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avi" ContentType="video/x-msvide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heme/theme3.xml" ContentType="application/vnd.openxmlformats-officedocument.theme+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heme/theme4.xml" ContentType="application/vnd.openxmlformats-officedocument.theme+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heme/theme5.xml" ContentType="application/vnd.openxmlformats-officedocument.theme+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charts/chart1.xml" ContentType="application/vnd.openxmlformats-officedocument.drawingml.chart+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charts/chart2.xml" ContentType="application/vnd.openxmlformats-officedocument.drawingml.chart+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charts/chart3.xml" ContentType="application/vnd.openxmlformats-officedocument.drawingml.chart+xml"/>
  <Override PartName="/ppt/tags/tag1408.xml" ContentType="application/vnd.openxmlformats-officedocument.presentationml.tags+xml"/>
  <Override PartName="/ppt/tags/tag1409.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tags/tag1487.xml" ContentType="application/vnd.openxmlformats-officedocument.presentationml.tags+xml"/>
  <Override PartName="/ppt/tags/tag1488.xml" ContentType="application/vnd.openxmlformats-officedocument.presentationml.tags+xml"/>
  <Override PartName="/ppt/tags/tag1489.xml" ContentType="application/vnd.openxmlformats-officedocument.presentationml.tags+xml"/>
  <Override PartName="/ppt/tags/tag1490.xml" ContentType="application/vnd.openxmlformats-officedocument.presentationml.tags+xml"/>
  <Override PartName="/ppt/charts/chart4.xml" ContentType="application/vnd.openxmlformats-officedocument.drawingml.chart+xml"/>
  <Override PartName="/ppt/tags/tag149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7" r:id="rId2"/>
    <p:sldMasterId id="2147483680" r:id="rId3"/>
    <p:sldMasterId id="2147483694" r:id="rId4"/>
  </p:sldMasterIdLst>
  <p:notesMasterIdLst>
    <p:notesMasterId r:id="rId32"/>
  </p:notesMasterIdLst>
  <p:sldIdLst>
    <p:sldId id="261" r:id="rId5"/>
    <p:sldId id="263" r:id="rId6"/>
    <p:sldId id="265" r:id="rId7"/>
    <p:sldId id="293" r:id="rId8"/>
    <p:sldId id="266" r:id="rId9"/>
    <p:sldId id="267" r:id="rId10"/>
    <p:sldId id="269" r:id="rId11"/>
    <p:sldId id="270" r:id="rId12"/>
    <p:sldId id="285" r:id="rId13"/>
    <p:sldId id="286" r:id="rId14"/>
    <p:sldId id="287" r:id="rId15"/>
    <p:sldId id="288" r:id="rId16"/>
    <p:sldId id="289" r:id="rId17"/>
    <p:sldId id="290" r:id="rId18"/>
    <p:sldId id="291" r:id="rId19"/>
    <p:sldId id="292" r:id="rId20"/>
    <p:sldId id="280" r:id="rId21"/>
    <p:sldId id="281" r:id="rId22"/>
    <p:sldId id="282" r:id="rId23"/>
    <p:sldId id="294" r:id="rId24"/>
    <p:sldId id="295" r:id="rId25"/>
    <p:sldId id="296" r:id="rId26"/>
    <p:sldId id="297" r:id="rId27"/>
    <p:sldId id="298" r:id="rId28"/>
    <p:sldId id="299" r:id="rId29"/>
    <p:sldId id="300" r:id="rId30"/>
    <p:sldId id="301" r:id="rId31"/>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pos="6976" userDrawn="1">
          <p15:clr>
            <a:srgbClr val="A4A3A4"/>
          </p15:clr>
        </p15:guide>
        <p15:guide id="4" pos="6562" userDrawn="1">
          <p15:clr>
            <a:srgbClr val="A4A3A4"/>
          </p15:clr>
        </p15:guide>
        <p15:guide id="6" orient="horz" pos="1049" userDrawn="1">
          <p15:clr>
            <a:srgbClr val="A4A3A4"/>
          </p15:clr>
        </p15:guide>
        <p15:guide id="9" orient="horz" pos="323" userDrawn="1">
          <p15:clr>
            <a:srgbClr val="A4A3A4"/>
          </p15:clr>
        </p15:guide>
        <p15:guide id="10" pos="5201" userDrawn="1">
          <p15:clr>
            <a:srgbClr val="A4A3A4"/>
          </p15:clr>
        </p15:guide>
        <p15:guide id="11" orient="horz" pos="4042" userDrawn="1">
          <p15:clr>
            <a:srgbClr val="A4A3A4"/>
          </p15:clr>
        </p15:guide>
        <p15:guide id="12" pos="2479" userDrawn="1">
          <p15:clr>
            <a:srgbClr val="A4A3A4"/>
          </p15:clr>
        </p15:guide>
        <p15:guide id="13" orient="horz" pos="1661" userDrawn="1">
          <p15:clr>
            <a:srgbClr val="A4A3A4"/>
          </p15:clr>
        </p15:guide>
        <p15:guide id="14" pos="704" userDrawn="1">
          <p15:clr>
            <a:srgbClr val="A4A3A4"/>
          </p15:clr>
        </p15:guide>
        <p15:guide id="15" pos="2411" userDrawn="1">
          <p15:clr>
            <a:srgbClr val="A4A3A4"/>
          </p15:clr>
        </p15:guide>
        <p15:guide id="16" orient="horz" pos="2636" userDrawn="1">
          <p15:clr>
            <a:srgbClr val="A4A3A4"/>
          </p15:clr>
        </p15:guide>
        <p15:guide id="17" pos="1164" userDrawn="1">
          <p15:clr>
            <a:srgbClr val="A4A3A4"/>
          </p15:clr>
        </p15:guide>
        <p15:guide id="18" orient="horz" pos="3226" userDrawn="1">
          <p15:clr>
            <a:srgbClr val="A4A3A4"/>
          </p15:clr>
        </p15:guide>
        <p15:guide id="19" pos="2525"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B8DB6"/>
    <a:srgbClr val="92D050"/>
    <a:srgbClr val="D2A006"/>
    <a:srgbClr val="1F1F1F"/>
    <a:srgbClr val="232323"/>
    <a:srgbClr val="1C2734"/>
    <a:srgbClr val="1A2232"/>
    <a:srgbClr val="2B3854"/>
    <a:srgbClr val="4E7CDF"/>
    <a:srgbClr val="1B1B1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89" d="100"/>
          <a:sy n="89" d="100"/>
        </p:scale>
        <p:origin x="432" y="53"/>
      </p:cViewPr>
      <p:guideLst>
        <p:guide pos="6976"/>
        <p:guide pos="6562"/>
        <p:guide orient="horz" pos="1049"/>
        <p:guide orient="horz" pos="323"/>
        <p:guide pos="5201"/>
        <p:guide orient="horz" pos="4042"/>
        <p:guide pos="2479"/>
        <p:guide orient="horz" pos="1661"/>
        <p:guide pos="704"/>
        <p:guide pos="2411"/>
        <p:guide orient="horz" pos="2636"/>
        <p:guide pos="1164"/>
        <p:guide orient="horz" pos="3226"/>
        <p:guide pos="2525"/>
      </p:guideLst>
    </p:cSldViewPr>
  </p:slideViewPr>
  <p:notesTextViewPr>
    <p:cViewPr>
      <p:scale>
        <a:sx n="1" d="1"/>
        <a:sy n="1" d="1"/>
      </p:scale>
      <p:origin x="0" y="0"/>
    </p:cViewPr>
  </p:notesTextViewPr>
  <p:sorterViewPr>
    <p:cViewPr>
      <p:scale>
        <a:sx n="50" d="100"/>
        <a:sy n="50" d="100"/>
      </p:scale>
      <p:origin x="0" y="-234"/>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slideMaster" Target="slideMasters/slideMaster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6.png"/><Relationship Id="rId5" Type="http://schemas.openxmlformats.org/officeDocument/2006/relationships/package" Target="../embeddings/Microsoft_Excel____2.xlsx"/><Relationship Id="rId4" Type="http://schemas.openxmlformats.org/officeDocument/2006/relationships/image" Target="../media/image19.png"/></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56037282943726E-2"/>
          <c:y val="3.2814223319292068E-2"/>
          <c:w val="0.95384836196899414"/>
          <c:h val="0.92780870199203491"/>
        </c:manualLayout>
      </c:layout>
      <c:areaChart>
        <c:grouping val="standard"/>
        <c:varyColors val="0"/>
        <c:ser>
          <c:idx val="0"/>
          <c:order val="0"/>
          <c:tx>
            <c:strRef>
              <c:f>Sheet1!$B$1</c:f>
              <c:strCache>
                <c:ptCount val="1"/>
                <c:pt idx="0">
                  <c:v>系列 1</c:v>
                </c:pt>
              </c:strCache>
            </c:strRef>
          </c:tx>
          <c:spPr>
            <a:solidFill>
              <a:srgbClr val="92D050">
                <a:alpha val="70000"/>
              </a:srgbClr>
            </a:solidFill>
            <a:ln>
              <a:noFill/>
            </a:ln>
            <a:effectLst/>
          </c:spPr>
          <c:cat>
            <c:multiLvlStrRef>
              <c:f>Sheet1!$A$2:$D$6</c:f>
              <c:multiLvlStrCache>
                <c:ptCount val="5"/>
                <c:lvl>
                  <c:pt idx="0">
                    <c:v>3</c:v>
                  </c:pt>
                  <c:pt idx="1">
                    <c:v>2</c:v>
                  </c:pt>
                  <c:pt idx="2">
                    <c:v>5</c:v>
                  </c:pt>
                  <c:pt idx="3">
                    <c:v>2</c:v>
                  </c:pt>
                  <c:pt idx="4">
                    <c:v>5</c:v>
                  </c:pt>
                </c:lvl>
                <c:lvl>
                  <c:pt idx="0">
                    <c:v>6</c:v>
                  </c:pt>
                  <c:pt idx="1">
                    <c:v>8</c:v>
                  </c:pt>
                  <c:pt idx="2">
                    <c:v>3</c:v>
                  </c:pt>
                  <c:pt idx="3">
                    <c:v>7</c:v>
                  </c:pt>
                  <c:pt idx="4">
                    <c:v>5</c:v>
                  </c:pt>
                </c:lvl>
                <c:lvl>
                  <c:pt idx="0">
                    <c:v>7</c:v>
                  </c:pt>
                  <c:pt idx="1">
                    <c:v>5</c:v>
                  </c:pt>
                  <c:pt idx="2">
                    <c:v>10</c:v>
                  </c:pt>
                  <c:pt idx="3">
                    <c:v>4</c:v>
                  </c:pt>
                  <c:pt idx="4">
                    <c:v>2</c:v>
                  </c:pt>
                </c:lvl>
                <c:lvl>
                  <c:pt idx="0">
                    <c:v>37261</c:v>
                  </c:pt>
                  <c:pt idx="1">
                    <c:v>37262</c:v>
                  </c:pt>
                  <c:pt idx="2">
                    <c:v>37263</c:v>
                  </c:pt>
                  <c:pt idx="3">
                    <c:v>37264</c:v>
                  </c:pt>
                  <c:pt idx="4">
                    <c:v>37265</c:v>
                  </c:pt>
                </c:lvl>
              </c:multiLvlStrCache>
            </c:multiLvlStrRef>
          </c:cat>
          <c:val>
            <c:numRef>
              <c:f>Sheet1!$B$2:$B$7</c:f>
              <c:numCache>
                <c:formatCode>General</c:formatCode>
                <c:ptCount val="6"/>
                <c:pt idx="0">
                  <c:v>7</c:v>
                </c:pt>
                <c:pt idx="1">
                  <c:v>5</c:v>
                </c:pt>
                <c:pt idx="2">
                  <c:v>10</c:v>
                </c:pt>
                <c:pt idx="3">
                  <c:v>4</c:v>
                </c:pt>
                <c:pt idx="4">
                  <c:v>2</c:v>
                </c:pt>
                <c:pt idx="5">
                  <c:v>5</c:v>
                </c:pt>
              </c:numCache>
            </c:numRef>
          </c:val>
          <c:extLst>
            <c:ext xmlns:c16="http://schemas.microsoft.com/office/drawing/2014/chart" uri="{C3380CC4-5D6E-409C-BE32-E72D297353CC}">
              <c16:uniqueId val="{00000000-E905-4270-BD47-086AE7E01F28}"/>
            </c:ext>
          </c:extLst>
        </c:ser>
        <c:ser>
          <c:idx val="1"/>
          <c:order val="1"/>
          <c:tx>
            <c:strRef>
              <c:f>Sheet1!$C$1</c:f>
              <c:strCache>
                <c:ptCount val="1"/>
                <c:pt idx="0">
                  <c:v>系列 2</c:v>
                </c:pt>
              </c:strCache>
            </c:strRef>
          </c:tx>
          <c:spPr>
            <a:solidFill>
              <a:srgbClr val="00B0F0">
                <a:alpha val="70000"/>
              </a:srgbClr>
            </a:solidFill>
            <a:ln>
              <a:noFill/>
            </a:ln>
            <a:effectLst/>
          </c:spPr>
          <c:cat>
            <c:multiLvlStrRef>
              <c:f>Sheet1!$A$2:$D$6</c:f>
              <c:multiLvlStrCache>
                <c:ptCount val="5"/>
                <c:lvl>
                  <c:pt idx="0">
                    <c:v>3</c:v>
                  </c:pt>
                  <c:pt idx="1">
                    <c:v>2</c:v>
                  </c:pt>
                  <c:pt idx="2">
                    <c:v>5</c:v>
                  </c:pt>
                  <c:pt idx="3">
                    <c:v>2</c:v>
                  </c:pt>
                  <c:pt idx="4">
                    <c:v>5</c:v>
                  </c:pt>
                </c:lvl>
                <c:lvl>
                  <c:pt idx="0">
                    <c:v>6</c:v>
                  </c:pt>
                  <c:pt idx="1">
                    <c:v>8</c:v>
                  </c:pt>
                  <c:pt idx="2">
                    <c:v>3</c:v>
                  </c:pt>
                  <c:pt idx="3">
                    <c:v>7</c:v>
                  </c:pt>
                  <c:pt idx="4">
                    <c:v>5</c:v>
                  </c:pt>
                </c:lvl>
                <c:lvl>
                  <c:pt idx="0">
                    <c:v>7</c:v>
                  </c:pt>
                  <c:pt idx="1">
                    <c:v>5</c:v>
                  </c:pt>
                  <c:pt idx="2">
                    <c:v>10</c:v>
                  </c:pt>
                  <c:pt idx="3">
                    <c:v>4</c:v>
                  </c:pt>
                  <c:pt idx="4">
                    <c:v>2</c:v>
                  </c:pt>
                </c:lvl>
                <c:lvl>
                  <c:pt idx="0">
                    <c:v>37261</c:v>
                  </c:pt>
                  <c:pt idx="1">
                    <c:v>37262</c:v>
                  </c:pt>
                  <c:pt idx="2">
                    <c:v>37263</c:v>
                  </c:pt>
                  <c:pt idx="3">
                    <c:v>37264</c:v>
                  </c:pt>
                  <c:pt idx="4">
                    <c:v>37265</c:v>
                  </c:pt>
                </c:lvl>
              </c:multiLvlStrCache>
            </c:multiLvlStrRef>
          </c:cat>
          <c:val>
            <c:numRef>
              <c:f>Sheet1!$C$2:$C$7</c:f>
              <c:numCache>
                <c:formatCode>General</c:formatCode>
                <c:ptCount val="6"/>
                <c:pt idx="0">
                  <c:v>6</c:v>
                </c:pt>
                <c:pt idx="1">
                  <c:v>8</c:v>
                </c:pt>
                <c:pt idx="2">
                  <c:v>3</c:v>
                </c:pt>
                <c:pt idx="3">
                  <c:v>7</c:v>
                </c:pt>
                <c:pt idx="4">
                  <c:v>5</c:v>
                </c:pt>
                <c:pt idx="5">
                  <c:v>3</c:v>
                </c:pt>
              </c:numCache>
            </c:numRef>
          </c:val>
          <c:extLst>
            <c:ext xmlns:c16="http://schemas.microsoft.com/office/drawing/2014/chart" uri="{C3380CC4-5D6E-409C-BE32-E72D297353CC}">
              <c16:uniqueId val="{00000001-E905-4270-BD47-086AE7E01F28}"/>
            </c:ext>
          </c:extLst>
        </c:ser>
        <c:ser>
          <c:idx val="2"/>
          <c:order val="2"/>
          <c:tx>
            <c:strRef>
              <c:f>Sheet1!$D$1</c:f>
              <c:strCache>
                <c:ptCount val="1"/>
                <c:pt idx="0">
                  <c:v>系列 3</c:v>
                </c:pt>
              </c:strCache>
            </c:strRef>
          </c:tx>
          <c:spPr>
            <a:solidFill>
              <a:srgbClr val="FFC000">
                <a:alpha val="70000"/>
              </a:srgbClr>
            </a:solidFill>
            <a:ln w="25400">
              <a:noFill/>
            </a:ln>
            <a:effectLst/>
          </c:spPr>
          <c:cat>
            <c:multiLvlStrRef>
              <c:f>Sheet1!$A$2:$D$6</c:f>
              <c:multiLvlStrCache>
                <c:ptCount val="5"/>
                <c:lvl>
                  <c:pt idx="0">
                    <c:v>3</c:v>
                  </c:pt>
                  <c:pt idx="1">
                    <c:v>2</c:v>
                  </c:pt>
                  <c:pt idx="2">
                    <c:v>5</c:v>
                  </c:pt>
                  <c:pt idx="3">
                    <c:v>2</c:v>
                  </c:pt>
                  <c:pt idx="4">
                    <c:v>5</c:v>
                  </c:pt>
                </c:lvl>
                <c:lvl>
                  <c:pt idx="0">
                    <c:v>6</c:v>
                  </c:pt>
                  <c:pt idx="1">
                    <c:v>8</c:v>
                  </c:pt>
                  <c:pt idx="2">
                    <c:v>3</c:v>
                  </c:pt>
                  <c:pt idx="3">
                    <c:v>7</c:v>
                  </c:pt>
                  <c:pt idx="4">
                    <c:v>5</c:v>
                  </c:pt>
                </c:lvl>
                <c:lvl>
                  <c:pt idx="0">
                    <c:v>7</c:v>
                  </c:pt>
                  <c:pt idx="1">
                    <c:v>5</c:v>
                  </c:pt>
                  <c:pt idx="2">
                    <c:v>10</c:v>
                  </c:pt>
                  <c:pt idx="3">
                    <c:v>4</c:v>
                  </c:pt>
                  <c:pt idx="4">
                    <c:v>2</c:v>
                  </c:pt>
                </c:lvl>
                <c:lvl>
                  <c:pt idx="0">
                    <c:v>37261</c:v>
                  </c:pt>
                  <c:pt idx="1">
                    <c:v>37262</c:v>
                  </c:pt>
                  <c:pt idx="2">
                    <c:v>37263</c:v>
                  </c:pt>
                  <c:pt idx="3">
                    <c:v>37264</c:v>
                  </c:pt>
                  <c:pt idx="4">
                    <c:v>37265</c:v>
                  </c:pt>
                </c:lvl>
              </c:multiLvlStrCache>
            </c:multiLvlStrRef>
          </c:cat>
          <c:val>
            <c:numRef>
              <c:f>Sheet1!$D$2:$D$7</c:f>
              <c:numCache>
                <c:formatCode>General</c:formatCode>
                <c:ptCount val="6"/>
                <c:pt idx="0">
                  <c:v>3</c:v>
                </c:pt>
                <c:pt idx="1">
                  <c:v>2</c:v>
                </c:pt>
                <c:pt idx="2">
                  <c:v>5</c:v>
                </c:pt>
                <c:pt idx="3">
                  <c:v>2</c:v>
                </c:pt>
                <c:pt idx="4">
                  <c:v>5</c:v>
                </c:pt>
                <c:pt idx="5">
                  <c:v>8</c:v>
                </c:pt>
              </c:numCache>
            </c:numRef>
          </c:val>
          <c:extLst>
            <c:ext xmlns:c16="http://schemas.microsoft.com/office/drawing/2014/chart" uri="{C3380CC4-5D6E-409C-BE32-E72D297353CC}">
              <c16:uniqueId val="{00000002-E905-4270-BD47-086AE7E01F28}"/>
            </c:ext>
          </c:extLst>
        </c:ser>
        <c:dLbls>
          <c:showLegendKey val="0"/>
          <c:showVal val="0"/>
          <c:showCatName val="0"/>
          <c:showSerName val="0"/>
          <c:showPercent val="0"/>
          <c:showBubbleSize val="0"/>
        </c:dLbls>
        <c:axId val="996301248"/>
        <c:axId val="996275680"/>
      </c:areaChart>
      <c:catAx>
        <c:axId val="996301248"/>
        <c:scaling>
          <c:orientation val="minMax"/>
        </c:scaling>
        <c:delete val="1"/>
        <c:axPos val="b"/>
        <c:numFmt formatCode="General" sourceLinked="1"/>
        <c:majorTickMark val="out"/>
        <c:minorTickMark val="none"/>
        <c:tickLblPos val="nextTo"/>
        <c:crossAx val="996275680"/>
        <c:crosses val="autoZero"/>
        <c:auto val="0"/>
        <c:lblAlgn val="ctr"/>
        <c:lblOffset val="100"/>
        <c:noMultiLvlLbl val="0"/>
      </c:catAx>
      <c:valAx>
        <c:axId val="996275680"/>
        <c:scaling>
          <c:orientation val="minMax"/>
        </c:scaling>
        <c:delete val="1"/>
        <c:axPos val="l"/>
        <c:numFmt formatCode="General" sourceLinked="1"/>
        <c:majorTickMark val="none"/>
        <c:minorTickMark val="none"/>
        <c:tickLblPos val="nextTo"/>
        <c:crossAx val="996301248"/>
        <c:crosses val="autoZero"/>
        <c:crossBetween val="midCat"/>
      </c:valAx>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blipFill dpi="0" rotWithShape="1">
              <a:blip xmlns:r="http://schemas.openxmlformats.org/officeDocument/2006/relationships" r:embed="rId1">
                <a:alphaModFix amt="80000"/>
              </a:blip>
              <a:stretch>
                <a:fillRect/>
              </a:stretch>
            </a:blipFill>
            <a:ln>
              <a:noFill/>
            </a:ln>
            <a:effectLst/>
          </c:spPr>
          <c:invertIfNegative val="0"/>
          <c:pictureOptions>
            <c:pictureFormat val="stretch"/>
          </c:pictureOption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561F-4D32-8770-59A086AB9E6F}"/>
            </c:ext>
          </c:extLst>
        </c:ser>
        <c:ser>
          <c:idx val="1"/>
          <c:order val="1"/>
          <c:tx>
            <c:strRef>
              <c:f>Sheet1!$C$1</c:f>
              <c:strCache>
                <c:ptCount val="1"/>
                <c:pt idx="0">
                  <c:v>系列 2</c:v>
                </c:pt>
              </c:strCache>
            </c:strRef>
          </c:tx>
          <c:spPr>
            <a:blipFill dpi="0" rotWithShape="1">
              <a:blip xmlns:r="http://schemas.openxmlformats.org/officeDocument/2006/relationships" r:embed="rId2">
                <a:alphaModFix amt="80000"/>
              </a:blip>
              <a:stretch>
                <a:fillRect/>
              </a:stretch>
            </a:blip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561F-4D32-8770-59A086AB9E6F}"/>
            </c:ext>
          </c:extLst>
        </c:ser>
        <c:ser>
          <c:idx val="2"/>
          <c:order val="2"/>
          <c:tx>
            <c:strRef>
              <c:f>Sheet1!$D$1</c:f>
              <c:strCache>
                <c:ptCount val="1"/>
                <c:pt idx="0">
                  <c:v>系列 3</c:v>
                </c:pt>
              </c:strCache>
            </c:strRef>
          </c:tx>
          <c:spPr>
            <a:blipFill dpi="0" rotWithShape="1">
              <a:blip xmlns:r="http://schemas.openxmlformats.org/officeDocument/2006/relationships" r:embed="rId3">
                <a:alphaModFix amt="80000"/>
              </a:blip>
              <a:stretch>
                <a:fillRect/>
              </a:stretch>
            </a:blip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3-561F-4D32-8770-59A086AB9E6F}"/>
            </c:ext>
          </c:extLst>
        </c:ser>
        <c:dLbls>
          <c:showLegendKey val="0"/>
          <c:showVal val="0"/>
          <c:showCatName val="0"/>
          <c:showSerName val="0"/>
          <c:showPercent val="0"/>
          <c:showBubbleSize val="0"/>
        </c:dLbls>
        <c:gapWidth val="0"/>
        <c:overlap val="57"/>
        <c:axId val="996288192"/>
        <c:axId val="673285728"/>
      </c:barChart>
      <c:lineChart>
        <c:grouping val="stacked"/>
        <c:varyColors val="0"/>
        <c:ser>
          <c:idx val="3"/>
          <c:order val="3"/>
          <c:tx>
            <c:strRef>
              <c:f>Sheet1!$E$1</c:f>
              <c:strCache>
                <c:ptCount val="1"/>
                <c:pt idx="0">
                  <c:v>系统4</c:v>
                </c:pt>
              </c:strCache>
            </c:strRef>
          </c:tx>
          <c:spPr>
            <a:ln w="28575" cap="rnd">
              <a:solidFill>
                <a:srgbClr val="9B8DB6"/>
              </a:solidFill>
              <a:round/>
            </a:ln>
            <a:effectLst/>
          </c:spPr>
          <c:marker>
            <c:symbol val="picture"/>
            <c:spPr>
              <a:blipFill>
                <a:blip xmlns:r="http://schemas.openxmlformats.org/officeDocument/2006/relationships" r:embed="rId4"/>
                <a:stretch>
                  <a:fillRect/>
                </a:stretch>
              </a:blipFill>
              <a:ln w="25400">
                <a:noFill/>
              </a:ln>
              <a:effectLst/>
            </c:spPr>
          </c:marker>
          <c:cat>
            <c:strRef>
              <c:f>Sheet1!$A$2:$A$5</c:f>
              <c:strCache>
                <c:ptCount val="4"/>
                <c:pt idx="0">
                  <c:v>类别 1</c:v>
                </c:pt>
                <c:pt idx="1">
                  <c:v>类别 2</c:v>
                </c:pt>
                <c:pt idx="2">
                  <c:v>类别 3</c:v>
                </c:pt>
                <c:pt idx="3">
                  <c:v>类别 4</c:v>
                </c:pt>
              </c:strCache>
            </c:strRef>
          </c:cat>
          <c:val>
            <c:numRef>
              <c:f>Sheet1!$E$2:$E$5</c:f>
              <c:numCache>
                <c:formatCode>General</c:formatCode>
                <c:ptCount val="4"/>
                <c:pt idx="0">
                  <c:v>4</c:v>
                </c:pt>
                <c:pt idx="1">
                  <c:v>6</c:v>
                </c:pt>
                <c:pt idx="2">
                  <c:v>3</c:v>
                </c:pt>
                <c:pt idx="3">
                  <c:v>5</c:v>
                </c:pt>
              </c:numCache>
            </c:numRef>
          </c:val>
          <c:smooth val="0"/>
          <c:extLst>
            <c:ext xmlns:c16="http://schemas.microsoft.com/office/drawing/2014/chart" uri="{C3380CC4-5D6E-409C-BE32-E72D297353CC}">
              <c16:uniqueId val="{00000004-561F-4D32-8770-59A086AB9E6F}"/>
            </c:ext>
          </c:extLst>
        </c:ser>
        <c:dLbls>
          <c:showLegendKey val="0"/>
          <c:showVal val="0"/>
          <c:showCatName val="0"/>
          <c:showSerName val="0"/>
          <c:showPercent val="0"/>
          <c:showBubbleSize val="0"/>
        </c:dLbls>
        <c:marker val="1"/>
        <c:smooth val="0"/>
        <c:axId val="673266144"/>
        <c:axId val="673294976"/>
      </c:lineChart>
      <c:catAx>
        <c:axId val="996288192"/>
        <c:scaling>
          <c:orientation val="minMax"/>
        </c:scaling>
        <c:delete val="1"/>
        <c:axPos val="b"/>
        <c:numFmt formatCode="General" sourceLinked="1"/>
        <c:majorTickMark val="none"/>
        <c:minorTickMark val="none"/>
        <c:tickLblPos val="nextTo"/>
        <c:crossAx val="673285728"/>
        <c:crosses val="autoZero"/>
        <c:auto val="0"/>
        <c:lblAlgn val="ctr"/>
        <c:lblOffset val="100"/>
        <c:noMultiLvlLbl val="0"/>
      </c:catAx>
      <c:valAx>
        <c:axId val="673285728"/>
        <c:scaling>
          <c:orientation val="minMax"/>
        </c:scaling>
        <c:delete val="1"/>
        <c:axPos val="l"/>
        <c:numFmt formatCode="General" sourceLinked="1"/>
        <c:majorTickMark val="none"/>
        <c:minorTickMark val="none"/>
        <c:tickLblPos val="nextTo"/>
        <c:crossAx val="996288192"/>
        <c:crosses val="autoZero"/>
        <c:crossBetween val="between"/>
      </c:valAx>
      <c:valAx>
        <c:axId val="673294976"/>
        <c:scaling>
          <c:orientation val="minMax"/>
        </c:scaling>
        <c:delete val="1"/>
        <c:axPos val="r"/>
        <c:numFmt formatCode="General" sourceLinked="1"/>
        <c:majorTickMark val="out"/>
        <c:minorTickMark val="none"/>
        <c:tickLblPos val="nextTo"/>
        <c:crossAx val="673266144"/>
        <c:crosses val="max"/>
        <c:crossBetween val="between"/>
      </c:valAx>
      <c:catAx>
        <c:axId val="673266144"/>
        <c:scaling>
          <c:orientation val="minMax"/>
        </c:scaling>
        <c:delete val="1"/>
        <c:axPos val="t"/>
        <c:numFmt formatCode="General" sourceLinked="1"/>
        <c:majorTickMark val="out"/>
        <c:minorTickMark val="none"/>
        <c:tickLblPos val="nextTo"/>
        <c:crossAx val="673294976"/>
        <c:crosses val="max"/>
        <c:auto val="0"/>
        <c:lblAlgn val="ctr"/>
        <c:lblOffset val="100"/>
        <c:noMultiLvlLbl val="0"/>
      </c:catAx>
      <c:spPr>
        <a:noFill/>
        <a:ln>
          <a:noFill/>
        </a:ln>
        <a:effectLst/>
      </c:spPr>
    </c:plotArea>
    <c:plotVisOnly val="1"/>
    <c:dispBlanksAs val="gap"/>
    <c:showDLblsOverMax val="0"/>
  </c:chart>
  <c:spPr>
    <a:noFill/>
    <a:ln>
      <a:noFill/>
    </a:ln>
    <a:effectLst/>
  </c:spPr>
  <c:txPr>
    <a:bodyPr/>
    <a:lstStyle/>
    <a:p>
      <a:pPr>
        <a:defRPr/>
      </a:pPr>
      <a:endParaRPr lang="zh-CN"/>
    </a:p>
  </c:txPr>
  <c:externalData r:id="rId5">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bg1"/>
              </a:solidFill>
              <a:ln w="19050">
                <a:noFill/>
              </a:ln>
              <a:effectLst/>
            </c:spPr>
            <c:extLst>
              <c:ext xmlns:c16="http://schemas.microsoft.com/office/drawing/2014/chart" uri="{C3380CC4-5D6E-409C-BE32-E72D297353CC}">
                <c16:uniqueId val="{00000001-3D05-47D4-9CBE-55081ADBD584}"/>
              </c:ext>
            </c:extLst>
          </c:dPt>
          <c:dPt>
            <c:idx val="1"/>
            <c:bubble3D val="0"/>
            <c:spPr>
              <a:solidFill>
                <a:srgbClr val="92D050"/>
              </a:solidFill>
              <a:ln w="19050">
                <a:noFill/>
              </a:ln>
              <a:effectLst/>
            </c:spPr>
            <c:extLst>
              <c:ext xmlns:c16="http://schemas.microsoft.com/office/drawing/2014/chart" uri="{C3380CC4-5D6E-409C-BE32-E72D297353CC}">
                <c16:uniqueId val="{00000003-3D05-47D4-9CBE-55081ADBD584}"/>
              </c:ext>
            </c:extLst>
          </c:dPt>
          <c:cat>
            <c:strRef>
              <c:f>Sheet1!$A$2:$A$3</c:f>
              <c:strCache>
                <c:ptCount val="2"/>
                <c:pt idx="0">
                  <c:v>第一季度</c:v>
                </c:pt>
                <c:pt idx="1">
                  <c:v>第二季度</c:v>
                </c:pt>
              </c:strCache>
            </c:strRef>
          </c:cat>
          <c:val>
            <c:numRef>
              <c:f>Sheet1!$B$2:$B$3</c:f>
              <c:numCache>
                <c:formatCode>0%</c:formatCode>
                <c:ptCount val="2"/>
                <c:pt idx="0">
                  <c:v>0.25</c:v>
                </c:pt>
                <c:pt idx="1">
                  <c:v>0.75</c:v>
                </c:pt>
              </c:numCache>
            </c:numRef>
          </c:val>
          <c:extLst>
            <c:ext xmlns:c16="http://schemas.microsoft.com/office/drawing/2014/chart" uri="{C3380CC4-5D6E-409C-BE32-E72D297353CC}">
              <c16:uniqueId val="{00000004-3D05-47D4-9CBE-55081ADBD584}"/>
            </c:ext>
          </c:extLst>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FFC000"/>
              </a:solidFill>
              <a:ln w="19050">
                <a:solidFill>
                  <a:schemeClr val="lt1"/>
                </a:solidFill>
              </a:ln>
              <a:effectLst/>
            </c:spPr>
            <c:extLst>
              <c:ext xmlns:c16="http://schemas.microsoft.com/office/drawing/2014/chart" uri="{C3380CC4-5D6E-409C-BE32-E72D297353CC}">
                <c16:uniqueId val="{00000001-F5F1-4188-B507-19B05E9D33AC}"/>
              </c:ext>
            </c:extLst>
          </c:dPt>
          <c:dPt>
            <c:idx val="1"/>
            <c:bubble3D val="0"/>
            <c:spPr>
              <a:solidFill>
                <a:srgbClr val="00B0F0"/>
              </a:solidFill>
              <a:ln w="19050">
                <a:solidFill>
                  <a:schemeClr val="lt1"/>
                </a:solidFill>
              </a:ln>
              <a:effectLst/>
            </c:spPr>
            <c:extLst>
              <c:ext xmlns:c16="http://schemas.microsoft.com/office/drawing/2014/chart" uri="{C3380CC4-5D6E-409C-BE32-E72D297353CC}">
                <c16:uniqueId val="{00000004-F5F1-4188-B507-19B05E9D33AC}"/>
              </c:ext>
            </c:extLst>
          </c:dPt>
          <c:dPt>
            <c:idx val="2"/>
            <c:bubble3D val="0"/>
            <c:spPr>
              <a:solidFill>
                <a:srgbClr val="92D050"/>
              </a:solidFill>
              <a:ln w="19050">
                <a:solidFill>
                  <a:schemeClr val="lt1"/>
                </a:solidFill>
              </a:ln>
              <a:effectLst/>
            </c:spPr>
            <c:extLst>
              <c:ext xmlns:c16="http://schemas.microsoft.com/office/drawing/2014/chart" uri="{C3380CC4-5D6E-409C-BE32-E72D297353CC}">
                <c16:uniqueId val="{00000003-F5F1-4188-B507-19B05E9D33AC}"/>
              </c:ext>
            </c:extLst>
          </c:dPt>
          <c:dPt>
            <c:idx val="3"/>
            <c:bubble3D val="0"/>
            <c:spPr>
              <a:solidFill>
                <a:srgbClr val="9B8DB6"/>
              </a:solidFill>
              <a:ln w="19050">
                <a:solidFill>
                  <a:schemeClr val="lt1"/>
                </a:solidFill>
              </a:ln>
              <a:effectLst/>
            </c:spPr>
            <c:extLst>
              <c:ext xmlns:c16="http://schemas.microsoft.com/office/drawing/2014/chart" uri="{C3380CC4-5D6E-409C-BE32-E72D297353CC}">
                <c16:uniqueId val="{00000002-F5F1-4188-B507-19B05E9D33AC}"/>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0-F5F1-4188-B507-19B05E9D33AC}"/>
            </c:ext>
          </c:extLst>
        </c:ser>
        <c:dLbls>
          <c:showLegendKey val="0"/>
          <c:showVal val="0"/>
          <c:showCatName val="0"/>
          <c:showSerName val="0"/>
          <c:showPercent val="0"/>
          <c:showBubbleSize val="0"/>
          <c:showLeaderLines val="0"/>
        </c:dLbls>
        <c:firstSliceAng val="0"/>
        <c:holeSize val="6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3" Type="http://schemas.openxmlformats.org/officeDocument/2006/relationships/tags" Target="../tags/tag134.xml"/><Relationship Id="rId7" Type="http://schemas.openxmlformats.org/officeDocument/2006/relationships/tags" Target="../tags/tag138.xml"/><Relationship Id="rId2" Type="http://schemas.openxmlformats.org/officeDocument/2006/relationships/tags" Target="../tags/tag133.xml"/><Relationship Id="rId1" Type="http://schemas.openxmlformats.org/officeDocument/2006/relationships/theme" Target="../theme/theme5.xml"/><Relationship Id="rId6" Type="http://schemas.openxmlformats.org/officeDocument/2006/relationships/tags" Target="../tags/tag137.xml"/><Relationship Id="rId5" Type="http://schemas.openxmlformats.org/officeDocument/2006/relationships/tags" Target="../tags/tag136.xml"/><Relationship Id="rId4" Type="http://schemas.openxmlformats.org/officeDocument/2006/relationships/tags" Target="../tags/tag13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7B708A5C-180A-4064-83CC-E2D19F516042}" type="datetimeFigureOut">
              <a:rPr lang="zh-CN" altLang="en-US" smtClean="0"/>
              <a:t>2016/8/8</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DA6A7B38-FB3A-4BFD-B6F7-FCB197FDDE14}" type="slidenum">
              <a:rPr lang="zh-CN" altLang="en-US" smtClean="0"/>
              <a:t>‹#›</a:t>
            </a:fld>
            <a:endParaRPr lang="zh-CN" altLang="en-US"/>
          </a:p>
        </p:txBody>
      </p:sp>
    </p:spTree>
    <p:extLst>
      <p:ext uri="{BB962C8B-B14F-4D97-AF65-F5344CB8AC3E}">
        <p14:creationId xmlns:p14="http://schemas.microsoft.com/office/powerpoint/2010/main" val="15614260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1.xml"/><Relationship Id="rId5" Type="http://schemas.openxmlformats.org/officeDocument/2006/relationships/tags" Target="../tags/tag11.xml"/><Relationship Id="rId4" Type="http://schemas.openxmlformats.org/officeDocument/2006/relationships/tags" Target="../tags/tag10.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slideMaster" Target="../slideMasters/slideMaster1.xml"/><Relationship Id="rId5" Type="http://schemas.openxmlformats.org/officeDocument/2006/relationships/tags" Target="../tags/tag59.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tags" Target="../tags/tag60.xml"/><Relationship Id="rId6" Type="http://schemas.openxmlformats.org/officeDocument/2006/relationships/slideMaster" Target="../slideMasters/slideMaster1.xml"/><Relationship Id="rId5" Type="http://schemas.openxmlformats.org/officeDocument/2006/relationships/tags" Target="../tags/tag64.xml"/><Relationship Id="rId4" Type="http://schemas.openxmlformats.org/officeDocument/2006/relationships/tags" Target="../tags/tag6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65.xml"/><Relationship Id="rId2" Type="http://schemas.openxmlformats.org/officeDocument/2006/relationships/video" Target="../media/media1.avi"/><Relationship Id="rId1" Type="http://schemas.microsoft.com/office/2007/relationships/media" Target="../media/media1.avi"/><Relationship Id="rId6" Type="http://schemas.openxmlformats.org/officeDocument/2006/relationships/image" Target="../media/image2.png"/><Relationship Id="rId5" Type="http://schemas.openxmlformats.org/officeDocument/2006/relationships/slideMaster" Target="../slideMasters/slideMaster1.xml"/><Relationship Id="rId4" Type="http://schemas.openxmlformats.org/officeDocument/2006/relationships/tags" Target="../tags/tag66.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 Id="rId4"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75.xml"/><Relationship Id="rId7" Type="http://schemas.openxmlformats.org/officeDocument/2006/relationships/tags" Target="../tags/tag79.xml"/><Relationship Id="rId2" Type="http://schemas.openxmlformats.org/officeDocument/2006/relationships/tags" Target="../tags/tag74.xml"/><Relationship Id="rId1" Type="http://schemas.openxmlformats.org/officeDocument/2006/relationships/tags" Target="../tags/tag73.xml"/><Relationship Id="rId6" Type="http://schemas.openxmlformats.org/officeDocument/2006/relationships/tags" Target="../tags/tag78.xml"/><Relationship Id="rId5" Type="http://schemas.openxmlformats.org/officeDocument/2006/relationships/tags" Target="../tags/tag77.xml"/><Relationship Id="rId4" Type="http://schemas.openxmlformats.org/officeDocument/2006/relationships/tags" Target="../tags/tag76.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87.xml"/><Relationship Id="rId3" Type="http://schemas.openxmlformats.org/officeDocument/2006/relationships/tags" Target="../tags/tag82.xml"/><Relationship Id="rId7" Type="http://schemas.openxmlformats.org/officeDocument/2006/relationships/tags" Target="../tags/tag86.xml"/><Relationship Id="rId12" Type="http://schemas.openxmlformats.org/officeDocument/2006/relationships/slideMaster" Target="../slideMasters/slideMaster2.xml"/><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tags" Target="../tags/tag85.xml"/><Relationship Id="rId11" Type="http://schemas.openxmlformats.org/officeDocument/2006/relationships/tags" Target="../tags/tag90.xml"/><Relationship Id="rId5" Type="http://schemas.openxmlformats.org/officeDocument/2006/relationships/tags" Target="../tags/tag84.xml"/><Relationship Id="rId10" Type="http://schemas.openxmlformats.org/officeDocument/2006/relationships/tags" Target="../tags/tag89.xml"/><Relationship Id="rId4" Type="http://schemas.openxmlformats.org/officeDocument/2006/relationships/tags" Target="../tags/tag83.xml"/><Relationship Id="rId9" Type="http://schemas.openxmlformats.org/officeDocument/2006/relationships/tags" Target="../tags/tag88.xml"/></Relationships>
</file>

<file path=ppt/slideLayouts/_rels/slideLayout17.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93.xml"/><Relationship Id="rId7" Type="http://schemas.openxmlformats.org/officeDocument/2006/relationships/tags" Target="../tags/tag97.xml"/><Relationship Id="rId2" Type="http://schemas.openxmlformats.org/officeDocument/2006/relationships/tags" Target="../tags/tag92.xml"/><Relationship Id="rId1" Type="http://schemas.openxmlformats.org/officeDocument/2006/relationships/tags" Target="../tags/tag91.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tags" Target="../tags/tag94.xml"/></Relationships>
</file>

<file path=ppt/slideLayouts/_rels/slideLayout18.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100.xml"/><Relationship Id="rId7" Type="http://schemas.openxmlformats.org/officeDocument/2006/relationships/tags" Target="../tags/tag104.xml"/><Relationship Id="rId2" Type="http://schemas.openxmlformats.org/officeDocument/2006/relationships/tags" Target="../tags/tag99.xml"/><Relationship Id="rId1" Type="http://schemas.openxmlformats.org/officeDocument/2006/relationships/tags" Target="../tags/tag98.xml"/><Relationship Id="rId6" Type="http://schemas.openxmlformats.org/officeDocument/2006/relationships/tags" Target="../tags/tag103.xml"/><Relationship Id="rId5" Type="http://schemas.openxmlformats.org/officeDocument/2006/relationships/tags" Target="../tags/tag102.xml"/><Relationship Id="rId4" Type="http://schemas.openxmlformats.org/officeDocument/2006/relationships/tags" Target="../tags/tag101.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07.xml"/><Relationship Id="rId2" Type="http://schemas.openxmlformats.org/officeDocument/2006/relationships/tags" Target="../tags/tag106.xml"/><Relationship Id="rId1" Type="http://schemas.openxmlformats.org/officeDocument/2006/relationships/tags" Target="../tags/tag105.xml"/><Relationship Id="rId4"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1.xml"/><Relationship Id="rId5" Type="http://schemas.openxmlformats.org/officeDocument/2006/relationships/tags" Target="../tags/tag16.xml"/><Relationship Id="rId4" Type="http://schemas.openxmlformats.org/officeDocument/2006/relationships/tags" Target="../tags/tag15.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tags" Target="../tags/tag108.xml"/><Relationship Id="rId4"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 Id="rId4"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tags" Target="../tags/tag114.xml"/><Relationship Id="rId4"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tags" Target="../tags/tag117.xml"/><Relationship Id="rId4"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 Id="rId4"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1.xml"/><Relationship Id="rId5" Type="http://schemas.openxmlformats.org/officeDocument/2006/relationships/tags" Target="../tags/tag21.xml"/><Relationship Id="rId4" Type="http://schemas.openxmlformats.org/officeDocument/2006/relationships/tags" Target="../tags/tag20.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1.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1.xml"/><Relationship Id="rId4" Type="http://schemas.openxmlformats.org/officeDocument/2006/relationships/tags" Target="../tags/tag39.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1.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1.xml"/><Relationship Id="rId7" Type="http://schemas.openxmlformats.org/officeDocument/2006/relationships/slideMaster" Target="../slideMasters/slideMaster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tags" Target="../tags/tag54.xml"/><Relationship Id="rId5" Type="http://schemas.openxmlformats.org/officeDocument/2006/relationships/tags" Target="../tags/tag53.xml"/><Relationship Id="rId4" Type="http://schemas.openxmlformats.org/officeDocument/2006/relationships/tags" Target="../tags/tag5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custDataLst>
              <p:tags r:id="rId2"/>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custDataLst>
              <p:tags r:id="rId3"/>
            </p:custDataLst>
          </p:nvPr>
        </p:nvSpPr>
        <p:spPr/>
        <p:txBody>
          <a:bodyPr/>
          <a:lstStyle/>
          <a:p>
            <a:fld id="{E418AE5A-ED49-4EAD-9ADB-0D5F77D6621A}" type="datetimeFigureOut">
              <a:rPr lang="zh-CN" altLang="en-US" smtClean="0"/>
              <a:t>2016/8/8</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A5D5B3FF-2FF4-47A8-ADC4-EB7F1FE02C4B}" type="slidenum">
              <a:rPr lang="zh-CN" altLang="en-US" smtClean="0"/>
              <a:t>‹#›</a:t>
            </a:fld>
            <a:endParaRPr lang="zh-CN" altLang="en-US"/>
          </a:p>
        </p:txBody>
      </p:sp>
    </p:spTree>
    <p:extLst>
      <p:ext uri="{BB962C8B-B14F-4D97-AF65-F5344CB8AC3E}">
        <p14:creationId xmlns:p14="http://schemas.microsoft.com/office/powerpoint/2010/main" val="1367975713"/>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单击此处编辑母版标题样式</a:t>
            </a:r>
          </a:p>
        </p:txBody>
      </p:sp>
      <p:sp>
        <p:nvSpPr>
          <p:cNvPr id="3" name="竖排文字占位符 2"/>
          <p:cNvSpPr>
            <a:spLocks noGrp="1"/>
          </p:cNvSpPr>
          <p:nvPr>
            <p:ph type="body" orient="vert" idx="1"/>
            <p:custDataLst>
              <p:tags r:id="rId2"/>
            </p:custDataLst>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E418AE5A-ED49-4EAD-9ADB-0D5F77D6621A}" type="datetimeFigureOut">
              <a:rPr lang="zh-CN" altLang="en-US" smtClean="0"/>
              <a:t>2016/8/8</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A5D5B3FF-2FF4-47A8-ADC4-EB7F1FE02C4B}" type="slidenum">
              <a:rPr lang="zh-CN" altLang="en-US" smtClean="0"/>
              <a:t>‹#›</a:t>
            </a:fld>
            <a:endParaRPr lang="zh-CN" altLang="en-US"/>
          </a:p>
        </p:txBody>
      </p:sp>
    </p:spTree>
    <p:extLst>
      <p:ext uri="{BB962C8B-B14F-4D97-AF65-F5344CB8AC3E}">
        <p14:creationId xmlns:p14="http://schemas.microsoft.com/office/powerpoint/2010/main" val="628186315"/>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custDataLst>
              <p:tags r:id="rId2"/>
            </p:custDataLst>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E418AE5A-ED49-4EAD-9ADB-0D5F77D6621A}" type="datetimeFigureOut">
              <a:rPr lang="zh-CN" altLang="en-US" smtClean="0"/>
              <a:t>2016/8/8</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A5D5B3FF-2FF4-47A8-ADC4-EB7F1FE02C4B}" type="slidenum">
              <a:rPr lang="zh-CN" altLang="en-US" smtClean="0"/>
              <a:t>‹#›</a:t>
            </a:fld>
            <a:endParaRPr lang="zh-CN" altLang="en-US"/>
          </a:p>
        </p:txBody>
      </p:sp>
    </p:spTree>
    <p:extLst>
      <p:ext uri="{BB962C8B-B14F-4D97-AF65-F5344CB8AC3E}">
        <p14:creationId xmlns:p14="http://schemas.microsoft.com/office/powerpoint/2010/main" val="799173579"/>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4781041"/>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2" name="内页背景">
            <a:hlinkClick r:id="" action="ppaction://media"/>
          </p:cNvPr>
          <p:cNvPicPr>
            <a:picLocks noChangeAspect="1"/>
          </p:cNvPicPr>
          <p:nvPr userDrawn="1">
            <a:videoFile r:link="rId2"/>
            <p:custDataLst>
              <p:tags r:id="rId3"/>
            </p:custDataLst>
            <p:extLst>
              <p:ext uri="{DAA4B4D4-6D71-4841-9C94-3DE7FCFB9230}">
                <p14:media xmlns:p14="http://schemas.microsoft.com/office/powerpoint/2010/main" r:embed="rId1"/>
              </p:ext>
            </p:extLst>
          </p:nvPr>
        </p:nvPicPr>
        <p:blipFill>
          <a:blip r:embed="rId6"/>
          <a:stretch>
            <a:fillRect/>
          </a:stretch>
        </p:blipFill>
        <p:spPr>
          <a:xfrm>
            <a:off x="0" y="0"/>
            <a:ext cx="12192000" cy="6858000"/>
          </a:xfrm>
          <a:prstGeom prst="rect">
            <a:avLst/>
          </a:prstGeom>
        </p:spPr>
      </p:pic>
      <p:sp>
        <p:nvSpPr>
          <p:cNvPr id="4" name="矩形 3"/>
          <p:cNvSpPr/>
          <p:nvPr userDrawn="1">
            <p:custDataLst>
              <p:tags r:id="rId4"/>
            </p:custDataLst>
          </p:nvPr>
        </p:nvSpPr>
        <p:spPr>
          <a:xfrm>
            <a:off x="-199046" y="-383937"/>
            <a:ext cx="13315950" cy="767715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73752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withEffect">
                                  <p:childTnLst>
                                    <p:cmd type="call" cmd="playFrom(0.0)">
                                      <p:cBhvr>
                                        <p:cTn id="6" dur="320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repeatCount="indefinite" fill="hold" display="0">
                  <p:stCondLst>
                    <p:cond delay="indefinite"/>
                  </p:stCondLst>
                </p:cTn>
                <p:tgtEl>
                  <p:spTgt spid="2"/>
                </p:tgtEl>
              </p:cMediaNode>
            </p:video>
          </p:childTnLst>
        </p:cTn>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custDataLst>
              <p:tags r:id="rId1"/>
            </p:custDataLst>
          </p:nvPr>
        </p:nvSpPr>
        <p:spPr/>
        <p:txBody>
          <a:bodyPr/>
          <a:lstStyle/>
          <a:p>
            <a:fld id="{68BCBD30-92A3-41D3-B856-2D8D66AD7106}" type="datetime1">
              <a:rPr lang="zh-CN" altLang="en-US" smtClean="0"/>
              <a:t>2016/8/8</a:t>
            </a:fld>
            <a:endParaRPr lang="zh-CN" altLang="en-US"/>
          </a:p>
        </p:txBody>
      </p:sp>
      <p:sp>
        <p:nvSpPr>
          <p:cNvPr id="5" name="页脚占位符 4"/>
          <p:cNvSpPr>
            <a:spLocks noGrp="1"/>
          </p:cNvSpPr>
          <p:nvPr>
            <p:ph type="ftr" sz="quarter" idx="11"/>
            <p:custDataLst>
              <p:tags r:id="rId2"/>
            </p:custDataLst>
          </p:nvPr>
        </p:nvSpPr>
        <p:spPr/>
        <p:txBody>
          <a:bodyPr/>
          <a:lstStyle/>
          <a:p>
            <a:endParaRPr lang="zh-CN" altLang="en-US"/>
          </a:p>
        </p:txBody>
      </p:sp>
      <p:sp>
        <p:nvSpPr>
          <p:cNvPr id="6" name="灯片编号占位符 5"/>
          <p:cNvSpPr>
            <a:spLocks noGrp="1"/>
          </p:cNvSpPr>
          <p:nvPr>
            <p:ph type="sldNum" sz="quarter" idx="12"/>
            <p:custDataLst>
              <p:tags r:id="rId3"/>
            </p:custDataLst>
          </p:nvPr>
        </p:nvSpPr>
        <p:spPr/>
        <p:txBody>
          <a:bodyPr/>
          <a:lstStyle/>
          <a:p>
            <a:fld id="{B67B34C1-29DF-48A7-B438-B832F2B2885C}" type="slidenum">
              <a:rPr lang="zh-CN" altLang="en-US" smtClean="0"/>
              <a:t>‹#›</a:t>
            </a:fld>
            <a:endParaRPr lang="zh-CN" altLang="en-US"/>
          </a:p>
        </p:txBody>
      </p:sp>
    </p:spTree>
    <p:extLst>
      <p:ext uri="{BB962C8B-B14F-4D97-AF65-F5344CB8AC3E}">
        <p14:creationId xmlns:p14="http://schemas.microsoft.com/office/powerpoint/2010/main" val="4154006987"/>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4" name="日期占位符 3"/>
          <p:cNvSpPr>
            <a:spLocks noGrp="1"/>
          </p:cNvSpPr>
          <p:nvPr>
            <p:ph type="dt" sz="half" idx="10"/>
            <p:custDataLst>
              <p:tags r:id="rId1"/>
            </p:custDataLst>
          </p:nvPr>
        </p:nvSpPr>
        <p:spPr/>
        <p:txBody>
          <a:bodyPr/>
          <a:lstStyle/>
          <a:p>
            <a:fld id="{E9D3D77D-49A0-4D11-AD82-4565438F9E92}" type="datetime1">
              <a:rPr lang="zh-CN" altLang="en-US" smtClean="0"/>
              <a:t>2016/8/8</a:t>
            </a:fld>
            <a:endParaRPr lang="zh-CN" altLang="en-US"/>
          </a:p>
        </p:txBody>
      </p:sp>
      <p:sp>
        <p:nvSpPr>
          <p:cNvPr id="5" name="页脚占位符 4"/>
          <p:cNvSpPr>
            <a:spLocks noGrp="1"/>
          </p:cNvSpPr>
          <p:nvPr>
            <p:ph type="ftr" sz="quarter" idx="11"/>
            <p:custDataLst>
              <p:tags r:id="rId2"/>
            </p:custDataLst>
          </p:nvPr>
        </p:nvSpPr>
        <p:spPr/>
        <p:txBody>
          <a:bodyPr/>
          <a:lstStyle/>
          <a:p>
            <a:endParaRPr lang="zh-CN" altLang="en-US"/>
          </a:p>
        </p:txBody>
      </p:sp>
      <p:grpSp>
        <p:nvGrpSpPr>
          <p:cNvPr id="11" name="组合 10"/>
          <p:cNvGrpSpPr/>
          <p:nvPr>
            <p:custDataLst>
              <p:tags r:id="rId3"/>
            </p:custDataLst>
          </p:nvPr>
        </p:nvGrpSpPr>
        <p:grpSpPr>
          <a:xfrm>
            <a:off x="11386622" y="285543"/>
            <a:ext cx="479425" cy="696909"/>
            <a:chOff x="8512534" y="214157"/>
            <a:chExt cx="359569" cy="522682"/>
          </a:xfrm>
        </p:grpSpPr>
        <p:sp>
          <p:nvSpPr>
            <p:cNvPr id="12" name="Oval 40"/>
            <p:cNvSpPr>
              <a:spLocks noChangeArrowheads="1"/>
            </p:cNvSpPr>
            <p:nvPr userDrawn="1">
              <p:custDataLst>
                <p:tags r:id="rId5"/>
              </p:custDataLst>
            </p:nvPr>
          </p:nvSpPr>
          <p:spPr bwMode="auto">
            <a:xfrm>
              <a:off x="8543491" y="686833"/>
              <a:ext cx="297656" cy="50006"/>
            </a:xfrm>
            <a:prstGeom prst="ellipse">
              <a:avLst/>
            </a:prstGeom>
            <a:solidFill>
              <a:schemeClr val="tx1">
                <a:lumMod val="65000"/>
                <a:lumOff val="35000"/>
              </a:schemeClr>
            </a:solidFill>
            <a:ln>
              <a:noFill/>
            </a:ln>
            <a:extLst/>
          </p:spPr>
          <p:txBody>
            <a:bodyPr vert="horz" wrap="square" lIns="68579" tIns="34289" rIns="68579" bIns="34289" numCol="1" anchor="t" anchorCtr="0" compatLnSpc="1">
              <a:prstTxWarp prst="textNoShape">
                <a:avLst/>
              </a:prstTxWarp>
            </a:bodyPr>
            <a:lstStyle/>
            <a:p>
              <a:pPr defTabSz="914354"/>
              <a:endParaRPr lang="zh-CN" altLang="en-US" sz="1867">
                <a:solidFill>
                  <a:prstClr val="black"/>
                </a:solidFill>
              </a:endParaRPr>
            </a:p>
          </p:txBody>
        </p:sp>
        <p:sp>
          <p:nvSpPr>
            <p:cNvPr id="13" name="Freeform 41"/>
            <p:cNvSpPr/>
            <p:nvPr userDrawn="1">
              <p:custDataLst>
                <p:tags r:id="rId6"/>
              </p:custDataLst>
            </p:nvPr>
          </p:nvSpPr>
          <p:spPr bwMode="auto">
            <a:xfrm>
              <a:off x="8512534" y="214157"/>
              <a:ext cx="359569" cy="497681"/>
            </a:xfrm>
            <a:custGeom>
              <a:avLst/>
              <a:gdLst>
                <a:gd name="T0" fmla="*/ 128 w 128"/>
                <a:gd name="T1" fmla="*/ 68 h 177"/>
                <a:gd name="T2" fmla="*/ 128 w 128"/>
                <a:gd name="T3" fmla="*/ 64 h 177"/>
                <a:gd name="T4" fmla="*/ 64 w 128"/>
                <a:gd name="T5" fmla="*/ 0 h 177"/>
                <a:gd name="T6" fmla="*/ 0 w 128"/>
                <a:gd name="T7" fmla="*/ 64 h 177"/>
                <a:gd name="T8" fmla="*/ 0 w 128"/>
                <a:gd name="T9" fmla="*/ 70 h 177"/>
                <a:gd name="T10" fmla="*/ 0 w 128"/>
                <a:gd name="T11" fmla="*/ 71 h 177"/>
                <a:gd name="T12" fmla="*/ 64 w 128"/>
                <a:gd name="T13" fmla="*/ 177 h 177"/>
                <a:gd name="T14" fmla="*/ 125 w 128"/>
                <a:gd name="T15" fmla="*/ 83 h 177"/>
                <a:gd name="T16" fmla="*/ 128 w 128"/>
                <a:gd name="T17" fmla="*/ 6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77">
                  <a:moveTo>
                    <a:pt x="128" y="68"/>
                  </a:moveTo>
                  <a:cubicBezTo>
                    <a:pt x="128" y="65"/>
                    <a:pt x="128" y="64"/>
                    <a:pt x="128" y="64"/>
                  </a:cubicBezTo>
                  <a:cubicBezTo>
                    <a:pt x="128" y="28"/>
                    <a:pt x="99" y="0"/>
                    <a:pt x="64" y="0"/>
                  </a:cubicBezTo>
                  <a:cubicBezTo>
                    <a:pt x="29" y="0"/>
                    <a:pt x="0" y="28"/>
                    <a:pt x="0" y="64"/>
                  </a:cubicBezTo>
                  <a:cubicBezTo>
                    <a:pt x="0" y="66"/>
                    <a:pt x="0" y="68"/>
                    <a:pt x="0" y="70"/>
                  </a:cubicBezTo>
                  <a:cubicBezTo>
                    <a:pt x="0" y="70"/>
                    <a:pt x="0" y="70"/>
                    <a:pt x="0" y="71"/>
                  </a:cubicBezTo>
                  <a:cubicBezTo>
                    <a:pt x="5" y="122"/>
                    <a:pt x="64" y="177"/>
                    <a:pt x="64" y="177"/>
                  </a:cubicBezTo>
                  <a:cubicBezTo>
                    <a:pt x="105" y="138"/>
                    <a:pt x="120" y="103"/>
                    <a:pt x="125" y="83"/>
                  </a:cubicBezTo>
                  <a:cubicBezTo>
                    <a:pt x="127" y="78"/>
                    <a:pt x="127" y="73"/>
                    <a:pt x="128" y="68"/>
                  </a:cubicBezTo>
                  <a:close/>
                </a:path>
              </a:pathLst>
            </a:custGeom>
            <a:solidFill>
              <a:srgbClr val="FC611F"/>
            </a:solidFill>
            <a:ln>
              <a:noFill/>
            </a:ln>
            <a:extLst/>
          </p:spPr>
          <p:txBody>
            <a:bodyPr vert="horz" wrap="square" lIns="68579" tIns="34289" rIns="68579" bIns="34289" numCol="1" anchor="t" anchorCtr="0" compatLnSpc="1">
              <a:prstTxWarp prst="textNoShape">
                <a:avLst/>
              </a:prstTxWarp>
            </a:bodyPr>
            <a:lstStyle/>
            <a:p>
              <a:pPr defTabSz="914354"/>
              <a:endParaRPr lang="zh-CN" altLang="en-US" sz="1867">
                <a:solidFill>
                  <a:prstClr val="black"/>
                </a:solidFill>
              </a:endParaRPr>
            </a:p>
          </p:txBody>
        </p:sp>
        <p:sp>
          <p:nvSpPr>
            <p:cNvPr id="14" name="Oval 42"/>
            <p:cNvSpPr>
              <a:spLocks noChangeArrowheads="1"/>
            </p:cNvSpPr>
            <p:nvPr userDrawn="1">
              <p:custDataLst>
                <p:tags r:id="rId7"/>
              </p:custDataLst>
            </p:nvPr>
          </p:nvSpPr>
          <p:spPr bwMode="auto">
            <a:xfrm>
              <a:off x="8557317" y="265733"/>
              <a:ext cx="270000" cy="270000"/>
            </a:xfrm>
            <a:prstGeom prst="ellipse">
              <a:avLst/>
            </a:prstGeom>
            <a:solidFill>
              <a:schemeClr val="bg1">
                <a:alpha val="32157"/>
              </a:schemeClr>
            </a:solidFill>
            <a:ln w="57150">
              <a:noFill/>
            </a:ln>
            <a:extLst/>
          </p:spPr>
          <p:txBody>
            <a:bodyPr vert="horz" wrap="square" lIns="68579" tIns="34289" rIns="68579" bIns="34289" numCol="1" anchor="t" anchorCtr="0" compatLnSpc="1">
              <a:prstTxWarp prst="textNoShape">
                <a:avLst/>
              </a:prstTxWarp>
            </a:bodyPr>
            <a:lstStyle/>
            <a:p>
              <a:pPr defTabSz="914354"/>
              <a:endParaRPr lang="zh-CN" altLang="en-US" sz="1867">
                <a:solidFill>
                  <a:prstClr val="black"/>
                </a:solidFill>
              </a:endParaRPr>
            </a:p>
          </p:txBody>
        </p:sp>
      </p:grpSp>
      <p:sp>
        <p:nvSpPr>
          <p:cNvPr id="6" name="灯片编号占位符 5"/>
          <p:cNvSpPr>
            <a:spLocks noGrp="1"/>
          </p:cNvSpPr>
          <p:nvPr>
            <p:ph type="sldNum" sz="quarter" idx="12"/>
            <p:custDataLst>
              <p:tags r:id="rId4"/>
            </p:custDataLst>
          </p:nvPr>
        </p:nvSpPr>
        <p:spPr>
          <a:xfrm>
            <a:off x="10198997" y="348894"/>
            <a:ext cx="2844800" cy="366183"/>
          </a:xfrm>
        </p:spPr>
        <p:txBody>
          <a:bodyPr/>
          <a:lstStyle>
            <a:lvl1pPr algn="ctr">
              <a:defRPr sz="2133">
                <a:solidFill>
                  <a:schemeClr val="bg1"/>
                </a:solidFill>
              </a:defRPr>
            </a:lvl1pPr>
          </a:lstStyle>
          <a:p>
            <a:fld id="{9C689EE7-C798-4E5C-9338-2BD7BFF69A97}" type="slidenum">
              <a:rPr lang="zh-CN" altLang="en-US" smtClean="0"/>
              <a:t>‹#›</a:t>
            </a:fld>
            <a:endParaRPr lang="zh-CN" altLang="en-US"/>
          </a:p>
        </p:txBody>
      </p:sp>
    </p:spTree>
    <p:extLst>
      <p:ext uri="{BB962C8B-B14F-4D97-AF65-F5344CB8AC3E}">
        <p14:creationId xmlns:p14="http://schemas.microsoft.com/office/powerpoint/2010/main" val="3413234051"/>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节标题">
    <p:spTree>
      <p:nvGrpSpPr>
        <p:cNvPr id="1" name=""/>
        <p:cNvGrpSpPr/>
        <p:nvPr/>
      </p:nvGrpSpPr>
      <p:grpSpPr>
        <a:xfrm>
          <a:off x="0" y="0"/>
          <a:ext cx="0" cy="0"/>
          <a:chOff x="0" y="0"/>
          <a:chExt cx="0" cy="0"/>
        </a:xfrm>
      </p:grpSpPr>
      <p:sp>
        <p:nvSpPr>
          <p:cNvPr id="4" name="日期占位符 3"/>
          <p:cNvSpPr>
            <a:spLocks noGrp="1"/>
          </p:cNvSpPr>
          <p:nvPr>
            <p:ph type="dt" sz="half" idx="10"/>
            <p:custDataLst>
              <p:tags r:id="rId1"/>
            </p:custDataLst>
          </p:nvPr>
        </p:nvSpPr>
        <p:spPr/>
        <p:txBody>
          <a:bodyPr/>
          <a:lstStyle/>
          <a:p>
            <a:fld id="{7A3E1FB8-671C-42D5-8780-4A37A3F9ABBB}" type="datetime1">
              <a:rPr lang="zh-CN" altLang="en-US" smtClean="0"/>
              <a:t>2016/8/8</a:t>
            </a:fld>
            <a:endParaRPr lang="zh-CN" altLang="en-US"/>
          </a:p>
        </p:txBody>
      </p:sp>
      <p:sp>
        <p:nvSpPr>
          <p:cNvPr id="5" name="页脚占位符 4"/>
          <p:cNvSpPr>
            <a:spLocks noGrp="1"/>
          </p:cNvSpPr>
          <p:nvPr>
            <p:ph type="ftr" sz="quarter" idx="11"/>
            <p:custDataLst>
              <p:tags r:id="rId2"/>
            </p:custDataLst>
          </p:nvPr>
        </p:nvSpPr>
        <p:spPr/>
        <p:txBody>
          <a:bodyPr/>
          <a:lstStyle/>
          <a:p>
            <a:endParaRPr lang="zh-CN" altLang="en-US"/>
          </a:p>
        </p:txBody>
      </p:sp>
      <p:grpSp>
        <p:nvGrpSpPr>
          <p:cNvPr id="16" name="组合 15"/>
          <p:cNvGrpSpPr/>
          <p:nvPr>
            <p:custDataLst>
              <p:tags r:id="rId3"/>
            </p:custDataLst>
          </p:nvPr>
        </p:nvGrpSpPr>
        <p:grpSpPr>
          <a:xfrm>
            <a:off x="11386622" y="285543"/>
            <a:ext cx="479425" cy="696909"/>
            <a:chOff x="8512534" y="214157"/>
            <a:chExt cx="359569" cy="522682"/>
          </a:xfrm>
        </p:grpSpPr>
        <p:sp>
          <p:nvSpPr>
            <p:cNvPr id="17" name="Oval 40"/>
            <p:cNvSpPr>
              <a:spLocks noChangeArrowheads="1"/>
            </p:cNvSpPr>
            <p:nvPr userDrawn="1">
              <p:custDataLst>
                <p:tags r:id="rId9"/>
              </p:custDataLst>
            </p:nvPr>
          </p:nvSpPr>
          <p:spPr bwMode="auto">
            <a:xfrm>
              <a:off x="8543491" y="686833"/>
              <a:ext cx="297656" cy="50006"/>
            </a:xfrm>
            <a:prstGeom prst="ellipse">
              <a:avLst/>
            </a:prstGeom>
            <a:solidFill>
              <a:schemeClr val="tx1">
                <a:lumMod val="65000"/>
                <a:lumOff val="35000"/>
              </a:schemeClr>
            </a:solidFill>
            <a:ln>
              <a:noFill/>
            </a:ln>
            <a:extLst/>
          </p:spPr>
          <p:txBody>
            <a:bodyPr vert="horz" wrap="square" lIns="68579" tIns="34289" rIns="68579" bIns="34289" numCol="1" anchor="t" anchorCtr="0" compatLnSpc="1">
              <a:prstTxWarp prst="textNoShape">
                <a:avLst/>
              </a:prstTxWarp>
            </a:bodyPr>
            <a:lstStyle/>
            <a:p>
              <a:pPr defTabSz="914354"/>
              <a:endParaRPr lang="zh-CN" altLang="en-US" sz="1867">
                <a:solidFill>
                  <a:prstClr val="black"/>
                </a:solidFill>
              </a:endParaRPr>
            </a:p>
          </p:txBody>
        </p:sp>
        <p:sp>
          <p:nvSpPr>
            <p:cNvPr id="18" name="Freeform 41"/>
            <p:cNvSpPr/>
            <p:nvPr userDrawn="1">
              <p:custDataLst>
                <p:tags r:id="rId10"/>
              </p:custDataLst>
            </p:nvPr>
          </p:nvSpPr>
          <p:spPr bwMode="auto">
            <a:xfrm>
              <a:off x="8512534" y="214157"/>
              <a:ext cx="359569" cy="497681"/>
            </a:xfrm>
            <a:custGeom>
              <a:avLst/>
              <a:gdLst>
                <a:gd name="T0" fmla="*/ 128 w 128"/>
                <a:gd name="T1" fmla="*/ 68 h 177"/>
                <a:gd name="T2" fmla="*/ 128 w 128"/>
                <a:gd name="T3" fmla="*/ 64 h 177"/>
                <a:gd name="T4" fmla="*/ 64 w 128"/>
                <a:gd name="T5" fmla="*/ 0 h 177"/>
                <a:gd name="T6" fmla="*/ 0 w 128"/>
                <a:gd name="T7" fmla="*/ 64 h 177"/>
                <a:gd name="T8" fmla="*/ 0 w 128"/>
                <a:gd name="T9" fmla="*/ 70 h 177"/>
                <a:gd name="T10" fmla="*/ 0 w 128"/>
                <a:gd name="T11" fmla="*/ 71 h 177"/>
                <a:gd name="T12" fmla="*/ 64 w 128"/>
                <a:gd name="T13" fmla="*/ 177 h 177"/>
                <a:gd name="T14" fmla="*/ 125 w 128"/>
                <a:gd name="T15" fmla="*/ 83 h 177"/>
                <a:gd name="T16" fmla="*/ 128 w 128"/>
                <a:gd name="T17" fmla="*/ 6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77">
                  <a:moveTo>
                    <a:pt x="128" y="68"/>
                  </a:moveTo>
                  <a:cubicBezTo>
                    <a:pt x="128" y="65"/>
                    <a:pt x="128" y="64"/>
                    <a:pt x="128" y="64"/>
                  </a:cubicBezTo>
                  <a:cubicBezTo>
                    <a:pt x="128" y="28"/>
                    <a:pt x="99" y="0"/>
                    <a:pt x="64" y="0"/>
                  </a:cubicBezTo>
                  <a:cubicBezTo>
                    <a:pt x="29" y="0"/>
                    <a:pt x="0" y="28"/>
                    <a:pt x="0" y="64"/>
                  </a:cubicBezTo>
                  <a:cubicBezTo>
                    <a:pt x="0" y="66"/>
                    <a:pt x="0" y="68"/>
                    <a:pt x="0" y="70"/>
                  </a:cubicBezTo>
                  <a:cubicBezTo>
                    <a:pt x="0" y="70"/>
                    <a:pt x="0" y="70"/>
                    <a:pt x="0" y="71"/>
                  </a:cubicBezTo>
                  <a:cubicBezTo>
                    <a:pt x="5" y="122"/>
                    <a:pt x="64" y="177"/>
                    <a:pt x="64" y="177"/>
                  </a:cubicBezTo>
                  <a:cubicBezTo>
                    <a:pt x="105" y="138"/>
                    <a:pt x="120" y="103"/>
                    <a:pt x="125" y="83"/>
                  </a:cubicBezTo>
                  <a:cubicBezTo>
                    <a:pt x="127" y="78"/>
                    <a:pt x="127" y="73"/>
                    <a:pt x="128" y="68"/>
                  </a:cubicBezTo>
                  <a:close/>
                </a:path>
              </a:pathLst>
            </a:custGeom>
            <a:solidFill>
              <a:srgbClr val="1C2B38"/>
            </a:solidFill>
            <a:ln>
              <a:noFill/>
            </a:ln>
            <a:extLst/>
          </p:spPr>
          <p:txBody>
            <a:bodyPr vert="horz" wrap="square" lIns="68579" tIns="34289" rIns="68579" bIns="34289" numCol="1" anchor="t" anchorCtr="0" compatLnSpc="1">
              <a:prstTxWarp prst="textNoShape">
                <a:avLst/>
              </a:prstTxWarp>
            </a:bodyPr>
            <a:lstStyle/>
            <a:p>
              <a:pPr defTabSz="914354"/>
              <a:endParaRPr lang="zh-CN" altLang="en-US" sz="1867">
                <a:solidFill>
                  <a:prstClr val="black"/>
                </a:solidFill>
              </a:endParaRPr>
            </a:p>
          </p:txBody>
        </p:sp>
        <p:sp>
          <p:nvSpPr>
            <p:cNvPr id="19" name="Oval 42"/>
            <p:cNvSpPr>
              <a:spLocks noChangeArrowheads="1"/>
            </p:cNvSpPr>
            <p:nvPr userDrawn="1">
              <p:custDataLst>
                <p:tags r:id="rId11"/>
              </p:custDataLst>
            </p:nvPr>
          </p:nvSpPr>
          <p:spPr bwMode="auto">
            <a:xfrm>
              <a:off x="8557317" y="265733"/>
              <a:ext cx="270000" cy="270000"/>
            </a:xfrm>
            <a:prstGeom prst="ellipse">
              <a:avLst/>
            </a:prstGeom>
            <a:solidFill>
              <a:schemeClr val="bg1">
                <a:alpha val="32157"/>
              </a:schemeClr>
            </a:solidFill>
            <a:ln w="57150">
              <a:noFill/>
            </a:ln>
            <a:extLst/>
          </p:spPr>
          <p:txBody>
            <a:bodyPr vert="horz" wrap="square" lIns="68579" tIns="34289" rIns="68579" bIns="34289" numCol="1" anchor="t" anchorCtr="0" compatLnSpc="1">
              <a:prstTxWarp prst="textNoShape">
                <a:avLst/>
              </a:prstTxWarp>
            </a:bodyPr>
            <a:lstStyle/>
            <a:p>
              <a:pPr defTabSz="914354"/>
              <a:endParaRPr lang="zh-CN" altLang="en-US" sz="1867">
                <a:solidFill>
                  <a:prstClr val="black"/>
                </a:solidFill>
              </a:endParaRPr>
            </a:p>
          </p:txBody>
        </p:sp>
      </p:grpSp>
      <p:sp>
        <p:nvSpPr>
          <p:cNvPr id="20" name="灯片编号占位符 5"/>
          <p:cNvSpPr>
            <a:spLocks noGrp="1"/>
          </p:cNvSpPr>
          <p:nvPr>
            <p:ph type="sldNum" sz="quarter" idx="12"/>
            <p:custDataLst>
              <p:tags r:id="rId4"/>
            </p:custDataLst>
          </p:nvPr>
        </p:nvSpPr>
        <p:spPr>
          <a:xfrm>
            <a:off x="10198997" y="348894"/>
            <a:ext cx="2844800" cy="366183"/>
          </a:xfrm>
        </p:spPr>
        <p:txBody>
          <a:bodyPr/>
          <a:lstStyle>
            <a:lvl1pPr algn="ctr">
              <a:defRPr sz="2133">
                <a:solidFill>
                  <a:schemeClr val="bg1"/>
                </a:solidFill>
              </a:defRPr>
            </a:lvl1pPr>
          </a:lstStyle>
          <a:p>
            <a:fld id="{58D60263-A96F-46DE-8AEE-71093E484CCF}" type="slidenum">
              <a:rPr lang="zh-CN" altLang="en-US" smtClean="0"/>
              <a:t>‹#›</a:t>
            </a:fld>
            <a:endParaRPr lang="zh-CN" altLang="en-US"/>
          </a:p>
        </p:txBody>
      </p:sp>
      <p:grpSp>
        <p:nvGrpSpPr>
          <p:cNvPr id="9" name="组合 8"/>
          <p:cNvGrpSpPr/>
          <p:nvPr userDrawn="1">
            <p:custDataLst>
              <p:tags r:id="rId5"/>
            </p:custDataLst>
          </p:nvPr>
        </p:nvGrpSpPr>
        <p:grpSpPr>
          <a:xfrm>
            <a:off x="11386622" y="285543"/>
            <a:ext cx="479425" cy="696909"/>
            <a:chOff x="8512534" y="214157"/>
            <a:chExt cx="359569" cy="522682"/>
          </a:xfrm>
        </p:grpSpPr>
        <p:sp>
          <p:nvSpPr>
            <p:cNvPr id="10" name="Oval 40"/>
            <p:cNvSpPr>
              <a:spLocks noChangeArrowheads="1"/>
            </p:cNvSpPr>
            <p:nvPr userDrawn="1">
              <p:custDataLst>
                <p:tags r:id="rId6"/>
              </p:custDataLst>
            </p:nvPr>
          </p:nvSpPr>
          <p:spPr bwMode="auto">
            <a:xfrm>
              <a:off x="8543491" y="686833"/>
              <a:ext cx="297656" cy="50006"/>
            </a:xfrm>
            <a:prstGeom prst="ellipse">
              <a:avLst/>
            </a:prstGeom>
            <a:solidFill>
              <a:schemeClr val="tx1">
                <a:lumMod val="65000"/>
                <a:lumOff val="35000"/>
              </a:schemeClr>
            </a:solidFill>
            <a:ln>
              <a:noFill/>
            </a:ln>
            <a:extLst/>
          </p:spPr>
          <p:txBody>
            <a:bodyPr vert="horz" wrap="square" lIns="68579" tIns="34289" rIns="68579" bIns="34289" numCol="1" anchor="t" anchorCtr="0" compatLnSpc="1">
              <a:prstTxWarp prst="textNoShape">
                <a:avLst/>
              </a:prstTxWarp>
            </a:bodyPr>
            <a:lstStyle/>
            <a:p>
              <a:pPr defTabSz="914354"/>
              <a:endParaRPr lang="zh-CN" altLang="en-US" sz="1867">
                <a:solidFill>
                  <a:prstClr val="black"/>
                </a:solidFill>
              </a:endParaRPr>
            </a:p>
          </p:txBody>
        </p:sp>
        <p:sp>
          <p:nvSpPr>
            <p:cNvPr id="11" name="Freeform 41"/>
            <p:cNvSpPr/>
            <p:nvPr userDrawn="1">
              <p:custDataLst>
                <p:tags r:id="rId7"/>
              </p:custDataLst>
            </p:nvPr>
          </p:nvSpPr>
          <p:spPr bwMode="auto">
            <a:xfrm>
              <a:off x="8512534" y="214157"/>
              <a:ext cx="359569" cy="497681"/>
            </a:xfrm>
            <a:custGeom>
              <a:avLst/>
              <a:gdLst>
                <a:gd name="T0" fmla="*/ 128 w 128"/>
                <a:gd name="T1" fmla="*/ 68 h 177"/>
                <a:gd name="T2" fmla="*/ 128 w 128"/>
                <a:gd name="T3" fmla="*/ 64 h 177"/>
                <a:gd name="T4" fmla="*/ 64 w 128"/>
                <a:gd name="T5" fmla="*/ 0 h 177"/>
                <a:gd name="T6" fmla="*/ 0 w 128"/>
                <a:gd name="T7" fmla="*/ 64 h 177"/>
                <a:gd name="T8" fmla="*/ 0 w 128"/>
                <a:gd name="T9" fmla="*/ 70 h 177"/>
                <a:gd name="T10" fmla="*/ 0 w 128"/>
                <a:gd name="T11" fmla="*/ 71 h 177"/>
                <a:gd name="T12" fmla="*/ 64 w 128"/>
                <a:gd name="T13" fmla="*/ 177 h 177"/>
                <a:gd name="T14" fmla="*/ 125 w 128"/>
                <a:gd name="T15" fmla="*/ 83 h 177"/>
                <a:gd name="T16" fmla="*/ 128 w 128"/>
                <a:gd name="T17" fmla="*/ 6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77">
                  <a:moveTo>
                    <a:pt x="128" y="68"/>
                  </a:moveTo>
                  <a:cubicBezTo>
                    <a:pt x="128" y="65"/>
                    <a:pt x="128" y="64"/>
                    <a:pt x="128" y="64"/>
                  </a:cubicBezTo>
                  <a:cubicBezTo>
                    <a:pt x="128" y="28"/>
                    <a:pt x="99" y="0"/>
                    <a:pt x="64" y="0"/>
                  </a:cubicBezTo>
                  <a:cubicBezTo>
                    <a:pt x="29" y="0"/>
                    <a:pt x="0" y="28"/>
                    <a:pt x="0" y="64"/>
                  </a:cubicBezTo>
                  <a:cubicBezTo>
                    <a:pt x="0" y="66"/>
                    <a:pt x="0" y="68"/>
                    <a:pt x="0" y="70"/>
                  </a:cubicBezTo>
                  <a:cubicBezTo>
                    <a:pt x="0" y="70"/>
                    <a:pt x="0" y="70"/>
                    <a:pt x="0" y="71"/>
                  </a:cubicBezTo>
                  <a:cubicBezTo>
                    <a:pt x="5" y="122"/>
                    <a:pt x="64" y="177"/>
                    <a:pt x="64" y="177"/>
                  </a:cubicBezTo>
                  <a:cubicBezTo>
                    <a:pt x="105" y="138"/>
                    <a:pt x="120" y="103"/>
                    <a:pt x="125" y="83"/>
                  </a:cubicBezTo>
                  <a:cubicBezTo>
                    <a:pt x="127" y="78"/>
                    <a:pt x="127" y="73"/>
                    <a:pt x="128" y="68"/>
                  </a:cubicBezTo>
                  <a:close/>
                </a:path>
              </a:pathLst>
            </a:custGeom>
            <a:solidFill>
              <a:srgbClr val="1C2B38"/>
            </a:solidFill>
            <a:ln>
              <a:noFill/>
            </a:ln>
            <a:extLst/>
          </p:spPr>
          <p:txBody>
            <a:bodyPr vert="horz" wrap="square" lIns="68579" tIns="34289" rIns="68579" bIns="34289" numCol="1" anchor="t" anchorCtr="0" compatLnSpc="1">
              <a:prstTxWarp prst="textNoShape">
                <a:avLst/>
              </a:prstTxWarp>
            </a:bodyPr>
            <a:lstStyle/>
            <a:p>
              <a:pPr defTabSz="914354"/>
              <a:endParaRPr lang="zh-CN" altLang="en-US" sz="1867">
                <a:solidFill>
                  <a:prstClr val="black"/>
                </a:solidFill>
              </a:endParaRPr>
            </a:p>
          </p:txBody>
        </p:sp>
        <p:sp>
          <p:nvSpPr>
            <p:cNvPr id="12" name="Oval 42"/>
            <p:cNvSpPr>
              <a:spLocks noChangeArrowheads="1"/>
            </p:cNvSpPr>
            <p:nvPr userDrawn="1">
              <p:custDataLst>
                <p:tags r:id="rId8"/>
              </p:custDataLst>
            </p:nvPr>
          </p:nvSpPr>
          <p:spPr bwMode="auto">
            <a:xfrm>
              <a:off x="8557317" y="265733"/>
              <a:ext cx="270000" cy="270000"/>
            </a:xfrm>
            <a:prstGeom prst="ellipse">
              <a:avLst/>
            </a:prstGeom>
            <a:solidFill>
              <a:schemeClr val="bg1">
                <a:alpha val="32157"/>
              </a:schemeClr>
            </a:solidFill>
            <a:ln w="57150">
              <a:noFill/>
            </a:ln>
            <a:extLst/>
          </p:spPr>
          <p:txBody>
            <a:bodyPr vert="horz" wrap="square" lIns="68579" tIns="34289" rIns="68579" bIns="34289" numCol="1" anchor="t" anchorCtr="0" compatLnSpc="1">
              <a:prstTxWarp prst="textNoShape">
                <a:avLst/>
              </a:prstTxWarp>
            </a:bodyPr>
            <a:lstStyle/>
            <a:p>
              <a:pPr defTabSz="914354"/>
              <a:endParaRPr lang="zh-CN" altLang="en-US" sz="1867">
                <a:solidFill>
                  <a:prstClr val="black"/>
                </a:solidFill>
              </a:endParaRPr>
            </a:p>
          </p:txBody>
        </p:sp>
      </p:grpSp>
    </p:spTree>
    <p:extLst>
      <p:ext uri="{BB962C8B-B14F-4D97-AF65-F5344CB8AC3E}">
        <p14:creationId xmlns:p14="http://schemas.microsoft.com/office/powerpoint/2010/main" val="2231026636"/>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两栏内容">
    <p:spTree>
      <p:nvGrpSpPr>
        <p:cNvPr id="1" name=""/>
        <p:cNvGrpSpPr/>
        <p:nvPr/>
      </p:nvGrpSpPr>
      <p:grpSpPr>
        <a:xfrm>
          <a:off x="0" y="0"/>
          <a:ext cx="0" cy="0"/>
          <a:chOff x="0" y="0"/>
          <a:chExt cx="0" cy="0"/>
        </a:xfrm>
      </p:grpSpPr>
      <p:sp>
        <p:nvSpPr>
          <p:cNvPr id="5" name="日期占位符 4"/>
          <p:cNvSpPr>
            <a:spLocks noGrp="1"/>
          </p:cNvSpPr>
          <p:nvPr>
            <p:ph type="dt" sz="half" idx="10"/>
            <p:custDataLst>
              <p:tags r:id="rId1"/>
            </p:custDataLst>
          </p:nvPr>
        </p:nvSpPr>
        <p:spPr/>
        <p:txBody>
          <a:bodyPr/>
          <a:lstStyle/>
          <a:p>
            <a:fld id="{E389472F-A5DA-4179-B9F8-99F9FACC98FA}" type="datetime1">
              <a:rPr lang="zh-CN" altLang="en-US" smtClean="0"/>
              <a:t>2016/8/8</a:t>
            </a:fld>
            <a:endParaRPr lang="zh-CN" altLang="en-US"/>
          </a:p>
        </p:txBody>
      </p:sp>
      <p:sp>
        <p:nvSpPr>
          <p:cNvPr id="6" name="页脚占位符 5"/>
          <p:cNvSpPr>
            <a:spLocks noGrp="1"/>
          </p:cNvSpPr>
          <p:nvPr>
            <p:ph type="ftr" sz="quarter" idx="11"/>
            <p:custDataLst>
              <p:tags r:id="rId2"/>
            </p:custDataLst>
          </p:nvPr>
        </p:nvSpPr>
        <p:spPr/>
        <p:txBody>
          <a:bodyPr/>
          <a:lstStyle/>
          <a:p>
            <a:endParaRPr lang="zh-CN" altLang="en-US"/>
          </a:p>
        </p:txBody>
      </p:sp>
      <p:grpSp>
        <p:nvGrpSpPr>
          <p:cNvPr id="18" name="组合 17"/>
          <p:cNvGrpSpPr/>
          <p:nvPr>
            <p:custDataLst>
              <p:tags r:id="rId3"/>
            </p:custDataLst>
          </p:nvPr>
        </p:nvGrpSpPr>
        <p:grpSpPr>
          <a:xfrm>
            <a:off x="11386622" y="285543"/>
            <a:ext cx="479425" cy="696909"/>
            <a:chOff x="8512534" y="214157"/>
            <a:chExt cx="359569" cy="522682"/>
          </a:xfrm>
        </p:grpSpPr>
        <p:sp>
          <p:nvSpPr>
            <p:cNvPr id="19" name="Oval 40"/>
            <p:cNvSpPr>
              <a:spLocks noChangeArrowheads="1"/>
            </p:cNvSpPr>
            <p:nvPr userDrawn="1">
              <p:custDataLst>
                <p:tags r:id="rId5"/>
              </p:custDataLst>
            </p:nvPr>
          </p:nvSpPr>
          <p:spPr bwMode="auto">
            <a:xfrm>
              <a:off x="8543491" y="686833"/>
              <a:ext cx="297656" cy="50006"/>
            </a:xfrm>
            <a:prstGeom prst="ellipse">
              <a:avLst/>
            </a:prstGeom>
            <a:solidFill>
              <a:schemeClr val="tx1">
                <a:lumMod val="65000"/>
                <a:lumOff val="35000"/>
              </a:schemeClr>
            </a:solidFill>
            <a:ln>
              <a:noFill/>
            </a:ln>
            <a:extLst/>
          </p:spPr>
          <p:txBody>
            <a:bodyPr vert="horz" wrap="square" lIns="68579" tIns="34289" rIns="68579" bIns="34289" numCol="1" anchor="t" anchorCtr="0" compatLnSpc="1">
              <a:prstTxWarp prst="textNoShape">
                <a:avLst/>
              </a:prstTxWarp>
            </a:bodyPr>
            <a:lstStyle/>
            <a:p>
              <a:pPr defTabSz="914354"/>
              <a:endParaRPr lang="zh-CN" altLang="en-US" sz="1867">
                <a:solidFill>
                  <a:prstClr val="black"/>
                </a:solidFill>
              </a:endParaRPr>
            </a:p>
          </p:txBody>
        </p:sp>
        <p:sp>
          <p:nvSpPr>
            <p:cNvPr id="20" name="Freeform 41"/>
            <p:cNvSpPr/>
            <p:nvPr userDrawn="1">
              <p:custDataLst>
                <p:tags r:id="rId6"/>
              </p:custDataLst>
            </p:nvPr>
          </p:nvSpPr>
          <p:spPr bwMode="auto">
            <a:xfrm>
              <a:off x="8512534" y="214157"/>
              <a:ext cx="359569" cy="497681"/>
            </a:xfrm>
            <a:custGeom>
              <a:avLst/>
              <a:gdLst>
                <a:gd name="T0" fmla="*/ 128 w 128"/>
                <a:gd name="T1" fmla="*/ 68 h 177"/>
                <a:gd name="T2" fmla="*/ 128 w 128"/>
                <a:gd name="T3" fmla="*/ 64 h 177"/>
                <a:gd name="T4" fmla="*/ 64 w 128"/>
                <a:gd name="T5" fmla="*/ 0 h 177"/>
                <a:gd name="T6" fmla="*/ 0 w 128"/>
                <a:gd name="T7" fmla="*/ 64 h 177"/>
                <a:gd name="T8" fmla="*/ 0 w 128"/>
                <a:gd name="T9" fmla="*/ 70 h 177"/>
                <a:gd name="T10" fmla="*/ 0 w 128"/>
                <a:gd name="T11" fmla="*/ 71 h 177"/>
                <a:gd name="T12" fmla="*/ 64 w 128"/>
                <a:gd name="T13" fmla="*/ 177 h 177"/>
                <a:gd name="T14" fmla="*/ 125 w 128"/>
                <a:gd name="T15" fmla="*/ 83 h 177"/>
                <a:gd name="T16" fmla="*/ 128 w 128"/>
                <a:gd name="T17" fmla="*/ 6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77">
                  <a:moveTo>
                    <a:pt x="128" y="68"/>
                  </a:moveTo>
                  <a:cubicBezTo>
                    <a:pt x="128" y="65"/>
                    <a:pt x="128" y="64"/>
                    <a:pt x="128" y="64"/>
                  </a:cubicBezTo>
                  <a:cubicBezTo>
                    <a:pt x="128" y="28"/>
                    <a:pt x="99" y="0"/>
                    <a:pt x="64" y="0"/>
                  </a:cubicBezTo>
                  <a:cubicBezTo>
                    <a:pt x="29" y="0"/>
                    <a:pt x="0" y="28"/>
                    <a:pt x="0" y="64"/>
                  </a:cubicBezTo>
                  <a:cubicBezTo>
                    <a:pt x="0" y="66"/>
                    <a:pt x="0" y="68"/>
                    <a:pt x="0" y="70"/>
                  </a:cubicBezTo>
                  <a:cubicBezTo>
                    <a:pt x="0" y="70"/>
                    <a:pt x="0" y="70"/>
                    <a:pt x="0" y="71"/>
                  </a:cubicBezTo>
                  <a:cubicBezTo>
                    <a:pt x="5" y="122"/>
                    <a:pt x="64" y="177"/>
                    <a:pt x="64" y="177"/>
                  </a:cubicBezTo>
                  <a:cubicBezTo>
                    <a:pt x="105" y="138"/>
                    <a:pt x="120" y="103"/>
                    <a:pt x="125" y="83"/>
                  </a:cubicBezTo>
                  <a:cubicBezTo>
                    <a:pt x="127" y="78"/>
                    <a:pt x="127" y="73"/>
                    <a:pt x="128" y="68"/>
                  </a:cubicBezTo>
                  <a:close/>
                </a:path>
              </a:pathLst>
            </a:custGeom>
            <a:solidFill>
              <a:srgbClr val="464F5A"/>
            </a:solidFill>
            <a:ln>
              <a:noFill/>
            </a:ln>
            <a:extLst/>
          </p:spPr>
          <p:txBody>
            <a:bodyPr vert="horz" wrap="square" lIns="68579" tIns="34289" rIns="68579" bIns="34289" numCol="1" anchor="t" anchorCtr="0" compatLnSpc="1">
              <a:prstTxWarp prst="textNoShape">
                <a:avLst/>
              </a:prstTxWarp>
            </a:bodyPr>
            <a:lstStyle/>
            <a:p>
              <a:pPr defTabSz="914354"/>
              <a:endParaRPr lang="zh-CN" altLang="en-US" sz="1867">
                <a:solidFill>
                  <a:prstClr val="black"/>
                </a:solidFill>
              </a:endParaRPr>
            </a:p>
          </p:txBody>
        </p:sp>
        <p:sp>
          <p:nvSpPr>
            <p:cNvPr id="21" name="Oval 42"/>
            <p:cNvSpPr>
              <a:spLocks noChangeArrowheads="1"/>
            </p:cNvSpPr>
            <p:nvPr userDrawn="1">
              <p:custDataLst>
                <p:tags r:id="rId7"/>
              </p:custDataLst>
            </p:nvPr>
          </p:nvSpPr>
          <p:spPr bwMode="auto">
            <a:xfrm>
              <a:off x="8557317" y="265733"/>
              <a:ext cx="270000" cy="270000"/>
            </a:xfrm>
            <a:prstGeom prst="ellipse">
              <a:avLst/>
            </a:prstGeom>
            <a:solidFill>
              <a:schemeClr val="bg1">
                <a:alpha val="32157"/>
              </a:schemeClr>
            </a:solidFill>
            <a:ln w="57150">
              <a:noFill/>
            </a:ln>
            <a:extLst/>
          </p:spPr>
          <p:txBody>
            <a:bodyPr vert="horz" wrap="square" lIns="68579" tIns="34289" rIns="68579" bIns="34289" numCol="1" anchor="t" anchorCtr="0" compatLnSpc="1">
              <a:prstTxWarp prst="textNoShape">
                <a:avLst/>
              </a:prstTxWarp>
            </a:bodyPr>
            <a:lstStyle/>
            <a:p>
              <a:pPr defTabSz="914354"/>
              <a:endParaRPr lang="zh-CN" altLang="en-US" sz="1867">
                <a:solidFill>
                  <a:prstClr val="black"/>
                </a:solidFill>
              </a:endParaRPr>
            </a:p>
          </p:txBody>
        </p:sp>
      </p:grpSp>
      <p:sp>
        <p:nvSpPr>
          <p:cNvPr id="22" name="灯片编号占位符 5"/>
          <p:cNvSpPr>
            <a:spLocks noGrp="1"/>
          </p:cNvSpPr>
          <p:nvPr>
            <p:ph type="sldNum" sz="quarter" idx="12"/>
            <p:custDataLst>
              <p:tags r:id="rId4"/>
            </p:custDataLst>
          </p:nvPr>
        </p:nvSpPr>
        <p:spPr>
          <a:xfrm>
            <a:off x="10198997" y="348894"/>
            <a:ext cx="2844800" cy="366183"/>
          </a:xfrm>
        </p:spPr>
        <p:txBody>
          <a:bodyPr/>
          <a:lstStyle>
            <a:lvl1pPr algn="ctr">
              <a:defRPr sz="2133">
                <a:solidFill>
                  <a:schemeClr val="bg1"/>
                </a:solidFill>
              </a:defRPr>
            </a:lvl1pPr>
          </a:lstStyle>
          <a:p>
            <a:fld id="{15126A41-347E-4916-BBAE-EA725A5E32CB}" type="slidenum">
              <a:rPr lang="zh-CN" altLang="en-US" smtClean="0"/>
              <a:t>‹#›</a:t>
            </a:fld>
            <a:endParaRPr lang="zh-CN" altLang="en-US"/>
          </a:p>
        </p:txBody>
      </p:sp>
    </p:spTree>
    <p:extLst>
      <p:ext uri="{BB962C8B-B14F-4D97-AF65-F5344CB8AC3E}">
        <p14:creationId xmlns:p14="http://schemas.microsoft.com/office/powerpoint/2010/main" val="4027553926"/>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比较">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1"/>
            </p:custDataLst>
          </p:nvPr>
        </p:nvSpPr>
        <p:spPr/>
        <p:txBody>
          <a:bodyPr/>
          <a:lstStyle/>
          <a:p>
            <a:fld id="{10879419-A016-494D-98D6-AC0758BAF85D}" type="datetime1">
              <a:rPr lang="zh-CN" altLang="en-US" smtClean="0"/>
              <a:t>2016/8/8</a:t>
            </a:fld>
            <a:endParaRPr lang="zh-CN" altLang="en-US"/>
          </a:p>
        </p:txBody>
      </p:sp>
      <p:sp>
        <p:nvSpPr>
          <p:cNvPr id="8" name="页脚占位符 7"/>
          <p:cNvSpPr>
            <a:spLocks noGrp="1"/>
          </p:cNvSpPr>
          <p:nvPr>
            <p:ph type="ftr" sz="quarter" idx="11"/>
            <p:custDataLst>
              <p:tags r:id="rId2"/>
            </p:custDataLst>
          </p:nvPr>
        </p:nvSpPr>
        <p:spPr/>
        <p:txBody>
          <a:bodyPr/>
          <a:lstStyle/>
          <a:p>
            <a:endParaRPr lang="zh-CN" altLang="en-US"/>
          </a:p>
        </p:txBody>
      </p:sp>
      <p:grpSp>
        <p:nvGrpSpPr>
          <p:cNvPr id="20" name="组合 19"/>
          <p:cNvGrpSpPr/>
          <p:nvPr>
            <p:custDataLst>
              <p:tags r:id="rId3"/>
            </p:custDataLst>
          </p:nvPr>
        </p:nvGrpSpPr>
        <p:grpSpPr>
          <a:xfrm>
            <a:off x="11386622" y="285543"/>
            <a:ext cx="479425" cy="696909"/>
            <a:chOff x="8512534" y="214157"/>
            <a:chExt cx="359569" cy="522682"/>
          </a:xfrm>
        </p:grpSpPr>
        <p:sp>
          <p:nvSpPr>
            <p:cNvPr id="21" name="Oval 40"/>
            <p:cNvSpPr>
              <a:spLocks noChangeArrowheads="1"/>
            </p:cNvSpPr>
            <p:nvPr userDrawn="1">
              <p:custDataLst>
                <p:tags r:id="rId5"/>
              </p:custDataLst>
            </p:nvPr>
          </p:nvSpPr>
          <p:spPr bwMode="auto">
            <a:xfrm>
              <a:off x="8543491" y="686833"/>
              <a:ext cx="297656" cy="50006"/>
            </a:xfrm>
            <a:prstGeom prst="ellipse">
              <a:avLst/>
            </a:prstGeom>
            <a:solidFill>
              <a:schemeClr val="tx1">
                <a:lumMod val="65000"/>
                <a:lumOff val="35000"/>
              </a:schemeClr>
            </a:solidFill>
            <a:ln>
              <a:noFill/>
            </a:ln>
            <a:extLst/>
          </p:spPr>
          <p:txBody>
            <a:bodyPr vert="horz" wrap="square" lIns="68579" tIns="34289" rIns="68579" bIns="34289" numCol="1" anchor="t" anchorCtr="0" compatLnSpc="1">
              <a:prstTxWarp prst="textNoShape">
                <a:avLst/>
              </a:prstTxWarp>
            </a:bodyPr>
            <a:lstStyle/>
            <a:p>
              <a:pPr defTabSz="914354"/>
              <a:endParaRPr lang="zh-CN" altLang="en-US" sz="1867">
                <a:solidFill>
                  <a:prstClr val="black"/>
                </a:solidFill>
              </a:endParaRPr>
            </a:p>
          </p:txBody>
        </p:sp>
        <p:sp>
          <p:nvSpPr>
            <p:cNvPr id="22" name="Freeform 41"/>
            <p:cNvSpPr/>
            <p:nvPr userDrawn="1">
              <p:custDataLst>
                <p:tags r:id="rId6"/>
              </p:custDataLst>
            </p:nvPr>
          </p:nvSpPr>
          <p:spPr bwMode="auto">
            <a:xfrm>
              <a:off x="8512534" y="214157"/>
              <a:ext cx="359569" cy="497681"/>
            </a:xfrm>
            <a:custGeom>
              <a:avLst/>
              <a:gdLst>
                <a:gd name="T0" fmla="*/ 128 w 128"/>
                <a:gd name="T1" fmla="*/ 68 h 177"/>
                <a:gd name="T2" fmla="*/ 128 w 128"/>
                <a:gd name="T3" fmla="*/ 64 h 177"/>
                <a:gd name="T4" fmla="*/ 64 w 128"/>
                <a:gd name="T5" fmla="*/ 0 h 177"/>
                <a:gd name="T6" fmla="*/ 0 w 128"/>
                <a:gd name="T7" fmla="*/ 64 h 177"/>
                <a:gd name="T8" fmla="*/ 0 w 128"/>
                <a:gd name="T9" fmla="*/ 70 h 177"/>
                <a:gd name="T10" fmla="*/ 0 w 128"/>
                <a:gd name="T11" fmla="*/ 71 h 177"/>
                <a:gd name="T12" fmla="*/ 64 w 128"/>
                <a:gd name="T13" fmla="*/ 177 h 177"/>
                <a:gd name="T14" fmla="*/ 125 w 128"/>
                <a:gd name="T15" fmla="*/ 83 h 177"/>
                <a:gd name="T16" fmla="*/ 128 w 128"/>
                <a:gd name="T17" fmla="*/ 6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77">
                  <a:moveTo>
                    <a:pt x="128" y="68"/>
                  </a:moveTo>
                  <a:cubicBezTo>
                    <a:pt x="128" y="65"/>
                    <a:pt x="128" y="64"/>
                    <a:pt x="128" y="64"/>
                  </a:cubicBezTo>
                  <a:cubicBezTo>
                    <a:pt x="128" y="28"/>
                    <a:pt x="99" y="0"/>
                    <a:pt x="64" y="0"/>
                  </a:cubicBezTo>
                  <a:cubicBezTo>
                    <a:pt x="29" y="0"/>
                    <a:pt x="0" y="28"/>
                    <a:pt x="0" y="64"/>
                  </a:cubicBezTo>
                  <a:cubicBezTo>
                    <a:pt x="0" y="66"/>
                    <a:pt x="0" y="68"/>
                    <a:pt x="0" y="70"/>
                  </a:cubicBezTo>
                  <a:cubicBezTo>
                    <a:pt x="0" y="70"/>
                    <a:pt x="0" y="70"/>
                    <a:pt x="0" y="71"/>
                  </a:cubicBezTo>
                  <a:cubicBezTo>
                    <a:pt x="5" y="122"/>
                    <a:pt x="64" y="177"/>
                    <a:pt x="64" y="177"/>
                  </a:cubicBezTo>
                  <a:cubicBezTo>
                    <a:pt x="105" y="138"/>
                    <a:pt x="120" y="103"/>
                    <a:pt x="125" y="83"/>
                  </a:cubicBezTo>
                  <a:cubicBezTo>
                    <a:pt x="127" y="78"/>
                    <a:pt x="127" y="73"/>
                    <a:pt x="128" y="68"/>
                  </a:cubicBezTo>
                  <a:close/>
                </a:path>
              </a:pathLst>
            </a:custGeom>
            <a:solidFill>
              <a:srgbClr val="FFC543"/>
            </a:solidFill>
            <a:ln>
              <a:noFill/>
            </a:ln>
            <a:extLst/>
          </p:spPr>
          <p:txBody>
            <a:bodyPr vert="horz" wrap="square" lIns="68579" tIns="34289" rIns="68579" bIns="34289" numCol="1" anchor="t" anchorCtr="0" compatLnSpc="1">
              <a:prstTxWarp prst="textNoShape">
                <a:avLst/>
              </a:prstTxWarp>
            </a:bodyPr>
            <a:lstStyle/>
            <a:p>
              <a:pPr defTabSz="914354"/>
              <a:endParaRPr lang="zh-CN" altLang="en-US" sz="1867">
                <a:solidFill>
                  <a:prstClr val="black"/>
                </a:solidFill>
              </a:endParaRPr>
            </a:p>
          </p:txBody>
        </p:sp>
        <p:sp>
          <p:nvSpPr>
            <p:cNvPr id="23" name="Oval 42"/>
            <p:cNvSpPr>
              <a:spLocks noChangeArrowheads="1"/>
            </p:cNvSpPr>
            <p:nvPr userDrawn="1">
              <p:custDataLst>
                <p:tags r:id="rId7"/>
              </p:custDataLst>
            </p:nvPr>
          </p:nvSpPr>
          <p:spPr bwMode="auto">
            <a:xfrm>
              <a:off x="8557317" y="265733"/>
              <a:ext cx="270000" cy="270000"/>
            </a:xfrm>
            <a:prstGeom prst="ellipse">
              <a:avLst/>
            </a:prstGeom>
            <a:solidFill>
              <a:schemeClr val="bg1">
                <a:alpha val="69000"/>
              </a:schemeClr>
            </a:solidFill>
            <a:ln w="57150">
              <a:noFill/>
            </a:ln>
            <a:extLst/>
          </p:spPr>
          <p:txBody>
            <a:bodyPr vert="horz" wrap="square" lIns="68579" tIns="34289" rIns="68579" bIns="34289" numCol="1" anchor="t" anchorCtr="0" compatLnSpc="1">
              <a:prstTxWarp prst="textNoShape">
                <a:avLst/>
              </a:prstTxWarp>
            </a:bodyPr>
            <a:lstStyle/>
            <a:p>
              <a:pPr defTabSz="914354"/>
              <a:endParaRPr lang="zh-CN" altLang="en-US" sz="1867">
                <a:solidFill>
                  <a:prstClr val="black"/>
                </a:solidFill>
              </a:endParaRPr>
            </a:p>
          </p:txBody>
        </p:sp>
      </p:grpSp>
      <p:sp>
        <p:nvSpPr>
          <p:cNvPr id="24" name="灯片编号占位符 5"/>
          <p:cNvSpPr>
            <a:spLocks noGrp="1"/>
          </p:cNvSpPr>
          <p:nvPr>
            <p:ph type="sldNum" sz="quarter" idx="12"/>
            <p:custDataLst>
              <p:tags r:id="rId4"/>
            </p:custDataLst>
          </p:nvPr>
        </p:nvSpPr>
        <p:spPr>
          <a:xfrm>
            <a:off x="10198997" y="348894"/>
            <a:ext cx="2844800" cy="366183"/>
          </a:xfrm>
        </p:spPr>
        <p:txBody>
          <a:bodyPr/>
          <a:lstStyle>
            <a:lvl1pPr algn="ctr">
              <a:defRPr sz="2133">
                <a:solidFill>
                  <a:srgbClr val="152C34"/>
                </a:solidFill>
              </a:defRPr>
            </a:lvl1pPr>
          </a:lstStyle>
          <a:p>
            <a:fld id="{9C689EE7-C798-4E5C-9338-2BD7BFF69A97}" type="slidenum">
              <a:rPr lang="zh-CN" altLang="en-US" smtClean="0"/>
              <a:t>‹#›</a:t>
            </a:fld>
            <a:endParaRPr lang="zh-CN" altLang="en-US"/>
          </a:p>
        </p:txBody>
      </p:sp>
    </p:spTree>
    <p:extLst>
      <p:ext uri="{BB962C8B-B14F-4D97-AF65-F5344CB8AC3E}">
        <p14:creationId xmlns:p14="http://schemas.microsoft.com/office/powerpoint/2010/main" val="2019670223"/>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F3516252-7B8A-42FB-B731-A593BE82547B}" type="datetime1">
              <a:rPr lang="zh-CN" altLang="en-US" smtClean="0"/>
              <a:t>2016/8/8</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B67B34C1-29DF-48A7-B438-B832F2B2885C}" type="slidenum">
              <a:rPr lang="zh-CN" altLang="en-US" smtClean="0"/>
              <a:t>‹#›</a:t>
            </a:fld>
            <a:endParaRPr lang="zh-CN" altLang="en-US"/>
          </a:p>
        </p:txBody>
      </p:sp>
    </p:spTree>
    <p:extLst>
      <p:ext uri="{BB962C8B-B14F-4D97-AF65-F5344CB8AC3E}">
        <p14:creationId xmlns:p14="http://schemas.microsoft.com/office/powerpoint/2010/main" val="294912244"/>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单击此处编辑母版标题样式</a:t>
            </a:r>
          </a:p>
        </p:txBody>
      </p:sp>
      <p:sp>
        <p:nvSpPr>
          <p:cNvPr id="3" name="内容占位符 2"/>
          <p:cNvSpPr>
            <a:spLocks noGrp="1"/>
          </p:cNvSpPr>
          <p:nvPr>
            <p:ph idx="1"/>
            <p:custDataLst>
              <p:tags r:id="rId2"/>
            </p:custDataLst>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E418AE5A-ED49-4EAD-9ADB-0D5F77D6621A}" type="datetimeFigureOut">
              <a:rPr lang="zh-CN" altLang="en-US" smtClean="0"/>
              <a:t>2016/8/8</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A5D5B3FF-2FF4-47A8-ADC4-EB7F1FE02C4B}" type="slidenum">
              <a:rPr lang="zh-CN" altLang="en-US" smtClean="0"/>
              <a:t>‹#›</a:t>
            </a:fld>
            <a:endParaRPr lang="zh-CN" altLang="en-US"/>
          </a:p>
        </p:txBody>
      </p:sp>
    </p:spTree>
    <p:extLst>
      <p:ext uri="{BB962C8B-B14F-4D97-AF65-F5344CB8AC3E}">
        <p14:creationId xmlns:p14="http://schemas.microsoft.com/office/powerpoint/2010/main" val="3925777685"/>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8D0A479A-F0E9-408E-AC96-12A50DF6DFD5}" type="datetime1">
              <a:rPr lang="zh-CN" altLang="en-US" smtClean="0"/>
              <a:t>2016/8/8</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B67B34C1-29DF-48A7-B438-B832F2B2885C}" type="slidenum">
              <a:rPr lang="zh-CN" altLang="en-US" smtClean="0"/>
              <a:t>‹#›</a:t>
            </a:fld>
            <a:endParaRPr lang="zh-CN" altLang="en-US"/>
          </a:p>
        </p:txBody>
      </p:sp>
    </p:spTree>
    <p:extLst>
      <p:ext uri="{BB962C8B-B14F-4D97-AF65-F5344CB8AC3E}">
        <p14:creationId xmlns:p14="http://schemas.microsoft.com/office/powerpoint/2010/main" val="4088531188"/>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内容与标题">
    <p:spTree>
      <p:nvGrpSpPr>
        <p:cNvPr id="1" name=""/>
        <p:cNvGrpSpPr/>
        <p:nvPr/>
      </p:nvGrpSpPr>
      <p:grpSpPr>
        <a:xfrm>
          <a:off x="0" y="0"/>
          <a:ext cx="0" cy="0"/>
          <a:chOff x="0" y="0"/>
          <a:chExt cx="0" cy="0"/>
        </a:xfrm>
      </p:grpSpPr>
      <p:sp>
        <p:nvSpPr>
          <p:cNvPr id="5" name="日期占位符 4"/>
          <p:cNvSpPr>
            <a:spLocks noGrp="1"/>
          </p:cNvSpPr>
          <p:nvPr>
            <p:ph type="dt" sz="half" idx="10"/>
            <p:custDataLst>
              <p:tags r:id="rId1"/>
            </p:custDataLst>
          </p:nvPr>
        </p:nvSpPr>
        <p:spPr/>
        <p:txBody>
          <a:bodyPr/>
          <a:lstStyle/>
          <a:p>
            <a:fld id="{78516493-6163-4328-B0E8-1451112E27BD}" type="datetime1">
              <a:rPr lang="zh-CN" altLang="en-US" smtClean="0"/>
              <a:t>2016/8/8</a:t>
            </a:fld>
            <a:endParaRPr lang="zh-CN" altLang="en-US"/>
          </a:p>
        </p:txBody>
      </p:sp>
      <p:sp>
        <p:nvSpPr>
          <p:cNvPr id="6" name="页脚占位符 5"/>
          <p:cNvSpPr>
            <a:spLocks noGrp="1"/>
          </p:cNvSpPr>
          <p:nvPr>
            <p:ph type="ftr" sz="quarter" idx="11"/>
            <p:custDataLst>
              <p:tags r:id="rId2"/>
            </p:custDataLst>
          </p:nvPr>
        </p:nvSpPr>
        <p:spPr/>
        <p:txBody>
          <a:bodyPr/>
          <a:lstStyle/>
          <a:p>
            <a:endParaRPr lang="zh-CN" altLang="en-US"/>
          </a:p>
        </p:txBody>
      </p:sp>
      <p:sp>
        <p:nvSpPr>
          <p:cNvPr id="7" name="灯片编号占位符 6"/>
          <p:cNvSpPr>
            <a:spLocks noGrp="1"/>
          </p:cNvSpPr>
          <p:nvPr>
            <p:ph type="sldNum" sz="quarter" idx="12"/>
            <p:custDataLst>
              <p:tags r:id="rId3"/>
            </p:custDataLst>
          </p:nvPr>
        </p:nvSpPr>
        <p:spPr/>
        <p:txBody>
          <a:bodyPr/>
          <a:lstStyle/>
          <a:p>
            <a:fld id="{B67B34C1-29DF-48A7-B438-B832F2B2885C}" type="slidenum">
              <a:rPr lang="zh-CN" altLang="en-US" smtClean="0"/>
              <a:t>‹#›</a:t>
            </a:fld>
            <a:endParaRPr lang="zh-CN" altLang="en-US"/>
          </a:p>
        </p:txBody>
      </p:sp>
    </p:spTree>
    <p:extLst>
      <p:ext uri="{BB962C8B-B14F-4D97-AF65-F5344CB8AC3E}">
        <p14:creationId xmlns:p14="http://schemas.microsoft.com/office/powerpoint/2010/main" val="2883740210"/>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图片与标题">
    <p:spTree>
      <p:nvGrpSpPr>
        <p:cNvPr id="1" name=""/>
        <p:cNvGrpSpPr/>
        <p:nvPr/>
      </p:nvGrpSpPr>
      <p:grpSpPr>
        <a:xfrm>
          <a:off x="0" y="0"/>
          <a:ext cx="0" cy="0"/>
          <a:chOff x="0" y="0"/>
          <a:chExt cx="0" cy="0"/>
        </a:xfrm>
      </p:grpSpPr>
      <p:sp>
        <p:nvSpPr>
          <p:cNvPr id="5" name="日期占位符 4"/>
          <p:cNvSpPr>
            <a:spLocks noGrp="1"/>
          </p:cNvSpPr>
          <p:nvPr>
            <p:ph type="dt" sz="half" idx="10"/>
            <p:custDataLst>
              <p:tags r:id="rId1"/>
            </p:custDataLst>
          </p:nvPr>
        </p:nvSpPr>
        <p:spPr/>
        <p:txBody>
          <a:bodyPr/>
          <a:lstStyle/>
          <a:p>
            <a:fld id="{A765B05B-AFAC-47C2-9CCD-15FF9FAC62EE}" type="datetime1">
              <a:rPr lang="zh-CN" altLang="en-US" smtClean="0"/>
              <a:t>2016/8/8</a:t>
            </a:fld>
            <a:endParaRPr lang="zh-CN" altLang="en-US"/>
          </a:p>
        </p:txBody>
      </p:sp>
      <p:sp>
        <p:nvSpPr>
          <p:cNvPr id="6" name="页脚占位符 5"/>
          <p:cNvSpPr>
            <a:spLocks noGrp="1"/>
          </p:cNvSpPr>
          <p:nvPr>
            <p:ph type="ftr" sz="quarter" idx="11"/>
            <p:custDataLst>
              <p:tags r:id="rId2"/>
            </p:custDataLst>
          </p:nvPr>
        </p:nvSpPr>
        <p:spPr/>
        <p:txBody>
          <a:bodyPr/>
          <a:lstStyle/>
          <a:p>
            <a:endParaRPr lang="zh-CN" altLang="en-US"/>
          </a:p>
        </p:txBody>
      </p:sp>
      <p:sp>
        <p:nvSpPr>
          <p:cNvPr id="7" name="灯片编号占位符 6"/>
          <p:cNvSpPr>
            <a:spLocks noGrp="1"/>
          </p:cNvSpPr>
          <p:nvPr>
            <p:ph type="sldNum" sz="quarter" idx="12"/>
            <p:custDataLst>
              <p:tags r:id="rId3"/>
            </p:custDataLst>
          </p:nvPr>
        </p:nvSpPr>
        <p:spPr/>
        <p:txBody>
          <a:bodyPr/>
          <a:lstStyle/>
          <a:p>
            <a:fld id="{B67B34C1-29DF-48A7-B438-B832F2B2885C}" type="slidenum">
              <a:rPr lang="zh-CN" altLang="en-US" smtClean="0"/>
              <a:t>‹#›</a:t>
            </a:fld>
            <a:endParaRPr lang="zh-CN" altLang="en-US"/>
          </a:p>
        </p:txBody>
      </p:sp>
    </p:spTree>
    <p:extLst>
      <p:ext uri="{BB962C8B-B14F-4D97-AF65-F5344CB8AC3E}">
        <p14:creationId xmlns:p14="http://schemas.microsoft.com/office/powerpoint/2010/main" val="3452819808"/>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标题和竖排文字">
    <p:spTree>
      <p:nvGrpSpPr>
        <p:cNvPr id="1" name=""/>
        <p:cNvGrpSpPr/>
        <p:nvPr/>
      </p:nvGrpSpPr>
      <p:grpSpPr>
        <a:xfrm>
          <a:off x="0" y="0"/>
          <a:ext cx="0" cy="0"/>
          <a:chOff x="0" y="0"/>
          <a:chExt cx="0" cy="0"/>
        </a:xfrm>
      </p:grpSpPr>
      <p:sp>
        <p:nvSpPr>
          <p:cNvPr id="4" name="日期占位符 3"/>
          <p:cNvSpPr>
            <a:spLocks noGrp="1"/>
          </p:cNvSpPr>
          <p:nvPr>
            <p:ph type="dt" sz="half" idx="10"/>
            <p:custDataLst>
              <p:tags r:id="rId1"/>
            </p:custDataLst>
          </p:nvPr>
        </p:nvSpPr>
        <p:spPr/>
        <p:txBody>
          <a:bodyPr/>
          <a:lstStyle/>
          <a:p>
            <a:fld id="{0E5EDAB2-564E-4532-81D9-99F974405A41}" type="datetime1">
              <a:rPr lang="zh-CN" altLang="en-US" smtClean="0"/>
              <a:t>2016/8/8</a:t>
            </a:fld>
            <a:endParaRPr lang="zh-CN" altLang="en-US"/>
          </a:p>
        </p:txBody>
      </p:sp>
      <p:sp>
        <p:nvSpPr>
          <p:cNvPr id="5" name="页脚占位符 4"/>
          <p:cNvSpPr>
            <a:spLocks noGrp="1"/>
          </p:cNvSpPr>
          <p:nvPr>
            <p:ph type="ftr" sz="quarter" idx="11"/>
            <p:custDataLst>
              <p:tags r:id="rId2"/>
            </p:custDataLst>
          </p:nvPr>
        </p:nvSpPr>
        <p:spPr/>
        <p:txBody>
          <a:bodyPr/>
          <a:lstStyle/>
          <a:p>
            <a:endParaRPr lang="zh-CN" altLang="en-US"/>
          </a:p>
        </p:txBody>
      </p:sp>
      <p:sp>
        <p:nvSpPr>
          <p:cNvPr id="6" name="灯片编号占位符 5"/>
          <p:cNvSpPr>
            <a:spLocks noGrp="1"/>
          </p:cNvSpPr>
          <p:nvPr>
            <p:ph type="sldNum" sz="quarter" idx="12"/>
            <p:custDataLst>
              <p:tags r:id="rId3"/>
            </p:custDataLst>
          </p:nvPr>
        </p:nvSpPr>
        <p:spPr/>
        <p:txBody>
          <a:bodyPr/>
          <a:lstStyle/>
          <a:p>
            <a:fld id="{B67B34C1-29DF-48A7-B438-B832F2B2885C}" type="slidenum">
              <a:rPr lang="zh-CN" altLang="en-US" smtClean="0"/>
              <a:t>‹#›</a:t>
            </a:fld>
            <a:endParaRPr lang="zh-CN" altLang="en-US"/>
          </a:p>
        </p:txBody>
      </p:sp>
    </p:spTree>
    <p:extLst>
      <p:ext uri="{BB962C8B-B14F-4D97-AF65-F5344CB8AC3E}">
        <p14:creationId xmlns:p14="http://schemas.microsoft.com/office/powerpoint/2010/main" val="4232222077"/>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custDataLst>
              <p:tags r:id="rId1"/>
            </p:custDataLst>
          </p:nvPr>
        </p:nvSpPr>
        <p:spPr/>
        <p:txBody>
          <a:bodyPr/>
          <a:lstStyle/>
          <a:p>
            <a:fld id="{10034B0C-A1BD-45C6-8646-14FE5DDBB0A6}" type="datetime1">
              <a:rPr lang="zh-CN" altLang="en-US" smtClean="0"/>
              <a:t>2016/8/8</a:t>
            </a:fld>
            <a:endParaRPr lang="zh-CN" altLang="en-US"/>
          </a:p>
        </p:txBody>
      </p:sp>
      <p:sp>
        <p:nvSpPr>
          <p:cNvPr id="5" name="页脚占位符 4"/>
          <p:cNvSpPr>
            <a:spLocks noGrp="1"/>
          </p:cNvSpPr>
          <p:nvPr>
            <p:ph type="ftr" sz="quarter" idx="11"/>
            <p:custDataLst>
              <p:tags r:id="rId2"/>
            </p:custDataLst>
          </p:nvPr>
        </p:nvSpPr>
        <p:spPr/>
        <p:txBody>
          <a:bodyPr/>
          <a:lstStyle/>
          <a:p>
            <a:endParaRPr lang="zh-CN" altLang="en-US"/>
          </a:p>
        </p:txBody>
      </p:sp>
      <p:sp>
        <p:nvSpPr>
          <p:cNvPr id="6" name="灯片编号占位符 5"/>
          <p:cNvSpPr>
            <a:spLocks noGrp="1"/>
          </p:cNvSpPr>
          <p:nvPr>
            <p:ph type="sldNum" sz="quarter" idx="12"/>
            <p:custDataLst>
              <p:tags r:id="rId3"/>
            </p:custDataLst>
          </p:nvPr>
        </p:nvSpPr>
        <p:spPr/>
        <p:txBody>
          <a:bodyPr/>
          <a:lstStyle/>
          <a:p>
            <a:fld id="{B67B34C1-29DF-48A7-B438-B832F2B2885C}" type="slidenum">
              <a:rPr lang="zh-CN" altLang="en-US" smtClean="0"/>
              <a:t>‹#›</a:t>
            </a:fld>
            <a:endParaRPr lang="zh-CN" altLang="en-US"/>
          </a:p>
        </p:txBody>
      </p:sp>
    </p:spTree>
    <p:extLst>
      <p:ext uri="{BB962C8B-B14F-4D97-AF65-F5344CB8AC3E}">
        <p14:creationId xmlns:p14="http://schemas.microsoft.com/office/powerpoint/2010/main" val="1957998240"/>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8700215"/>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custDataLst>
              <p:tags r:id="rId2"/>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custDataLst>
              <p:tags r:id="rId3"/>
            </p:custDataLst>
          </p:nvPr>
        </p:nvSpPr>
        <p:spPr/>
        <p:txBody>
          <a:bodyPr/>
          <a:lstStyle/>
          <a:p>
            <a:fld id="{E418AE5A-ED49-4EAD-9ADB-0D5F77D6621A}" type="datetimeFigureOut">
              <a:rPr lang="zh-CN" altLang="en-US" smtClean="0"/>
              <a:t>2016/8/8</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A5D5B3FF-2FF4-47A8-ADC4-EB7F1FE02C4B}" type="slidenum">
              <a:rPr lang="zh-CN" altLang="en-US" smtClean="0"/>
              <a:t>‹#›</a:t>
            </a:fld>
            <a:endParaRPr lang="zh-CN" altLang="en-US"/>
          </a:p>
        </p:txBody>
      </p:sp>
    </p:spTree>
    <p:extLst>
      <p:ext uri="{BB962C8B-B14F-4D97-AF65-F5344CB8AC3E}">
        <p14:creationId xmlns:p14="http://schemas.microsoft.com/office/powerpoint/2010/main" val="2752076311"/>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单击此处编辑母版标题样式</a:t>
            </a:r>
          </a:p>
        </p:txBody>
      </p:sp>
      <p:sp>
        <p:nvSpPr>
          <p:cNvPr id="3" name="内容占位符 2"/>
          <p:cNvSpPr>
            <a:spLocks noGrp="1"/>
          </p:cNvSpPr>
          <p:nvPr>
            <p:ph sz="half" idx="1"/>
            <p:custDataLst>
              <p:tags r:id="rId2"/>
            </p:custDataLst>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3"/>
            </p:custDataLst>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E418AE5A-ED49-4EAD-9ADB-0D5F77D6621A}" type="datetimeFigureOut">
              <a:rPr lang="zh-CN" altLang="en-US" smtClean="0"/>
              <a:t>2016/8/8</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A5D5B3FF-2FF4-47A8-ADC4-EB7F1FE02C4B}" type="slidenum">
              <a:rPr lang="zh-CN" altLang="en-US" smtClean="0"/>
              <a:t>‹#›</a:t>
            </a:fld>
            <a:endParaRPr lang="zh-CN" altLang="en-US"/>
          </a:p>
        </p:txBody>
      </p:sp>
    </p:spTree>
    <p:extLst>
      <p:ext uri="{BB962C8B-B14F-4D97-AF65-F5344CB8AC3E}">
        <p14:creationId xmlns:p14="http://schemas.microsoft.com/office/powerpoint/2010/main" val="299613193"/>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custDataLst>
              <p:tags r:id="rId2"/>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custDataLst>
              <p:tags r:id="rId3"/>
            </p:custDataLst>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custDataLst>
              <p:tags r:id="rId4"/>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custDataLst>
              <p:tags r:id="rId5"/>
            </p:custDataLst>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6"/>
            </p:custDataLst>
          </p:nvPr>
        </p:nvSpPr>
        <p:spPr/>
        <p:txBody>
          <a:bodyPr/>
          <a:lstStyle/>
          <a:p>
            <a:fld id="{E418AE5A-ED49-4EAD-9ADB-0D5F77D6621A}" type="datetimeFigureOut">
              <a:rPr lang="zh-CN" altLang="en-US" smtClean="0"/>
              <a:t>2016/8/8</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A5D5B3FF-2FF4-47A8-ADC4-EB7F1FE02C4B}" type="slidenum">
              <a:rPr lang="zh-CN" altLang="en-US" smtClean="0"/>
              <a:t>‹#›</a:t>
            </a:fld>
            <a:endParaRPr lang="zh-CN" altLang="en-US"/>
          </a:p>
        </p:txBody>
      </p:sp>
    </p:spTree>
    <p:extLst>
      <p:ext uri="{BB962C8B-B14F-4D97-AF65-F5344CB8AC3E}">
        <p14:creationId xmlns:p14="http://schemas.microsoft.com/office/powerpoint/2010/main" val="1754631866"/>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单击此处编辑母版标题样式</a:t>
            </a:r>
          </a:p>
        </p:txBody>
      </p:sp>
      <p:sp>
        <p:nvSpPr>
          <p:cNvPr id="3" name="日期占位符 2"/>
          <p:cNvSpPr>
            <a:spLocks noGrp="1"/>
          </p:cNvSpPr>
          <p:nvPr>
            <p:ph type="dt" sz="half" idx="10"/>
            <p:custDataLst>
              <p:tags r:id="rId2"/>
            </p:custDataLst>
          </p:nvPr>
        </p:nvSpPr>
        <p:spPr/>
        <p:txBody>
          <a:bodyPr/>
          <a:lstStyle/>
          <a:p>
            <a:fld id="{E418AE5A-ED49-4EAD-9ADB-0D5F77D6621A}" type="datetimeFigureOut">
              <a:rPr lang="zh-CN" altLang="en-US" smtClean="0"/>
              <a:t>2016/8/8</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A5D5B3FF-2FF4-47A8-ADC4-EB7F1FE02C4B}" type="slidenum">
              <a:rPr lang="zh-CN" altLang="en-US" smtClean="0"/>
              <a:t>‹#›</a:t>
            </a:fld>
            <a:endParaRPr lang="zh-CN" altLang="en-US"/>
          </a:p>
        </p:txBody>
      </p:sp>
    </p:spTree>
    <p:extLst>
      <p:ext uri="{BB962C8B-B14F-4D97-AF65-F5344CB8AC3E}">
        <p14:creationId xmlns:p14="http://schemas.microsoft.com/office/powerpoint/2010/main" val="2346883727"/>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E418AE5A-ED49-4EAD-9ADB-0D5F77D6621A}" type="datetimeFigureOut">
              <a:rPr lang="zh-CN" altLang="en-US" smtClean="0"/>
              <a:t>2016/8/8</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A5D5B3FF-2FF4-47A8-ADC4-EB7F1FE02C4B}" type="slidenum">
              <a:rPr lang="zh-CN" altLang="en-US" smtClean="0"/>
              <a:t>‹#›</a:t>
            </a:fld>
            <a:endParaRPr lang="zh-CN" altLang="en-US"/>
          </a:p>
        </p:txBody>
      </p:sp>
    </p:spTree>
    <p:extLst>
      <p:ext uri="{BB962C8B-B14F-4D97-AF65-F5344CB8AC3E}">
        <p14:creationId xmlns:p14="http://schemas.microsoft.com/office/powerpoint/2010/main" val="2735089514"/>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custDataLst>
              <p:tags r:id="rId2"/>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custDataLst>
              <p:tags r:id="rId3"/>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custDataLst>
              <p:tags r:id="rId4"/>
            </p:custDataLst>
          </p:nvPr>
        </p:nvSpPr>
        <p:spPr/>
        <p:txBody>
          <a:bodyPr/>
          <a:lstStyle/>
          <a:p>
            <a:fld id="{E418AE5A-ED49-4EAD-9ADB-0D5F77D6621A}" type="datetimeFigureOut">
              <a:rPr lang="zh-CN" altLang="en-US" smtClean="0"/>
              <a:t>2016/8/8</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A5D5B3FF-2FF4-47A8-ADC4-EB7F1FE02C4B}" type="slidenum">
              <a:rPr lang="zh-CN" altLang="en-US" smtClean="0"/>
              <a:t>‹#›</a:t>
            </a:fld>
            <a:endParaRPr lang="zh-CN" altLang="en-US"/>
          </a:p>
        </p:txBody>
      </p:sp>
    </p:spTree>
    <p:extLst>
      <p:ext uri="{BB962C8B-B14F-4D97-AF65-F5344CB8AC3E}">
        <p14:creationId xmlns:p14="http://schemas.microsoft.com/office/powerpoint/2010/main" val="2888341580"/>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custDataLst>
              <p:tags r:id="rId2"/>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3"/>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custDataLst>
              <p:tags r:id="rId4"/>
            </p:custDataLst>
          </p:nvPr>
        </p:nvSpPr>
        <p:spPr/>
        <p:txBody>
          <a:bodyPr/>
          <a:lstStyle/>
          <a:p>
            <a:fld id="{E418AE5A-ED49-4EAD-9ADB-0D5F77D6621A}" type="datetimeFigureOut">
              <a:rPr lang="zh-CN" altLang="en-US" smtClean="0"/>
              <a:t>2016/8/8</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A5D5B3FF-2FF4-47A8-ADC4-EB7F1FE02C4B}" type="slidenum">
              <a:rPr lang="zh-CN" altLang="en-US" smtClean="0"/>
              <a:t>‹#›</a:t>
            </a:fld>
            <a:endParaRPr lang="zh-CN" altLang="en-US"/>
          </a:p>
        </p:txBody>
      </p:sp>
    </p:spTree>
    <p:extLst>
      <p:ext uri="{BB962C8B-B14F-4D97-AF65-F5344CB8AC3E}">
        <p14:creationId xmlns:p14="http://schemas.microsoft.com/office/powerpoint/2010/main" val="851002779"/>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ags" Target="../tags/tag5.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ags" Target="../tags/tag4.xml"/><Relationship Id="rId2" Type="http://schemas.openxmlformats.org/officeDocument/2006/relationships/slideLayout" Target="../slideLayouts/slideLayout2.xml"/><Relationship Id="rId16" Type="http://schemas.openxmlformats.org/officeDocument/2006/relationships/tags" Target="../tags/tag3.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2.xml"/><Relationship Id="rId10" Type="http://schemas.openxmlformats.org/officeDocument/2006/relationships/slideLayout" Target="../slideLayouts/slideLayout10.xml"/><Relationship Id="rId19" Type="http://schemas.openxmlformats.org/officeDocument/2006/relationships/tags" Target="../tags/tag6.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image" Target="../media/image3.png"/><Relationship Id="rId2" Type="http://schemas.openxmlformats.org/officeDocument/2006/relationships/slideLayout" Target="../slideLayouts/slideLayout15.xml"/><Relationship Id="rId16" Type="http://schemas.openxmlformats.org/officeDocument/2006/relationships/tags" Target="../tags/tag69.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tags" Target="../tags/tag6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ags" Target="../tags/tag67.xml"/></Relationships>
</file>

<file path=ppt/slideMasters/_rels/slideMaster3.xml.rels><?xml version="1.0" encoding="UTF-8" standalone="yes"?>
<Relationships xmlns="http://schemas.openxmlformats.org/package/2006/relationships"><Relationship Id="rId3" Type="http://schemas.openxmlformats.org/officeDocument/2006/relationships/tags" Target="../tags/tag124.xml"/><Relationship Id="rId7" Type="http://schemas.openxmlformats.org/officeDocument/2006/relationships/image" Target="../media/image4.jpeg"/><Relationship Id="rId2" Type="http://schemas.openxmlformats.org/officeDocument/2006/relationships/tags" Target="../tags/tag123.xml"/><Relationship Id="rId1" Type="http://schemas.openxmlformats.org/officeDocument/2006/relationships/theme" Target="../theme/theme3.xml"/><Relationship Id="rId6" Type="http://schemas.openxmlformats.org/officeDocument/2006/relationships/tags" Target="../tags/tag127.xml"/><Relationship Id="rId5" Type="http://schemas.openxmlformats.org/officeDocument/2006/relationships/tags" Target="../tags/tag126.xml"/><Relationship Id="rId4" Type="http://schemas.openxmlformats.org/officeDocument/2006/relationships/tags" Target="../tags/tag125.xml"/></Relationships>
</file>

<file path=ppt/slideMasters/_rels/slideMaster4.xml.rels><?xml version="1.0" encoding="UTF-8" standalone="yes"?>
<Relationships xmlns="http://schemas.openxmlformats.org/package/2006/relationships"><Relationship Id="rId3" Type="http://schemas.openxmlformats.org/officeDocument/2006/relationships/tags" Target="../tags/tag129.xml"/><Relationship Id="rId7" Type="http://schemas.openxmlformats.org/officeDocument/2006/relationships/image" Target="../media/image4.jpeg"/><Relationship Id="rId2" Type="http://schemas.openxmlformats.org/officeDocument/2006/relationships/tags" Target="../tags/tag128.xml"/><Relationship Id="rId1" Type="http://schemas.openxmlformats.org/officeDocument/2006/relationships/theme" Target="../theme/theme4.xml"/><Relationship Id="rId6" Type="http://schemas.openxmlformats.org/officeDocument/2006/relationships/tags" Target="../tags/tag132.xml"/><Relationship Id="rId5" Type="http://schemas.openxmlformats.org/officeDocument/2006/relationships/tags" Target="../tags/tag131.xml"/><Relationship Id="rId4" Type="http://schemas.openxmlformats.org/officeDocument/2006/relationships/tags" Target="../tags/tag1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0">
            <a:lum/>
          </a:blip>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5"/>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custDataLst>
              <p:tags r:id="rId16"/>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7"/>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18AE5A-ED49-4EAD-9ADB-0D5F77D6621A}" type="datetimeFigureOut">
              <a:rPr lang="zh-CN" altLang="en-US" smtClean="0"/>
              <a:t>2016/8/8</a:t>
            </a:fld>
            <a:endParaRPr lang="zh-CN" altLang="en-US"/>
          </a:p>
        </p:txBody>
      </p:sp>
      <p:sp>
        <p:nvSpPr>
          <p:cNvPr id="5" name="页脚占位符 4"/>
          <p:cNvSpPr>
            <a:spLocks noGrp="1"/>
          </p:cNvSpPr>
          <p:nvPr>
            <p:ph type="ftr" sz="quarter" idx="3"/>
            <p:custDataLst>
              <p:tags r:id="rId18"/>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9"/>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5D5B3FF-2FF4-47A8-ADC4-EB7F1FE02C4B}" type="slidenum">
              <a:rPr lang="zh-CN" altLang="en-US" smtClean="0"/>
              <a:t>‹#›</a:t>
            </a:fld>
            <a:endParaRPr lang="zh-CN" altLang="en-US"/>
          </a:p>
        </p:txBody>
      </p:sp>
    </p:spTree>
    <p:extLst>
      <p:ext uri="{BB962C8B-B14F-4D97-AF65-F5344CB8AC3E}">
        <p14:creationId xmlns:p14="http://schemas.microsoft.com/office/powerpoint/2010/main" val="42330579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81" r:id="rId13"/>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7">
            <a:lum/>
          </a:blip>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custDataLst>
              <p:tags r:id="rId14"/>
            </p:custDataLst>
          </p:nvPr>
        </p:nvSpPr>
        <p:spPr>
          <a:xfrm>
            <a:off x="609600" y="6356351"/>
            <a:ext cx="2844800" cy="366183"/>
          </a:xfrm>
          <a:prstGeom prst="rect">
            <a:avLst/>
          </a:prstGeom>
        </p:spPr>
        <p:txBody>
          <a:bodyPr vert="horz" lIns="91440" tIns="45720" rIns="91440" bIns="45720" rtlCol="0" anchor="ctr"/>
          <a:lstStyle>
            <a:lvl1pPr algn="l">
              <a:defRPr sz="1600">
                <a:solidFill>
                  <a:schemeClr val="tx1">
                    <a:tint val="75000"/>
                  </a:schemeClr>
                </a:solidFill>
              </a:defRPr>
            </a:lvl1pPr>
          </a:lstStyle>
          <a:p>
            <a:fld id="{E418AE5A-ED49-4EAD-9ADB-0D5F77D6621A}" type="datetimeFigureOut">
              <a:rPr lang="zh-CN" altLang="en-US" smtClean="0"/>
              <a:t>2016/8/8</a:t>
            </a:fld>
            <a:endParaRPr lang="zh-CN" altLang="en-US"/>
          </a:p>
        </p:txBody>
      </p:sp>
      <p:sp>
        <p:nvSpPr>
          <p:cNvPr id="5" name="页脚占位符 4"/>
          <p:cNvSpPr>
            <a:spLocks noGrp="1"/>
          </p:cNvSpPr>
          <p:nvPr>
            <p:ph type="ftr" sz="quarter" idx="3"/>
            <p:custDataLst>
              <p:tags r:id="rId15"/>
            </p:custDataLst>
          </p:nvPr>
        </p:nvSpPr>
        <p:spPr>
          <a:xfrm>
            <a:off x="4165600" y="6356351"/>
            <a:ext cx="3860800" cy="366183"/>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8737600" y="6356351"/>
            <a:ext cx="2844800" cy="366183"/>
          </a:xfrm>
          <a:prstGeom prst="rect">
            <a:avLst/>
          </a:prstGeom>
        </p:spPr>
        <p:txBody>
          <a:bodyPr vert="horz" lIns="91440" tIns="45720" rIns="91440" bIns="45720" rtlCol="0" anchor="ctr"/>
          <a:lstStyle>
            <a:lvl1pPr algn="r">
              <a:defRPr sz="1600">
                <a:solidFill>
                  <a:schemeClr val="tx1">
                    <a:tint val="75000"/>
                  </a:schemeClr>
                </a:solidFill>
              </a:defRPr>
            </a:lvl1pPr>
          </a:lstStyle>
          <a:p>
            <a:fld id="{A5D5B3FF-2FF4-47A8-ADC4-EB7F1FE02C4B}" type="slidenum">
              <a:rPr lang="zh-CN" altLang="en-US" smtClean="0"/>
              <a:t>‹#›</a:t>
            </a:fld>
            <a:endParaRPr lang="zh-CN" altLang="en-US"/>
          </a:p>
        </p:txBody>
      </p:sp>
    </p:spTree>
    <p:extLst>
      <p:ext uri="{BB962C8B-B14F-4D97-AF65-F5344CB8AC3E}">
        <p14:creationId xmlns:p14="http://schemas.microsoft.com/office/powerpoint/2010/main" val="4527182"/>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Lst>
  <p:transition/>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7">
            <a:alphaModFix amt="93000"/>
            <a:lum/>
          </a:blip>
          <a:stretch>
            <a:fillRect t="-7000" b="-18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
            </p:custDataLst>
          </p:nvPr>
        </p:nvSpPr>
        <p:spPr>
          <a:xfrm>
            <a:off x="609600" y="275167"/>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custDataLst>
              <p:tags r:id="rId3"/>
            </p:custDataLst>
          </p:nvPr>
        </p:nvSpPr>
        <p:spPr>
          <a:xfrm>
            <a:off x="609600" y="1600201"/>
            <a:ext cx="10972800" cy="452543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页脚占位符 4"/>
          <p:cNvSpPr>
            <a:spLocks noGrp="1"/>
          </p:cNvSpPr>
          <p:nvPr>
            <p:ph type="ftr" sz="quarter" idx="3"/>
            <p:custDataLst>
              <p:tags r:id="rId4"/>
            </p:custDataLst>
          </p:nvPr>
        </p:nvSpPr>
        <p:spPr>
          <a:xfrm>
            <a:off x="4165600" y="6356351"/>
            <a:ext cx="3860800" cy="366183"/>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5"/>
            </p:custDataLst>
          </p:nvPr>
        </p:nvSpPr>
        <p:spPr>
          <a:xfrm>
            <a:off x="8737600" y="6356351"/>
            <a:ext cx="2844800" cy="366183"/>
          </a:xfrm>
          <a:prstGeom prst="rect">
            <a:avLst/>
          </a:prstGeom>
        </p:spPr>
        <p:txBody>
          <a:bodyPr vert="horz" lIns="91440" tIns="45720" rIns="91440" bIns="45720" rtlCol="0" anchor="ctr"/>
          <a:lstStyle>
            <a:lvl1pPr algn="r">
              <a:defRPr sz="1600">
                <a:solidFill>
                  <a:schemeClr val="tx1">
                    <a:tint val="75000"/>
                  </a:schemeClr>
                </a:solidFill>
              </a:defRPr>
            </a:lvl1pPr>
          </a:lstStyle>
          <a:p>
            <a:fld id="{A5D5B3FF-2FF4-47A8-ADC4-EB7F1FE02C4B}" type="slidenum">
              <a:rPr lang="zh-CN" altLang="en-US" smtClean="0"/>
              <a:t>‹#›</a:t>
            </a:fld>
            <a:endParaRPr lang="zh-CN" altLang="en-US"/>
          </a:p>
        </p:txBody>
      </p:sp>
      <p:sp>
        <p:nvSpPr>
          <p:cNvPr id="8" name="矩形 7"/>
          <p:cNvSpPr/>
          <p:nvPr>
            <p:custDataLst>
              <p:tags r:id="rId6"/>
            </p:custDataLst>
          </p:nvPr>
        </p:nvSpPr>
        <p:spPr>
          <a:xfrm>
            <a:off x="0" y="0"/>
            <a:ext cx="12192000" cy="6858000"/>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Tree>
    <p:extLst>
      <p:ext uri="{BB962C8B-B14F-4D97-AF65-F5344CB8AC3E}">
        <p14:creationId xmlns:p14="http://schemas.microsoft.com/office/powerpoint/2010/main" val="3511571977"/>
      </p:ext>
    </p:extLst>
  </p:cSld>
  <p:clrMap bg1="lt1" tx1="dk1" bg2="lt2" tx2="dk2" accent1="accent1" accent2="accent2" accent3="accent3" accent4="accent4" accent5="accent5" accent6="accent6" hlink="hlink" folHlink="folHlink"/>
  <p:transition>
    <p:wipe dir="r"/>
  </p:transition>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7">
            <a:alphaModFix amt="93000"/>
            <a:lum/>
          </a:blip>
          <a:stretch>
            <a:fillRect t="-7000" b="-18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
            </p:custDataLst>
          </p:nvPr>
        </p:nvSpPr>
        <p:spPr>
          <a:xfrm>
            <a:off x="609600" y="275167"/>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custDataLst>
              <p:tags r:id="rId3"/>
            </p:custDataLst>
          </p:nvPr>
        </p:nvSpPr>
        <p:spPr>
          <a:xfrm>
            <a:off x="609600" y="1600201"/>
            <a:ext cx="10972800" cy="452543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页脚占位符 4"/>
          <p:cNvSpPr>
            <a:spLocks noGrp="1"/>
          </p:cNvSpPr>
          <p:nvPr>
            <p:ph type="ftr" sz="quarter" idx="3"/>
            <p:custDataLst>
              <p:tags r:id="rId4"/>
            </p:custDataLst>
          </p:nvPr>
        </p:nvSpPr>
        <p:spPr>
          <a:xfrm>
            <a:off x="4165600" y="6356351"/>
            <a:ext cx="3860800" cy="366183"/>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5"/>
            </p:custDataLst>
          </p:nvPr>
        </p:nvSpPr>
        <p:spPr>
          <a:xfrm>
            <a:off x="8737600" y="6356351"/>
            <a:ext cx="2844800" cy="366183"/>
          </a:xfrm>
          <a:prstGeom prst="rect">
            <a:avLst/>
          </a:prstGeom>
        </p:spPr>
        <p:txBody>
          <a:bodyPr vert="horz" lIns="91440" tIns="45720" rIns="91440" bIns="45720" rtlCol="0" anchor="ctr"/>
          <a:lstStyle>
            <a:lvl1pPr algn="r">
              <a:defRPr sz="1600">
                <a:solidFill>
                  <a:schemeClr val="tx1">
                    <a:tint val="75000"/>
                  </a:schemeClr>
                </a:solidFill>
              </a:defRPr>
            </a:lvl1pPr>
          </a:lstStyle>
          <a:p>
            <a:fld id="{A5D5B3FF-2FF4-47A8-ADC4-EB7F1FE02C4B}" type="slidenum">
              <a:rPr lang="zh-CN" altLang="en-US" smtClean="0"/>
              <a:t>‹#›</a:t>
            </a:fld>
            <a:endParaRPr lang="zh-CN" altLang="en-US"/>
          </a:p>
        </p:txBody>
      </p:sp>
      <p:sp>
        <p:nvSpPr>
          <p:cNvPr id="8" name="矩形 7"/>
          <p:cNvSpPr/>
          <p:nvPr>
            <p:custDataLst>
              <p:tags r:id="rId6"/>
            </p:custDataLst>
          </p:nvPr>
        </p:nvSpPr>
        <p:spPr>
          <a:xfrm>
            <a:off x="0" y="0"/>
            <a:ext cx="12192000" cy="6858000"/>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Tree>
    <p:extLst>
      <p:ext uri="{BB962C8B-B14F-4D97-AF65-F5344CB8AC3E}">
        <p14:creationId xmlns:p14="http://schemas.microsoft.com/office/powerpoint/2010/main" val="1438109264"/>
      </p:ext>
    </p:extLst>
  </p:cSld>
  <p:clrMap bg1="lt1" tx1="dk1" bg2="lt2" tx2="dk2" accent1="accent1" accent2="accent2" accent3="accent3" accent4="accent4" accent5="accent5" accent6="accent6" hlink="hlink" folHlink="folHlink"/>
  <p:transition>
    <p:wipe dir="r"/>
  </p:transition>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146.xml"/><Relationship Id="rId13" Type="http://schemas.openxmlformats.org/officeDocument/2006/relationships/tags" Target="../tags/tag151.xml"/><Relationship Id="rId18" Type="http://schemas.openxmlformats.org/officeDocument/2006/relationships/tags" Target="../tags/tag156.xml"/><Relationship Id="rId3" Type="http://schemas.openxmlformats.org/officeDocument/2006/relationships/tags" Target="../tags/tag141.xml"/><Relationship Id="rId21" Type="http://schemas.openxmlformats.org/officeDocument/2006/relationships/image" Target="../media/image5.png"/><Relationship Id="rId7" Type="http://schemas.openxmlformats.org/officeDocument/2006/relationships/tags" Target="../tags/tag145.xml"/><Relationship Id="rId12" Type="http://schemas.openxmlformats.org/officeDocument/2006/relationships/tags" Target="../tags/tag150.xml"/><Relationship Id="rId17" Type="http://schemas.openxmlformats.org/officeDocument/2006/relationships/tags" Target="../tags/tag155.xml"/><Relationship Id="rId25" Type="http://schemas.openxmlformats.org/officeDocument/2006/relationships/image" Target="../media/image9.png"/><Relationship Id="rId2" Type="http://schemas.openxmlformats.org/officeDocument/2006/relationships/tags" Target="../tags/tag140.xml"/><Relationship Id="rId16" Type="http://schemas.openxmlformats.org/officeDocument/2006/relationships/tags" Target="../tags/tag154.xml"/><Relationship Id="rId20" Type="http://schemas.openxmlformats.org/officeDocument/2006/relationships/slideLayout" Target="../slideLayouts/slideLayout1.xml"/><Relationship Id="rId1" Type="http://schemas.openxmlformats.org/officeDocument/2006/relationships/tags" Target="../tags/tag139.xml"/><Relationship Id="rId6" Type="http://schemas.openxmlformats.org/officeDocument/2006/relationships/tags" Target="../tags/tag144.xml"/><Relationship Id="rId11" Type="http://schemas.openxmlformats.org/officeDocument/2006/relationships/tags" Target="../tags/tag149.xml"/><Relationship Id="rId24" Type="http://schemas.openxmlformats.org/officeDocument/2006/relationships/image" Target="../media/image8.png"/><Relationship Id="rId5" Type="http://schemas.openxmlformats.org/officeDocument/2006/relationships/tags" Target="../tags/tag143.xml"/><Relationship Id="rId15" Type="http://schemas.openxmlformats.org/officeDocument/2006/relationships/tags" Target="../tags/tag153.xml"/><Relationship Id="rId23" Type="http://schemas.openxmlformats.org/officeDocument/2006/relationships/image" Target="../media/image7.png"/><Relationship Id="rId10" Type="http://schemas.openxmlformats.org/officeDocument/2006/relationships/tags" Target="../tags/tag148.xml"/><Relationship Id="rId19" Type="http://schemas.openxmlformats.org/officeDocument/2006/relationships/tags" Target="../tags/tag157.xml"/><Relationship Id="rId4" Type="http://schemas.openxmlformats.org/officeDocument/2006/relationships/tags" Target="../tags/tag142.xml"/><Relationship Id="rId9" Type="http://schemas.openxmlformats.org/officeDocument/2006/relationships/tags" Target="../tags/tag147.xml"/><Relationship Id="rId14" Type="http://schemas.openxmlformats.org/officeDocument/2006/relationships/tags" Target="../tags/tag152.xml"/><Relationship Id="rId22" Type="http://schemas.openxmlformats.org/officeDocument/2006/relationships/image" Target="../media/image6.png"/></Relationships>
</file>

<file path=ppt/slides/_rels/slide10.xml.rels><?xml version="1.0" encoding="UTF-8" standalone="yes"?>
<Relationships xmlns="http://schemas.openxmlformats.org/package/2006/relationships"><Relationship Id="rId26" Type="http://schemas.openxmlformats.org/officeDocument/2006/relationships/tags" Target="../tags/tag465.xml"/><Relationship Id="rId117" Type="http://schemas.openxmlformats.org/officeDocument/2006/relationships/tags" Target="../tags/tag556.xml"/><Relationship Id="rId21" Type="http://schemas.openxmlformats.org/officeDocument/2006/relationships/tags" Target="../tags/tag460.xml"/><Relationship Id="rId42" Type="http://schemas.openxmlformats.org/officeDocument/2006/relationships/tags" Target="../tags/tag481.xml"/><Relationship Id="rId47" Type="http://schemas.openxmlformats.org/officeDocument/2006/relationships/tags" Target="../tags/tag486.xml"/><Relationship Id="rId63" Type="http://schemas.openxmlformats.org/officeDocument/2006/relationships/tags" Target="../tags/tag502.xml"/><Relationship Id="rId68" Type="http://schemas.openxmlformats.org/officeDocument/2006/relationships/tags" Target="../tags/tag507.xml"/><Relationship Id="rId84" Type="http://schemas.openxmlformats.org/officeDocument/2006/relationships/tags" Target="../tags/tag523.xml"/><Relationship Id="rId89" Type="http://schemas.openxmlformats.org/officeDocument/2006/relationships/tags" Target="../tags/tag528.xml"/><Relationship Id="rId112" Type="http://schemas.openxmlformats.org/officeDocument/2006/relationships/tags" Target="../tags/tag551.xml"/><Relationship Id="rId16" Type="http://schemas.openxmlformats.org/officeDocument/2006/relationships/tags" Target="../tags/tag455.xml"/><Relationship Id="rId107" Type="http://schemas.openxmlformats.org/officeDocument/2006/relationships/tags" Target="../tags/tag546.xml"/><Relationship Id="rId11" Type="http://schemas.openxmlformats.org/officeDocument/2006/relationships/tags" Target="../tags/tag450.xml"/><Relationship Id="rId32" Type="http://schemas.openxmlformats.org/officeDocument/2006/relationships/tags" Target="../tags/tag471.xml"/><Relationship Id="rId37" Type="http://schemas.openxmlformats.org/officeDocument/2006/relationships/tags" Target="../tags/tag476.xml"/><Relationship Id="rId53" Type="http://schemas.openxmlformats.org/officeDocument/2006/relationships/tags" Target="../tags/tag492.xml"/><Relationship Id="rId58" Type="http://schemas.openxmlformats.org/officeDocument/2006/relationships/tags" Target="../tags/tag497.xml"/><Relationship Id="rId74" Type="http://schemas.openxmlformats.org/officeDocument/2006/relationships/tags" Target="../tags/tag513.xml"/><Relationship Id="rId79" Type="http://schemas.openxmlformats.org/officeDocument/2006/relationships/tags" Target="../tags/tag518.xml"/><Relationship Id="rId102" Type="http://schemas.openxmlformats.org/officeDocument/2006/relationships/tags" Target="../tags/tag541.xml"/><Relationship Id="rId123" Type="http://schemas.openxmlformats.org/officeDocument/2006/relationships/slideLayout" Target="../slideLayouts/slideLayout1.xml"/><Relationship Id="rId5" Type="http://schemas.openxmlformats.org/officeDocument/2006/relationships/tags" Target="../tags/tag444.xml"/><Relationship Id="rId90" Type="http://schemas.openxmlformats.org/officeDocument/2006/relationships/tags" Target="../tags/tag529.xml"/><Relationship Id="rId95" Type="http://schemas.openxmlformats.org/officeDocument/2006/relationships/tags" Target="../tags/tag534.xml"/><Relationship Id="rId22" Type="http://schemas.openxmlformats.org/officeDocument/2006/relationships/tags" Target="../tags/tag461.xml"/><Relationship Id="rId27" Type="http://schemas.openxmlformats.org/officeDocument/2006/relationships/tags" Target="../tags/tag466.xml"/><Relationship Id="rId43" Type="http://schemas.openxmlformats.org/officeDocument/2006/relationships/tags" Target="../tags/tag482.xml"/><Relationship Id="rId48" Type="http://schemas.openxmlformats.org/officeDocument/2006/relationships/tags" Target="../tags/tag487.xml"/><Relationship Id="rId64" Type="http://schemas.openxmlformats.org/officeDocument/2006/relationships/tags" Target="../tags/tag503.xml"/><Relationship Id="rId69" Type="http://schemas.openxmlformats.org/officeDocument/2006/relationships/tags" Target="../tags/tag508.xml"/><Relationship Id="rId113" Type="http://schemas.openxmlformats.org/officeDocument/2006/relationships/tags" Target="../tags/tag552.xml"/><Relationship Id="rId118" Type="http://schemas.openxmlformats.org/officeDocument/2006/relationships/tags" Target="../tags/tag557.xml"/><Relationship Id="rId80" Type="http://schemas.openxmlformats.org/officeDocument/2006/relationships/tags" Target="../tags/tag519.xml"/><Relationship Id="rId85" Type="http://schemas.openxmlformats.org/officeDocument/2006/relationships/tags" Target="../tags/tag524.xml"/><Relationship Id="rId12" Type="http://schemas.openxmlformats.org/officeDocument/2006/relationships/tags" Target="../tags/tag451.xml"/><Relationship Id="rId17" Type="http://schemas.openxmlformats.org/officeDocument/2006/relationships/tags" Target="../tags/tag456.xml"/><Relationship Id="rId33" Type="http://schemas.openxmlformats.org/officeDocument/2006/relationships/tags" Target="../tags/tag472.xml"/><Relationship Id="rId38" Type="http://schemas.openxmlformats.org/officeDocument/2006/relationships/tags" Target="../tags/tag477.xml"/><Relationship Id="rId59" Type="http://schemas.openxmlformats.org/officeDocument/2006/relationships/tags" Target="../tags/tag498.xml"/><Relationship Id="rId103" Type="http://schemas.openxmlformats.org/officeDocument/2006/relationships/tags" Target="../tags/tag542.xml"/><Relationship Id="rId108" Type="http://schemas.openxmlformats.org/officeDocument/2006/relationships/tags" Target="../tags/tag547.xml"/><Relationship Id="rId124" Type="http://schemas.openxmlformats.org/officeDocument/2006/relationships/image" Target="../media/image13.png"/><Relationship Id="rId54" Type="http://schemas.openxmlformats.org/officeDocument/2006/relationships/tags" Target="../tags/tag493.xml"/><Relationship Id="rId70" Type="http://schemas.openxmlformats.org/officeDocument/2006/relationships/tags" Target="../tags/tag509.xml"/><Relationship Id="rId75" Type="http://schemas.openxmlformats.org/officeDocument/2006/relationships/tags" Target="../tags/tag514.xml"/><Relationship Id="rId91" Type="http://schemas.openxmlformats.org/officeDocument/2006/relationships/tags" Target="../tags/tag530.xml"/><Relationship Id="rId96" Type="http://schemas.openxmlformats.org/officeDocument/2006/relationships/tags" Target="../tags/tag535.xml"/><Relationship Id="rId1" Type="http://schemas.openxmlformats.org/officeDocument/2006/relationships/tags" Target="../tags/tag440.xml"/><Relationship Id="rId6" Type="http://schemas.openxmlformats.org/officeDocument/2006/relationships/tags" Target="../tags/tag445.xml"/><Relationship Id="rId23" Type="http://schemas.openxmlformats.org/officeDocument/2006/relationships/tags" Target="../tags/tag462.xml"/><Relationship Id="rId28" Type="http://schemas.openxmlformats.org/officeDocument/2006/relationships/tags" Target="../tags/tag467.xml"/><Relationship Id="rId49" Type="http://schemas.openxmlformats.org/officeDocument/2006/relationships/tags" Target="../tags/tag488.xml"/><Relationship Id="rId114" Type="http://schemas.openxmlformats.org/officeDocument/2006/relationships/tags" Target="../tags/tag553.xml"/><Relationship Id="rId119" Type="http://schemas.openxmlformats.org/officeDocument/2006/relationships/tags" Target="../tags/tag558.xml"/><Relationship Id="rId44" Type="http://schemas.openxmlformats.org/officeDocument/2006/relationships/tags" Target="../tags/tag483.xml"/><Relationship Id="rId60" Type="http://schemas.openxmlformats.org/officeDocument/2006/relationships/tags" Target="../tags/tag499.xml"/><Relationship Id="rId65" Type="http://schemas.openxmlformats.org/officeDocument/2006/relationships/tags" Target="../tags/tag504.xml"/><Relationship Id="rId81" Type="http://schemas.openxmlformats.org/officeDocument/2006/relationships/tags" Target="../tags/tag520.xml"/><Relationship Id="rId86" Type="http://schemas.openxmlformats.org/officeDocument/2006/relationships/tags" Target="../tags/tag525.xml"/><Relationship Id="rId4" Type="http://schemas.openxmlformats.org/officeDocument/2006/relationships/tags" Target="../tags/tag443.xml"/><Relationship Id="rId9" Type="http://schemas.openxmlformats.org/officeDocument/2006/relationships/tags" Target="../tags/tag448.xml"/><Relationship Id="rId13" Type="http://schemas.openxmlformats.org/officeDocument/2006/relationships/tags" Target="../tags/tag452.xml"/><Relationship Id="rId18" Type="http://schemas.openxmlformats.org/officeDocument/2006/relationships/tags" Target="../tags/tag457.xml"/><Relationship Id="rId39" Type="http://schemas.openxmlformats.org/officeDocument/2006/relationships/tags" Target="../tags/tag478.xml"/><Relationship Id="rId109" Type="http://schemas.openxmlformats.org/officeDocument/2006/relationships/tags" Target="../tags/tag548.xml"/><Relationship Id="rId34" Type="http://schemas.openxmlformats.org/officeDocument/2006/relationships/tags" Target="../tags/tag473.xml"/><Relationship Id="rId50" Type="http://schemas.openxmlformats.org/officeDocument/2006/relationships/tags" Target="../tags/tag489.xml"/><Relationship Id="rId55" Type="http://schemas.openxmlformats.org/officeDocument/2006/relationships/tags" Target="../tags/tag494.xml"/><Relationship Id="rId76" Type="http://schemas.openxmlformats.org/officeDocument/2006/relationships/tags" Target="../tags/tag515.xml"/><Relationship Id="rId97" Type="http://schemas.openxmlformats.org/officeDocument/2006/relationships/tags" Target="../tags/tag536.xml"/><Relationship Id="rId104" Type="http://schemas.openxmlformats.org/officeDocument/2006/relationships/tags" Target="../tags/tag543.xml"/><Relationship Id="rId120" Type="http://schemas.openxmlformats.org/officeDocument/2006/relationships/tags" Target="../tags/tag559.xml"/><Relationship Id="rId7" Type="http://schemas.openxmlformats.org/officeDocument/2006/relationships/tags" Target="../tags/tag446.xml"/><Relationship Id="rId71" Type="http://schemas.openxmlformats.org/officeDocument/2006/relationships/tags" Target="../tags/tag510.xml"/><Relationship Id="rId92" Type="http://schemas.openxmlformats.org/officeDocument/2006/relationships/tags" Target="../tags/tag531.xml"/><Relationship Id="rId2" Type="http://schemas.openxmlformats.org/officeDocument/2006/relationships/tags" Target="../tags/tag441.xml"/><Relationship Id="rId29" Type="http://schemas.openxmlformats.org/officeDocument/2006/relationships/tags" Target="../tags/tag468.xml"/><Relationship Id="rId24" Type="http://schemas.openxmlformats.org/officeDocument/2006/relationships/tags" Target="../tags/tag463.xml"/><Relationship Id="rId40" Type="http://schemas.openxmlformats.org/officeDocument/2006/relationships/tags" Target="../tags/tag479.xml"/><Relationship Id="rId45" Type="http://schemas.openxmlformats.org/officeDocument/2006/relationships/tags" Target="../tags/tag484.xml"/><Relationship Id="rId66" Type="http://schemas.openxmlformats.org/officeDocument/2006/relationships/tags" Target="../tags/tag505.xml"/><Relationship Id="rId87" Type="http://schemas.openxmlformats.org/officeDocument/2006/relationships/tags" Target="../tags/tag526.xml"/><Relationship Id="rId110" Type="http://schemas.openxmlformats.org/officeDocument/2006/relationships/tags" Target="../tags/tag549.xml"/><Relationship Id="rId115" Type="http://schemas.openxmlformats.org/officeDocument/2006/relationships/tags" Target="../tags/tag554.xml"/><Relationship Id="rId61" Type="http://schemas.openxmlformats.org/officeDocument/2006/relationships/tags" Target="../tags/tag500.xml"/><Relationship Id="rId82" Type="http://schemas.openxmlformats.org/officeDocument/2006/relationships/tags" Target="../tags/tag521.xml"/><Relationship Id="rId19" Type="http://schemas.openxmlformats.org/officeDocument/2006/relationships/tags" Target="../tags/tag458.xml"/><Relationship Id="rId14" Type="http://schemas.openxmlformats.org/officeDocument/2006/relationships/tags" Target="../tags/tag453.xml"/><Relationship Id="rId30" Type="http://schemas.openxmlformats.org/officeDocument/2006/relationships/tags" Target="../tags/tag469.xml"/><Relationship Id="rId35" Type="http://schemas.openxmlformats.org/officeDocument/2006/relationships/tags" Target="../tags/tag474.xml"/><Relationship Id="rId56" Type="http://schemas.openxmlformats.org/officeDocument/2006/relationships/tags" Target="../tags/tag495.xml"/><Relationship Id="rId77" Type="http://schemas.openxmlformats.org/officeDocument/2006/relationships/tags" Target="../tags/tag516.xml"/><Relationship Id="rId100" Type="http://schemas.openxmlformats.org/officeDocument/2006/relationships/tags" Target="../tags/tag539.xml"/><Relationship Id="rId105" Type="http://schemas.openxmlformats.org/officeDocument/2006/relationships/tags" Target="../tags/tag544.xml"/><Relationship Id="rId8" Type="http://schemas.openxmlformats.org/officeDocument/2006/relationships/tags" Target="../tags/tag447.xml"/><Relationship Id="rId51" Type="http://schemas.openxmlformats.org/officeDocument/2006/relationships/tags" Target="../tags/tag490.xml"/><Relationship Id="rId72" Type="http://schemas.openxmlformats.org/officeDocument/2006/relationships/tags" Target="../tags/tag511.xml"/><Relationship Id="rId93" Type="http://schemas.openxmlformats.org/officeDocument/2006/relationships/tags" Target="../tags/tag532.xml"/><Relationship Id="rId98" Type="http://schemas.openxmlformats.org/officeDocument/2006/relationships/tags" Target="../tags/tag537.xml"/><Relationship Id="rId121" Type="http://schemas.openxmlformats.org/officeDocument/2006/relationships/tags" Target="../tags/tag560.xml"/><Relationship Id="rId3" Type="http://schemas.openxmlformats.org/officeDocument/2006/relationships/tags" Target="../tags/tag442.xml"/><Relationship Id="rId25" Type="http://schemas.openxmlformats.org/officeDocument/2006/relationships/tags" Target="../tags/tag464.xml"/><Relationship Id="rId46" Type="http://schemas.openxmlformats.org/officeDocument/2006/relationships/tags" Target="../tags/tag485.xml"/><Relationship Id="rId67" Type="http://schemas.openxmlformats.org/officeDocument/2006/relationships/tags" Target="../tags/tag506.xml"/><Relationship Id="rId116" Type="http://schemas.openxmlformats.org/officeDocument/2006/relationships/tags" Target="../tags/tag555.xml"/><Relationship Id="rId20" Type="http://schemas.openxmlformats.org/officeDocument/2006/relationships/tags" Target="../tags/tag459.xml"/><Relationship Id="rId41" Type="http://schemas.openxmlformats.org/officeDocument/2006/relationships/tags" Target="../tags/tag480.xml"/><Relationship Id="rId62" Type="http://schemas.openxmlformats.org/officeDocument/2006/relationships/tags" Target="../tags/tag501.xml"/><Relationship Id="rId83" Type="http://schemas.openxmlformats.org/officeDocument/2006/relationships/tags" Target="../tags/tag522.xml"/><Relationship Id="rId88" Type="http://schemas.openxmlformats.org/officeDocument/2006/relationships/tags" Target="../tags/tag527.xml"/><Relationship Id="rId111" Type="http://schemas.openxmlformats.org/officeDocument/2006/relationships/tags" Target="../tags/tag550.xml"/><Relationship Id="rId15" Type="http://schemas.openxmlformats.org/officeDocument/2006/relationships/tags" Target="../tags/tag454.xml"/><Relationship Id="rId36" Type="http://schemas.openxmlformats.org/officeDocument/2006/relationships/tags" Target="../tags/tag475.xml"/><Relationship Id="rId57" Type="http://schemas.openxmlformats.org/officeDocument/2006/relationships/tags" Target="../tags/tag496.xml"/><Relationship Id="rId106" Type="http://schemas.openxmlformats.org/officeDocument/2006/relationships/tags" Target="../tags/tag545.xml"/><Relationship Id="rId10" Type="http://schemas.openxmlformats.org/officeDocument/2006/relationships/tags" Target="../tags/tag449.xml"/><Relationship Id="rId31" Type="http://schemas.openxmlformats.org/officeDocument/2006/relationships/tags" Target="../tags/tag470.xml"/><Relationship Id="rId52" Type="http://schemas.openxmlformats.org/officeDocument/2006/relationships/tags" Target="../tags/tag491.xml"/><Relationship Id="rId73" Type="http://schemas.openxmlformats.org/officeDocument/2006/relationships/tags" Target="../tags/tag512.xml"/><Relationship Id="rId78" Type="http://schemas.openxmlformats.org/officeDocument/2006/relationships/tags" Target="../tags/tag517.xml"/><Relationship Id="rId94" Type="http://schemas.openxmlformats.org/officeDocument/2006/relationships/tags" Target="../tags/tag533.xml"/><Relationship Id="rId99" Type="http://schemas.openxmlformats.org/officeDocument/2006/relationships/tags" Target="../tags/tag538.xml"/><Relationship Id="rId101" Type="http://schemas.openxmlformats.org/officeDocument/2006/relationships/tags" Target="../tags/tag540.xml"/><Relationship Id="rId122" Type="http://schemas.openxmlformats.org/officeDocument/2006/relationships/tags" Target="../tags/tag561.xml"/></Relationships>
</file>

<file path=ppt/slides/_rels/slide11.xml.rels><?xml version="1.0" encoding="UTF-8" standalone="yes"?>
<Relationships xmlns="http://schemas.openxmlformats.org/package/2006/relationships"><Relationship Id="rId117" Type="http://schemas.openxmlformats.org/officeDocument/2006/relationships/tags" Target="../tags/tag678.xml"/><Relationship Id="rId21" Type="http://schemas.openxmlformats.org/officeDocument/2006/relationships/tags" Target="../tags/tag582.xml"/><Relationship Id="rId42" Type="http://schemas.openxmlformats.org/officeDocument/2006/relationships/tags" Target="../tags/tag603.xml"/><Relationship Id="rId63" Type="http://schemas.openxmlformats.org/officeDocument/2006/relationships/tags" Target="../tags/tag624.xml"/><Relationship Id="rId84" Type="http://schemas.openxmlformats.org/officeDocument/2006/relationships/tags" Target="../tags/tag645.xml"/><Relationship Id="rId138" Type="http://schemas.openxmlformats.org/officeDocument/2006/relationships/slideLayout" Target="../slideLayouts/slideLayout1.xml"/><Relationship Id="rId16" Type="http://schemas.openxmlformats.org/officeDocument/2006/relationships/tags" Target="../tags/tag577.xml"/><Relationship Id="rId107" Type="http://schemas.openxmlformats.org/officeDocument/2006/relationships/tags" Target="../tags/tag668.xml"/><Relationship Id="rId11" Type="http://schemas.openxmlformats.org/officeDocument/2006/relationships/tags" Target="../tags/tag572.xml"/><Relationship Id="rId32" Type="http://schemas.openxmlformats.org/officeDocument/2006/relationships/tags" Target="../tags/tag593.xml"/><Relationship Id="rId37" Type="http://schemas.openxmlformats.org/officeDocument/2006/relationships/tags" Target="../tags/tag598.xml"/><Relationship Id="rId53" Type="http://schemas.openxmlformats.org/officeDocument/2006/relationships/tags" Target="../tags/tag614.xml"/><Relationship Id="rId58" Type="http://schemas.openxmlformats.org/officeDocument/2006/relationships/tags" Target="../tags/tag619.xml"/><Relationship Id="rId74" Type="http://schemas.openxmlformats.org/officeDocument/2006/relationships/tags" Target="../tags/tag635.xml"/><Relationship Id="rId79" Type="http://schemas.openxmlformats.org/officeDocument/2006/relationships/tags" Target="../tags/tag640.xml"/><Relationship Id="rId102" Type="http://schemas.openxmlformats.org/officeDocument/2006/relationships/tags" Target="../tags/tag663.xml"/><Relationship Id="rId123" Type="http://schemas.openxmlformats.org/officeDocument/2006/relationships/tags" Target="../tags/tag684.xml"/><Relationship Id="rId128" Type="http://schemas.openxmlformats.org/officeDocument/2006/relationships/tags" Target="../tags/tag689.xml"/><Relationship Id="rId5" Type="http://schemas.openxmlformats.org/officeDocument/2006/relationships/tags" Target="../tags/tag566.xml"/><Relationship Id="rId90" Type="http://schemas.openxmlformats.org/officeDocument/2006/relationships/tags" Target="../tags/tag651.xml"/><Relationship Id="rId95" Type="http://schemas.openxmlformats.org/officeDocument/2006/relationships/tags" Target="../tags/tag656.xml"/><Relationship Id="rId22" Type="http://schemas.openxmlformats.org/officeDocument/2006/relationships/tags" Target="../tags/tag583.xml"/><Relationship Id="rId27" Type="http://schemas.openxmlformats.org/officeDocument/2006/relationships/tags" Target="../tags/tag588.xml"/><Relationship Id="rId43" Type="http://schemas.openxmlformats.org/officeDocument/2006/relationships/tags" Target="../tags/tag604.xml"/><Relationship Id="rId48" Type="http://schemas.openxmlformats.org/officeDocument/2006/relationships/tags" Target="../tags/tag609.xml"/><Relationship Id="rId64" Type="http://schemas.openxmlformats.org/officeDocument/2006/relationships/tags" Target="../tags/tag625.xml"/><Relationship Id="rId69" Type="http://schemas.openxmlformats.org/officeDocument/2006/relationships/tags" Target="../tags/tag630.xml"/><Relationship Id="rId113" Type="http://schemas.openxmlformats.org/officeDocument/2006/relationships/tags" Target="../tags/tag674.xml"/><Relationship Id="rId118" Type="http://schemas.openxmlformats.org/officeDocument/2006/relationships/tags" Target="../tags/tag679.xml"/><Relationship Id="rId134" Type="http://schemas.openxmlformats.org/officeDocument/2006/relationships/tags" Target="../tags/tag695.xml"/><Relationship Id="rId139" Type="http://schemas.openxmlformats.org/officeDocument/2006/relationships/image" Target="../media/image13.png"/><Relationship Id="rId80" Type="http://schemas.openxmlformats.org/officeDocument/2006/relationships/tags" Target="../tags/tag641.xml"/><Relationship Id="rId85" Type="http://schemas.openxmlformats.org/officeDocument/2006/relationships/tags" Target="../tags/tag646.xml"/><Relationship Id="rId12" Type="http://schemas.openxmlformats.org/officeDocument/2006/relationships/tags" Target="../tags/tag573.xml"/><Relationship Id="rId17" Type="http://schemas.openxmlformats.org/officeDocument/2006/relationships/tags" Target="../tags/tag578.xml"/><Relationship Id="rId33" Type="http://schemas.openxmlformats.org/officeDocument/2006/relationships/tags" Target="../tags/tag594.xml"/><Relationship Id="rId38" Type="http://schemas.openxmlformats.org/officeDocument/2006/relationships/tags" Target="../tags/tag599.xml"/><Relationship Id="rId59" Type="http://schemas.openxmlformats.org/officeDocument/2006/relationships/tags" Target="../tags/tag620.xml"/><Relationship Id="rId103" Type="http://schemas.openxmlformats.org/officeDocument/2006/relationships/tags" Target="../tags/tag664.xml"/><Relationship Id="rId108" Type="http://schemas.openxmlformats.org/officeDocument/2006/relationships/tags" Target="../tags/tag669.xml"/><Relationship Id="rId124" Type="http://schemas.openxmlformats.org/officeDocument/2006/relationships/tags" Target="../tags/tag685.xml"/><Relationship Id="rId129" Type="http://schemas.openxmlformats.org/officeDocument/2006/relationships/tags" Target="../tags/tag690.xml"/><Relationship Id="rId54" Type="http://schemas.openxmlformats.org/officeDocument/2006/relationships/tags" Target="../tags/tag615.xml"/><Relationship Id="rId70" Type="http://schemas.openxmlformats.org/officeDocument/2006/relationships/tags" Target="../tags/tag631.xml"/><Relationship Id="rId75" Type="http://schemas.openxmlformats.org/officeDocument/2006/relationships/tags" Target="../tags/tag636.xml"/><Relationship Id="rId91" Type="http://schemas.openxmlformats.org/officeDocument/2006/relationships/tags" Target="../tags/tag652.xml"/><Relationship Id="rId96" Type="http://schemas.openxmlformats.org/officeDocument/2006/relationships/tags" Target="../tags/tag657.xml"/><Relationship Id="rId140" Type="http://schemas.openxmlformats.org/officeDocument/2006/relationships/image" Target="../media/image14.png"/><Relationship Id="rId1" Type="http://schemas.openxmlformats.org/officeDocument/2006/relationships/tags" Target="../tags/tag562.xml"/><Relationship Id="rId6" Type="http://schemas.openxmlformats.org/officeDocument/2006/relationships/tags" Target="../tags/tag567.xml"/><Relationship Id="rId23" Type="http://schemas.openxmlformats.org/officeDocument/2006/relationships/tags" Target="../tags/tag584.xml"/><Relationship Id="rId28" Type="http://schemas.openxmlformats.org/officeDocument/2006/relationships/tags" Target="../tags/tag589.xml"/><Relationship Id="rId49" Type="http://schemas.openxmlformats.org/officeDocument/2006/relationships/tags" Target="../tags/tag610.xml"/><Relationship Id="rId114" Type="http://schemas.openxmlformats.org/officeDocument/2006/relationships/tags" Target="../tags/tag675.xml"/><Relationship Id="rId119" Type="http://schemas.openxmlformats.org/officeDocument/2006/relationships/tags" Target="../tags/tag680.xml"/><Relationship Id="rId44" Type="http://schemas.openxmlformats.org/officeDocument/2006/relationships/tags" Target="../tags/tag605.xml"/><Relationship Id="rId60" Type="http://schemas.openxmlformats.org/officeDocument/2006/relationships/tags" Target="../tags/tag621.xml"/><Relationship Id="rId65" Type="http://schemas.openxmlformats.org/officeDocument/2006/relationships/tags" Target="../tags/tag626.xml"/><Relationship Id="rId81" Type="http://schemas.openxmlformats.org/officeDocument/2006/relationships/tags" Target="../tags/tag642.xml"/><Relationship Id="rId86" Type="http://schemas.openxmlformats.org/officeDocument/2006/relationships/tags" Target="../tags/tag647.xml"/><Relationship Id="rId130" Type="http://schemas.openxmlformats.org/officeDocument/2006/relationships/tags" Target="../tags/tag691.xml"/><Relationship Id="rId135" Type="http://schemas.openxmlformats.org/officeDocument/2006/relationships/tags" Target="../tags/tag696.xml"/><Relationship Id="rId13" Type="http://schemas.openxmlformats.org/officeDocument/2006/relationships/tags" Target="../tags/tag574.xml"/><Relationship Id="rId18" Type="http://schemas.openxmlformats.org/officeDocument/2006/relationships/tags" Target="../tags/tag579.xml"/><Relationship Id="rId39" Type="http://schemas.openxmlformats.org/officeDocument/2006/relationships/tags" Target="../tags/tag600.xml"/><Relationship Id="rId109" Type="http://schemas.openxmlformats.org/officeDocument/2006/relationships/tags" Target="../tags/tag670.xml"/><Relationship Id="rId34" Type="http://schemas.openxmlformats.org/officeDocument/2006/relationships/tags" Target="../tags/tag595.xml"/><Relationship Id="rId50" Type="http://schemas.openxmlformats.org/officeDocument/2006/relationships/tags" Target="../tags/tag611.xml"/><Relationship Id="rId55" Type="http://schemas.openxmlformats.org/officeDocument/2006/relationships/tags" Target="../tags/tag616.xml"/><Relationship Id="rId76" Type="http://schemas.openxmlformats.org/officeDocument/2006/relationships/tags" Target="../tags/tag637.xml"/><Relationship Id="rId97" Type="http://schemas.openxmlformats.org/officeDocument/2006/relationships/tags" Target="../tags/tag658.xml"/><Relationship Id="rId104" Type="http://schemas.openxmlformats.org/officeDocument/2006/relationships/tags" Target="../tags/tag665.xml"/><Relationship Id="rId120" Type="http://schemas.openxmlformats.org/officeDocument/2006/relationships/tags" Target="../tags/tag681.xml"/><Relationship Id="rId125" Type="http://schemas.openxmlformats.org/officeDocument/2006/relationships/tags" Target="../tags/tag686.xml"/><Relationship Id="rId7" Type="http://schemas.openxmlformats.org/officeDocument/2006/relationships/tags" Target="../tags/tag568.xml"/><Relationship Id="rId71" Type="http://schemas.openxmlformats.org/officeDocument/2006/relationships/tags" Target="../tags/tag632.xml"/><Relationship Id="rId92" Type="http://schemas.openxmlformats.org/officeDocument/2006/relationships/tags" Target="../tags/tag653.xml"/><Relationship Id="rId2" Type="http://schemas.openxmlformats.org/officeDocument/2006/relationships/tags" Target="../tags/tag563.xml"/><Relationship Id="rId29" Type="http://schemas.openxmlformats.org/officeDocument/2006/relationships/tags" Target="../tags/tag590.xml"/><Relationship Id="rId24" Type="http://schemas.openxmlformats.org/officeDocument/2006/relationships/tags" Target="../tags/tag585.xml"/><Relationship Id="rId40" Type="http://schemas.openxmlformats.org/officeDocument/2006/relationships/tags" Target="../tags/tag601.xml"/><Relationship Id="rId45" Type="http://schemas.openxmlformats.org/officeDocument/2006/relationships/tags" Target="../tags/tag606.xml"/><Relationship Id="rId66" Type="http://schemas.openxmlformats.org/officeDocument/2006/relationships/tags" Target="../tags/tag627.xml"/><Relationship Id="rId87" Type="http://schemas.openxmlformats.org/officeDocument/2006/relationships/tags" Target="../tags/tag648.xml"/><Relationship Id="rId110" Type="http://schemas.openxmlformats.org/officeDocument/2006/relationships/tags" Target="../tags/tag671.xml"/><Relationship Id="rId115" Type="http://schemas.openxmlformats.org/officeDocument/2006/relationships/tags" Target="../tags/tag676.xml"/><Relationship Id="rId131" Type="http://schemas.openxmlformats.org/officeDocument/2006/relationships/tags" Target="../tags/tag692.xml"/><Relationship Id="rId136" Type="http://schemas.openxmlformats.org/officeDocument/2006/relationships/tags" Target="../tags/tag697.xml"/><Relationship Id="rId61" Type="http://schemas.openxmlformats.org/officeDocument/2006/relationships/tags" Target="../tags/tag622.xml"/><Relationship Id="rId82" Type="http://schemas.openxmlformats.org/officeDocument/2006/relationships/tags" Target="../tags/tag643.xml"/><Relationship Id="rId19" Type="http://schemas.openxmlformats.org/officeDocument/2006/relationships/tags" Target="../tags/tag580.xml"/><Relationship Id="rId14" Type="http://schemas.openxmlformats.org/officeDocument/2006/relationships/tags" Target="../tags/tag575.xml"/><Relationship Id="rId30" Type="http://schemas.openxmlformats.org/officeDocument/2006/relationships/tags" Target="../tags/tag591.xml"/><Relationship Id="rId35" Type="http://schemas.openxmlformats.org/officeDocument/2006/relationships/tags" Target="../tags/tag596.xml"/><Relationship Id="rId56" Type="http://schemas.openxmlformats.org/officeDocument/2006/relationships/tags" Target="../tags/tag617.xml"/><Relationship Id="rId77" Type="http://schemas.openxmlformats.org/officeDocument/2006/relationships/tags" Target="../tags/tag638.xml"/><Relationship Id="rId100" Type="http://schemas.openxmlformats.org/officeDocument/2006/relationships/tags" Target="../tags/tag661.xml"/><Relationship Id="rId105" Type="http://schemas.openxmlformats.org/officeDocument/2006/relationships/tags" Target="../tags/tag666.xml"/><Relationship Id="rId126" Type="http://schemas.openxmlformats.org/officeDocument/2006/relationships/tags" Target="../tags/tag687.xml"/><Relationship Id="rId8" Type="http://schemas.openxmlformats.org/officeDocument/2006/relationships/tags" Target="../tags/tag569.xml"/><Relationship Id="rId51" Type="http://schemas.openxmlformats.org/officeDocument/2006/relationships/tags" Target="../tags/tag612.xml"/><Relationship Id="rId72" Type="http://schemas.openxmlformats.org/officeDocument/2006/relationships/tags" Target="../tags/tag633.xml"/><Relationship Id="rId93" Type="http://schemas.openxmlformats.org/officeDocument/2006/relationships/tags" Target="../tags/tag654.xml"/><Relationship Id="rId98" Type="http://schemas.openxmlformats.org/officeDocument/2006/relationships/tags" Target="../tags/tag659.xml"/><Relationship Id="rId121" Type="http://schemas.openxmlformats.org/officeDocument/2006/relationships/tags" Target="../tags/tag682.xml"/><Relationship Id="rId3" Type="http://schemas.openxmlformats.org/officeDocument/2006/relationships/tags" Target="../tags/tag564.xml"/><Relationship Id="rId25" Type="http://schemas.openxmlformats.org/officeDocument/2006/relationships/tags" Target="../tags/tag586.xml"/><Relationship Id="rId46" Type="http://schemas.openxmlformats.org/officeDocument/2006/relationships/tags" Target="../tags/tag607.xml"/><Relationship Id="rId67" Type="http://schemas.openxmlformats.org/officeDocument/2006/relationships/tags" Target="../tags/tag628.xml"/><Relationship Id="rId116" Type="http://schemas.openxmlformats.org/officeDocument/2006/relationships/tags" Target="../tags/tag677.xml"/><Relationship Id="rId137" Type="http://schemas.openxmlformats.org/officeDocument/2006/relationships/tags" Target="../tags/tag698.xml"/><Relationship Id="rId20" Type="http://schemas.openxmlformats.org/officeDocument/2006/relationships/tags" Target="../tags/tag581.xml"/><Relationship Id="rId41" Type="http://schemas.openxmlformats.org/officeDocument/2006/relationships/tags" Target="../tags/tag602.xml"/><Relationship Id="rId62" Type="http://schemas.openxmlformats.org/officeDocument/2006/relationships/tags" Target="../tags/tag623.xml"/><Relationship Id="rId83" Type="http://schemas.openxmlformats.org/officeDocument/2006/relationships/tags" Target="../tags/tag644.xml"/><Relationship Id="rId88" Type="http://schemas.openxmlformats.org/officeDocument/2006/relationships/tags" Target="../tags/tag649.xml"/><Relationship Id="rId111" Type="http://schemas.openxmlformats.org/officeDocument/2006/relationships/tags" Target="../tags/tag672.xml"/><Relationship Id="rId132" Type="http://schemas.openxmlformats.org/officeDocument/2006/relationships/tags" Target="../tags/tag693.xml"/><Relationship Id="rId15" Type="http://schemas.openxmlformats.org/officeDocument/2006/relationships/tags" Target="../tags/tag576.xml"/><Relationship Id="rId36" Type="http://schemas.openxmlformats.org/officeDocument/2006/relationships/tags" Target="../tags/tag597.xml"/><Relationship Id="rId57" Type="http://schemas.openxmlformats.org/officeDocument/2006/relationships/tags" Target="../tags/tag618.xml"/><Relationship Id="rId106" Type="http://schemas.openxmlformats.org/officeDocument/2006/relationships/tags" Target="../tags/tag667.xml"/><Relationship Id="rId127" Type="http://schemas.openxmlformats.org/officeDocument/2006/relationships/tags" Target="../tags/tag688.xml"/><Relationship Id="rId10" Type="http://schemas.openxmlformats.org/officeDocument/2006/relationships/tags" Target="../tags/tag571.xml"/><Relationship Id="rId31" Type="http://schemas.openxmlformats.org/officeDocument/2006/relationships/tags" Target="../tags/tag592.xml"/><Relationship Id="rId52" Type="http://schemas.openxmlformats.org/officeDocument/2006/relationships/tags" Target="../tags/tag613.xml"/><Relationship Id="rId73" Type="http://schemas.openxmlformats.org/officeDocument/2006/relationships/tags" Target="../tags/tag634.xml"/><Relationship Id="rId78" Type="http://schemas.openxmlformats.org/officeDocument/2006/relationships/tags" Target="../tags/tag639.xml"/><Relationship Id="rId94" Type="http://schemas.openxmlformats.org/officeDocument/2006/relationships/tags" Target="../tags/tag655.xml"/><Relationship Id="rId99" Type="http://schemas.openxmlformats.org/officeDocument/2006/relationships/tags" Target="../tags/tag660.xml"/><Relationship Id="rId101" Type="http://schemas.openxmlformats.org/officeDocument/2006/relationships/tags" Target="../tags/tag662.xml"/><Relationship Id="rId122" Type="http://schemas.openxmlformats.org/officeDocument/2006/relationships/tags" Target="../tags/tag683.xml"/><Relationship Id="rId4" Type="http://schemas.openxmlformats.org/officeDocument/2006/relationships/tags" Target="../tags/tag565.xml"/><Relationship Id="rId9" Type="http://schemas.openxmlformats.org/officeDocument/2006/relationships/tags" Target="../tags/tag570.xml"/><Relationship Id="rId26" Type="http://schemas.openxmlformats.org/officeDocument/2006/relationships/tags" Target="../tags/tag587.xml"/><Relationship Id="rId47" Type="http://schemas.openxmlformats.org/officeDocument/2006/relationships/tags" Target="../tags/tag608.xml"/><Relationship Id="rId68" Type="http://schemas.openxmlformats.org/officeDocument/2006/relationships/tags" Target="../tags/tag629.xml"/><Relationship Id="rId89" Type="http://schemas.openxmlformats.org/officeDocument/2006/relationships/tags" Target="../tags/tag650.xml"/><Relationship Id="rId112" Type="http://schemas.openxmlformats.org/officeDocument/2006/relationships/tags" Target="../tags/tag673.xml"/><Relationship Id="rId133" Type="http://schemas.openxmlformats.org/officeDocument/2006/relationships/tags" Target="../tags/tag694.xml"/></Relationships>
</file>

<file path=ppt/slides/_rels/slide12.xml.rels><?xml version="1.0" encoding="UTF-8" standalone="yes"?>
<Relationships xmlns="http://schemas.openxmlformats.org/package/2006/relationships"><Relationship Id="rId26" Type="http://schemas.openxmlformats.org/officeDocument/2006/relationships/tags" Target="../tags/tag724.xml"/><Relationship Id="rId117" Type="http://schemas.openxmlformats.org/officeDocument/2006/relationships/tags" Target="../tags/tag815.xml"/><Relationship Id="rId21" Type="http://schemas.openxmlformats.org/officeDocument/2006/relationships/tags" Target="../tags/tag719.xml"/><Relationship Id="rId42" Type="http://schemas.openxmlformats.org/officeDocument/2006/relationships/tags" Target="../tags/tag740.xml"/><Relationship Id="rId47" Type="http://schemas.openxmlformats.org/officeDocument/2006/relationships/tags" Target="../tags/tag745.xml"/><Relationship Id="rId63" Type="http://schemas.openxmlformats.org/officeDocument/2006/relationships/tags" Target="../tags/tag761.xml"/><Relationship Id="rId68" Type="http://schemas.openxmlformats.org/officeDocument/2006/relationships/tags" Target="../tags/tag766.xml"/><Relationship Id="rId84" Type="http://schemas.openxmlformats.org/officeDocument/2006/relationships/tags" Target="../tags/tag782.xml"/><Relationship Id="rId89" Type="http://schemas.openxmlformats.org/officeDocument/2006/relationships/tags" Target="../tags/tag787.xml"/><Relationship Id="rId112" Type="http://schemas.openxmlformats.org/officeDocument/2006/relationships/tags" Target="../tags/tag810.xml"/><Relationship Id="rId16" Type="http://schemas.openxmlformats.org/officeDocument/2006/relationships/tags" Target="../tags/tag714.xml"/><Relationship Id="rId107" Type="http://schemas.openxmlformats.org/officeDocument/2006/relationships/tags" Target="../tags/tag805.xml"/><Relationship Id="rId11" Type="http://schemas.openxmlformats.org/officeDocument/2006/relationships/tags" Target="../tags/tag709.xml"/><Relationship Id="rId32" Type="http://schemas.openxmlformats.org/officeDocument/2006/relationships/tags" Target="../tags/tag730.xml"/><Relationship Id="rId37" Type="http://schemas.openxmlformats.org/officeDocument/2006/relationships/tags" Target="../tags/tag735.xml"/><Relationship Id="rId53" Type="http://schemas.openxmlformats.org/officeDocument/2006/relationships/tags" Target="../tags/tag751.xml"/><Relationship Id="rId58" Type="http://schemas.openxmlformats.org/officeDocument/2006/relationships/tags" Target="../tags/tag756.xml"/><Relationship Id="rId74" Type="http://schemas.openxmlformats.org/officeDocument/2006/relationships/tags" Target="../tags/tag772.xml"/><Relationship Id="rId79" Type="http://schemas.openxmlformats.org/officeDocument/2006/relationships/tags" Target="../tags/tag777.xml"/><Relationship Id="rId102" Type="http://schemas.openxmlformats.org/officeDocument/2006/relationships/tags" Target="../tags/tag800.xml"/><Relationship Id="rId123" Type="http://schemas.openxmlformats.org/officeDocument/2006/relationships/slideLayout" Target="../slideLayouts/slideLayout1.xml"/><Relationship Id="rId5" Type="http://schemas.openxmlformats.org/officeDocument/2006/relationships/tags" Target="../tags/tag703.xml"/><Relationship Id="rId90" Type="http://schemas.openxmlformats.org/officeDocument/2006/relationships/tags" Target="../tags/tag788.xml"/><Relationship Id="rId95" Type="http://schemas.openxmlformats.org/officeDocument/2006/relationships/tags" Target="../tags/tag793.xml"/><Relationship Id="rId22" Type="http://schemas.openxmlformats.org/officeDocument/2006/relationships/tags" Target="../tags/tag720.xml"/><Relationship Id="rId27" Type="http://schemas.openxmlformats.org/officeDocument/2006/relationships/tags" Target="../tags/tag725.xml"/><Relationship Id="rId43" Type="http://schemas.openxmlformats.org/officeDocument/2006/relationships/tags" Target="../tags/tag741.xml"/><Relationship Id="rId48" Type="http://schemas.openxmlformats.org/officeDocument/2006/relationships/tags" Target="../tags/tag746.xml"/><Relationship Id="rId64" Type="http://schemas.openxmlformats.org/officeDocument/2006/relationships/tags" Target="../tags/tag762.xml"/><Relationship Id="rId69" Type="http://schemas.openxmlformats.org/officeDocument/2006/relationships/tags" Target="../tags/tag767.xml"/><Relationship Id="rId113" Type="http://schemas.openxmlformats.org/officeDocument/2006/relationships/tags" Target="../tags/tag811.xml"/><Relationship Id="rId118" Type="http://schemas.openxmlformats.org/officeDocument/2006/relationships/tags" Target="../tags/tag816.xml"/><Relationship Id="rId80" Type="http://schemas.openxmlformats.org/officeDocument/2006/relationships/tags" Target="../tags/tag778.xml"/><Relationship Id="rId85" Type="http://schemas.openxmlformats.org/officeDocument/2006/relationships/tags" Target="../tags/tag783.xml"/><Relationship Id="rId12" Type="http://schemas.openxmlformats.org/officeDocument/2006/relationships/tags" Target="../tags/tag710.xml"/><Relationship Id="rId17" Type="http://schemas.openxmlformats.org/officeDocument/2006/relationships/tags" Target="../tags/tag715.xml"/><Relationship Id="rId33" Type="http://schemas.openxmlformats.org/officeDocument/2006/relationships/tags" Target="../tags/tag731.xml"/><Relationship Id="rId38" Type="http://schemas.openxmlformats.org/officeDocument/2006/relationships/tags" Target="../tags/tag736.xml"/><Relationship Id="rId59" Type="http://schemas.openxmlformats.org/officeDocument/2006/relationships/tags" Target="../tags/tag757.xml"/><Relationship Id="rId103" Type="http://schemas.openxmlformats.org/officeDocument/2006/relationships/tags" Target="../tags/tag801.xml"/><Relationship Id="rId108" Type="http://schemas.openxmlformats.org/officeDocument/2006/relationships/tags" Target="../tags/tag806.xml"/><Relationship Id="rId124" Type="http://schemas.openxmlformats.org/officeDocument/2006/relationships/image" Target="../media/image14.png"/><Relationship Id="rId54" Type="http://schemas.openxmlformats.org/officeDocument/2006/relationships/tags" Target="../tags/tag752.xml"/><Relationship Id="rId70" Type="http://schemas.openxmlformats.org/officeDocument/2006/relationships/tags" Target="../tags/tag768.xml"/><Relationship Id="rId75" Type="http://schemas.openxmlformats.org/officeDocument/2006/relationships/tags" Target="../tags/tag773.xml"/><Relationship Id="rId91" Type="http://schemas.openxmlformats.org/officeDocument/2006/relationships/tags" Target="../tags/tag789.xml"/><Relationship Id="rId96" Type="http://schemas.openxmlformats.org/officeDocument/2006/relationships/tags" Target="../tags/tag794.xml"/><Relationship Id="rId1" Type="http://schemas.openxmlformats.org/officeDocument/2006/relationships/tags" Target="../tags/tag699.xml"/><Relationship Id="rId6" Type="http://schemas.openxmlformats.org/officeDocument/2006/relationships/tags" Target="../tags/tag704.xml"/><Relationship Id="rId23" Type="http://schemas.openxmlformats.org/officeDocument/2006/relationships/tags" Target="../tags/tag721.xml"/><Relationship Id="rId28" Type="http://schemas.openxmlformats.org/officeDocument/2006/relationships/tags" Target="../tags/tag726.xml"/><Relationship Id="rId49" Type="http://schemas.openxmlformats.org/officeDocument/2006/relationships/tags" Target="../tags/tag747.xml"/><Relationship Id="rId114" Type="http://schemas.openxmlformats.org/officeDocument/2006/relationships/tags" Target="../tags/tag812.xml"/><Relationship Id="rId119" Type="http://schemas.openxmlformats.org/officeDocument/2006/relationships/tags" Target="../tags/tag817.xml"/><Relationship Id="rId44" Type="http://schemas.openxmlformats.org/officeDocument/2006/relationships/tags" Target="../tags/tag742.xml"/><Relationship Id="rId60" Type="http://schemas.openxmlformats.org/officeDocument/2006/relationships/tags" Target="../tags/tag758.xml"/><Relationship Id="rId65" Type="http://schemas.openxmlformats.org/officeDocument/2006/relationships/tags" Target="../tags/tag763.xml"/><Relationship Id="rId81" Type="http://schemas.openxmlformats.org/officeDocument/2006/relationships/tags" Target="../tags/tag779.xml"/><Relationship Id="rId86" Type="http://schemas.openxmlformats.org/officeDocument/2006/relationships/tags" Target="../tags/tag784.xml"/><Relationship Id="rId4" Type="http://schemas.openxmlformats.org/officeDocument/2006/relationships/tags" Target="../tags/tag702.xml"/><Relationship Id="rId9" Type="http://schemas.openxmlformats.org/officeDocument/2006/relationships/tags" Target="../tags/tag707.xml"/><Relationship Id="rId13" Type="http://schemas.openxmlformats.org/officeDocument/2006/relationships/tags" Target="../tags/tag711.xml"/><Relationship Id="rId18" Type="http://schemas.openxmlformats.org/officeDocument/2006/relationships/tags" Target="../tags/tag716.xml"/><Relationship Id="rId39" Type="http://schemas.openxmlformats.org/officeDocument/2006/relationships/tags" Target="../tags/tag737.xml"/><Relationship Id="rId109" Type="http://schemas.openxmlformats.org/officeDocument/2006/relationships/tags" Target="../tags/tag807.xml"/><Relationship Id="rId34" Type="http://schemas.openxmlformats.org/officeDocument/2006/relationships/tags" Target="../tags/tag732.xml"/><Relationship Id="rId50" Type="http://schemas.openxmlformats.org/officeDocument/2006/relationships/tags" Target="../tags/tag748.xml"/><Relationship Id="rId55" Type="http://schemas.openxmlformats.org/officeDocument/2006/relationships/tags" Target="../tags/tag753.xml"/><Relationship Id="rId76" Type="http://schemas.openxmlformats.org/officeDocument/2006/relationships/tags" Target="../tags/tag774.xml"/><Relationship Id="rId97" Type="http://schemas.openxmlformats.org/officeDocument/2006/relationships/tags" Target="../tags/tag795.xml"/><Relationship Id="rId104" Type="http://schemas.openxmlformats.org/officeDocument/2006/relationships/tags" Target="../tags/tag802.xml"/><Relationship Id="rId120" Type="http://schemas.openxmlformats.org/officeDocument/2006/relationships/tags" Target="../tags/tag818.xml"/><Relationship Id="rId7" Type="http://schemas.openxmlformats.org/officeDocument/2006/relationships/tags" Target="../tags/tag705.xml"/><Relationship Id="rId71" Type="http://schemas.openxmlformats.org/officeDocument/2006/relationships/tags" Target="../tags/tag769.xml"/><Relationship Id="rId92" Type="http://schemas.openxmlformats.org/officeDocument/2006/relationships/tags" Target="../tags/tag790.xml"/><Relationship Id="rId2" Type="http://schemas.openxmlformats.org/officeDocument/2006/relationships/tags" Target="../tags/tag700.xml"/><Relationship Id="rId29" Type="http://schemas.openxmlformats.org/officeDocument/2006/relationships/tags" Target="../tags/tag727.xml"/><Relationship Id="rId24" Type="http://schemas.openxmlformats.org/officeDocument/2006/relationships/tags" Target="../tags/tag722.xml"/><Relationship Id="rId40" Type="http://schemas.openxmlformats.org/officeDocument/2006/relationships/tags" Target="../tags/tag738.xml"/><Relationship Id="rId45" Type="http://schemas.openxmlformats.org/officeDocument/2006/relationships/tags" Target="../tags/tag743.xml"/><Relationship Id="rId66" Type="http://schemas.openxmlformats.org/officeDocument/2006/relationships/tags" Target="../tags/tag764.xml"/><Relationship Id="rId87" Type="http://schemas.openxmlformats.org/officeDocument/2006/relationships/tags" Target="../tags/tag785.xml"/><Relationship Id="rId110" Type="http://schemas.openxmlformats.org/officeDocument/2006/relationships/tags" Target="../tags/tag808.xml"/><Relationship Id="rId115" Type="http://schemas.openxmlformats.org/officeDocument/2006/relationships/tags" Target="../tags/tag813.xml"/><Relationship Id="rId61" Type="http://schemas.openxmlformats.org/officeDocument/2006/relationships/tags" Target="../tags/tag759.xml"/><Relationship Id="rId82" Type="http://schemas.openxmlformats.org/officeDocument/2006/relationships/tags" Target="../tags/tag780.xml"/><Relationship Id="rId19" Type="http://schemas.openxmlformats.org/officeDocument/2006/relationships/tags" Target="../tags/tag717.xml"/><Relationship Id="rId14" Type="http://schemas.openxmlformats.org/officeDocument/2006/relationships/tags" Target="../tags/tag712.xml"/><Relationship Id="rId30" Type="http://schemas.openxmlformats.org/officeDocument/2006/relationships/tags" Target="../tags/tag728.xml"/><Relationship Id="rId35" Type="http://schemas.openxmlformats.org/officeDocument/2006/relationships/tags" Target="../tags/tag733.xml"/><Relationship Id="rId56" Type="http://schemas.openxmlformats.org/officeDocument/2006/relationships/tags" Target="../tags/tag754.xml"/><Relationship Id="rId77" Type="http://schemas.openxmlformats.org/officeDocument/2006/relationships/tags" Target="../tags/tag775.xml"/><Relationship Id="rId100" Type="http://schemas.openxmlformats.org/officeDocument/2006/relationships/tags" Target="../tags/tag798.xml"/><Relationship Id="rId105" Type="http://schemas.openxmlformats.org/officeDocument/2006/relationships/tags" Target="../tags/tag803.xml"/><Relationship Id="rId8" Type="http://schemas.openxmlformats.org/officeDocument/2006/relationships/tags" Target="../tags/tag706.xml"/><Relationship Id="rId51" Type="http://schemas.openxmlformats.org/officeDocument/2006/relationships/tags" Target="../tags/tag749.xml"/><Relationship Id="rId72" Type="http://schemas.openxmlformats.org/officeDocument/2006/relationships/tags" Target="../tags/tag770.xml"/><Relationship Id="rId93" Type="http://schemas.openxmlformats.org/officeDocument/2006/relationships/tags" Target="../tags/tag791.xml"/><Relationship Id="rId98" Type="http://schemas.openxmlformats.org/officeDocument/2006/relationships/tags" Target="../tags/tag796.xml"/><Relationship Id="rId121" Type="http://schemas.openxmlformats.org/officeDocument/2006/relationships/tags" Target="../tags/tag819.xml"/><Relationship Id="rId3" Type="http://schemas.openxmlformats.org/officeDocument/2006/relationships/tags" Target="../tags/tag701.xml"/><Relationship Id="rId25" Type="http://schemas.openxmlformats.org/officeDocument/2006/relationships/tags" Target="../tags/tag723.xml"/><Relationship Id="rId46" Type="http://schemas.openxmlformats.org/officeDocument/2006/relationships/tags" Target="../tags/tag744.xml"/><Relationship Id="rId67" Type="http://schemas.openxmlformats.org/officeDocument/2006/relationships/tags" Target="../tags/tag765.xml"/><Relationship Id="rId116" Type="http://schemas.openxmlformats.org/officeDocument/2006/relationships/tags" Target="../tags/tag814.xml"/><Relationship Id="rId20" Type="http://schemas.openxmlformats.org/officeDocument/2006/relationships/tags" Target="../tags/tag718.xml"/><Relationship Id="rId41" Type="http://schemas.openxmlformats.org/officeDocument/2006/relationships/tags" Target="../tags/tag739.xml"/><Relationship Id="rId62" Type="http://schemas.openxmlformats.org/officeDocument/2006/relationships/tags" Target="../tags/tag760.xml"/><Relationship Id="rId83" Type="http://schemas.openxmlformats.org/officeDocument/2006/relationships/tags" Target="../tags/tag781.xml"/><Relationship Id="rId88" Type="http://schemas.openxmlformats.org/officeDocument/2006/relationships/tags" Target="../tags/tag786.xml"/><Relationship Id="rId111" Type="http://schemas.openxmlformats.org/officeDocument/2006/relationships/tags" Target="../tags/tag809.xml"/><Relationship Id="rId15" Type="http://schemas.openxmlformats.org/officeDocument/2006/relationships/tags" Target="../tags/tag713.xml"/><Relationship Id="rId36" Type="http://schemas.openxmlformats.org/officeDocument/2006/relationships/tags" Target="../tags/tag734.xml"/><Relationship Id="rId57" Type="http://schemas.openxmlformats.org/officeDocument/2006/relationships/tags" Target="../tags/tag755.xml"/><Relationship Id="rId106" Type="http://schemas.openxmlformats.org/officeDocument/2006/relationships/tags" Target="../tags/tag804.xml"/><Relationship Id="rId10" Type="http://schemas.openxmlformats.org/officeDocument/2006/relationships/tags" Target="../tags/tag708.xml"/><Relationship Id="rId31" Type="http://schemas.openxmlformats.org/officeDocument/2006/relationships/tags" Target="../tags/tag729.xml"/><Relationship Id="rId52" Type="http://schemas.openxmlformats.org/officeDocument/2006/relationships/tags" Target="../tags/tag750.xml"/><Relationship Id="rId73" Type="http://schemas.openxmlformats.org/officeDocument/2006/relationships/tags" Target="../tags/tag771.xml"/><Relationship Id="rId78" Type="http://schemas.openxmlformats.org/officeDocument/2006/relationships/tags" Target="../tags/tag776.xml"/><Relationship Id="rId94" Type="http://schemas.openxmlformats.org/officeDocument/2006/relationships/tags" Target="../tags/tag792.xml"/><Relationship Id="rId99" Type="http://schemas.openxmlformats.org/officeDocument/2006/relationships/tags" Target="../tags/tag797.xml"/><Relationship Id="rId101" Type="http://schemas.openxmlformats.org/officeDocument/2006/relationships/tags" Target="../tags/tag799.xml"/><Relationship Id="rId122" Type="http://schemas.openxmlformats.org/officeDocument/2006/relationships/tags" Target="../tags/tag820.xml"/></Relationships>
</file>

<file path=ppt/slides/_rels/slide13.xml.rels><?xml version="1.0" encoding="UTF-8" standalone="yes"?>
<Relationships xmlns="http://schemas.openxmlformats.org/package/2006/relationships"><Relationship Id="rId117" Type="http://schemas.openxmlformats.org/officeDocument/2006/relationships/tags" Target="../tags/tag937.xml"/><Relationship Id="rId21" Type="http://schemas.openxmlformats.org/officeDocument/2006/relationships/tags" Target="../tags/tag841.xml"/><Relationship Id="rId42" Type="http://schemas.openxmlformats.org/officeDocument/2006/relationships/tags" Target="../tags/tag862.xml"/><Relationship Id="rId63" Type="http://schemas.openxmlformats.org/officeDocument/2006/relationships/tags" Target="../tags/tag883.xml"/><Relationship Id="rId84" Type="http://schemas.openxmlformats.org/officeDocument/2006/relationships/tags" Target="../tags/tag904.xml"/><Relationship Id="rId138" Type="http://schemas.openxmlformats.org/officeDocument/2006/relationships/slideLayout" Target="../slideLayouts/slideLayout1.xml"/><Relationship Id="rId16" Type="http://schemas.openxmlformats.org/officeDocument/2006/relationships/tags" Target="../tags/tag836.xml"/><Relationship Id="rId107" Type="http://schemas.openxmlformats.org/officeDocument/2006/relationships/tags" Target="../tags/tag927.xml"/><Relationship Id="rId11" Type="http://schemas.openxmlformats.org/officeDocument/2006/relationships/tags" Target="../tags/tag831.xml"/><Relationship Id="rId32" Type="http://schemas.openxmlformats.org/officeDocument/2006/relationships/tags" Target="../tags/tag852.xml"/><Relationship Id="rId37" Type="http://schemas.openxmlformats.org/officeDocument/2006/relationships/tags" Target="../tags/tag857.xml"/><Relationship Id="rId53" Type="http://schemas.openxmlformats.org/officeDocument/2006/relationships/tags" Target="../tags/tag873.xml"/><Relationship Id="rId58" Type="http://schemas.openxmlformats.org/officeDocument/2006/relationships/tags" Target="../tags/tag878.xml"/><Relationship Id="rId74" Type="http://schemas.openxmlformats.org/officeDocument/2006/relationships/tags" Target="../tags/tag894.xml"/><Relationship Id="rId79" Type="http://schemas.openxmlformats.org/officeDocument/2006/relationships/tags" Target="../tags/tag899.xml"/><Relationship Id="rId102" Type="http://schemas.openxmlformats.org/officeDocument/2006/relationships/tags" Target="../tags/tag922.xml"/><Relationship Id="rId123" Type="http://schemas.openxmlformats.org/officeDocument/2006/relationships/tags" Target="../tags/tag943.xml"/><Relationship Id="rId128" Type="http://schemas.openxmlformats.org/officeDocument/2006/relationships/tags" Target="../tags/tag948.xml"/><Relationship Id="rId5" Type="http://schemas.openxmlformats.org/officeDocument/2006/relationships/tags" Target="../tags/tag825.xml"/><Relationship Id="rId90" Type="http://schemas.openxmlformats.org/officeDocument/2006/relationships/tags" Target="../tags/tag910.xml"/><Relationship Id="rId95" Type="http://schemas.openxmlformats.org/officeDocument/2006/relationships/tags" Target="../tags/tag915.xml"/><Relationship Id="rId22" Type="http://schemas.openxmlformats.org/officeDocument/2006/relationships/tags" Target="../tags/tag842.xml"/><Relationship Id="rId27" Type="http://schemas.openxmlformats.org/officeDocument/2006/relationships/tags" Target="../tags/tag847.xml"/><Relationship Id="rId43" Type="http://schemas.openxmlformats.org/officeDocument/2006/relationships/tags" Target="../tags/tag863.xml"/><Relationship Id="rId48" Type="http://schemas.openxmlformats.org/officeDocument/2006/relationships/tags" Target="../tags/tag868.xml"/><Relationship Id="rId64" Type="http://schemas.openxmlformats.org/officeDocument/2006/relationships/tags" Target="../tags/tag884.xml"/><Relationship Id="rId69" Type="http://schemas.openxmlformats.org/officeDocument/2006/relationships/tags" Target="../tags/tag889.xml"/><Relationship Id="rId113" Type="http://schemas.openxmlformats.org/officeDocument/2006/relationships/tags" Target="../tags/tag933.xml"/><Relationship Id="rId118" Type="http://schemas.openxmlformats.org/officeDocument/2006/relationships/tags" Target="../tags/tag938.xml"/><Relationship Id="rId134" Type="http://schemas.openxmlformats.org/officeDocument/2006/relationships/tags" Target="../tags/tag954.xml"/><Relationship Id="rId139" Type="http://schemas.openxmlformats.org/officeDocument/2006/relationships/image" Target="../media/image13.png"/><Relationship Id="rId80" Type="http://schemas.openxmlformats.org/officeDocument/2006/relationships/tags" Target="../tags/tag900.xml"/><Relationship Id="rId85" Type="http://schemas.openxmlformats.org/officeDocument/2006/relationships/tags" Target="../tags/tag905.xml"/><Relationship Id="rId12" Type="http://schemas.openxmlformats.org/officeDocument/2006/relationships/tags" Target="../tags/tag832.xml"/><Relationship Id="rId17" Type="http://schemas.openxmlformats.org/officeDocument/2006/relationships/tags" Target="../tags/tag837.xml"/><Relationship Id="rId33" Type="http://schemas.openxmlformats.org/officeDocument/2006/relationships/tags" Target="../tags/tag853.xml"/><Relationship Id="rId38" Type="http://schemas.openxmlformats.org/officeDocument/2006/relationships/tags" Target="../tags/tag858.xml"/><Relationship Id="rId59" Type="http://schemas.openxmlformats.org/officeDocument/2006/relationships/tags" Target="../tags/tag879.xml"/><Relationship Id="rId103" Type="http://schemas.openxmlformats.org/officeDocument/2006/relationships/tags" Target="../tags/tag923.xml"/><Relationship Id="rId108" Type="http://schemas.openxmlformats.org/officeDocument/2006/relationships/tags" Target="../tags/tag928.xml"/><Relationship Id="rId124" Type="http://schemas.openxmlformats.org/officeDocument/2006/relationships/tags" Target="../tags/tag944.xml"/><Relationship Id="rId129" Type="http://schemas.openxmlformats.org/officeDocument/2006/relationships/tags" Target="../tags/tag949.xml"/><Relationship Id="rId54" Type="http://schemas.openxmlformats.org/officeDocument/2006/relationships/tags" Target="../tags/tag874.xml"/><Relationship Id="rId70" Type="http://schemas.openxmlformats.org/officeDocument/2006/relationships/tags" Target="../tags/tag890.xml"/><Relationship Id="rId75" Type="http://schemas.openxmlformats.org/officeDocument/2006/relationships/tags" Target="../tags/tag895.xml"/><Relationship Id="rId91" Type="http://schemas.openxmlformats.org/officeDocument/2006/relationships/tags" Target="../tags/tag911.xml"/><Relationship Id="rId96" Type="http://schemas.openxmlformats.org/officeDocument/2006/relationships/tags" Target="../tags/tag916.xml"/><Relationship Id="rId140" Type="http://schemas.openxmlformats.org/officeDocument/2006/relationships/image" Target="../media/image14.png"/><Relationship Id="rId1" Type="http://schemas.openxmlformats.org/officeDocument/2006/relationships/tags" Target="../tags/tag821.xml"/><Relationship Id="rId6" Type="http://schemas.openxmlformats.org/officeDocument/2006/relationships/tags" Target="../tags/tag826.xml"/><Relationship Id="rId23" Type="http://schemas.openxmlformats.org/officeDocument/2006/relationships/tags" Target="../tags/tag843.xml"/><Relationship Id="rId28" Type="http://schemas.openxmlformats.org/officeDocument/2006/relationships/tags" Target="../tags/tag848.xml"/><Relationship Id="rId49" Type="http://schemas.openxmlformats.org/officeDocument/2006/relationships/tags" Target="../tags/tag869.xml"/><Relationship Id="rId114" Type="http://schemas.openxmlformats.org/officeDocument/2006/relationships/tags" Target="../tags/tag934.xml"/><Relationship Id="rId119" Type="http://schemas.openxmlformats.org/officeDocument/2006/relationships/tags" Target="../tags/tag939.xml"/><Relationship Id="rId44" Type="http://schemas.openxmlformats.org/officeDocument/2006/relationships/tags" Target="../tags/tag864.xml"/><Relationship Id="rId60" Type="http://schemas.openxmlformats.org/officeDocument/2006/relationships/tags" Target="../tags/tag880.xml"/><Relationship Id="rId65" Type="http://schemas.openxmlformats.org/officeDocument/2006/relationships/tags" Target="../tags/tag885.xml"/><Relationship Id="rId81" Type="http://schemas.openxmlformats.org/officeDocument/2006/relationships/tags" Target="../tags/tag901.xml"/><Relationship Id="rId86" Type="http://schemas.openxmlformats.org/officeDocument/2006/relationships/tags" Target="../tags/tag906.xml"/><Relationship Id="rId130" Type="http://schemas.openxmlformats.org/officeDocument/2006/relationships/tags" Target="../tags/tag950.xml"/><Relationship Id="rId135" Type="http://schemas.openxmlformats.org/officeDocument/2006/relationships/tags" Target="../tags/tag955.xml"/><Relationship Id="rId13" Type="http://schemas.openxmlformats.org/officeDocument/2006/relationships/tags" Target="../tags/tag833.xml"/><Relationship Id="rId18" Type="http://schemas.openxmlformats.org/officeDocument/2006/relationships/tags" Target="../tags/tag838.xml"/><Relationship Id="rId39" Type="http://schemas.openxmlformats.org/officeDocument/2006/relationships/tags" Target="../tags/tag859.xml"/><Relationship Id="rId109" Type="http://schemas.openxmlformats.org/officeDocument/2006/relationships/tags" Target="../tags/tag929.xml"/><Relationship Id="rId34" Type="http://schemas.openxmlformats.org/officeDocument/2006/relationships/tags" Target="../tags/tag854.xml"/><Relationship Id="rId50" Type="http://schemas.openxmlformats.org/officeDocument/2006/relationships/tags" Target="../tags/tag870.xml"/><Relationship Id="rId55" Type="http://schemas.openxmlformats.org/officeDocument/2006/relationships/tags" Target="../tags/tag875.xml"/><Relationship Id="rId76" Type="http://schemas.openxmlformats.org/officeDocument/2006/relationships/tags" Target="../tags/tag896.xml"/><Relationship Id="rId97" Type="http://schemas.openxmlformats.org/officeDocument/2006/relationships/tags" Target="../tags/tag917.xml"/><Relationship Id="rId104" Type="http://schemas.openxmlformats.org/officeDocument/2006/relationships/tags" Target="../tags/tag924.xml"/><Relationship Id="rId120" Type="http://schemas.openxmlformats.org/officeDocument/2006/relationships/tags" Target="../tags/tag940.xml"/><Relationship Id="rId125" Type="http://schemas.openxmlformats.org/officeDocument/2006/relationships/tags" Target="../tags/tag945.xml"/><Relationship Id="rId7" Type="http://schemas.openxmlformats.org/officeDocument/2006/relationships/tags" Target="../tags/tag827.xml"/><Relationship Id="rId71" Type="http://schemas.openxmlformats.org/officeDocument/2006/relationships/tags" Target="../tags/tag891.xml"/><Relationship Id="rId92" Type="http://schemas.openxmlformats.org/officeDocument/2006/relationships/tags" Target="../tags/tag912.xml"/><Relationship Id="rId2" Type="http://schemas.openxmlformats.org/officeDocument/2006/relationships/tags" Target="../tags/tag822.xml"/><Relationship Id="rId29" Type="http://schemas.openxmlformats.org/officeDocument/2006/relationships/tags" Target="../tags/tag849.xml"/><Relationship Id="rId24" Type="http://schemas.openxmlformats.org/officeDocument/2006/relationships/tags" Target="../tags/tag844.xml"/><Relationship Id="rId40" Type="http://schemas.openxmlformats.org/officeDocument/2006/relationships/tags" Target="../tags/tag860.xml"/><Relationship Id="rId45" Type="http://schemas.openxmlformats.org/officeDocument/2006/relationships/tags" Target="../tags/tag865.xml"/><Relationship Id="rId66" Type="http://schemas.openxmlformats.org/officeDocument/2006/relationships/tags" Target="../tags/tag886.xml"/><Relationship Id="rId87" Type="http://schemas.openxmlformats.org/officeDocument/2006/relationships/tags" Target="../tags/tag907.xml"/><Relationship Id="rId110" Type="http://schemas.openxmlformats.org/officeDocument/2006/relationships/tags" Target="../tags/tag930.xml"/><Relationship Id="rId115" Type="http://schemas.openxmlformats.org/officeDocument/2006/relationships/tags" Target="../tags/tag935.xml"/><Relationship Id="rId131" Type="http://schemas.openxmlformats.org/officeDocument/2006/relationships/tags" Target="../tags/tag951.xml"/><Relationship Id="rId136" Type="http://schemas.openxmlformats.org/officeDocument/2006/relationships/tags" Target="../tags/tag956.xml"/><Relationship Id="rId61" Type="http://schemas.openxmlformats.org/officeDocument/2006/relationships/tags" Target="../tags/tag881.xml"/><Relationship Id="rId82" Type="http://schemas.openxmlformats.org/officeDocument/2006/relationships/tags" Target="../tags/tag902.xml"/><Relationship Id="rId19" Type="http://schemas.openxmlformats.org/officeDocument/2006/relationships/tags" Target="../tags/tag839.xml"/><Relationship Id="rId14" Type="http://schemas.openxmlformats.org/officeDocument/2006/relationships/tags" Target="../tags/tag834.xml"/><Relationship Id="rId30" Type="http://schemas.openxmlformats.org/officeDocument/2006/relationships/tags" Target="../tags/tag850.xml"/><Relationship Id="rId35" Type="http://schemas.openxmlformats.org/officeDocument/2006/relationships/tags" Target="../tags/tag855.xml"/><Relationship Id="rId56" Type="http://schemas.openxmlformats.org/officeDocument/2006/relationships/tags" Target="../tags/tag876.xml"/><Relationship Id="rId77" Type="http://schemas.openxmlformats.org/officeDocument/2006/relationships/tags" Target="../tags/tag897.xml"/><Relationship Id="rId100" Type="http://schemas.openxmlformats.org/officeDocument/2006/relationships/tags" Target="../tags/tag920.xml"/><Relationship Id="rId105" Type="http://schemas.openxmlformats.org/officeDocument/2006/relationships/tags" Target="../tags/tag925.xml"/><Relationship Id="rId126" Type="http://schemas.openxmlformats.org/officeDocument/2006/relationships/tags" Target="../tags/tag946.xml"/><Relationship Id="rId8" Type="http://schemas.openxmlformats.org/officeDocument/2006/relationships/tags" Target="../tags/tag828.xml"/><Relationship Id="rId51" Type="http://schemas.openxmlformats.org/officeDocument/2006/relationships/tags" Target="../tags/tag871.xml"/><Relationship Id="rId72" Type="http://schemas.openxmlformats.org/officeDocument/2006/relationships/tags" Target="../tags/tag892.xml"/><Relationship Id="rId93" Type="http://schemas.openxmlformats.org/officeDocument/2006/relationships/tags" Target="../tags/tag913.xml"/><Relationship Id="rId98" Type="http://schemas.openxmlformats.org/officeDocument/2006/relationships/tags" Target="../tags/tag918.xml"/><Relationship Id="rId121" Type="http://schemas.openxmlformats.org/officeDocument/2006/relationships/tags" Target="../tags/tag941.xml"/><Relationship Id="rId3" Type="http://schemas.openxmlformats.org/officeDocument/2006/relationships/tags" Target="../tags/tag823.xml"/><Relationship Id="rId25" Type="http://schemas.openxmlformats.org/officeDocument/2006/relationships/tags" Target="../tags/tag845.xml"/><Relationship Id="rId46" Type="http://schemas.openxmlformats.org/officeDocument/2006/relationships/tags" Target="../tags/tag866.xml"/><Relationship Id="rId67" Type="http://schemas.openxmlformats.org/officeDocument/2006/relationships/tags" Target="../tags/tag887.xml"/><Relationship Id="rId116" Type="http://schemas.openxmlformats.org/officeDocument/2006/relationships/tags" Target="../tags/tag936.xml"/><Relationship Id="rId137" Type="http://schemas.openxmlformats.org/officeDocument/2006/relationships/tags" Target="../tags/tag957.xml"/><Relationship Id="rId20" Type="http://schemas.openxmlformats.org/officeDocument/2006/relationships/tags" Target="../tags/tag840.xml"/><Relationship Id="rId41" Type="http://schemas.openxmlformats.org/officeDocument/2006/relationships/tags" Target="../tags/tag861.xml"/><Relationship Id="rId62" Type="http://schemas.openxmlformats.org/officeDocument/2006/relationships/tags" Target="../tags/tag882.xml"/><Relationship Id="rId83" Type="http://schemas.openxmlformats.org/officeDocument/2006/relationships/tags" Target="../tags/tag903.xml"/><Relationship Id="rId88" Type="http://schemas.openxmlformats.org/officeDocument/2006/relationships/tags" Target="../tags/tag908.xml"/><Relationship Id="rId111" Type="http://schemas.openxmlformats.org/officeDocument/2006/relationships/tags" Target="../tags/tag931.xml"/><Relationship Id="rId132" Type="http://schemas.openxmlformats.org/officeDocument/2006/relationships/tags" Target="../tags/tag952.xml"/><Relationship Id="rId15" Type="http://schemas.openxmlformats.org/officeDocument/2006/relationships/tags" Target="../tags/tag835.xml"/><Relationship Id="rId36" Type="http://schemas.openxmlformats.org/officeDocument/2006/relationships/tags" Target="../tags/tag856.xml"/><Relationship Id="rId57" Type="http://schemas.openxmlformats.org/officeDocument/2006/relationships/tags" Target="../tags/tag877.xml"/><Relationship Id="rId106" Type="http://schemas.openxmlformats.org/officeDocument/2006/relationships/tags" Target="../tags/tag926.xml"/><Relationship Id="rId127" Type="http://schemas.openxmlformats.org/officeDocument/2006/relationships/tags" Target="../tags/tag947.xml"/><Relationship Id="rId10" Type="http://schemas.openxmlformats.org/officeDocument/2006/relationships/tags" Target="../tags/tag830.xml"/><Relationship Id="rId31" Type="http://schemas.openxmlformats.org/officeDocument/2006/relationships/tags" Target="../tags/tag851.xml"/><Relationship Id="rId52" Type="http://schemas.openxmlformats.org/officeDocument/2006/relationships/tags" Target="../tags/tag872.xml"/><Relationship Id="rId73" Type="http://schemas.openxmlformats.org/officeDocument/2006/relationships/tags" Target="../tags/tag893.xml"/><Relationship Id="rId78" Type="http://schemas.openxmlformats.org/officeDocument/2006/relationships/tags" Target="../tags/tag898.xml"/><Relationship Id="rId94" Type="http://schemas.openxmlformats.org/officeDocument/2006/relationships/tags" Target="../tags/tag914.xml"/><Relationship Id="rId99" Type="http://schemas.openxmlformats.org/officeDocument/2006/relationships/tags" Target="../tags/tag919.xml"/><Relationship Id="rId101" Type="http://schemas.openxmlformats.org/officeDocument/2006/relationships/tags" Target="../tags/tag921.xml"/><Relationship Id="rId122" Type="http://schemas.openxmlformats.org/officeDocument/2006/relationships/tags" Target="../tags/tag942.xml"/><Relationship Id="rId4" Type="http://schemas.openxmlformats.org/officeDocument/2006/relationships/tags" Target="../tags/tag824.xml"/><Relationship Id="rId9" Type="http://schemas.openxmlformats.org/officeDocument/2006/relationships/tags" Target="../tags/tag829.xml"/><Relationship Id="rId26" Type="http://schemas.openxmlformats.org/officeDocument/2006/relationships/tags" Target="../tags/tag846.xml"/><Relationship Id="rId47" Type="http://schemas.openxmlformats.org/officeDocument/2006/relationships/tags" Target="../tags/tag867.xml"/><Relationship Id="rId68" Type="http://schemas.openxmlformats.org/officeDocument/2006/relationships/tags" Target="../tags/tag888.xml"/><Relationship Id="rId89" Type="http://schemas.openxmlformats.org/officeDocument/2006/relationships/tags" Target="../tags/tag909.xml"/><Relationship Id="rId112" Type="http://schemas.openxmlformats.org/officeDocument/2006/relationships/tags" Target="../tags/tag932.xml"/><Relationship Id="rId133" Type="http://schemas.openxmlformats.org/officeDocument/2006/relationships/tags" Target="../tags/tag953.xml"/></Relationships>
</file>

<file path=ppt/slides/_rels/slide14.xml.rels><?xml version="1.0" encoding="UTF-8" standalone="yes"?>
<Relationships xmlns="http://schemas.openxmlformats.org/package/2006/relationships"><Relationship Id="rId26" Type="http://schemas.openxmlformats.org/officeDocument/2006/relationships/tags" Target="../tags/tag983.xml"/><Relationship Id="rId117" Type="http://schemas.openxmlformats.org/officeDocument/2006/relationships/tags" Target="../tags/tag1074.xml"/><Relationship Id="rId21" Type="http://schemas.openxmlformats.org/officeDocument/2006/relationships/tags" Target="../tags/tag978.xml"/><Relationship Id="rId42" Type="http://schemas.openxmlformats.org/officeDocument/2006/relationships/tags" Target="../tags/tag999.xml"/><Relationship Id="rId47" Type="http://schemas.openxmlformats.org/officeDocument/2006/relationships/tags" Target="../tags/tag1004.xml"/><Relationship Id="rId63" Type="http://schemas.openxmlformats.org/officeDocument/2006/relationships/tags" Target="../tags/tag1020.xml"/><Relationship Id="rId68" Type="http://schemas.openxmlformats.org/officeDocument/2006/relationships/tags" Target="../tags/tag1025.xml"/><Relationship Id="rId84" Type="http://schemas.openxmlformats.org/officeDocument/2006/relationships/tags" Target="../tags/tag1041.xml"/><Relationship Id="rId89" Type="http://schemas.openxmlformats.org/officeDocument/2006/relationships/tags" Target="../tags/tag1046.xml"/><Relationship Id="rId112" Type="http://schemas.openxmlformats.org/officeDocument/2006/relationships/tags" Target="../tags/tag1069.xml"/><Relationship Id="rId16" Type="http://schemas.openxmlformats.org/officeDocument/2006/relationships/tags" Target="../tags/tag973.xml"/><Relationship Id="rId107" Type="http://schemas.openxmlformats.org/officeDocument/2006/relationships/tags" Target="../tags/tag1064.xml"/><Relationship Id="rId11" Type="http://schemas.openxmlformats.org/officeDocument/2006/relationships/tags" Target="../tags/tag968.xml"/><Relationship Id="rId32" Type="http://schemas.openxmlformats.org/officeDocument/2006/relationships/tags" Target="../tags/tag989.xml"/><Relationship Id="rId37" Type="http://schemas.openxmlformats.org/officeDocument/2006/relationships/tags" Target="../tags/tag994.xml"/><Relationship Id="rId53" Type="http://schemas.openxmlformats.org/officeDocument/2006/relationships/tags" Target="../tags/tag1010.xml"/><Relationship Id="rId58" Type="http://schemas.openxmlformats.org/officeDocument/2006/relationships/tags" Target="../tags/tag1015.xml"/><Relationship Id="rId74" Type="http://schemas.openxmlformats.org/officeDocument/2006/relationships/tags" Target="../tags/tag1031.xml"/><Relationship Id="rId79" Type="http://schemas.openxmlformats.org/officeDocument/2006/relationships/tags" Target="../tags/tag1036.xml"/><Relationship Id="rId102" Type="http://schemas.openxmlformats.org/officeDocument/2006/relationships/tags" Target="../tags/tag1059.xml"/><Relationship Id="rId123" Type="http://schemas.openxmlformats.org/officeDocument/2006/relationships/slideLayout" Target="../slideLayouts/slideLayout1.xml"/><Relationship Id="rId5" Type="http://schemas.openxmlformats.org/officeDocument/2006/relationships/tags" Target="../tags/tag962.xml"/><Relationship Id="rId90" Type="http://schemas.openxmlformats.org/officeDocument/2006/relationships/tags" Target="../tags/tag1047.xml"/><Relationship Id="rId95" Type="http://schemas.openxmlformats.org/officeDocument/2006/relationships/tags" Target="../tags/tag1052.xml"/><Relationship Id="rId22" Type="http://schemas.openxmlformats.org/officeDocument/2006/relationships/tags" Target="../tags/tag979.xml"/><Relationship Id="rId27" Type="http://schemas.openxmlformats.org/officeDocument/2006/relationships/tags" Target="../tags/tag984.xml"/><Relationship Id="rId43" Type="http://schemas.openxmlformats.org/officeDocument/2006/relationships/tags" Target="../tags/tag1000.xml"/><Relationship Id="rId48" Type="http://schemas.openxmlformats.org/officeDocument/2006/relationships/tags" Target="../tags/tag1005.xml"/><Relationship Id="rId64" Type="http://schemas.openxmlformats.org/officeDocument/2006/relationships/tags" Target="../tags/tag1021.xml"/><Relationship Id="rId69" Type="http://schemas.openxmlformats.org/officeDocument/2006/relationships/tags" Target="../tags/tag1026.xml"/><Relationship Id="rId113" Type="http://schemas.openxmlformats.org/officeDocument/2006/relationships/tags" Target="../tags/tag1070.xml"/><Relationship Id="rId118" Type="http://schemas.openxmlformats.org/officeDocument/2006/relationships/tags" Target="../tags/tag1075.xml"/><Relationship Id="rId80" Type="http://schemas.openxmlformats.org/officeDocument/2006/relationships/tags" Target="../tags/tag1037.xml"/><Relationship Id="rId85" Type="http://schemas.openxmlformats.org/officeDocument/2006/relationships/tags" Target="../tags/tag1042.xml"/><Relationship Id="rId12" Type="http://schemas.openxmlformats.org/officeDocument/2006/relationships/tags" Target="../tags/tag969.xml"/><Relationship Id="rId17" Type="http://schemas.openxmlformats.org/officeDocument/2006/relationships/tags" Target="../tags/tag974.xml"/><Relationship Id="rId33" Type="http://schemas.openxmlformats.org/officeDocument/2006/relationships/tags" Target="../tags/tag990.xml"/><Relationship Id="rId38" Type="http://schemas.openxmlformats.org/officeDocument/2006/relationships/tags" Target="../tags/tag995.xml"/><Relationship Id="rId59" Type="http://schemas.openxmlformats.org/officeDocument/2006/relationships/tags" Target="../tags/tag1016.xml"/><Relationship Id="rId103" Type="http://schemas.openxmlformats.org/officeDocument/2006/relationships/tags" Target="../tags/tag1060.xml"/><Relationship Id="rId108" Type="http://schemas.openxmlformats.org/officeDocument/2006/relationships/tags" Target="../tags/tag1065.xml"/><Relationship Id="rId124" Type="http://schemas.openxmlformats.org/officeDocument/2006/relationships/image" Target="../media/image14.png"/><Relationship Id="rId54" Type="http://schemas.openxmlformats.org/officeDocument/2006/relationships/tags" Target="../tags/tag1011.xml"/><Relationship Id="rId70" Type="http://schemas.openxmlformats.org/officeDocument/2006/relationships/tags" Target="../tags/tag1027.xml"/><Relationship Id="rId75" Type="http://schemas.openxmlformats.org/officeDocument/2006/relationships/tags" Target="../tags/tag1032.xml"/><Relationship Id="rId91" Type="http://schemas.openxmlformats.org/officeDocument/2006/relationships/tags" Target="../tags/tag1048.xml"/><Relationship Id="rId96" Type="http://schemas.openxmlformats.org/officeDocument/2006/relationships/tags" Target="../tags/tag1053.xml"/><Relationship Id="rId1" Type="http://schemas.openxmlformats.org/officeDocument/2006/relationships/tags" Target="../tags/tag958.xml"/><Relationship Id="rId6" Type="http://schemas.openxmlformats.org/officeDocument/2006/relationships/tags" Target="../tags/tag963.xml"/><Relationship Id="rId23" Type="http://schemas.openxmlformats.org/officeDocument/2006/relationships/tags" Target="../tags/tag980.xml"/><Relationship Id="rId28" Type="http://schemas.openxmlformats.org/officeDocument/2006/relationships/tags" Target="../tags/tag985.xml"/><Relationship Id="rId49" Type="http://schemas.openxmlformats.org/officeDocument/2006/relationships/tags" Target="../tags/tag1006.xml"/><Relationship Id="rId114" Type="http://schemas.openxmlformats.org/officeDocument/2006/relationships/tags" Target="../tags/tag1071.xml"/><Relationship Id="rId119" Type="http://schemas.openxmlformats.org/officeDocument/2006/relationships/tags" Target="../tags/tag1076.xml"/><Relationship Id="rId44" Type="http://schemas.openxmlformats.org/officeDocument/2006/relationships/tags" Target="../tags/tag1001.xml"/><Relationship Id="rId60" Type="http://schemas.openxmlformats.org/officeDocument/2006/relationships/tags" Target="../tags/tag1017.xml"/><Relationship Id="rId65" Type="http://schemas.openxmlformats.org/officeDocument/2006/relationships/tags" Target="../tags/tag1022.xml"/><Relationship Id="rId81" Type="http://schemas.openxmlformats.org/officeDocument/2006/relationships/tags" Target="../tags/tag1038.xml"/><Relationship Id="rId86" Type="http://schemas.openxmlformats.org/officeDocument/2006/relationships/tags" Target="../tags/tag1043.xml"/><Relationship Id="rId4" Type="http://schemas.openxmlformats.org/officeDocument/2006/relationships/tags" Target="../tags/tag961.xml"/><Relationship Id="rId9" Type="http://schemas.openxmlformats.org/officeDocument/2006/relationships/tags" Target="../tags/tag966.xml"/><Relationship Id="rId13" Type="http://schemas.openxmlformats.org/officeDocument/2006/relationships/tags" Target="../tags/tag970.xml"/><Relationship Id="rId18" Type="http://schemas.openxmlformats.org/officeDocument/2006/relationships/tags" Target="../tags/tag975.xml"/><Relationship Id="rId39" Type="http://schemas.openxmlformats.org/officeDocument/2006/relationships/tags" Target="../tags/tag996.xml"/><Relationship Id="rId109" Type="http://schemas.openxmlformats.org/officeDocument/2006/relationships/tags" Target="../tags/tag1066.xml"/><Relationship Id="rId34" Type="http://schemas.openxmlformats.org/officeDocument/2006/relationships/tags" Target="../tags/tag991.xml"/><Relationship Id="rId50" Type="http://schemas.openxmlformats.org/officeDocument/2006/relationships/tags" Target="../tags/tag1007.xml"/><Relationship Id="rId55" Type="http://schemas.openxmlformats.org/officeDocument/2006/relationships/tags" Target="../tags/tag1012.xml"/><Relationship Id="rId76" Type="http://schemas.openxmlformats.org/officeDocument/2006/relationships/tags" Target="../tags/tag1033.xml"/><Relationship Id="rId97" Type="http://schemas.openxmlformats.org/officeDocument/2006/relationships/tags" Target="../tags/tag1054.xml"/><Relationship Id="rId104" Type="http://schemas.openxmlformats.org/officeDocument/2006/relationships/tags" Target="../tags/tag1061.xml"/><Relationship Id="rId120" Type="http://schemas.openxmlformats.org/officeDocument/2006/relationships/tags" Target="../tags/tag1077.xml"/><Relationship Id="rId7" Type="http://schemas.openxmlformats.org/officeDocument/2006/relationships/tags" Target="../tags/tag964.xml"/><Relationship Id="rId71" Type="http://schemas.openxmlformats.org/officeDocument/2006/relationships/tags" Target="../tags/tag1028.xml"/><Relationship Id="rId92" Type="http://schemas.openxmlformats.org/officeDocument/2006/relationships/tags" Target="../tags/tag1049.xml"/><Relationship Id="rId2" Type="http://schemas.openxmlformats.org/officeDocument/2006/relationships/tags" Target="../tags/tag959.xml"/><Relationship Id="rId29" Type="http://schemas.openxmlformats.org/officeDocument/2006/relationships/tags" Target="../tags/tag986.xml"/><Relationship Id="rId24" Type="http://schemas.openxmlformats.org/officeDocument/2006/relationships/tags" Target="../tags/tag981.xml"/><Relationship Id="rId40" Type="http://schemas.openxmlformats.org/officeDocument/2006/relationships/tags" Target="../tags/tag997.xml"/><Relationship Id="rId45" Type="http://schemas.openxmlformats.org/officeDocument/2006/relationships/tags" Target="../tags/tag1002.xml"/><Relationship Id="rId66" Type="http://schemas.openxmlformats.org/officeDocument/2006/relationships/tags" Target="../tags/tag1023.xml"/><Relationship Id="rId87" Type="http://schemas.openxmlformats.org/officeDocument/2006/relationships/tags" Target="../tags/tag1044.xml"/><Relationship Id="rId110" Type="http://schemas.openxmlformats.org/officeDocument/2006/relationships/tags" Target="../tags/tag1067.xml"/><Relationship Id="rId115" Type="http://schemas.openxmlformats.org/officeDocument/2006/relationships/tags" Target="../tags/tag1072.xml"/><Relationship Id="rId61" Type="http://schemas.openxmlformats.org/officeDocument/2006/relationships/tags" Target="../tags/tag1018.xml"/><Relationship Id="rId82" Type="http://schemas.openxmlformats.org/officeDocument/2006/relationships/tags" Target="../tags/tag1039.xml"/><Relationship Id="rId19" Type="http://schemas.openxmlformats.org/officeDocument/2006/relationships/tags" Target="../tags/tag976.xml"/><Relationship Id="rId14" Type="http://schemas.openxmlformats.org/officeDocument/2006/relationships/tags" Target="../tags/tag971.xml"/><Relationship Id="rId30" Type="http://schemas.openxmlformats.org/officeDocument/2006/relationships/tags" Target="../tags/tag987.xml"/><Relationship Id="rId35" Type="http://schemas.openxmlformats.org/officeDocument/2006/relationships/tags" Target="../tags/tag992.xml"/><Relationship Id="rId56" Type="http://schemas.openxmlformats.org/officeDocument/2006/relationships/tags" Target="../tags/tag1013.xml"/><Relationship Id="rId77" Type="http://schemas.openxmlformats.org/officeDocument/2006/relationships/tags" Target="../tags/tag1034.xml"/><Relationship Id="rId100" Type="http://schemas.openxmlformats.org/officeDocument/2006/relationships/tags" Target="../tags/tag1057.xml"/><Relationship Id="rId105" Type="http://schemas.openxmlformats.org/officeDocument/2006/relationships/tags" Target="../tags/tag1062.xml"/><Relationship Id="rId8" Type="http://schemas.openxmlformats.org/officeDocument/2006/relationships/tags" Target="../tags/tag965.xml"/><Relationship Id="rId51" Type="http://schemas.openxmlformats.org/officeDocument/2006/relationships/tags" Target="../tags/tag1008.xml"/><Relationship Id="rId72" Type="http://schemas.openxmlformats.org/officeDocument/2006/relationships/tags" Target="../tags/tag1029.xml"/><Relationship Id="rId93" Type="http://schemas.openxmlformats.org/officeDocument/2006/relationships/tags" Target="../tags/tag1050.xml"/><Relationship Id="rId98" Type="http://schemas.openxmlformats.org/officeDocument/2006/relationships/tags" Target="../tags/tag1055.xml"/><Relationship Id="rId121" Type="http://schemas.openxmlformats.org/officeDocument/2006/relationships/tags" Target="../tags/tag1078.xml"/><Relationship Id="rId3" Type="http://schemas.openxmlformats.org/officeDocument/2006/relationships/tags" Target="../tags/tag960.xml"/><Relationship Id="rId25" Type="http://schemas.openxmlformats.org/officeDocument/2006/relationships/tags" Target="../tags/tag982.xml"/><Relationship Id="rId46" Type="http://schemas.openxmlformats.org/officeDocument/2006/relationships/tags" Target="../tags/tag1003.xml"/><Relationship Id="rId67" Type="http://schemas.openxmlformats.org/officeDocument/2006/relationships/tags" Target="../tags/tag1024.xml"/><Relationship Id="rId116" Type="http://schemas.openxmlformats.org/officeDocument/2006/relationships/tags" Target="../tags/tag1073.xml"/><Relationship Id="rId20" Type="http://schemas.openxmlformats.org/officeDocument/2006/relationships/tags" Target="../tags/tag977.xml"/><Relationship Id="rId41" Type="http://schemas.openxmlformats.org/officeDocument/2006/relationships/tags" Target="../tags/tag998.xml"/><Relationship Id="rId62" Type="http://schemas.openxmlformats.org/officeDocument/2006/relationships/tags" Target="../tags/tag1019.xml"/><Relationship Id="rId83" Type="http://schemas.openxmlformats.org/officeDocument/2006/relationships/tags" Target="../tags/tag1040.xml"/><Relationship Id="rId88" Type="http://schemas.openxmlformats.org/officeDocument/2006/relationships/tags" Target="../tags/tag1045.xml"/><Relationship Id="rId111" Type="http://schemas.openxmlformats.org/officeDocument/2006/relationships/tags" Target="../tags/tag1068.xml"/><Relationship Id="rId15" Type="http://schemas.openxmlformats.org/officeDocument/2006/relationships/tags" Target="../tags/tag972.xml"/><Relationship Id="rId36" Type="http://schemas.openxmlformats.org/officeDocument/2006/relationships/tags" Target="../tags/tag993.xml"/><Relationship Id="rId57" Type="http://schemas.openxmlformats.org/officeDocument/2006/relationships/tags" Target="../tags/tag1014.xml"/><Relationship Id="rId106" Type="http://schemas.openxmlformats.org/officeDocument/2006/relationships/tags" Target="../tags/tag1063.xml"/><Relationship Id="rId10" Type="http://schemas.openxmlformats.org/officeDocument/2006/relationships/tags" Target="../tags/tag967.xml"/><Relationship Id="rId31" Type="http://schemas.openxmlformats.org/officeDocument/2006/relationships/tags" Target="../tags/tag988.xml"/><Relationship Id="rId52" Type="http://schemas.openxmlformats.org/officeDocument/2006/relationships/tags" Target="../tags/tag1009.xml"/><Relationship Id="rId73" Type="http://schemas.openxmlformats.org/officeDocument/2006/relationships/tags" Target="../tags/tag1030.xml"/><Relationship Id="rId78" Type="http://schemas.openxmlformats.org/officeDocument/2006/relationships/tags" Target="../tags/tag1035.xml"/><Relationship Id="rId94" Type="http://schemas.openxmlformats.org/officeDocument/2006/relationships/tags" Target="../tags/tag1051.xml"/><Relationship Id="rId99" Type="http://schemas.openxmlformats.org/officeDocument/2006/relationships/tags" Target="../tags/tag1056.xml"/><Relationship Id="rId101" Type="http://schemas.openxmlformats.org/officeDocument/2006/relationships/tags" Target="../tags/tag1058.xml"/><Relationship Id="rId122" Type="http://schemas.openxmlformats.org/officeDocument/2006/relationships/tags" Target="../tags/tag1079.xml"/></Relationships>
</file>

<file path=ppt/slides/_rels/slide15.xml.rels><?xml version="1.0" encoding="UTF-8" standalone="yes"?>
<Relationships xmlns="http://schemas.openxmlformats.org/package/2006/relationships"><Relationship Id="rId117" Type="http://schemas.openxmlformats.org/officeDocument/2006/relationships/tags" Target="../tags/tag1196.xml"/><Relationship Id="rId21" Type="http://schemas.openxmlformats.org/officeDocument/2006/relationships/tags" Target="../tags/tag1100.xml"/><Relationship Id="rId42" Type="http://schemas.openxmlformats.org/officeDocument/2006/relationships/tags" Target="../tags/tag1121.xml"/><Relationship Id="rId63" Type="http://schemas.openxmlformats.org/officeDocument/2006/relationships/tags" Target="../tags/tag1142.xml"/><Relationship Id="rId84" Type="http://schemas.openxmlformats.org/officeDocument/2006/relationships/tags" Target="../tags/tag1163.xml"/><Relationship Id="rId138" Type="http://schemas.openxmlformats.org/officeDocument/2006/relationships/slideLayout" Target="../slideLayouts/slideLayout1.xml"/><Relationship Id="rId16" Type="http://schemas.openxmlformats.org/officeDocument/2006/relationships/tags" Target="../tags/tag1095.xml"/><Relationship Id="rId107" Type="http://schemas.openxmlformats.org/officeDocument/2006/relationships/tags" Target="../tags/tag1186.xml"/><Relationship Id="rId11" Type="http://schemas.openxmlformats.org/officeDocument/2006/relationships/tags" Target="../tags/tag1090.xml"/><Relationship Id="rId32" Type="http://schemas.openxmlformats.org/officeDocument/2006/relationships/tags" Target="../tags/tag1111.xml"/><Relationship Id="rId37" Type="http://schemas.openxmlformats.org/officeDocument/2006/relationships/tags" Target="../tags/tag1116.xml"/><Relationship Id="rId53" Type="http://schemas.openxmlformats.org/officeDocument/2006/relationships/tags" Target="../tags/tag1132.xml"/><Relationship Id="rId58" Type="http://schemas.openxmlformats.org/officeDocument/2006/relationships/tags" Target="../tags/tag1137.xml"/><Relationship Id="rId74" Type="http://schemas.openxmlformats.org/officeDocument/2006/relationships/tags" Target="../tags/tag1153.xml"/><Relationship Id="rId79" Type="http://schemas.openxmlformats.org/officeDocument/2006/relationships/tags" Target="../tags/tag1158.xml"/><Relationship Id="rId102" Type="http://schemas.openxmlformats.org/officeDocument/2006/relationships/tags" Target="../tags/tag1181.xml"/><Relationship Id="rId123" Type="http://schemas.openxmlformats.org/officeDocument/2006/relationships/tags" Target="../tags/tag1202.xml"/><Relationship Id="rId128" Type="http://schemas.openxmlformats.org/officeDocument/2006/relationships/tags" Target="../tags/tag1207.xml"/><Relationship Id="rId5" Type="http://schemas.openxmlformats.org/officeDocument/2006/relationships/tags" Target="../tags/tag1084.xml"/><Relationship Id="rId90" Type="http://schemas.openxmlformats.org/officeDocument/2006/relationships/tags" Target="../tags/tag1169.xml"/><Relationship Id="rId95" Type="http://schemas.openxmlformats.org/officeDocument/2006/relationships/tags" Target="../tags/tag1174.xml"/><Relationship Id="rId22" Type="http://schemas.openxmlformats.org/officeDocument/2006/relationships/tags" Target="../tags/tag1101.xml"/><Relationship Id="rId27" Type="http://schemas.openxmlformats.org/officeDocument/2006/relationships/tags" Target="../tags/tag1106.xml"/><Relationship Id="rId43" Type="http://schemas.openxmlformats.org/officeDocument/2006/relationships/tags" Target="../tags/tag1122.xml"/><Relationship Id="rId48" Type="http://schemas.openxmlformats.org/officeDocument/2006/relationships/tags" Target="../tags/tag1127.xml"/><Relationship Id="rId64" Type="http://schemas.openxmlformats.org/officeDocument/2006/relationships/tags" Target="../tags/tag1143.xml"/><Relationship Id="rId69" Type="http://schemas.openxmlformats.org/officeDocument/2006/relationships/tags" Target="../tags/tag1148.xml"/><Relationship Id="rId113" Type="http://schemas.openxmlformats.org/officeDocument/2006/relationships/tags" Target="../tags/tag1192.xml"/><Relationship Id="rId118" Type="http://schemas.openxmlformats.org/officeDocument/2006/relationships/tags" Target="../tags/tag1197.xml"/><Relationship Id="rId134" Type="http://schemas.openxmlformats.org/officeDocument/2006/relationships/tags" Target="../tags/tag1213.xml"/><Relationship Id="rId139" Type="http://schemas.openxmlformats.org/officeDocument/2006/relationships/image" Target="../media/image13.png"/><Relationship Id="rId80" Type="http://schemas.openxmlformats.org/officeDocument/2006/relationships/tags" Target="../tags/tag1159.xml"/><Relationship Id="rId85" Type="http://schemas.openxmlformats.org/officeDocument/2006/relationships/tags" Target="../tags/tag1164.xml"/><Relationship Id="rId12" Type="http://schemas.openxmlformats.org/officeDocument/2006/relationships/tags" Target="../tags/tag1091.xml"/><Relationship Id="rId17" Type="http://schemas.openxmlformats.org/officeDocument/2006/relationships/tags" Target="../tags/tag1096.xml"/><Relationship Id="rId33" Type="http://schemas.openxmlformats.org/officeDocument/2006/relationships/tags" Target="../tags/tag1112.xml"/><Relationship Id="rId38" Type="http://schemas.openxmlformats.org/officeDocument/2006/relationships/tags" Target="../tags/tag1117.xml"/><Relationship Id="rId59" Type="http://schemas.openxmlformats.org/officeDocument/2006/relationships/tags" Target="../tags/tag1138.xml"/><Relationship Id="rId103" Type="http://schemas.openxmlformats.org/officeDocument/2006/relationships/tags" Target="../tags/tag1182.xml"/><Relationship Id="rId108" Type="http://schemas.openxmlformats.org/officeDocument/2006/relationships/tags" Target="../tags/tag1187.xml"/><Relationship Id="rId124" Type="http://schemas.openxmlformats.org/officeDocument/2006/relationships/tags" Target="../tags/tag1203.xml"/><Relationship Id="rId129" Type="http://schemas.openxmlformats.org/officeDocument/2006/relationships/tags" Target="../tags/tag1208.xml"/><Relationship Id="rId54" Type="http://schemas.openxmlformats.org/officeDocument/2006/relationships/tags" Target="../tags/tag1133.xml"/><Relationship Id="rId70" Type="http://schemas.openxmlformats.org/officeDocument/2006/relationships/tags" Target="../tags/tag1149.xml"/><Relationship Id="rId75" Type="http://schemas.openxmlformats.org/officeDocument/2006/relationships/tags" Target="../tags/tag1154.xml"/><Relationship Id="rId91" Type="http://schemas.openxmlformats.org/officeDocument/2006/relationships/tags" Target="../tags/tag1170.xml"/><Relationship Id="rId96" Type="http://schemas.openxmlformats.org/officeDocument/2006/relationships/tags" Target="../tags/tag1175.xml"/><Relationship Id="rId140" Type="http://schemas.openxmlformats.org/officeDocument/2006/relationships/image" Target="../media/image14.png"/><Relationship Id="rId1" Type="http://schemas.openxmlformats.org/officeDocument/2006/relationships/tags" Target="../tags/tag1080.xml"/><Relationship Id="rId6" Type="http://schemas.openxmlformats.org/officeDocument/2006/relationships/tags" Target="../tags/tag1085.xml"/><Relationship Id="rId23" Type="http://schemas.openxmlformats.org/officeDocument/2006/relationships/tags" Target="../tags/tag1102.xml"/><Relationship Id="rId28" Type="http://schemas.openxmlformats.org/officeDocument/2006/relationships/tags" Target="../tags/tag1107.xml"/><Relationship Id="rId49" Type="http://schemas.openxmlformats.org/officeDocument/2006/relationships/tags" Target="../tags/tag1128.xml"/><Relationship Id="rId114" Type="http://schemas.openxmlformats.org/officeDocument/2006/relationships/tags" Target="../tags/tag1193.xml"/><Relationship Id="rId119" Type="http://schemas.openxmlformats.org/officeDocument/2006/relationships/tags" Target="../tags/tag1198.xml"/><Relationship Id="rId44" Type="http://schemas.openxmlformats.org/officeDocument/2006/relationships/tags" Target="../tags/tag1123.xml"/><Relationship Id="rId60" Type="http://schemas.openxmlformats.org/officeDocument/2006/relationships/tags" Target="../tags/tag1139.xml"/><Relationship Id="rId65" Type="http://schemas.openxmlformats.org/officeDocument/2006/relationships/tags" Target="../tags/tag1144.xml"/><Relationship Id="rId81" Type="http://schemas.openxmlformats.org/officeDocument/2006/relationships/tags" Target="../tags/tag1160.xml"/><Relationship Id="rId86" Type="http://schemas.openxmlformats.org/officeDocument/2006/relationships/tags" Target="../tags/tag1165.xml"/><Relationship Id="rId130" Type="http://schemas.openxmlformats.org/officeDocument/2006/relationships/tags" Target="../tags/tag1209.xml"/><Relationship Id="rId135" Type="http://schemas.openxmlformats.org/officeDocument/2006/relationships/tags" Target="../tags/tag1214.xml"/><Relationship Id="rId13" Type="http://schemas.openxmlformats.org/officeDocument/2006/relationships/tags" Target="../tags/tag1092.xml"/><Relationship Id="rId18" Type="http://schemas.openxmlformats.org/officeDocument/2006/relationships/tags" Target="../tags/tag1097.xml"/><Relationship Id="rId39" Type="http://schemas.openxmlformats.org/officeDocument/2006/relationships/tags" Target="../tags/tag1118.xml"/><Relationship Id="rId109" Type="http://schemas.openxmlformats.org/officeDocument/2006/relationships/tags" Target="../tags/tag1188.xml"/><Relationship Id="rId34" Type="http://schemas.openxmlformats.org/officeDocument/2006/relationships/tags" Target="../tags/tag1113.xml"/><Relationship Id="rId50" Type="http://schemas.openxmlformats.org/officeDocument/2006/relationships/tags" Target="../tags/tag1129.xml"/><Relationship Id="rId55" Type="http://schemas.openxmlformats.org/officeDocument/2006/relationships/tags" Target="../tags/tag1134.xml"/><Relationship Id="rId76" Type="http://schemas.openxmlformats.org/officeDocument/2006/relationships/tags" Target="../tags/tag1155.xml"/><Relationship Id="rId97" Type="http://schemas.openxmlformats.org/officeDocument/2006/relationships/tags" Target="../tags/tag1176.xml"/><Relationship Id="rId104" Type="http://schemas.openxmlformats.org/officeDocument/2006/relationships/tags" Target="../tags/tag1183.xml"/><Relationship Id="rId120" Type="http://schemas.openxmlformats.org/officeDocument/2006/relationships/tags" Target="../tags/tag1199.xml"/><Relationship Id="rId125" Type="http://schemas.openxmlformats.org/officeDocument/2006/relationships/tags" Target="../tags/tag1204.xml"/><Relationship Id="rId7" Type="http://schemas.openxmlformats.org/officeDocument/2006/relationships/tags" Target="../tags/tag1086.xml"/><Relationship Id="rId71" Type="http://schemas.openxmlformats.org/officeDocument/2006/relationships/tags" Target="../tags/tag1150.xml"/><Relationship Id="rId92" Type="http://schemas.openxmlformats.org/officeDocument/2006/relationships/tags" Target="../tags/tag1171.xml"/><Relationship Id="rId2" Type="http://schemas.openxmlformats.org/officeDocument/2006/relationships/tags" Target="../tags/tag1081.xml"/><Relationship Id="rId29" Type="http://schemas.openxmlformats.org/officeDocument/2006/relationships/tags" Target="../tags/tag1108.xml"/><Relationship Id="rId24" Type="http://schemas.openxmlformats.org/officeDocument/2006/relationships/tags" Target="../tags/tag1103.xml"/><Relationship Id="rId40" Type="http://schemas.openxmlformats.org/officeDocument/2006/relationships/tags" Target="../tags/tag1119.xml"/><Relationship Id="rId45" Type="http://schemas.openxmlformats.org/officeDocument/2006/relationships/tags" Target="../tags/tag1124.xml"/><Relationship Id="rId66" Type="http://schemas.openxmlformats.org/officeDocument/2006/relationships/tags" Target="../tags/tag1145.xml"/><Relationship Id="rId87" Type="http://schemas.openxmlformats.org/officeDocument/2006/relationships/tags" Target="../tags/tag1166.xml"/><Relationship Id="rId110" Type="http://schemas.openxmlformats.org/officeDocument/2006/relationships/tags" Target="../tags/tag1189.xml"/><Relationship Id="rId115" Type="http://schemas.openxmlformats.org/officeDocument/2006/relationships/tags" Target="../tags/tag1194.xml"/><Relationship Id="rId131" Type="http://schemas.openxmlformats.org/officeDocument/2006/relationships/tags" Target="../tags/tag1210.xml"/><Relationship Id="rId136" Type="http://schemas.openxmlformats.org/officeDocument/2006/relationships/tags" Target="../tags/tag1215.xml"/><Relationship Id="rId61" Type="http://schemas.openxmlformats.org/officeDocument/2006/relationships/tags" Target="../tags/tag1140.xml"/><Relationship Id="rId82" Type="http://schemas.openxmlformats.org/officeDocument/2006/relationships/tags" Target="../tags/tag1161.xml"/><Relationship Id="rId19" Type="http://schemas.openxmlformats.org/officeDocument/2006/relationships/tags" Target="../tags/tag1098.xml"/><Relationship Id="rId14" Type="http://schemas.openxmlformats.org/officeDocument/2006/relationships/tags" Target="../tags/tag1093.xml"/><Relationship Id="rId30" Type="http://schemas.openxmlformats.org/officeDocument/2006/relationships/tags" Target="../tags/tag1109.xml"/><Relationship Id="rId35" Type="http://schemas.openxmlformats.org/officeDocument/2006/relationships/tags" Target="../tags/tag1114.xml"/><Relationship Id="rId56" Type="http://schemas.openxmlformats.org/officeDocument/2006/relationships/tags" Target="../tags/tag1135.xml"/><Relationship Id="rId77" Type="http://schemas.openxmlformats.org/officeDocument/2006/relationships/tags" Target="../tags/tag1156.xml"/><Relationship Id="rId100" Type="http://schemas.openxmlformats.org/officeDocument/2006/relationships/tags" Target="../tags/tag1179.xml"/><Relationship Id="rId105" Type="http://schemas.openxmlformats.org/officeDocument/2006/relationships/tags" Target="../tags/tag1184.xml"/><Relationship Id="rId126" Type="http://schemas.openxmlformats.org/officeDocument/2006/relationships/tags" Target="../tags/tag1205.xml"/><Relationship Id="rId8" Type="http://schemas.openxmlformats.org/officeDocument/2006/relationships/tags" Target="../tags/tag1087.xml"/><Relationship Id="rId51" Type="http://schemas.openxmlformats.org/officeDocument/2006/relationships/tags" Target="../tags/tag1130.xml"/><Relationship Id="rId72" Type="http://schemas.openxmlformats.org/officeDocument/2006/relationships/tags" Target="../tags/tag1151.xml"/><Relationship Id="rId93" Type="http://schemas.openxmlformats.org/officeDocument/2006/relationships/tags" Target="../tags/tag1172.xml"/><Relationship Id="rId98" Type="http://schemas.openxmlformats.org/officeDocument/2006/relationships/tags" Target="../tags/tag1177.xml"/><Relationship Id="rId121" Type="http://schemas.openxmlformats.org/officeDocument/2006/relationships/tags" Target="../tags/tag1200.xml"/><Relationship Id="rId3" Type="http://schemas.openxmlformats.org/officeDocument/2006/relationships/tags" Target="../tags/tag1082.xml"/><Relationship Id="rId25" Type="http://schemas.openxmlformats.org/officeDocument/2006/relationships/tags" Target="../tags/tag1104.xml"/><Relationship Id="rId46" Type="http://schemas.openxmlformats.org/officeDocument/2006/relationships/tags" Target="../tags/tag1125.xml"/><Relationship Id="rId67" Type="http://schemas.openxmlformats.org/officeDocument/2006/relationships/tags" Target="../tags/tag1146.xml"/><Relationship Id="rId116" Type="http://schemas.openxmlformats.org/officeDocument/2006/relationships/tags" Target="../tags/tag1195.xml"/><Relationship Id="rId137" Type="http://schemas.openxmlformats.org/officeDocument/2006/relationships/tags" Target="../tags/tag1216.xml"/><Relationship Id="rId20" Type="http://schemas.openxmlformats.org/officeDocument/2006/relationships/tags" Target="../tags/tag1099.xml"/><Relationship Id="rId41" Type="http://schemas.openxmlformats.org/officeDocument/2006/relationships/tags" Target="../tags/tag1120.xml"/><Relationship Id="rId62" Type="http://schemas.openxmlformats.org/officeDocument/2006/relationships/tags" Target="../tags/tag1141.xml"/><Relationship Id="rId83" Type="http://schemas.openxmlformats.org/officeDocument/2006/relationships/tags" Target="../tags/tag1162.xml"/><Relationship Id="rId88" Type="http://schemas.openxmlformats.org/officeDocument/2006/relationships/tags" Target="../tags/tag1167.xml"/><Relationship Id="rId111" Type="http://schemas.openxmlformats.org/officeDocument/2006/relationships/tags" Target="../tags/tag1190.xml"/><Relationship Id="rId132" Type="http://schemas.openxmlformats.org/officeDocument/2006/relationships/tags" Target="../tags/tag1211.xml"/><Relationship Id="rId15" Type="http://schemas.openxmlformats.org/officeDocument/2006/relationships/tags" Target="../tags/tag1094.xml"/><Relationship Id="rId36" Type="http://schemas.openxmlformats.org/officeDocument/2006/relationships/tags" Target="../tags/tag1115.xml"/><Relationship Id="rId57" Type="http://schemas.openxmlformats.org/officeDocument/2006/relationships/tags" Target="../tags/tag1136.xml"/><Relationship Id="rId106" Type="http://schemas.openxmlformats.org/officeDocument/2006/relationships/tags" Target="../tags/tag1185.xml"/><Relationship Id="rId127" Type="http://schemas.openxmlformats.org/officeDocument/2006/relationships/tags" Target="../tags/tag1206.xml"/><Relationship Id="rId10" Type="http://schemas.openxmlformats.org/officeDocument/2006/relationships/tags" Target="../tags/tag1089.xml"/><Relationship Id="rId31" Type="http://schemas.openxmlformats.org/officeDocument/2006/relationships/tags" Target="../tags/tag1110.xml"/><Relationship Id="rId52" Type="http://schemas.openxmlformats.org/officeDocument/2006/relationships/tags" Target="../tags/tag1131.xml"/><Relationship Id="rId73" Type="http://schemas.openxmlformats.org/officeDocument/2006/relationships/tags" Target="../tags/tag1152.xml"/><Relationship Id="rId78" Type="http://schemas.openxmlformats.org/officeDocument/2006/relationships/tags" Target="../tags/tag1157.xml"/><Relationship Id="rId94" Type="http://schemas.openxmlformats.org/officeDocument/2006/relationships/tags" Target="../tags/tag1173.xml"/><Relationship Id="rId99" Type="http://schemas.openxmlformats.org/officeDocument/2006/relationships/tags" Target="../tags/tag1178.xml"/><Relationship Id="rId101" Type="http://schemas.openxmlformats.org/officeDocument/2006/relationships/tags" Target="../tags/tag1180.xml"/><Relationship Id="rId122" Type="http://schemas.openxmlformats.org/officeDocument/2006/relationships/tags" Target="../tags/tag1201.xml"/><Relationship Id="rId4" Type="http://schemas.openxmlformats.org/officeDocument/2006/relationships/tags" Target="../tags/tag1083.xml"/><Relationship Id="rId9" Type="http://schemas.openxmlformats.org/officeDocument/2006/relationships/tags" Target="../tags/tag1088.xml"/><Relationship Id="rId26" Type="http://schemas.openxmlformats.org/officeDocument/2006/relationships/tags" Target="../tags/tag1105.xml"/><Relationship Id="rId47" Type="http://schemas.openxmlformats.org/officeDocument/2006/relationships/tags" Target="../tags/tag1126.xml"/><Relationship Id="rId68" Type="http://schemas.openxmlformats.org/officeDocument/2006/relationships/tags" Target="../tags/tag1147.xml"/><Relationship Id="rId89" Type="http://schemas.openxmlformats.org/officeDocument/2006/relationships/tags" Target="../tags/tag1168.xml"/><Relationship Id="rId112" Type="http://schemas.openxmlformats.org/officeDocument/2006/relationships/tags" Target="../tags/tag1191.xml"/><Relationship Id="rId133" Type="http://schemas.openxmlformats.org/officeDocument/2006/relationships/tags" Target="../tags/tag1212.xml"/></Relationships>
</file>

<file path=ppt/slides/_rels/slide16.xml.rels><?xml version="1.0" encoding="UTF-8" standalone="yes"?>
<Relationships xmlns="http://schemas.openxmlformats.org/package/2006/relationships"><Relationship Id="rId26" Type="http://schemas.openxmlformats.org/officeDocument/2006/relationships/tags" Target="../tags/tag1242.xml"/><Relationship Id="rId117" Type="http://schemas.openxmlformats.org/officeDocument/2006/relationships/tags" Target="../tags/tag1333.xml"/><Relationship Id="rId21" Type="http://schemas.openxmlformats.org/officeDocument/2006/relationships/tags" Target="../tags/tag1237.xml"/><Relationship Id="rId42" Type="http://schemas.openxmlformats.org/officeDocument/2006/relationships/tags" Target="../tags/tag1258.xml"/><Relationship Id="rId47" Type="http://schemas.openxmlformats.org/officeDocument/2006/relationships/tags" Target="../tags/tag1263.xml"/><Relationship Id="rId63" Type="http://schemas.openxmlformats.org/officeDocument/2006/relationships/tags" Target="../tags/tag1279.xml"/><Relationship Id="rId68" Type="http://schemas.openxmlformats.org/officeDocument/2006/relationships/tags" Target="../tags/tag1284.xml"/><Relationship Id="rId84" Type="http://schemas.openxmlformats.org/officeDocument/2006/relationships/tags" Target="../tags/tag1300.xml"/><Relationship Id="rId89" Type="http://schemas.openxmlformats.org/officeDocument/2006/relationships/tags" Target="../tags/tag1305.xml"/><Relationship Id="rId112" Type="http://schemas.openxmlformats.org/officeDocument/2006/relationships/tags" Target="../tags/tag1328.xml"/><Relationship Id="rId16" Type="http://schemas.openxmlformats.org/officeDocument/2006/relationships/tags" Target="../tags/tag1232.xml"/><Relationship Id="rId107" Type="http://schemas.openxmlformats.org/officeDocument/2006/relationships/tags" Target="../tags/tag1323.xml"/><Relationship Id="rId11" Type="http://schemas.openxmlformats.org/officeDocument/2006/relationships/tags" Target="../tags/tag1227.xml"/><Relationship Id="rId32" Type="http://schemas.openxmlformats.org/officeDocument/2006/relationships/tags" Target="../tags/tag1248.xml"/><Relationship Id="rId37" Type="http://schemas.openxmlformats.org/officeDocument/2006/relationships/tags" Target="../tags/tag1253.xml"/><Relationship Id="rId53" Type="http://schemas.openxmlformats.org/officeDocument/2006/relationships/tags" Target="../tags/tag1269.xml"/><Relationship Id="rId58" Type="http://schemas.openxmlformats.org/officeDocument/2006/relationships/tags" Target="../tags/tag1274.xml"/><Relationship Id="rId74" Type="http://schemas.openxmlformats.org/officeDocument/2006/relationships/tags" Target="../tags/tag1290.xml"/><Relationship Id="rId79" Type="http://schemas.openxmlformats.org/officeDocument/2006/relationships/tags" Target="../tags/tag1295.xml"/><Relationship Id="rId102" Type="http://schemas.openxmlformats.org/officeDocument/2006/relationships/tags" Target="../tags/tag1318.xml"/><Relationship Id="rId123" Type="http://schemas.openxmlformats.org/officeDocument/2006/relationships/slideLayout" Target="../slideLayouts/slideLayout1.xml"/><Relationship Id="rId5" Type="http://schemas.openxmlformats.org/officeDocument/2006/relationships/tags" Target="../tags/tag1221.xml"/><Relationship Id="rId90" Type="http://schemas.openxmlformats.org/officeDocument/2006/relationships/tags" Target="../tags/tag1306.xml"/><Relationship Id="rId95" Type="http://schemas.openxmlformats.org/officeDocument/2006/relationships/tags" Target="../tags/tag1311.xml"/><Relationship Id="rId22" Type="http://schemas.openxmlformats.org/officeDocument/2006/relationships/tags" Target="../tags/tag1238.xml"/><Relationship Id="rId27" Type="http://schemas.openxmlformats.org/officeDocument/2006/relationships/tags" Target="../tags/tag1243.xml"/><Relationship Id="rId43" Type="http://schemas.openxmlformats.org/officeDocument/2006/relationships/tags" Target="../tags/tag1259.xml"/><Relationship Id="rId48" Type="http://schemas.openxmlformats.org/officeDocument/2006/relationships/tags" Target="../tags/tag1264.xml"/><Relationship Id="rId64" Type="http://schemas.openxmlformats.org/officeDocument/2006/relationships/tags" Target="../tags/tag1280.xml"/><Relationship Id="rId69" Type="http://schemas.openxmlformats.org/officeDocument/2006/relationships/tags" Target="../tags/tag1285.xml"/><Relationship Id="rId113" Type="http://schemas.openxmlformats.org/officeDocument/2006/relationships/tags" Target="../tags/tag1329.xml"/><Relationship Id="rId118" Type="http://schemas.openxmlformats.org/officeDocument/2006/relationships/tags" Target="../tags/tag1334.xml"/><Relationship Id="rId80" Type="http://schemas.openxmlformats.org/officeDocument/2006/relationships/tags" Target="../tags/tag1296.xml"/><Relationship Id="rId85" Type="http://schemas.openxmlformats.org/officeDocument/2006/relationships/tags" Target="../tags/tag1301.xml"/><Relationship Id="rId12" Type="http://schemas.openxmlformats.org/officeDocument/2006/relationships/tags" Target="../tags/tag1228.xml"/><Relationship Id="rId17" Type="http://schemas.openxmlformats.org/officeDocument/2006/relationships/tags" Target="../tags/tag1233.xml"/><Relationship Id="rId33" Type="http://schemas.openxmlformats.org/officeDocument/2006/relationships/tags" Target="../tags/tag1249.xml"/><Relationship Id="rId38" Type="http://schemas.openxmlformats.org/officeDocument/2006/relationships/tags" Target="../tags/tag1254.xml"/><Relationship Id="rId59" Type="http://schemas.openxmlformats.org/officeDocument/2006/relationships/tags" Target="../tags/tag1275.xml"/><Relationship Id="rId103" Type="http://schemas.openxmlformats.org/officeDocument/2006/relationships/tags" Target="../tags/tag1319.xml"/><Relationship Id="rId108" Type="http://schemas.openxmlformats.org/officeDocument/2006/relationships/tags" Target="../tags/tag1324.xml"/><Relationship Id="rId124" Type="http://schemas.openxmlformats.org/officeDocument/2006/relationships/image" Target="../media/image14.png"/><Relationship Id="rId54" Type="http://schemas.openxmlformats.org/officeDocument/2006/relationships/tags" Target="../tags/tag1270.xml"/><Relationship Id="rId70" Type="http://schemas.openxmlformats.org/officeDocument/2006/relationships/tags" Target="../tags/tag1286.xml"/><Relationship Id="rId75" Type="http://schemas.openxmlformats.org/officeDocument/2006/relationships/tags" Target="../tags/tag1291.xml"/><Relationship Id="rId91" Type="http://schemas.openxmlformats.org/officeDocument/2006/relationships/tags" Target="../tags/tag1307.xml"/><Relationship Id="rId96" Type="http://schemas.openxmlformats.org/officeDocument/2006/relationships/tags" Target="../tags/tag1312.xml"/><Relationship Id="rId1" Type="http://schemas.openxmlformats.org/officeDocument/2006/relationships/tags" Target="../tags/tag1217.xml"/><Relationship Id="rId6" Type="http://schemas.openxmlformats.org/officeDocument/2006/relationships/tags" Target="../tags/tag1222.xml"/><Relationship Id="rId23" Type="http://schemas.openxmlformats.org/officeDocument/2006/relationships/tags" Target="../tags/tag1239.xml"/><Relationship Id="rId28" Type="http://schemas.openxmlformats.org/officeDocument/2006/relationships/tags" Target="../tags/tag1244.xml"/><Relationship Id="rId49" Type="http://schemas.openxmlformats.org/officeDocument/2006/relationships/tags" Target="../tags/tag1265.xml"/><Relationship Id="rId114" Type="http://schemas.openxmlformats.org/officeDocument/2006/relationships/tags" Target="../tags/tag1330.xml"/><Relationship Id="rId119" Type="http://schemas.openxmlformats.org/officeDocument/2006/relationships/tags" Target="../tags/tag1335.xml"/><Relationship Id="rId44" Type="http://schemas.openxmlformats.org/officeDocument/2006/relationships/tags" Target="../tags/tag1260.xml"/><Relationship Id="rId60" Type="http://schemas.openxmlformats.org/officeDocument/2006/relationships/tags" Target="../tags/tag1276.xml"/><Relationship Id="rId65" Type="http://schemas.openxmlformats.org/officeDocument/2006/relationships/tags" Target="../tags/tag1281.xml"/><Relationship Id="rId81" Type="http://schemas.openxmlformats.org/officeDocument/2006/relationships/tags" Target="../tags/tag1297.xml"/><Relationship Id="rId86" Type="http://schemas.openxmlformats.org/officeDocument/2006/relationships/tags" Target="../tags/tag1302.xml"/><Relationship Id="rId4" Type="http://schemas.openxmlformats.org/officeDocument/2006/relationships/tags" Target="../tags/tag1220.xml"/><Relationship Id="rId9" Type="http://schemas.openxmlformats.org/officeDocument/2006/relationships/tags" Target="../tags/tag1225.xml"/><Relationship Id="rId13" Type="http://schemas.openxmlformats.org/officeDocument/2006/relationships/tags" Target="../tags/tag1229.xml"/><Relationship Id="rId18" Type="http://schemas.openxmlformats.org/officeDocument/2006/relationships/tags" Target="../tags/tag1234.xml"/><Relationship Id="rId39" Type="http://schemas.openxmlformats.org/officeDocument/2006/relationships/tags" Target="../tags/tag1255.xml"/><Relationship Id="rId109" Type="http://schemas.openxmlformats.org/officeDocument/2006/relationships/tags" Target="../tags/tag1325.xml"/><Relationship Id="rId34" Type="http://schemas.openxmlformats.org/officeDocument/2006/relationships/tags" Target="../tags/tag1250.xml"/><Relationship Id="rId50" Type="http://schemas.openxmlformats.org/officeDocument/2006/relationships/tags" Target="../tags/tag1266.xml"/><Relationship Id="rId55" Type="http://schemas.openxmlformats.org/officeDocument/2006/relationships/tags" Target="../tags/tag1271.xml"/><Relationship Id="rId76" Type="http://schemas.openxmlformats.org/officeDocument/2006/relationships/tags" Target="../tags/tag1292.xml"/><Relationship Id="rId97" Type="http://schemas.openxmlformats.org/officeDocument/2006/relationships/tags" Target="../tags/tag1313.xml"/><Relationship Id="rId104" Type="http://schemas.openxmlformats.org/officeDocument/2006/relationships/tags" Target="../tags/tag1320.xml"/><Relationship Id="rId120" Type="http://schemas.openxmlformats.org/officeDocument/2006/relationships/tags" Target="../tags/tag1336.xml"/><Relationship Id="rId7" Type="http://schemas.openxmlformats.org/officeDocument/2006/relationships/tags" Target="../tags/tag1223.xml"/><Relationship Id="rId71" Type="http://schemas.openxmlformats.org/officeDocument/2006/relationships/tags" Target="../tags/tag1287.xml"/><Relationship Id="rId92" Type="http://schemas.openxmlformats.org/officeDocument/2006/relationships/tags" Target="../tags/tag1308.xml"/><Relationship Id="rId2" Type="http://schemas.openxmlformats.org/officeDocument/2006/relationships/tags" Target="../tags/tag1218.xml"/><Relationship Id="rId29" Type="http://schemas.openxmlformats.org/officeDocument/2006/relationships/tags" Target="../tags/tag1245.xml"/><Relationship Id="rId24" Type="http://schemas.openxmlformats.org/officeDocument/2006/relationships/tags" Target="../tags/tag1240.xml"/><Relationship Id="rId40" Type="http://schemas.openxmlformats.org/officeDocument/2006/relationships/tags" Target="../tags/tag1256.xml"/><Relationship Id="rId45" Type="http://schemas.openxmlformats.org/officeDocument/2006/relationships/tags" Target="../tags/tag1261.xml"/><Relationship Id="rId66" Type="http://schemas.openxmlformats.org/officeDocument/2006/relationships/tags" Target="../tags/tag1282.xml"/><Relationship Id="rId87" Type="http://schemas.openxmlformats.org/officeDocument/2006/relationships/tags" Target="../tags/tag1303.xml"/><Relationship Id="rId110" Type="http://schemas.openxmlformats.org/officeDocument/2006/relationships/tags" Target="../tags/tag1326.xml"/><Relationship Id="rId115" Type="http://schemas.openxmlformats.org/officeDocument/2006/relationships/tags" Target="../tags/tag1331.xml"/><Relationship Id="rId61" Type="http://schemas.openxmlformats.org/officeDocument/2006/relationships/tags" Target="../tags/tag1277.xml"/><Relationship Id="rId82" Type="http://schemas.openxmlformats.org/officeDocument/2006/relationships/tags" Target="../tags/tag1298.xml"/><Relationship Id="rId19" Type="http://schemas.openxmlformats.org/officeDocument/2006/relationships/tags" Target="../tags/tag1235.xml"/><Relationship Id="rId14" Type="http://schemas.openxmlformats.org/officeDocument/2006/relationships/tags" Target="../tags/tag1230.xml"/><Relationship Id="rId30" Type="http://schemas.openxmlformats.org/officeDocument/2006/relationships/tags" Target="../tags/tag1246.xml"/><Relationship Id="rId35" Type="http://schemas.openxmlformats.org/officeDocument/2006/relationships/tags" Target="../tags/tag1251.xml"/><Relationship Id="rId56" Type="http://schemas.openxmlformats.org/officeDocument/2006/relationships/tags" Target="../tags/tag1272.xml"/><Relationship Id="rId77" Type="http://schemas.openxmlformats.org/officeDocument/2006/relationships/tags" Target="../tags/tag1293.xml"/><Relationship Id="rId100" Type="http://schemas.openxmlformats.org/officeDocument/2006/relationships/tags" Target="../tags/tag1316.xml"/><Relationship Id="rId105" Type="http://schemas.openxmlformats.org/officeDocument/2006/relationships/tags" Target="../tags/tag1321.xml"/><Relationship Id="rId8" Type="http://schemas.openxmlformats.org/officeDocument/2006/relationships/tags" Target="../tags/tag1224.xml"/><Relationship Id="rId51" Type="http://schemas.openxmlformats.org/officeDocument/2006/relationships/tags" Target="../tags/tag1267.xml"/><Relationship Id="rId72" Type="http://schemas.openxmlformats.org/officeDocument/2006/relationships/tags" Target="../tags/tag1288.xml"/><Relationship Id="rId93" Type="http://schemas.openxmlformats.org/officeDocument/2006/relationships/tags" Target="../tags/tag1309.xml"/><Relationship Id="rId98" Type="http://schemas.openxmlformats.org/officeDocument/2006/relationships/tags" Target="../tags/tag1314.xml"/><Relationship Id="rId121" Type="http://schemas.openxmlformats.org/officeDocument/2006/relationships/tags" Target="../tags/tag1337.xml"/><Relationship Id="rId3" Type="http://schemas.openxmlformats.org/officeDocument/2006/relationships/tags" Target="../tags/tag1219.xml"/><Relationship Id="rId25" Type="http://schemas.openxmlformats.org/officeDocument/2006/relationships/tags" Target="../tags/tag1241.xml"/><Relationship Id="rId46" Type="http://schemas.openxmlformats.org/officeDocument/2006/relationships/tags" Target="../tags/tag1262.xml"/><Relationship Id="rId67" Type="http://schemas.openxmlformats.org/officeDocument/2006/relationships/tags" Target="../tags/tag1283.xml"/><Relationship Id="rId116" Type="http://schemas.openxmlformats.org/officeDocument/2006/relationships/tags" Target="../tags/tag1332.xml"/><Relationship Id="rId20" Type="http://schemas.openxmlformats.org/officeDocument/2006/relationships/tags" Target="../tags/tag1236.xml"/><Relationship Id="rId41" Type="http://schemas.openxmlformats.org/officeDocument/2006/relationships/tags" Target="../tags/tag1257.xml"/><Relationship Id="rId62" Type="http://schemas.openxmlformats.org/officeDocument/2006/relationships/tags" Target="../tags/tag1278.xml"/><Relationship Id="rId83" Type="http://schemas.openxmlformats.org/officeDocument/2006/relationships/tags" Target="../tags/tag1299.xml"/><Relationship Id="rId88" Type="http://schemas.openxmlformats.org/officeDocument/2006/relationships/tags" Target="../tags/tag1304.xml"/><Relationship Id="rId111" Type="http://schemas.openxmlformats.org/officeDocument/2006/relationships/tags" Target="../tags/tag1327.xml"/><Relationship Id="rId15" Type="http://schemas.openxmlformats.org/officeDocument/2006/relationships/tags" Target="../tags/tag1231.xml"/><Relationship Id="rId36" Type="http://schemas.openxmlformats.org/officeDocument/2006/relationships/tags" Target="../tags/tag1252.xml"/><Relationship Id="rId57" Type="http://schemas.openxmlformats.org/officeDocument/2006/relationships/tags" Target="../tags/tag1273.xml"/><Relationship Id="rId106" Type="http://schemas.openxmlformats.org/officeDocument/2006/relationships/tags" Target="../tags/tag1322.xml"/><Relationship Id="rId10" Type="http://schemas.openxmlformats.org/officeDocument/2006/relationships/tags" Target="../tags/tag1226.xml"/><Relationship Id="rId31" Type="http://schemas.openxmlformats.org/officeDocument/2006/relationships/tags" Target="../tags/tag1247.xml"/><Relationship Id="rId52" Type="http://schemas.openxmlformats.org/officeDocument/2006/relationships/tags" Target="../tags/tag1268.xml"/><Relationship Id="rId73" Type="http://schemas.openxmlformats.org/officeDocument/2006/relationships/tags" Target="../tags/tag1289.xml"/><Relationship Id="rId78" Type="http://schemas.openxmlformats.org/officeDocument/2006/relationships/tags" Target="../tags/tag1294.xml"/><Relationship Id="rId94" Type="http://schemas.openxmlformats.org/officeDocument/2006/relationships/tags" Target="../tags/tag1310.xml"/><Relationship Id="rId99" Type="http://schemas.openxmlformats.org/officeDocument/2006/relationships/tags" Target="../tags/tag1315.xml"/><Relationship Id="rId101" Type="http://schemas.openxmlformats.org/officeDocument/2006/relationships/tags" Target="../tags/tag1317.xml"/><Relationship Id="rId122" Type="http://schemas.openxmlformats.org/officeDocument/2006/relationships/tags" Target="../tags/tag1338.xml"/></Relationships>
</file>

<file path=ppt/slides/_rels/slide17.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1341.xml"/><Relationship Id="rId7" Type="http://schemas.openxmlformats.org/officeDocument/2006/relationships/tags" Target="../tags/tag1345.xml"/><Relationship Id="rId2" Type="http://schemas.openxmlformats.org/officeDocument/2006/relationships/tags" Target="../tags/tag1340.xml"/><Relationship Id="rId1" Type="http://schemas.openxmlformats.org/officeDocument/2006/relationships/tags" Target="../tags/tag1339.xml"/><Relationship Id="rId6" Type="http://schemas.openxmlformats.org/officeDocument/2006/relationships/tags" Target="../tags/tag1344.xml"/><Relationship Id="rId5" Type="http://schemas.openxmlformats.org/officeDocument/2006/relationships/tags" Target="../tags/tag1343.xml"/><Relationship Id="rId4" Type="http://schemas.openxmlformats.org/officeDocument/2006/relationships/tags" Target="../tags/tag1342.xml"/></Relationships>
</file>

<file path=ppt/slides/_rels/slide18.xml.rels><?xml version="1.0" encoding="UTF-8" standalone="yes"?>
<Relationships xmlns="http://schemas.openxmlformats.org/package/2006/relationships"><Relationship Id="rId8" Type="http://schemas.openxmlformats.org/officeDocument/2006/relationships/tags" Target="../tags/tag1353.xml"/><Relationship Id="rId3" Type="http://schemas.openxmlformats.org/officeDocument/2006/relationships/tags" Target="../tags/tag1348.xml"/><Relationship Id="rId7" Type="http://schemas.openxmlformats.org/officeDocument/2006/relationships/tags" Target="../tags/tag1352.xml"/><Relationship Id="rId12" Type="http://schemas.openxmlformats.org/officeDocument/2006/relationships/image" Target="../media/image11.png"/><Relationship Id="rId2" Type="http://schemas.openxmlformats.org/officeDocument/2006/relationships/tags" Target="../tags/tag1347.xml"/><Relationship Id="rId1" Type="http://schemas.openxmlformats.org/officeDocument/2006/relationships/tags" Target="../tags/tag1346.xml"/><Relationship Id="rId6" Type="http://schemas.openxmlformats.org/officeDocument/2006/relationships/tags" Target="../tags/tag1351.xml"/><Relationship Id="rId11" Type="http://schemas.openxmlformats.org/officeDocument/2006/relationships/slideLayout" Target="../slideLayouts/slideLayout1.xml"/><Relationship Id="rId5" Type="http://schemas.openxmlformats.org/officeDocument/2006/relationships/tags" Target="../tags/tag1350.xml"/><Relationship Id="rId10" Type="http://schemas.openxmlformats.org/officeDocument/2006/relationships/tags" Target="../tags/tag1355.xml"/><Relationship Id="rId4" Type="http://schemas.openxmlformats.org/officeDocument/2006/relationships/tags" Target="../tags/tag1349.xml"/><Relationship Id="rId9" Type="http://schemas.openxmlformats.org/officeDocument/2006/relationships/tags" Target="../tags/tag1354.xml"/></Relationships>
</file>

<file path=ppt/slides/_rels/slide19.xml.rels><?xml version="1.0" encoding="UTF-8" standalone="yes"?>
<Relationships xmlns="http://schemas.openxmlformats.org/package/2006/relationships"><Relationship Id="rId8" Type="http://schemas.openxmlformats.org/officeDocument/2006/relationships/tags" Target="../tags/tag1363.xml"/><Relationship Id="rId13" Type="http://schemas.openxmlformats.org/officeDocument/2006/relationships/tags" Target="../tags/tag1368.xml"/><Relationship Id="rId18" Type="http://schemas.microsoft.com/office/2007/relationships/hdphoto" Target="../media/hdphoto1.wdp"/><Relationship Id="rId3" Type="http://schemas.openxmlformats.org/officeDocument/2006/relationships/tags" Target="../tags/tag1358.xml"/><Relationship Id="rId7" Type="http://schemas.openxmlformats.org/officeDocument/2006/relationships/tags" Target="../tags/tag1362.xml"/><Relationship Id="rId12" Type="http://schemas.openxmlformats.org/officeDocument/2006/relationships/tags" Target="../tags/tag1367.xml"/><Relationship Id="rId17" Type="http://schemas.openxmlformats.org/officeDocument/2006/relationships/image" Target="../media/image15.png"/><Relationship Id="rId2" Type="http://schemas.openxmlformats.org/officeDocument/2006/relationships/tags" Target="../tags/tag1357.xml"/><Relationship Id="rId16" Type="http://schemas.openxmlformats.org/officeDocument/2006/relationships/slideLayout" Target="../slideLayouts/slideLayout1.xml"/><Relationship Id="rId1" Type="http://schemas.openxmlformats.org/officeDocument/2006/relationships/tags" Target="../tags/tag1356.xml"/><Relationship Id="rId6" Type="http://schemas.openxmlformats.org/officeDocument/2006/relationships/tags" Target="../tags/tag1361.xml"/><Relationship Id="rId11" Type="http://schemas.openxmlformats.org/officeDocument/2006/relationships/tags" Target="../tags/tag1366.xml"/><Relationship Id="rId5" Type="http://schemas.openxmlformats.org/officeDocument/2006/relationships/tags" Target="../tags/tag1360.xml"/><Relationship Id="rId15" Type="http://schemas.openxmlformats.org/officeDocument/2006/relationships/tags" Target="../tags/tag1370.xml"/><Relationship Id="rId10" Type="http://schemas.openxmlformats.org/officeDocument/2006/relationships/tags" Target="../tags/tag1365.xml"/><Relationship Id="rId4" Type="http://schemas.openxmlformats.org/officeDocument/2006/relationships/tags" Target="../tags/tag1359.xml"/><Relationship Id="rId9" Type="http://schemas.openxmlformats.org/officeDocument/2006/relationships/tags" Target="../tags/tag1364.xml"/><Relationship Id="rId14" Type="http://schemas.openxmlformats.org/officeDocument/2006/relationships/tags" Target="../tags/tag1369.xml"/></Relationships>
</file>

<file path=ppt/slides/_rels/slide2.xml.rels><?xml version="1.0" encoding="UTF-8" standalone="yes"?>
<Relationships xmlns="http://schemas.openxmlformats.org/package/2006/relationships"><Relationship Id="rId8" Type="http://schemas.openxmlformats.org/officeDocument/2006/relationships/tags" Target="../tags/tag165.xml"/><Relationship Id="rId13" Type="http://schemas.openxmlformats.org/officeDocument/2006/relationships/tags" Target="../tags/tag170.xml"/><Relationship Id="rId3" Type="http://schemas.openxmlformats.org/officeDocument/2006/relationships/tags" Target="../tags/tag160.xml"/><Relationship Id="rId7" Type="http://schemas.openxmlformats.org/officeDocument/2006/relationships/tags" Target="../tags/tag164.xml"/><Relationship Id="rId12" Type="http://schemas.openxmlformats.org/officeDocument/2006/relationships/tags" Target="../tags/tag169.xml"/><Relationship Id="rId2" Type="http://schemas.openxmlformats.org/officeDocument/2006/relationships/tags" Target="../tags/tag159.xml"/><Relationship Id="rId1" Type="http://schemas.openxmlformats.org/officeDocument/2006/relationships/tags" Target="../tags/tag158.xml"/><Relationship Id="rId6" Type="http://schemas.openxmlformats.org/officeDocument/2006/relationships/tags" Target="../tags/tag163.xml"/><Relationship Id="rId11" Type="http://schemas.openxmlformats.org/officeDocument/2006/relationships/tags" Target="../tags/tag168.xml"/><Relationship Id="rId5" Type="http://schemas.openxmlformats.org/officeDocument/2006/relationships/tags" Target="../tags/tag162.xml"/><Relationship Id="rId10" Type="http://schemas.openxmlformats.org/officeDocument/2006/relationships/tags" Target="../tags/tag167.xml"/><Relationship Id="rId4" Type="http://schemas.openxmlformats.org/officeDocument/2006/relationships/tags" Target="../tags/tag161.xml"/><Relationship Id="rId9" Type="http://schemas.openxmlformats.org/officeDocument/2006/relationships/tags" Target="../tags/tag166.xml"/><Relationship Id="rId14"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tags" Target="../tags/tag1378.xml"/><Relationship Id="rId3" Type="http://schemas.openxmlformats.org/officeDocument/2006/relationships/tags" Target="../tags/tag1373.xml"/><Relationship Id="rId7" Type="http://schemas.openxmlformats.org/officeDocument/2006/relationships/tags" Target="../tags/tag1377.xml"/><Relationship Id="rId2" Type="http://schemas.openxmlformats.org/officeDocument/2006/relationships/tags" Target="../tags/tag1372.xml"/><Relationship Id="rId1" Type="http://schemas.openxmlformats.org/officeDocument/2006/relationships/tags" Target="../tags/tag1371.xml"/><Relationship Id="rId6" Type="http://schemas.openxmlformats.org/officeDocument/2006/relationships/tags" Target="../tags/tag1376.xml"/><Relationship Id="rId11" Type="http://schemas.openxmlformats.org/officeDocument/2006/relationships/chart" Target="../charts/chart2.xml"/><Relationship Id="rId5" Type="http://schemas.openxmlformats.org/officeDocument/2006/relationships/tags" Target="../tags/tag1375.xml"/><Relationship Id="rId10" Type="http://schemas.openxmlformats.org/officeDocument/2006/relationships/slideLayout" Target="../slideLayouts/slideLayout1.xml"/><Relationship Id="rId4" Type="http://schemas.openxmlformats.org/officeDocument/2006/relationships/tags" Target="../tags/tag1374.xml"/><Relationship Id="rId9" Type="http://schemas.openxmlformats.org/officeDocument/2006/relationships/tags" Target="../tags/tag1379.xml"/></Relationships>
</file>

<file path=ppt/slides/_rels/slide21.xml.rels><?xml version="1.0" encoding="UTF-8" standalone="yes"?>
<Relationships xmlns="http://schemas.openxmlformats.org/package/2006/relationships"><Relationship Id="rId8" Type="http://schemas.openxmlformats.org/officeDocument/2006/relationships/tags" Target="../tags/tag1387.xml"/><Relationship Id="rId13" Type="http://schemas.openxmlformats.org/officeDocument/2006/relationships/tags" Target="../tags/tag1392.xml"/><Relationship Id="rId3" Type="http://schemas.openxmlformats.org/officeDocument/2006/relationships/tags" Target="../tags/tag1382.xml"/><Relationship Id="rId7" Type="http://schemas.openxmlformats.org/officeDocument/2006/relationships/tags" Target="../tags/tag1386.xml"/><Relationship Id="rId12" Type="http://schemas.openxmlformats.org/officeDocument/2006/relationships/tags" Target="../tags/tag1391.xml"/><Relationship Id="rId2" Type="http://schemas.openxmlformats.org/officeDocument/2006/relationships/tags" Target="../tags/tag1381.xml"/><Relationship Id="rId16" Type="http://schemas.openxmlformats.org/officeDocument/2006/relationships/slideLayout" Target="../slideLayouts/slideLayout1.xml"/><Relationship Id="rId1" Type="http://schemas.openxmlformats.org/officeDocument/2006/relationships/tags" Target="../tags/tag1380.xml"/><Relationship Id="rId6" Type="http://schemas.openxmlformats.org/officeDocument/2006/relationships/tags" Target="../tags/tag1385.xml"/><Relationship Id="rId11" Type="http://schemas.openxmlformats.org/officeDocument/2006/relationships/tags" Target="../tags/tag1390.xml"/><Relationship Id="rId5" Type="http://schemas.openxmlformats.org/officeDocument/2006/relationships/tags" Target="../tags/tag1384.xml"/><Relationship Id="rId15" Type="http://schemas.openxmlformats.org/officeDocument/2006/relationships/tags" Target="../tags/tag1394.xml"/><Relationship Id="rId10" Type="http://schemas.openxmlformats.org/officeDocument/2006/relationships/tags" Target="../tags/tag1389.xml"/><Relationship Id="rId4" Type="http://schemas.openxmlformats.org/officeDocument/2006/relationships/tags" Target="../tags/tag1383.xml"/><Relationship Id="rId9" Type="http://schemas.openxmlformats.org/officeDocument/2006/relationships/tags" Target="../tags/tag1388.xml"/><Relationship Id="rId14" Type="http://schemas.openxmlformats.org/officeDocument/2006/relationships/tags" Target="../tags/tag1393.xml"/></Relationships>
</file>

<file path=ppt/slides/_rels/slide22.xml.rels><?xml version="1.0" encoding="UTF-8" standalone="yes"?>
<Relationships xmlns="http://schemas.openxmlformats.org/package/2006/relationships"><Relationship Id="rId8" Type="http://schemas.openxmlformats.org/officeDocument/2006/relationships/tags" Target="../tags/tag1402.xml"/><Relationship Id="rId13" Type="http://schemas.openxmlformats.org/officeDocument/2006/relationships/tags" Target="../tags/tag1407.xml"/><Relationship Id="rId3" Type="http://schemas.openxmlformats.org/officeDocument/2006/relationships/tags" Target="../tags/tag1397.xml"/><Relationship Id="rId7" Type="http://schemas.openxmlformats.org/officeDocument/2006/relationships/tags" Target="../tags/tag1401.xml"/><Relationship Id="rId12" Type="http://schemas.openxmlformats.org/officeDocument/2006/relationships/tags" Target="../tags/tag1406.xml"/><Relationship Id="rId2" Type="http://schemas.openxmlformats.org/officeDocument/2006/relationships/tags" Target="../tags/tag1396.xml"/><Relationship Id="rId16" Type="http://schemas.openxmlformats.org/officeDocument/2006/relationships/chart" Target="../charts/chart3.xml"/><Relationship Id="rId1" Type="http://schemas.openxmlformats.org/officeDocument/2006/relationships/tags" Target="../tags/tag1395.xml"/><Relationship Id="rId6" Type="http://schemas.openxmlformats.org/officeDocument/2006/relationships/tags" Target="../tags/tag1400.xml"/><Relationship Id="rId11" Type="http://schemas.openxmlformats.org/officeDocument/2006/relationships/tags" Target="../tags/tag1405.xml"/><Relationship Id="rId5" Type="http://schemas.openxmlformats.org/officeDocument/2006/relationships/tags" Target="../tags/tag1399.xml"/><Relationship Id="rId15" Type="http://schemas.openxmlformats.org/officeDocument/2006/relationships/image" Target="../media/image11.png"/><Relationship Id="rId10" Type="http://schemas.openxmlformats.org/officeDocument/2006/relationships/tags" Target="../tags/tag1404.xml"/><Relationship Id="rId4" Type="http://schemas.openxmlformats.org/officeDocument/2006/relationships/tags" Target="../tags/tag1398.xml"/><Relationship Id="rId9" Type="http://schemas.openxmlformats.org/officeDocument/2006/relationships/tags" Target="../tags/tag1403.xml"/><Relationship Id="rId14"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8" Type="http://schemas.openxmlformats.org/officeDocument/2006/relationships/tags" Target="../tags/tag1415.xml"/><Relationship Id="rId13" Type="http://schemas.openxmlformats.org/officeDocument/2006/relationships/tags" Target="../tags/tag1420.xml"/><Relationship Id="rId3" Type="http://schemas.openxmlformats.org/officeDocument/2006/relationships/tags" Target="../tags/tag1410.xml"/><Relationship Id="rId7" Type="http://schemas.openxmlformats.org/officeDocument/2006/relationships/tags" Target="../tags/tag1414.xml"/><Relationship Id="rId12" Type="http://schemas.openxmlformats.org/officeDocument/2006/relationships/tags" Target="../tags/tag1419.xml"/><Relationship Id="rId2" Type="http://schemas.openxmlformats.org/officeDocument/2006/relationships/tags" Target="../tags/tag1409.xml"/><Relationship Id="rId16" Type="http://schemas.openxmlformats.org/officeDocument/2006/relationships/slideLayout" Target="../slideLayouts/slideLayout1.xml"/><Relationship Id="rId1" Type="http://schemas.openxmlformats.org/officeDocument/2006/relationships/tags" Target="../tags/tag1408.xml"/><Relationship Id="rId6" Type="http://schemas.openxmlformats.org/officeDocument/2006/relationships/tags" Target="../tags/tag1413.xml"/><Relationship Id="rId11" Type="http://schemas.openxmlformats.org/officeDocument/2006/relationships/tags" Target="../tags/tag1418.xml"/><Relationship Id="rId5" Type="http://schemas.openxmlformats.org/officeDocument/2006/relationships/tags" Target="../tags/tag1412.xml"/><Relationship Id="rId15" Type="http://schemas.openxmlformats.org/officeDocument/2006/relationships/tags" Target="../tags/tag1422.xml"/><Relationship Id="rId10" Type="http://schemas.openxmlformats.org/officeDocument/2006/relationships/tags" Target="../tags/tag1417.xml"/><Relationship Id="rId4" Type="http://schemas.openxmlformats.org/officeDocument/2006/relationships/tags" Target="../tags/tag1411.xml"/><Relationship Id="rId9" Type="http://schemas.openxmlformats.org/officeDocument/2006/relationships/tags" Target="../tags/tag1416.xml"/><Relationship Id="rId14" Type="http://schemas.openxmlformats.org/officeDocument/2006/relationships/tags" Target="../tags/tag1421.xml"/></Relationships>
</file>

<file path=ppt/slides/_rels/slide24.xml.rels><?xml version="1.0" encoding="UTF-8" standalone="yes"?>
<Relationships xmlns="http://schemas.openxmlformats.org/package/2006/relationships"><Relationship Id="rId13" Type="http://schemas.openxmlformats.org/officeDocument/2006/relationships/tags" Target="../tags/tag1435.xml"/><Relationship Id="rId18" Type="http://schemas.openxmlformats.org/officeDocument/2006/relationships/tags" Target="../tags/tag1440.xml"/><Relationship Id="rId26" Type="http://schemas.openxmlformats.org/officeDocument/2006/relationships/tags" Target="../tags/tag1448.xml"/><Relationship Id="rId21" Type="http://schemas.openxmlformats.org/officeDocument/2006/relationships/tags" Target="../tags/tag1443.xml"/><Relationship Id="rId34" Type="http://schemas.openxmlformats.org/officeDocument/2006/relationships/tags" Target="../tags/tag1456.xml"/><Relationship Id="rId7" Type="http://schemas.openxmlformats.org/officeDocument/2006/relationships/tags" Target="../tags/tag1429.xml"/><Relationship Id="rId12" Type="http://schemas.openxmlformats.org/officeDocument/2006/relationships/tags" Target="../tags/tag1434.xml"/><Relationship Id="rId17" Type="http://schemas.openxmlformats.org/officeDocument/2006/relationships/tags" Target="../tags/tag1439.xml"/><Relationship Id="rId25" Type="http://schemas.openxmlformats.org/officeDocument/2006/relationships/tags" Target="../tags/tag1447.xml"/><Relationship Id="rId33" Type="http://schemas.openxmlformats.org/officeDocument/2006/relationships/tags" Target="../tags/tag1455.xml"/><Relationship Id="rId38" Type="http://schemas.openxmlformats.org/officeDocument/2006/relationships/slideLayout" Target="../slideLayouts/slideLayout1.xml"/><Relationship Id="rId2" Type="http://schemas.openxmlformats.org/officeDocument/2006/relationships/tags" Target="../tags/tag1424.xml"/><Relationship Id="rId16" Type="http://schemas.openxmlformats.org/officeDocument/2006/relationships/tags" Target="../tags/tag1438.xml"/><Relationship Id="rId20" Type="http://schemas.openxmlformats.org/officeDocument/2006/relationships/tags" Target="../tags/tag1442.xml"/><Relationship Id="rId29" Type="http://schemas.openxmlformats.org/officeDocument/2006/relationships/tags" Target="../tags/tag1451.xml"/><Relationship Id="rId1" Type="http://schemas.openxmlformats.org/officeDocument/2006/relationships/tags" Target="../tags/tag1423.xml"/><Relationship Id="rId6" Type="http://schemas.openxmlformats.org/officeDocument/2006/relationships/tags" Target="../tags/tag1428.xml"/><Relationship Id="rId11" Type="http://schemas.openxmlformats.org/officeDocument/2006/relationships/tags" Target="../tags/tag1433.xml"/><Relationship Id="rId24" Type="http://schemas.openxmlformats.org/officeDocument/2006/relationships/tags" Target="../tags/tag1446.xml"/><Relationship Id="rId32" Type="http://schemas.openxmlformats.org/officeDocument/2006/relationships/tags" Target="../tags/tag1454.xml"/><Relationship Id="rId37" Type="http://schemas.openxmlformats.org/officeDocument/2006/relationships/tags" Target="../tags/tag1459.xml"/><Relationship Id="rId5" Type="http://schemas.openxmlformats.org/officeDocument/2006/relationships/tags" Target="../tags/tag1427.xml"/><Relationship Id="rId15" Type="http://schemas.openxmlformats.org/officeDocument/2006/relationships/tags" Target="../tags/tag1437.xml"/><Relationship Id="rId23" Type="http://schemas.openxmlformats.org/officeDocument/2006/relationships/tags" Target="../tags/tag1445.xml"/><Relationship Id="rId28" Type="http://schemas.openxmlformats.org/officeDocument/2006/relationships/tags" Target="../tags/tag1450.xml"/><Relationship Id="rId36" Type="http://schemas.openxmlformats.org/officeDocument/2006/relationships/tags" Target="../tags/tag1458.xml"/><Relationship Id="rId10" Type="http://schemas.openxmlformats.org/officeDocument/2006/relationships/tags" Target="../tags/tag1432.xml"/><Relationship Id="rId19" Type="http://schemas.openxmlformats.org/officeDocument/2006/relationships/tags" Target="../tags/tag1441.xml"/><Relationship Id="rId31" Type="http://schemas.openxmlformats.org/officeDocument/2006/relationships/tags" Target="../tags/tag1453.xml"/><Relationship Id="rId4" Type="http://schemas.openxmlformats.org/officeDocument/2006/relationships/tags" Target="../tags/tag1426.xml"/><Relationship Id="rId9" Type="http://schemas.openxmlformats.org/officeDocument/2006/relationships/tags" Target="../tags/tag1431.xml"/><Relationship Id="rId14" Type="http://schemas.openxmlformats.org/officeDocument/2006/relationships/tags" Target="../tags/tag1436.xml"/><Relationship Id="rId22" Type="http://schemas.openxmlformats.org/officeDocument/2006/relationships/tags" Target="../tags/tag1444.xml"/><Relationship Id="rId27" Type="http://schemas.openxmlformats.org/officeDocument/2006/relationships/tags" Target="../tags/tag1449.xml"/><Relationship Id="rId30" Type="http://schemas.openxmlformats.org/officeDocument/2006/relationships/tags" Target="../tags/tag1452.xml"/><Relationship Id="rId35" Type="http://schemas.openxmlformats.org/officeDocument/2006/relationships/tags" Target="../tags/tag1457.xml"/><Relationship Id="rId8" Type="http://schemas.openxmlformats.org/officeDocument/2006/relationships/tags" Target="../tags/tag1430.xml"/><Relationship Id="rId3" Type="http://schemas.openxmlformats.org/officeDocument/2006/relationships/tags" Target="../tags/tag1425.xml"/></Relationships>
</file>

<file path=ppt/slides/_rels/slide25.xml.rels><?xml version="1.0" encoding="UTF-8" standalone="yes"?>
<Relationships xmlns="http://schemas.openxmlformats.org/package/2006/relationships"><Relationship Id="rId8" Type="http://schemas.openxmlformats.org/officeDocument/2006/relationships/tags" Target="../tags/tag1467.xml"/><Relationship Id="rId13" Type="http://schemas.openxmlformats.org/officeDocument/2006/relationships/tags" Target="../tags/tag1472.xml"/><Relationship Id="rId3" Type="http://schemas.openxmlformats.org/officeDocument/2006/relationships/tags" Target="../tags/tag1462.xml"/><Relationship Id="rId7" Type="http://schemas.openxmlformats.org/officeDocument/2006/relationships/tags" Target="../tags/tag1466.xml"/><Relationship Id="rId12" Type="http://schemas.openxmlformats.org/officeDocument/2006/relationships/tags" Target="../tags/tag1471.xml"/><Relationship Id="rId2" Type="http://schemas.openxmlformats.org/officeDocument/2006/relationships/tags" Target="../tags/tag1461.xml"/><Relationship Id="rId16" Type="http://schemas.openxmlformats.org/officeDocument/2006/relationships/slideLayout" Target="../slideLayouts/slideLayout1.xml"/><Relationship Id="rId1" Type="http://schemas.openxmlformats.org/officeDocument/2006/relationships/tags" Target="../tags/tag1460.xml"/><Relationship Id="rId6" Type="http://schemas.openxmlformats.org/officeDocument/2006/relationships/tags" Target="../tags/tag1465.xml"/><Relationship Id="rId11" Type="http://schemas.openxmlformats.org/officeDocument/2006/relationships/tags" Target="../tags/tag1470.xml"/><Relationship Id="rId5" Type="http://schemas.openxmlformats.org/officeDocument/2006/relationships/tags" Target="../tags/tag1464.xml"/><Relationship Id="rId15" Type="http://schemas.openxmlformats.org/officeDocument/2006/relationships/tags" Target="../tags/tag1474.xml"/><Relationship Id="rId10" Type="http://schemas.openxmlformats.org/officeDocument/2006/relationships/tags" Target="../tags/tag1469.xml"/><Relationship Id="rId4" Type="http://schemas.openxmlformats.org/officeDocument/2006/relationships/tags" Target="../tags/tag1463.xml"/><Relationship Id="rId9" Type="http://schemas.openxmlformats.org/officeDocument/2006/relationships/tags" Target="../tags/tag1468.xml"/><Relationship Id="rId14" Type="http://schemas.openxmlformats.org/officeDocument/2006/relationships/tags" Target="../tags/tag1473.xml"/></Relationships>
</file>

<file path=ppt/slides/_rels/slide26.xml.rels><?xml version="1.0" encoding="UTF-8" standalone="yes"?>
<Relationships xmlns="http://schemas.openxmlformats.org/package/2006/relationships"><Relationship Id="rId8" Type="http://schemas.openxmlformats.org/officeDocument/2006/relationships/tags" Target="../tags/tag1482.xml"/><Relationship Id="rId13" Type="http://schemas.openxmlformats.org/officeDocument/2006/relationships/tags" Target="../tags/tag1487.xml"/><Relationship Id="rId18" Type="http://schemas.openxmlformats.org/officeDocument/2006/relationships/image" Target="../media/image20.png"/><Relationship Id="rId3" Type="http://schemas.openxmlformats.org/officeDocument/2006/relationships/tags" Target="../tags/tag1477.xml"/><Relationship Id="rId21" Type="http://schemas.openxmlformats.org/officeDocument/2006/relationships/chart" Target="../charts/chart4.xml"/><Relationship Id="rId7" Type="http://schemas.openxmlformats.org/officeDocument/2006/relationships/tags" Target="../tags/tag1481.xml"/><Relationship Id="rId12" Type="http://schemas.openxmlformats.org/officeDocument/2006/relationships/tags" Target="../tags/tag1486.xml"/><Relationship Id="rId17" Type="http://schemas.openxmlformats.org/officeDocument/2006/relationships/slideLayout" Target="../slideLayouts/slideLayout1.xml"/><Relationship Id="rId2" Type="http://schemas.openxmlformats.org/officeDocument/2006/relationships/tags" Target="../tags/tag1476.xml"/><Relationship Id="rId16" Type="http://schemas.openxmlformats.org/officeDocument/2006/relationships/tags" Target="../tags/tag1490.xml"/><Relationship Id="rId20" Type="http://schemas.openxmlformats.org/officeDocument/2006/relationships/image" Target="../media/image21.png"/><Relationship Id="rId1" Type="http://schemas.openxmlformats.org/officeDocument/2006/relationships/tags" Target="../tags/tag1475.xml"/><Relationship Id="rId6" Type="http://schemas.openxmlformats.org/officeDocument/2006/relationships/tags" Target="../tags/tag1480.xml"/><Relationship Id="rId11" Type="http://schemas.openxmlformats.org/officeDocument/2006/relationships/tags" Target="../tags/tag1485.xml"/><Relationship Id="rId5" Type="http://schemas.openxmlformats.org/officeDocument/2006/relationships/tags" Target="../tags/tag1479.xml"/><Relationship Id="rId15" Type="http://schemas.openxmlformats.org/officeDocument/2006/relationships/tags" Target="../tags/tag1489.xml"/><Relationship Id="rId10" Type="http://schemas.openxmlformats.org/officeDocument/2006/relationships/tags" Target="../tags/tag1484.xml"/><Relationship Id="rId19" Type="http://schemas.microsoft.com/office/2007/relationships/hdphoto" Target="../media/hdphoto1.wdp"/><Relationship Id="rId4" Type="http://schemas.openxmlformats.org/officeDocument/2006/relationships/tags" Target="../tags/tag1478.xml"/><Relationship Id="rId9" Type="http://schemas.openxmlformats.org/officeDocument/2006/relationships/tags" Target="../tags/tag1483.xml"/><Relationship Id="rId14" Type="http://schemas.openxmlformats.org/officeDocument/2006/relationships/tags" Target="../tags/tag1488.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491.xml"/></Relationships>
</file>

<file path=ppt/slides/_rels/slide3.xml.rels><?xml version="1.0" encoding="UTF-8" standalone="yes"?>
<Relationships xmlns="http://schemas.openxmlformats.org/package/2006/relationships"><Relationship Id="rId8" Type="http://schemas.openxmlformats.org/officeDocument/2006/relationships/tags" Target="../tags/tag178.xml"/><Relationship Id="rId3" Type="http://schemas.openxmlformats.org/officeDocument/2006/relationships/tags" Target="../tags/tag173.xml"/><Relationship Id="rId7" Type="http://schemas.openxmlformats.org/officeDocument/2006/relationships/tags" Target="../tags/tag177.xml"/><Relationship Id="rId2" Type="http://schemas.openxmlformats.org/officeDocument/2006/relationships/tags" Target="../tags/tag172.xml"/><Relationship Id="rId1" Type="http://schemas.openxmlformats.org/officeDocument/2006/relationships/tags" Target="../tags/tag171.xml"/><Relationship Id="rId6" Type="http://schemas.openxmlformats.org/officeDocument/2006/relationships/tags" Target="../tags/tag176.xml"/><Relationship Id="rId5" Type="http://schemas.openxmlformats.org/officeDocument/2006/relationships/tags" Target="../tags/tag175.xml"/><Relationship Id="rId10" Type="http://schemas.openxmlformats.org/officeDocument/2006/relationships/image" Target="../media/image10.png"/><Relationship Id="rId4" Type="http://schemas.openxmlformats.org/officeDocument/2006/relationships/tags" Target="../tags/tag174.xml"/><Relationship Id="rId9"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tags" Target="../tags/tag186.xml"/><Relationship Id="rId13" Type="http://schemas.openxmlformats.org/officeDocument/2006/relationships/tags" Target="../tags/tag191.xml"/><Relationship Id="rId18" Type="http://schemas.openxmlformats.org/officeDocument/2006/relationships/tags" Target="../tags/tag196.xml"/><Relationship Id="rId3" Type="http://schemas.openxmlformats.org/officeDocument/2006/relationships/tags" Target="../tags/tag181.xml"/><Relationship Id="rId21" Type="http://schemas.openxmlformats.org/officeDocument/2006/relationships/tags" Target="../tags/tag199.xml"/><Relationship Id="rId7" Type="http://schemas.openxmlformats.org/officeDocument/2006/relationships/tags" Target="../tags/tag185.xml"/><Relationship Id="rId12" Type="http://schemas.openxmlformats.org/officeDocument/2006/relationships/tags" Target="../tags/tag190.xml"/><Relationship Id="rId17" Type="http://schemas.openxmlformats.org/officeDocument/2006/relationships/tags" Target="../tags/tag195.xml"/><Relationship Id="rId25" Type="http://schemas.openxmlformats.org/officeDocument/2006/relationships/image" Target="../media/image11.png"/><Relationship Id="rId2" Type="http://schemas.openxmlformats.org/officeDocument/2006/relationships/tags" Target="../tags/tag180.xml"/><Relationship Id="rId16" Type="http://schemas.openxmlformats.org/officeDocument/2006/relationships/tags" Target="../tags/tag194.xml"/><Relationship Id="rId20" Type="http://schemas.openxmlformats.org/officeDocument/2006/relationships/tags" Target="../tags/tag198.xml"/><Relationship Id="rId1" Type="http://schemas.openxmlformats.org/officeDocument/2006/relationships/tags" Target="../tags/tag179.xml"/><Relationship Id="rId6" Type="http://schemas.openxmlformats.org/officeDocument/2006/relationships/tags" Target="../tags/tag184.xml"/><Relationship Id="rId11" Type="http://schemas.openxmlformats.org/officeDocument/2006/relationships/tags" Target="../tags/tag189.xml"/><Relationship Id="rId24" Type="http://schemas.openxmlformats.org/officeDocument/2006/relationships/slideLayout" Target="../slideLayouts/slideLayout1.xml"/><Relationship Id="rId5" Type="http://schemas.openxmlformats.org/officeDocument/2006/relationships/tags" Target="../tags/tag183.xml"/><Relationship Id="rId15" Type="http://schemas.openxmlformats.org/officeDocument/2006/relationships/tags" Target="../tags/tag193.xml"/><Relationship Id="rId23" Type="http://schemas.openxmlformats.org/officeDocument/2006/relationships/tags" Target="../tags/tag201.xml"/><Relationship Id="rId10" Type="http://schemas.openxmlformats.org/officeDocument/2006/relationships/tags" Target="../tags/tag188.xml"/><Relationship Id="rId19" Type="http://schemas.openxmlformats.org/officeDocument/2006/relationships/tags" Target="../tags/tag197.xml"/><Relationship Id="rId4" Type="http://schemas.openxmlformats.org/officeDocument/2006/relationships/tags" Target="../tags/tag182.xml"/><Relationship Id="rId9" Type="http://schemas.openxmlformats.org/officeDocument/2006/relationships/tags" Target="../tags/tag187.xml"/><Relationship Id="rId14" Type="http://schemas.openxmlformats.org/officeDocument/2006/relationships/tags" Target="../tags/tag192.xml"/><Relationship Id="rId22" Type="http://schemas.openxmlformats.org/officeDocument/2006/relationships/tags" Target="../tags/tag200.xml"/></Relationships>
</file>

<file path=ppt/slides/_rels/slide5.xml.rels><?xml version="1.0" encoding="UTF-8" standalone="yes"?>
<Relationships xmlns="http://schemas.openxmlformats.org/package/2006/relationships"><Relationship Id="rId8" Type="http://schemas.openxmlformats.org/officeDocument/2006/relationships/tags" Target="../tags/tag209.xml"/><Relationship Id="rId13" Type="http://schemas.openxmlformats.org/officeDocument/2006/relationships/tags" Target="../tags/tag214.xml"/><Relationship Id="rId18" Type="http://schemas.openxmlformats.org/officeDocument/2006/relationships/tags" Target="../tags/tag219.xml"/><Relationship Id="rId26" Type="http://schemas.openxmlformats.org/officeDocument/2006/relationships/tags" Target="../tags/tag227.xml"/><Relationship Id="rId3" Type="http://schemas.openxmlformats.org/officeDocument/2006/relationships/tags" Target="../tags/tag204.xml"/><Relationship Id="rId21" Type="http://schemas.openxmlformats.org/officeDocument/2006/relationships/tags" Target="../tags/tag222.xml"/><Relationship Id="rId7" Type="http://schemas.openxmlformats.org/officeDocument/2006/relationships/tags" Target="../tags/tag208.xml"/><Relationship Id="rId12" Type="http://schemas.openxmlformats.org/officeDocument/2006/relationships/tags" Target="../tags/tag213.xml"/><Relationship Id="rId17" Type="http://schemas.openxmlformats.org/officeDocument/2006/relationships/tags" Target="../tags/tag218.xml"/><Relationship Id="rId25" Type="http://schemas.openxmlformats.org/officeDocument/2006/relationships/tags" Target="../tags/tag226.xml"/><Relationship Id="rId2" Type="http://schemas.openxmlformats.org/officeDocument/2006/relationships/tags" Target="../tags/tag203.xml"/><Relationship Id="rId16" Type="http://schemas.openxmlformats.org/officeDocument/2006/relationships/tags" Target="../tags/tag217.xml"/><Relationship Id="rId20" Type="http://schemas.openxmlformats.org/officeDocument/2006/relationships/tags" Target="../tags/tag221.xml"/><Relationship Id="rId29" Type="http://schemas.openxmlformats.org/officeDocument/2006/relationships/slideLayout" Target="../slideLayouts/slideLayout1.xml"/><Relationship Id="rId1" Type="http://schemas.openxmlformats.org/officeDocument/2006/relationships/tags" Target="../tags/tag202.xml"/><Relationship Id="rId6" Type="http://schemas.openxmlformats.org/officeDocument/2006/relationships/tags" Target="../tags/tag207.xml"/><Relationship Id="rId11" Type="http://schemas.openxmlformats.org/officeDocument/2006/relationships/tags" Target="../tags/tag212.xml"/><Relationship Id="rId24" Type="http://schemas.openxmlformats.org/officeDocument/2006/relationships/tags" Target="../tags/tag225.xml"/><Relationship Id="rId5" Type="http://schemas.openxmlformats.org/officeDocument/2006/relationships/tags" Target="../tags/tag206.xml"/><Relationship Id="rId15" Type="http://schemas.openxmlformats.org/officeDocument/2006/relationships/tags" Target="../tags/tag216.xml"/><Relationship Id="rId23" Type="http://schemas.openxmlformats.org/officeDocument/2006/relationships/tags" Target="../tags/tag224.xml"/><Relationship Id="rId28" Type="http://schemas.openxmlformats.org/officeDocument/2006/relationships/tags" Target="../tags/tag229.xml"/><Relationship Id="rId10" Type="http://schemas.openxmlformats.org/officeDocument/2006/relationships/tags" Target="../tags/tag211.xml"/><Relationship Id="rId19" Type="http://schemas.openxmlformats.org/officeDocument/2006/relationships/tags" Target="../tags/tag220.xml"/><Relationship Id="rId4" Type="http://schemas.openxmlformats.org/officeDocument/2006/relationships/tags" Target="../tags/tag205.xml"/><Relationship Id="rId9" Type="http://schemas.openxmlformats.org/officeDocument/2006/relationships/tags" Target="../tags/tag210.xml"/><Relationship Id="rId14" Type="http://schemas.openxmlformats.org/officeDocument/2006/relationships/tags" Target="../tags/tag215.xml"/><Relationship Id="rId22" Type="http://schemas.openxmlformats.org/officeDocument/2006/relationships/tags" Target="../tags/tag223.xml"/><Relationship Id="rId27" Type="http://schemas.openxmlformats.org/officeDocument/2006/relationships/tags" Target="../tags/tag228.xml"/></Relationships>
</file>

<file path=ppt/slides/_rels/slide6.xml.rels><?xml version="1.0" encoding="UTF-8" standalone="yes"?>
<Relationships xmlns="http://schemas.openxmlformats.org/package/2006/relationships"><Relationship Id="rId13" Type="http://schemas.openxmlformats.org/officeDocument/2006/relationships/tags" Target="../tags/tag242.xml"/><Relationship Id="rId18" Type="http://schemas.openxmlformats.org/officeDocument/2006/relationships/tags" Target="../tags/tag247.xml"/><Relationship Id="rId26" Type="http://schemas.openxmlformats.org/officeDocument/2006/relationships/tags" Target="../tags/tag255.xml"/><Relationship Id="rId39" Type="http://schemas.openxmlformats.org/officeDocument/2006/relationships/tags" Target="../tags/tag268.xml"/><Relationship Id="rId21" Type="http://schemas.openxmlformats.org/officeDocument/2006/relationships/tags" Target="../tags/tag250.xml"/><Relationship Id="rId34" Type="http://schemas.openxmlformats.org/officeDocument/2006/relationships/tags" Target="../tags/tag263.xml"/><Relationship Id="rId42" Type="http://schemas.openxmlformats.org/officeDocument/2006/relationships/tags" Target="../tags/tag271.xml"/><Relationship Id="rId47" Type="http://schemas.openxmlformats.org/officeDocument/2006/relationships/tags" Target="../tags/tag276.xml"/><Relationship Id="rId50" Type="http://schemas.openxmlformats.org/officeDocument/2006/relationships/slideLayout" Target="../slideLayouts/slideLayout1.xml"/><Relationship Id="rId7" Type="http://schemas.openxmlformats.org/officeDocument/2006/relationships/tags" Target="../tags/tag236.xml"/><Relationship Id="rId2" Type="http://schemas.openxmlformats.org/officeDocument/2006/relationships/tags" Target="../tags/tag231.xml"/><Relationship Id="rId16" Type="http://schemas.openxmlformats.org/officeDocument/2006/relationships/tags" Target="../tags/tag245.xml"/><Relationship Id="rId29" Type="http://schemas.openxmlformats.org/officeDocument/2006/relationships/tags" Target="../tags/tag258.xml"/><Relationship Id="rId11" Type="http://schemas.openxmlformats.org/officeDocument/2006/relationships/tags" Target="../tags/tag240.xml"/><Relationship Id="rId24" Type="http://schemas.openxmlformats.org/officeDocument/2006/relationships/tags" Target="../tags/tag253.xml"/><Relationship Id="rId32" Type="http://schemas.openxmlformats.org/officeDocument/2006/relationships/tags" Target="../tags/tag261.xml"/><Relationship Id="rId37" Type="http://schemas.openxmlformats.org/officeDocument/2006/relationships/tags" Target="../tags/tag266.xml"/><Relationship Id="rId40" Type="http://schemas.openxmlformats.org/officeDocument/2006/relationships/tags" Target="../tags/tag269.xml"/><Relationship Id="rId45" Type="http://schemas.openxmlformats.org/officeDocument/2006/relationships/tags" Target="../tags/tag274.xml"/><Relationship Id="rId5" Type="http://schemas.openxmlformats.org/officeDocument/2006/relationships/tags" Target="../tags/tag234.xml"/><Relationship Id="rId15" Type="http://schemas.openxmlformats.org/officeDocument/2006/relationships/tags" Target="../tags/tag244.xml"/><Relationship Id="rId23" Type="http://schemas.openxmlformats.org/officeDocument/2006/relationships/tags" Target="../tags/tag252.xml"/><Relationship Id="rId28" Type="http://schemas.openxmlformats.org/officeDocument/2006/relationships/tags" Target="../tags/tag257.xml"/><Relationship Id="rId36" Type="http://schemas.openxmlformats.org/officeDocument/2006/relationships/tags" Target="../tags/tag265.xml"/><Relationship Id="rId49" Type="http://schemas.openxmlformats.org/officeDocument/2006/relationships/tags" Target="../tags/tag278.xml"/><Relationship Id="rId10" Type="http://schemas.openxmlformats.org/officeDocument/2006/relationships/tags" Target="../tags/tag239.xml"/><Relationship Id="rId19" Type="http://schemas.openxmlformats.org/officeDocument/2006/relationships/tags" Target="../tags/tag248.xml"/><Relationship Id="rId31" Type="http://schemas.openxmlformats.org/officeDocument/2006/relationships/tags" Target="../tags/tag260.xml"/><Relationship Id="rId44" Type="http://schemas.openxmlformats.org/officeDocument/2006/relationships/tags" Target="../tags/tag273.xml"/><Relationship Id="rId52" Type="http://schemas.microsoft.com/office/2007/relationships/hdphoto" Target="../media/hdphoto1.wdp"/><Relationship Id="rId4" Type="http://schemas.openxmlformats.org/officeDocument/2006/relationships/tags" Target="../tags/tag233.xml"/><Relationship Id="rId9" Type="http://schemas.openxmlformats.org/officeDocument/2006/relationships/tags" Target="../tags/tag238.xml"/><Relationship Id="rId14" Type="http://schemas.openxmlformats.org/officeDocument/2006/relationships/tags" Target="../tags/tag243.xml"/><Relationship Id="rId22" Type="http://schemas.openxmlformats.org/officeDocument/2006/relationships/tags" Target="../tags/tag251.xml"/><Relationship Id="rId27" Type="http://schemas.openxmlformats.org/officeDocument/2006/relationships/tags" Target="../tags/tag256.xml"/><Relationship Id="rId30" Type="http://schemas.openxmlformats.org/officeDocument/2006/relationships/tags" Target="../tags/tag259.xml"/><Relationship Id="rId35" Type="http://schemas.openxmlformats.org/officeDocument/2006/relationships/tags" Target="../tags/tag264.xml"/><Relationship Id="rId43" Type="http://schemas.openxmlformats.org/officeDocument/2006/relationships/tags" Target="../tags/tag272.xml"/><Relationship Id="rId48" Type="http://schemas.openxmlformats.org/officeDocument/2006/relationships/tags" Target="../tags/tag277.xml"/><Relationship Id="rId8" Type="http://schemas.openxmlformats.org/officeDocument/2006/relationships/tags" Target="../tags/tag237.xml"/><Relationship Id="rId51" Type="http://schemas.openxmlformats.org/officeDocument/2006/relationships/image" Target="../media/image12.png"/><Relationship Id="rId3" Type="http://schemas.openxmlformats.org/officeDocument/2006/relationships/tags" Target="../tags/tag232.xml"/><Relationship Id="rId12" Type="http://schemas.openxmlformats.org/officeDocument/2006/relationships/tags" Target="../tags/tag241.xml"/><Relationship Id="rId17" Type="http://schemas.openxmlformats.org/officeDocument/2006/relationships/tags" Target="../tags/tag246.xml"/><Relationship Id="rId25" Type="http://schemas.openxmlformats.org/officeDocument/2006/relationships/tags" Target="../tags/tag254.xml"/><Relationship Id="rId33" Type="http://schemas.openxmlformats.org/officeDocument/2006/relationships/tags" Target="../tags/tag262.xml"/><Relationship Id="rId38" Type="http://schemas.openxmlformats.org/officeDocument/2006/relationships/tags" Target="../tags/tag267.xml"/><Relationship Id="rId46" Type="http://schemas.openxmlformats.org/officeDocument/2006/relationships/tags" Target="../tags/tag275.xml"/><Relationship Id="rId20" Type="http://schemas.openxmlformats.org/officeDocument/2006/relationships/tags" Target="../tags/tag249.xml"/><Relationship Id="rId41" Type="http://schemas.openxmlformats.org/officeDocument/2006/relationships/tags" Target="../tags/tag270.xml"/><Relationship Id="rId1" Type="http://schemas.openxmlformats.org/officeDocument/2006/relationships/tags" Target="../tags/tag230.xml"/><Relationship Id="rId6" Type="http://schemas.openxmlformats.org/officeDocument/2006/relationships/tags" Target="../tags/tag235.xml"/></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281.xml"/><Relationship Id="rId7" Type="http://schemas.openxmlformats.org/officeDocument/2006/relationships/tags" Target="../tags/tag285.xml"/><Relationship Id="rId2" Type="http://schemas.openxmlformats.org/officeDocument/2006/relationships/tags" Target="../tags/tag280.xml"/><Relationship Id="rId1" Type="http://schemas.openxmlformats.org/officeDocument/2006/relationships/tags" Target="../tags/tag279.xml"/><Relationship Id="rId6" Type="http://schemas.openxmlformats.org/officeDocument/2006/relationships/tags" Target="../tags/tag284.xml"/><Relationship Id="rId5" Type="http://schemas.openxmlformats.org/officeDocument/2006/relationships/tags" Target="../tags/tag283.xml"/><Relationship Id="rId4" Type="http://schemas.openxmlformats.org/officeDocument/2006/relationships/tags" Target="../tags/tag282.xml"/></Relationships>
</file>

<file path=ppt/slides/_rels/slide8.xml.rels><?xml version="1.0" encoding="UTF-8" standalone="yes"?>
<Relationships xmlns="http://schemas.openxmlformats.org/package/2006/relationships"><Relationship Id="rId8" Type="http://schemas.openxmlformats.org/officeDocument/2006/relationships/tags" Target="../tags/tag293.xml"/><Relationship Id="rId13" Type="http://schemas.openxmlformats.org/officeDocument/2006/relationships/tags" Target="../tags/tag298.xml"/><Relationship Id="rId18" Type="http://schemas.openxmlformats.org/officeDocument/2006/relationships/slideLayout" Target="../slideLayouts/slideLayout1.xml"/><Relationship Id="rId3" Type="http://schemas.openxmlformats.org/officeDocument/2006/relationships/tags" Target="../tags/tag288.xml"/><Relationship Id="rId21" Type="http://schemas.openxmlformats.org/officeDocument/2006/relationships/chart" Target="../charts/chart1.xml"/><Relationship Id="rId7" Type="http://schemas.openxmlformats.org/officeDocument/2006/relationships/tags" Target="../tags/tag292.xml"/><Relationship Id="rId12" Type="http://schemas.openxmlformats.org/officeDocument/2006/relationships/tags" Target="../tags/tag297.xml"/><Relationship Id="rId17" Type="http://schemas.openxmlformats.org/officeDocument/2006/relationships/tags" Target="../tags/tag302.xml"/><Relationship Id="rId2" Type="http://schemas.openxmlformats.org/officeDocument/2006/relationships/tags" Target="../tags/tag287.xml"/><Relationship Id="rId16" Type="http://schemas.openxmlformats.org/officeDocument/2006/relationships/tags" Target="../tags/tag301.xml"/><Relationship Id="rId20" Type="http://schemas.microsoft.com/office/2007/relationships/hdphoto" Target="../media/hdphoto1.wdp"/><Relationship Id="rId1" Type="http://schemas.openxmlformats.org/officeDocument/2006/relationships/tags" Target="../tags/tag286.xml"/><Relationship Id="rId6" Type="http://schemas.openxmlformats.org/officeDocument/2006/relationships/tags" Target="../tags/tag291.xml"/><Relationship Id="rId11" Type="http://schemas.openxmlformats.org/officeDocument/2006/relationships/tags" Target="../tags/tag296.xml"/><Relationship Id="rId5" Type="http://schemas.openxmlformats.org/officeDocument/2006/relationships/tags" Target="../tags/tag290.xml"/><Relationship Id="rId15" Type="http://schemas.openxmlformats.org/officeDocument/2006/relationships/tags" Target="../tags/tag300.xml"/><Relationship Id="rId10" Type="http://schemas.openxmlformats.org/officeDocument/2006/relationships/tags" Target="../tags/tag295.xml"/><Relationship Id="rId19" Type="http://schemas.openxmlformats.org/officeDocument/2006/relationships/image" Target="../media/image12.png"/><Relationship Id="rId4" Type="http://schemas.openxmlformats.org/officeDocument/2006/relationships/tags" Target="../tags/tag289.xml"/><Relationship Id="rId9" Type="http://schemas.openxmlformats.org/officeDocument/2006/relationships/tags" Target="../tags/tag294.xml"/><Relationship Id="rId14" Type="http://schemas.openxmlformats.org/officeDocument/2006/relationships/tags" Target="../tags/tag299.xml"/></Relationships>
</file>

<file path=ppt/slides/_rels/slide9.xml.rels><?xml version="1.0" encoding="UTF-8" standalone="yes"?>
<Relationships xmlns="http://schemas.openxmlformats.org/package/2006/relationships"><Relationship Id="rId117" Type="http://schemas.openxmlformats.org/officeDocument/2006/relationships/tags" Target="../tags/tag419.xml"/><Relationship Id="rId21" Type="http://schemas.openxmlformats.org/officeDocument/2006/relationships/tags" Target="../tags/tag323.xml"/><Relationship Id="rId42" Type="http://schemas.openxmlformats.org/officeDocument/2006/relationships/tags" Target="../tags/tag344.xml"/><Relationship Id="rId63" Type="http://schemas.openxmlformats.org/officeDocument/2006/relationships/tags" Target="../tags/tag365.xml"/><Relationship Id="rId84" Type="http://schemas.openxmlformats.org/officeDocument/2006/relationships/tags" Target="../tags/tag386.xml"/><Relationship Id="rId138" Type="http://schemas.openxmlformats.org/officeDocument/2006/relationships/slideLayout" Target="../slideLayouts/slideLayout1.xml"/><Relationship Id="rId16" Type="http://schemas.openxmlformats.org/officeDocument/2006/relationships/tags" Target="../tags/tag318.xml"/><Relationship Id="rId107" Type="http://schemas.openxmlformats.org/officeDocument/2006/relationships/tags" Target="../tags/tag409.xml"/><Relationship Id="rId11" Type="http://schemas.openxmlformats.org/officeDocument/2006/relationships/tags" Target="../tags/tag313.xml"/><Relationship Id="rId32" Type="http://schemas.openxmlformats.org/officeDocument/2006/relationships/tags" Target="../tags/tag334.xml"/><Relationship Id="rId37" Type="http://schemas.openxmlformats.org/officeDocument/2006/relationships/tags" Target="../tags/tag339.xml"/><Relationship Id="rId53" Type="http://schemas.openxmlformats.org/officeDocument/2006/relationships/tags" Target="../tags/tag355.xml"/><Relationship Id="rId58" Type="http://schemas.openxmlformats.org/officeDocument/2006/relationships/tags" Target="../tags/tag360.xml"/><Relationship Id="rId74" Type="http://schemas.openxmlformats.org/officeDocument/2006/relationships/tags" Target="../tags/tag376.xml"/><Relationship Id="rId79" Type="http://schemas.openxmlformats.org/officeDocument/2006/relationships/tags" Target="../tags/tag381.xml"/><Relationship Id="rId102" Type="http://schemas.openxmlformats.org/officeDocument/2006/relationships/tags" Target="../tags/tag404.xml"/><Relationship Id="rId123" Type="http://schemas.openxmlformats.org/officeDocument/2006/relationships/tags" Target="../tags/tag425.xml"/><Relationship Id="rId128" Type="http://schemas.openxmlformats.org/officeDocument/2006/relationships/tags" Target="../tags/tag430.xml"/><Relationship Id="rId5" Type="http://schemas.openxmlformats.org/officeDocument/2006/relationships/tags" Target="../tags/tag307.xml"/><Relationship Id="rId90" Type="http://schemas.openxmlformats.org/officeDocument/2006/relationships/tags" Target="../tags/tag392.xml"/><Relationship Id="rId95" Type="http://schemas.openxmlformats.org/officeDocument/2006/relationships/tags" Target="../tags/tag397.xml"/><Relationship Id="rId22" Type="http://schemas.openxmlformats.org/officeDocument/2006/relationships/tags" Target="../tags/tag324.xml"/><Relationship Id="rId27" Type="http://schemas.openxmlformats.org/officeDocument/2006/relationships/tags" Target="../tags/tag329.xml"/><Relationship Id="rId43" Type="http://schemas.openxmlformats.org/officeDocument/2006/relationships/tags" Target="../tags/tag345.xml"/><Relationship Id="rId48" Type="http://schemas.openxmlformats.org/officeDocument/2006/relationships/tags" Target="../tags/tag350.xml"/><Relationship Id="rId64" Type="http://schemas.openxmlformats.org/officeDocument/2006/relationships/tags" Target="../tags/tag366.xml"/><Relationship Id="rId69" Type="http://schemas.openxmlformats.org/officeDocument/2006/relationships/tags" Target="../tags/tag371.xml"/><Relationship Id="rId113" Type="http://schemas.openxmlformats.org/officeDocument/2006/relationships/tags" Target="../tags/tag415.xml"/><Relationship Id="rId118" Type="http://schemas.openxmlformats.org/officeDocument/2006/relationships/tags" Target="../tags/tag420.xml"/><Relationship Id="rId134" Type="http://schemas.openxmlformats.org/officeDocument/2006/relationships/tags" Target="../tags/tag436.xml"/><Relationship Id="rId139" Type="http://schemas.openxmlformats.org/officeDocument/2006/relationships/image" Target="../media/image13.png"/><Relationship Id="rId80" Type="http://schemas.openxmlformats.org/officeDocument/2006/relationships/tags" Target="../tags/tag382.xml"/><Relationship Id="rId85" Type="http://schemas.openxmlformats.org/officeDocument/2006/relationships/tags" Target="../tags/tag387.xml"/><Relationship Id="rId12" Type="http://schemas.openxmlformats.org/officeDocument/2006/relationships/tags" Target="../tags/tag314.xml"/><Relationship Id="rId17" Type="http://schemas.openxmlformats.org/officeDocument/2006/relationships/tags" Target="../tags/tag319.xml"/><Relationship Id="rId33" Type="http://schemas.openxmlformats.org/officeDocument/2006/relationships/tags" Target="../tags/tag335.xml"/><Relationship Id="rId38" Type="http://schemas.openxmlformats.org/officeDocument/2006/relationships/tags" Target="../tags/tag340.xml"/><Relationship Id="rId59" Type="http://schemas.openxmlformats.org/officeDocument/2006/relationships/tags" Target="../tags/tag361.xml"/><Relationship Id="rId103" Type="http://schemas.openxmlformats.org/officeDocument/2006/relationships/tags" Target="../tags/tag405.xml"/><Relationship Id="rId108" Type="http://schemas.openxmlformats.org/officeDocument/2006/relationships/tags" Target="../tags/tag410.xml"/><Relationship Id="rId124" Type="http://schemas.openxmlformats.org/officeDocument/2006/relationships/tags" Target="../tags/tag426.xml"/><Relationship Id="rId129" Type="http://schemas.openxmlformats.org/officeDocument/2006/relationships/tags" Target="../tags/tag431.xml"/><Relationship Id="rId54" Type="http://schemas.openxmlformats.org/officeDocument/2006/relationships/tags" Target="../tags/tag356.xml"/><Relationship Id="rId70" Type="http://schemas.openxmlformats.org/officeDocument/2006/relationships/tags" Target="../tags/tag372.xml"/><Relationship Id="rId75" Type="http://schemas.openxmlformats.org/officeDocument/2006/relationships/tags" Target="../tags/tag377.xml"/><Relationship Id="rId91" Type="http://schemas.openxmlformats.org/officeDocument/2006/relationships/tags" Target="../tags/tag393.xml"/><Relationship Id="rId96" Type="http://schemas.openxmlformats.org/officeDocument/2006/relationships/tags" Target="../tags/tag398.xml"/><Relationship Id="rId140" Type="http://schemas.openxmlformats.org/officeDocument/2006/relationships/image" Target="../media/image14.png"/><Relationship Id="rId1" Type="http://schemas.openxmlformats.org/officeDocument/2006/relationships/tags" Target="../tags/tag303.xml"/><Relationship Id="rId6" Type="http://schemas.openxmlformats.org/officeDocument/2006/relationships/tags" Target="../tags/tag308.xml"/><Relationship Id="rId23" Type="http://schemas.openxmlformats.org/officeDocument/2006/relationships/tags" Target="../tags/tag325.xml"/><Relationship Id="rId28" Type="http://schemas.openxmlformats.org/officeDocument/2006/relationships/tags" Target="../tags/tag330.xml"/><Relationship Id="rId49" Type="http://schemas.openxmlformats.org/officeDocument/2006/relationships/tags" Target="../tags/tag351.xml"/><Relationship Id="rId114" Type="http://schemas.openxmlformats.org/officeDocument/2006/relationships/tags" Target="../tags/tag416.xml"/><Relationship Id="rId119" Type="http://schemas.openxmlformats.org/officeDocument/2006/relationships/tags" Target="../tags/tag421.xml"/><Relationship Id="rId44" Type="http://schemas.openxmlformats.org/officeDocument/2006/relationships/tags" Target="../tags/tag346.xml"/><Relationship Id="rId60" Type="http://schemas.openxmlformats.org/officeDocument/2006/relationships/tags" Target="../tags/tag362.xml"/><Relationship Id="rId65" Type="http://schemas.openxmlformats.org/officeDocument/2006/relationships/tags" Target="../tags/tag367.xml"/><Relationship Id="rId81" Type="http://schemas.openxmlformats.org/officeDocument/2006/relationships/tags" Target="../tags/tag383.xml"/><Relationship Id="rId86" Type="http://schemas.openxmlformats.org/officeDocument/2006/relationships/tags" Target="../tags/tag388.xml"/><Relationship Id="rId130" Type="http://schemas.openxmlformats.org/officeDocument/2006/relationships/tags" Target="../tags/tag432.xml"/><Relationship Id="rId135" Type="http://schemas.openxmlformats.org/officeDocument/2006/relationships/tags" Target="../tags/tag437.xml"/><Relationship Id="rId13" Type="http://schemas.openxmlformats.org/officeDocument/2006/relationships/tags" Target="../tags/tag315.xml"/><Relationship Id="rId18" Type="http://schemas.openxmlformats.org/officeDocument/2006/relationships/tags" Target="../tags/tag320.xml"/><Relationship Id="rId39" Type="http://schemas.openxmlformats.org/officeDocument/2006/relationships/tags" Target="../tags/tag341.xml"/><Relationship Id="rId109" Type="http://schemas.openxmlformats.org/officeDocument/2006/relationships/tags" Target="../tags/tag411.xml"/><Relationship Id="rId34" Type="http://schemas.openxmlformats.org/officeDocument/2006/relationships/tags" Target="../tags/tag336.xml"/><Relationship Id="rId50" Type="http://schemas.openxmlformats.org/officeDocument/2006/relationships/tags" Target="../tags/tag352.xml"/><Relationship Id="rId55" Type="http://schemas.openxmlformats.org/officeDocument/2006/relationships/tags" Target="../tags/tag357.xml"/><Relationship Id="rId76" Type="http://schemas.openxmlformats.org/officeDocument/2006/relationships/tags" Target="../tags/tag378.xml"/><Relationship Id="rId97" Type="http://schemas.openxmlformats.org/officeDocument/2006/relationships/tags" Target="../tags/tag399.xml"/><Relationship Id="rId104" Type="http://schemas.openxmlformats.org/officeDocument/2006/relationships/tags" Target="../tags/tag406.xml"/><Relationship Id="rId120" Type="http://schemas.openxmlformats.org/officeDocument/2006/relationships/tags" Target="../tags/tag422.xml"/><Relationship Id="rId125" Type="http://schemas.openxmlformats.org/officeDocument/2006/relationships/tags" Target="../tags/tag427.xml"/><Relationship Id="rId7" Type="http://schemas.openxmlformats.org/officeDocument/2006/relationships/tags" Target="../tags/tag309.xml"/><Relationship Id="rId71" Type="http://schemas.openxmlformats.org/officeDocument/2006/relationships/tags" Target="../tags/tag373.xml"/><Relationship Id="rId92" Type="http://schemas.openxmlformats.org/officeDocument/2006/relationships/tags" Target="../tags/tag394.xml"/><Relationship Id="rId2" Type="http://schemas.openxmlformats.org/officeDocument/2006/relationships/tags" Target="../tags/tag304.xml"/><Relationship Id="rId29" Type="http://schemas.openxmlformats.org/officeDocument/2006/relationships/tags" Target="../tags/tag331.xml"/><Relationship Id="rId24" Type="http://schemas.openxmlformats.org/officeDocument/2006/relationships/tags" Target="../tags/tag326.xml"/><Relationship Id="rId40" Type="http://schemas.openxmlformats.org/officeDocument/2006/relationships/tags" Target="../tags/tag342.xml"/><Relationship Id="rId45" Type="http://schemas.openxmlformats.org/officeDocument/2006/relationships/tags" Target="../tags/tag347.xml"/><Relationship Id="rId66" Type="http://schemas.openxmlformats.org/officeDocument/2006/relationships/tags" Target="../tags/tag368.xml"/><Relationship Id="rId87" Type="http://schemas.openxmlformats.org/officeDocument/2006/relationships/tags" Target="../tags/tag389.xml"/><Relationship Id="rId110" Type="http://schemas.openxmlformats.org/officeDocument/2006/relationships/tags" Target="../tags/tag412.xml"/><Relationship Id="rId115" Type="http://schemas.openxmlformats.org/officeDocument/2006/relationships/tags" Target="../tags/tag417.xml"/><Relationship Id="rId131" Type="http://schemas.openxmlformats.org/officeDocument/2006/relationships/tags" Target="../tags/tag433.xml"/><Relationship Id="rId136" Type="http://schemas.openxmlformats.org/officeDocument/2006/relationships/tags" Target="../tags/tag438.xml"/><Relationship Id="rId61" Type="http://schemas.openxmlformats.org/officeDocument/2006/relationships/tags" Target="../tags/tag363.xml"/><Relationship Id="rId82" Type="http://schemas.openxmlformats.org/officeDocument/2006/relationships/tags" Target="../tags/tag384.xml"/><Relationship Id="rId19" Type="http://schemas.openxmlformats.org/officeDocument/2006/relationships/tags" Target="../tags/tag321.xml"/><Relationship Id="rId14" Type="http://schemas.openxmlformats.org/officeDocument/2006/relationships/tags" Target="../tags/tag316.xml"/><Relationship Id="rId30" Type="http://schemas.openxmlformats.org/officeDocument/2006/relationships/tags" Target="../tags/tag332.xml"/><Relationship Id="rId35" Type="http://schemas.openxmlformats.org/officeDocument/2006/relationships/tags" Target="../tags/tag337.xml"/><Relationship Id="rId56" Type="http://schemas.openxmlformats.org/officeDocument/2006/relationships/tags" Target="../tags/tag358.xml"/><Relationship Id="rId77" Type="http://schemas.openxmlformats.org/officeDocument/2006/relationships/tags" Target="../tags/tag379.xml"/><Relationship Id="rId100" Type="http://schemas.openxmlformats.org/officeDocument/2006/relationships/tags" Target="../tags/tag402.xml"/><Relationship Id="rId105" Type="http://schemas.openxmlformats.org/officeDocument/2006/relationships/tags" Target="../tags/tag407.xml"/><Relationship Id="rId126" Type="http://schemas.openxmlformats.org/officeDocument/2006/relationships/tags" Target="../tags/tag428.xml"/><Relationship Id="rId8" Type="http://schemas.openxmlformats.org/officeDocument/2006/relationships/tags" Target="../tags/tag310.xml"/><Relationship Id="rId51" Type="http://schemas.openxmlformats.org/officeDocument/2006/relationships/tags" Target="../tags/tag353.xml"/><Relationship Id="rId72" Type="http://schemas.openxmlformats.org/officeDocument/2006/relationships/tags" Target="../tags/tag374.xml"/><Relationship Id="rId93" Type="http://schemas.openxmlformats.org/officeDocument/2006/relationships/tags" Target="../tags/tag395.xml"/><Relationship Id="rId98" Type="http://schemas.openxmlformats.org/officeDocument/2006/relationships/tags" Target="../tags/tag400.xml"/><Relationship Id="rId121" Type="http://schemas.openxmlformats.org/officeDocument/2006/relationships/tags" Target="../tags/tag423.xml"/><Relationship Id="rId3" Type="http://schemas.openxmlformats.org/officeDocument/2006/relationships/tags" Target="../tags/tag305.xml"/><Relationship Id="rId25" Type="http://schemas.openxmlformats.org/officeDocument/2006/relationships/tags" Target="../tags/tag327.xml"/><Relationship Id="rId46" Type="http://schemas.openxmlformats.org/officeDocument/2006/relationships/tags" Target="../tags/tag348.xml"/><Relationship Id="rId67" Type="http://schemas.openxmlformats.org/officeDocument/2006/relationships/tags" Target="../tags/tag369.xml"/><Relationship Id="rId116" Type="http://schemas.openxmlformats.org/officeDocument/2006/relationships/tags" Target="../tags/tag418.xml"/><Relationship Id="rId137" Type="http://schemas.openxmlformats.org/officeDocument/2006/relationships/tags" Target="../tags/tag439.xml"/><Relationship Id="rId20" Type="http://schemas.openxmlformats.org/officeDocument/2006/relationships/tags" Target="../tags/tag322.xml"/><Relationship Id="rId41" Type="http://schemas.openxmlformats.org/officeDocument/2006/relationships/tags" Target="../tags/tag343.xml"/><Relationship Id="rId62" Type="http://schemas.openxmlformats.org/officeDocument/2006/relationships/tags" Target="../tags/tag364.xml"/><Relationship Id="rId83" Type="http://schemas.openxmlformats.org/officeDocument/2006/relationships/tags" Target="../tags/tag385.xml"/><Relationship Id="rId88" Type="http://schemas.openxmlformats.org/officeDocument/2006/relationships/tags" Target="../tags/tag390.xml"/><Relationship Id="rId111" Type="http://schemas.openxmlformats.org/officeDocument/2006/relationships/tags" Target="../tags/tag413.xml"/><Relationship Id="rId132" Type="http://schemas.openxmlformats.org/officeDocument/2006/relationships/tags" Target="../tags/tag434.xml"/><Relationship Id="rId15" Type="http://schemas.openxmlformats.org/officeDocument/2006/relationships/tags" Target="../tags/tag317.xml"/><Relationship Id="rId36" Type="http://schemas.openxmlformats.org/officeDocument/2006/relationships/tags" Target="../tags/tag338.xml"/><Relationship Id="rId57" Type="http://schemas.openxmlformats.org/officeDocument/2006/relationships/tags" Target="../tags/tag359.xml"/><Relationship Id="rId106" Type="http://schemas.openxmlformats.org/officeDocument/2006/relationships/tags" Target="../tags/tag408.xml"/><Relationship Id="rId127" Type="http://schemas.openxmlformats.org/officeDocument/2006/relationships/tags" Target="../tags/tag429.xml"/><Relationship Id="rId10" Type="http://schemas.openxmlformats.org/officeDocument/2006/relationships/tags" Target="../tags/tag312.xml"/><Relationship Id="rId31" Type="http://schemas.openxmlformats.org/officeDocument/2006/relationships/tags" Target="../tags/tag333.xml"/><Relationship Id="rId52" Type="http://schemas.openxmlformats.org/officeDocument/2006/relationships/tags" Target="../tags/tag354.xml"/><Relationship Id="rId73" Type="http://schemas.openxmlformats.org/officeDocument/2006/relationships/tags" Target="../tags/tag375.xml"/><Relationship Id="rId78" Type="http://schemas.openxmlformats.org/officeDocument/2006/relationships/tags" Target="../tags/tag380.xml"/><Relationship Id="rId94" Type="http://schemas.openxmlformats.org/officeDocument/2006/relationships/tags" Target="../tags/tag396.xml"/><Relationship Id="rId99" Type="http://schemas.openxmlformats.org/officeDocument/2006/relationships/tags" Target="../tags/tag401.xml"/><Relationship Id="rId101" Type="http://schemas.openxmlformats.org/officeDocument/2006/relationships/tags" Target="../tags/tag403.xml"/><Relationship Id="rId122" Type="http://schemas.openxmlformats.org/officeDocument/2006/relationships/tags" Target="../tags/tag424.xml"/><Relationship Id="rId4" Type="http://schemas.openxmlformats.org/officeDocument/2006/relationships/tags" Target="../tags/tag306.xml"/><Relationship Id="rId9" Type="http://schemas.openxmlformats.org/officeDocument/2006/relationships/tags" Target="../tags/tag311.xml"/><Relationship Id="rId26" Type="http://schemas.openxmlformats.org/officeDocument/2006/relationships/tags" Target="../tags/tag328.xml"/><Relationship Id="rId47" Type="http://schemas.openxmlformats.org/officeDocument/2006/relationships/tags" Target="../tags/tag349.xml"/><Relationship Id="rId68" Type="http://schemas.openxmlformats.org/officeDocument/2006/relationships/tags" Target="../tags/tag370.xml"/><Relationship Id="rId89" Type="http://schemas.openxmlformats.org/officeDocument/2006/relationships/tags" Target="../tags/tag391.xml"/><Relationship Id="rId112" Type="http://schemas.openxmlformats.org/officeDocument/2006/relationships/tags" Target="../tags/tag414.xml"/><Relationship Id="rId133" Type="http://schemas.openxmlformats.org/officeDocument/2006/relationships/tags" Target="../tags/tag4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custDataLst>
              <p:tags r:id="rId1"/>
            </p:custDataLst>
          </p:nvPr>
        </p:nvSpPr>
        <p:spPr>
          <a:xfrm>
            <a:off x="788854" y="2462432"/>
            <a:ext cx="6340197" cy="1815882"/>
          </a:xfrm>
          <a:prstGeom prst="rect">
            <a:avLst/>
          </a:prstGeom>
          <a:noFill/>
        </p:spPr>
        <p:txBody>
          <a:bodyPr wrap="none" rtlCol="0">
            <a:spAutoFit/>
          </a:bodyPr>
          <a:lstStyle/>
          <a:p>
            <a:pPr marL="0" marR="0" lvl="0" indent="0" defTabSz="914400" eaLnBrk="1" fontAlgn="auto" latinLnBrk="0" hangingPunct="1">
              <a:lnSpc>
                <a:spcPct val="100000"/>
              </a:lnSpc>
              <a:spcBef>
                <a:spcPct val="0"/>
              </a:spcBef>
              <a:spcAft>
                <a:spcPct val="0"/>
              </a:spcAft>
              <a:buClrTx/>
              <a:buSzTx/>
              <a:buFontTx/>
              <a:buNone/>
              <a:defRPr/>
            </a:pPr>
            <a:r>
              <a:rPr kumimoji="0" lang="zh-CN" altLang="en-US" sz="8000" b="1"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rPr>
              <a:t>这里输入</a:t>
            </a:r>
            <a:r>
              <a:rPr kumimoji="0" lang="zh-CN" altLang="en-US" sz="8000" b="1" i="0" u="none" strike="noStrike" kern="0" cap="none" spc="0" normalizeH="0" baseline="0" noProof="0">
                <a:ln>
                  <a:noFill/>
                </a:ln>
                <a:solidFill>
                  <a:srgbClr val="FFC000"/>
                </a:solidFill>
                <a:effectLst/>
                <a:uLnTx/>
                <a:uFillTx/>
                <a:latin typeface="微软雅黑" panose="020B0503020204020204" pitchFamily="34" charset="-122"/>
                <a:ea typeface="微软雅黑" panose="020B0503020204020204" pitchFamily="34" charset="-122"/>
              </a:rPr>
              <a:t>标题</a:t>
            </a:r>
            <a:endParaRPr kumimoji="0" lang="en-US" altLang="zh-CN" sz="8000" b="1" i="0" u="none" strike="noStrike" kern="0" cap="none" spc="0" normalizeH="0" baseline="0" noProof="0">
              <a:ln>
                <a:noFill/>
              </a:ln>
              <a:solidFill>
                <a:srgbClr val="FFC000"/>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280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rPr>
              <a:t>规规矩矩的</a:t>
            </a:r>
            <a:r>
              <a:rPr kumimoji="0" lang="zh-CN" altLang="en-US" sz="2800" b="1" i="0" u="none" strike="noStrike" kern="0" cap="none" spc="0" normalizeH="0" baseline="0" noProof="0">
                <a:ln>
                  <a:noFill/>
                </a:ln>
                <a:solidFill>
                  <a:srgbClr val="FFC000"/>
                </a:solidFill>
                <a:effectLst/>
                <a:uLnTx/>
                <a:uFillTx/>
                <a:latin typeface="微软雅黑" panose="020B0503020204020204" pitchFamily="34" charset="-122"/>
                <a:ea typeface="微软雅黑" panose="020B0503020204020204" pitchFamily="34" charset="-122"/>
              </a:rPr>
              <a:t>微软雅黑</a:t>
            </a:r>
            <a:r>
              <a:rPr kumimoji="0" lang="zh-CN" altLang="en-US" sz="280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rPr>
              <a:t>就行了</a:t>
            </a:r>
          </a:p>
        </p:txBody>
      </p:sp>
      <p:sp>
        <p:nvSpPr>
          <p:cNvPr id="23" name="文本框 22"/>
          <p:cNvSpPr txBox="1"/>
          <p:nvPr>
            <p:custDataLst>
              <p:tags r:id="rId2"/>
            </p:custDataLst>
          </p:nvPr>
        </p:nvSpPr>
        <p:spPr>
          <a:xfrm>
            <a:off x="788854" y="4233596"/>
            <a:ext cx="5503457" cy="646331"/>
          </a:xfrm>
          <a:prstGeom prst="rect">
            <a:avLst/>
          </a:prstGeom>
          <a:noFill/>
        </p:spPr>
        <p:txBody>
          <a:bodyPr wrap="square" rtlCol="0">
            <a:spAutoFit/>
          </a:bodyPr>
          <a:lstStyle/>
          <a:p>
            <a:pPr marL="0" marR="0" lvl="0" indent="0" defTabSz="914400" eaLnBrk="1" fontAlgn="auto" latinLnBrk="0" hangingPunct="1">
              <a:lnSpc>
                <a:spcPct val="100000"/>
              </a:lnSpc>
              <a:spcBef>
                <a:spcPct val="0"/>
              </a:spcBef>
              <a:spcAft>
                <a:spcPct val="0"/>
              </a:spcAft>
              <a:buClrTx/>
              <a:buSzTx/>
              <a:buFontTx/>
              <a:buNone/>
              <a:defRPr/>
            </a:pPr>
            <a:r>
              <a:rPr kumimoji="0" lang="en-US" altLang="zh-CN" sz="1800" b="0" i="0" u="none" strike="noStrike" kern="0" cap="none" spc="0" normalizeH="0" baseline="0" noProof="0">
                <a:ln>
                  <a:noFill/>
                </a:ln>
                <a:solidFill>
                  <a:schemeClr val="bg1"/>
                </a:solidFill>
                <a:effectLst/>
                <a:uLnTx/>
                <a:uFillTx/>
              </a:rPr>
              <a:t>YOU CAN INPUT SOME ENGLISH HERE TO IMPROVE YOUR </a:t>
            </a:r>
            <a:r>
              <a:rPr kumimoji="0" lang="en-US" altLang="zh-CN" sz="1800" b="1" i="0" u="none" strike="noStrike" kern="0" cap="none" spc="0" normalizeH="0" baseline="0" noProof="0">
                <a:ln>
                  <a:noFill/>
                </a:ln>
                <a:solidFill>
                  <a:srgbClr val="FFC000"/>
                </a:solidFill>
                <a:effectLst/>
                <a:uLnTx/>
                <a:uFillTx/>
              </a:rPr>
              <a:t>BIGGER</a:t>
            </a:r>
            <a:r>
              <a:rPr kumimoji="0" lang="en-US" altLang="zh-CN" sz="1800" b="0" i="0" u="none" strike="noStrike" kern="0" cap="none" spc="0" normalizeH="0" baseline="0" noProof="0">
                <a:ln>
                  <a:noFill/>
                </a:ln>
                <a:solidFill>
                  <a:schemeClr val="bg1"/>
                </a:solidFill>
                <a:effectLst/>
                <a:uLnTx/>
                <a:uFillTx/>
              </a:rPr>
              <a:t>. </a:t>
            </a:r>
            <a:endParaRPr kumimoji="0" lang="zh-CN" altLang="en-US" sz="1800" b="0" i="0" u="none" strike="noStrike" kern="0" cap="none" spc="0" normalizeH="0" baseline="0" noProof="0">
              <a:ln>
                <a:noFill/>
              </a:ln>
              <a:solidFill>
                <a:schemeClr val="bg1"/>
              </a:solidFill>
              <a:effectLst/>
              <a:uLnTx/>
              <a:uFillTx/>
            </a:endParaRPr>
          </a:p>
        </p:txBody>
      </p:sp>
      <p:sp>
        <p:nvSpPr>
          <p:cNvPr id="31" name="任意多边形 30"/>
          <p:cNvSpPr/>
          <p:nvPr>
            <p:custDataLst>
              <p:tags r:id="rId3"/>
            </p:custDataLst>
          </p:nvPr>
        </p:nvSpPr>
        <p:spPr>
          <a:xfrm rot="16200000">
            <a:off x="875834" y="529267"/>
            <a:ext cx="414176" cy="416415"/>
          </a:xfrm>
          <a:custGeom>
            <a:avLst/>
            <a:gdLst>
              <a:gd name="connsiteX0" fmla="*/ 1008058 w 1451354"/>
              <a:gd name="connsiteY0" fmla="*/ 1355958 h 1459200"/>
              <a:gd name="connsiteX1" fmla="*/ 1001763 w 1451354"/>
              <a:gd name="connsiteY1" fmla="*/ 1361266 h 1459200"/>
              <a:gd name="connsiteX2" fmla="*/ 688005 w 1451354"/>
              <a:gd name="connsiteY2" fmla="*/ 1459200 h 1459200"/>
              <a:gd name="connsiteX3" fmla="*/ 126831 w 1451354"/>
              <a:gd name="connsiteY3" fmla="*/ 885762 h 1459200"/>
              <a:gd name="connsiteX4" fmla="*/ 291196 w 1451354"/>
              <a:gd name="connsiteY4" fmla="*/ 480280 h 1459200"/>
              <a:gd name="connsiteX5" fmla="*/ 345462 w 1451354"/>
              <a:gd name="connsiteY5" fmla="*/ 434528 h 1459200"/>
              <a:gd name="connsiteX6" fmla="*/ 310447 w 1451354"/>
              <a:gd name="connsiteY6" fmla="*/ 499038 h 1459200"/>
              <a:gd name="connsiteX7" fmla="*/ 261282 w 1451354"/>
              <a:gd name="connsiteY7" fmla="*/ 742556 h 1459200"/>
              <a:gd name="connsiteX8" fmla="*/ 886898 w 1451354"/>
              <a:gd name="connsiteY8" fmla="*/ 1368172 h 1459200"/>
              <a:gd name="connsiteX9" fmla="*/ 1024672 w 1451354"/>
              <a:gd name="connsiteY9" fmla="*/ 362075 h 1459200"/>
              <a:gd name="connsiteX10" fmla="*/ 960162 w 1451354"/>
              <a:gd name="connsiteY10" fmla="*/ 327060 h 1459200"/>
              <a:gd name="connsiteX11" fmla="*/ 716644 w 1451354"/>
              <a:gd name="connsiteY11" fmla="*/ 277896 h 1459200"/>
              <a:gd name="connsiteX12" fmla="*/ 91028 w 1451354"/>
              <a:gd name="connsiteY12" fmla="*/ 903512 h 1459200"/>
              <a:gd name="connsiteX13" fmla="*/ 103242 w 1451354"/>
              <a:gd name="connsiteY13" fmla="*/ 1024672 h 1459200"/>
              <a:gd name="connsiteX14" fmla="*/ 97934 w 1451354"/>
              <a:gd name="connsiteY14" fmla="*/ 1018377 h 1459200"/>
              <a:gd name="connsiteX15" fmla="*/ 0 w 1451354"/>
              <a:gd name="connsiteY15" fmla="*/ 704619 h 1459200"/>
              <a:gd name="connsiteX16" fmla="*/ 573438 w 1451354"/>
              <a:gd name="connsiteY16" fmla="*/ 143445 h 1459200"/>
              <a:gd name="connsiteX17" fmla="*/ 978920 w 1451354"/>
              <a:gd name="connsiteY17" fmla="*/ 307809 h 1459200"/>
              <a:gd name="connsiteX18" fmla="*/ 1307909 w 1451354"/>
              <a:gd name="connsiteY18" fmla="*/ 573438 h 1459200"/>
              <a:gd name="connsiteX19" fmla="*/ 1143545 w 1451354"/>
              <a:gd name="connsiteY19" fmla="*/ 978920 h 1459200"/>
              <a:gd name="connsiteX20" fmla="*/ 1089279 w 1451354"/>
              <a:gd name="connsiteY20" fmla="*/ 1024672 h 1459200"/>
              <a:gd name="connsiteX21" fmla="*/ 1124295 w 1451354"/>
              <a:gd name="connsiteY21" fmla="*/ 960162 h 1459200"/>
              <a:gd name="connsiteX22" fmla="*/ 1173459 w 1451354"/>
              <a:gd name="connsiteY22" fmla="*/ 716644 h 1459200"/>
              <a:gd name="connsiteX23" fmla="*/ 547843 w 1451354"/>
              <a:gd name="connsiteY23" fmla="*/ 91028 h 1459200"/>
              <a:gd name="connsiteX24" fmla="*/ 426683 w 1451354"/>
              <a:gd name="connsiteY24" fmla="*/ 103241 h 1459200"/>
              <a:gd name="connsiteX25" fmla="*/ 432978 w 1451354"/>
              <a:gd name="connsiteY25" fmla="*/ 97933 h 1459200"/>
              <a:gd name="connsiteX26" fmla="*/ 746736 w 1451354"/>
              <a:gd name="connsiteY26" fmla="*/ 0 h 1459200"/>
              <a:gd name="connsiteX27" fmla="*/ 1307909 w 1451354"/>
              <a:gd name="connsiteY27" fmla="*/ 573438 h 1459200"/>
              <a:gd name="connsiteX28" fmla="*/ 1451354 w 1451354"/>
              <a:gd name="connsiteY28" fmla="*/ 768297 h 1459200"/>
              <a:gd name="connsiteX29" fmla="*/ 877916 w 1451354"/>
              <a:gd name="connsiteY29" fmla="*/ 1329471 h 1459200"/>
              <a:gd name="connsiteX30" fmla="*/ 472434 w 1451354"/>
              <a:gd name="connsiteY30" fmla="*/ 1165107 h 1459200"/>
              <a:gd name="connsiteX31" fmla="*/ 426682 w 1451354"/>
              <a:gd name="connsiteY31" fmla="*/ 1110841 h 1459200"/>
              <a:gd name="connsiteX32" fmla="*/ 491192 w 1451354"/>
              <a:gd name="connsiteY32" fmla="*/ 1145856 h 1459200"/>
              <a:gd name="connsiteX33" fmla="*/ 734710 w 1451354"/>
              <a:gd name="connsiteY33" fmla="*/ 1195020 h 1459200"/>
              <a:gd name="connsiteX34" fmla="*/ 1360326 w 1451354"/>
              <a:gd name="connsiteY34" fmla="*/ 569404 h 1459200"/>
              <a:gd name="connsiteX35" fmla="*/ 1348112 w 1451354"/>
              <a:gd name="connsiteY35" fmla="*/ 448244 h 1459200"/>
              <a:gd name="connsiteX36" fmla="*/ 1353420 w 1451354"/>
              <a:gd name="connsiteY36" fmla="*/ 454539 h 1459200"/>
              <a:gd name="connsiteX37" fmla="*/ 1451354 w 1451354"/>
              <a:gd name="connsiteY37" fmla="*/ 768297 h 145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451354" h="1459200">
                <a:moveTo>
                  <a:pt x="1008058" y="1355958"/>
                </a:moveTo>
                <a:lnTo>
                  <a:pt x="1001763" y="1361266"/>
                </a:lnTo>
                <a:cubicBezTo>
                  <a:pt x="912199" y="1423096"/>
                  <a:pt x="804228" y="1459200"/>
                  <a:pt x="688005" y="1459200"/>
                </a:cubicBezTo>
                <a:cubicBezTo>
                  <a:pt x="378077" y="1459200"/>
                  <a:pt x="126831" y="1202463"/>
                  <a:pt x="126831" y="885762"/>
                </a:cubicBezTo>
                <a:cubicBezTo>
                  <a:pt x="126831" y="727411"/>
                  <a:pt x="189644" y="584052"/>
                  <a:pt x="291196" y="480280"/>
                </a:cubicBezTo>
                <a:lnTo>
                  <a:pt x="345462" y="434528"/>
                </a:lnTo>
                <a:lnTo>
                  <a:pt x="310447" y="499038"/>
                </a:lnTo>
                <a:cubicBezTo>
                  <a:pt x="278789" y="573886"/>
                  <a:pt x="261283" y="656176"/>
                  <a:pt x="261282" y="742556"/>
                </a:cubicBezTo>
                <a:cubicBezTo>
                  <a:pt x="261282" y="1088074"/>
                  <a:pt x="541380" y="1368172"/>
                  <a:pt x="886898" y="1368172"/>
                </a:cubicBezTo>
                <a:close/>
                <a:moveTo>
                  <a:pt x="1024672" y="362075"/>
                </a:moveTo>
                <a:lnTo>
                  <a:pt x="960162" y="327060"/>
                </a:lnTo>
                <a:cubicBezTo>
                  <a:pt x="885314" y="295402"/>
                  <a:pt x="803024" y="277896"/>
                  <a:pt x="716644" y="277896"/>
                </a:cubicBezTo>
                <a:cubicBezTo>
                  <a:pt x="371126" y="277896"/>
                  <a:pt x="91028" y="557994"/>
                  <a:pt x="91028" y="903512"/>
                </a:cubicBezTo>
                <a:lnTo>
                  <a:pt x="103242" y="1024672"/>
                </a:lnTo>
                <a:lnTo>
                  <a:pt x="97934" y="1018377"/>
                </a:lnTo>
                <a:cubicBezTo>
                  <a:pt x="36104" y="928813"/>
                  <a:pt x="0" y="820842"/>
                  <a:pt x="0" y="704619"/>
                </a:cubicBezTo>
                <a:cubicBezTo>
                  <a:pt x="0" y="394691"/>
                  <a:pt x="256737" y="143445"/>
                  <a:pt x="573438" y="143445"/>
                </a:cubicBezTo>
                <a:cubicBezTo>
                  <a:pt x="731789" y="143445"/>
                  <a:pt x="875148" y="206257"/>
                  <a:pt x="978920" y="307809"/>
                </a:cubicBezTo>
                <a:close/>
                <a:moveTo>
                  <a:pt x="1307909" y="573438"/>
                </a:moveTo>
                <a:cubicBezTo>
                  <a:pt x="1307909" y="731789"/>
                  <a:pt x="1245098" y="875148"/>
                  <a:pt x="1143545" y="978920"/>
                </a:cubicBezTo>
                <a:lnTo>
                  <a:pt x="1089279" y="1024672"/>
                </a:lnTo>
                <a:lnTo>
                  <a:pt x="1124295" y="960162"/>
                </a:lnTo>
                <a:cubicBezTo>
                  <a:pt x="1155953" y="885314"/>
                  <a:pt x="1173459" y="803024"/>
                  <a:pt x="1173459" y="716644"/>
                </a:cubicBezTo>
                <a:cubicBezTo>
                  <a:pt x="1173459" y="371126"/>
                  <a:pt x="893361" y="91028"/>
                  <a:pt x="547843" y="91028"/>
                </a:cubicBezTo>
                <a:lnTo>
                  <a:pt x="426683" y="103241"/>
                </a:lnTo>
                <a:lnTo>
                  <a:pt x="432978" y="97933"/>
                </a:lnTo>
                <a:cubicBezTo>
                  <a:pt x="522542" y="36104"/>
                  <a:pt x="630513" y="0"/>
                  <a:pt x="746736" y="0"/>
                </a:cubicBezTo>
                <a:cubicBezTo>
                  <a:pt x="1056663" y="0"/>
                  <a:pt x="1307909" y="256737"/>
                  <a:pt x="1307909" y="573438"/>
                </a:cubicBezTo>
                <a:close/>
                <a:moveTo>
                  <a:pt x="1451354" y="768297"/>
                </a:moveTo>
                <a:cubicBezTo>
                  <a:pt x="1451354" y="1078225"/>
                  <a:pt x="1194617" y="1329471"/>
                  <a:pt x="877916" y="1329471"/>
                </a:cubicBezTo>
                <a:cubicBezTo>
                  <a:pt x="719565" y="1329471"/>
                  <a:pt x="576206" y="1266659"/>
                  <a:pt x="472434" y="1165107"/>
                </a:cubicBezTo>
                <a:lnTo>
                  <a:pt x="426682" y="1110841"/>
                </a:lnTo>
                <a:lnTo>
                  <a:pt x="491192" y="1145856"/>
                </a:lnTo>
                <a:cubicBezTo>
                  <a:pt x="566040" y="1177514"/>
                  <a:pt x="648330" y="1195020"/>
                  <a:pt x="734710" y="1195020"/>
                </a:cubicBezTo>
                <a:cubicBezTo>
                  <a:pt x="1080228" y="1195020"/>
                  <a:pt x="1360326" y="914922"/>
                  <a:pt x="1360326" y="569404"/>
                </a:cubicBezTo>
                <a:lnTo>
                  <a:pt x="1348112" y="448244"/>
                </a:lnTo>
                <a:lnTo>
                  <a:pt x="1353420" y="454539"/>
                </a:lnTo>
                <a:cubicBezTo>
                  <a:pt x="1415250" y="544103"/>
                  <a:pt x="1451354" y="652074"/>
                  <a:pt x="1451354" y="768297"/>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 name="文本框 31"/>
          <p:cNvSpPr txBox="1"/>
          <p:nvPr>
            <p:custDataLst>
              <p:tags r:id="rId4"/>
            </p:custDataLst>
          </p:nvPr>
        </p:nvSpPr>
        <p:spPr>
          <a:xfrm>
            <a:off x="1291128" y="514536"/>
            <a:ext cx="4744040" cy="506229"/>
          </a:xfrm>
          <a:prstGeom prst="rect">
            <a:avLst/>
          </a:prstGeom>
          <a:noFill/>
        </p:spPr>
        <p:txBody>
          <a:bodyPr wrap="square" rtlCol="0">
            <a:spAutoFit/>
          </a:bodyPr>
          <a:lstStyle/>
          <a:p>
            <a:pPr marL="0" marR="0" lvl="0" indent="0" defTabSz="914400" eaLnBrk="1" fontAlgn="auto" latinLnBrk="0" hangingPunct="1">
              <a:lnSpc>
                <a:spcPts val="1600"/>
              </a:lnSpc>
              <a:spcBef>
                <a:spcPct val="0"/>
              </a:spcBef>
              <a:spcAft>
                <a:spcPct val="0"/>
              </a:spcAft>
              <a:buClrTx/>
              <a:buSzTx/>
              <a:buFontTx/>
              <a:buNone/>
              <a:defRPr/>
            </a:pPr>
            <a:r>
              <a:rPr kumimoji="0" lang="en-US" altLang="zh-CN" sz="1600" b="0" i="0" u="none" strike="noStrike" kern="0" cap="none" spc="0" normalizeH="0" baseline="0" noProof="0">
                <a:ln>
                  <a:noFill/>
                </a:ln>
                <a:solidFill>
                  <a:schemeClr val="bg1"/>
                </a:solidFill>
                <a:effectLst/>
                <a:uLnTx/>
                <a:uFillTx/>
              </a:rPr>
              <a:t>YOU CAN INPUT SOME ENGLISH HERE TO IMPROVE YOUR BIGGER. </a:t>
            </a:r>
            <a:endParaRPr kumimoji="0" lang="zh-CN" altLang="en-US" sz="1600" b="0" i="0" u="none" strike="noStrike" kern="0" cap="none" spc="0" normalizeH="0" baseline="0" noProof="0">
              <a:ln>
                <a:noFill/>
              </a:ln>
              <a:solidFill>
                <a:schemeClr val="bg1"/>
              </a:solidFill>
              <a:effectLst/>
              <a:uLnTx/>
              <a:uFillTx/>
            </a:endParaRPr>
          </a:p>
        </p:txBody>
      </p:sp>
      <p:pic>
        <p:nvPicPr>
          <p:cNvPr id="20" name="图片 19"/>
          <p:cNvPicPr>
            <a:picLocks noChangeAspect="1"/>
          </p:cNvPicPr>
          <p:nvPr>
            <p:custDataLst>
              <p:tags r:id="rId5"/>
            </p:custDataLst>
          </p:nvPr>
        </p:nvPicPr>
        <p:blipFill>
          <a:blip r:embed="rId21" cstate="print">
            <a:extLst>
              <a:ext uri="{28A0092B-C50C-407E-A947-70E740481C1C}">
                <a14:useLocalDpi xmlns:a14="http://schemas.microsoft.com/office/drawing/2010/main" val="0"/>
              </a:ext>
            </a:extLst>
          </a:blip>
          <a:stretch>
            <a:fillRect/>
          </a:stretch>
        </p:blipFill>
        <p:spPr>
          <a:xfrm>
            <a:off x="10902356" y="3426349"/>
            <a:ext cx="360707" cy="360707"/>
          </a:xfrm>
          <a:prstGeom prst="rect">
            <a:avLst/>
          </a:prstGeom>
        </p:spPr>
      </p:pic>
      <p:pic>
        <p:nvPicPr>
          <p:cNvPr id="24" name="图片 23"/>
          <p:cNvPicPr>
            <a:picLocks noChangeAspect="1"/>
          </p:cNvPicPr>
          <p:nvPr>
            <p:custDataLst>
              <p:tags r:id="rId6"/>
            </p:custDataLst>
          </p:nvPr>
        </p:nvPicPr>
        <p:blipFill>
          <a:blip r:embed="rId22" cstate="print">
            <a:extLst>
              <a:ext uri="{28A0092B-C50C-407E-A947-70E740481C1C}">
                <a14:useLocalDpi xmlns:a14="http://schemas.microsoft.com/office/drawing/2010/main" val="0"/>
              </a:ext>
            </a:extLst>
          </a:blip>
          <a:stretch>
            <a:fillRect/>
          </a:stretch>
        </p:blipFill>
        <p:spPr>
          <a:xfrm>
            <a:off x="10902356" y="3810014"/>
            <a:ext cx="360707" cy="360707"/>
          </a:xfrm>
          <a:prstGeom prst="rect">
            <a:avLst/>
          </a:prstGeom>
        </p:spPr>
      </p:pic>
      <p:pic>
        <p:nvPicPr>
          <p:cNvPr id="25" name="图片 24"/>
          <p:cNvPicPr>
            <a:picLocks noChangeAspect="1"/>
          </p:cNvPicPr>
          <p:nvPr>
            <p:custDataLst>
              <p:tags r:id="rId7"/>
            </p:custDataLst>
          </p:nvPr>
        </p:nvPicPr>
        <p:blipFill>
          <a:blip r:embed="rId23" cstate="print">
            <a:extLst>
              <a:ext uri="{28A0092B-C50C-407E-A947-70E740481C1C}">
                <a14:useLocalDpi xmlns:a14="http://schemas.microsoft.com/office/drawing/2010/main" val="0"/>
              </a:ext>
            </a:extLst>
          </a:blip>
          <a:stretch>
            <a:fillRect/>
          </a:stretch>
        </p:blipFill>
        <p:spPr>
          <a:xfrm>
            <a:off x="10902356" y="2659019"/>
            <a:ext cx="360707" cy="360707"/>
          </a:xfrm>
          <a:prstGeom prst="rect">
            <a:avLst/>
          </a:prstGeom>
        </p:spPr>
      </p:pic>
      <p:pic>
        <p:nvPicPr>
          <p:cNvPr id="26" name="图片 25"/>
          <p:cNvPicPr>
            <a:picLocks noChangeAspect="1"/>
          </p:cNvPicPr>
          <p:nvPr>
            <p:custDataLst>
              <p:tags r:id="rId8"/>
            </p:custDataLst>
          </p:nvPr>
        </p:nvPicPr>
        <p:blipFill>
          <a:blip r:embed="rId24" cstate="print">
            <a:extLst>
              <a:ext uri="{28A0092B-C50C-407E-A947-70E740481C1C}">
                <a14:useLocalDpi xmlns:a14="http://schemas.microsoft.com/office/drawing/2010/main" val="0"/>
              </a:ext>
            </a:extLst>
          </a:blip>
          <a:stretch>
            <a:fillRect/>
          </a:stretch>
        </p:blipFill>
        <p:spPr>
          <a:xfrm>
            <a:off x="10902356" y="3042684"/>
            <a:ext cx="360707" cy="360707"/>
          </a:xfrm>
          <a:prstGeom prst="rect">
            <a:avLst/>
          </a:prstGeom>
        </p:spPr>
      </p:pic>
      <p:pic>
        <p:nvPicPr>
          <p:cNvPr id="27" name="图片 26"/>
          <p:cNvPicPr>
            <a:picLocks noChangeAspect="1"/>
          </p:cNvPicPr>
          <p:nvPr>
            <p:custDataLst>
              <p:tags r:id="rId9"/>
            </p:custDataLst>
          </p:nvPr>
        </p:nvPicPr>
        <p:blipFill>
          <a:blip r:embed="rId25" cstate="print">
            <a:extLst>
              <a:ext uri="{28A0092B-C50C-407E-A947-70E740481C1C}">
                <a14:useLocalDpi xmlns:a14="http://schemas.microsoft.com/office/drawing/2010/main" val="0"/>
              </a:ext>
            </a:extLst>
          </a:blip>
          <a:stretch>
            <a:fillRect/>
          </a:stretch>
        </p:blipFill>
        <p:spPr>
          <a:xfrm>
            <a:off x="10902709" y="4193679"/>
            <a:ext cx="360000" cy="360000"/>
          </a:xfrm>
          <a:prstGeom prst="rect">
            <a:avLst/>
          </a:prstGeom>
        </p:spPr>
      </p:pic>
      <p:sp useBgFill="1">
        <p:nvSpPr>
          <p:cNvPr id="5" name="矩形 4"/>
          <p:cNvSpPr/>
          <p:nvPr>
            <p:custDataLst>
              <p:tags r:id="rId10"/>
            </p:custDataLst>
          </p:nvPr>
        </p:nvSpPr>
        <p:spPr>
          <a:xfrm>
            <a:off x="10625509" y="4576637"/>
            <a:ext cx="914400" cy="22813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9" name="任意多边形 28"/>
          <p:cNvSpPr/>
          <p:nvPr>
            <p:custDataLst>
              <p:tags r:id="rId11"/>
            </p:custDataLst>
          </p:nvPr>
        </p:nvSpPr>
        <p:spPr>
          <a:xfrm>
            <a:off x="10949580" y="4576639"/>
            <a:ext cx="266258" cy="266258"/>
          </a:xfrm>
          <a:custGeom>
            <a:avLst/>
            <a:gdLst>
              <a:gd name="connsiteX0" fmla="*/ 123546 w 266258"/>
              <a:gd name="connsiteY0" fmla="*/ 66695 h 266258"/>
              <a:gd name="connsiteX1" fmla="*/ 123546 w 266258"/>
              <a:gd name="connsiteY1" fmla="*/ 123546 h 266258"/>
              <a:gd name="connsiteX2" fmla="*/ 66695 w 266258"/>
              <a:gd name="connsiteY2" fmla="*/ 123546 h 266258"/>
              <a:gd name="connsiteX3" fmla="*/ 66695 w 266258"/>
              <a:gd name="connsiteY3" fmla="*/ 142712 h 266258"/>
              <a:gd name="connsiteX4" fmla="*/ 123546 w 266258"/>
              <a:gd name="connsiteY4" fmla="*/ 142712 h 266258"/>
              <a:gd name="connsiteX5" fmla="*/ 123546 w 266258"/>
              <a:gd name="connsiteY5" fmla="*/ 199563 h 266258"/>
              <a:gd name="connsiteX6" fmla="*/ 142712 w 266258"/>
              <a:gd name="connsiteY6" fmla="*/ 199563 h 266258"/>
              <a:gd name="connsiteX7" fmla="*/ 142712 w 266258"/>
              <a:gd name="connsiteY7" fmla="*/ 142712 h 266258"/>
              <a:gd name="connsiteX8" fmla="*/ 199563 w 266258"/>
              <a:gd name="connsiteY8" fmla="*/ 142712 h 266258"/>
              <a:gd name="connsiteX9" fmla="*/ 199563 w 266258"/>
              <a:gd name="connsiteY9" fmla="*/ 123546 h 266258"/>
              <a:gd name="connsiteX10" fmla="*/ 142712 w 266258"/>
              <a:gd name="connsiteY10" fmla="*/ 123546 h 266258"/>
              <a:gd name="connsiteX11" fmla="*/ 142712 w 266258"/>
              <a:gd name="connsiteY11" fmla="*/ 66695 h 266258"/>
              <a:gd name="connsiteX12" fmla="*/ 133129 w 266258"/>
              <a:gd name="connsiteY12" fmla="*/ 0 h 266258"/>
              <a:gd name="connsiteX13" fmla="*/ 266258 w 266258"/>
              <a:gd name="connsiteY13" fmla="*/ 133129 h 266258"/>
              <a:gd name="connsiteX14" fmla="*/ 133129 w 266258"/>
              <a:gd name="connsiteY14" fmla="*/ 266258 h 266258"/>
              <a:gd name="connsiteX15" fmla="*/ 0 w 266258"/>
              <a:gd name="connsiteY15" fmla="*/ 133129 h 266258"/>
              <a:gd name="connsiteX16" fmla="*/ 133129 w 266258"/>
              <a:gd name="connsiteY16" fmla="*/ 0 h 266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258" h="266258">
                <a:moveTo>
                  <a:pt x="123546" y="66695"/>
                </a:moveTo>
                <a:lnTo>
                  <a:pt x="123546" y="123546"/>
                </a:lnTo>
                <a:lnTo>
                  <a:pt x="66695" y="123546"/>
                </a:lnTo>
                <a:lnTo>
                  <a:pt x="66695" y="142712"/>
                </a:lnTo>
                <a:lnTo>
                  <a:pt x="123546" y="142712"/>
                </a:lnTo>
                <a:lnTo>
                  <a:pt x="123546" y="199563"/>
                </a:lnTo>
                <a:lnTo>
                  <a:pt x="142712" y="199563"/>
                </a:lnTo>
                <a:lnTo>
                  <a:pt x="142712" y="142712"/>
                </a:lnTo>
                <a:lnTo>
                  <a:pt x="199563" y="142712"/>
                </a:lnTo>
                <a:lnTo>
                  <a:pt x="199563" y="123546"/>
                </a:lnTo>
                <a:lnTo>
                  <a:pt x="142712" y="123546"/>
                </a:lnTo>
                <a:lnTo>
                  <a:pt x="142712" y="66695"/>
                </a:lnTo>
                <a:close/>
                <a:moveTo>
                  <a:pt x="133129" y="0"/>
                </a:moveTo>
                <a:cubicBezTo>
                  <a:pt x="206654" y="0"/>
                  <a:pt x="266258" y="59604"/>
                  <a:pt x="266258" y="133129"/>
                </a:cubicBezTo>
                <a:cubicBezTo>
                  <a:pt x="266258" y="206654"/>
                  <a:pt x="206654" y="266258"/>
                  <a:pt x="133129" y="266258"/>
                </a:cubicBezTo>
                <a:cubicBezTo>
                  <a:pt x="59604" y="266258"/>
                  <a:pt x="0" y="206654"/>
                  <a:pt x="0" y="133129"/>
                </a:cubicBezTo>
                <a:cubicBezTo>
                  <a:pt x="0" y="59604"/>
                  <a:pt x="59604" y="0"/>
                  <a:pt x="133129"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8" name="组合 27"/>
          <p:cNvGrpSpPr/>
          <p:nvPr>
            <p:custDataLst>
              <p:tags r:id="rId12"/>
            </p:custDataLst>
          </p:nvPr>
        </p:nvGrpSpPr>
        <p:grpSpPr>
          <a:xfrm>
            <a:off x="8256833" y="953872"/>
            <a:ext cx="2952505" cy="362250"/>
            <a:chOff x="7856087" y="1327065"/>
            <a:chExt cx="3005239" cy="368720"/>
          </a:xfrm>
        </p:grpSpPr>
        <p:grpSp>
          <p:nvGrpSpPr>
            <p:cNvPr id="30" name="组合 29"/>
            <p:cNvGrpSpPr/>
            <p:nvPr>
              <p:custDataLst>
                <p:tags r:id="rId14"/>
              </p:custDataLst>
            </p:nvPr>
          </p:nvGrpSpPr>
          <p:grpSpPr>
            <a:xfrm>
              <a:off x="7856087" y="1327065"/>
              <a:ext cx="3005239" cy="368720"/>
              <a:chOff x="6453554" y="703385"/>
              <a:chExt cx="4401249" cy="540000"/>
            </a:xfrm>
          </p:grpSpPr>
          <p:sp>
            <p:nvSpPr>
              <p:cNvPr id="37" name="矩形 36"/>
              <p:cNvSpPr/>
              <p:nvPr>
                <p:custDataLst>
                  <p:tags r:id="rId18"/>
                </p:custDataLst>
              </p:nvPr>
            </p:nvSpPr>
            <p:spPr>
              <a:xfrm>
                <a:off x="6453554" y="703385"/>
                <a:ext cx="3727938" cy="5400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custDataLst>
                  <p:tags r:id="rId19"/>
                </p:custDataLst>
              </p:nvPr>
            </p:nvSpPr>
            <p:spPr>
              <a:xfrm>
                <a:off x="10314803" y="703385"/>
                <a:ext cx="540000" cy="540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custDataLst>
                <p:tags r:id="rId15"/>
              </p:custDataLst>
            </p:nvPr>
          </p:nvGrpSpPr>
          <p:grpSpPr>
            <a:xfrm>
              <a:off x="10565742" y="1400562"/>
              <a:ext cx="222447" cy="221726"/>
              <a:chOff x="2963383" y="1200890"/>
              <a:chExt cx="339522" cy="338421"/>
            </a:xfrm>
            <a:solidFill>
              <a:srgbClr val="587CDA"/>
            </a:solidFill>
          </p:grpSpPr>
          <p:sp>
            <p:nvSpPr>
              <p:cNvPr id="35" name="Freeform 267"/>
              <p:cNvSpPr>
                <a:spLocks noEditPoints="1"/>
              </p:cNvSpPr>
              <p:nvPr>
                <p:custDataLst>
                  <p:tags r:id="rId16"/>
                </p:custDataLst>
              </p:nvPr>
            </p:nvSpPr>
            <p:spPr bwMode="auto">
              <a:xfrm>
                <a:off x="2963382" y="1200889"/>
                <a:ext cx="284406" cy="284406"/>
              </a:xfrm>
              <a:custGeom>
                <a:avLst/>
                <a:gdLst>
                  <a:gd name="T0" fmla="*/ 54 w 109"/>
                  <a:gd name="T1" fmla="*/ 109 h 109"/>
                  <a:gd name="T2" fmla="*/ 0 w 109"/>
                  <a:gd name="T3" fmla="*/ 55 h 109"/>
                  <a:gd name="T4" fmla="*/ 54 w 109"/>
                  <a:gd name="T5" fmla="*/ 0 h 109"/>
                  <a:gd name="T6" fmla="*/ 109 w 109"/>
                  <a:gd name="T7" fmla="*/ 55 h 109"/>
                  <a:gd name="T8" fmla="*/ 54 w 109"/>
                  <a:gd name="T9" fmla="*/ 109 h 109"/>
                  <a:gd name="T10" fmla="*/ 54 w 109"/>
                  <a:gd name="T11" fmla="*/ 8 h 109"/>
                  <a:gd name="T12" fmla="*/ 8 w 109"/>
                  <a:gd name="T13" fmla="*/ 55 h 109"/>
                  <a:gd name="T14" fmla="*/ 54 w 109"/>
                  <a:gd name="T15" fmla="*/ 101 h 109"/>
                  <a:gd name="T16" fmla="*/ 101 w 109"/>
                  <a:gd name="T17" fmla="*/ 55 h 109"/>
                  <a:gd name="T18" fmla="*/ 54 w 109"/>
                  <a:gd name="T19" fmla="*/ 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9">
                    <a:moveTo>
                      <a:pt x="54" y="109"/>
                    </a:moveTo>
                    <a:cubicBezTo>
                      <a:pt x="24" y="109"/>
                      <a:pt x="0" y="85"/>
                      <a:pt x="0" y="55"/>
                    </a:cubicBezTo>
                    <a:cubicBezTo>
                      <a:pt x="0" y="25"/>
                      <a:pt x="24" y="0"/>
                      <a:pt x="54" y="0"/>
                    </a:cubicBezTo>
                    <a:cubicBezTo>
                      <a:pt x="84" y="0"/>
                      <a:pt x="109" y="25"/>
                      <a:pt x="109" y="55"/>
                    </a:cubicBezTo>
                    <a:cubicBezTo>
                      <a:pt x="109" y="85"/>
                      <a:pt x="84" y="109"/>
                      <a:pt x="54" y="109"/>
                    </a:cubicBezTo>
                    <a:close/>
                    <a:moveTo>
                      <a:pt x="54" y="8"/>
                    </a:moveTo>
                    <a:cubicBezTo>
                      <a:pt x="29" y="8"/>
                      <a:pt x="8" y="29"/>
                      <a:pt x="8" y="55"/>
                    </a:cubicBezTo>
                    <a:cubicBezTo>
                      <a:pt x="8" y="80"/>
                      <a:pt x="29" y="101"/>
                      <a:pt x="54" y="101"/>
                    </a:cubicBezTo>
                    <a:cubicBezTo>
                      <a:pt x="80" y="101"/>
                      <a:pt x="101" y="80"/>
                      <a:pt x="101" y="55"/>
                    </a:cubicBezTo>
                    <a:cubicBezTo>
                      <a:pt x="101" y="29"/>
                      <a:pt x="80" y="8"/>
                      <a:pt x="54" y="8"/>
                    </a:cubicBezTo>
                    <a:close/>
                  </a:path>
                </a:pathLst>
              </a:custGeom>
              <a:solidFill>
                <a:schemeClr val="bg1"/>
              </a:solidFill>
              <a:ln w="9525">
                <a:solidFill>
                  <a:schemeClr val="bg1"/>
                </a:solidFill>
                <a:round/>
              </a:ln>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268"/>
              <p:cNvSpPr/>
              <p:nvPr>
                <p:custDataLst>
                  <p:tags r:id="rId17"/>
                </p:custDataLst>
              </p:nvPr>
            </p:nvSpPr>
            <p:spPr bwMode="auto">
              <a:xfrm>
                <a:off x="3188261" y="1426871"/>
                <a:ext cx="114644" cy="112440"/>
              </a:xfrm>
              <a:custGeom>
                <a:avLst/>
                <a:gdLst>
                  <a:gd name="T0" fmla="*/ 39 w 44"/>
                  <a:gd name="T1" fmla="*/ 43 h 43"/>
                  <a:gd name="T2" fmla="*/ 37 w 44"/>
                  <a:gd name="T3" fmla="*/ 42 h 43"/>
                  <a:gd name="T4" fmla="*/ 2 w 44"/>
                  <a:gd name="T5" fmla="*/ 7 h 43"/>
                  <a:gd name="T6" fmla="*/ 2 w 44"/>
                  <a:gd name="T7" fmla="*/ 1 h 43"/>
                  <a:gd name="T8" fmla="*/ 7 w 44"/>
                  <a:gd name="T9" fmla="*/ 1 h 43"/>
                  <a:gd name="T10" fmla="*/ 42 w 44"/>
                  <a:gd name="T11" fmla="*/ 36 h 43"/>
                  <a:gd name="T12" fmla="*/ 42 w 44"/>
                  <a:gd name="T13" fmla="*/ 42 h 43"/>
                  <a:gd name="T14" fmla="*/ 39 w 44"/>
                  <a:gd name="T15" fmla="*/ 43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43">
                    <a:moveTo>
                      <a:pt x="39" y="43"/>
                    </a:moveTo>
                    <a:cubicBezTo>
                      <a:pt x="38" y="43"/>
                      <a:pt x="37" y="43"/>
                      <a:pt x="37" y="42"/>
                    </a:cubicBezTo>
                    <a:cubicBezTo>
                      <a:pt x="2" y="7"/>
                      <a:pt x="2" y="7"/>
                      <a:pt x="2" y="7"/>
                    </a:cubicBezTo>
                    <a:cubicBezTo>
                      <a:pt x="0" y="5"/>
                      <a:pt x="0" y="3"/>
                      <a:pt x="2" y="1"/>
                    </a:cubicBezTo>
                    <a:cubicBezTo>
                      <a:pt x="3" y="0"/>
                      <a:pt x="6" y="0"/>
                      <a:pt x="7" y="1"/>
                    </a:cubicBezTo>
                    <a:cubicBezTo>
                      <a:pt x="42" y="36"/>
                      <a:pt x="42" y="36"/>
                      <a:pt x="42" y="36"/>
                    </a:cubicBezTo>
                    <a:cubicBezTo>
                      <a:pt x="44" y="38"/>
                      <a:pt x="44" y="40"/>
                      <a:pt x="42" y="42"/>
                    </a:cubicBezTo>
                    <a:cubicBezTo>
                      <a:pt x="41" y="43"/>
                      <a:pt x="40" y="43"/>
                      <a:pt x="39" y="43"/>
                    </a:cubicBezTo>
                    <a:close/>
                  </a:path>
                </a:pathLst>
              </a:custGeom>
              <a:solidFill>
                <a:schemeClr val="bg1"/>
              </a:solidFill>
              <a:ln w="9525">
                <a:solidFill>
                  <a:schemeClr val="bg1"/>
                </a:solidFill>
                <a:round/>
              </a:ln>
              <a:extLst/>
            </p:spPr>
            <p:txBody>
              <a:bodyPr vert="horz" wrap="square" lIns="91440" tIns="45720" rIns="91440" bIns="45720" numCol="1" anchor="t" anchorCtr="0" compatLnSpc="1">
                <a:prstTxWarp prst="textNoShape">
                  <a:avLst/>
                </a:prstTxWarp>
              </a:bodyPr>
              <a:lstStyle/>
              <a:p>
                <a:endParaRPr lang="zh-CN" altLang="en-US"/>
              </a:p>
            </p:txBody>
          </p:sp>
        </p:grpSp>
      </p:grpSp>
      <p:cxnSp>
        <p:nvCxnSpPr>
          <p:cNvPr id="3" name="直接连接符 2"/>
          <p:cNvCxnSpPr/>
          <p:nvPr>
            <p:custDataLst>
              <p:tags r:id="rId13"/>
            </p:custDataLst>
          </p:nvPr>
        </p:nvCxnSpPr>
        <p:spPr>
          <a:xfrm>
            <a:off x="874714" y="6096000"/>
            <a:ext cx="10227293"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80978579"/>
      </p:ext>
    </p:ext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29"/>
                    </p:tgtEl>
                  </p:cond>
                </p:stCondLst>
                <p:endSync evt="end" delay="0">
                  <p:rtn val="all"/>
                </p:endSync>
                <p:childTnLst>
                  <p:par>
                    <p:cTn id="3" fill="hold" nodeType="clickPar">
                      <p:stCondLst>
                        <p:cond delay="0"/>
                      </p:stCondLst>
                      <p:childTnLst>
                        <p:par>
                          <p:cTn id="4" fill="hold" nodeType="afterGroup">
                            <p:stCondLst>
                              <p:cond delay="0"/>
                            </p:stCondLst>
                            <p:childTnLst>
                              <p:par>
                                <p:cTn id="5" presetID="8" presetClass="emph" presetSubtype="0" fill="hold" grpId="0" nodeType="clickEffect">
                                  <p:childTnLst>
                                    <p:animRot by="5400000">
                                      <p:cBhvr>
                                        <p:cTn id="6" dur="500" fill="hold"/>
                                        <p:tgtEl>
                                          <p:spTgt spid="29"/>
                                        </p:tgtEl>
                                        <p:attrNameLst>
                                          <p:attrName>r</p:attrName>
                                        </p:attrNameLst>
                                      </p:cBhvr>
                                    </p:animRot>
                                  </p:childTnLst>
                                </p:cTn>
                              </p:par>
                              <p:par>
                                <p:cTn id="7" presetID="2" presetClass="entr" presetSubtype="4" fill="hold" nodeType="withEffect">
                                  <p:childTnLst>
                                    <p:set>
                                      <p:cBhvr>
                                        <p:cTn id="8" dur="1" fill="hold">
                                          <p:stCondLst>
                                            <p:cond delay="0"/>
                                          </p:stCondLst>
                                        </p:cTn>
                                        <p:tgtEl>
                                          <p:spTgt spid="27"/>
                                        </p:tgtEl>
                                        <p:attrNameLst>
                                          <p:attrName>style.visibility</p:attrName>
                                        </p:attrNameLst>
                                      </p:cBhvr>
                                      <p:to>
                                        <p:strVal val="visible"/>
                                      </p:to>
                                    </p:set>
                                    <p:anim calcmode="lin" valueType="num">
                                      <p:cBhvr additive="base">
                                        <p:cTn id="9" dur="500" fill="hold"/>
                                        <p:tgtEl>
                                          <p:spTgt spid="27"/>
                                        </p:tgtEl>
                                        <p:attrNameLst>
                                          <p:attrName>ppt_x</p:attrName>
                                        </p:attrNameLst>
                                      </p:cBhvr>
                                      <p:tavLst>
                                        <p:tav tm="0">
                                          <p:val>
                                            <p:strVal val="#ppt_x"/>
                                          </p:val>
                                        </p:tav>
                                        <p:tav tm="100000">
                                          <p:val>
                                            <p:strVal val="#ppt_x"/>
                                          </p:val>
                                        </p:tav>
                                      </p:tavLst>
                                    </p:anim>
                                    <p:anim calcmode="lin" valueType="num">
                                      <p:cBhvr additive="base">
                                        <p:cTn id="10" dur="500" fill="hold"/>
                                        <p:tgtEl>
                                          <p:spTgt spid="27"/>
                                        </p:tgtEl>
                                        <p:attrNameLst>
                                          <p:attrName>ppt_y</p:attrName>
                                        </p:attrNameLst>
                                      </p:cBhvr>
                                      <p:tavLst>
                                        <p:tav tm="0">
                                          <p:val>
                                            <p:strVal val="1+#ppt_h/2"/>
                                          </p:val>
                                        </p:tav>
                                        <p:tav tm="100000">
                                          <p:val>
                                            <p:strVal val="#ppt_y"/>
                                          </p:val>
                                        </p:tav>
                                      </p:tavLst>
                                    </p:anim>
                                  </p:childTnLst>
                                </p:cTn>
                              </p:par>
                              <p:par>
                                <p:cTn id="11" presetID="2" presetClass="entr" presetSubtype="4" fill="hold" nodeType="withEffec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ppt_x"/>
                                          </p:val>
                                        </p:tav>
                                        <p:tav tm="100000">
                                          <p:val>
                                            <p:strVal val="#ppt_x"/>
                                          </p:val>
                                        </p:tav>
                                      </p:tavLst>
                                    </p:anim>
                                    <p:anim calcmode="lin" valueType="num">
                                      <p:cBhvr additive="base">
                                        <p:cTn id="14" dur="500" fill="hold"/>
                                        <p:tgtEl>
                                          <p:spTgt spid="24"/>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fill="hold"/>
                                        <p:tgtEl>
                                          <p:spTgt spid="20"/>
                                        </p:tgtEl>
                                        <p:attrNameLst>
                                          <p:attrName>ppt_x</p:attrName>
                                        </p:attrNameLst>
                                      </p:cBhvr>
                                      <p:tavLst>
                                        <p:tav tm="0">
                                          <p:val>
                                            <p:strVal val="#ppt_x"/>
                                          </p:val>
                                        </p:tav>
                                        <p:tav tm="100000">
                                          <p:val>
                                            <p:strVal val="#ppt_x"/>
                                          </p:val>
                                        </p:tav>
                                      </p:tavLst>
                                    </p:anim>
                                    <p:anim calcmode="lin" valueType="num">
                                      <p:cBhvr additive="base">
                                        <p:cTn id="18" dur="500" fill="hold"/>
                                        <p:tgtEl>
                                          <p:spTgt spid="20"/>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500" fill="hold"/>
                                        <p:tgtEl>
                                          <p:spTgt spid="26"/>
                                        </p:tgtEl>
                                        <p:attrNameLst>
                                          <p:attrName>ppt_x</p:attrName>
                                        </p:attrNameLst>
                                      </p:cBhvr>
                                      <p:tavLst>
                                        <p:tav tm="0">
                                          <p:val>
                                            <p:strVal val="#ppt_x"/>
                                          </p:val>
                                        </p:tav>
                                        <p:tav tm="100000">
                                          <p:val>
                                            <p:strVal val="#ppt_x"/>
                                          </p:val>
                                        </p:tav>
                                      </p:tavLst>
                                    </p:anim>
                                    <p:anim calcmode="lin" valueType="num">
                                      <p:cBhvr additive="base">
                                        <p:cTn id="22" dur="500" fill="hold"/>
                                        <p:tgtEl>
                                          <p:spTgt spid="26"/>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500" fill="hold"/>
                                        <p:tgtEl>
                                          <p:spTgt spid="25"/>
                                        </p:tgtEl>
                                        <p:attrNameLst>
                                          <p:attrName>ppt_x</p:attrName>
                                        </p:attrNameLst>
                                      </p:cBhvr>
                                      <p:tavLst>
                                        <p:tav tm="0">
                                          <p:val>
                                            <p:strVal val="#ppt_x"/>
                                          </p:val>
                                        </p:tav>
                                        <p:tav tm="100000">
                                          <p:val>
                                            <p:strVal val="#ppt_x"/>
                                          </p:val>
                                        </p:tav>
                                      </p:tavLst>
                                    </p:anim>
                                    <p:anim calcmode="lin" valueType="num">
                                      <p:cBhvr additive="base">
                                        <p:cTn id="26"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0"/>
                      </p:stCondLst>
                      <p:childTnLst>
                        <p:par>
                          <p:cTn id="28" fill="hold" nodeType="withGroup">
                            <p:stCondLst>
                              <p:cond delay="indefinite"/>
                            </p:stCondLst>
                          </p:cTn>
                        </p:par>
                        <p:par>
                          <p:cTn id="29" fill="hold" nodeType="afterGroup">
                            <p:stCondLst>
                              <p:cond delay="0"/>
                            </p:stCondLst>
                            <p:childTnLst>
                              <p:par>
                                <p:cTn id="30" presetID="8" presetClass="emph" presetSubtype="0" fill="hold" grpId="1" nodeType="clickEffect">
                                  <p:childTnLst>
                                    <p:animRot by="-5400000">
                                      <p:cBhvr>
                                        <p:cTn id="31" dur="500" fill="hold"/>
                                        <p:tgtEl>
                                          <p:spTgt spid="29"/>
                                        </p:tgtEl>
                                        <p:attrNameLst>
                                          <p:attrName>r</p:attrName>
                                        </p:attrNameLst>
                                      </p:cBhvr>
                                    </p:animRot>
                                  </p:childTnLst>
                                </p:cTn>
                              </p:par>
                              <p:par>
                                <p:cTn id="32" presetID="2" presetClass="exit" presetSubtype="4" fill="hold" nodeType="withEffect">
                                  <p:childTnLst>
                                    <p:anim calcmode="lin" valueType="num">
                                      <p:cBhvr additive="base">
                                        <p:cTn id="33" dur="1000"/>
                                        <p:tgtEl>
                                          <p:spTgt spid="27"/>
                                        </p:tgtEl>
                                        <p:attrNameLst>
                                          <p:attrName>ppt_x</p:attrName>
                                        </p:attrNameLst>
                                      </p:cBhvr>
                                      <p:tavLst>
                                        <p:tav tm="0">
                                          <p:val>
                                            <p:strVal val="ppt_x"/>
                                          </p:val>
                                        </p:tav>
                                        <p:tav tm="100000">
                                          <p:val>
                                            <p:strVal val="ppt_x"/>
                                          </p:val>
                                        </p:tav>
                                      </p:tavLst>
                                    </p:anim>
                                    <p:anim calcmode="lin" valueType="num">
                                      <p:cBhvr additive="base">
                                        <p:cTn id="34" dur="1000"/>
                                        <p:tgtEl>
                                          <p:spTgt spid="27"/>
                                        </p:tgtEl>
                                        <p:attrNameLst>
                                          <p:attrName>ppt_y</p:attrName>
                                        </p:attrNameLst>
                                      </p:cBhvr>
                                      <p:tavLst>
                                        <p:tav tm="0">
                                          <p:val>
                                            <p:strVal val="ppt_y"/>
                                          </p:val>
                                        </p:tav>
                                        <p:tav tm="100000">
                                          <p:val>
                                            <p:strVal val="1+ppt_h/2"/>
                                          </p:val>
                                        </p:tav>
                                      </p:tavLst>
                                    </p:anim>
                                    <p:set>
                                      <p:cBhvr>
                                        <p:cTn id="35" dur="1" fill="hold">
                                          <p:stCondLst>
                                            <p:cond delay="999"/>
                                          </p:stCondLst>
                                        </p:cTn>
                                        <p:tgtEl>
                                          <p:spTgt spid="27"/>
                                        </p:tgtEl>
                                        <p:attrNameLst>
                                          <p:attrName>style.visibility</p:attrName>
                                        </p:attrNameLst>
                                      </p:cBhvr>
                                      <p:to>
                                        <p:strVal val="hidden"/>
                                      </p:to>
                                    </p:set>
                                  </p:childTnLst>
                                </p:cTn>
                              </p:par>
                              <p:par>
                                <p:cTn id="36" presetID="2" presetClass="exit" presetSubtype="4" fill="hold" nodeType="withEffect">
                                  <p:childTnLst>
                                    <p:anim calcmode="lin" valueType="num">
                                      <p:cBhvr additive="base">
                                        <p:cTn id="37" dur="1000"/>
                                        <p:tgtEl>
                                          <p:spTgt spid="24"/>
                                        </p:tgtEl>
                                        <p:attrNameLst>
                                          <p:attrName>ppt_x</p:attrName>
                                        </p:attrNameLst>
                                      </p:cBhvr>
                                      <p:tavLst>
                                        <p:tav tm="0">
                                          <p:val>
                                            <p:strVal val="ppt_x"/>
                                          </p:val>
                                        </p:tav>
                                        <p:tav tm="100000">
                                          <p:val>
                                            <p:strVal val="ppt_x"/>
                                          </p:val>
                                        </p:tav>
                                      </p:tavLst>
                                    </p:anim>
                                    <p:anim calcmode="lin" valueType="num">
                                      <p:cBhvr additive="base">
                                        <p:cTn id="38" dur="1000"/>
                                        <p:tgtEl>
                                          <p:spTgt spid="24"/>
                                        </p:tgtEl>
                                        <p:attrNameLst>
                                          <p:attrName>ppt_y</p:attrName>
                                        </p:attrNameLst>
                                      </p:cBhvr>
                                      <p:tavLst>
                                        <p:tav tm="0">
                                          <p:val>
                                            <p:strVal val="ppt_y"/>
                                          </p:val>
                                        </p:tav>
                                        <p:tav tm="100000">
                                          <p:val>
                                            <p:strVal val="1+ppt_h/2"/>
                                          </p:val>
                                        </p:tav>
                                      </p:tavLst>
                                    </p:anim>
                                    <p:set>
                                      <p:cBhvr>
                                        <p:cTn id="39" dur="1" fill="hold">
                                          <p:stCondLst>
                                            <p:cond delay="999"/>
                                          </p:stCondLst>
                                        </p:cTn>
                                        <p:tgtEl>
                                          <p:spTgt spid="24"/>
                                        </p:tgtEl>
                                        <p:attrNameLst>
                                          <p:attrName>style.visibility</p:attrName>
                                        </p:attrNameLst>
                                      </p:cBhvr>
                                      <p:to>
                                        <p:strVal val="hidden"/>
                                      </p:to>
                                    </p:set>
                                  </p:childTnLst>
                                </p:cTn>
                              </p:par>
                              <p:par>
                                <p:cTn id="40" presetID="2" presetClass="exit" presetSubtype="4" fill="hold" nodeType="withEffect">
                                  <p:childTnLst>
                                    <p:anim calcmode="lin" valueType="num">
                                      <p:cBhvr additive="base">
                                        <p:cTn id="41" dur="1000"/>
                                        <p:tgtEl>
                                          <p:spTgt spid="20"/>
                                        </p:tgtEl>
                                        <p:attrNameLst>
                                          <p:attrName>ppt_x</p:attrName>
                                        </p:attrNameLst>
                                      </p:cBhvr>
                                      <p:tavLst>
                                        <p:tav tm="0">
                                          <p:val>
                                            <p:strVal val="ppt_x"/>
                                          </p:val>
                                        </p:tav>
                                        <p:tav tm="100000">
                                          <p:val>
                                            <p:strVal val="ppt_x"/>
                                          </p:val>
                                        </p:tav>
                                      </p:tavLst>
                                    </p:anim>
                                    <p:anim calcmode="lin" valueType="num">
                                      <p:cBhvr additive="base">
                                        <p:cTn id="42" dur="1000"/>
                                        <p:tgtEl>
                                          <p:spTgt spid="20"/>
                                        </p:tgtEl>
                                        <p:attrNameLst>
                                          <p:attrName>ppt_y</p:attrName>
                                        </p:attrNameLst>
                                      </p:cBhvr>
                                      <p:tavLst>
                                        <p:tav tm="0">
                                          <p:val>
                                            <p:strVal val="ppt_y"/>
                                          </p:val>
                                        </p:tav>
                                        <p:tav tm="100000">
                                          <p:val>
                                            <p:strVal val="1+ppt_h/2"/>
                                          </p:val>
                                        </p:tav>
                                      </p:tavLst>
                                    </p:anim>
                                    <p:set>
                                      <p:cBhvr>
                                        <p:cTn id="43" dur="1" fill="hold">
                                          <p:stCondLst>
                                            <p:cond delay="999"/>
                                          </p:stCondLst>
                                        </p:cTn>
                                        <p:tgtEl>
                                          <p:spTgt spid="20"/>
                                        </p:tgtEl>
                                        <p:attrNameLst>
                                          <p:attrName>style.visibility</p:attrName>
                                        </p:attrNameLst>
                                      </p:cBhvr>
                                      <p:to>
                                        <p:strVal val="hidden"/>
                                      </p:to>
                                    </p:set>
                                  </p:childTnLst>
                                </p:cTn>
                              </p:par>
                              <p:par>
                                <p:cTn id="44" presetID="2" presetClass="exit" presetSubtype="4" fill="hold" nodeType="withEffect">
                                  <p:childTnLst>
                                    <p:anim calcmode="lin" valueType="num">
                                      <p:cBhvr additive="base">
                                        <p:cTn id="45" dur="1000"/>
                                        <p:tgtEl>
                                          <p:spTgt spid="26"/>
                                        </p:tgtEl>
                                        <p:attrNameLst>
                                          <p:attrName>ppt_x</p:attrName>
                                        </p:attrNameLst>
                                      </p:cBhvr>
                                      <p:tavLst>
                                        <p:tav tm="0">
                                          <p:val>
                                            <p:strVal val="ppt_x"/>
                                          </p:val>
                                        </p:tav>
                                        <p:tav tm="100000">
                                          <p:val>
                                            <p:strVal val="ppt_x"/>
                                          </p:val>
                                        </p:tav>
                                      </p:tavLst>
                                    </p:anim>
                                    <p:anim calcmode="lin" valueType="num">
                                      <p:cBhvr additive="base">
                                        <p:cTn id="46" dur="1000"/>
                                        <p:tgtEl>
                                          <p:spTgt spid="26"/>
                                        </p:tgtEl>
                                        <p:attrNameLst>
                                          <p:attrName>ppt_y</p:attrName>
                                        </p:attrNameLst>
                                      </p:cBhvr>
                                      <p:tavLst>
                                        <p:tav tm="0">
                                          <p:val>
                                            <p:strVal val="ppt_y"/>
                                          </p:val>
                                        </p:tav>
                                        <p:tav tm="100000">
                                          <p:val>
                                            <p:strVal val="1+ppt_h/2"/>
                                          </p:val>
                                        </p:tav>
                                      </p:tavLst>
                                    </p:anim>
                                    <p:set>
                                      <p:cBhvr>
                                        <p:cTn id="47" dur="1" fill="hold">
                                          <p:stCondLst>
                                            <p:cond delay="999"/>
                                          </p:stCondLst>
                                        </p:cTn>
                                        <p:tgtEl>
                                          <p:spTgt spid="26"/>
                                        </p:tgtEl>
                                        <p:attrNameLst>
                                          <p:attrName>style.visibility</p:attrName>
                                        </p:attrNameLst>
                                      </p:cBhvr>
                                      <p:to>
                                        <p:strVal val="hidden"/>
                                      </p:to>
                                    </p:set>
                                  </p:childTnLst>
                                </p:cTn>
                              </p:par>
                              <p:par>
                                <p:cTn id="48" presetID="2" presetClass="exit" presetSubtype="4" fill="hold" nodeType="withEffect">
                                  <p:childTnLst>
                                    <p:anim calcmode="lin" valueType="num">
                                      <p:cBhvr additive="base">
                                        <p:cTn id="49" dur="1000"/>
                                        <p:tgtEl>
                                          <p:spTgt spid="25"/>
                                        </p:tgtEl>
                                        <p:attrNameLst>
                                          <p:attrName>ppt_x</p:attrName>
                                        </p:attrNameLst>
                                      </p:cBhvr>
                                      <p:tavLst>
                                        <p:tav tm="0">
                                          <p:val>
                                            <p:strVal val="ppt_x"/>
                                          </p:val>
                                        </p:tav>
                                        <p:tav tm="100000">
                                          <p:val>
                                            <p:strVal val="ppt_x"/>
                                          </p:val>
                                        </p:tav>
                                      </p:tavLst>
                                    </p:anim>
                                    <p:anim calcmode="lin" valueType="num">
                                      <p:cBhvr additive="base">
                                        <p:cTn id="50" dur="1000"/>
                                        <p:tgtEl>
                                          <p:spTgt spid="25"/>
                                        </p:tgtEl>
                                        <p:attrNameLst>
                                          <p:attrName>ppt_y</p:attrName>
                                        </p:attrNameLst>
                                      </p:cBhvr>
                                      <p:tavLst>
                                        <p:tav tm="0">
                                          <p:val>
                                            <p:strVal val="ppt_y"/>
                                          </p:val>
                                        </p:tav>
                                        <p:tav tm="100000">
                                          <p:val>
                                            <p:strVal val="1+ppt_h/2"/>
                                          </p:val>
                                        </p:tav>
                                      </p:tavLst>
                                    </p:anim>
                                    <p:set>
                                      <p:cBhvr>
                                        <p:cTn id="51" dur="1" fill="hold">
                                          <p:stCondLst>
                                            <p:cond delay="999"/>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29"/>
                  </p:tgtEl>
                </p:cond>
              </p:nextCondLst>
            </p:seq>
          </p:childTnLst>
        </p:cTn>
      </p:par>
    </p:tnLst>
    <p:bldLst>
      <p:bldP spid="29" grpId="0" animBg="1"/>
      <p:bldP spid="29"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1" name="组合 270"/>
          <p:cNvGrpSpPr/>
          <p:nvPr>
            <p:custDataLst>
              <p:tags r:id="rId1"/>
            </p:custDataLst>
          </p:nvPr>
        </p:nvGrpSpPr>
        <p:grpSpPr>
          <a:xfrm>
            <a:off x="1567170" y="762779"/>
            <a:ext cx="3882508" cy="5589876"/>
            <a:chOff x="358085" y="3668912"/>
            <a:chExt cx="1982280" cy="2850165"/>
          </a:xfrm>
        </p:grpSpPr>
        <p:sp>
          <p:nvSpPr>
            <p:cNvPr id="272" name="矩形 271"/>
            <p:cNvSpPr/>
            <p:nvPr>
              <p:custDataLst>
                <p:tags r:id="rId120"/>
              </p:custDataLst>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3" name="图片 272"/>
            <p:cNvPicPr>
              <a:picLocks noChangeAspect="1"/>
            </p:cNvPicPr>
            <p:nvPr>
              <p:custDataLst>
                <p:tags r:id="rId121"/>
              </p:custDataLst>
            </p:nvPr>
          </p:nvPicPr>
          <p:blipFill>
            <a:blip r:embed="rId124">
              <a:grayscl/>
              <a:extLst>
                <a:ext uri="{28A0092B-C50C-407E-A947-70E740481C1C}">
                  <a14:useLocalDpi xmlns:a14="http://schemas.microsoft.com/office/drawing/2010/main" val="0"/>
                </a:ext>
              </a:extLst>
            </a:blip>
            <a:srcRect l="20726"/>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274" name="矩形 273"/>
            <p:cNvSpPr/>
            <p:nvPr>
              <p:custDataLst>
                <p:tags r:id="rId122"/>
              </p:custDataLst>
            </p:nvPr>
          </p:nvSpPr>
          <p:spPr>
            <a:xfrm>
              <a:off x="358085" y="5249188"/>
              <a:ext cx="1982280" cy="8162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9" name="组合 148"/>
          <p:cNvGrpSpPr/>
          <p:nvPr>
            <p:custDataLst>
              <p:tags r:id="rId2"/>
            </p:custDataLst>
          </p:nvPr>
        </p:nvGrpSpPr>
        <p:grpSpPr>
          <a:xfrm>
            <a:off x="6450051" y="-720348"/>
            <a:ext cx="16905799" cy="8217400"/>
            <a:chOff x="1796951" y="1136000"/>
            <a:chExt cx="8988202" cy="4368893"/>
          </a:xfrm>
        </p:grpSpPr>
        <p:grpSp>
          <p:nvGrpSpPr>
            <p:cNvPr id="150" name="组合 149"/>
            <p:cNvGrpSpPr/>
            <p:nvPr>
              <p:custDataLst>
                <p:tags r:id="rId4"/>
              </p:custDataLst>
            </p:nvPr>
          </p:nvGrpSpPr>
          <p:grpSpPr>
            <a:xfrm>
              <a:off x="1796951" y="1252665"/>
              <a:ext cx="8988202" cy="4252228"/>
              <a:chOff x="1648185" y="1123951"/>
              <a:chExt cx="6117256" cy="2894012"/>
            </a:xfrm>
            <a:solidFill>
              <a:srgbClr val="F2F2F2">
                <a:lumMod val="90000"/>
              </a:srgbClr>
            </a:solidFill>
          </p:grpSpPr>
          <p:sp>
            <p:nvSpPr>
              <p:cNvPr id="159" name="Freeform 6"/>
              <p:cNvSpPr/>
              <p:nvPr>
                <p:custDataLst>
                  <p:tags r:id="rId13"/>
                </p:custDataLst>
              </p:nvPr>
            </p:nvSpPr>
            <p:spPr bwMode="auto">
              <a:xfrm>
                <a:off x="2837189" y="1217456"/>
                <a:ext cx="46175" cy="24242"/>
              </a:xfrm>
              <a:custGeom>
                <a:avLst/>
                <a:gdLst>
                  <a:gd name="T0" fmla="*/ 9 w 17"/>
                  <a:gd name="T1" fmla="*/ 1 h 9"/>
                  <a:gd name="T2" fmla="*/ 10 w 17"/>
                  <a:gd name="T3" fmla="*/ 2 h 9"/>
                  <a:gd name="T4" fmla="*/ 13 w 17"/>
                  <a:gd name="T5" fmla="*/ 8 h 9"/>
                  <a:gd name="T6" fmla="*/ 6 w 17"/>
                  <a:gd name="T7" fmla="*/ 5 h 9"/>
                  <a:gd name="T8" fmla="*/ 9 w 17"/>
                  <a:gd name="T9" fmla="*/ 1 h 9"/>
                </a:gdLst>
                <a:ahLst/>
                <a:cxnLst>
                  <a:cxn ang="0">
                    <a:pos x="T0" y="T1"/>
                  </a:cxn>
                  <a:cxn ang="0">
                    <a:pos x="T2" y="T3"/>
                  </a:cxn>
                  <a:cxn ang="0">
                    <a:pos x="T4" y="T5"/>
                  </a:cxn>
                  <a:cxn ang="0">
                    <a:pos x="T6" y="T7"/>
                  </a:cxn>
                  <a:cxn ang="0">
                    <a:pos x="T8" y="T9"/>
                  </a:cxn>
                </a:cxnLst>
                <a:rect l="0" t="0" r="r" b="b"/>
                <a:pathLst>
                  <a:path w="17" h="9">
                    <a:moveTo>
                      <a:pt x="9" y="1"/>
                    </a:moveTo>
                    <a:cubicBezTo>
                      <a:pt x="10" y="0"/>
                      <a:pt x="10" y="1"/>
                      <a:pt x="10" y="2"/>
                    </a:cubicBezTo>
                    <a:cubicBezTo>
                      <a:pt x="12" y="5"/>
                      <a:pt x="17" y="5"/>
                      <a:pt x="13" y="8"/>
                    </a:cubicBezTo>
                    <a:cubicBezTo>
                      <a:pt x="9" y="9"/>
                      <a:pt x="11" y="3"/>
                      <a:pt x="6" y="5"/>
                    </a:cubicBezTo>
                    <a:cubicBezTo>
                      <a:pt x="0" y="3"/>
                      <a:pt x="12" y="5"/>
                      <a:pt x="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0" name="Freeform 7"/>
              <p:cNvSpPr/>
              <p:nvPr>
                <p:custDataLst>
                  <p:tags r:id="rId14"/>
                </p:custDataLst>
              </p:nvPr>
            </p:nvSpPr>
            <p:spPr bwMode="auto">
              <a:xfrm>
                <a:off x="3455933" y="1217456"/>
                <a:ext cx="84270" cy="46175"/>
              </a:xfrm>
              <a:custGeom>
                <a:avLst/>
                <a:gdLst>
                  <a:gd name="T0" fmla="*/ 29 w 31"/>
                  <a:gd name="T1" fmla="*/ 12 h 17"/>
                  <a:gd name="T2" fmla="*/ 18 w 31"/>
                  <a:gd name="T3" fmla="*/ 15 h 17"/>
                  <a:gd name="T4" fmla="*/ 3 w 31"/>
                  <a:gd name="T5" fmla="*/ 15 h 17"/>
                  <a:gd name="T6" fmla="*/ 0 w 31"/>
                  <a:gd name="T7" fmla="*/ 12 h 17"/>
                  <a:gd name="T8" fmla="*/ 23 w 31"/>
                  <a:gd name="T9" fmla="*/ 1 h 17"/>
                  <a:gd name="T10" fmla="*/ 28 w 31"/>
                  <a:gd name="T11" fmla="*/ 4 h 17"/>
                  <a:gd name="T12" fmla="*/ 25 w 31"/>
                  <a:gd name="T13" fmla="*/ 5 h 17"/>
                  <a:gd name="T14" fmla="*/ 29 w 31"/>
                  <a:gd name="T15" fmla="*/ 12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7">
                    <a:moveTo>
                      <a:pt x="29" y="12"/>
                    </a:moveTo>
                    <a:cubicBezTo>
                      <a:pt x="25" y="13"/>
                      <a:pt x="18" y="11"/>
                      <a:pt x="18" y="15"/>
                    </a:cubicBezTo>
                    <a:cubicBezTo>
                      <a:pt x="15" y="13"/>
                      <a:pt x="9" y="17"/>
                      <a:pt x="3" y="15"/>
                    </a:cubicBezTo>
                    <a:cubicBezTo>
                      <a:pt x="3" y="13"/>
                      <a:pt x="2" y="13"/>
                      <a:pt x="0" y="12"/>
                    </a:cubicBezTo>
                    <a:cubicBezTo>
                      <a:pt x="3" y="4"/>
                      <a:pt x="11" y="0"/>
                      <a:pt x="23" y="1"/>
                    </a:cubicBezTo>
                    <a:cubicBezTo>
                      <a:pt x="22" y="5"/>
                      <a:pt x="27" y="2"/>
                      <a:pt x="28" y="4"/>
                    </a:cubicBezTo>
                    <a:cubicBezTo>
                      <a:pt x="29" y="5"/>
                      <a:pt x="25" y="5"/>
                      <a:pt x="25" y="5"/>
                    </a:cubicBezTo>
                    <a:cubicBezTo>
                      <a:pt x="25" y="7"/>
                      <a:pt x="31" y="6"/>
                      <a:pt x="29" y="1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1" name="Freeform 8"/>
              <p:cNvSpPr/>
              <p:nvPr>
                <p:custDataLst>
                  <p:tags r:id="rId15"/>
                </p:custDataLst>
              </p:nvPr>
            </p:nvSpPr>
            <p:spPr bwMode="auto">
              <a:xfrm>
                <a:off x="2973405" y="1222073"/>
                <a:ext cx="40403" cy="25396"/>
              </a:xfrm>
              <a:custGeom>
                <a:avLst/>
                <a:gdLst>
                  <a:gd name="T0" fmla="*/ 15 w 15"/>
                  <a:gd name="T1" fmla="*/ 2 h 9"/>
                  <a:gd name="T2" fmla="*/ 14 w 15"/>
                  <a:gd name="T3" fmla="*/ 7 h 9"/>
                  <a:gd name="T4" fmla="*/ 8 w 15"/>
                  <a:gd name="T5" fmla="*/ 9 h 9"/>
                  <a:gd name="T6" fmla="*/ 0 w 15"/>
                  <a:gd name="T7" fmla="*/ 5 h 9"/>
                  <a:gd name="T8" fmla="*/ 9 w 15"/>
                  <a:gd name="T9" fmla="*/ 5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4" y="5"/>
                      <a:pt x="14" y="7"/>
                    </a:cubicBezTo>
                    <a:cubicBezTo>
                      <a:pt x="11" y="7"/>
                      <a:pt x="10" y="8"/>
                      <a:pt x="8" y="9"/>
                    </a:cubicBezTo>
                    <a:cubicBezTo>
                      <a:pt x="5" y="8"/>
                      <a:pt x="0" y="9"/>
                      <a:pt x="0" y="5"/>
                    </a:cubicBezTo>
                    <a:cubicBezTo>
                      <a:pt x="5" y="5"/>
                      <a:pt x="6" y="1"/>
                      <a:pt x="9" y="5"/>
                    </a:cubicBezTo>
                    <a:cubicBezTo>
                      <a:pt x="12" y="4"/>
                      <a:pt x="11" y="0"/>
                      <a:pt x="15"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2" name="Freeform 9"/>
              <p:cNvSpPr/>
              <p:nvPr>
                <p:custDataLst>
                  <p:tags r:id="rId16"/>
                </p:custDataLst>
              </p:nvPr>
            </p:nvSpPr>
            <p:spPr bwMode="auto">
              <a:xfrm>
                <a:off x="2713671" y="1235925"/>
                <a:ext cx="51947" cy="27705"/>
              </a:xfrm>
              <a:custGeom>
                <a:avLst/>
                <a:gdLst>
                  <a:gd name="T0" fmla="*/ 18 w 19"/>
                  <a:gd name="T1" fmla="*/ 0 h 10"/>
                  <a:gd name="T2" fmla="*/ 15 w 19"/>
                  <a:gd name="T3" fmla="*/ 4 h 10"/>
                  <a:gd name="T4" fmla="*/ 11 w 19"/>
                  <a:gd name="T5" fmla="*/ 8 h 10"/>
                  <a:gd name="T6" fmla="*/ 8 w 19"/>
                  <a:gd name="T7" fmla="*/ 5 h 10"/>
                  <a:gd name="T8" fmla="*/ 3 w 19"/>
                  <a:gd name="T9" fmla="*/ 7 h 10"/>
                  <a:gd name="T10" fmla="*/ 1 w 19"/>
                  <a:gd name="T11" fmla="*/ 4 h 10"/>
                  <a:gd name="T12" fmla="*/ 8 w 19"/>
                  <a:gd name="T13" fmla="*/ 2 h 10"/>
                  <a:gd name="T14" fmla="*/ 8 w 19"/>
                  <a:gd name="T15" fmla="*/ 1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3"/>
                      <a:pt x="15" y="2"/>
                      <a:pt x="15" y="4"/>
                    </a:cubicBezTo>
                    <a:cubicBezTo>
                      <a:pt x="15" y="5"/>
                      <a:pt x="13" y="8"/>
                      <a:pt x="11" y="8"/>
                    </a:cubicBezTo>
                    <a:cubicBezTo>
                      <a:pt x="8" y="10"/>
                      <a:pt x="9" y="6"/>
                      <a:pt x="8" y="5"/>
                    </a:cubicBezTo>
                    <a:cubicBezTo>
                      <a:pt x="7" y="5"/>
                      <a:pt x="5" y="7"/>
                      <a:pt x="3" y="7"/>
                    </a:cubicBezTo>
                    <a:cubicBezTo>
                      <a:pt x="3" y="7"/>
                      <a:pt x="2" y="3"/>
                      <a:pt x="1" y="4"/>
                    </a:cubicBezTo>
                    <a:cubicBezTo>
                      <a:pt x="0" y="0"/>
                      <a:pt x="6" y="4"/>
                      <a:pt x="8" y="2"/>
                    </a:cubicBezTo>
                    <a:cubicBezTo>
                      <a:pt x="8" y="2"/>
                      <a:pt x="8" y="1"/>
                      <a:pt x="8" y="1"/>
                    </a:cubicBezTo>
                    <a:cubicBezTo>
                      <a:pt x="12" y="0"/>
                      <a:pt x="13" y="1"/>
                      <a:pt x="1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3" name="Freeform 10"/>
              <p:cNvSpPr/>
              <p:nvPr>
                <p:custDataLst>
                  <p:tags r:id="rId17"/>
                </p:custDataLst>
              </p:nvPr>
            </p:nvSpPr>
            <p:spPr bwMode="auto">
              <a:xfrm>
                <a:off x="2923767" y="1233617"/>
                <a:ext cx="41557" cy="13852"/>
              </a:xfrm>
              <a:custGeom>
                <a:avLst/>
                <a:gdLst>
                  <a:gd name="T0" fmla="*/ 14 w 15"/>
                  <a:gd name="T1" fmla="*/ 5 h 5"/>
                  <a:gd name="T2" fmla="*/ 2 w 15"/>
                  <a:gd name="T3" fmla="*/ 5 h 5"/>
                  <a:gd name="T4" fmla="*/ 6 w 15"/>
                  <a:gd name="T5" fmla="*/ 1 h 5"/>
                  <a:gd name="T6" fmla="*/ 14 w 15"/>
                  <a:gd name="T7" fmla="*/ 5 h 5"/>
                </a:gdLst>
                <a:ahLst/>
                <a:cxnLst>
                  <a:cxn ang="0">
                    <a:pos x="T0" y="T1"/>
                  </a:cxn>
                  <a:cxn ang="0">
                    <a:pos x="T2" y="T3"/>
                  </a:cxn>
                  <a:cxn ang="0">
                    <a:pos x="T4" y="T5"/>
                  </a:cxn>
                  <a:cxn ang="0">
                    <a:pos x="T6" y="T7"/>
                  </a:cxn>
                </a:cxnLst>
                <a:rect l="0" t="0" r="r" b="b"/>
                <a:pathLst>
                  <a:path w="15" h="5">
                    <a:moveTo>
                      <a:pt x="14" y="5"/>
                    </a:moveTo>
                    <a:cubicBezTo>
                      <a:pt x="10" y="5"/>
                      <a:pt x="6" y="5"/>
                      <a:pt x="2" y="5"/>
                    </a:cubicBezTo>
                    <a:cubicBezTo>
                      <a:pt x="0" y="0"/>
                      <a:pt x="7" y="4"/>
                      <a:pt x="6" y="1"/>
                    </a:cubicBezTo>
                    <a:cubicBezTo>
                      <a:pt x="8" y="3"/>
                      <a:pt x="15" y="0"/>
                      <a:pt x="14"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4" name="Freeform 11"/>
              <p:cNvSpPr/>
              <p:nvPr>
                <p:custDataLst>
                  <p:tags r:id="rId18"/>
                </p:custDataLst>
              </p:nvPr>
            </p:nvSpPr>
            <p:spPr bwMode="auto">
              <a:xfrm>
                <a:off x="2861431" y="1249778"/>
                <a:ext cx="51947" cy="19625"/>
              </a:xfrm>
              <a:custGeom>
                <a:avLst/>
                <a:gdLst>
                  <a:gd name="T0" fmla="*/ 13 w 19"/>
                  <a:gd name="T1" fmla="*/ 0 h 7"/>
                  <a:gd name="T2" fmla="*/ 13 w 19"/>
                  <a:gd name="T3" fmla="*/ 6 h 7"/>
                  <a:gd name="T4" fmla="*/ 0 w 19"/>
                  <a:gd name="T5" fmla="*/ 5 h 7"/>
                  <a:gd name="T6" fmla="*/ 13 w 19"/>
                  <a:gd name="T7" fmla="*/ 0 h 7"/>
                </a:gdLst>
                <a:ahLst/>
                <a:cxnLst>
                  <a:cxn ang="0">
                    <a:pos x="T0" y="T1"/>
                  </a:cxn>
                  <a:cxn ang="0">
                    <a:pos x="T2" y="T3"/>
                  </a:cxn>
                  <a:cxn ang="0">
                    <a:pos x="T4" y="T5"/>
                  </a:cxn>
                  <a:cxn ang="0">
                    <a:pos x="T6" y="T7"/>
                  </a:cxn>
                </a:cxnLst>
                <a:rect l="0" t="0" r="r" b="b"/>
                <a:pathLst>
                  <a:path w="19" h="7">
                    <a:moveTo>
                      <a:pt x="13" y="0"/>
                    </a:moveTo>
                    <a:cubicBezTo>
                      <a:pt x="19" y="3"/>
                      <a:pt x="13" y="2"/>
                      <a:pt x="13" y="6"/>
                    </a:cubicBezTo>
                    <a:cubicBezTo>
                      <a:pt x="9" y="6"/>
                      <a:pt x="2" y="7"/>
                      <a:pt x="0" y="5"/>
                    </a:cubicBezTo>
                    <a:cubicBezTo>
                      <a:pt x="2" y="1"/>
                      <a:pt x="10" y="4"/>
                      <a:pt x="1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5" name="Freeform 12"/>
              <p:cNvSpPr/>
              <p:nvPr>
                <p:custDataLst>
                  <p:tags r:id="rId19"/>
                </p:custDataLst>
              </p:nvPr>
            </p:nvSpPr>
            <p:spPr bwMode="auto">
              <a:xfrm>
                <a:off x="6320166" y="1265939"/>
                <a:ext cx="25396" cy="16161"/>
              </a:xfrm>
              <a:custGeom>
                <a:avLst/>
                <a:gdLst>
                  <a:gd name="T0" fmla="*/ 0 w 9"/>
                  <a:gd name="T1" fmla="*/ 0 h 6"/>
                  <a:gd name="T2" fmla="*/ 8 w 9"/>
                  <a:gd name="T3" fmla="*/ 6 h 6"/>
                  <a:gd name="T4" fmla="*/ 0 w 9"/>
                  <a:gd name="T5" fmla="*/ 0 h 6"/>
                </a:gdLst>
                <a:ahLst/>
                <a:cxnLst>
                  <a:cxn ang="0">
                    <a:pos x="T0" y="T1"/>
                  </a:cxn>
                  <a:cxn ang="0">
                    <a:pos x="T2" y="T3"/>
                  </a:cxn>
                  <a:cxn ang="0">
                    <a:pos x="T4" y="T5"/>
                  </a:cxn>
                </a:cxnLst>
                <a:rect l="0" t="0" r="r" b="b"/>
                <a:pathLst>
                  <a:path w="9" h="6">
                    <a:moveTo>
                      <a:pt x="0" y="0"/>
                    </a:moveTo>
                    <a:cubicBezTo>
                      <a:pt x="5" y="0"/>
                      <a:pt x="9" y="1"/>
                      <a:pt x="8" y="6"/>
                    </a:cubicBezTo>
                    <a:cubicBezTo>
                      <a:pt x="6" y="4"/>
                      <a:pt x="0" y="5"/>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6" name="Freeform 13"/>
              <p:cNvSpPr/>
              <p:nvPr>
                <p:custDataLst>
                  <p:tags r:id="rId20"/>
                </p:custDataLst>
              </p:nvPr>
            </p:nvSpPr>
            <p:spPr bwMode="auto">
              <a:xfrm>
                <a:off x="3482484" y="1263630"/>
                <a:ext cx="95813" cy="48484"/>
              </a:xfrm>
              <a:custGeom>
                <a:avLst/>
                <a:gdLst>
                  <a:gd name="T0" fmla="*/ 31 w 35"/>
                  <a:gd name="T1" fmla="*/ 4 h 18"/>
                  <a:gd name="T2" fmla="*/ 34 w 35"/>
                  <a:gd name="T3" fmla="*/ 12 h 18"/>
                  <a:gd name="T4" fmla="*/ 19 w 35"/>
                  <a:gd name="T5" fmla="*/ 16 h 18"/>
                  <a:gd name="T6" fmla="*/ 16 w 35"/>
                  <a:gd name="T7" fmla="*/ 15 h 18"/>
                  <a:gd name="T8" fmla="*/ 10 w 35"/>
                  <a:gd name="T9" fmla="*/ 15 h 18"/>
                  <a:gd name="T10" fmla="*/ 10 w 35"/>
                  <a:gd name="T11" fmla="*/ 12 h 18"/>
                  <a:gd name="T12" fmla="*/ 6 w 35"/>
                  <a:gd name="T13" fmla="*/ 13 h 18"/>
                  <a:gd name="T14" fmla="*/ 8 w 35"/>
                  <a:gd name="T15" fmla="*/ 10 h 18"/>
                  <a:gd name="T16" fmla="*/ 2 w 35"/>
                  <a:gd name="T17" fmla="*/ 9 h 18"/>
                  <a:gd name="T18" fmla="*/ 5 w 35"/>
                  <a:gd name="T19" fmla="*/ 6 h 18"/>
                  <a:gd name="T20" fmla="*/ 9 w 35"/>
                  <a:gd name="T21" fmla="*/ 3 h 18"/>
                  <a:gd name="T22" fmla="*/ 22 w 35"/>
                  <a:gd name="T23" fmla="*/ 1 h 18"/>
                  <a:gd name="T24" fmla="*/ 22 w 35"/>
                  <a:gd name="T25" fmla="*/ 4 h 18"/>
                  <a:gd name="T26" fmla="*/ 31 w 35"/>
                  <a:gd name="T27"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8">
                    <a:moveTo>
                      <a:pt x="31" y="4"/>
                    </a:moveTo>
                    <a:cubicBezTo>
                      <a:pt x="30" y="9"/>
                      <a:pt x="26" y="12"/>
                      <a:pt x="34" y="12"/>
                    </a:cubicBezTo>
                    <a:cubicBezTo>
                      <a:pt x="35" y="18"/>
                      <a:pt x="25" y="17"/>
                      <a:pt x="19" y="16"/>
                    </a:cubicBezTo>
                    <a:cubicBezTo>
                      <a:pt x="17" y="16"/>
                      <a:pt x="18" y="16"/>
                      <a:pt x="16" y="15"/>
                    </a:cubicBezTo>
                    <a:cubicBezTo>
                      <a:pt x="13" y="12"/>
                      <a:pt x="14" y="17"/>
                      <a:pt x="10" y="15"/>
                    </a:cubicBezTo>
                    <a:cubicBezTo>
                      <a:pt x="10" y="15"/>
                      <a:pt x="11" y="12"/>
                      <a:pt x="10" y="12"/>
                    </a:cubicBezTo>
                    <a:cubicBezTo>
                      <a:pt x="10" y="11"/>
                      <a:pt x="8" y="14"/>
                      <a:pt x="6" y="13"/>
                    </a:cubicBezTo>
                    <a:cubicBezTo>
                      <a:pt x="6" y="13"/>
                      <a:pt x="8" y="11"/>
                      <a:pt x="8" y="10"/>
                    </a:cubicBezTo>
                    <a:cubicBezTo>
                      <a:pt x="7" y="9"/>
                      <a:pt x="1" y="12"/>
                      <a:pt x="2" y="9"/>
                    </a:cubicBezTo>
                    <a:cubicBezTo>
                      <a:pt x="0" y="6"/>
                      <a:pt x="3" y="7"/>
                      <a:pt x="5" y="6"/>
                    </a:cubicBezTo>
                    <a:cubicBezTo>
                      <a:pt x="6" y="4"/>
                      <a:pt x="6" y="4"/>
                      <a:pt x="9" y="3"/>
                    </a:cubicBezTo>
                    <a:cubicBezTo>
                      <a:pt x="10" y="3"/>
                      <a:pt x="17" y="0"/>
                      <a:pt x="22" y="1"/>
                    </a:cubicBezTo>
                    <a:cubicBezTo>
                      <a:pt x="23" y="1"/>
                      <a:pt x="22" y="4"/>
                      <a:pt x="22" y="4"/>
                    </a:cubicBezTo>
                    <a:cubicBezTo>
                      <a:pt x="24" y="6"/>
                      <a:pt x="30" y="3"/>
                      <a:pt x="31"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7" name="Freeform 14"/>
              <p:cNvSpPr/>
              <p:nvPr>
                <p:custDataLst>
                  <p:tags r:id="rId21"/>
                </p:custDataLst>
              </p:nvPr>
            </p:nvSpPr>
            <p:spPr bwMode="auto">
              <a:xfrm>
                <a:off x="3447852" y="1265939"/>
                <a:ext cx="34631" cy="24242"/>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2" y="0"/>
                      <a:pt x="9" y="3"/>
                      <a:pt x="13"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8" name="Freeform 15"/>
              <p:cNvSpPr/>
              <p:nvPr>
                <p:custDataLst>
                  <p:tags r:id="rId22"/>
                </p:custDataLst>
              </p:nvPr>
            </p:nvSpPr>
            <p:spPr bwMode="auto">
              <a:xfrm>
                <a:off x="6235897" y="1293644"/>
                <a:ext cx="95813" cy="51947"/>
              </a:xfrm>
              <a:custGeom>
                <a:avLst/>
                <a:gdLst>
                  <a:gd name="T0" fmla="*/ 25 w 35"/>
                  <a:gd name="T1" fmla="*/ 5 h 19"/>
                  <a:gd name="T2" fmla="*/ 30 w 35"/>
                  <a:gd name="T3" fmla="*/ 11 h 19"/>
                  <a:gd name="T4" fmla="*/ 34 w 35"/>
                  <a:gd name="T5" fmla="*/ 19 h 19"/>
                  <a:gd name="T6" fmla="*/ 30 w 35"/>
                  <a:gd name="T7" fmla="*/ 19 h 19"/>
                  <a:gd name="T8" fmla="*/ 30 w 35"/>
                  <a:gd name="T9" fmla="*/ 16 h 19"/>
                  <a:gd name="T10" fmla="*/ 27 w 35"/>
                  <a:gd name="T11" fmla="*/ 14 h 19"/>
                  <a:gd name="T12" fmla="*/ 8 w 35"/>
                  <a:gd name="T13" fmla="*/ 13 h 19"/>
                  <a:gd name="T14" fmla="*/ 12 w 35"/>
                  <a:gd name="T15" fmla="*/ 10 h 19"/>
                  <a:gd name="T16" fmla="*/ 9 w 35"/>
                  <a:gd name="T17" fmla="*/ 7 h 19"/>
                  <a:gd name="T18" fmla="*/ 0 w 35"/>
                  <a:gd name="T19" fmla="*/ 2 h 19"/>
                  <a:gd name="T20" fmla="*/ 12 w 35"/>
                  <a:gd name="T21" fmla="*/ 2 h 19"/>
                  <a:gd name="T22" fmla="*/ 15 w 35"/>
                  <a:gd name="T23" fmla="*/ 5 h 19"/>
                  <a:gd name="T24" fmla="*/ 21 w 35"/>
                  <a:gd name="T25" fmla="*/ 5 h 19"/>
                  <a:gd name="T26" fmla="*/ 25 w 35"/>
                  <a:gd name="T27"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9">
                    <a:moveTo>
                      <a:pt x="25" y="5"/>
                    </a:moveTo>
                    <a:cubicBezTo>
                      <a:pt x="27" y="7"/>
                      <a:pt x="28" y="9"/>
                      <a:pt x="30" y="11"/>
                    </a:cubicBezTo>
                    <a:cubicBezTo>
                      <a:pt x="31" y="13"/>
                      <a:pt x="35" y="15"/>
                      <a:pt x="34" y="19"/>
                    </a:cubicBezTo>
                    <a:cubicBezTo>
                      <a:pt x="33" y="18"/>
                      <a:pt x="30" y="19"/>
                      <a:pt x="30" y="19"/>
                    </a:cubicBezTo>
                    <a:cubicBezTo>
                      <a:pt x="29" y="18"/>
                      <a:pt x="30" y="16"/>
                      <a:pt x="30" y="16"/>
                    </a:cubicBezTo>
                    <a:cubicBezTo>
                      <a:pt x="29" y="15"/>
                      <a:pt x="26" y="18"/>
                      <a:pt x="27" y="14"/>
                    </a:cubicBezTo>
                    <a:cubicBezTo>
                      <a:pt x="18" y="14"/>
                      <a:pt x="12" y="14"/>
                      <a:pt x="8" y="13"/>
                    </a:cubicBezTo>
                    <a:cubicBezTo>
                      <a:pt x="7" y="9"/>
                      <a:pt x="10" y="10"/>
                      <a:pt x="12" y="10"/>
                    </a:cubicBezTo>
                    <a:cubicBezTo>
                      <a:pt x="12" y="8"/>
                      <a:pt x="9" y="9"/>
                      <a:pt x="9" y="7"/>
                    </a:cubicBezTo>
                    <a:cubicBezTo>
                      <a:pt x="3" y="5"/>
                      <a:pt x="1" y="9"/>
                      <a:pt x="0" y="2"/>
                    </a:cubicBezTo>
                    <a:cubicBezTo>
                      <a:pt x="4" y="0"/>
                      <a:pt x="8" y="1"/>
                      <a:pt x="12" y="2"/>
                    </a:cubicBezTo>
                    <a:cubicBezTo>
                      <a:pt x="14" y="3"/>
                      <a:pt x="15" y="3"/>
                      <a:pt x="15" y="5"/>
                    </a:cubicBezTo>
                    <a:cubicBezTo>
                      <a:pt x="17" y="7"/>
                      <a:pt x="21" y="1"/>
                      <a:pt x="21" y="5"/>
                    </a:cubicBezTo>
                    <a:cubicBezTo>
                      <a:pt x="21" y="7"/>
                      <a:pt x="26" y="7"/>
                      <a:pt x="25"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9" name="Freeform 16"/>
              <p:cNvSpPr/>
              <p:nvPr>
                <p:custDataLst>
                  <p:tags r:id="rId23"/>
                </p:custDataLst>
              </p:nvPr>
            </p:nvSpPr>
            <p:spPr bwMode="auto">
              <a:xfrm>
                <a:off x="3580605" y="1293644"/>
                <a:ext cx="95813" cy="48484"/>
              </a:xfrm>
              <a:custGeom>
                <a:avLst/>
                <a:gdLst>
                  <a:gd name="T0" fmla="*/ 14 w 35"/>
                  <a:gd name="T1" fmla="*/ 1 h 18"/>
                  <a:gd name="T2" fmla="*/ 20 w 35"/>
                  <a:gd name="T3" fmla="*/ 5 h 18"/>
                  <a:gd name="T4" fmla="*/ 22 w 35"/>
                  <a:gd name="T5" fmla="*/ 2 h 18"/>
                  <a:gd name="T6" fmla="*/ 25 w 35"/>
                  <a:gd name="T7" fmla="*/ 5 h 18"/>
                  <a:gd name="T8" fmla="*/ 28 w 35"/>
                  <a:gd name="T9" fmla="*/ 5 h 18"/>
                  <a:gd name="T10" fmla="*/ 28 w 35"/>
                  <a:gd name="T11" fmla="*/ 7 h 18"/>
                  <a:gd name="T12" fmla="*/ 34 w 35"/>
                  <a:gd name="T13" fmla="*/ 8 h 18"/>
                  <a:gd name="T14" fmla="*/ 23 w 35"/>
                  <a:gd name="T15" fmla="*/ 11 h 18"/>
                  <a:gd name="T16" fmla="*/ 22 w 35"/>
                  <a:gd name="T17" fmla="*/ 14 h 18"/>
                  <a:gd name="T18" fmla="*/ 9 w 35"/>
                  <a:gd name="T19" fmla="*/ 14 h 18"/>
                  <a:gd name="T20" fmla="*/ 7 w 35"/>
                  <a:gd name="T21" fmla="*/ 17 h 18"/>
                  <a:gd name="T22" fmla="*/ 1 w 35"/>
                  <a:gd name="T23" fmla="*/ 16 h 18"/>
                  <a:gd name="T24" fmla="*/ 1 w 35"/>
                  <a:gd name="T25" fmla="*/ 11 h 18"/>
                  <a:gd name="T26" fmla="*/ 4 w 35"/>
                  <a:gd name="T27" fmla="*/ 11 h 18"/>
                  <a:gd name="T28" fmla="*/ 6 w 35"/>
                  <a:gd name="T29" fmla="*/ 7 h 18"/>
                  <a:gd name="T30" fmla="*/ 9 w 35"/>
                  <a:gd name="T31" fmla="*/ 7 h 18"/>
                  <a:gd name="T32" fmla="*/ 14 w 35"/>
                  <a:gd name="T33"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 h="18">
                    <a:moveTo>
                      <a:pt x="14" y="1"/>
                    </a:moveTo>
                    <a:cubicBezTo>
                      <a:pt x="16" y="3"/>
                      <a:pt x="22" y="0"/>
                      <a:pt x="20" y="5"/>
                    </a:cubicBezTo>
                    <a:cubicBezTo>
                      <a:pt x="22" y="6"/>
                      <a:pt x="22" y="2"/>
                      <a:pt x="22" y="2"/>
                    </a:cubicBezTo>
                    <a:cubicBezTo>
                      <a:pt x="24" y="2"/>
                      <a:pt x="24" y="4"/>
                      <a:pt x="25" y="5"/>
                    </a:cubicBezTo>
                    <a:cubicBezTo>
                      <a:pt x="25" y="6"/>
                      <a:pt x="27" y="5"/>
                      <a:pt x="28" y="5"/>
                    </a:cubicBezTo>
                    <a:cubicBezTo>
                      <a:pt x="28" y="5"/>
                      <a:pt x="28" y="7"/>
                      <a:pt x="28" y="7"/>
                    </a:cubicBezTo>
                    <a:cubicBezTo>
                      <a:pt x="30" y="7"/>
                      <a:pt x="34" y="5"/>
                      <a:pt x="34" y="8"/>
                    </a:cubicBezTo>
                    <a:cubicBezTo>
                      <a:pt x="35" y="14"/>
                      <a:pt x="27" y="10"/>
                      <a:pt x="23" y="11"/>
                    </a:cubicBezTo>
                    <a:cubicBezTo>
                      <a:pt x="22" y="11"/>
                      <a:pt x="23" y="14"/>
                      <a:pt x="22" y="14"/>
                    </a:cubicBezTo>
                    <a:cubicBezTo>
                      <a:pt x="19" y="16"/>
                      <a:pt x="10" y="15"/>
                      <a:pt x="9" y="14"/>
                    </a:cubicBezTo>
                    <a:cubicBezTo>
                      <a:pt x="7" y="14"/>
                      <a:pt x="7" y="16"/>
                      <a:pt x="7" y="17"/>
                    </a:cubicBezTo>
                    <a:cubicBezTo>
                      <a:pt x="4" y="14"/>
                      <a:pt x="4" y="18"/>
                      <a:pt x="1" y="16"/>
                    </a:cubicBezTo>
                    <a:cubicBezTo>
                      <a:pt x="2" y="15"/>
                      <a:pt x="0" y="12"/>
                      <a:pt x="1" y="11"/>
                    </a:cubicBezTo>
                    <a:cubicBezTo>
                      <a:pt x="2" y="11"/>
                      <a:pt x="4" y="12"/>
                      <a:pt x="4" y="11"/>
                    </a:cubicBezTo>
                    <a:cubicBezTo>
                      <a:pt x="5" y="10"/>
                      <a:pt x="4" y="8"/>
                      <a:pt x="6" y="7"/>
                    </a:cubicBezTo>
                    <a:cubicBezTo>
                      <a:pt x="6" y="6"/>
                      <a:pt x="8" y="7"/>
                      <a:pt x="9" y="7"/>
                    </a:cubicBezTo>
                    <a:cubicBezTo>
                      <a:pt x="10" y="5"/>
                      <a:pt x="12" y="4"/>
                      <a:pt x="14"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0" name="Freeform 17"/>
              <p:cNvSpPr/>
              <p:nvPr>
                <p:custDataLst>
                  <p:tags r:id="rId24"/>
                </p:custDataLst>
              </p:nvPr>
            </p:nvSpPr>
            <p:spPr bwMode="auto">
              <a:xfrm>
                <a:off x="6069667" y="1328275"/>
                <a:ext cx="16161" cy="27705"/>
              </a:xfrm>
              <a:custGeom>
                <a:avLst/>
                <a:gdLst>
                  <a:gd name="T0" fmla="*/ 6 w 6"/>
                  <a:gd name="T1" fmla="*/ 6 h 10"/>
                  <a:gd name="T2" fmla="*/ 6 w 6"/>
                  <a:gd name="T3" fmla="*/ 6 h 10"/>
                </a:gdLst>
                <a:ahLst/>
                <a:cxnLst>
                  <a:cxn ang="0">
                    <a:pos x="T0" y="T1"/>
                  </a:cxn>
                  <a:cxn ang="0">
                    <a:pos x="T2" y="T3"/>
                  </a:cxn>
                </a:cxnLst>
                <a:rect l="0" t="0" r="r" b="b"/>
                <a:pathLst>
                  <a:path w="6" h="10">
                    <a:moveTo>
                      <a:pt x="6" y="6"/>
                    </a:moveTo>
                    <a:cubicBezTo>
                      <a:pt x="3" y="10"/>
                      <a:pt x="0" y="0"/>
                      <a:pt x="6"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1" name="Freeform 18"/>
              <p:cNvSpPr/>
              <p:nvPr>
                <p:custDataLst>
                  <p:tags r:id="rId25"/>
                </p:custDataLst>
              </p:nvPr>
            </p:nvSpPr>
            <p:spPr bwMode="auto">
              <a:xfrm>
                <a:off x="6107762" y="1334047"/>
                <a:ext cx="51947" cy="33477"/>
              </a:xfrm>
              <a:custGeom>
                <a:avLst/>
                <a:gdLst>
                  <a:gd name="T0" fmla="*/ 18 w 19"/>
                  <a:gd name="T1" fmla="*/ 4 h 12"/>
                  <a:gd name="T2" fmla="*/ 4 w 19"/>
                  <a:gd name="T3" fmla="*/ 11 h 12"/>
                  <a:gd name="T4" fmla="*/ 0 w 19"/>
                  <a:gd name="T5" fmla="*/ 7 h 12"/>
                  <a:gd name="T6" fmla="*/ 9 w 19"/>
                  <a:gd name="T7" fmla="*/ 4 h 12"/>
                  <a:gd name="T8" fmla="*/ 18 w 19"/>
                  <a:gd name="T9" fmla="*/ 4 h 12"/>
                </a:gdLst>
                <a:ahLst/>
                <a:cxnLst>
                  <a:cxn ang="0">
                    <a:pos x="T0" y="T1"/>
                  </a:cxn>
                  <a:cxn ang="0">
                    <a:pos x="T2" y="T3"/>
                  </a:cxn>
                  <a:cxn ang="0">
                    <a:pos x="T4" y="T5"/>
                  </a:cxn>
                  <a:cxn ang="0">
                    <a:pos x="T6" y="T7"/>
                  </a:cxn>
                  <a:cxn ang="0">
                    <a:pos x="T8" y="T9"/>
                  </a:cxn>
                </a:cxnLst>
                <a:rect l="0" t="0" r="r" b="b"/>
                <a:pathLst>
                  <a:path w="19" h="12">
                    <a:moveTo>
                      <a:pt x="18" y="4"/>
                    </a:moveTo>
                    <a:cubicBezTo>
                      <a:pt x="19" y="12"/>
                      <a:pt x="8" y="8"/>
                      <a:pt x="4" y="11"/>
                    </a:cubicBezTo>
                    <a:cubicBezTo>
                      <a:pt x="1" y="11"/>
                      <a:pt x="3" y="6"/>
                      <a:pt x="0" y="7"/>
                    </a:cubicBezTo>
                    <a:cubicBezTo>
                      <a:pt x="0" y="2"/>
                      <a:pt x="8" y="8"/>
                      <a:pt x="9" y="4"/>
                    </a:cubicBezTo>
                    <a:cubicBezTo>
                      <a:pt x="9" y="0"/>
                      <a:pt x="12" y="5"/>
                      <a:pt x="18"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2" name="Freeform 19"/>
              <p:cNvSpPr/>
              <p:nvPr>
                <p:custDataLst>
                  <p:tags r:id="rId26"/>
                </p:custDataLst>
              </p:nvPr>
            </p:nvSpPr>
            <p:spPr bwMode="auto">
              <a:xfrm>
                <a:off x="6394046" y="1339819"/>
                <a:ext cx="46175" cy="24242"/>
              </a:xfrm>
              <a:custGeom>
                <a:avLst/>
                <a:gdLst>
                  <a:gd name="T0" fmla="*/ 15 w 17"/>
                  <a:gd name="T1" fmla="*/ 3 h 9"/>
                  <a:gd name="T2" fmla="*/ 15 w 17"/>
                  <a:gd name="T3" fmla="*/ 6 h 9"/>
                  <a:gd name="T4" fmla="*/ 10 w 17"/>
                  <a:gd name="T5" fmla="*/ 7 h 9"/>
                  <a:gd name="T6" fmla="*/ 9 w 17"/>
                  <a:gd name="T7" fmla="*/ 9 h 9"/>
                  <a:gd name="T8" fmla="*/ 4 w 17"/>
                  <a:gd name="T9" fmla="*/ 7 h 9"/>
                  <a:gd name="T10" fmla="*/ 3 w 17"/>
                  <a:gd name="T11" fmla="*/ 9 h 9"/>
                  <a:gd name="T12" fmla="*/ 1 w 17"/>
                  <a:gd name="T13" fmla="*/ 7 h 9"/>
                  <a:gd name="T14" fmla="*/ 15 w 17"/>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9">
                    <a:moveTo>
                      <a:pt x="15" y="3"/>
                    </a:moveTo>
                    <a:cubicBezTo>
                      <a:pt x="17" y="4"/>
                      <a:pt x="16" y="5"/>
                      <a:pt x="15" y="6"/>
                    </a:cubicBezTo>
                    <a:cubicBezTo>
                      <a:pt x="13" y="7"/>
                      <a:pt x="12" y="7"/>
                      <a:pt x="10" y="7"/>
                    </a:cubicBezTo>
                    <a:cubicBezTo>
                      <a:pt x="9" y="8"/>
                      <a:pt x="9" y="9"/>
                      <a:pt x="9" y="9"/>
                    </a:cubicBezTo>
                    <a:cubicBezTo>
                      <a:pt x="8" y="9"/>
                      <a:pt x="6" y="7"/>
                      <a:pt x="4" y="7"/>
                    </a:cubicBezTo>
                    <a:cubicBezTo>
                      <a:pt x="5" y="7"/>
                      <a:pt x="4" y="9"/>
                      <a:pt x="3" y="9"/>
                    </a:cubicBezTo>
                    <a:cubicBezTo>
                      <a:pt x="2" y="9"/>
                      <a:pt x="2" y="9"/>
                      <a:pt x="1" y="7"/>
                    </a:cubicBezTo>
                    <a:cubicBezTo>
                      <a:pt x="0" y="0"/>
                      <a:pt x="14" y="8"/>
                      <a:pt x="15"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3" name="Freeform 20"/>
              <p:cNvSpPr/>
              <p:nvPr>
                <p:custDataLst>
                  <p:tags r:id="rId27"/>
                </p:custDataLst>
              </p:nvPr>
            </p:nvSpPr>
            <p:spPr bwMode="auto">
              <a:xfrm>
                <a:off x="6222044" y="1350208"/>
                <a:ext cx="27705" cy="13852"/>
              </a:xfrm>
              <a:custGeom>
                <a:avLst/>
                <a:gdLst>
                  <a:gd name="T0" fmla="*/ 1 w 10"/>
                  <a:gd name="T1" fmla="*/ 3 h 5"/>
                  <a:gd name="T2" fmla="*/ 8 w 10"/>
                  <a:gd name="T3" fmla="*/ 5 h 5"/>
                  <a:gd name="T4" fmla="*/ 1 w 10"/>
                  <a:gd name="T5" fmla="*/ 3 h 5"/>
                </a:gdLst>
                <a:ahLst/>
                <a:cxnLst>
                  <a:cxn ang="0">
                    <a:pos x="T0" y="T1"/>
                  </a:cxn>
                  <a:cxn ang="0">
                    <a:pos x="T2" y="T3"/>
                  </a:cxn>
                  <a:cxn ang="0">
                    <a:pos x="T4" y="T5"/>
                  </a:cxn>
                </a:cxnLst>
                <a:rect l="0" t="0" r="r" b="b"/>
                <a:pathLst>
                  <a:path w="10" h="5">
                    <a:moveTo>
                      <a:pt x="1" y="3"/>
                    </a:moveTo>
                    <a:cubicBezTo>
                      <a:pt x="0" y="1"/>
                      <a:pt x="10" y="0"/>
                      <a:pt x="8" y="5"/>
                    </a:cubicBezTo>
                    <a:cubicBezTo>
                      <a:pt x="5" y="3"/>
                      <a:pt x="5" y="5"/>
                      <a:pt x="1"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4" name="Freeform 21"/>
              <p:cNvSpPr/>
              <p:nvPr>
                <p:custDataLst>
                  <p:tags r:id="rId28"/>
                </p:custDataLst>
              </p:nvPr>
            </p:nvSpPr>
            <p:spPr bwMode="auto">
              <a:xfrm>
                <a:off x="6478315" y="1355980"/>
                <a:ext cx="13852" cy="11544"/>
              </a:xfrm>
              <a:custGeom>
                <a:avLst/>
                <a:gdLst>
                  <a:gd name="T0" fmla="*/ 0 w 5"/>
                  <a:gd name="T1" fmla="*/ 0 h 4"/>
                  <a:gd name="T2" fmla="*/ 5 w 5"/>
                  <a:gd name="T3" fmla="*/ 4 h 4"/>
                  <a:gd name="T4" fmla="*/ 0 w 5"/>
                  <a:gd name="T5" fmla="*/ 4 h 4"/>
                  <a:gd name="T6" fmla="*/ 0 w 5"/>
                  <a:gd name="T7" fmla="*/ 0 h 4"/>
                </a:gdLst>
                <a:ahLst/>
                <a:cxnLst>
                  <a:cxn ang="0">
                    <a:pos x="T0" y="T1"/>
                  </a:cxn>
                  <a:cxn ang="0">
                    <a:pos x="T2" y="T3"/>
                  </a:cxn>
                  <a:cxn ang="0">
                    <a:pos x="T4" y="T5"/>
                  </a:cxn>
                  <a:cxn ang="0">
                    <a:pos x="T6" y="T7"/>
                  </a:cxn>
                </a:cxnLst>
                <a:rect l="0" t="0" r="r" b="b"/>
                <a:pathLst>
                  <a:path w="5" h="4">
                    <a:moveTo>
                      <a:pt x="0" y="0"/>
                    </a:moveTo>
                    <a:cubicBezTo>
                      <a:pt x="3" y="0"/>
                      <a:pt x="5" y="1"/>
                      <a:pt x="5" y="4"/>
                    </a:cubicBezTo>
                    <a:cubicBezTo>
                      <a:pt x="3" y="4"/>
                      <a:pt x="2" y="4"/>
                      <a:pt x="0" y="4"/>
                    </a:cubicBezTo>
                    <a:cubicBezTo>
                      <a:pt x="0" y="3"/>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5" name="Freeform 22"/>
              <p:cNvSpPr/>
              <p:nvPr>
                <p:custDataLst>
                  <p:tags r:id="rId29"/>
                </p:custDataLst>
              </p:nvPr>
            </p:nvSpPr>
            <p:spPr bwMode="auto">
              <a:xfrm>
                <a:off x="6369804" y="1375604"/>
                <a:ext cx="286284" cy="86578"/>
              </a:xfrm>
              <a:custGeom>
                <a:avLst/>
                <a:gdLst>
                  <a:gd name="T0" fmla="*/ 105 w 105"/>
                  <a:gd name="T1" fmla="*/ 18 h 32"/>
                  <a:gd name="T2" fmla="*/ 105 w 105"/>
                  <a:gd name="T3" fmla="*/ 26 h 32"/>
                  <a:gd name="T4" fmla="*/ 101 w 105"/>
                  <a:gd name="T5" fmla="*/ 29 h 32"/>
                  <a:gd name="T6" fmla="*/ 83 w 105"/>
                  <a:gd name="T7" fmla="*/ 29 h 32"/>
                  <a:gd name="T8" fmla="*/ 77 w 105"/>
                  <a:gd name="T9" fmla="*/ 32 h 32"/>
                  <a:gd name="T10" fmla="*/ 73 w 105"/>
                  <a:gd name="T11" fmla="*/ 30 h 32"/>
                  <a:gd name="T12" fmla="*/ 71 w 105"/>
                  <a:gd name="T13" fmla="*/ 32 h 32"/>
                  <a:gd name="T14" fmla="*/ 65 w 105"/>
                  <a:gd name="T15" fmla="*/ 32 h 32"/>
                  <a:gd name="T16" fmla="*/ 65 w 105"/>
                  <a:gd name="T17" fmla="*/ 30 h 32"/>
                  <a:gd name="T18" fmla="*/ 62 w 105"/>
                  <a:gd name="T19" fmla="*/ 32 h 32"/>
                  <a:gd name="T20" fmla="*/ 56 w 105"/>
                  <a:gd name="T21" fmla="*/ 29 h 32"/>
                  <a:gd name="T22" fmla="*/ 34 w 105"/>
                  <a:gd name="T23" fmla="*/ 29 h 32"/>
                  <a:gd name="T24" fmla="*/ 36 w 105"/>
                  <a:gd name="T25" fmla="*/ 26 h 32"/>
                  <a:gd name="T26" fmla="*/ 33 w 105"/>
                  <a:gd name="T27" fmla="*/ 24 h 32"/>
                  <a:gd name="T28" fmla="*/ 30 w 105"/>
                  <a:gd name="T29" fmla="*/ 18 h 32"/>
                  <a:gd name="T30" fmla="*/ 33 w 105"/>
                  <a:gd name="T31" fmla="*/ 15 h 32"/>
                  <a:gd name="T32" fmla="*/ 30 w 105"/>
                  <a:gd name="T33" fmla="*/ 9 h 32"/>
                  <a:gd name="T34" fmla="*/ 16 w 105"/>
                  <a:gd name="T35" fmla="*/ 11 h 32"/>
                  <a:gd name="T36" fmla="*/ 13 w 105"/>
                  <a:gd name="T37" fmla="*/ 8 h 32"/>
                  <a:gd name="T38" fmla="*/ 10 w 105"/>
                  <a:gd name="T39" fmla="*/ 6 h 32"/>
                  <a:gd name="T40" fmla="*/ 4 w 105"/>
                  <a:gd name="T41" fmla="*/ 8 h 32"/>
                  <a:gd name="T42" fmla="*/ 2 w 105"/>
                  <a:gd name="T43" fmla="*/ 2 h 32"/>
                  <a:gd name="T44" fmla="*/ 18 w 105"/>
                  <a:gd name="T45" fmla="*/ 0 h 32"/>
                  <a:gd name="T46" fmla="*/ 21 w 105"/>
                  <a:gd name="T47" fmla="*/ 2 h 32"/>
                  <a:gd name="T48" fmla="*/ 21 w 105"/>
                  <a:gd name="T49" fmla="*/ 5 h 32"/>
                  <a:gd name="T50" fmla="*/ 25 w 105"/>
                  <a:gd name="T51" fmla="*/ 8 h 32"/>
                  <a:gd name="T52" fmla="*/ 39 w 105"/>
                  <a:gd name="T53" fmla="*/ 8 h 32"/>
                  <a:gd name="T54" fmla="*/ 39 w 105"/>
                  <a:gd name="T55" fmla="*/ 15 h 32"/>
                  <a:gd name="T56" fmla="*/ 49 w 105"/>
                  <a:gd name="T57" fmla="*/ 17 h 32"/>
                  <a:gd name="T58" fmla="*/ 49 w 105"/>
                  <a:gd name="T59" fmla="*/ 20 h 32"/>
                  <a:gd name="T60" fmla="*/ 52 w 105"/>
                  <a:gd name="T61" fmla="*/ 18 h 32"/>
                  <a:gd name="T62" fmla="*/ 70 w 105"/>
                  <a:gd name="T63" fmla="*/ 18 h 32"/>
                  <a:gd name="T64" fmla="*/ 73 w 105"/>
                  <a:gd name="T65" fmla="*/ 20 h 32"/>
                  <a:gd name="T66" fmla="*/ 77 w 105"/>
                  <a:gd name="T67" fmla="*/ 17 h 32"/>
                  <a:gd name="T68" fmla="*/ 82 w 105"/>
                  <a:gd name="T69" fmla="*/ 17 h 32"/>
                  <a:gd name="T70" fmla="*/ 105 w 105"/>
                  <a:gd name="T71"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5" h="32">
                    <a:moveTo>
                      <a:pt x="105" y="18"/>
                    </a:moveTo>
                    <a:cubicBezTo>
                      <a:pt x="105" y="21"/>
                      <a:pt x="105" y="23"/>
                      <a:pt x="105" y="26"/>
                    </a:cubicBezTo>
                    <a:cubicBezTo>
                      <a:pt x="103" y="26"/>
                      <a:pt x="101" y="27"/>
                      <a:pt x="101" y="29"/>
                    </a:cubicBezTo>
                    <a:cubicBezTo>
                      <a:pt x="94" y="29"/>
                      <a:pt x="88" y="28"/>
                      <a:pt x="83" y="29"/>
                    </a:cubicBezTo>
                    <a:cubicBezTo>
                      <a:pt x="81" y="29"/>
                      <a:pt x="79" y="31"/>
                      <a:pt x="77" y="32"/>
                    </a:cubicBezTo>
                    <a:cubicBezTo>
                      <a:pt x="75" y="32"/>
                      <a:pt x="75" y="30"/>
                      <a:pt x="73" y="30"/>
                    </a:cubicBezTo>
                    <a:cubicBezTo>
                      <a:pt x="73" y="30"/>
                      <a:pt x="72" y="31"/>
                      <a:pt x="71" y="32"/>
                    </a:cubicBezTo>
                    <a:cubicBezTo>
                      <a:pt x="71" y="32"/>
                      <a:pt x="66" y="32"/>
                      <a:pt x="65" y="32"/>
                    </a:cubicBezTo>
                    <a:cubicBezTo>
                      <a:pt x="65" y="31"/>
                      <a:pt x="65" y="30"/>
                      <a:pt x="65" y="30"/>
                    </a:cubicBezTo>
                    <a:cubicBezTo>
                      <a:pt x="64" y="30"/>
                      <a:pt x="62" y="32"/>
                      <a:pt x="62" y="32"/>
                    </a:cubicBezTo>
                    <a:cubicBezTo>
                      <a:pt x="59" y="31"/>
                      <a:pt x="59" y="29"/>
                      <a:pt x="56" y="29"/>
                    </a:cubicBezTo>
                    <a:cubicBezTo>
                      <a:pt x="50" y="28"/>
                      <a:pt x="43" y="32"/>
                      <a:pt x="34" y="29"/>
                    </a:cubicBezTo>
                    <a:cubicBezTo>
                      <a:pt x="34" y="27"/>
                      <a:pt x="36" y="27"/>
                      <a:pt x="36" y="26"/>
                    </a:cubicBezTo>
                    <a:cubicBezTo>
                      <a:pt x="35" y="24"/>
                      <a:pt x="34" y="25"/>
                      <a:pt x="33" y="24"/>
                    </a:cubicBezTo>
                    <a:cubicBezTo>
                      <a:pt x="31" y="22"/>
                      <a:pt x="33" y="19"/>
                      <a:pt x="30" y="18"/>
                    </a:cubicBezTo>
                    <a:cubicBezTo>
                      <a:pt x="30" y="17"/>
                      <a:pt x="33" y="17"/>
                      <a:pt x="33" y="15"/>
                    </a:cubicBezTo>
                    <a:cubicBezTo>
                      <a:pt x="33" y="12"/>
                      <a:pt x="29" y="13"/>
                      <a:pt x="30" y="9"/>
                    </a:cubicBezTo>
                    <a:cubicBezTo>
                      <a:pt x="27" y="12"/>
                      <a:pt x="21" y="10"/>
                      <a:pt x="16" y="11"/>
                    </a:cubicBezTo>
                    <a:cubicBezTo>
                      <a:pt x="13" y="12"/>
                      <a:pt x="14" y="9"/>
                      <a:pt x="13" y="8"/>
                    </a:cubicBezTo>
                    <a:cubicBezTo>
                      <a:pt x="13" y="7"/>
                      <a:pt x="10" y="8"/>
                      <a:pt x="10" y="6"/>
                    </a:cubicBezTo>
                    <a:cubicBezTo>
                      <a:pt x="9" y="7"/>
                      <a:pt x="7" y="8"/>
                      <a:pt x="4" y="8"/>
                    </a:cubicBezTo>
                    <a:cubicBezTo>
                      <a:pt x="9" y="3"/>
                      <a:pt x="0" y="7"/>
                      <a:pt x="2" y="2"/>
                    </a:cubicBezTo>
                    <a:cubicBezTo>
                      <a:pt x="8" y="3"/>
                      <a:pt x="13" y="1"/>
                      <a:pt x="18" y="0"/>
                    </a:cubicBezTo>
                    <a:cubicBezTo>
                      <a:pt x="17" y="2"/>
                      <a:pt x="20" y="1"/>
                      <a:pt x="21" y="2"/>
                    </a:cubicBezTo>
                    <a:cubicBezTo>
                      <a:pt x="21" y="2"/>
                      <a:pt x="20" y="4"/>
                      <a:pt x="21" y="5"/>
                    </a:cubicBezTo>
                    <a:cubicBezTo>
                      <a:pt x="22" y="6"/>
                      <a:pt x="26" y="4"/>
                      <a:pt x="25" y="8"/>
                    </a:cubicBezTo>
                    <a:cubicBezTo>
                      <a:pt x="29" y="4"/>
                      <a:pt x="33" y="9"/>
                      <a:pt x="39" y="8"/>
                    </a:cubicBezTo>
                    <a:cubicBezTo>
                      <a:pt x="38" y="13"/>
                      <a:pt x="41" y="12"/>
                      <a:pt x="39" y="15"/>
                    </a:cubicBezTo>
                    <a:cubicBezTo>
                      <a:pt x="41" y="16"/>
                      <a:pt x="45" y="15"/>
                      <a:pt x="49" y="17"/>
                    </a:cubicBezTo>
                    <a:cubicBezTo>
                      <a:pt x="50" y="17"/>
                      <a:pt x="42" y="20"/>
                      <a:pt x="49" y="20"/>
                    </a:cubicBezTo>
                    <a:cubicBezTo>
                      <a:pt x="50" y="20"/>
                      <a:pt x="50" y="18"/>
                      <a:pt x="52" y="18"/>
                    </a:cubicBezTo>
                    <a:cubicBezTo>
                      <a:pt x="56" y="18"/>
                      <a:pt x="64" y="17"/>
                      <a:pt x="70" y="18"/>
                    </a:cubicBezTo>
                    <a:cubicBezTo>
                      <a:pt x="71" y="18"/>
                      <a:pt x="73" y="20"/>
                      <a:pt x="73" y="20"/>
                    </a:cubicBezTo>
                    <a:cubicBezTo>
                      <a:pt x="76" y="19"/>
                      <a:pt x="70" y="17"/>
                      <a:pt x="77" y="17"/>
                    </a:cubicBezTo>
                    <a:cubicBezTo>
                      <a:pt x="79" y="17"/>
                      <a:pt x="80" y="17"/>
                      <a:pt x="82" y="17"/>
                    </a:cubicBezTo>
                    <a:cubicBezTo>
                      <a:pt x="88" y="16"/>
                      <a:pt x="97" y="16"/>
                      <a:pt x="105" y="1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6" name="Freeform 23"/>
              <p:cNvSpPr/>
              <p:nvPr>
                <p:custDataLst>
                  <p:tags r:id="rId30"/>
                </p:custDataLst>
              </p:nvPr>
            </p:nvSpPr>
            <p:spPr bwMode="auto">
              <a:xfrm>
                <a:off x="2789860" y="1375604"/>
                <a:ext cx="289748" cy="206633"/>
              </a:xfrm>
              <a:custGeom>
                <a:avLst/>
                <a:gdLst>
                  <a:gd name="T0" fmla="*/ 87 w 106"/>
                  <a:gd name="T1" fmla="*/ 2 h 76"/>
                  <a:gd name="T2" fmla="*/ 104 w 106"/>
                  <a:gd name="T3" fmla="*/ 0 h 76"/>
                  <a:gd name="T4" fmla="*/ 103 w 106"/>
                  <a:gd name="T5" fmla="*/ 8 h 76"/>
                  <a:gd name="T6" fmla="*/ 84 w 106"/>
                  <a:gd name="T7" fmla="*/ 11 h 76"/>
                  <a:gd name="T8" fmla="*/ 81 w 106"/>
                  <a:gd name="T9" fmla="*/ 14 h 76"/>
                  <a:gd name="T10" fmla="*/ 78 w 106"/>
                  <a:gd name="T11" fmla="*/ 14 h 76"/>
                  <a:gd name="T12" fmla="*/ 75 w 106"/>
                  <a:gd name="T13" fmla="*/ 17 h 76"/>
                  <a:gd name="T14" fmla="*/ 72 w 106"/>
                  <a:gd name="T15" fmla="*/ 15 h 76"/>
                  <a:gd name="T16" fmla="*/ 66 w 106"/>
                  <a:gd name="T17" fmla="*/ 17 h 76"/>
                  <a:gd name="T18" fmla="*/ 60 w 106"/>
                  <a:gd name="T19" fmla="*/ 18 h 76"/>
                  <a:gd name="T20" fmla="*/ 58 w 106"/>
                  <a:gd name="T21" fmla="*/ 21 h 76"/>
                  <a:gd name="T22" fmla="*/ 51 w 106"/>
                  <a:gd name="T23" fmla="*/ 26 h 76"/>
                  <a:gd name="T24" fmla="*/ 47 w 106"/>
                  <a:gd name="T25" fmla="*/ 29 h 76"/>
                  <a:gd name="T26" fmla="*/ 44 w 106"/>
                  <a:gd name="T27" fmla="*/ 32 h 76"/>
                  <a:gd name="T28" fmla="*/ 42 w 106"/>
                  <a:gd name="T29" fmla="*/ 34 h 76"/>
                  <a:gd name="T30" fmla="*/ 35 w 106"/>
                  <a:gd name="T31" fmla="*/ 37 h 76"/>
                  <a:gd name="T32" fmla="*/ 33 w 106"/>
                  <a:gd name="T33" fmla="*/ 39 h 76"/>
                  <a:gd name="T34" fmla="*/ 27 w 106"/>
                  <a:gd name="T35" fmla="*/ 42 h 76"/>
                  <a:gd name="T36" fmla="*/ 24 w 106"/>
                  <a:gd name="T37" fmla="*/ 48 h 76"/>
                  <a:gd name="T38" fmla="*/ 26 w 106"/>
                  <a:gd name="T39" fmla="*/ 57 h 76"/>
                  <a:gd name="T40" fmla="*/ 21 w 106"/>
                  <a:gd name="T41" fmla="*/ 60 h 76"/>
                  <a:gd name="T42" fmla="*/ 24 w 106"/>
                  <a:gd name="T43" fmla="*/ 66 h 76"/>
                  <a:gd name="T44" fmla="*/ 23 w 106"/>
                  <a:gd name="T45" fmla="*/ 67 h 76"/>
                  <a:gd name="T46" fmla="*/ 24 w 106"/>
                  <a:gd name="T47" fmla="*/ 69 h 76"/>
                  <a:gd name="T48" fmla="*/ 26 w 106"/>
                  <a:gd name="T49" fmla="*/ 67 h 76"/>
                  <a:gd name="T50" fmla="*/ 30 w 106"/>
                  <a:gd name="T51" fmla="*/ 70 h 76"/>
                  <a:gd name="T52" fmla="*/ 29 w 106"/>
                  <a:gd name="T53" fmla="*/ 76 h 76"/>
                  <a:gd name="T54" fmla="*/ 15 w 106"/>
                  <a:gd name="T55" fmla="*/ 76 h 76"/>
                  <a:gd name="T56" fmla="*/ 17 w 106"/>
                  <a:gd name="T57" fmla="*/ 73 h 76"/>
                  <a:gd name="T58" fmla="*/ 13 w 106"/>
                  <a:gd name="T59" fmla="*/ 72 h 76"/>
                  <a:gd name="T60" fmla="*/ 10 w 106"/>
                  <a:gd name="T61" fmla="*/ 69 h 76"/>
                  <a:gd name="T62" fmla="*/ 7 w 106"/>
                  <a:gd name="T63" fmla="*/ 69 h 76"/>
                  <a:gd name="T64" fmla="*/ 2 w 106"/>
                  <a:gd name="T65" fmla="*/ 69 h 76"/>
                  <a:gd name="T66" fmla="*/ 1 w 106"/>
                  <a:gd name="T67" fmla="*/ 58 h 76"/>
                  <a:gd name="T68" fmla="*/ 8 w 106"/>
                  <a:gd name="T69" fmla="*/ 55 h 76"/>
                  <a:gd name="T70" fmla="*/ 7 w 106"/>
                  <a:gd name="T71" fmla="*/ 54 h 76"/>
                  <a:gd name="T72" fmla="*/ 8 w 106"/>
                  <a:gd name="T73" fmla="*/ 51 h 76"/>
                  <a:gd name="T74" fmla="*/ 15 w 106"/>
                  <a:gd name="T75" fmla="*/ 48 h 76"/>
                  <a:gd name="T76" fmla="*/ 15 w 106"/>
                  <a:gd name="T77" fmla="*/ 42 h 76"/>
                  <a:gd name="T78" fmla="*/ 20 w 106"/>
                  <a:gd name="T79" fmla="*/ 40 h 76"/>
                  <a:gd name="T80" fmla="*/ 23 w 106"/>
                  <a:gd name="T81" fmla="*/ 36 h 76"/>
                  <a:gd name="T82" fmla="*/ 23 w 106"/>
                  <a:gd name="T83" fmla="*/ 29 h 76"/>
                  <a:gd name="T84" fmla="*/ 35 w 106"/>
                  <a:gd name="T85" fmla="*/ 24 h 76"/>
                  <a:gd name="T86" fmla="*/ 36 w 106"/>
                  <a:gd name="T87" fmla="*/ 21 h 76"/>
                  <a:gd name="T88" fmla="*/ 38 w 106"/>
                  <a:gd name="T89" fmla="*/ 23 h 76"/>
                  <a:gd name="T90" fmla="*/ 41 w 106"/>
                  <a:gd name="T91" fmla="*/ 20 h 76"/>
                  <a:gd name="T92" fmla="*/ 42 w 106"/>
                  <a:gd name="T93" fmla="*/ 17 h 76"/>
                  <a:gd name="T94" fmla="*/ 50 w 106"/>
                  <a:gd name="T95" fmla="*/ 15 h 76"/>
                  <a:gd name="T96" fmla="*/ 58 w 106"/>
                  <a:gd name="T97" fmla="*/ 14 h 76"/>
                  <a:gd name="T98" fmla="*/ 60 w 106"/>
                  <a:gd name="T99" fmla="*/ 12 h 76"/>
                  <a:gd name="T100" fmla="*/ 63 w 106"/>
                  <a:gd name="T101" fmla="*/ 14 h 76"/>
                  <a:gd name="T102" fmla="*/ 64 w 106"/>
                  <a:gd name="T103" fmla="*/ 11 h 76"/>
                  <a:gd name="T104" fmla="*/ 66 w 106"/>
                  <a:gd name="T105" fmla="*/ 11 h 76"/>
                  <a:gd name="T106" fmla="*/ 76 w 106"/>
                  <a:gd name="T107" fmla="*/ 9 h 76"/>
                  <a:gd name="T108" fmla="*/ 79 w 106"/>
                  <a:gd name="T109" fmla="*/ 8 h 76"/>
                  <a:gd name="T110" fmla="*/ 81 w 106"/>
                  <a:gd name="T111" fmla="*/ 6 h 76"/>
                  <a:gd name="T112" fmla="*/ 87 w 106"/>
                  <a:gd name="T113" fmla="*/ 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5" h="76">
                    <a:moveTo>
                      <a:pt x="87" y="2"/>
                    </a:moveTo>
                    <a:cubicBezTo>
                      <a:pt x="91" y="5"/>
                      <a:pt x="98" y="0"/>
                      <a:pt x="104" y="0"/>
                    </a:cubicBezTo>
                    <a:cubicBezTo>
                      <a:pt x="106" y="5"/>
                      <a:pt x="102" y="4"/>
                      <a:pt x="103" y="8"/>
                    </a:cubicBezTo>
                    <a:cubicBezTo>
                      <a:pt x="98" y="5"/>
                      <a:pt x="90" y="10"/>
                      <a:pt x="84" y="11"/>
                    </a:cubicBezTo>
                    <a:cubicBezTo>
                      <a:pt x="82" y="11"/>
                      <a:pt x="82" y="13"/>
                      <a:pt x="81" y="14"/>
                    </a:cubicBezTo>
                    <a:cubicBezTo>
                      <a:pt x="80" y="14"/>
                      <a:pt x="78" y="13"/>
                      <a:pt x="78" y="14"/>
                    </a:cubicBezTo>
                    <a:cubicBezTo>
                      <a:pt x="78" y="14"/>
                      <a:pt x="75" y="17"/>
                      <a:pt x="75" y="17"/>
                    </a:cubicBezTo>
                    <a:cubicBezTo>
                      <a:pt x="74" y="17"/>
                      <a:pt x="73" y="15"/>
                      <a:pt x="72" y="15"/>
                    </a:cubicBezTo>
                    <a:cubicBezTo>
                      <a:pt x="70" y="16"/>
                      <a:pt x="68" y="16"/>
                      <a:pt x="66" y="17"/>
                    </a:cubicBezTo>
                    <a:cubicBezTo>
                      <a:pt x="65" y="17"/>
                      <a:pt x="62" y="17"/>
                      <a:pt x="60" y="18"/>
                    </a:cubicBezTo>
                    <a:cubicBezTo>
                      <a:pt x="58" y="19"/>
                      <a:pt x="60" y="20"/>
                      <a:pt x="58" y="21"/>
                    </a:cubicBezTo>
                    <a:cubicBezTo>
                      <a:pt x="57" y="22"/>
                      <a:pt x="51" y="21"/>
                      <a:pt x="51" y="26"/>
                    </a:cubicBezTo>
                    <a:cubicBezTo>
                      <a:pt x="51" y="27"/>
                      <a:pt x="48" y="28"/>
                      <a:pt x="47" y="29"/>
                    </a:cubicBezTo>
                    <a:cubicBezTo>
                      <a:pt x="46" y="29"/>
                      <a:pt x="44" y="31"/>
                      <a:pt x="44" y="32"/>
                    </a:cubicBezTo>
                    <a:cubicBezTo>
                      <a:pt x="43" y="32"/>
                      <a:pt x="42" y="33"/>
                      <a:pt x="42" y="34"/>
                    </a:cubicBezTo>
                    <a:cubicBezTo>
                      <a:pt x="37" y="36"/>
                      <a:pt x="38" y="33"/>
                      <a:pt x="35" y="37"/>
                    </a:cubicBezTo>
                    <a:cubicBezTo>
                      <a:pt x="34" y="38"/>
                      <a:pt x="33" y="37"/>
                      <a:pt x="33" y="39"/>
                    </a:cubicBezTo>
                    <a:cubicBezTo>
                      <a:pt x="33" y="41"/>
                      <a:pt x="30" y="40"/>
                      <a:pt x="27" y="42"/>
                    </a:cubicBezTo>
                    <a:cubicBezTo>
                      <a:pt x="27" y="45"/>
                      <a:pt x="29" y="49"/>
                      <a:pt x="24" y="48"/>
                    </a:cubicBezTo>
                    <a:cubicBezTo>
                      <a:pt x="25" y="50"/>
                      <a:pt x="23" y="57"/>
                      <a:pt x="26" y="57"/>
                    </a:cubicBezTo>
                    <a:cubicBezTo>
                      <a:pt x="25" y="58"/>
                      <a:pt x="23" y="59"/>
                      <a:pt x="21" y="60"/>
                    </a:cubicBezTo>
                    <a:cubicBezTo>
                      <a:pt x="20" y="63"/>
                      <a:pt x="25" y="63"/>
                      <a:pt x="24" y="66"/>
                    </a:cubicBezTo>
                    <a:cubicBezTo>
                      <a:pt x="24" y="66"/>
                      <a:pt x="22" y="66"/>
                      <a:pt x="23" y="67"/>
                    </a:cubicBezTo>
                    <a:cubicBezTo>
                      <a:pt x="23" y="67"/>
                      <a:pt x="25" y="69"/>
                      <a:pt x="24" y="69"/>
                    </a:cubicBezTo>
                    <a:cubicBezTo>
                      <a:pt x="25" y="69"/>
                      <a:pt x="26" y="67"/>
                      <a:pt x="26" y="67"/>
                    </a:cubicBezTo>
                    <a:cubicBezTo>
                      <a:pt x="27" y="68"/>
                      <a:pt x="27" y="71"/>
                      <a:pt x="30" y="70"/>
                    </a:cubicBezTo>
                    <a:cubicBezTo>
                      <a:pt x="31" y="73"/>
                      <a:pt x="28" y="73"/>
                      <a:pt x="29" y="76"/>
                    </a:cubicBezTo>
                    <a:cubicBezTo>
                      <a:pt x="24" y="76"/>
                      <a:pt x="20" y="76"/>
                      <a:pt x="15" y="76"/>
                    </a:cubicBezTo>
                    <a:cubicBezTo>
                      <a:pt x="15" y="75"/>
                      <a:pt x="18" y="74"/>
                      <a:pt x="17" y="73"/>
                    </a:cubicBezTo>
                    <a:cubicBezTo>
                      <a:pt x="16" y="72"/>
                      <a:pt x="14" y="72"/>
                      <a:pt x="13" y="72"/>
                    </a:cubicBezTo>
                    <a:cubicBezTo>
                      <a:pt x="12" y="71"/>
                      <a:pt x="10" y="69"/>
                      <a:pt x="10" y="69"/>
                    </a:cubicBezTo>
                    <a:cubicBezTo>
                      <a:pt x="9" y="68"/>
                      <a:pt x="7" y="69"/>
                      <a:pt x="7" y="69"/>
                    </a:cubicBezTo>
                    <a:cubicBezTo>
                      <a:pt x="5" y="67"/>
                      <a:pt x="5" y="69"/>
                      <a:pt x="2" y="69"/>
                    </a:cubicBezTo>
                    <a:cubicBezTo>
                      <a:pt x="2" y="65"/>
                      <a:pt x="0" y="63"/>
                      <a:pt x="1" y="58"/>
                    </a:cubicBezTo>
                    <a:cubicBezTo>
                      <a:pt x="5" y="63"/>
                      <a:pt x="1" y="53"/>
                      <a:pt x="8" y="55"/>
                    </a:cubicBezTo>
                    <a:cubicBezTo>
                      <a:pt x="9" y="54"/>
                      <a:pt x="7" y="54"/>
                      <a:pt x="7" y="54"/>
                    </a:cubicBezTo>
                    <a:cubicBezTo>
                      <a:pt x="7" y="52"/>
                      <a:pt x="11" y="52"/>
                      <a:pt x="8" y="51"/>
                    </a:cubicBezTo>
                    <a:cubicBezTo>
                      <a:pt x="9" y="49"/>
                      <a:pt x="13" y="49"/>
                      <a:pt x="15" y="48"/>
                    </a:cubicBezTo>
                    <a:cubicBezTo>
                      <a:pt x="14" y="45"/>
                      <a:pt x="20" y="43"/>
                      <a:pt x="15" y="42"/>
                    </a:cubicBezTo>
                    <a:cubicBezTo>
                      <a:pt x="16" y="40"/>
                      <a:pt x="18" y="41"/>
                      <a:pt x="20" y="40"/>
                    </a:cubicBezTo>
                    <a:cubicBezTo>
                      <a:pt x="20" y="38"/>
                      <a:pt x="21" y="37"/>
                      <a:pt x="23" y="36"/>
                    </a:cubicBezTo>
                    <a:cubicBezTo>
                      <a:pt x="20" y="33"/>
                      <a:pt x="24" y="33"/>
                      <a:pt x="23" y="29"/>
                    </a:cubicBezTo>
                    <a:cubicBezTo>
                      <a:pt x="29" y="29"/>
                      <a:pt x="31" y="25"/>
                      <a:pt x="35" y="24"/>
                    </a:cubicBezTo>
                    <a:cubicBezTo>
                      <a:pt x="37" y="25"/>
                      <a:pt x="35" y="22"/>
                      <a:pt x="36" y="21"/>
                    </a:cubicBezTo>
                    <a:cubicBezTo>
                      <a:pt x="37" y="21"/>
                      <a:pt x="38" y="22"/>
                      <a:pt x="38" y="23"/>
                    </a:cubicBezTo>
                    <a:cubicBezTo>
                      <a:pt x="39" y="22"/>
                      <a:pt x="40" y="20"/>
                      <a:pt x="41" y="20"/>
                    </a:cubicBezTo>
                    <a:cubicBezTo>
                      <a:pt x="41" y="19"/>
                      <a:pt x="43" y="18"/>
                      <a:pt x="42" y="17"/>
                    </a:cubicBezTo>
                    <a:cubicBezTo>
                      <a:pt x="45" y="17"/>
                      <a:pt x="47" y="17"/>
                      <a:pt x="50" y="15"/>
                    </a:cubicBezTo>
                    <a:cubicBezTo>
                      <a:pt x="52" y="14"/>
                      <a:pt x="53" y="15"/>
                      <a:pt x="58" y="14"/>
                    </a:cubicBezTo>
                    <a:cubicBezTo>
                      <a:pt x="60" y="13"/>
                      <a:pt x="59" y="13"/>
                      <a:pt x="60" y="12"/>
                    </a:cubicBezTo>
                    <a:cubicBezTo>
                      <a:pt x="62" y="12"/>
                      <a:pt x="63" y="14"/>
                      <a:pt x="63" y="14"/>
                    </a:cubicBezTo>
                    <a:cubicBezTo>
                      <a:pt x="65" y="13"/>
                      <a:pt x="62" y="11"/>
                      <a:pt x="64" y="11"/>
                    </a:cubicBezTo>
                    <a:cubicBezTo>
                      <a:pt x="65" y="11"/>
                      <a:pt x="66" y="11"/>
                      <a:pt x="66" y="11"/>
                    </a:cubicBezTo>
                    <a:cubicBezTo>
                      <a:pt x="67" y="10"/>
                      <a:pt x="72" y="10"/>
                      <a:pt x="76" y="9"/>
                    </a:cubicBezTo>
                    <a:cubicBezTo>
                      <a:pt x="79" y="9"/>
                      <a:pt x="78" y="9"/>
                      <a:pt x="79" y="8"/>
                    </a:cubicBezTo>
                    <a:cubicBezTo>
                      <a:pt x="79" y="8"/>
                      <a:pt x="81" y="6"/>
                      <a:pt x="81" y="6"/>
                    </a:cubicBezTo>
                    <a:cubicBezTo>
                      <a:pt x="85" y="4"/>
                      <a:pt x="87" y="9"/>
                      <a:pt x="87"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7" name="Freeform 24"/>
              <p:cNvSpPr/>
              <p:nvPr>
                <p:custDataLst>
                  <p:tags r:id="rId31"/>
                </p:custDataLst>
              </p:nvPr>
            </p:nvSpPr>
            <p:spPr bwMode="auto">
              <a:xfrm>
                <a:off x="6295924" y="1385994"/>
                <a:ext cx="30014" cy="13852"/>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9" y="1"/>
                      <a:pt x="10" y="1"/>
                      <a:pt x="11" y="1"/>
                    </a:cubicBezTo>
                    <a:cubicBezTo>
                      <a:pt x="11" y="5"/>
                      <a:pt x="0" y="0"/>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8" name="Freeform 25"/>
              <p:cNvSpPr/>
              <p:nvPr>
                <p:custDataLst>
                  <p:tags r:id="rId32"/>
                </p:custDataLst>
              </p:nvPr>
            </p:nvSpPr>
            <p:spPr bwMode="auto">
              <a:xfrm>
                <a:off x="4197040" y="1402155"/>
                <a:ext cx="90041" cy="68108"/>
              </a:xfrm>
              <a:custGeom>
                <a:avLst/>
                <a:gdLst>
                  <a:gd name="T0" fmla="*/ 9 w 33"/>
                  <a:gd name="T1" fmla="*/ 1 h 25"/>
                  <a:gd name="T2" fmla="*/ 11 w 33"/>
                  <a:gd name="T3" fmla="*/ 2 h 25"/>
                  <a:gd name="T4" fmla="*/ 20 w 33"/>
                  <a:gd name="T5" fmla="*/ 7 h 25"/>
                  <a:gd name="T6" fmla="*/ 24 w 33"/>
                  <a:gd name="T7" fmla="*/ 4 h 25"/>
                  <a:gd name="T8" fmla="*/ 33 w 33"/>
                  <a:gd name="T9" fmla="*/ 5 h 25"/>
                  <a:gd name="T10" fmla="*/ 30 w 33"/>
                  <a:gd name="T11" fmla="*/ 13 h 25"/>
                  <a:gd name="T12" fmla="*/ 18 w 33"/>
                  <a:gd name="T13" fmla="*/ 16 h 25"/>
                  <a:gd name="T14" fmla="*/ 18 w 33"/>
                  <a:gd name="T15" fmla="*/ 17 h 25"/>
                  <a:gd name="T16" fmla="*/ 15 w 33"/>
                  <a:gd name="T17" fmla="*/ 20 h 25"/>
                  <a:gd name="T18" fmla="*/ 11 w 33"/>
                  <a:gd name="T19" fmla="*/ 22 h 25"/>
                  <a:gd name="T20" fmla="*/ 5 w 33"/>
                  <a:gd name="T21" fmla="*/ 19 h 25"/>
                  <a:gd name="T22" fmla="*/ 0 w 33"/>
                  <a:gd name="T23" fmla="*/ 7 h 25"/>
                  <a:gd name="T24" fmla="*/ 9 w 33"/>
                  <a:gd name="T2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25">
                    <a:moveTo>
                      <a:pt x="9" y="1"/>
                    </a:moveTo>
                    <a:cubicBezTo>
                      <a:pt x="11" y="0"/>
                      <a:pt x="11" y="1"/>
                      <a:pt x="11" y="2"/>
                    </a:cubicBezTo>
                    <a:cubicBezTo>
                      <a:pt x="12" y="5"/>
                      <a:pt x="17" y="5"/>
                      <a:pt x="20" y="7"/>
                    </a:cubicBezTo>
                    <a:cubicBezTo>
                      <a:pt x="22" y="8"/>
                      <a:pt x="23" y="4"/>
                      <a:pt x="24" y="4"/>
                    </a:cubicBezTo>
                    <a:cubicBezTo>
                      <a:pt x="26" y="3"/>
                      <a:pt x="28" y="7"/>
                      <a:pt x="33" y="5"/>
                    </a:cubicBezTo>
                    <a:cubicBezTo>
                      <a:pt x="32" y="7"/>
                      <a:pt x="25" y="10"/>
                      <a:pt x="30" y="13"/>
                    </a:cubicBezTo>
                    <a:cubicBezTo>
                      <a:pt x="29" y="16"/>
                      <a:pt x="23" y="16"/>
                      <a:pt x="18" y="16"/>
                    </a:cubicBezTo>
                    <a:cubicBezTo>
                      <a:pt x="17" y="16"/>
                      <a:pt x="17" y="17"/>
                      <a:pt x="18" y="17"/>
                    </a:cubicBezTo>
                    <a:cubicBezTo>
                      <a:pt x="20" y="20"/>
                      <a:pt x="10" y="18"/>
                      <a:pt x="15" y="20"/>
                    </a:cubicBezTo>
                    <a:cubicBezTo>
                      <a:pt x="15" y="25"/>
                      <a:pt x="10" y="17"/>
                      <a:pt x="11" y="22"/>
                    </a:cubicBezTo>
                    <a:cubicBezTo>
                      <a:pt x="8" y="21"/>
                      <a:pt x="9" y="17"/>
                      <a:pt x="5" y="19"/>
                    </a:cubicBezTo>
                    <a:cubicBezTo>
                      <a:pt x="4" y="14"/>
                      <a:pt x="4" y="8"/>
                      <a:pt x="0" y="7"/>
                    </a:cubicBezTo>
                    <a:cubicBezTo>
                      <a:pt x="2" y="3"/>
                      <a:pt x="10" y="7"/>
                      <a:pt x="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9" name="Freeform 26"/>
              <p:cNvSpPr/>
              <p:nvPr>
                <p:custDataLst>
                  <p:tags r:id="rId33"/>
                </p:custDataLst>
              </p:nvPr>
            </p:nvSpPr>
            <p:spPr bwMode="auto">
              <a:xfrm>
                <a:off x="6001559" y="1413699"/>
                <a:ext cx="24242" cy="16161"/>
              </a:xfrm>
              <a:custGeom>
                <a:avLst/>
                <a:gdLst>
                  <a:gd name="T0" fmla="*/ 5 w 9"/>
                  <a:gd name="T1" fmla="*/ 0 h 6"/>
                  <a:gd name="T2" fmla="*/ 6 w 9"/>
                  <a:gd name="T3" fmla="*/ 6 h 6"/>
                  <a:gd name="T4" fmla="*/ 0 w 9"/>
                  <a:gd name="T5" fmla="*/ 4 h 6"/>
                  <a:gd name="T6" fmla="*/ 5 w 9"/>
                  <a:gd name="T7" fmla="*/ 0 h 6"/>
                </a:gdLst>
                <a:ahLst/>
                <a:cxnLst>
                  <a:cxn ang="0">
                    <a:pos x="T0" y="T1"/>
                  </a:cxn>
                  <a:cxn ang="0">
                    <a:pos x="T2" y="T3"/>
                  </a:cxn>
                  <a:cxn ang="0">
                    <a:pos x="T4" y="T5"/>
                  </a:cxn>
                  <a:cxn ang="0">
                    <a:pos x="T6" y="T7"/>
                  </a:cxn>
                </a:cxnLst>
                <a:rect l="0" t="0" r="r" b="b"/>
                <a:pathLst>
                  <a:path w="9" h="6">
                    <a:moveTo>
                      <a:pt x="5" y="0"/>
                    </a:moveTo>
                    <a:cubicBezTo>
                      <a:pt x="9" y="1"/>
                      <a:pt x="6" y="2"/>
                      <a:pt x="6" y="6"/>
                    </a:cubicBezTo>
                    <a:cubicBezTo>
                      <a:pt x="5" y="5"/>
                      <a:pt x="3" y="4"/>
                      <a:pt x="0" y="4"/>
                    </a:cubicBezTo>
                    <a:cubicBezTo>
                      <a:pt x="0" y="1"/>
                      <a:pt x="5" y="3"/>
                      <a:pt x="5"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0" name="Freeform 27"/>
              <p:cNvSpPr/>
              <p:nvPr>
                <p:custDataLst>
                  <p:tags r:id="rId34"/>
                </p:custDataLst>
              </p:nvPr>
            </p:nvSpPr>
            <p:spPr bwMode="auto">
              <a:xfrm>
                <a:off x="4295162" y="1413699"/>
                <a:ext cx="41557" cy="34631"/>
              </a:xfrm>
              <a:custGeom>
                <a:avLst/>
                <a:gdLst>
                  <a:gd name="T0" fmla="*/ 0 w 15"/>
                  <a:gd name="T1" fmla="*/ 4 h 13"/>
                  <a:gd name="T2" fmla="*/ 15 w 15"/>
                  <a:gd name="T3" fmla="*/ 7 h 13"/>
                  <a:gd name="T4" fmla="*/ 9 w 15"/>
                  <a:gd name="T5" fmla="*/ 13 h 13"/>
                  <a:gd name="T6" fmla="*/ 6 w 15"/>
                  <a:gd name="T7" fmla="*/ 10 h 13"/>
                  <a:gd name="T8" fmla="*/ 3 w 15"/>
                  <a:gd name="T9" fmla="*/ 10 h 13"/>
                  <a:gd name="T10" fmla="*/ 0 w 15"/>
                  <a:gd name="T11" fmla="*/ 4 h 13"/>
                </a:gdLst>
                <a:ahLst/>
                <a:cxnLst>
                  <a:cxn ang="0">
                    <a:pos x="T0" y="T1"/>
                  </a:cxn>
                  <a:cxn ang="0">
                    <a:pos x="T2" y="T3"/>
                  </a:cxn>
                  <a:cxn ang="0">
                    <a:pos x="T4" y="T5"/>
                  </a:cxn>
                  <a:cxn ang="0">
                    <a:pos x="T6" y="T7"/>
                  </a:cxn>
                  <a:cxn ang="0">
                    <a:pos x="T8" y="T9"/>
                  </a:cxn>
                  <a:cxn ang="0">
                    <a:pos x="T10" y="T11"/>
                  </a:cxn>
                </a:cxnLst>
                <a:rect l="0" t="0" r="r" b="b"/>
                <a:pathLst>
                  <a:path w="15" h="13">
                    <a:moveTo>
                      <a:pt x="0" y="4"/>
                    </a:moveTo>
                    <a:cubicBezTo>
                      <a:pt x="4" y="0"/>
                      <a:pt x="13" y="4"/>
                      <a:pt x="15" y="7"/>
                    </a:cubicBezTo>
                    <a:cubicBezTo>
                      <a:pt x="14" y="11"/>
                      <a:pt x="8" y="8"/>
                      <a:pt x="9" y="13"/>
                    </a:cubicBezTo>
                    <a:cubicBezTo>
                      <a:pt x="7" y="13"/>
                      <a:pt x="7" y="11"/>
                      <a:pt x="6" y="10"/>
                    </a:cubicBezTo>
                    <a:cubicBezTo>
                      <a:pt x="5" y="10"/>
                      <a:pt x="3" y="11"/>
                      <a:pt x="3" y="10"/>
                    </a:cubicBezTo>
                    <a:cubicBezTo>
                      <a:pt x="1" y="8"/>
                      <a:pt x="3" y="5"/>
                      <a:pt x="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1" name="Freeform 28"/>
              <p:cNvSpPr/>
              <p:nvPr>
                <p:custDataLst>
                  <p:tags r:id="rId35"/>
                </p:custDataLst>
              </p:nvPr>
            </p:nvSpPr>
            <p:spPr bwMode="auto">
              <a:xfrm>
                <a:off x="4347109" y="1424088"/>
                <a:ext cx="62336" cy="33477"/>
              </a:xfrm>
              <a:custGeom>
                <a:avLst/>
                <a:gdLst>
                  <a:gd name="T0" fmla="*/ 2 w 23"/>
                  <a:gd name="T1" fmla="*/ 2 h 12"/>
                  <a:gd name="T2" fmla="*/ 5 w 23"/>
                  <a:gd name="T3" fmla="*/ 2 h 12"/>
                  <a:gd name="T4" fmla="*/ 12 w 23"/>
                  <a:gd name="T5" fmla="*/ 5 h 12"/>
                  <a:gd name="T6" fmla="*/ 20 w 23"/>
                  <a:gd name="T7" fmla="*/ 8 h 12"/>
                  <a:gd name="T8" fmla="*/ 22 w 23"/>
                  <a:gd name="T9" fmla="*/ 11 h 12"/>
                  <a:gd name="T10" fmla="*/ 5 w 23"/>
                  <a:gd name="T11" fmla="*/ 8 h 12"/>
                  <a:gd name="T12" fmla="*/ 2 w 23"/>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3" h="12">
                    <a:moveTo>
                      <a:pt x="2" y="2"/>
                    </a:moveTo>
                    <a:cubicBezTo>
                      <a:pt x="3" y="2"/>
                      <a:pt x="4" y="2"/>
                      <a:pt x="5" y="2"/>
                    </a:cubicBezTo>
                    <a:cubicBezTo>
                      <a:pt x="9" y="0"/>
                      <a:pt x="9" y="4"/>
                      <a:pt x="12" y="5"/>
                    </a:cubicBezTo>
                    <a:cubicBezTo>
                      <a:pt x="15" y="5"/>
                      <a:pt x="17" y="6"/>
                      <a:pt x="20" y="8"/>
                    </a:cubicBezTo>
                    <a:cubicBezTo>
                      <a:pt x="21" y="9"/>
                      <a:pt x="23" y="8"/>
                      <a:pt x="22" y="11"/>
                    </a:cubicBezTo>
                    <a:cubicBezTo>
                      <a:pt x="14" y="12"/>
                      <a:pt x="11" y="8"/>
                      <a:pt x="5" y="8"/>
                    </a:cubicBezTo>
                    <a:cubicBezTo>
                      <a:pt x="7" y="3"/>
                      <a:pt x="0" y="6"/>
                      <a:pt x="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2" name="Freeform 29"/>
              <p:cNvSpPr/>
              <p:nvPr>
                <p:custDataLst>
                  <p:tags r:id="rId36"/>
                </p:custDataLst>
              </p:nvPr>
            </p:nvSpPr>
            <p:spPr bwMode="auto">
              <a:xfrm>
                <a:off x="6273991" y="1476035"/>
                <a:ext cx="103894" cy="84270"/>
              </a:xfrm>
              <a:custGeom>
                <a:avLst/>
                <a:gdLst>
                  <a:gd name="T0" fmla="*/ 13 w 38"/>
                  <a:gd name="T1" fmla="*/ 6 h 31"/>
                  <a:gd name="T2" fmla="*/ 13 w 38"/>
                  <a:gd name="T3" fmla="*/ 5 h 31"/>
                  <a:gd name="T4" fmla="*/ 29 w 38"/>
                  <a:gd name="T5" fmla="*/ 0 h 31"/>
                  <a:gd name="T6" fmla="*/ 32 w 38"/>
                  <a:gd name="T7" fmla="*/ 6 h 31"/>
                  <a:gd name="T8" fmla="*/ 29 w 38"/>
                  <a:gd name="T9" fmla="*/ 11 h 31"/>
                  <a:gd name="T10" fmla="*/ 37 w 38"/>
                  <a:gd name="T11" fmla="*/ 12 h 31"/>
                  <a:gd name="T12" fmla="*/ 38 w 38"/>
                  <a:gd name="T13" fmla="*/ 24 h 31"/>
                  <a:gd name="T14" fmla="*/ 34 w 38"/>
                  <a:gd name="T15" fmla="*/ 24 h 31"/>
                  <a:gd name="T16" fmla="*/ 34 w 38"/>
                  <a:gd name="T17" fmla="*/ 27 h 31"/>
                  <a:gd name="T18" fmla="*/ 29 w 38"/>
                  <a:gd name="T19" fmla="*/ 27 h 31"/>
                  <a:gd name="T20" fmla="*/ 25 w 38"/>
                  <a:gd name="T21" fmla="*/ 30 h 31"/>
                  <a:gd name="T22" fmla="*/ 20 w 38"/>
                  <a:gd name="T23" fmla="*/ 26 h 31"/>
                  <a:gd name="T24" fmla="*/ 16 w 38"/>
                  <a:gd name="T25" fmla="*/ 21 h 31"/>
                  <a:gd name="T26" fmla="*/ 13 w 38"/>
                  <a:gd name="T27" fmla="*/ 18 h 31"/>
                  <a:gd name="T28" fmla="*/ 5 w 38"/>
                  <a:gd name="T29" fmla="*/ 17 h 31"/>
                  <a:gd name="T30" fmla="*/ 1 w 38"/>
                  <a:gd name="T31" fmla="*/ 14 h 31"/>
                  <a:gd name="T32" fmla="*/ 16 w 38"/>
                  <a:gd name="T33" fmla="*/ 15 h 31"/>
                  <a:gd name="T34" fmla="*/ 17 w 38"/>
                  <a:gd name="T35" fmla="*/ 9 h 31"/>
                  <a:gd name="T36" fmla="*/ 11 w 38"/>
                  <a:gd name="T37" fmla="*/ 5 h 31"/>
                  <a:gd name="T38" fmla="*/ 13 w 38"/>
                  <a:gd name="T39"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 h="31">
                    <a:moveTo>
                      <a:pt x="13" y="6"/>
                    </a:moveTo>
                    <a:cubicBezTo>
                      <a:pt x="15" y="6"/>
                      <a:pt x="14" y="5"/>
                      <a:pt x="13" y="5"/>
                    </a:cubicBezTo>
                    <a:cubicBezTo>
                      <a:pt x="16" y="1"/>
                      <a:pt x="27" y="5"/>
                      <a:pt x="29" y="0"/>
                    </a:cubicBezTo>
                    <a:cubicBezTo>
                      <a:pt x="31" y="1"/>
                      <a:pt x="32" y="4"/>
                      <a:pt x="32" y="6"/>
                    </a:cubicBezTo>
                    <a:cubicBezTo>
                      <a:pt x="33" y="10"/>
                      <a:pt x="29" y="8"/>
                      <a:pt x="29" y="11"/>
                    </a:cubicBezTo>
                    <a:cubicBezTo>
                      <a:pt x="30" y="15"/>
                      <a:pt x="33" y="13"/>
                      <a:pt x="37" y="12"/>
                    </a:cubicBezTo>
                    <a:cubicBezTo>
                      <a:pt x="38" y="18"/>
                      <a:pt x="37" y="18"/>
                      <a:pt x="38" y="24"/>
                    </a:cubicBezTo>
                    <a:cubicBezTo>
                      <a:pt x="37" y="25"/>
                      <a:pt x="34" y="23"/>
                      <a:pt x="34" y="24"/>
                    </a:cubicBezTo>
                    <a:cubicBezTo>
                      <a:pt x="33" y="25"/>
                      <a:pt x="34" y="27"/>
                      <a:pt x="34" y="27"/>
                    </a:cubicBezTo>
                    <a:cubicBezTo>
                      <a:pt x="32" y="28"/>
                      <a:pt x="30" y="27"/>
                      <a:pt x="29" y="27"/>
                    </a:cubicBezTo>
                    <a:cubicBezTo>
                      <a:pt x="27" y="28"/>
                      <a:pt x="27" y="30"/>
                      <a:pt x="25" y="30"/>
                    </a:cubicBezTo>
                    <a:cubicBezTo>
                      <a:pt x="21" y="31"/>
                      <a:pt x="21" y="27"/>
                      <a:pt x="20" y="26"/>
                    </a:cubicBezTo>
                    <a:cubicBezTo>
                      <a:pt x="19" y="24"/>
                      <a:pt x="14" y="25"/>
                      <a:pt x="16" y="21"/>
                    </a:cubicBezTo>
                    <a:cubicBezTo>
                      <a:pt x="13" y="22"/>
                      <a:pt x="13" y="20"/>
                      <a:pt x="13" y="18"/>
                    </a:cubicBezTo>
                    <a:cubicBezTo>
                      <a:pt x="10" y="19"/>
                      <a:pt x="8" y="18"/>
                      <a:pt x="5" y="17"/>
                    </a:cubicBezTo>
                    <a:cubicBezTo>
                      <a:pt x="3" y="16"/>
                      <a:pt x="0" y="17"/>
                      <a:pt x="1" y="14"/>
                    </a:cubicBezTo>
                    <a:cubicBezTo>
                      <a:pt x="7" y="13"/>
                      <a:pt x="9" y="16"/>
                      <a:pt x="16" y="15"/>
                    </a:cubicBezTo>
                    <a:cubicBezTo>
                      <a:pt x="18" y="15"/>
                      <a:pt x="17" y="12"/>
                      <a:pt x="17" y="9"/>
                    </a:cubicBezTo>
                    <a:cubicBezTo>
                      <a:pt x="18" y="5"/>
                      <a:pt x="9" y="11"/>
                      <a:pt x="11" y="5"/>
                    </a:cubicBezTo>
                    <a:cubicBezTo>
                      <a:pt x="13" y="5"/>
                      <a:pt x="13" y="5"/>
                      <a:pt x="13"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3" name="Freeform 30"/>
              <p:cNvSpPr/>
              <p:nvPr>
                <p:custDataLst>
                  <p:tags r:id="rId37"/>
                </p:custDataLst>
              </p:nvPr>
            </p:nvSpPr>
            <p:spPr bwMode="auto">
              <a:xfrm>
                <a:off x="6639927" y="1484115"/>
                <a:ext cx="62336" cy="30014"/>
              </a:xfrm>
              <a:custGeom>
                <a:avLst/>
                <a:gdLst>
                  <a:gd name="T0" fmla="*/ 0 w 23"/>
                  <a:gd name="T1" fmla="*/ 2 h 11"/>
                  <a:gd name="T2" fmla="*/ 6 w 23"/>
                  <a:gd name="T3" fmla="*/ 0 h 11"/>
                  <a:gd name="T4" fmla="*/ 23 w 23"/>
                  <a:gd name="T5" fmla="*/ 5 h 11"/>
                  <a:gd name="T6" fmla="*/ 21 w 23"/>
                  <a:gd name="T7" fmla="*/ 11 h 11"/>
                  <a:gd name="T8" fmla="*/ 5 w 23"/>
                  <a:gd name="T9" fmla="*/ 5 h 11"/>
                  <a:gd name="T10" fmla="*/ 0 w 23"/>
                  <a:gd name="T11" fmla="*/ 2 h 11"/>
                </a:gdLst>
                <a:ahLst/>
                <a:cxnLst>
                  <a:cxn ang="0">
                    <a:pos x="T0" y="T1"/>
                  </a:cxn>
                  <a:cxn ang="0">
                    <a:pos x="T2" y="T3"/>
                  </a:cxn>
                  <a:cxn ang="0">
                    <a:pos x="T4" y="T5"/>
                  </a:cxn>
                  <a:cxn ang="0">
                    <a:pos x="T6" y="T7"/>
                  </a:cxn>
                  <a:cxn ang="0">
                    <a:pos x="T8" y="T9"/>
                  </a:cxn>
                  <a:cxn ang="0">
                    <a:pos x="T10" y="T11"/>
                  </a:cxn>
                </a:cxnLst>
                <a:rect l="0" t="0" r="r" b="b"/>
                <a:pathLst>
                  <a:path w="23" h="11">
                    <a:moveTo>
                      <a:pt x="0" y="2"/>
                    </a:moveTo>
                    <a:cubicBezTo>
                      <a:pt x="1" y="0"/>
                      <a:pt x="4" y="0"/>
                      <a:pt x="6" y="0"/>
                    </a:cubicBezTo>
                    <a:cubicBezTo>
                      <a:pt x="12" y="1"/>
                      <a:pt x="18" y="4"/>
                      <a:pt x="23" y="5"/>
                    </a:cubicBezTo>
                    <a:cubicBezTo>
                      <a:pt x="23" y="8"/>
                      <a:pt x="21" y="8"/>
                      <a:pt x="21" y="11"/>
                    </a:cubicBezTo>
                    <a:cubicBezTo>
                      <a:pt x="13" y="10"/>
                      <a:pt x="10" y="9"/>
                      <a:pt x="5" y="5"/>
                    </a:cubicBezTo>
                    <a:cubicBezTo>
                      <a:pt x="4" y="4"/>
                      <a:pt x="3" y="1"/>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4" name="Freeform 31"/>
              <p:cNvSpPr/>
              <p:nvPr>
                <p:custDataLst>
                  <p:tags r:id="rId38"/>
                </p:custDataLst>
              </p:nvPr>
            </p:nvSpPr>
            <p:spPr bwMode="auto">
              <a:xfrm>
                <a:off x="4254759" y="1484115"/>
                <a:ext cx="40403" cy="16161"/>
              </a:xfrm>
              <a:custGeom>
                <a:avLst/>
                <a:gdLst>
                  <a:gd name="T0" fmla="*/ 15 w 15"/>
                  <a:gd name="T1" fmla="*/ 5 h 6"/>
                  <a:gd name="T2" fmla="*/ 0 w 15"/>
                  <a:gd name="T3" fmla="*/ 3 h 6"/>
                  <a:gd name="T4" fmla="*/ 5 w 15"/>
                  <a:gd name="T5" fmla="*/ 0 h 6"/>
                  <a:gd name="T6" fmla="*/ 15 w 15"/>
                  <a:gd name="T7" fmla="*/ 5 h 6"/>
                </a:gdLst>
                <a:ahLst/>
                <a:cxnLst>
                  <a:cxn ang="0">
                    <a:pos x="T0" y="T1"/>
                  </a:cxn>
                  <a:cxn ang="0">
                    <a:pos x="T2" y="T3"/>
                  </a:cxn>
                  <a:cxn ang="0">
                    <a:pos x="T4" y="T5"/>
                  </a:cxn>
                  <a:cxn ang="0">
                    <a:pos x="T6" y="T7"/>
                  </a:cxn>
                </a:cxnLst>
                <a:rect l="0" t="0" r="r" b="b"/>
                <a:pathLst>
                  <a:path w="15" h="6">
                    <a:moveTo>
                      <a:pt x="15" y="5"/>
                    </a:moveTo>
                    <a:cubicBezTo>
                      <a:pt x="13" y="6"/>
                      <a:pt x="4" y="5"/>
                      <a:pt x="0" y="3"/>
                    </a:cubicBezTo>
                    <a:cubicBezTo>
                      <a:pt x="0" y="1"/>
                      <a:pt x="5" y="3"/>
                      <a:pt x="5" y="0"/>
                    </a:cubicBezTo>
                    <a:cubicBezTo>
                      <a:pt x="8" y="2"/>
                      <a:pt x="15" y="0"/>
                      <a:pt x="15"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5" name="Freeform 32"/>
              <p:cNvSpPr/>
              <p:nvPr>
                <p:custDataLst>
                  <p:tags r:id="rId39"/>
                </p:custDataLst>
              </p:nvPr>
            </p:nvSpPr>
            <p:spPr bwMode="auto">
              <a:xfrm>
                <a:off x="7084361" y="1574156"/>
                <a:ext cx="34631" cy="21933"/>
              </a:xfrm>
              <a:custGeom>
                <a:avLst/>
                <a:gdLst>
                  <a:gd name="T0" fmla="*/ 12 w 13"/>
                  <a:gd name="T1" fmla="*/ 6 h 8"/>
                  <a:gd name="T2" fmla="*/ 0 w 13"/>
                  <a:gd name="T3" fmla="*/ 3 h 8"/>
                  <a:gd name="T4" fmla="*/ 12 w 13"/>
                  <a:gd name="T5" fmla="*/ 6 h 8"/>
                </a:gdLst>
                <a:ahLst/>
                <a:cxnLst>
                  <a:cxn ang="0">
                    <a:pos x="T0" y="T1"/>
                  </a:cxn>
                  <a:cxn ang="0">
                    <a:pos x="T2" y="T3"/>
                  </a:cxn>
                  <a:cxn ang="0">
                    <a:pos x="T4" y="T5"/>
                  </a:cxn>
                </a:cxnLst>
                <a:rect l="0" t="0" r="r" b="b"/>
                <a:pathLst>
                  <a:path w="13" h="8">
                    <a:moveTo>
                      <a:pt x="12" y="6"/>
                    </a:moveTo>
                    <a:cubicBezTo>
                      <a:pt x="6" y="8"/>
                      <a:pt x="6" y="2"/>
                      <a:pt x="0" y="3"/>
                    </a:cubicBezTo>
                    <a:cubicBezTo>
                      <a:pt x="3" y="0"/>
                      <a:pt x="13" y="2"/>
                      <a:pt x="12"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6" name="Freeform 33"/>
              <p:cNvSpPr/>
              <p:nvPr>
                <p:custDataLst>
                  <p:tags r:id="rId40"/>
                </p:custDataLst>
              </p:nvPr>
            </p:nvSpPr>
            <p:spPr bwMode="auto">
              <a:xfrm>
                <a:off x="7062428" y="1596090"/>
                <a:ext cx="46175" cy="27705"/>
              </a:xfrm>
              <a:custGeom>
                <a:avLst/>
                <a:gdLst>
                  <a:gd name="T0" fmla="*/ 17 w 17"/>
                  <a:gd name="T1" fmla="*/ 5 h 10"/>
                  <a:gd name="T2" fmla="*/ 2 w 17"/>
                  <a:gd name="T3" fmla="*/ 5 h 10"/>
                  <a:gd name="T4" fmla="*/ 7 w 17"/>
                  <a:gd name="T5" fmla="*/ 1 h 10"/>
                  <a:gd name="T6" fmla="*/ 17 w 17"/>
                  <a:gd name="T7" fmla="*/ 5 h 10"/>
                </a:gdLst>
                <a:ahLst/>
                <a:cxnLst>
                  <a:cxn ang="0">
                    <a:pos x="T0" y="T1"/>
                  </a:cxn>
                  <a:cxn ang="0">
                    <a:pos x="T2" y="T3"/>
                  </a:cxn>
                  <a:cxn ang="0">
                    <a:pos x="T4" y="T5"/>
                  </a:cxn>
                  <a:cxn ang="0">
                    <a:pos x="T6" y="T7"/>
                  </a:cxn>
                </a:cxnLst>
                <a:rect l="0" t="0" r="r" b="b"/>
                <a:pathLst>
                  <a:path w="17" h="10">
                    <a:moveTo>
                      <a:pt x="17" y="5"/>
                    </a:moveTo>
                    <a:cubicBezTo>
                      <a:pt x="16" y="10"/>
                      <a:pt x="4" y="10"/>
                      <a:pt x="2" y="5"/>
                    </a:cubicBezTo>
                    <a:cubicBezTo>
                      <a:pt x="0" y="0"/>
                      <a:pt x="7" y="4"/>
                      <a:pt x="7" y="1"/>
                    </a:cubicBezTo>
                    <a:cubicBezTo>
                      <a:pt x="10" y="3"/>
                      <a:pt x="13" y="5"/>
                      <a:pt x="17"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7" name="Freeform 34"/>
              <p:cNvSpPr/>
              <p:nvPr>
                <p:custDataLst>
                  <p:tags r:id="rId41"/>
                </p:custDataLst>
              </p:nvPr>
            </p:nvSpPr>
            <p:spPr bwMode="auto">
              <a:xfrm>
                <a:off x="2729833" y="1615714"/>
                <a:ext cx="30014" cy="24242"/>
              </a:xfrm>
              <a:custGeom>
                <a:avLst/>
                <a:gdLst>
                  <a:gd name="T0" fmla="*/ 5 w 11"/>
                  <a:gd name="T1" fmla="*/ 0 h 9"/>
                  <a:gd name="T2" fmla="*/ 11 w 11"/>
                  <a:gd name="T3" fmla="*/ 6 h 9"/>
                  <a:gd name="T4" fmla="*/ 3 w 11"/>
                  <a:gd name="T5" fmla="*/ 9 h 9"/>
                  <a:gd name="T6" fmla="*/ 2 w 11"/>
                  <a:gd name="T7" fmla="*/ 1 h 9"/>
                  <a:gd name="T8" fmla="*/ 5 w 11"/>
                  <a:gd name="T9" fmla="*/ 0 h 9"/>
                </a:gdLst>
                <a:ahLst/>
                <a:cxnLst>
                  <a:cxn ang="0">
                    <a:pos x="T0" y="T1"/>
                  </a:cxn>
                  <a:cxn ang="0">
                    <a:pos x="T2" y="T3"/>
                  </a:cxn>
                  <a:cxn ang="0">
                    <a:pos x="T4" y="T5"/>
                  </a:cxn>
                  <a:cxn ang="0">
                    <a:pos x="T6" y="T7"/>
                  </a:cxn>
                  <a:cxn ang="0">
                    <a:pos x="T8" y="T9"/>
                  </a:cxn>
                </a:cxnLst>
                <a:rect l="0" t="0" r="r" b="b"/>
                <a:pathLst>
                  <a:path w="11" h="9">
                    <a:moveTo>
                      <a:pt x="5" y="0"/>
                    </a:moveTo>
                    <a:cubicBezTo>
                      <a:pt x="9" y="0"/>
                      <a:pt x="11" y="2"/>
                      <a:pt x="11" y="6"/>
                    </a:cubicBezTo>
                    <a:cubicBezTo>
                      <a:pt x="7" y="6"/>
                      <a:pt x="4" y="5"/>
                      <a:pt x="3" y="9"/>
                    </a:cubicBezTo>
                    <a:cubicBezTo>
                      <a:pt x="0" y="9"/>
                      <a:pt x="3" y="3"/>
                      <a:pt x="2" y="1"/>
                    </a:cubicBezTo>
                    <a:cubicBezTo>
                      <a:pt x="4" y="2"/>
                      <a:pt x="5" y="1"/>
                      <a:pt x="5"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8" name="Freeform 35"/>
              <p:cNvSpPr/>
              <p:nvPr>
                <p:custDataLst>
                  <p:tags r:id="rId42"/>
                </p:custDataLst>
              </p:nvPr>
            </p:nvSpPr>
            <p:spPr bwMode="auto">
              <a:xfrm>
                <a:off x="6183950" y="1628412"/>
                <a:ext cx="27705" cy="21933"/>
              </a:xfrm>
              <a:custGeom>
                <a:avLst/>
                <a:gdLst>
                  <a:gd name="T0" fmla="*/ 10 w 10"/>
                  <a:gd name="T1" fmla="*/ 7 h 8"/>
                  <a:gd name="T2" fmla="*/ 0 w 10"/>
                  <a:gd name="T3" fmla="*/ 8 h 8"/>
                  <a:gd name="T4" fmla="*/ 10 w 10"/>
                  <a:gd name="T5" fmla="*/ 7 h 8"/>
                </a:gdLst>
                <a:ahLst/>
                <a:cxnLst>
                  <a:cxn ang="0">
                    <a:pos x="T0" y="T1"/>
                  </a:cxn>
                  <a:cxn ang="0">
                    <a:pos x="T2" y="T3"/>
                  </a:cxn>
                  <a:cxn ang="0">
                    <a:pos x="T4" y="T5"/>
                  </a:cxn>
                </a:cxnLst>
                <a:rect l="0" t="0" r="r" b="b"/>
                <a:pathLst>
                  <a:path w="10" h="8">
                    <a:moveTo>
                      <a:pt x="10" y="7"/>
                    </a:moveTo>
                    <a:cubicBezTo>
                      <a:pt x="5" y="6"/>
                      <a:pt x="3" y="8"/>
                      <a:pt x="0" y="8"/>
                    </a:cubicBezTo>
                    <a:cubicBezTo>
                      <a:pt x="0" y="6"/>
                      <a:pt x="10" y="0"/>
                      <a:pt x="10"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9" name="Freeform 36"/>
              <p:cNvSpPr/>
              <p:nvPr>
                <p:custDataLst>
                  <p:tags r:id="rId43"/>
                </p:custDataLst>
              </p:nvPr>
            </p:nvSpPr>
            <p:spPr bwMode="auto">
              <a:xfrm>
                <a:off x="6691874" y="1648036"/>
                <a:ext cx="51947" cy="30014"/>
              </a:xfrm>
              <a:custGeom>
                <a:avLst/>
                <a:gdLst>
                  <a:gd name="T0" fmla="*/ 15 w 19"/>
                  <a:gd name="T1" fmla="*/ 1 h 11"/>
                  <a:gd name="T2" fmla="*/ 17 w 19"/>
                  <a:gd name="T3" fmla="*/ 10 h 11"/>
                  <a:gd name="T4" fmla="*/ 2 w 19"/>
                  <a:gd name="T5" fmla="*/ 7 h 11"/>
                  <a:gd name="T6" fmla="*/ 5 w 19"/>
                  <a:gd name="T7" fmla="*/ 1 h 11"/>
                  <a:gd name="T8" fmla="*/ 15 w 19"/>
                  <a:gd name="T9" fmla="*/ 1 h 11"/>
                </a:gdLst>
                <a:ahLst/>
                <a:cxnLst>
                  <a:cxn ang="0">
                    <a:pos x="T0" y="T1"/>
                  </a:cxn>
                  <a:cxn ang="0">
                    <a:pos x="T2" y="T3"/>
                  </a:cxn>
                  <a:cxn ang="0">
                    <a:pos x="T4" y="T5"/>
                  </a:cxn>
                  <a:cxn ang="0">
                    <a:pos x="T6" y="T7"/>
                  </a:cxn>
                  <a:cxn ang="0">
                    <a:pos x="T8" y="T9"/>
                  </a:cxn>
                </a:cxnLst>
                <a:rect l="0" t="0" r="r" b="b"/>
                <a:pathLst>
                  <a:path w="19" h="11">
                    <a:moveTo>
                      <a:pt x="15" y="1"/>
                    </a:moveTo>
                    <a:cubicBezTo>
                      <a:pt x="17" y="3"/>
                      <a:pt x="19" y="8"/>
                      <a:pt x="17" y="10"/>
                    </a:cubicBezTo>
                    <a:cubicBezTo>
                      <a:pt x="11" y="10"/>
                      <a:pt x="4" y="11"/>
                      <a:pt x="2" y="7"/>
                    </a:cubicBezTo>
                    <a:cubicBezTo>
                      <a:pt x="0" y="2"/>
                      <a:pt x="7" y="6"/>
                      <a:pt x="5" y="1"/>
                    </a:cubicBezTo>
                    <a:cubicBezTo>
                      <a:pt x="9" y="0"/>
                      <a:pt x="15" y="4"/>
                      <a:pt x="15"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0" name="Freeform 37"/>
              <p:cNvSpPr/>
              <p:nvPr>
                <p:custDataLst>
                  <p:tags r:id="rId44"/>
                </p:custDataLst>
              </p:nvPr>
            </p:nvSpPr>
            <p:spPr bwMode="auto">
              <a:xfrm>
                <a:off x="6674558" y="1732306"/>
                <a:ext cx="57719" cy="27705"/>
              </a:xfrm>
              <a:custGeom>
                <a:avLst/>
                <a:gdLst>
                  <a:gd name="T0" fmla="*/ 20 w 21"/>
                  <a:gd name="T1" fmla="*/ 4 h 10"/>
                  <a:gd name="T2" fmla="*/ 14 w 21"/>
                  <a:gd name="T3" fmla="*/ 7 h 10"/>
                  <a:gd name="T4" fmla="*/ 8 w 21"/>
                  <a:gd name="T5" fmla="*/ 9 h 10"/>
                  <a:gd name="T6" fmla="*/ 2 w 21"/>
                  <a:gd name="T7" fmla="*/ 7 h 10"/>
                  <a:gd name="T8" fmla="*/ 4 w 21"/>
                  <a:gd name="T9" fmla="*/ 3 h 10"/>
                  <a:gd name="T10" fmla="*/ 8 w 21"/>
                  <a:gd name="T11" fmla="*/ 0 h 10"/>
                  <a:gd name="T12" fmla="*/ 20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20" y="4"/>
                    </a:moveTo>
                    <a:cubicBezTo>
                      <a:pt x="21" y="9"/>
                      <a:pt x="16" y="7"/>
                      <a:pt x="14" y="7"/>
                    </a:cubicBezTo>
                    <a:cubicBezTo>
                      <a:pt x="14" y="7"/>
                      <a:pt x="9" y="10"/>
                      <a:pt x="8" y="9"/>
                    </a:cubicBezTo>
                    <a:cubicBezTo>
                      <a:pt x="7" y="7"/>
                      <a:pt x="4" y="8"/>
                      <a:pt x="2" y="7"/>
                    </a:cubicBezTo>
                    <a:cubicBezTo>
                      <a:pt x="0" y="3"/>
                      <a:pt x="9" y="4"/>
                      <a:pt x="4" y="3"/>
                    </a:cubicBezTo>
                    <a:cubicBezTo>
                      <a:pt x="4" y="1"/>
                      <a:pt x="8" y="2"/>
                      <a:pt x="8" y="0"/>
                    </a:cubicBezTo>
                    <a:cubicBezTo>
                      <a:pt x="12" y="1"/>
                      <a:pt x="17" y="2"/>
                      <a:pt x="2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1" name="Freeform 38"/>
              <p:cNvSpPr/>
              <p:nvPr>
                <p:custDataLst>
                  <p:tags r:id="rId45"/>
                </p:custDataLst>
              </p:nvPr>
            </p:nvSpPr>
            <p:spPr bwMode="auto">
              <a:xfrm>
                <a:off x="6674558" y="1776172"/>
                <a:ext cx="27705" cy="13852"/>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2" name="Freeform 39"/>
              <p:cNvSpPr/>
              <p:nvPr>
                <p:custDataLst>
                  <p:tags r:id="rId46"/>
                </p:custDataLst>
              </p:nvPr>
            </p:nvSpPr>
            <p:spPr bwMode="auto">
              <a:xfrm>
                <a:off x="6585672" y="1794642"/>
                <a:ext cx="32322" cy="19625"/>
              </a:xfrm>
              <a:custGeom>
                <a:avLst/>
                <a:gdLst>
                  <a:gd name="T0" fmla="*/ 10 w 12"/>
                  <a:gd name="T1" fmla="*/ 1 h 7"/>
                  <a:gd name="T2" fmla="*/ 11 w 12"/>
                  <a:gd name="T3" fmla="*/ 3 h 7"/>
                  <a:gd name="T4" fmla="*/ 6 w 12"/>
                  <a:gd name="T5" fmla="*/ 5 h 7"/>
                  <a:gd name="T6" fmla="*/ 0 w 12"/>
                  <a:gd name="T7" fmla="*/ 5 h 7"/>
                  <a:gd name="T8" fmla="*/ 10 w 12"/>
                  <a:gd name="T9" fmla="*/ 1 h 7"/>
                </a:gdLst>
                <a:ahLst/>
                <a:cxnLst>
                  <a:cxn ang="0">
                    <a:pos x="T0" y="T1"/>
                  </a:cxn>
                  <a:cxn ang="0">
                    <a:pos x="T2" y="T3"/>
                  </a:cxn>
                  <a:cxn ang="0">
                    <a:pos x="T4" y="T5"/>
                  </a:cxn>
                  <a:cxn ang="0">
                    <a:pos x="T6" y="T7"/>
                  </a:cxn>
                  <a:cxn ang="0">
                    <a:pos x="T8" y="T9"/>
                  </a:cxn>
                </a:cxnLst>
                <a:rect l="0" t="0" r="r" b="b"/>
                <a:pathLst>
                  <a:path w="12" h="7">
                    <a:moveTo>
                      <a:pt x="10" y="1"/>
                    </a:moveTo>
                    <a:cubicBezTo>
                      <a:pt x="10" y="2"/>
                      <a:pt x="10" y="3"/>
                      <a:pt x="11" y="3"/>
                    </a:cubicBezTo>
                    <a:cubicBezTo>
                      <a:pt x="12" y="6"/>
                      <a:pt x="7" y="4"/>
                      <a:pt x="6" y="5"/>
                    </a:cubicBezTo>
                    <a:cubicBezTo>
                      <a:pt x="4" y="7"/>
                      <a:pt x="5" y="5"/>
                      <a:pt x="0" y="5"/>
                    </a:cubicBezTo>
                    <a:cubicBezTo>
                      <a:pt x="2" y="3"/>
                      <a:pt x="4" y="0"/>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3" name="Freeform 40"/>
              <p:cNvSpPr/>
              <p:nvPr>
                <p:custDataLst>
                  <p:tags r:id="rId47"/>
                </p:custDataLst>
              </p:nvPr>
            </p:nvSpPr>
            <p:spPr bwMode="auto">
              <a:xfrm>
                <a:off x="6645699" y="1811957"/>
                <a:ext cx="12698" cy="21933"/>
              </a:xfrm>
              <a:custGeom>
                <a:avLst/>
                <a:gdLst>
                  <a:gd name="T0" fmla="*/ 1 w 5"/>
                  <a:gd name="T1" fmla="*/ 0 h 8"/>
                  <a:gd name="T2" fmla="*/ 4 w 5"/>
                  <a:gd name="T3" fmla="*/ 6 h 8"/>
                  <a:gd name="T4" fmla="*/ 1 w 5"/>
                  <a:gd name="T5" fmla="*/ 0 h 8"/>
                </a:gdLst>
                <a:ahLst/>
                <a:cxnLst>
                  <a:cxn ang="0">
                    <a:pos x="T0" y="T1"/>
                  </a:cxn>
                  <a:cxn ang="0">
                    <a:pos x="T2" y="T3"/>
                  </a:cxn>
                  <a:cxn ang="0">
                    <a:pos x="T4" y="T5"/>
                  </a:cxn>
                </a:cxnLst>
                <a:rect l="0" t="0" r="r" b="b"/>
                <a:pathLst>
                  <a:path w="5" h="8">
                    <a:moveTo>
                      <a:pt x="1" y="0"/>
                    </a:moveTo>
                    <a:cubicBezTo>
                      <a:pt x="4" y="1"/>
                      <a:pt x="5" y="3"/>
                      <a:pt x="4" y="6"/>
                    </a:cubicBezTo>
                    <a:cubicBezTo>
                      <a:pt x="0" y="8"/>
                      <a:pt x="2" y="3"/>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4" name="Freeform 41"/>
              <p:cNvSpPr/>
              <p:nvPr>
                <p:custDataLst>
                  <p:tags r:id="rId48"/>
                </p:custDataLst>
              </p:nvPr>
            </p:nvSpPr>
            <p:spPr bwMode="auto">
              <a:xfrm>
                <a:off x="1770548" y="1980495"/>
                <a:ext cx="73880" cy="87732"/>
              </a:xfrm>
              <a:custGeom>
                <a:avLst/>
                <a:gdLst>
                  <a:gd name="T0" fmla="*/ 10 w 27"/>
                  <a:gd name="T1" fmla="*/ 1 h 32"/>
                  <a:gd name="T2" fmla="*/ 12 w 27"/>
                  <a:gd name="T3" fmla="*/ 2 h 32"/>
                  <a:gd name="T4" fmla="*/ 22 w 27"/>
                  <a:gd name="T5" fmla="*/ 2 h 32"/>
                  <a:gd name="T6" fmla="*/ 26 w 27"/>
                  <a:gd name="T7" fmla="*/ 5 h 32"/>
                  <a:gd name="T8" fmla="*/ 25 w 27"/>
                  <a:gd name="T9" fmla="*/ 8 h 32"/>
                  <a:gd name="T10" fmla="*/ 22 w 27"/>
                  <a:gd name="T11" fmla="*/ 10 h 32"/>
                  <a:gd name="T12" fmla="*/ 25 w 27"/>
                  <a:gd name="T13" fmla="*/ 17 h 32"/>
                  <a:gd name="T14" fmla="*/ 23 w 27"/>
                  <a:gd name="T15" fmla="*/ 24 h 32"/>
                  <a:gd name="T16" fmla="*/ 16 w 27"/>
                  <a:gd name="T17" fmla="*/ 24 h 32"/>
                  <a:gd name="T18" fmla="*/ 15 w 27"/>
                  <a:gd name="T19" fmla="*/ 29 h 32"/>
                  <a:gd name="T20" fmla="*/ 12 w 27"/>
                  <a:gd name="T21" fmla="*/ 32 h 32"/>
                  <a:gd name="T22" fmla="*/ 3 w 27"/>
                  <a:gd name="T23" fmla="*/ 32 h 32"/>
                  <a:gd name="T24" fmla="*/ 6 w 27"/>
                  <a:gd name="T25" fmla="*/ 23 h 32"/>
                  <a:gd name="T26" fmla="*/ 6 w 27"/>
                  <a:gd name="T27" fmla="*/ 17 h 32"/>
                  <a:gd name="T28" fmla="*/ 3 w 27"/>
                  <a:gd name="T29" fmla="*/ 10 h 32"/>
                  <a:gd name="T30" fmla="*/ 9 w 27"/>
                  <a:gd name="T31" fmla="*/ 11 h 32"/>
                  <a:gd name="T32" fmla="*/ 10 w 27"/>
                  <a:gd name="T33"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32">
                    <a:moveTo>
                      <a:pt x="10" y="1"/>
                    </a:moveTo>
                    <a:cubicBezTo>
                      <a:pt x="11" y="0"/>
                      <a:pt x="11" y="1"/>
                      <a:pt x="12" y="2"/>
                    </a:cubicBezTo>
                    <a:cubicBezTo>
                      <a:pt x="12" y="5"/>
                      <a:pt x="18" y="1"/>
                      <a:pt x="22" y="2"/>
                    </a:cubicBezTo>
                    <a:cubicBezTo>
                      <a:pt x="23" y="4"/>
                      <a:pt x="24" y="5"/>
                      <a:pt x="26" y="5"/>
                    </a:cubicBezTo>
                    <a:cubicBezTo>
                      <a:pt x="27" y="7"/>
                      <a:pt x="26" y="8"/>
                      <a:pt x="25" y="8"/>
                    </a:cubicBezTo>
                    <a:cubicBezTo>
                      <a:pt x="25" y="10"/>
                      <a:pt x="23" y="9"/>
                      <a:pt x="22" y="10"/>
                    </a:cubicBezTo>
                    <a:cubicBezTo>
                      <a:pt x="22" y="13"/>
                      <a:pt x="25" y="14"/>
                      <a:pt x="25" y="17"/>
                    </a:cubicBezTo>
                    <a:cubicBezTo>
                      <a:pt x="25" y="19"/>
                      <a:pt x="23" y="21"/>
                      <a:pt x="23" y="24"/>
                    </a:cubicBezTo>
                    <a:cubicBezTo>
                      <a:pt x="21" y="24"/>
                      <a:pt x="18" y="24"/>
                      <a:pt x="16" y="24"/>
                    </a:cubicBezTo>
                    <a:cubicBezTo>
                      <a:pt x="14" y="24"/>
                      <a:pt x="15" y="28"/>
                      <a:pt x="15" y="29"/>
                    </a:cubicBezTo>
                    <a:cubicBezTo>
                      <a:pt x="14" y="30"/>
                      <a:pt x="10" y="29"/>
                      <a:pt x="12" y="32"/>
                    </a:cubicBezTo>
                    <a:cubicBezTo>
                      <a:pt x="9" y="32"/>
                      <a:pt x="6" y="32"/>
                      <a:pt x="3" y="32"/>
                    </a:cubicBezTo>
                    <a:cubicBezTo>
                      <a:pt x="4" y="29"/>
                      <a:pt x="0" y="22"/>
                      <a:pt x="6" y="23"/>
                    </a:cubicBezTo>
                    <a:cubicBezTo>
                      <a:pt x="6" y="19"/>
                      <a:pt x="3" y="20"/>
                      <a:pt x="6" y="17"/>
                    </a:cubicBezTo>
                    <a:cubicBezTo>
                      <a:pt x="7" y="12"/>
                      <a:pt x="2" y="14"/>
                      <a:pt x="3" y="10"/>
                    </a:cubicBezTo>
                    <a:cubicBezTo>
                      <a:pt x="6" y="9"/>
                      <a:pt x="7" y="11"/>
                      <a:pt x="9" y="11"/>
                    </a:cubicBezTo>
                    <a:cubicBezTo>
                      <a:pt x="12" y="10"/>
                      <a:pt x="9" y="4"/>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5" name="Freeform 42"/>
              <p:cNvSpPr/>
              <p:nvPr>
                <p:custDataLst>
                  <p:tags r:id="rId49"/>
                </p:custDataLst>
              </p:nvPr>
            </p:nvSpPr>
            <p:spPr bwMode="auto">
              <a:xfrm>
                <a:off x="5254680" y="1986268"/>
                <a:ext cx="21933" cy="18470"/>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7" y="2"/>
                      <a:pt x="6" y="3"/>
                    </a:cubicBezTo>
                    <a:cubicBezTo>
                      <a:pt x="4" y="6"/>
                      <a:pt x="3" y="7"/>
                      <a:pt x="0" y="5"/>
                    </a:cubicBezTo>
                    <a:cubicBezTo>
                      <a:pt x="1" y="2"/>
                      <a:pt x="4" y="1"/>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6" name="Freeform 43"/>
              <p:cNvSpPr/>
              <p:nvPr>
                <p:custDataLst>
                  <p:tags r:id="rId50"/>
                </p:custDataLst>
              </p:nvPr>
            </p:nvSpPr>
            <p:spPr bwMode="auto">
              <a:xfrm>
                <a:off x="5781074" y="2002429"/>
                <a:ext cx="26551" cy="40403"/>
              </a:xfrm>
              <a:custGeom>
                <a:avLst/>
                <a:gdLst>
                  <a:gd name="T0" fmla="*/ 3 w 10"/>
                  <a:gd name="T1" fmla="*/ 0 h 15"/>
                  <a:gd name="T2" fmla="*/ 10 w 10"/>
                  <a:gd name="T3" fmla="*/ 10 h 15"/>
                  <a:gd name="T4" fmla="*/ 4 w 10"/>
                  <a:gd name="T5" fmla="*/ 8 h 15"/>
                  <a:gd name="T6" fmla="*/ 3 w 10"/>
                  <a:gd name="T7" fmla="*/ 0 h 15"/>
                </a:gdLst>
                <a:ahLst/>
                <a:cxnLst>
                  <a:cxn ang="0">
                    <a:pos x="T0" y="T1"/>
                  </a:cxn>
                  <a:cxn ang="0">
                    <a:pos x="T2" y="T3"/>
                  </a:cxn>
                  <a:cxn ang="0">
                    <a:pos x="T4" y="T5"/>
                  </a:cxn>
                  <a:cxn ang="0">
                    <a:pos x="T6" y="T7"/>
                  </a:cxn>
                </a:cxnLst>
                <a:rect l="0" t="0" r="r" b="b"/>
                <a:pathLst>
                  <a:path w="10" h="15">
                    <a:moveTo>
                      <a:pt x="3" y="0"/>
                    </a:moveTo>
                    <a:cubicBezTo>
                      <a:pt x="5" y="3"/>
                      <a:pt x="6" y="9"/>
                      <a:pt x="10" y="10"/>
                    </a:cubicBezTo>
                    <a:cubicBezTo>
                      <a:pt x="8" y="15"/>
                      <a:pt x="4" y="10"/>
                      <a:pt x="4" y="8"/>
                    </a:cubicBezTo>
                    <a:cubicBezTo>
                      <a:pt x="0" y="7"/>
                      <a:pt x="1" y="2"/>
                      <a:pt x="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7" name="Freeform 44"/>
              <p:cNvSpPr/>
              <p:nvPr>
                <p:custDataLst>
                  <p:tags r:id="rId51"/>
                </p:custDataLst>
              </p:nvPr>
            </p:nvSpPr>
            <p:spPr bwMode="auto">
              <a:xfrm>
                <a:off x="4273229" y="1986268"/>
                <a:ext cx="41557" cy="188163"/>
              </a:xfrm>
              <a:custGeom>
                <a:avLst/>
                <a:gdLst>
                  <a:gd name="T0" fmla="*/ 5 w 15"/>
                  <a:gd name="T1" fmla="*/ 8 h 69"/>
                  <a:gd name="T2" fmla="*/ 8 w 15"/>
                  <a:gd name="T3" fmla="*/ 18 h 69"/>
                  <a:gd name="T4" fmla="*/ 9 w 15"/>
                  <a:gd name="T5" fmla="*/ 24 h 69"/>
                  <a:gd name="T6" fmla="*/ 9 w 15"/>
                  <a:gd name="T7" fmla="*/ 28 h 69"/>
                  <a:gd name="T8" fmla="*/ 11 w 15"/>
                  <a:gd name="T9" fmla="*/ 40 h 69"/>
                  <a:gd name="T10" fmla="*/ 15 w 15"/>
                  <a:gd name="T11" fmla="*/ 46 h 69"/>
                  <a:gd name="T12" fmla="*/ 9 w 15"/>
                  <a:gd name="T13" fmla="*/ 48 h 69"/>
                  <a:gd name="T14" fmla="*/ 9 w 15"/>
                  <a:gd name="T15" fmla="*/ 58 h 69"/>
                  <a:gd name="T16" fmla="*/ 7 w 15"/>
                  <a:gd name="T17" fmla="*/ 58 h 69"/>
                  <a:gd name="T18" fmla="*/ 9 w 15"/>
                  <a:gd name="T19" fmla="*/ 68 h 69"/>
                  <a:gd name="T20" fmla="*/ 2 w 15"/>
                  <a:gd name="T21" fmla="*/ 67 h 69"/>
                  <a:gd name="T22" fmla="*/ 4 w 15"/>
                  <a:gd name="T23" fmla="*/ 58 h 69"/>
                  <a:gd name="T24" fmla="*/ 1 w 15"/>
                  <a:gd name="T25" fmla="*/ 54 h 69"/>
                  <a:gd name="T26" fmla="*/ 4 w 15"/>
                  <a:gd name="T27" fmla="*/ 36 h 69"/>
                  <a:gd name="T28" fmla="*/ 1 w 15"/>
                  <a:gd name="T29" fmla="*/ 28 h 69"/>
                  <a:gd name="T30" fmla="*/ 1 w 15"/>
                  <a:gd name="T31" fmla="*/ 18 h 69"/>
                  <a:gd name="T32" fmla="*/ 5 w 15"/>
                  <a:gd name="T33" fmla="*/ 14 h 69"/>
                  <a:gd name="T34" fmla="*/ 7 w 15"/>
                  <a:gd name="T35" fmla="*/ 9 h 69"/>
                  <a:gd name="T36" fmla="*/ 5 w 15"/>
                  <a:gd name="T37" fmla="*/ 8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9">
                    <a:moveTo>
                      <a:pt x="5" y="8"/>
                    </a:moveTo>
                    <a:cubicBezTo>
                      <a:pt x="11" y="0"/>
                      <a:pt x="6" y="16"/>
                      <a:pt x="8" y="18"/>
                    </a:cubicBezTo>
                    <a:cubicBezTo>
                      <a:pt x="10" y="20"/>
                      <a:pt x="6" y="20"/>
                      <a:pt x="9" y="24"/>
                    </a:cubicBezTo>
                    <a:cubicBezTo>
                      <a:pt x="12" y="26"/>
                      <a:pt x="9" y="26"/>
                      <a:pt x="9" y="28"/>
                    </a:cubicBezTo>
                    <a:cubicBezTo>
                      <a:pt x="9" y="30"/>
                      <a:pt x="12" y="35"/>
                      <a:pt x="11" y="40"/>
                    </a:cubicBezTo>
                    <a:cubicBezTo>
                      <a:pt x="11" y="44"/>
                      <a:pt x="13" y="45"/>
                      <a:pt x="15" y="46"/>
                    </a:cubicBezTo>
                    <a:cubicBezTo>
                      <a:pt x="15" y="50"/>
                      <a:pt x="11" y="50"/>
                      <a:pt x="9" y="48"/>
                    </a:cubicBezTo>
                    <a:cubicBezTo>
                      <a:pt x="9" y="52"/>
                      <a:pt x="9" y="58"/>
                      <a:pt x="9" y="58"/>
                    </a:cubicBezTo>
                    <a:cubicBezTo>
                      <a:pt x="9" y="58"/>
                      <a:pt x="6" y="58"/>
                      <a:pt x="7" y="58"/>
                    </a:cubicBezTo>
                    <a:cubicBezTo>
                      <a:pt x="7" y="61"/>
                      <a:pt x="11" y="62"/>
                      <a:pt x="9" y="68"/>
                    </a:cubicBezTo>
                    <a:cubicBezTo>
                      <a:pt x="5" y="67"/>
                      <a:pt x="6" y="69"/>
                      <a:pt x="2" y="67"/>
                    </a:cubicBezTo>
                    <a:cubicBezTo>
                      <a:pt x="5" y="63"/>
                      <a:pt x="1" y="62"/>
                      <a:pt x="4" y="58"/>
                    </a:cubicBezTo>
                    <a:cubicBezTo>
                      <a:pt x="4" y="55"/>
                      <a:pt x="2" y="54"/>
                      <a:pt x="1" y="54"/>
                    </a:cubicBezTo>
                    <a:cubicBezTo>
                      <a:pt x="2" y="50"/>
                      <a:pt x="5" y="43"/>
                      <a:pt x="4" y="36"/>
                    </a:cubicBezTo>
                    <a:cubicBezTo>
                      <a:pt x="3" y="33"/>
                      <a:pt x="1" y="31"/>
                      <a:pt x="1" y="28"/>
                    </a:cubicBezTo>
                    <a:cubicBezTo>
                      <a:pt x="0" y="24"/>
                      <a:pt x="4" y="21"/>
                      <a:pt x="1" y="18"/>
                    </a:cubicBezTo>
                    <a:cubicBezTo>
                      <a:pt x="1" y="16"/>
                      <a:pt x="3" y="14"/>
                      <a:pt x="5" y="14"/>
                    </a:cubicBezTo>
                    <a:cubicBezTo>
                      <a:pt x="5" y="11"/>
                      <a:pt x="5" y="9"/>
                      <a:pt x="7" y="9"/>
                    </a:cubicBezTo>
                    <a:cubicBezTo>
                      <a:pt x="7" y="8"/>
                      <a:pt x="6" y="8"/>
                      <a:pt x="5" y="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8" name="Freeform 45"/>
              <p:cNvSpPr/>
              <p:nvPr>
                <p:custDataLst>
                  <p:tags r:id="rId52"/>
                </p:custDataLst>
              </p:nvPr>
            </p:nvSpPr>
            <p:spPr bwMode="auto">
              <a:xfrm>
                <a:off x="5222357" y="2004738"/>
                <a:ext cx="12698" cy="19625"/>
              </a:xfrm>
              <a:custGeom>
                <a:avLst/>
                <a:gdLst>
                  <a:gd name="T0" fmla="*/ 2 w 5"/>
                  <a:gd name="T1" fmla="*/ 1 h 7"/>
                  <a:gd name="T2" fmla="*/ 0 w 5"/>
                  <a:gd name="T3" fmla="*/ 5 h 7"/>
                  <a:gd name="T4" fmla="*/ 0 w 5"/>
                  <a:gd name="T5" fmla="*/ 2 h 7"/>
                  <a:gd name="T6" fmla="*/ 2 w 5"/>
                  <a:gd name="T7" fmla="*/ 1 h 7"/>
                </a:gdLst>
                <a:ahLst/>
                <a:cxnLst>
                  <a:cxn ang="0">
                    <a:pos x="T0" y="T1"/>
                  </a:cxn>
                  <a:cxn ang="0">
                    <a:pos x="T2" y="T3"/>
                  </a:cxn>
                  <a:cxn ang="0">
                    <a:pos x="T4" y="T5"/>
                  </a:cxn>
                  <a:cxn ang="0">
                    <a:pos x="T6" y="T7"/>
                  </a:cxn>
                </a:cxnLst>
                <a:rect l="0" t="0" r="r" b="b"/>
                <a:pathLst>
                  <a:path w="5" h="7">
                    <a:moveTo>
                      <a:pt x="2" y="1"/>
                    </a:moveTo>
                    <a:cubicBezTo>
                      <a:pt x="5" y="0"/>
                      <a:pt x="4" y="7"/>
                      <a:pt x="0" y="5"/>
                    </a:cubicBezTo>
                    <a:cubicBezTo>
                      <a:pt x="0" y="4"/>
                      <a:pt x="0" y="3"/>
                      <a:pt x="0" y="2"/>
                    </a:cubicBezTo>
                    <a:cubicBezTo>
                      <a:pt x="1" y="2"/>
                      <a:pt x="2" y="2"/>
                      <a:pt x="2"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9" name="Freeform 46"/>
              <p:cNvSpPr/>
              <p:nvPr>
                <p:custDataLst>
                  <p:tags r:id="rId53"/>
                </p:custDataLst>
              </p:nvPr>
            </p:nvSpPr>
            <p:spPr bwMode="auto">
              <a:xfrm>
                <a:off x="6988548" y="2070536"/>
                <a:ext cx="120055" cy="103894"/>
              </a:xfrm>
              <a:custGeom>
                <a:avLst/>
                <a:gdLst>
                  <a:gd name="T0" fmla="*/ 19 w 44"/>
                  <a:gd name="T1" fmla="*/ 0 h 38"/>
                  <a:gd name="T2" fmla="*/ 24 w 44"/>
                  <a:gd name="T3" fmla="*/ 3 h 38"/>
                  <a:gd name="T4" fmla="*/ 22 w 44"/>
                  <a:gd name="T5" fmla="*/ 9 h 38"/>
                  <a:gd name="T6" fmla="*/ 28 w 44"/>
                  <a:gd name="T7" fmla="*/ 12 h 38"/>
                  <a:gd name="T8" fmla="*/ 37 w 44"/>
                  <a:gd name="T9" fmla="*/ 15 h 38"/>
                  <a:gd name="T10" fmla="*/ 35 w 44"/>
                  <a:gd name="T11" fmla="*/ 21 h 38"/>
                  <a:gd name="T12" fmla="*/ 40 w 44"/>
                  <a:gd name="T13" fmla="*/ 23 h 38"/>
                  <a:gd name="T14" fmla="*/ 43 w 44"/>
                  <a:gd name="T15" fmla="*/ 27 h 38"/>
                  <a:gd name="T16" fmla="*/ 40 w 44"/>
                  <a:gd name="T17" fmla="*/ 34 h 38"/>
                  <a:gd name="T18" fmla="*/ 38 w 44"/>
                  <a:gd name="T19" fmla="*/ 31 h 38"/>
                  <a:gd name="T20" fmla="*/ 29 w 44"/>
                  <a:gd name="T21" fmla="*/ 31 h 38"/>
                  <a:gd name="T22" fmla="*/ 24 w 44"/>
                  <a:gd name="T23" fmla="*/ 37 h 38"/>
                  <a:gd name="T24" fmla="*/ 21 w 44"/>
                  <a:gd name="T25" fmla="*/ 33 h 38"/>
                  <a:gd name="T26" fmla="*/ 16 w 44"/>
                  <a:gd name="T27" fmla="*/ 31 h 38"/>
                  <a:gd name="T28" fmla="*/ 10 w 44"/>
                  <a:gd name="T29" fmla="*/ 27 h 38"/>
                  <a:gd name="T30" fmla="*/ 0 w 44"/>
                  <a:gd name="T31" fmla="*/ 28 h 38"/>
                  <a:gd name="T32" fmla="*/ 1 w 44"/>
                  <a:gd name="T33" fmla="*/ 23 h 38"/>
                  <a:gd name="T34" fmla="*/ 7 w 44"/>
                  <a:gd name="T35" fmla="*/ 20 h 38"/>
                  <a:gd name="T36" fmla="*/ 10 w 44"/>
                  <a:gd name="T37" fmla="*/ 14 h 38"/>
                  <a:gd name="T38" fmla="*/ 12 w 44"/>
                  <a:gd name="T39" fmla="*/ 6 h 38"/>
                  <a:gd name="T40" fmla="*/ 15 w 44"/>
                  <a:gd name="T41" fmla="*/ 6 h 38"/>
                  <a:gd name="T42" fmla="*/ 15 w 44"/>
                  <a:gd name="T43" fmla="*/ 3 h 38"/>
                  <a:gd name="T44" fmla="*/ 19 w 44"/>
                  <a:gd name="T45"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38">
                    <a:moveTo>
                      <a:pt x="19" y="0"/>
                    </a:moveTo>
                    <a:cubicBezTo>
                      <a:pt x="21" y="1"/>
                      <a:pt x="21" y="3"/>
                      <a:pt x="24" y="3"/>
                    </a:cubicBezTo>
                    <a:cubicBezTo>
                      <a:pt x="23" y="6"/>
                      <a:pt x="19" y="6"/>
                      <a:pt x="22" y="9"/>
                    </a:cubicBezTo>
                    <a:cubicBezTo>
                      <a:pt x="21" y="13"/>
                      <a:pt x="26" y="11"/>
                      <a:pt x="28" y="12"/>
                    </a:cubicBezTo>
                    <a:cubicBezTo>
                      <a:pt x="29" y="13"/>
                      <a:pt x="31" y="17"/>
                      <a:pt x="37" y="15"/>
                    </a:cubicBezTo>
                    <a:cubicBezTo>
                      <a:pt x="37" y="19"/>
                      <a:pt x="40" y="20"/>
                      <a:pt x="35" y="21"/>
                    </a:cubicBezTo>
                    <a:cubicBezTo>
                      <a:pt x="35" y="23"/>
                      <a:pt x="39" y="22"/>
                      <a:pt x="40" y="23"/>
                    </a:cubicBezTo>
                    <a:cubicBezTo>
                      <a:pt x="41" y="23"/>
                      <a:pt x="39" y="29"/>
                      <a:pt x="43" y="27"/>
                    </a:cubicBezTo>
                    <a:cubicBezTo>
                      <a:pt x="44" y="32"/>
                      <a:pt x="39" y="30"/>
                      <a:pt x="40" y="34"/>
                    </a:cubicBezTo>
                    <a:cubicBezTo>
                      <a:pt x="38" y="34"/>
                      <a:pt x="39" y="33"/>
                      <a:pt x="38" y="31"/>
                    </a:cubicBezTo>
                    <a:cubicBezTo>
                      <a:pt x="33" y="32"/>
                      <a:pt x="34" y="33"/>
                      <a:pt x="29" y="31"/>
                    </a:cubicBezTo>
                    <a:cubicBezTo>
                      <a:pt x="28" y="34"/>
                      <a:pt x="23" y="33"/>
                      <a:pt x="24" y="37"/>
                    </a:cubicBezTo>
                    <a:cubicBezTo>
                      <a:pt x="21" y="38"/>
                      <a:pt x="22" y="34"/>
                      <a:pt x="21" y="33"/>
                    </a:cubicBezTo>
                    <a:cubicBezTo>
                      <a:pt x="20" y="32"/>
                      <a:pt x="17" y="32"/>
                      <a:pt x="16" y="31"/>
                    </a:cubicBezTo>
                    <a:cubicBezTo>
                      <a:pt x="15" y="30"/>
                      <a:pt x="14" y="28"/>
                      <a:pt x="10" y="27"/>
                    </a:cubicBezTo>
                    <a:cubicBezTo>
                      <a:pt x="6" y="26"/>
                      <a:pt x="5" y="30"/>
                      <a:pt x="0" y="28"/>
                    </a:cubicBezTo>
                    <a:cubicBezTo>
                      <a:pt x="1" y="27"/>
                      <a:pt x="1" y="25"/>
                      <a:pt x="1" y="23"/>
                    </a:cubicBezTo>
                    <a:cubicBezTo>
                      <a:pt x="6" y="24"/>
                      <a:pt x="2" y="18"/>
                      <a:pt x="7" y="20"/>
                    </a:cubicBezTo>
                    <a:cubicBezTo>
                      <a:pt x="5" y="16"/>
                      <a:pt x="9" y="15"/>
                      <a:pt x="10" y="14"/>
                    </a:cubicBezTo>
                    <a:cubicBezTo>
                      <a:pt x="11" y="12"/>
                      <a:pt x="10" y="9"/>
                      <a:pt x="12" y="6"/>
                    </a:cubicBezTo>
                    <a:cubicBezTo>
                      <a:pt x="12" y="6"/>
                      <a:pt x="14" y="7"/>
                      <a:pt x="15" y="6"/>
                    </a:cubicBezTo>
                    <a:cubicBezTo>
                      <a:pt x="15" y="6"/>
                      <a:pt x="14" y="4"/>
                      <a:pt x="15" y="3"/>
                    </a:cubicBezTo>
                    <a:cubicBezTo>
                      <a:pt x="16" y="2"/>
                      <a:pt x="19" y="3"/>
                      <a:pt x="19"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0" name="Freeform 47"/>
              <p:cNvSpPr/>
              <p:nvPr>
                <p:custDataLst>
                  <p:tags r:id="rId54"/>
                </p:custDataLst>
              </p:nvPr>
            </p:nvSpPr>
            <p:spPr bwMode="auto">
              <a:xfrm>
                <a:off x="6922749" y="2102859"/>
                <a:ext cx="30014" cy="27705"/>
              </a:xfrm>
              <a:custGeom>
                <a:avLst/>
                <a:gdLst>
                  <a:gd name="T0" fmla="*/ 0 w 11"/>
                  <a:gd name="T1" fmla="*/ 0 h 10"/>
                  <a:gd name="T2" fmla="*/ 11 w 11"/>
                  <a:gd name="T3" fmla="*/ 5 h 10"/>
                  <a:gd name="T4" fmla="*/ 0 w 11"/>
                  <a:gd name="T5" fmla="*/ 0 h 10"/>
                </a:gdLst>
                <a:ahLst/>
                <a:cxnLst>
                  <a:cxn ang="0">
                    <a:pos x="T0" y="T1"/>
                  </a:cxn>
                  <a:cxn ang="0">
                    <a:pos x="T2" y="T3"/>
                  </a:cxn>
                  <a:cxn ang="0">
                    <a:pos x="T4" y="T5"/>
                  </a:cxn>
                </a:cxnLst>
                <a:rect l="0" t="0" r="r" b="b"/>
                <a:pathLst>
                  <a:path w="11" h="10">
                    <a:moveTo>
                      <a:pt x="0" y="0"/>
                    </a:moveTo>
                    <a:cubicBezTo>
                      <a:pt x="5" y="0"/>
                      <a:pt x="6" y="5"/>
                      <a:pt x="11" y="5"/>
                    </a:cubicBezTo>
                    <a:cubicBezTo>
                      <a:pt x="9" y="10"/>
                      <a:pt x="0" y="5"/>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1" name="Freeform 48"/>
              <p:cNvSpPr/>
              <p:nvPr>
                <p:custDataLst>
                  <p:tags r:id="rId55"/>
                </p:custDataLst>
              </p:nvPr>
            </p:nvSpPr>
            <p:spPr bwMode="auto">
              <a:xfrm>
                <a:off x="4260531" y="2204444"/>
                <a:ext cx="84270" cy="60027"/>
              </a:xfrm>
              <a:custGeom>
                <a:avLst/>
                <a:gdLst>
                  <a:gd name="T0" fmla="*/ 9 w 31"/>
                  <a:gd name="T1" fmla="*/ 0 h 22"/>
                  <a:gd name="T2" fmla="*/ 10 w 31"/>
                  <a:gd name="T3" fmla="*/ 2 h 22"/>
                  <a:gd name="T4" fmla="*/ 16 w 31"/>
                  <a:gd name="T5" fmla="*/ 8 h 22"/>
                  <a:gd name="T6" fmla="*/ 31 w 31"/>
                  <a:gd name="T7" fmla="*/ 6 h 22"/>
                  <a:gd name="T8" fmla="*/ 25 w 31"/>
                  <a:gd name="T9" fmla="*/ 15 h 22"/>
                  <a:gd name="T10" fmla="*/ 20 w 31"/>
                  <a:gd name="T11" fmla="*/ 14 h 22"/>
                  <a:gd name="T12" fmla="*/ 14 w 31"/>
                  <a:gd name="T13" fmla="*/ 17 h 22"/>
                  <a:gd name="T14" fmla="*/ 13 w 31"/>
                  <a:gd name="T15" fmla="*/ 21 h 22"/>
                  <a:gd name="T16" fmla="*/ 6 w 31"/>
                  <a:gd name="T17" fmla="*/ 18 h 22"/>
                  <a:gd name="T18" fmla="*/ 9 w 31"/>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22">
                    <a:moveTo>
                      <a:pt x="9" y="0"/>
                    </a:moveTo>
                    <a:cubicBezTo>
                      <a:pt x="10" y="0"/>
                      <a:pt x="10" y="1"/>
                      <a:pt x="10" y="2"/>
                    </a:cubicBezTo>
                    <a:cubicBezTo>
                      <a:pt x="10" y="5"/>
                      <a:pt x="16" y="4"/>
                      <a:pt x="16" y="8"/>
                    </a:cubicBezTo>
                    <a:cubicBezTo>
                      <a:pt x="21" y="6"/>
                      <a:pt x="25" y="8"/>
                      <a:pt x="31" y="6"/>
                    </a:cubicBezTo>
                    <a:cubicBezTo>
                      <a:pt x="31" y="11"/>
                      <a:pt x="25" y="11"/>
                      <a:pt x="25" y="15"/>
                    </a:cubicBezTo>
                    <a:cubicBezTo>
                      <a:pt x="22" y="15"/>
                      <a:pt x="22" y="14"/>
                      <a:pt x="20" y="14"/>
                    </a:cubicBezTo>
                    <a:cubicBezTo>
                      <a:pt x="17" y="13"/>
                      <a:pt x="15" y="20"/>
                      <a:pt x="14" y="17"/>
                    </a:cubicBezTo>
                    <a:cubicBezTo>
                      <a:pt x="13" y="17"/>
                      <a:pt x="13" y="19"/>
                      <a:pt x="13" y="21"/>
                    </a:cubicBezTo>
                    <a:cubicBezTo>
                      <a:pt x="9" y="22"/>
                      <a:pt x="9" y="13"/>
                      <a:pt x="6" y="18"/>
                    </a:cubicBezTo>
                    <a:cubicBezTo>
                      <a:pt x="0" y="14"/>
                      <a:pt x="4" y="3"/>
                      <a:pt x="9"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2" name="Freeform 49"/>
              <p:cNvSpPr/>
              <p:nvPr>
                <p:custDataLst>
                  <p:tags r:id="rId56"/>
                </p:custDataLst>
              </p:nvPr>
            </p:nvSpPr>
            <p:spPr bwMode="auto">
              <a:xfrm>
                <a:off x="4110462" y="2274861"/>
                <a:ext cx="162767" cy="145451"/>
              </a:xfrm>
              <a:custGeom>
                <a:avLst/>
                <a:gdLst>
                  <a:gd name="T0" fmla="*/ 53 w 60"/>
                  <a:gd name="T1" fmla="*/ 1 h 53"/>
                  <a:gd name="T2" fmla="*/ 58 w 60"/>
                  <a:gd name="T3" fmla="*/ 2 h 53"/>
                  <a:gd name="T4" fmla="*/ 58 w 60"/>
                  <a:gd name="T5" fmla="*/ 25 h 53"/>
                  <a:gd name="T6" fmla="*/ 56 w 60"/>
                  <a:gd name="T7" fmla="*/ 22 h 53"/>
                  <a:gd name="T8" fmla="*/ 56 w 60"/>
                  <a:gd name="T9" fmla="*/ 31 h 53"/>
                  <a:gd name="T10" fmla="*/ 53 w 60"/>
                  <a:gd name="T11" fmla="*/ 29 h 53"/>
                  <a:gd name="T12" fmla="*/ 53 w 60"/>
                  <a:gd name="T13" fmla="*/ 44 h 53"/>
                  <a:gd name="T14" fmla="*/ 50 w 60"/>
                  <a:gd name="T15" fmla="*/ 42 h 53"/>
                  <a:gd name="T16" fmla="*/ 46 w 60"/>
                  <a:gd name="T17" fmla="*/ 45 h 53"/>
                  <a:gd name="T18" fmla="*/ 43 w 60"/>
                  <a:gd name="T19" fmla="*/ 44 h 53"/>
                  <a:gd name="T20" fmla="*/ 37 w 60"/>
                  <a:gd name="T21" fmla="*/ 45 h 53"/>
                  <a:gd name="T22" fmla="*/ 29 w 60"/>
                  <a:gd name="T23" fmla="*/ 47 h 53"/>
                  <a:gd name="T24" fmla="*/ 26 w 60"/>
                  <a:gd name="T25" fmla="*/ 53 h 53"/>
                  <a:gd name="T26" fmla="*/ 21 w 60"/>
                  <a:gd name="T27" fmla="*/ 45 h 53"/>
                  <a:gd name="T28" fmla="*/ 18 w 60"/>
                  <a:gd name="T29" fmla="*/ 48 h 53"/>
                  <a:gd name="T30" fmla="*/ 15 w 60"/>
                  <a:gd name="T31" fmla="*/ 47 h 53"/>
                  <a:gd name="T32" fmla="*/ 0 w 60"/>
                  <a:gd name="T33" fmla="*/ 50 h 53"/>
                  <a:gd name="T34" fmla="*/ 1 w 60"/>
                  <a:gd name="T35" fmla="*/ 44 h 53"/>
                  <a:gd name="T36" fmla="*/ 4 w 60"/>
                  <a:gd name="T37" fmla="*/ 45 h 53"/>
                  <a:gd name="T38" fmla="*/ 6 w 60"/>
                  <a:gd name="T39" fmla="*/ 42 h 53"/>
                  <a:gd name="T40" fmla="*/ 26 w 60"/>
                  <a:gd name="T41" fmla="*/ 41 h 53"/>
                  <a:gd name="T42" fmla="*/ 29 w 60"/>
                  <a:gd name="T43" fmla="*/ 31 h 53"/>
                  <a:gd name="T44" fmla="*/ 32 w 60"/>
                  <a:gd name="T45" fmla="*/ 28 h 53"/>
                  <a:gd name="T46" fmla="*/ 41 w 60"/>
                  <a:gd name="T47" fmla="*/ 29 h 53"/>
                  <a:gd name="T48" fmla="*/ 41 w 60"/>
                  <a:gd name="T49" fmla="*/ 23 h 53"/>
                  <a:gd name="T50" fmla="*/ 43 w 60"/>
                  <a:gd name="T51" fmla="*/ 26 h 53"/>
                  <a:gd name="T52" fmla="*/ 44 w 60"/>
                  <a:gd name="T53" fmla="*/ 19 h 53"/>
                  <a:gd name="T54" fmla="*/ 49 w 60"/>
                  <a:gd name="T55" fmla="*/ 7 h 53"/>
                  <a:gd name="T56" fmla="*/ 53 w 60"/>
                  <a:gd name="T57" fmla="*/ 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52">
                    <a:moveTo>
                      <a:pt x="53" y="1"/>
                    </a:moveTo>
                    <a:cubicBezTo>
                      <a:pt x="56" y="0"/>
                      <a:pt x="56" y="2"/>
                      <a:pt x="58" y="2"/>
                    </a:cubicBezTo>
                    <a:cubicBezTo>
                      <a:pt x="57" y="13"/>
                      <a:pt x="60" y="18"/>
                      <a:pt x="58" y="25"/>
                    </a:cubicBezTo>
                    <a:cubicBezTo>
                      <a:pt x="56" y="25"/>
                      <a:pt x="56" y="23"/>
                      <a:pt x="56" y="22"/>
                    </a:cubicBezTo>
                    <a:cubicBezTo>
                      <a:pt x="52" y="23"/>
                      <a:pt x="57" y="28"/>
                      <a:pt x="56" y="31"/>
                    </a:cubicBezTo>
                    <a:cubicBezTo>
                      <a:pt x="55" y="30"/>
                      <a:pt x="55" y="29"/>
                      <a:pt x="53" y="29"/>
                    </a:cubicBezTo>
                    <a:cubicBezTo>
                      <a:pt x="53" y="34"/>
                      <a:pt x="53" y="39"/>
                      <a:pt x="53" y="44"/>
                    </a:cubicBezTo>
                    <a:cubicBezTo>
                      <a:pt x="52" y="44"/>
                      <a:pt x="52" y="42"/>
                      <a:pt x="50" y="42"/>
                    </a:cubicBezTo>
                    <a:cubicBezTo>
                      <a:pt x="47" y="41"/>
                      <a:pt x="47" y="45"/>
                      <a:pt x="46" y="45"/>
                    </a:cubicBezTo>
                    <a:cubicBezTo>
                      <a:pt x="45" y="46"/>
                      <a:pt x="44" y="44"/>
                      <a:pt x="43" y="44"/>
                    </a:cubicBezTo>
                    <a:cubicBezTo>
                      <a:pt x="42" y="44"/>
                      <a:pt x="38" y="45"/>
                      <a:pt x="37" y="45"/>
                    </a:cubicBezTo>
                    <a:cubicBezTo>
                      <a:pt x="36" y="45"/>
                      <a:pt x="33" y="48"/>
                      <a:pt x="29" y="47"/>
                    </a:cubicBezTo>
                    <a:cubicBezTo>
                      <a:pt x="27" y="47"/>
                      <a:pt x="29" y="52"/>
                      <a:pt x="26" y="53"/>
                    </a:cubicBezTo>
                    <a:cubicBezTo>
                      <a:pt x="23" y="52"/>
                      <a:pt x="21" y="50"/>
                      <a:pt x="21" y="45"/>
                    </a:cubicBezTo>
                    <a:cubicBezTo>
                      <a:pt x="18" y="44"/>
                      <a:pt x="18" y="48"/>
                      <a:pt x="18" y="48"/>
                    </a:cubicBezTo>
                    <a:cubicBezTo>
                      <a:pt x="16" y="49"/>
                      <a:pt x="15" y="47"/>
                      <a:pt x="15" y="47"/>
                    </a:cubicBezTo>
                    <a:cubicBezTo>
                      <a:pt x="10" y="48"/>
                      <a:pt x="4" y="52"/>
                      <a:pt x="0" y="50"/>
                    </a:cubicBezTo>
                    <a:cubicBezTo>
                      <a:pt x="1" y="48"/>
                      <a:pt x="1" y="46"/>
                      <a:pt x="1" y="44"/>
                    </a:cubicBezTo>
                    <a:cubicBezTo>
                      <a:pt x="3" y="43"/>
                      <a:pt x="4" y="45"/>
                      <a:pt x="4" y="45"/>
                    </a:cubicBezTo>
                    <a:cubicBezTo>
                      <a:pt x="6" y="45"/>
                      <a:pt x="5" y="42"/>
                      <a:pt x="6" y="42"/>
                    </a:cubicBezTo>
                    <a:cubicBezTo>
                      <a:pt x="11" y="42"/>
                      <a:pt x="20" y="43"/>
                      <a:pt x="26" y="41"/>
                    </a:cubicBezTo>
                    <a:cubicBezTo>
                      <a:pt x="24" y="34"/>
                      <a:pt x="31" y="36"/>
                      <a:pt x="29" y="31"/>
                    </a:cubicBezTo>
                    <a:cubicBezTo>
                      <a:pt x="32" y="33"/>
                      <a:pt x="33" y="32"/>
                      <a:pt x="32" y="28"/>
                    </a:cubicBezTo>
                    <a:cubicBezTo>
                      <a:pt x="35" y="31"/>
                      <a:pt x="38" y="26"/>
                      <a:pt x="41" y="29"/>
                    </a:cubicBezTo>
                    <a:cubicBezTo>
                      <a:pt x="42" y="28"/>
                      <a:pt x="40" y="24"/>
                      <a:pt x="41" y="23"/>
                    </a:cubicBezTo>
                    <a:cubicBezTo>
                      <a:pt x="43" y="22"/>
                      <a:pt x="43" y="26"/>
                      <a:pt x="43" y="26"/>
                    </a:cubicBezTo>
                    <a:cubicBezTo>
                      <a:pt x="44" y="26"/>
                      <a:pt x="48" y="25"/>
                      <a:pt x="44" y="19"/>
                    </a:cubicBezTo>
                    <a:cubicBezTo>
                      <a:pt x="50" y="17"/>
                      <a:pt x="47" y="11"/>
                      <a:pt x="49" y="7"/>
                    </a:cubicBezTo>
                    <a:cubicBezTo>
                      <a:pt x="50" y="5"/>
                      <a:pt x="55" y="4"/>
                      <a:pt x="5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3" name="Freeform 50"/>
              <p:cNvSpPr/>
              <p:nvPr>
                <p:custDataLst>
                  <p:tags r:id="rId57"/>
                </p:custDataLst>
              </p:nvPr>
            </p:nvSpPr>
            <p:spPr bwMode="auto">
              <a:xfrm>
                <a:off x="2078766" y="2286404"/>
                <a:ext cx="27705" cy="32322"/>
              </a:xfrm>
              <a:custGeom>
                <a:avLst/>
                <a:gdLst>
                  <a:gd name="T0" fmla="*/ 4 w 10"/>
                  <a:gd name="T1" fmla="*/ 0 h 12"/>
                  <a:gd name="T2" fmla="*/ 1 w 10"/>
                  <a:gd name="T3" fmla="*/ 10 h 12"/>
                  <a:gd name="T4" fmla="*/ 4 w 10"/>
                  <a:gd name="T5" fmla="*/ 0 h 12"/>
                </a:gdLst>
                <a:ahLst/>
                <a:cxnLst>
                  <a:cxn ang="0">
                    <a:pos x="T0" y="T1"/>
                  </a:cxn>
                  <a:cxn ang="0">
                    <a:pos x="T2" y="T3"/>
                  </a:cxn>
                  <a:cxn ang="0">
                    <a:pos x="T4" y="T5"/>
                  </a:cxn>
                </a:cxnLst>
                <a:rect l="0" t="0" r="r" b="b"/>
                <a:pathLst>
                  <a:path w="10" h="12">
                    <a:moveTo>
                      <a:pt x="4" y="0"/>
                    </a:moveTo>
                    <a:cubicBezTo>
                      <a:pt x="10" y="0"/>
                      <a:pt x="8" y="12"/>
                      <a:pt x="1" y="10"/>
                    </a:cubicBezTo>
                    <a:cubicBezTo>
                      <a:pt x="4" y="9"/>
                      <a:pt x="0" y="1"/>
                      <a:pt x="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4" name="Freeform 51"/>
              <p:cNvSpPr/>
              <p:nvPr>
                <p:custDataLst>
                  <p:tags r:id="rId58"/>
                </p:custDataLst>
              </p:nvPr>
            </p:nvSpPr>
            <p:spPr bwMode="auto">
              <a:xfrm>
                <a:off x="2149183" y="2332579"/>
                <a:ext cx="41557" cy="30014"/>
              </a:xfrm>
              <a:custGeom>
                <a:avLst/>
                <a:gdLst>
                  <a:gd name="T0" fmla="*/ 12 w 15"/>
                  <a:gd name="T1" fmla="*/ 2 h 11"/>
                  <a:gd name="T2" fmla="*/ 15 w 15"/>
                  <a:gd name="T3" fmla="*/ 10 h 11"/>
                  <a:gd name="T4" fmla="*/ 7 w 15"/>
                  <a:gd name="T5" fmla="*/ 10 h 11"/>
                  <a:gd name="T6" fmla="*/ 7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3"/>
                      <a:pt x="15" y="6"/>
                      <a:pt x="15" y="10"/>
                    </a:cubicBezTo>
                    <a:cubicBezTo>
                      <a:pt x="13" y="9"/>
                      <a:pt x="8" y="11"/>
                      <a:pt x="7" y="10"/>
                    </a:cubicBezTo>
                    <a:cubicBezTo>
                      <a:pt x="7" y="9"/>
                      <a:pt x="8" y="8"/>
                      <a:pt x="7" y="8"/>
                    </a:cubicBezTo>
                    <a:cubicBezTo>
                      <a:pt x="5" y="8"/>
                      <a:pt x="2" y="9"/>
                      <a:pt x="2" y="7"/>
                    </a:cubicBezTo>
                    <a:cubicBezTo>
                      <a:pt x="0" y="0"/>
                      <a:pt x="12" y="7"/>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5" name="Freeform 52"/>
              <p:cNvSpPr/>
              <p:nvPr>
                <p:custDataLst>
                  <p:tags r:id="rId59"/>
                </p:custDataLst>
              </p:nvPr>
            </p:nvSpPr>
            <p:spPr bwMode="auto">
              <a:xfrm>
                <a:off x="2477025" y="2390298"/>
                <a:ext cx="30014" cy="12698"/>
              </a:xfrm>
              <a:custGeom>
                <a:avLst/>
                <a:gdLst>
                  <a:gd name="T0" fmla="*/ 0 w 11"/>
                  <a:gd name="T1" fmla="*/ 5 h 5"/>
                  <a:gd name="T2" fmla="*/ 6 w 11"/>
                  <a:gd name="T3" fmla="*/ 0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0"/>
                    </a:cubicBezTo>
                    <a:cubicBezTo>
                      <a:pt x="11" y="0"/>
                      <a:pt x="8" y="3"/>
                      <a:pt x="5" y="2"/>
                    </a:cubicBezTo>
                    <a:cubicBezTo>
                      <a:pt x="3" y="3"/>
                      <a:pt x="3" y="5"/>
                      <a:pt x="0"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6" name="Freeform 53"/>
              <p:cNvSpPr/>
              <p:nvPr>
                <p:custDataLst>
                  <p:tags r:id="rId60"/>
                </p:custDataLst>
              </p:nvPr>
            </p:nvSpPr>
            <p:spPr bwMode="auto">
              <a:xfrm>
                <a:off x="4123160" y="2414539"/>
                <a:ext cx="30014" cy="18470"/>
              </a:xfrm>
              <a:custGeom>
                <a:avLst/>
                <a:gdLst>
                  <a:gd name="T0" fmla="*/ 10 w 11"/>
                  <a:gd name="T1" fmla="*/ 0 h 7"/>
                  <a:gd name="T2" fmla="*/ 7 w 11"/>
                  <a:gd name="T3" fmla="*/ 6 h 7"/>
                  <a:gd name="T4" fmla="*/ 1 w 11"/>
                  <a:gd name="T5" fmla="*/ 2 h 7"/>
                  <a:gd name="T6" fmla="*/ 10 w 11"/>
                  <a:gd name="T7" fmla="*/ 0 h 7"/>
                </a:gdLst>
                <a:ahLst/>
                <a:cxnLst>
                  <a:cxn ang="0">
                    <a:pos x="T0" y="T1"/>
                  </a:cxn>
                  <a:cxn ang="0">
                    <a:pos x="T2" y="T3"/>
                  </a:cxn>
                  <a:cxn ang="0">
                    <a:pos x="T4" y="T5"/>
                  </a:cxn>
                  <a:cxn ang="0">
                    <a:pos x="T6" y="T7"/>
                  </a:cxn>
                </a:cxnLst>
                <a:rect l="0" t="0" r="r" b="b"/>
                <a:pathLst>
                  <a:path w="11" h="7">
                    <a:moveTo>
                      <a:pt x="10" y="0"/>
                    </a:moveTo>
                    <a:cubicBezTo>
                      <a:pt x="11" y="5"/>
                      <a:pt x="5" y="1"/>
                      <a:pt x="7" y="6"/>
                    </a:cubicBezTo>
                    <a:cubicBezTo>
                      <a:pt x="3" y="7"/>
                      <a:pt x="0" y="6"/>
                      <a:pt x="1" y="2"/>
                    </a:cubicBezTo>
                    <a:cubicBezTo>
                      <a:pt x="5" y="6"/>
                      <a:pt x="5" y="0"/>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7" name="Freeform 54"/>
              <p:cNvSpPr/>
              <p:nvPr>
                <p:custDataLst>
                  <p:tags r:id="rId61"/>
                </p:custDataLst>
              </p:nvPr>
            </p:nvSpPr>
            <p:spPr bwMode="auto">
              <a:xfrm>
                <a:off x="4072368" y="2414539"/>
                <a:ext cx="42712" cy="46175"/>
              </a:xfrm>
              <a:custGeom>
                <a:avLst/>
                <a:gdLst>
                  <a:gd name="T0" fmla="*/ 14 w 16"/>
                  <a:gd name="T1" fmla="*/ 3 h 17"/>
                  <a:gd name="T2" fmla="*/ 14 w 16"/>
                  <a:gd name="T3" fmla="*/ 14 h 17"/>
                  <a:gd name="T4" fmla="*/ 5 w 16"/>
                  <a:gd name="T5" fmla="*/ 15 h 17"/>
                  <a:gd name="T6" fmla="*/ 0 w 16"/>
                  <a:gd name="T7" fmla="*/ 9 h 17"/>
                  <a:gd name="T8" fmla="*/ 14 w 16"/>
                  <a:gd name="T9" fmla="*/ 3 h 17"/>
                </a:gdLst>
                <a:ahLst/>
                <a:cxnLst>
                  <a:cxn ang="0">
                    <a:pos x="T0" y="T1"/>
                  </a:cxn>
                  <a:cxn ang="0">
                    <a:pos x="T2" y="T3"/>
                  </a:cxn>
                  <a:cxn ang="0">
                    <a:pos x="T4" y="T5"/>
                  </a:cxn>
                  <a:cxn ang="0">
                    <a:pos x="T6" y="T7"/>
                  </a:cxn>
                  <a:cxn ang="0">
                    <a:pos x="T8" y="T9"/>
                  </a:cxn>
                </a:cxnLst>
                <a:rect l="0" t="0" r="r" b="b"/>
                <a:pathLst>
                  <a:path w="16" h="17">
                    <a:moveTo>
                      <a:pt x="14" y="3"/>
                    </a:moveTo>
                    <a:cubicBezTo>
                      <a:pt x="16" y="8"/>
                      <a:pt x="9" y="11"/>
                      <a:pt x="14" y="14"/>
                    </a:cubicBezTo>
                    <a:cubicBezTo>
                      <a:pt x="14" y="17"/>
                      <a:pt x="8" y="14"/>
                      <a:pt x="5" y="15"/>
                    </a:cubicBezTo>
                    <a:cubicBezTo>
                      <a:pt x="5" y="9"/>
                      <a:pt x="6" y="7"/>
                      <a:pt x="0" y="9"/>
                    </a:cubicBezTo>
                    <a:cubicBezTo>
                      <a:pt x="0" y="2"/>
                      <a:pt x="8" y="0"/>
                      <a:pt x="14"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8" name="Freeform 55"/>
              <p:cNvSpPr/>
              <p:nvPr>
                <p:custDataLst>
                  <p:tags r:id="rId62"/>
                </p:custDataLst>
              </p:nvPr>
            </p:nvSpPr>
            <p:spPr bwMode="auto">
              <a:xfrm>
                <a:off x="3918837" y="2574997"/>
                <a:ext cx="27705" cy="41557"/>
              </a:xfrm>
              <a:custGeom>
                <a:avLst/>
                <a:gdLst>
                  <a:gd name="T0" fmla="*/ 9 w 10"/>
                  <a:gd name="T1" fmla="*/ 7 h 15"/>
                  <a:gd name="T2" fmla="*/ 6 w 10"/>
                  <a:gd name="T3" fmla="*/ 15 h 15"/>
                  <a:gd name="T4" fmla="*/ 0 w 10"/>
                  <a:gd name="T5" fmla="*/ 15 h 15"/>
                  <a:gd name="T6" fmla="*/ 2 w 10"/>
                  <a:gd name="T7" fmla="*/ 5 h 15"/>
                  <a:gd name="T8" fmla="*/ 9 w 10"/>
                  <a:gd name="T9" fmla="*/ 7 h 15"/>
                </a:gdLst>
                <a:ahLst/>
                <a:cxnLst>
                  <a:cxn ang="0">
                    <a:pos x="T0" y="T1"/>
                  </a:cxn>
                  <a:cxn ang="0">
                    <a:pos x="T2" y="T3"/>
                  </a:cxn>
                  <a:cxn ang="0">
                    <a:pos x="T4" y="T5"/>
                  </a:cxn>
                  <a:cxn ang="0">
                    <a:pos x="T6" y="T7"/>
                  </a:cxn>
                  <a:cxn ang="0">
                    <a:pos x="T8" y="T9"/>
                  </a:cxn>
                </a:cxnLst>
                <a:rect l="0" t="0" r="r" b="b"/>
                <a:pathLst>
                  <a:path w="10" h="15">
                    <a:moveTo>
                      <a:pt x="9" y="7"/>
                    </a:moveTo>
                    <a:cubicBezTo>
                      <a:pt x="9" y="11"/>
                      <a:pt x="4" y="9"/>
                      <a:pt x="6" y="15"/>
                    </a:cubicBezTo>
                    <a:cubicBezTo>
                      <a:pt x="4" y="15"/>
                      <a:pt x="2" y="15"/>
                      <a:pt x="0" y="15"/>
                    </a:cubicBezTo>
                    <a:cubicBezTo>
                      <a:pt x="1" y="13"/>
                      <a:pt x="5" y="7"/>
                      <a:pt x="2" y="5"/>
                    </a:cubicBezTo>
                    <a:cubicBezTo>
                      <a:pt x="3" y="2"/>
                      <a:pt x="10" y="0"/>
                      <a:pt x="9"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9" name="Freeform 56"/>
              <p:cNvSpPr/>
              <p:nvPr>
                <p:custDataLst>
                  <p:tags r:id="rId63"/>
                </p:custDataLst>
              </p:nvPr>
            </p:nvSpPr>
            <p:spPr bwMode="auto">
              <a:xfrm>
                <a:off x="6149319" y="2594621"/>
                <a:ext cx="16161" cy="13852"/>
              </a:xfrm>
              <a:custGeom>
                <a:avLst/>
                <a:gdLst>
                  <a:gd name="T0" fmla="*/ 0 w 6"/>
                  <a:gd name="T1" fmla="*/ 2 h 5"/>
                  <a:gd name="T2" fmla="*/ 5 w 6"/>
                  <a:gd name="T3" fmla="*/ 1 h 5"/>
                  <a:gd name="T4" fmla="*/ 4 w 6"/>
                  <a:gd name="T5" fmla="*/ 5 h 5"/>
                  <a:gd name="T6" fmla="*/ 1 w 6"/>
                  <a:gd name="T7" fmla="*/ 5 h 5"/>
                  <a:gd name="T8" fmla="*/ 0 w 6"/>
                  <a:gd name="T9" fmla="*/ 2 h 5"/>
                </a:gdLst>
                <a:ahLst/>
                <a:cxnLst>
                  <a:cxn ang="0">
                    <a:pos x="T0" y="T1"/>
                  </a:cxn>
                  <a:cxn ang="0">
                    <a:pos x="T2" y="T3"/>
                  </a:cxn>
                  <a:cxn ang="0">
                    <a:pos x="T4" y="T5"/>
                  </a:cxn>
                  <a:cxn ang="0">
                    <a:pos x="T6" y="T7"/>
                  </a:cxn>
                  <a:cxn ang="0">
                    <a:pos x="T8" y="T9"/>
                  </a:cxn>
                </a:cxnLst>
                <a:rect l="0" t="0" r="r" b="b"/>
                <a:pathLst>
                  <a:path w="6" h="5">
                    <a:moveTo>
                      <a:pt x="0" y="2"/>
                    </a:moveTo>
                    <a:cubicBezTo>
                      <a:pt x="0" y="0"/>
                      <a:pt x="3" y="1"/>
                      <a:pt x="5" y="1"/>
                    </a:cubicBezTo>
                    <a:cubicBezTo>
                      <a:pt x="6" y="3"/>
                      <a:pt x="4" y="3"/>
                      <a:pt x="4" y="5"/>
                    </a:cubicBezTo>
                    <a:cubicBezTo>
                      <a:pt x="3" y="5"/>
                      <a:pt x="2" y="5"/>
                      <a:pt x="1" y="5"/>
                    </a:cubicBezTo>
                    <a:cubicBezTo>
                      <a:pt x="1" y="4"/>
                      <a:pt x="1" y="3"/>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0" name="Freeform 57"/>
              <p:cNvSpPr/>
              <p:nvPr>
                <p:custDataLst>
                  <p:tags r:id="rId64"/>
                </p:custDataLst>
              </p:nvPr>
            </p:nvSpPr>
            <p:spPr bwMode="auto">
              <a:xfrm>
                <a:off x="6576437" y="2608474"/>
                <a:ext cx="163921" cy="64645"/>
              </a:xfrm>
              <a:custGeom>
                <a:avLst/>
                <a:gdLst>
                  <a:gd name="T0" fmla="*/ 59 w 60"/>
                  <a:gd name="T1" fmla="*/ 17 h 24"/>
                  <a:gd name="T2" fmla="*/ 46 w 60"/>
                  <a:gd name="T3" fmla="*/ 21 h 24"/>
                  <a:gd name="T4" fmla="*/ 43 w 60"/>
                  <a:gd name="T5" fmla="*/ 14 h 24"/>
                  <a:gd name="T6" fmla="*/ 26 w 60"/>
                  <a:gd name="T7" fmla="*/ 11 h 24"/>
                  <a:gd name="T8" fmla="*/ 25 w 60"/>
                  <a:gd name="T9" fmla="*/ 6 h 24"/>
                  <a:gd name="T10" fmla="*/ 10 w 60"/>
                  <a:gd name="T11" fmla="*/ 6 h 24"/>
                  <a:gd name="T12" fmla="*/ 0 w 60"/>
                  <a:gd name="T13" fmla="*/ 9 h 24"/>
                  <a:gd name="T14" fmla="*/ 6 w 60"/>
                  <a:gd name="T15" fmla="*/ 2 h 24"/>
                  <a:gd name="T16" fmla="*/ 19 w 60"/>
                  <a:gd name="T17" fmla="*/ 0 h 24"/>
                  <a:gd name="T18" fmla="*/ 23 w 60"/>
                  <a:gd name="T19" fmla="*/ 3 h 24"/>
                  <a:gd name="T20" fmla="*/ 28 w 60"/>
                  <a:gd name="T21" fmla="*/ 5 h 24"/>
                  <a:gd name="T22" fmla="*/ 40 w 60"/>
                  <a:gd name="T23" fmla="*/ 6 h 24"/>
                  <a:gd name="T24" fmla="*/ 44 w 60"/>
                  <a:gd name="T25" fmla="*/ 14 h 24"/>
                  <a:gd name="T26" fmla="*/ 49 w 60"/>
                  <a:gd name="T27" fmla="*/ 15 h 24"/>
                  <a:gd name="T28" fmla="*/ 59 w 60"/>
                  <a:gd name="T29"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24">
                    <a:moveTo>
                      <a:pt x="59" y="17"/>
                    </a:moveTo>
                    <a:cubicBezTo>
                      <a:pt x="60" y="24"/>
                      <a:pt x="47" y="16"/>
                      <a:pt x="46" y="21"/>
                    </a:cubicBezTo>
                    <a:cubicBezTo>
                      <a:pt x="43" y="21"/>
                      <a:pt x="45" y="15"/>
                      <a:pt x="43" y="14"/>
                    </a:cubicBezTo>
                    <a:cubicBezTo>
                      <a:pt x="38" y="12"/>
                      <a:pt x="32" y="12"/>
                      <a:pt x="26" y="11"/>
                    </a:cubicBezTo>
                    <a:cubicBezTo>
                      <a:pt x="26" y="10"/>
                      <a:pt x="25" y="8"/>
                      <a:pt x="25" y="6"/>
                    </a:cubicBezTo>
                    <a:cubicBezTo>
                      <a:pt x="19" y="7"/>
                      <a:pt x="15" y="6"/>
                      <a:pt x="10" y="6"/>
                    </a:cubicBezTo>
                    <a:cubicBezTo>
                      <a:pt x="6" y="7"/>
                      <a:pt x="4" y="11"/>
                      <a:pt x="0" y="9"/>
                    </a:cubicBezTo>
                    <a:cubicBezTo>
                      <a:pt x="0" y="5"/>
                      <a:pt x="6" y="7"/>
                      <a:pt x="6" y="2"/>
                    </a:cubicBezTo>
                    <a:cubicBezTo>
                      <a:pt x="10" y="1"/>
                      <a:pt x="17" y="4"/>
                      <a:pt x="19" y="0"/>
                    </a:cubicBezTo>
                    <a:cubicBezTo>
                      <a:pt x="25" y="2"/>
                      <a:pt x="17" y="2"/>
                      <a:pt x="23" y="3"/>
                    </a:cubicBezTo>
                    <a:cubicBezTo>
                      <a:pt x="23" y="3"/>
                      <a:pt x="28" y="5"/>
                      <a:pt x="28" y="5"/>
                    </a:cubicBezTo>
                    <a:cubicBezTo>
                      <a:pt x="29" y="6"/>
                      <a:pt x="34" y="7"/>
                      <a:pt x="40" y="6"/>
                    </a:cubicBezTo>
                    <a:cubicBezTo>
                      <a:pt x="38" y="12"/>
                      <a:pt x="47" y="7"/>
                      <a:pt x="44" y="14"/>
                    </a:cubicBezTo>
                    <a:cubicBezTo>
                      <a:pt x="46" y="12"/>
                      <a:pt x="48" y="12"/>
                      <a:pt x="49" y="15"/>
                    </a:cubicBezTo>
                    <a:cubicBezTo>
                      <a:pt x="52" y="16"/>
                      <a:pt x="58" y="13"/>
                      <a:pt x="59" y="1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1" name="Freeform 58"/>
              <p:cNvSpPr/>
              <p:nvPr>
                <p:custDataLst>
                  <p:tags r:id="rId65"/>
                </p:custDataLst>
              </p:nvPr>
            </p:nvSpPr>
            <p:spPr bwMode="auto">
              <a:xfrm>
                <a:off x="6770372" y="2665039"/>
                <a:ext cx="68108" cy="38095"/>
              </a:xfrm>
              <a:custGeom>
                <a:avLst/>
                <a:gdLst>
                  <a:gd name="T0" fmla="*/ 1 w 25"/>
                  <a:gd name="T1" fmla="*/ 0 h 14"/>
                  <a:gd name="T2" fmla="*/ 13 w 25"/>
                  <a:gd name="T3" fmla="*/ 2 h 14"/>
                  <a:gd name="T4" fmla="*/ 19 w 25"/>
                  <a:gd name="T5" fmla="*/ 3 h 14"/>
                  <a:gd name="T6" fmla="*/ 25 w 25"/>
                  <a:gd name="T7" fmla="*/ 6 h 14"/>
                  <a:gd name="T8" fmla="*/ 4 w 25"/>
                  <a:gd name="T9" fmla="*/ 9 h 14"/>
                  <a:gd name="T10" fmla="*/ 7 w 25"/>
                  <a:gd name="T11" fmla="*/ 8 h 14"/>
                  <a:gd name="T12" fmla="*/ 1 w 25"/>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5" h="14">
                    <a:moveTo>
                      <a:pt x="1" y="0"/>
                    </a:moveTo>
                    <a:cubicBezTo>
                      <a:pt x="4" y="2"/>
                      <a:pt x="9" y="1"/>
                      <a:pt x="13" y="2"/>
                    </a:cubicBezTo>
                    <a:cubicBezTo>
                      <a:pt x="14" y="2"/>
                      <a:pt x="18" y="7"/>
                      <a:pt x="19" y="3"/>
                    </a:cubicBezTo>
                    <a:cubicBezTo>
                      <a:pt x="21" y="4"/>
                      <a:pt x="20" y="8"/>
                      <a:pt x="25" y="6"/>
                    </a:cubicBezTo>
                    <a:cubicBezTo>
                      <a:pt x="24" y="14"/>
                      <a:pt x="9" y="10"/>
                      <a:pt x="4" y="9"/>
                    </a:cubicBezTo>
                    <a:cubicBezTo>
                      <a:pt x="3" y="8"/>
                      <a:pt x="7" y="8"/>
                      <a:pt x="7" y="8"/>
                    </a:cubicBezTo>
                    <a:cubicBezTo>
                      <a:pt x="7" y="5"/>
                      <a:pt x="0" y="5"/>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2" name="Freeform 59"/>
              <p:cNvSpPr/>
              <p:nvPr>
                <p:custDataLst>
                  <p:tags r:id="rId66"/>
                </p:custDataLst>
              </p:nvPr>
            </p:nvSpPr>
            <p:spPr bwMode="auto">
              <a:xfrm>
                <a:off x="3728365" y="2670810"/>
                <a:ext cx="32322" cy="24242"/>
              </a:xfrm>
              <a:custGeom>
                <a:avLst/>
                <a:gdLst>
                  <a:gd name="T0" fmla="*/ 11 w 12"/>
                  <a:gd name="T1" fmla="*/ 0 h 9"/>
                  <a:gd name="T2" fmla="*/ 8 w 12"/>
                  <a:gd name="T3" fmla="*/ 9 h 9"/>
                  <a:gd name="T4" fmla="*/ 0 w 12"/>
                  <a:gd name="T5" fmla="*/ 3 h 9"/>
                  <a:gd name="T6" fmla="*/ 3 w 12"/>
                  <a:gd name="T7" fmla="*/ 0 h 9"/>
                  <a:gd name="T8" fmla="*/ 11 w 12"/>
                  <a:gd name="T9" fmla="*/ 0 h 9"/>
                </a:gdLst>
                <a:ahLst/>
                <a:cxnLst>
                  <a:cxn ang="0">
                    <a:pos x="T0" y="T1"/>
                  </a:cxn>
                  <a:cxn ang="0">
                    <a:pos x="T2" y="T3"/>
                  </a:cxn>
                  <a:cxn ang="0">
                    <a:pos x="T4" y="T5"/>
                  </a:cxn>
                  <a:cxn ang="0">
                    <a:pos x="T6" y="T7"/>
                  </a:cxn>
                  <a:cxn ang="0">
                    <a:pos x="T8" y="T9"/>
                  </a:cxn>
                </a:cxnLst>
                <a:rect l="0" t="0" r="r" b="b"/>
                <a:pathLst>
                  <a:path w="12" h="9">
                    <a:moveTo>
                      <a:pt x="11" y="0"/>
                    </a:moveTo>
                    <a:cubicBezTo>
                      <a:pt x="12" y="5"/>
                      <a:pt x="7" y="4"/>
                      <a:pt x="8" y="9"/>
                    </a:cubicBezTo>
                    <a:cubicBezTo>
                      <a:pt x="4" y="8"/>
                      <a:pt x="0" y="7"/>
                      <a:pt x="0" y="3"/>
                    </a:cubicBezTo>
                    <a:cubicBezTo>
                      <a:pt x="3" y="3"/>
                      <a:pt x="3" y="1"/>
                      <a:pt x="3" y="0"/>
                    </a:cubicBezTo>
                    <a:cubicBezTo>
                      <a:pt x="6" y="0"/>
                      <a:pt x="8" y="0"/>
                      <a:pt x="1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3" name="Freeform 60"/>
              <p:cNvSpPr/>
              <p:nvPr>
                <p:custDataLst>
                  <p:tags r:id="rId67"/>
                </p:custDataLst>
              </p:nvPr>
            </p:nvSpPr>
            <p:spPr bwMode="auto">
              <a:xfrm>
                <a:off x="6746129" y="2678891"/>
                <a:ext cx="24242" cy="19625"/>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6" y="6"/>
                      <a:pt x="3" y="5"/>
                      <a:pt x="0" y="6"/>
                    </a:cubicBezTo>
                    <a:cubicBezTo>
                      <a:pt x="1" y="3"/>
                      <a:pt x="9" y="0"/>
                      <a:pt x="7"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4" name="Freeform 61"/>
              <p:cNvSpPr/>
              <p:nvPr>
                <p:custDataLst>
                  <p:tags r:id="rId68"/>
                </p:custDataLst>
              </p:nvPr>
            </p:nvSpPr>
            <p:spPr bwMode="auto">
              <a:xfrm>
                <a:off x="6678022" y="2684663"/>
                <a:ext cx="30014" cy="18470"/>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5" name="Freeform 62"/>
              <p:cNvSpPr/>
              <p:nvPr>
                <p:custDataLst>
                  <p:tags r:id="rId69"/>
                </p:custDataLst>
              </p:nvPr>
            </p:nvSpPr>
            <p:spPr bwMode="auto">
              <a:xfrm>
                <a:off x="3910756" y="2695052"/>
                <a:ext cx="43866" cy="76189"/>
              </a:xfrm>
              <a:custGeom>
                <a:avLst/>
                <a:gdLst>
                  <a:gd name="T0" fmla="*/ 8 w 16"/>
                  <a:gd name="T1" fmla="*/ 0 h 28"/>
                  <a:gd name="T2" fmla="*/ 14 w 16"/>
                  <a:gd name="T3" fmla="*/ 0 h 28"/>
                  <a:gd name="T4" fmla="*/ 16 w 16"/>
                  <a:gd name="T5" fmla="*/ 10 h 28"/>
                  <a:gd name="T6" fmla="*/ 12 w 16"/>
                  <a:gd name="T7" fmla="*/ 14 h 28"/>
                  <a:gd name="T8" fmla="*/ 11 w 16"/>
                  <a:gd name="T9" fmla="*/ 19 h 28"/>
                  <a:gd name="T10" fmla="*/ 9 w 16"/>
                  <a:gd name="T11" fmla="*/ 26 h 28"/>
                  <a:gd name="T12" fmla="*/ 5 w 16"/>
                  <a:gd name="T13" fmla="*/ 22 h 28"/>
                  <a:gd name="T14" fmla="*/ 0 w 16"/>
                  <a:gd name="T15" fmla="*/ 16 h 28"/>
                  <a:gd name="T16" fmla="*/ 3 w 16"/>
                  <a:gd name="T17" fmla="*/ 7 h 28"/>
                  <a:gd name="T18" fmla="*/ 8 w 16"/>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8">
                    <a:moveTo>
                      <a:pt x="8" y="0"/>
                    </a:moveTo>
                    <a:cubicBezTo>
                      <a:pt x="10" y="0"/>
                      <a:pt x="12" y="0"/>
                      <a:pt x="14" y="0"/>
                    </a:cubicBezTo>
                    <a:cubicBezTo>
                      <a:pt x="15" y="2"/>
                      <a:pt x="15" y="7"/>
                      <a:pt x="16" y="10"/>
                    </a:cubicBezTo>
                    <a:cubicBezTo>
                      <a:pt x="14" y="10"/>
                      <a:pt x="15" y="15"/>
                      <a:pt x="12" y="14"/>
                    </a:cubicBezTo>
                    <a:cubicBezTo>
                      <a:pt x="12" y="16"/>
                      <a:pt x="12" y="19"/>
                      <a:pt x="11" y="19"/>
                    </a:cubicBezTo>
                    <a:cubicBezTo>
                      <a:pt x="10" y="21"/>
                      <a:pt x="12" y="26"/>
                      <a:pt x="9" y="26"/>
                    </a:cubicBezTo>
                    <a:cubicBezTo>
                      <a:pt x="4" y="28"/>
                      <a:pt x="8" y="22"/>
                      <a:pt x="5" y="22"/>
                    </a:cubicBezTo>
                    <a:cubicBezTo>
                      <a:pt x="3" y="22"/>
                      <a:pt x="2" y="18"/>
                      <a:pt x="0" y="16"/>
                    </a:cubicBezTo>
                    <a:cubicBezTo>
                      <a:pt x="0" y="12"/>
                      <a:pt x="5" y="13"/>
                      <a:pt x="3" y="7"/>
                    </a:cubicBezTo>
                    <a:cubicBezTo>
                      <a:pt x="7" y="11"/>
                      <a:pt x="7" y="3"/>
                      <a:pt x="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6" name="Freeform 63"/>
              <p:cNvSpPr/>
              <p:nvPr>
                <p:custDataLst>
                  <p:tags r:id="rId70"/>
                </p:custDataLst>
              </p:nvPr>
            </p:nvSpPr>
            <p:spPr bwMode="auto">
              <a:xfrm>
                <a:off x="3954622" y="2760851"/>
                <a:ext cx="62336" cy="62336"/>
              </a:xfrm>
              <a:custGeom>
                <a:avLst/>
                <a:gdLst>
                  <a:gd name="T0" fmla="*/ 12 w 23"/>
                  <a:gd name="T1" fmla="*/ 2 h 23"/>
                  <a:gd name="T2" fmla="*/ 17 w 23"/>
                  <a:gd name="T3" fmla="*/ 7 h 23"/>
                  <a:gd name="T4" fmla="*/ 15 w 23"/>
                  <a:gd name="T5" fmla="*/ 8 h 23"/>
                  <a:gd name="T6" fmla="*/ 17 w 23"/>
                  <a:gd name="T7" fmla="*/ 11 h 23"/>
                  <a:gd name="T8" fmla="*/ 23 w 23"/>
                  <a:gd name="T9" fmla="*/ 18 h 23"/>
                  <a:gd name="T10" fmla="*/ 20 w 23"/>
                  <a:gd name="T11" fmla="*/ 23 h 23"/>
                  <a:gd name="T12" fmla="*/ 15 w 23"/>
                  <a:gd name="T13" fmla="*/ 23 h 23"/>
                  <a:gd name="T14" fmla="*/ 8 w 23"/>
                  <a:gd name="T15" fmla="*/ 16 h 23"/>
                  <a:gd name="T16" fmla="*/ 11 w 23"/>
                  <a:gd name="T17" fmla="*/ 13 h 23"/>
                  <a:gd name="T18" fmla="*/ 0 w 23"/>
                  <a:gd name="T19" fmla="*/ 4 h 23"/>
                  <a:gd name="T20" fmla="*/ 12 w 23"/>
                  <a:gd name="T21"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3">
                    <a:moveTo>
                      <a:pt x="12" y="2"/>
                    </a:moveTo>
                    <a:cubicBezTo>
                      <a:pt x="8" y="7"/>
                      <a:pt x="16" y="5"/>
                      <a:pt x="17" y="7"/>
                    </a:cubicBezTo>
                    <a:cubicBezTo>
                      <a:pt x="18" y="8"/>
                      <a:pt x="15" y="8"/>
                      <a:pt x="15" y="8"/>
                    </a:cubicBezTo>
                    <a:cubicBezTo>
                      <a:pt x="15" y="8"/>
                      <a:pt x="17" y="11"/>
                      <a:pt x="17" y="11"/>
                    </a:cubicBezTo>
                    <a:cubicBezTo>
                      <a:pt x="18" y="14"/>
                      <a:pt x="23" y="14"/>
                      <a:pt x="23" y="18"/>
                    </a:cubicBezTo>
                    <a:cubicBezTo>
                      <a:pt x="20" y="18"/>
                      <a:pt x="20" y="21"/>
                      <a:pt x="20" y="23"/>
                    </a:cubicBezTo>
                    <a:cubicBezTo>
                      <a:pt x="19" y="22"/>
                      <a:pt x="16" y="21"/>
                      <a:pt x="15" y="23"/>
                    </a:cubicBezTo>
                    <a:cubicBezTo>
                      <a:pt x="11" y="22"/>
                      <a:pt x="12" y="16"/>
                      <a:pt x="8" y="16"/>
                    </a:cubicBezTo>
                    <a:cubicBezTo>
                      <a:pt x="8" y="14"/>
                      <a:pt x="11" y="15"/>
                      <a:pt x="11" y="13"/>
                    </a:cubicBezTo>
                    <a:cubicBezTo>
                      <a:pt x="7" y="10"/>
                      <a:pt x="5" y="6"/>
                      <a:pt x="0" y="4"/>
                    </a:cubicBezTo>
                    <a:cubicBezTo>
                      <a:pt x="4" y="0"/>
                      <a:pt x="7" y="2"/>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7" name="Freeform 64"/>
              <p:cNvSpPr/>
              <p:nvPr>
                <p:custDataLst>
                  <p:tags r:id="rId71"/>
                </p:custDataLst>
              </p:nvPr>
            </p:nvSpPr>
            <p:spPr bwMode="auto">
              <a:xfrm>
                <a:off x="3932689" y="2787402"/>
                <a:ext cx="11544" cy="9235"/>
              </a:xfrm>
              <a:custGeom>
                <a:avLst/>
                <a:gdLst>
                  <a:gd name="T0" fmla="*/ 0 w 4"/>
                  <a:gd name="T1" fmla="*/ 0 h 3"/>
                  <a:gd name="T2" fmla="*/ 4 w 4"/>
                  <a:gd name="T3" fmla="*/ 0 h 3"/>
                  <a:gd name="T4" fmla="*/ 4 w 4"/>
                  <a:gd name="T5" fmla="*/ 3 h 3"/>
                  <a:gd name="T6" fmla="*/ 0 w 4"/>
                  <a:gd name="T7" fmla="*/ 3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cubicBezTo>
                      <a:pt x="1" y="0"/>
                      <a:pt x="3" y="0"/>
                      <a:pt x="4" y="0"/>
                    </a:cubicBezTo>
                    <a:cubicBezTo>
                      <a:pt x="4" y="1"/>
                      <a:pt x="4" y="2"/>
                      <a:pt x="4" y="3"/>
                    </a:cubicBezTo>
                    <a:cubicBezTo>
                      <a:pt x="3" y="3"/>
                      <a:pt x="1" y="3"/>
                      <a:pt x="0" y="3"/>
                    </a:cubicBezTo>
                    <a:cubicBezTo>
                      <a:pt x="0" y="2"/>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8" name="Freeform 65"/>
              <p:cNvSpPr/>
              <p:nvPr>
                <p:custDataLst>
                  <p:tags r:id="rId72"/>
                </p:custDataLst>
              </p:nvPr>
            </p:nvSpPr>
            <p:spPr bwMode="auto">
              <a:xfrm>
                <a:off x="3952313" y="2798946"/>
                <a:ext cx="32322" cy="48484"/>
              </a:xfrm>
              <a:custGeom>
                <a:avLst/>
                <a:gdLst>
                  <a:gd name="T0" fmla="*/ 12 w 12"/>
                  <a:gd name="T1" fmla="*/ 15 h 18"/>
                  <a:gd name="T2" fmla="*/ 4 w 12"/>
                  <a:gd name="T3" fmla="*/ 16 h 18"/>
                  <a:gd name="T4" fmla="*/ 0 w 12"/>
                  <a:gd name="T5" fmla="*/ 9 h 18"/>
                  <a:gd name="T6" fmla="*/ 12 w 12"/>
                  <a:gd name="T7" fmla="*/ 15 h 18"/>
                </a:gdLst>
                <a:ahLst/>
                <a:cxnLst>
                  <a:cxn ang="0">
                    <a:pos x="T0" y="T1"/>
                  </a:cxn>
                  <a:cxn ang="0">
                    <a:pos x="T2" y="T3"/>
                  </a:cxn>
                  <a:cxn ang="0">
                    <a:pos x="T4" y="T5"/>
                  </a:cxn>
                  <a:cxn ang="0">
                    <a:pos x="T6" y="T7"/>
                  </a:cxn>
                </a:cxnLst>
                <a:rect l="0" t="0" r="r" b="b"/>
                <a:pathLst>
                  <a:path w="12" h="18">
                    <a:moveTo>
                      <a:pt x="12" y="15"/>
                    </a:moveTo>
                    <a:cubicBezTo>
                      <a:pt x="12" y="18"/>
                      <a:pt x="7" y="16"/>
                      <a:pt x="4" y="16"/>
                    </a:cubicBezTo>
                    <a:cubicBezTo>
                      <a:pt x="4" y="12"/>
                      <a:pt x="6" y="7"/>
                      <a:pt x="0" y="9"/>
                    </a:cubicBezTo>
                    <a:cubicBezTo>
                      <a:pt x="6" y="0"/>
                      <a:pt x="5" y="16"/>
                      <a:pt x="12" y="1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9" name="Freeform 66"/>
              <p:cNvSpPr/>
              <p:nvPr>
                <p:custDataLst>
                  <p:tags r:id="rId73"/>
                </p:custDataLst>
              </p:nvPr>
            </p:nvSpPr>
            <p:spPr bwMode="auto">
              <a:xfrm>
                <a:off x="3253918" y="2839348"/>
                <a:ext cx="35786" cy="60027"/>
              </a:xfrm>
              <a:custGeom>
                <a:avLst/>
                <a:gdLst>
                  <a:gd name="T0" fmla="*/ 3 w 13"/>
                  <a:gd name="T1" fmla="*/ 1 h 22"/>
                  <a:gd name="T2" fmla="*/ 7 w 13"/>
                  <a:gd name="T3" fmla="*/ 6 h 22"/>
                  <a:gd name="T4" fmla="*/ 9 w 13"/>
                  <a:gd name="T5" fmla="*/ 7 h 22"/>
                  <a:gd name="T6" fmla="*/ 11 w 13"/>
                  <a:gd name="T7" fmla="*/ 10 h 22"/>
                  <a:gd name="T8" fmla="*/ 10 w 13"/>
                  <a:gd name="T9" fmla="*/ 12 h 22"/>
                  <a:gd name="T10" fmla="*/ 11 w 13"/>
                  <a:gd name="T11" fmla="*/ 19 h 22"/>
                  <a:gd name="T12" fmla="*/ 9 w 13"/>
                  <a:gd name="T13" fmla="*/ 22 h 22"/>
                  <a:gd name="T14" fmla="*/ 3 w 13"/>
                  <a:gd name="T15" fmla="*/ 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22">
                    <a:moveTo>
                      <a:pt x="3" y="1"/>
                    </a:moveTo>
                    <a:cubicBezTo>
                      <a:pt x="6" y="0"/>
                      <a:pt x="6" y="5"/>
                      <a:pt x="7" y="6"/>
                    </a:cubicBezTo>
                    <a:cubicBezTo>
                      <a:pt x="8" y="7"/>
                      <a:pt x="8" y="6"/>
                      <a:pt x="9" y="7"/>
                    </a:cubicBezTo>
                    <a:cubicBezTo>
                      <a:pt x="9" y="9"/>
                      <a:pt x="11" y="9"/>
                      <a:pt x="11" y="10"/>
                    </a:cubicBezTo>
                    <a:cubicBezTo>
                      <a:pt x="12" y="12"/>
                      <a:pt x="10" y="11"/>
                      <a:pt x="10" y="12"/>
                    </a:cubicBezTo>
                    <a:cubicBezTo>
                      <a:pt x="10" y="13"/>
                      <a:pt x="13" y="15"/>
                      <a:pt x="11" y="19"/>
                    </a:cubicBezTo>
                    <a:cubicBezTo>
                      <a:pt x="9" y="19"/>
                      <a:pt x="9" y="20"/>
                      <a:pt x="9" y="22"/>
                    </a:cubicBezTo>
                    <a:cubicBezTo>
                      <a:pt x="0" y="19"/>
                      <a:pt x="1" y="11"/>
                      <a:pt x="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0" name="Freeform 67"/>
              <p:cNvSpPr/>
              <p:nvPr>
                <p:custDataLst>
                  <p:tags r:id="rId74"/>
                </p:custDataLst>
              </p:nvPr>
            </p:nvSpPr>
            <p:spPr bwMode="auto">
              <a:xfrm>
                <a:off x="3982327" y="2842812"/>
                <a:ext cx="42712" cy="64645"/>
              </a:xfrm>
              <a:custGeom>
                <a:avLst/>
                <a:gdLst>
                  <a:gd name="T0" fmla="*/ 13 w 16"/>
                  <a:gd name="T1" fmla="*/ 0 h 24"/>
                  <a:gd name="T2" fmla="*/ 16 w 16"/>
                  <a:gd name="T3" fmla="*/ 12 h 24"/>
                  <a:gd name="T4" fmla="*/ 11 w 16"/>
                  <a:gd name="T5" fmla="*/ 14 h 24"/>
                  <a:gd name="T6" fmla="*/ 11 w 16"/>
                  <a:gd name="T7" fmla="*/ 24 h 24"/>
                  <a:gd name="T8" fmla="*/ 4 w 16"/>
                  <a:gd name="T9" fmla="*/ 20 h 24"/>
                  <a:gd name="T10" fmla="*/ 5 w 16"/>
                  <a:gd name="T11" fmla="*/ 14 h 24"/>
                  <a:gd name="T12" fmla="*/ 5 w 16"/>
                  <a:gd name="T13" fmla="*/ 11 h 24"/>
                  <a:gd name="T14" fmla="*/ 4 w 16"/>
                  <a:gd name="T15" fmla="*/ 11 h 24"/>
                  <a:gd name="T16" fmla="*/ 7 w 16"/>
                  <a:gd name="T17" fmla="*/ 6 h 24"/>
                  <a:gd name="T18" fmla="*/ 10 w 16"/>
                  <a:gd name="T19" fmla="*/ 2 h 24"/>
                  <a:gd name="T20" fmla="*/ 13 w 16"/>
                  <a:gd name="T2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24">
                    <a:moveTo>
                      <a:pt x="13" y="0"/>
                    </a:moveTo>
                    <a:cubicBezTo>
                      <a:pt x="13" y="5"/>
                      <a:pt x="12" y="11"/>
                      <a:pt x="16" y="12"/>
                    </a:cubicBezTo>
                    <a:cubicBezTo>
                      <a:pt x="15" y="14"/>
                      <a:pt x="13" y="13"/>
                      <a:pt x="11" y="14"/>
                    </a:cubicBezTo>
                    <a:cubicBezTo>
                      <a:pt x="14" y="16"/>
                      <a:pt x="10" y="19"/>
                      <a:pt x="11" y="24"/>
                    </a:cubicBezTo>
                    <a:cubicBezTo>
                      <a:pt x="7" y="24"/>
                      <a:pt x="8" y="20"/>
                      <a:pt x="4" y="20"/>
                    </a:cubicBezTo>
                    <a:cubicBezTo>
                      <a:pt x="3" y="17"/>
                      <a:pt x="5" y="16"/>
                      <a:pt x="5" y="14"/>
                    </a:cubicBezTo>
                    <a:cubicBezTo>
                      <a:pt x="5" y="12"/>
                      <a:pt x="3" y="11"/>
                      <a:pt x="5" y="11"/>
                    </a:cubicBezTo>
                    <a:cubicBezTo>
                      <a:pt x="5" y="9"/>
                      <a:pt x="4" y="10"/>
                      <a:pt x="4" y="11"/>
                    </a:cubicBezTo>
                    <a:cubicBezTo>
                      <a:pt x="0" y="10"/>
                      <a:pt x="4" y="5"/>
                      <a:pt x="7" y="6"/>
                    </a:cubicBezTo>
                    <a:cubicBezTo>
                      <a:pt x="7" y="4"/>
                      <a:pt x="9" y="3"/>
                      <a:pt x="10" y="2"/>
                    </a:cubicBezTo>
                    <a:cubicBezTo>
                      <a:pt x="11" y="1"/>
                      <a:pt x="11" y="0"/>
                      <a:pt x="1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1" name="Freeform 68"/>
              <p:cNvSpPr/>
              <p:nvPr>
                <p:custDataLst>
                  <p:tags r:id="rId75"/>
                </p:custDataLst>
              </p:nvPr>
            </p:nvSpPr>
            <p:spPr bwMode="auto">
              <a:xfrm>
                <a:off x="3948850" y="2856664"/>
                <a:ext cx="33477" cy="26551"/>
              </a:xfrm>
              <a:custGeom>
                <a:avLst/>
                <a:gdLst>
                  <a:gd name="T0" fmla="*/ 7 w 12"/>
                  <a:gd name="T1" fmla="*/ 0 h 10"/>
                  <a:gd name="T2" fmla="*/ 11 w 12"/>
                  <a:gd name="T3" fmla="*/ 4 h 10"/>
                  <a:gd name="T4" fmla="*/ 10 w 12"/>
                  <a:gd name="T5" fmla="*/ 6 h 10"/>
                  <a:gd name="T6" fmla="*/ 1 w 12"/>
                  <a:gd name="T7" fmla="*/ 10 h 10"/>
                  <a:gd name="T8" fmla="*/ 7 w 12"/>
                  <a:gd name="T9" fmla="*/ 0 h 10"/>
                </a:gdLst>
                <a:ahLst/>
                <a:cxnLst>
                  <a:cxn ang="0">
                    <a:pos x="T0" y="T1"/>
                  </a:cxn>
                  <a:cxn ang="0">
                    <a:pos x="T2" y="T3"/>
                  </a:cxn>
                  <a:cxn ang="0">
                    <a:pos x="T4" y="T5"/>
                  </a:cxn>
                  <a:cxn ang="0">
                    <a:pos x="T6" y="T7"/>
                  </a:cxn>
                  <a:cxn ang="0">
                    <a:pos x="T8" y="T9"/>
                  </a:cxn>
                </a:cxnLst>
                <a:rect l="0" t="0" r="r" b="b"/>
                <a:pathLst>
                  <a:path w="12" h="10">
                    <a:moveTo>
                      <a:pt x="7" y="0"/>
                    </a:moveTo>
                    <a:cubicBezTo>
                      <a:pt x="10" y="0"/>
                      <a:pt x="12" y="1"/>
                      <a:pt x="11" y="4"/>
                    </a:cubicBezTo>
                    <a:cubicBezTo>
                      <a:pt x="9" y="4"/>
                      <a:pt x="8" y="6"/>
                      <a:pt x="10" y="6"/>
                    </a:cubicBezTo>
                    <a:cubicBezTo>
                      <a:pt x="9" y="7"/>
                      <a:pt x="4" y="9"/>
                      <a:pt x="1" y="10"/>
                    </a:cubicBezTo>
                    <a:cubicBezTo>
                      <a:pt x="0" y="4"/>
                      <a:pt x="7" y="6"/>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2" name="Freeform 69"/>
              <p:cNvSpPr/>
              <p:nvPr>
                <p:custDataLst>
                  <p:tags r:id="rId76"/>
                </p:custDataLst>
              </p:nvPr>
            </p:nvSpPr>
            <p:spPr bwMode="auto">
              <a:xfrm>
                <a:off x="4042354" y="2959403"/>
                <a:ext cx="18470" cy="41557"/>
              </a:xfrm>
              <a:custGeom>
                <a:avLst/>
                <a:gdLst>
                  <a:gd name="T0" fmla="*/ 1 w 7"/>
                  <a:gd name="T1" fmla="*/ 0 h 15"/>
                  <a:gd name="T2" fmla="*/ 7 w 7"/>
                  <a:gd name="T3" fmla="*/ 5 h 15"/>
                  <a:gd name="T4" fmla="*/ 0 w 7"/>
                  <a:gd name="T5" fmla="*/ 14 h 15"/>
                  <a:gd name="T6" fmla="*/ 3 w 7"/>
                  <a:gd name="T7" fmla="*/ 12 h 15"/>
                  <a:gd name="T8" fmla="*/ 1 w 7"/>
                  <a:gd name="T9" fmla="*/ 0 h 15"/>
                </a:gdLst>
                <a:ahLst/>
                <a:cxnLst>
                  <a:cxn ang="0">
                    <a:pos x="T0" y="T1"/>
                  </a:cxn>
                  <a:cxn ang="0">
                    <a:pos x="T2" y="T3"/>
                  </a:cxn>
                  <a:cxn ang="0">
                    <a:pos x="T4" y="T5"/>
                  </a:cxn>
                  <a:cxn ang="0">
                    <a:pos x="T6" y="T7"/>
                  </a:cxn>
                  <a:cxn ang="0">
                    <a:pos x="T8" y="T9"/>
                  </a:cxn>
                </a:cxnLst>
                <a:rect l="0" t="0" r="r" b="b"/>
                <a:pathLst>
                  <a:path w="7" h="15">
                    <a:moveTo>
                      <a:pt x="1" y="0"/>
                    </a:moveTo>
                    <a:cubicBezTo>
                      <a:pt x="5" y="0"/>
                      <a:pt x="2" y="6"/>
                      <a:pt x="7" y="5"/>
                    </a:cubicBezTo>
                    <a:cubicBezTo>
                      <a:pt x="6" y="9"/>
                      <a:pt x="6" y="15"/>
                      <a:pt x="0" y="14"/>
                    </a:cubicBezTo>
                    <a:cubicBezTo>
                      <a:pt x="0" y="12"/>
                      <a:pt x="1" y="13"/>
                      <a:pt x="3" y="12"/>
                    </a:cubicBezTo>
                    <a:cubicBezTo>
                      <a:pt x="0" y="7"/>
                      <a:pt x="0" y="8"/>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3" name="Freeform 70"/>
              <p:cNvSpPr/>
              <p:nvPr>
                <p:custDataLst>
                  <p:tags r:id="rId77"/>
                </p:custDataLst>
              </p:nvPr>
            </p:nvSpPr>
            <p:spPr bwMode="auto">
              <a:xfrm>
                <a:off x="3916528" y="2970947"/>
                <a:ext cx="81961" cy="26551"/>
              </a:xfrm>
              <a:custGeom>
                <a:avLst/>
                <a:gdLst>
                  <a:gd name="T0" fmla="*/ 29 w 30"/>
                  <a:gd name="T1" fmla="*/ 4 h 10"/>
                  <a:gd name="T2" fmla="*/ 20 w 30"/>
                  <a:gd name="T3" fmla="*/ 8 h 10"/>
                  <a:gd name="T4" fmla="*/ 0 w 30"/>
                  <a:gd name="T5" fmla="*/ 10 h 10"/>
                  <a:gd name="T6" fmla="*/ 25 w 30"/>
                  <a:gd name="T7" fmla="*/ 2 h 10"/>
                  <a:gd name="T8" fmla="*/ 29 w 30"/>
                  <a:gd name="T9" fmla="*/ 4 h 10"/>
                </a:gdLst>
                <a:ahLst/>
                <a:cxnLst>
                  <a:cxn ang="0">
                    <a:pos x="T0" y="T1"/>
                  </a:cxn>
                  <a:cxn ang="0">
                    <a:pos x="T2" y="T3"/>
                  </a:cxn>
                  <a:cxn ang="0">
                    <a:pos x="T4" y="T5"/>
                  </a:cxn>
                  <a:cxn ang="0">
                    <a:pos x="T6" y="T7"/>
                  </a:cxn>
                  <a:cxn ang="0">
                    <a:pos x="T8" y="T9"/>
                  </a:cxn>
                </a:cxnLst>
                <a:rect l="0" t="0" r="r" b="b"/>
                <a:pathLst>
                  <a:path w="30" h="10">
                    <a:moveTo>
                      <a:pt x="29" y="4"/>
                    </a:moveTo>
                    <a:cubicBezTo>
                      <a:pt x="30" y="8"/>
                      <a:pt x="24" y="8"/>
                      <a:pt x="20" y="8"/>
                    </a:cubicBezTo>
                    <a:cubicBezTo>
                      <a:pt x="14" y="9"/>
                      <a:pt x="5" y="7"/>
                      <a:pt x="0" y="10"/>
                    </a:cubicBezTo>
                    <a:cubicBezTo>
                      <a:pt x="1" y="0"/>
                      <a:pt x="21" y="10"/>
                      <a:pt x="25" y="2"/>
                    </a:cubicBezTo>
                    <a:cubicBezTo>
                      <a:pt x="26" y="3"/>
                      <a:pt x="27" y="4"/>
                      <a:pt x="29"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4" name="Freeform 71"/>
              <p:cNvSpPr/>
              <p:nvPr>
                <p:custDataLst>
                  <p:tags r:id="rId78"/>
                </p:custDataLst>
              </p:nvPr>
            </p:nvSpPr>
            <p:spPr bwMode="auto">
              <a:xfrm>
                <a:off x="4093147" y="3003269"/>
                <a:ext cx="51947" cy="32322"/>
              </a:xfrm>
              <a:custGeom>
                <a:avLst/>
                <a:gdLst>
                  <a:gd name="T0" fmla="*/ 19 w 19"/>
                  <a:gd name="T1" fmla="*/ 8 h 12"/>
                  <a:gd name="T2" fmla="*/ 16 w 19"/>
                  <a:gd name="T3" fmla="*/ 11 h 12"/>
                  <a:gd name="T4" fmla="*/ 7 w 19"/>
                  <a:gd name="T5" fmla="*/ 11 h 12"/>
                  <a:gd name="T6" fmla="*/ 6 w 19"/>
                  <a:gd name="T7" fmla="*/ 10 h 12"/>
                  <a:gd name="T8" fmla="*/ 0 w 19"/>
                  <a:gd name="T9" fmla="*/ 5 h 12"/>
                  <a:gd name="T10" fmla="*/ 7 w 19"/>
                  <a:gd name="T11" fmla="*/ 2 h 12"/>
                  <a:gd name="T12" fmla="*/ 12 w 19"/>
                  <a:gd name="T13" fmla="*/ 1 h 12"/>
                  <a:gd name="T14" fmla="*/ 12 w 19"/>
                  <a:gd name="T15" fmla="*/ 2 h 12"/>
                  <a:gd name="T16" fmla="*/ 13 w 19"/>
                  <a:gd name="T17" fmla="*/ 1 h 12"/>
                  <a:gd name="T18" fmla="*/ 19 w 19"/>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2">
                    <a:moveTo>
                      <a:pt x="19" y="8"/>
                    </a:moveTo>
                    <a:cubicBezTo>
                      <a:pt x="18" y="9"/>
                      <a:pt x="17" y="9"/>
                      <a:pt x="16" y="11"/>
                    </a:cubicBezTo>
                    <a:cubicBezTo>
                      <a:pt x="13" y="9"/>
                      <a:pt x="10" y="12"/>
                      <a:pt x="7" y="11"/>
                    </a:cubicBezTo>
                    <a:cubicBezTo>
                      <a:pt x="7" y="11"/>
                      <a:pt x="7" y="10"/>
                      <a:pt x="6" y="10"/>
                    </a:cubicBezTo>
                    <a:cubicBezTo>
                      <a:pt x="4" y="9"/>
                      <a:pt x="2" y="6"/>
                      <a:pt x="0" y="5"/>
                    </a:cubicBezTo>
                    <a:cubicBezTo>
                      <a:pt x="1" y="3"/>
                      <a:pt x="5" y="4"/>
                      <a:pt x="7" y="2"/>
                    </a:cubicBezTo>
                    <a:cubicBezTo>
                      <a:pt x="8" y="2"/>
                      <a:pt x="11" y="0"/>
                      <a:pt x="12" y="1"/>
                    </a:cubicBezTo>
                    <a:cubicBezTo>
                      <a:pt x="12" y="1"/>
                      <a:pt x="12" y="2"/>
                      <a:pt x="12" y="2"/>
                    </a:cubicBezTo>
                    <a:cubicBezTo>
                      <a:pt x="13" y="2"/>
                      <a:pt x="14" y="1"/>
                      <a:pt x="13" y="1"/>
                    </a:cubicBezTo>
                    <a:cubicBezTo>
                      <a:pt x="16" y="2"/>
                      <a:pt x="19" y="4"/>
                      <a:pt x="19" y="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5" name="Freeform 72"/>
              <p:cNvSpPr/>
              <p:nvPr>
                <p:custDataLst>
                  <p:tags r:id="rId79"/>
                </p:custDataLst>
              </p:nvPr>
            </p:nvSpPr>
            <p:spPr bwMode="auto">
              <a:xfrm>
                <a:off x="4120851" y="3022894"/>
                <a:ext cx="294365" cy="154686"/>
              </a:xfrm>
              <a:custGeom>
                <a:avLst/>
                <a:gdLst>
                  <a:gd name="T0" fmla="*/ 36 w 108"/>
                  <a:gd name="T1" fmla="*/ 28 h 57"/>
                  <a:gd name="T2" fmla="*/ 30 w 108"/>
                  <a:gd name="T3" fmla="*/ 25 h 57"/>
                  <a:gd name="T4" fmla="*/ 27 w 108"/>
                  <a:gd name="T5" fmla="*/ 19 h 57"/>
                  <a:gd name="T6" fmla="*/ 11 w 108"/>
                  <a:gd name="T7" fmla="*/ 14 h 57"/>
                  <a:gd name="T8" fmla="*/ 2 w 108"/>
                  <a:gd name="T9" fmla="*/ 14 h 57"/>
                  <a:gd name="T10" fmla="*/ 0 w 108"/>
                  <a:gd name="T11" fmla="*/ 8 h 57"/>
                  <a:gd name="T12" fmla="*/ 5 w 108"/>
                  <a:gd name="T13" fmla="*/ 8 h 57"/>
                  <a:gd name="T14" fmla="*/ 9 w 108"/>
                  <a:gd name="T15" fmla="*/ 7 h 57"/>
                  <a:gd name="T16" fmla="*/ 17 w 108"/>
                  <a:gd name="T17" fmla="*/ 10 h 57"/>
                  <a:gd name="T18" fmla="*/ 22 w 108"/>
                  <a:gd name="T19" fmla="*/ 6 h 57"/>
                  <a:gd name="T20" fmla="*/ 34 w 108"/>
                  <a:gd name="T21" fmla="*/ 1 h 57"/>
                  <a:gd name="T22" fmla="*/ 37 w 108"/>
                  <a:gd name="T23" fmla="*/ 4 h 57"/>
                  <a:gd name="T24" fmla="*/ 49 w 108"/>
                  <a:gd name="T25" fmla="*/ 8 h 57"/>
                  <a:gd name="T26" fmla="*/ 52 w 108"/>
                  <a:gd name="T27" fmla="*/ 7 h 57"/>
                  <a:gd name="T28" fmla="*/ 55 w 108"/>
                  <a:gd name="T29" fmla="*/ 10 h 57"/>
                  <a:gd name="T30" fmla="*/ 63 w 108"/>
                  <a:gd name="T31" fmla="*/ 10 h 57"/>
                  <a:gd name="T32" fmla="*/ 68 w 108"/>
                  <a:gd name="T33" fmla="*/ 13 h 57"/>
                  <a:gd name="T34" fmla="*/ 68 w 108"/>
                  <a:gd name="T35" fmla="*/ 17 h 57"/>
                  <a:gd name="T36" fmla="*/ 71 w 108"/>
                  <a:gd name="T37" fmla="*/ 16 h 57"/>
                  <a:gd name="T38" fmla="*/ 73 w 108"/>
                  <a:gd name="T39" fmla="*/ 20 h 57"/>
                  <a:gd name="T40" fmla="*/ 80 w 108"/>
                  <a:gd name="T41" fmla="*/ 25 h 57"/>
                  <a:gd name="T42" fmla="*/ 92 w 108"/>
                  <a:gd name="T43" fmla="*/ 29 h 57"/>
                  <a:gd name="T44" fmla="*/ 91 w 108"/>
                  <a:gd name="T45" fmla="*/ 34 h 57"/>
                  <a:gd name="T46" fmla="*/ 95 w 108"/>
                  <a:gd name="T47" fmla="*/ 37 h 57"/>
                  <a:gd name="T48" fmla="*/ 95 w 108"/>
                  <a:gd name="T49" fmla="*/ 40 h 57"/>
                  <a:gd name="T50" fmla="*/ 101 w 108"/>
                  <a:gd name="T51" fmla="*/ 46 h 57"/>
                  <a:gd name="T52" fmla="*/ 108 w 108"/>
                  <a:gd name="T53" fmla="*/ 53 h 57"/>
                  <a:gd name="T54" fmla="*/ 98 w 108"/>
                  <a:gd name="T55" fmla="*/ 53 h 57"/>
                  <a:gd name="T56" fmla="*/ 89 w 108"/>
                  <a:gd name="T57" fmla="*/ 47 h 57"/>
                  <a:gd name="T58" fmla="*/ 86 w 108"/>
                  <a:gd name="T59" fmla="*/ 44 h 57"/>
                  <a:gd name="T60" fmla="*/ 85 w 108"/>
                  <a:gd name="T61" fmla="*/ 43 h 57"/>
                  <a:gd name="T62" fmla="*/ 80 w 108"/>
                  <a:gd name="T63" fmla="*/ 38 h 57"/>
                  <a:gd name="T64" fmla="*/ 68 w 108"/>
                  <a:gd name="T65" fmla="*/ 37 h 57"/>
                  <a:gd name="T66" fmla="*/ 63 w 108"/>
                  <a:gd name="T67" fmla="*/ 50 h 57"/>
                  <a:gd name="T68" fmla="*/ 54 w 108"/>
                  <a:gd name="T69" fmla="*/ 47 h 57"/>
                  <a:gd name="T70" fmla="*/ 49 w 108"/>
                  <a:gd name="T71" fmla="*/ 46 h 57"/>
                  <a:gd name="T72" fmla="*/ 43 w 108"/>
                  <a:gd name="T73" fmla="*/ 38 h 57"/>
                  <a:gd name="T74" fmla="*/ 37 w 108"/>
                  <a:gd name="T75" fmla="*/ 44 h 57"/>
                  <a:gd name="T76" fmla="*/ 33 w 108"/>
                  <a:gd name="T77" fmla="*/ 41 h 57"/>
                  <a:gd name="T78" fmla="*/ 37 w 108"/>
                  <a:gd name="T79" fmla="*/ 37 h 57"/>
                  <a:gd name="T80" fmla="*/ 40 w 108"/>
                  <a:gd name="T81" fmla="*/ 31 h 57"/>
                  <a:gd name="T82" fmla="*/ 39 w 108"/>
                  <a:gd name="T83" fmla="*/ 34 h 57"/>
                  <a:gd name="T84" fmla="*/ 36 w 108"/>
                  <a:gd name="T8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8" h="57">
                    <a:moveTo>
                      <a:pt x="36" y="28"/>
                    </a:moveTo>
                    <a:cubicBezTo>
                      <a:pt x="33" y="28"/>
                      <a:pt x="34" y="24"/>
                      <a:pt x="30" y="25"/>
                    </a:cubicBezTo>
                    <a:cubicBezTo>
                      <a:pt x="29" y="23"/>
                      <a:pt x="28" y="21"/>
                      <a:pt x="27" y="19"/>
                    </a:cubicBezTo>
                    <a:cubicBezTo>
                      <a:pt x="21" y="18"/>
                      <a:pt x="14" y="18"/>
                      <a:pt x="11" y="14"/>
                    </a:cubicBezTo>
                    <a:cubicBezTo>
                      <a:pt x="6" y="16"/>
                      <a:pt x="7" y="15"/>
                      <a:pt x="2" y="14"/>
                    </a:cubicBezTo>
                    <a:cubicBezTo>
                      <a:pt x="2" y="12"/>
                      <a:pt x="2" y="9"/>
                      <a:pt x="0" y="8"/>
                    </a:cubicBezTo>
                    <a:cubicBezTo>
                      <a:pt x="1" y="6"/>
                      <a:pt x="3" y="9"/>
                      <a:pt x="5" y="8"/>
                    </a:cubicBezTo>
                    <a:cubicBezTo>
                      <a:pt x="7" y="8"/>
                      <a:pt x="8" y="7"/>
                      <a:pt x="9" y="7"/>
                    </a:cubicBezTo>
                    <a:cubicBezTo>
                      <a:pt x="12" y="7"/>
                      <a:pt x="14" y="10"/>
                      <a:pt x="17" y="10"/>
                    </a:cubicBezTo>
                    <a:cubicBezTo>
                      <a:pt x="20" y="12"/>
                      <a:pt x="21" y="7"/>
                      <a:pt x="22" y="6"/>
                    </a:cubicBezTo>
                    <a:cubicBezTo>
                      <a:pt x="26" y="3"/>
                      <a:pt x="31" y="4"/>
                      <a:pt x="34" y="1"/>
                    </a:cubicBezTo>
                    <a:cubicBezTo>
                      <a:pt x="37" y="0"/>
                      <a:pt x="36" y="3"/>
                      <a:pt x="37" y="4"/>
                    </a:cubicBezTo>
                    <a:cubicBezTo>
                      <a:pt x="40" y="6"/>
                      <a:pt x="49" y="3"/>
                      <a:pt x="49" y="8"/>
                    </a:cubicBezTo>
                    <a:cubicBezTo>
                      <a:pt x="51" y="10"/>
                      <a:pt x="52" y="7"/>
                      <a:pt x="52" y="7"/>
                    </a:cubicBezTo>
                    <a:cubicBezTo>
                      <a:pt x="54" y="7"/>
                      <a:pt x="54" y="10"/>
                      <a:pt x="55" y="10"/>
                    </a:cubicBezTo>
                    <a:cubicBezTo>
                      <a:pt x="57" y="11"/>
                      <a:pt x="60" y="9"/>
                      <a:pt x="63" y="10"/>
                    </a:cubicBezTo>
                    <a:cubicBezTo>
                      <a:pt x="63" y="10"/>
                      <a:pt x="64" y="15"/>
                      <a:pt x="68" y="13"/>
                    </a:cubicBezTo>
                    <a:cubicBezTo>
                      <a:pt x="70" y="15"/>
                      <a:pt x="69" y="15"/>
                      <a:pt x="68" y="17"/>
                    </a:cubicBezTo>
                    <a:cubicBezTo>
                      <a:pt x="70" y="18"/>
                      <a:pt x="71" y="17"/>
                      <a:pt x="71" y="16"/>
                    </a:cubicBezTo>
                    <a:cubicBezTo>
                      <a:pt x="73" y="16"/>
                      <a:pt x="73" y="19"/>
                      <a:pt x="73" y="20"/>
                    </a:cubicBezTo>
                    <a:cubicBezTo>
                      <a:pt x="74" y="23"/>
                      <a:pt x="78" y="23"/>
                      <a:pt x="80" y="25"/>
                    </a:cubicBezTo>
                    <a:cubicBezTo>
                      <a:pt x="82" y="26"/>
                      <a:pt x="87" y="29"/>
                      <a:pt x="92" y="29"/>
                    </a:cubicBezTo>
                    <a:cubicBezTo>
                      <a:pt x="93" y="32"/>
                      <a:pt x="91" y="32"/>
                      <a:pt x="91" y="34"/>
                    </a:cubicBezTo>
                    <a:cubicBezTo>
                      <a:pt x="91" y="35"/>
                      <a:pt x="94" y="35"/>
                      <a:pt x="95" y="37"/>
                    </a:cubicBezTo>
                    <a:cubicBezTo>
                      <a:pt x="96" y="37"/>
                      <a:pt x="95" y="39"/>
                      <a:pt x="95" y="40"/>
                    </a:cubicBezTo>
                    <a:cubicBezTo>
                      <a:pt x="97" y="41"/>
                      <a:pt x="99" y="43"/>
                      <a:pt x="101" y="46"/>
                    </a:cubicBezTo>
                    <a:cubicBezTo>
                      <a:pt x="103" y="48"/>
                      <a:pt x="105" y="52"/>
                      <a:pt x="108" y="53"/>
                    </a:cubicBezTo>
                    <a:cubicBezTo>
                      <a:pt x="106" y="57"/>
                      <a:pt x="100" y="53"/>
                      <a:pt x="98" y="53"/>
                    </a:cubicBezTo>
                    <a:cubicBezTo>
                      <a:pt x="95" y="52"/>
                      <a:pt x="93" y="51"/>
                      <a:pt x="89" y="47"/>
                    </a:cubicBezTo>
                    <a:cubicBezTo>
                      <a:pt x="88" y="46"/>
                      <a:pt x="87" y="45"/>
                      <a:pt x="86" y="44"/>
                    </a:cubicBezTo>
                    <a:cubicBezTo>
                      <a:pt x="85" y="43"/>
                      <a:pt x="85" y="44"/>
                      <a:pt x="85" y="43"/>
                    </a:cubicBezTo>
                    <a:cubicBezTo>
                      <a:pt x="85" y="42"/>
                      <a:pt x="81" y="38"/>
                      <a:pt x="80" y="38"/>
                    </a:cubicBezTo>
                    <a:cubicBezTo>
                      <a:pt x="77" y="37"/>
                      <a:pt x="72" y="39"/>
                      <a:pt x="68" y="37"/>
                    </a:cubicBezTo>
                    <a:cubicBezTo>
                      <a:pt x="65" y="40"/>
                      <a:pt x="64" y="45"/>
                      <a:pt x="63" y="50"/>
                    </a:cubicBezTo>
                    <a:cubicBezTo>
                      <a:pt x="62" y="48"/>
                      <a:pt x="56" y="49"/>
                      <a:pt x="54" y="47"/>
                    </a:cubicBezTo>
                    <a:cubicBezTo>
                      <a:pt x="52" y="46"/>
                      <a:pt x="55" y="43"/>
                      <a:pt x="49" y="46"/>
                    </a:cubicBezTo>
                    <a:cubicBezTo>
                      <a:pt x="52" y="38"/>
                      <a:pt x="42" y="44"/>
                      <a:pt x="43" y="38"/>
                    </a:cubicBezTo>
                    <a:cubicBezTo>
                      <a:pt x="40" y="39"/>
                      <a:pt x="36" y="39"/>
                      <a:pt x="37" y="44"/>
                    </a:cubicBezTo>
                    <a:cubicBezTo>
                      <a:pt x="36" y="43"/>
                      <a:pt x="36" y="41"/>
                      <a:pt x="33" y="41"/>
                    </a:cubicBezTo>
                    <a:cubicBezTo>
                      <a:pt x="33" y="39"/>
                      <a:pt x="36" y="38"/>
                      <a:pt x="37" y="37"/>
                    </a:cubicBezTo>
                    <a:cubicBezTo>
                      <a:pt x="39" y="35"/>
                      <a:pt x="41" y="35"/>
                      <a:pt x="40" y="31"/>
                    </a:cubicBezTo>
                    <a:cubicBezTo>
                      <a:pt x="39" y="30"/>
                      <a:pt x="39" y="34"/>
                      <a:pt x="39" y="34"/>
                    </a:cubicBezTo>
                    <a:cubicBezTo>
                      <a:pt x="36" y="33"/>
                      <a:pt x="37" y="24"/>
                      <a:pt x="36" y="2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6" name="Freeform 73"/>
              <p:cNvSpPr/>
              <p:nvPr>
                <p:custDataLst>
                  <p:tags r:id="rId80"/>
                </p:custDataLst>
              </p:nvPr>
            </p:nvSpPr>
            <p:spPr bwMode="auto">
              <a:xfrm>
                <a:off x="4052744" y="3039055"/>
                <a:ext cx="30014" cy="26551"/>
              </a:xfrm>
              <a:custGeom>
                <a:avLst/>
                <a:gdLst>
                  <a:gd name="T0" fmla="*/ 10 w 11"/>
                  <a:gd name="T1" fmla="*/ 4 h 10"/>
                  <a:gd name="T2" fmla="*/ 0 w 11"/>
                  <a:gd name="T3" fmla="*/ 5 h 10"/>
                  <a:gd name="T4" fmla="*/ 10 w 11"/>
                  <a:gd name="T5" fmla="*/ 4 h 10"/>
                </a:gdLst>
                <a:ahLst/>
                <a:cxnLst>
                  <a:cxn ang="0">
                    <a:pos x="T0" y="T1"/>
                  </a:cxn>
                  <a:cxn ang="0">
                    <a:pos x="T2" y="T3"/>
                  </a:cxn>
                  <a:cxn ang="0">
                    <a:pos x="T4" y="T5"/>
                  </a:cxn>
                </a:cxnLst>
                <a:rect l="0" t="0" r="r" b="b"/>
                <a:pathLst>
                  <a:path w="11" h="10">
                    <a:moveTo>
                      <a:pt x="10" y="4"/>
                    </a:moveTo>
                    <a:cubicBezTo>
                      <a:pt x="11" y="10"/>
                      <a:pt x="3" y="5"/>
                      <a:pt x="0" y="5"/>
                    </a:cubicBezTo>
                    <a:cubicBezTo>
                      <a:pt x="2" y="4"/>
                      <a:pt x="9" y="0"/>
                      <a:pt x="1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7" name="Freeform 74"/>
              <p:cNvSpPr/>
              <p:nvPr>
                <p:custDataLst>
                  <p:tags r:id="rId81"/>
                </p:custDataLst>
              </p:nvPr>
            </p:nvSpPr>
            <p:spPr bwMode="auto">
              <a:xfrm>
                <a:off x="4014649" y="3047135"/>
                <a:ext cx="19625" cy="10390"/>
              </a:xfrm>
              <a:custGeom>
                <a:avLst/>
                <a:gdLst>
                  <a:gd name="T0" fmla="*/ 1 w 7"/>
                  <a:gd name="T1" fmla="*/ 2 h 4"/>
                  <a:gd name="T2" fmla="*/ 5 w 7"/>
                  <a:gd name="T3" fmla="*/ 4 h 4"/>
                  <a:gd name="T4" fmla="*/ 2 w 7"/>
                  <a:gd name="T5" fmla="*/ 4 h 4"/>
                  <a:gd name="T6" fmla="*/ 1 w 7"/>
                  <a:gd name="T7" fmla="*/ 2 h 4"/>
                </a:gdLst>
                <a:ahLst/>
                <a:cxnLst>
                  <a:cxn ang="0">
                    <a:pos x="T0" y="T1"/>
                  </a:cxn>
                  <a:cxn ang="0">
                    <a:pos x="T2" y="T3"/>
                  </a:cxn>
                  <a:cxn ang="0">
                    <a:pos x="T4" y="T5"/>
                  </a:cxn>
                  <a:cxn ang="0">
                    <a:pos x="T6" y="T7"/>
                  </a:cxn>
                </a:cxnLst>
                <a:rect l="0" t="0" r="r" b="b"/>
                <a:pathLst>
                  <a:path w="7" h="4">
                    <a:moveTo>
                      <a:pt x="1" y="2"/>
                    </a:moveTo>
                    <a:cubicBezTo>
                      <a:pt x="0" y="0"/>
                      <a:pt x="7" y="0"/>
                      <a:pt x="5" y="4"/>
                    </a:cubicBezTo>
                    <a:cubicBezTo>
                      <a:pt x="4" y="4"/>
                      <a:pt x="3" y="4"/>
                      <a:pt x="2" y="4"/>
                    </a:cubicBezTo>
                    <a:cubicBezTo>
                      <a:pt x="3" y="3"/>
                      <a:pt x="2" y="3"/>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8" name="Freeform 75"/>
              <p:cNvSpPr/>
              <p:nvPr>
                <p:custDataLst>
                  <p:tags r:id="rId82"/>
                </p:custDataLst>
              </p:nvPr>
            </p:nvSpPr>
            <p:spPr bwMode="auto">
              <a:xfrm>
                <a:off x="4390975" y="3069069"/>
                <a:ext cx="60027" cy="43866"/>
              </a:xfrm>
              <a:custGeom>
                <a:avLst/>
                <a:gdLst>
                  <a:gd name="T0" fmla="*/ 17 w 22"/>
                  <a:gd name="T1" fmla="*/ 0 h 16"/>
                  <a:gd name="T2" fmla="*/ 21 w 22"/>
                  <a:gd name="T3" fmla="*/ 0 h 16"/>
                  <a:gd name="T4" fmla="*/ 21 w 22"/>
                  <a:gd name="T5" fmla="*/ 5 h 16"/>
                  <a:gd name="T6" fmla="*/ 18 w 22"/>
                  <a:gd name="T7" fmla="*/ 6 h 16"/>
                  <a:gd name="T8" fmla="*/ 18 w 22"/>
                  <a:gd name="T9" fmla="*/ 11 h 16"/>
                  <a:gd name="T10" fmla="*/ 15 w 22"/>
                  <a:gd name="T11" fmla="*/ 12 h 16"/>
                  <a:gd name="T12" fmla="*/ 2 w 22"/>
                  <a:gd name="T13" fmla="*/ 8 h 16"/>
                  <a:gd name="T14" fmla="*/ 17 w 22"/>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17" y="0"/>
                    </a:moveTo>
                    <a:cubicBezTo>
                      <a:pt x="18" y="0"/>
                      <a:pt x="20" y="0"/>
                      <a:pt x="21" y="0"/>
                    </a:cubicBezTo>
                    <a:cubicBezTo>
                      <a:pt x="21" y="2"/>
                      <a:pt x="22" y="4"/>
                      <a:pt x="21" y="5"/>
                    </a:cubicBezTo>
                    <a:cubicBezTo>
                      <a:pt x="21" y="6"/>
                      <a:pt x="19" y="6"/>
                      <a:pt x="18" y="6"/>
                    </a:cubicBezTo>
                    <a:cubicBezTo>
                      <a:pt x="18" y="7"/>
                      <a:pt x="21" y="9"/>
                      <a:pt x="18" y="11"/>
                    </a:cubicBezTo>
                    <a:cubicBezTo>
                      <a:pt x="16" y="9"/>
                      <a:pt x="15" y="9"/>
                      <a:pt x="15" y="12"/>
                    </a:cubicBezTo>
                    <a:cubicBezTo>
                      <a:pt x="11" y="11"/>
                      <a:pt x="0" y="16"/>
                      <a:pt x="2" y="8"/>
                    </a:cubicBezTo>
                    <a:cubicBezTo>
                      <a:pt x="10" y="11"/>
                      <a:pt x="15" y="7"/>
                      <a:pt x="1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9" name="Freeform 76"/>
              <p:cNvSpPr/>
              <p:nvPr>
                <p:custDataLst>
                  <p:tags r:id="rId83"/>
                </p:custDataLst>
              </p:nvPr>
            </p:nvSpPr>
            <p:spPr bwMode="auto">
              <a:xfrm>
                <a:off x="3866889" y="3134868"/>
                <a:ext cx="33477" cy="12698"/>
              </a:xfrm>
              <a:custGeom>
                <a:avLst/>
                <a:gdLst>
                  <a:gd name="T0" fmla="*/ 12 w 12"/>
                  <a:gd name="T1" fmla="*/ 0 h 5"/>
                  <a:gd name="T2" fmla="*/ 0 w 12"/>
                  <a:gd name="T3" fmla="*/ 5 h 5"/>
                  <a:gd name="T4" fmla="*/ 12 w 12"/>
                  <a:gd name="T5" fmla="*/ 0 h 5"/>
                </a:gdLst>
                <a:ahLst/>
                <a:cxnLst>
                  <a:cxn ang="0">
                    <a:pos x="T0" y="T1"/>
                  </a:cxn>
                  <a:cxn ang="0">
                    <a:pos x="T2" y="T3"/>
                  </a:cxn>
                  <a:cxn ang="0">
                    <a:pos x="T4" y="T5"/>
                  </a:cxn>
                </a:cxnLst>
                <a:rect l="0" t="0" r="r" b="b"/>
                <a:pathLst>
                  <a:path w="12" h="5">
                    <a:moveTo>
                      <a:pt x="12" y="0"/>
                    </a:moveTo>
                    <a:cubicBezTo>
                      <a:pt x="9" y="3"/>
                      <a:pt x="6" y="5"/>
                      <a:pt x="0" y="5"/>
                    </a:cubicBezTo>
                    <a:cubicBezTo>
                      <a:pt x="0" y="0"/>
                      <a:pt x="7" y="0"/>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0" name="Freeform 77"/>
              <p:cNvSpPr/>
              <p:nvPr>
                <p:custDataLst>
                  <p:tags r:id="rId84"/>
                </p:custDataLst>
              </p:nvPr>
            </p:nvSpPr>
            <p:spPr bwMode="auto">
              <a:xfrm>
                <a:off x="3916528" y="3134868"/>
                <a:ext cx="32322" cy="8081"/>
              </a:xfrm>
              <a:custGeom>
                <a:avLst/>
                <a:gdLst>
                  <a:gd name="T0" fmla="*/ 12 w 12"/>
                  <a:gd name="T1" fmla="*/ 0 h 3"/>
                  <a:gd name="T2" fmla="*/ 0 w 12"/>
                  <a:gd name="T3" fmla="*/ 3 h 3"/>
                  <a:gd name="T4" fmla="*/ 12 w 12"/>
                  <a:gd name="T5" fmla="*/ 0 h 3"/>
                </a:gdLst>
                <a:ahLst/>
                <a:cxnLst>
                  <a:cxn ang="0">
                    <a:pos x="T0" y="T1"/>
                  </a:cxn>
                  <a:cxn ang="0">
                    <a:pos x="T2" y="T3"/>
                  </a:cxn>
                  <a:cxn ang="0">
                    <a:pos x="T4" y="T5"/>
                  </a:cxn>
                </a:cxnLst>
                <a:rect l="0" t="0" r="r" b="b"/>
                <a:pathLst>
                  <a:path w="12" h="3">
                    <a:moveTo>
                      <a:pt x="12" y="0"/>
                    </a:moveTo>
                    <a:cubicBezTo>
                      <a:pt x="10" y="3"/>
                      <a:pt x="5" y="3"/>
                      <a:pt x="0" y="3"/>
                    </a:cubicBezTo>
                    <a:cubicBezTo>
                      <a:pt x="1" y="0"/>
                      <a:pt x="6" y="0"/>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1" name="Freeform 78"/>
              <p:cNvSpPr/>
              <p:nvPr>
                <p:custDataLst>
                  <p:tags r:id="rId85"/>
                </p:custDataLst>
              </p:nvPr>
            </p:nvSpPr>
            <p:spPr bwMode="auto">
              <a:xfrm>
                <a:off x="3976555" y="3131405"/>
                <a:ext cx="54256" cy="38095"/>
              </a:xfrm>
              <a:custGeom>
                <a:avLst/>
                <a:gdLst>
                  <a:gd name="T0" fmla="*/ 19 w 20"/>
                  <a:gd name="T1" fmla="*/ 1 h 14"/>
                  <a:gd name="T2" fmla="*/ 18 w 20"/>
                  <a:gd name="T3" fmla="*/ 7 h 14"/>
                  <a:gd name="T4" fmla="*/ 15 w 20"/>
                  <a:gd name="T5" fmla="*/ 7 h 14"/>
                  <a:gd name="T6" fmla="*/ 1 w 20"/>
                  <a:gd name="T7" fmla="*/ 13 h 14"/>
                  <a:gd name="T8" fmla="*/ 6 w 20"/>
                  <a:gd name="T9" fmla="*/ 9 h 14"/>
                  <a:gd name="T10" fmla="*/ 9 w 20"/>
                  <a:gd name="T11" fmla="*/ 6 h 14"/>
                  <a:gd name="T12" fmla="*/ 12 w 20"/>
                  <a:gd name="T13" fmla="*/ 3 h 14"/>
                  <a:gd name="T14" fmla="*/ 19 w 20"/>
                  <a:gd name="T15" fmla="*/ 1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4">
                    <a:moveTo>
                      <a:pt x="19" y="1"/>
                    </a:moveTo>
                    <a:cubicBezTo>
                      <a:pt x="20" y="4"/>
                      <a:pt x="19" y="6"/>
                      <a:pt x="18" y="7"/>
                    </a:cubicBezTo>
                    <a:cubicBezTo>
                      <a:pt x="17" y="7"/>
                      <a:pt x="15" y="6"/>
                      <a:pt x="15" y="7"/>
                    </a:cubicBezTo>
                    <a:cubicBezTo>
                      <a:pt x="13" y="9"/>
                      <a:pt x="8" y="14"/>
                      <a:pt x="1" y="13"/>
                    </a:cubicBezTo>
                    <a:cubicBezTo>
                      <a:pt x="0" y="10"/>
                      <a:pt x="4" y="10"/>
                      <a:pt x="6" y="9"/>
                    </a:cubicBezTo>
                    <a:cubicBezTo>
                      <a:pt x="7" y="8"/>
                      <a:pt x="8" y="6"/>
                      <a:pt x="9" y="6"/>
                    </a:cubicBezTo>
                    <a:cubicBezTo>
                      <a:pt x="10" y="5"/>
                      <a:pt x="12" y="4"/>
                      <a:pt x="12" y="3"/>
                    </a:cubicBezTo>
                    <a:cubicBezTo>
                      <a:pt x="16" y="4"/>
                      <a:pt x="16" y="0"/>
                      <a:pt x="1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2" name="Freeform 79"/>
              <p:cNvSpPr/>
              <p:nvPr>
                <p:custDataLst>
                  <p:tags r:id="rId86"/>
                </p:custDataLst>
              </p:nvPr>
            </p:nvSpPr>
            <p:spPr bwMode="auto">
              <a:xfrm>
                <a:off x="4797314" y="3595463"/>
                <a:ext cx="27705" cy="40403"/>
              </a:xfrm>
              <a:custGeom>
                <a:avLst/>
                <a:gdLst>
                  <a:gd name="T0" fmla="*/ 1 w 10"/>
                  <a:gd name="T1" fmla="*/ 0 h 15"/>
                  <a:gd name="T2" fmla="*/ 3 w 10"/>
                  <a:gd name="T3" fmla="*/ 3 h 15"/>
                  <a:gd name="T4" fmla="*/ 7 w 10"/>
                  <a:gd name="T5" fmla="*/ 7 h 15"/>
                  <a:gd name="T6" fmla="*/ 9 w 10"/>
                  <a:gd name="T7" fmla="*/ 15 h 15"/>
                  <a:gd name="T8" fmla="*/ 4 w 10"/>
                  <a:gd name="T9" fmla="*/ 15 h 15"/>
                  <a:gd name="T10" fmla="*/ 0 w 10"/>
                  <a:gd name="T11" fmla="*/ 3 h 15"/>
                  <a:gd name="T12" fmla="*/ 1 w 10"/>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0" h="15">
                    <a:moveTo>
                      <a:pt x="1" y="0"/>
                    </a:moveTo>
                    <a:cubicBezTo>
                      <a:pt x="3" y="0"/>
                      <a:pt x="2" y="2"/>
                      <a:pt x="3" y="3"/>
                    </a:cubicBezTo>
                    <a:cubicBezTo>
                      <a:pt x="1" y="5"/>
                      <a:pt x="9" y="5"/>
                      <a:pt x="7" y="7"/>
                    </a:cubicBezTo>
                    <a:cubicBezTo>
                      <a:pt x="5" y="10"/>
                      <a:pt x="10" y="8"/>
                      <a:pt x="9" y="15"/>
                    </a:cubicBezTo>
                    <a:cubicBezTo>
                      <a:pt x="6" y="15"/>
                      <a:pt x="5" y="12"/>
                      <a:pt x="4" y="15"/>
                    </a:cubicBezTo>
                    <a:cubicBezTo>
                      <a:pt x="2" y="13"/>
                      <a:pt x="1" y="7"/>
                      <a:pt x="0" y="3"/>
                    </a:cubicBezTo>
                    <a:cubicBezTo>
                      <a:pt x="1" y="3"/>
                      <a:pt x="1" y="1"/>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3" name="Freeform 80"/>
              <p:cNvSpPr/>
              <p:nvPr>
                <p:custDataLst>
                  <p:tags r:id="rId87"/>
                </p:custDataLst>
              </p:nvPr>
            </p:nvSpPr>
            <p:spPr bwMode="auto">
              <a:xfrm>
                <a:off x="4805395" y="3631248"/>
                <a:ext cx="62336" cy="90041"/>
              </a:xfrm>
              <a:custGeom>
                <a:avLst/>
                <a:gdLst>
                  <a:gd name="T0" fmla="*/ 7 w 23"/>
                  <a:gd name="T1" fmla="*/ 0 h 33"/>
                  <a:gd name="T2" fmla="*/ 9 w 23"/>
                  <a:gd name="T3" fmla="*/ 2 h 33"/>
                  <a:gd name="T4" fmla="*/ 12 w 23"/>
                  <a:gd name="T5" fmla="*/ 2 h 33"/>
                  <a:gd name="T6" fmla="*/ 23 w 23"/>
                  <a:gd name="T7" fmla="*/ 8 h 33"/>
                  <a:gd name="T8" fmla="*/ 23 w 23"/>
                  <a:gd name="T9" fmla="*/ 15 h 33"/>
                  <a:gd name="T10" fmla="*/ 19 w 23"/>
                  <a:gd name="T11" fmla="*/ 15 h 33"/>
                  <a:gd name="T12" fmla="*/ 17 w 23"/>
                  <a:gd name="T13" fmla="*/ 18 h 33"/>
                  <a:gd name="T14" fmla="*/ 16 w 23"/>
                  <a:gd name="T15" fmla="*/ 27 h 33"/>
                  <a:gd name="T16" fmla="*/ 15 w 23"/>
                  <a:gd name="T17" fmla="*/ 30 h 33"/>
                  <a:gd name="T18" fmla="*/ 7 w 23"/>
                  <a:gd name="T19" fmla="*/ 31 h 33"/>
                  <a:gd name="T20" fmla="*/ 6 w 23"/>
                  <a:gd name="T21" fmla="*/ 27 h 33"/>
                  <a:gd name="T22" fmla="*/ 9 w 23"/>
                  <a:gd name="T23" fmla="*/ 24 h 33"/>
                  <a:gd name="T24" fmla="*/ 0 w 23"/>
                  <a:gd name="T25" fmla="*/ 20 h 33"/>
                  <a:gd name="T26" fmla="*/ 6 w 23"/>
                  <a:gd name="T27" fmla="*/ 14 h 33"/>
                  <a:gd name="T28" fmla="*/ 7 w 23"/>
                  <a:gd name="T2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3">
                    <a:moveTo>
                      <a:pt x="7" y="0"/>
                    </a:moveTo>
                    <a:cubicBezTo>
                      <a:pt x="8" y="0"/>
                      <a:pt x="9" y="1"/>
                      <a:pt x="9" y="2"/>
                    </a:cubicBezTo>
                    <a:cubicBezTo>
                      <a:pt x="8" y="5"/>
                      <a:pt x="12" y="2"/>
                      <a:pt x="12" y="2"/>
                    </a:cubicBezTo>
                    <a:cubicBezTo>
                      <a:pt x="16" y="4"/>
                      <a:pt x="15" y="10"/>
                      <a:pt x="23" y="8"/>
                    </a:cubicBezTo>
                    <a:cubicBezTo>
                      <a:pt x="23" y="10"/>
                      <a:pt x="23" y="13"/>
                      <a:pt x="23" y="15"/>
                    </a:cubicBezTo>
                    <a:cubicBezTo>
                      <a:pt x="22" y="15"/>
                      <a:pt x="20" y="15"/>
                      <a:pt x="19" y="15"/>
                    </a:cubicBezTo>
                    <a:cubicBezTo>
                      <a:pt x="19" y="17"/>
                      <a:pt x="19" y="18"/>
                      <a:pt x="17" y="18"/>
                    </a:cubicBezTo>
                    <a:cubicBezTo>
                      <a:pt x="21" y="22"/>
                      <a:pt x="16" y="23"/>
                      <a:pt x="16" y="27"/>
                    </a:cubicBezTo>
                    <a:cubicBezTo>
                      <a:pt x="16" y="28"/>
                      <a:pt x="11" y="29"/>
                      <a:pt x="15" y="30"/>
                    </a:cubicBezTo>
                    <a:cubicBezTo>
                      <a:pt x="15" y="33"/>
                      <a:pt x="9" y="31"/>
                      <a:pt x="7" y="31"/>
                    </a:cubicBezTo>
                    <a:cubicBezTo>
                      <a:pt x="8" y="29"/>
                      <a:pt x="6" y="29"/>
                      <a:pt x="6" y="27"/>
                    </a:cubicBezTo>
                    <a:cubicBezTo>
                      <a:pt x="5" y="25"/>
                      <a:pt x="7" y="24"/>
                      <a:pt x="9" y="24"/>
                    </a:cubicBezTo>
                    <a:cubicBezTo>
                      <a:pt x="6" y="22"/>
                      <a:pt x="5" y="18"/>
                      <a:pt x="0" y="20"/>
                    </a:cubicBezTo>
                    <a:cubicBezTo>
                      <a:pt x="0" y="15"/>
                      <a:pt x="4" y="16"/>
                      <a:pt x="6" y="14"/>
                    </a:cubicBezTo>
                    <a:cubicBezTo>
                      <a:pt x="6" y="6"/>
                      <a:pt x="6" y="6"/>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4" name="Freeform 81"/>
              <p:cNvSpPr/>
              <p:nvPr>
                <p:custDataLst>
                  <p:tags r:id="rId88"/>
                </p:custDataLst>
              </p:nvPr>
            </p:nvSpPr>
            <p:spPr bwMode="auto">
              <a:xfrm>
                <a:off x="4330947" y="3703974"/>
                <a:ext cx="57719" cy="60027"/>
              </a:xfrm>
              <a:custGeom>
                <a:avLst/>
                <a:gdLst>
                  <a:gd name="T0" fmla="*/ 20 w 21"/>
                  <a:gd name="T1" fmla="*/ 2 h 22"/>
                  <a:gd name="T2" fmla="*/ 20 w 21"/>
                  <a:gd name="T3" fmla="*/ 10 h 22"/>
                  <a:gd name="T4" fmla="*/ 18 w 21"/>
                  <a:gd name="T5" fmla="*/ 7 h 22"/>
                  <a:gd name="T6" fmla="*/ 17 w 21"/>
                  <a:gd name="T7" fmla="*/ 9 h 22"/>
                  <a:gd name="T8" fmla="*/ 17 w 21"/>
                  <a:gd name="T9" fmla="*/ 16 h 22"/>
                  <a:gd name="T10" fmla="*/ 14 w 21"/>
                  <a:gd name="T11" fmla="*/ 16 h 22"/>
                  <a:gd name="T12" fmla="*/ 14 w 21"/>
                  <a:gd name="T13" fmla="*/ 19 h 22"/>
                  <a:gd name="T14" fmla="*/ 9 w 21"/>
                  <a:gd name="T15" fmla="*/ 22 h 22"/>
                  <a:gd name="T16" fmla="*/ 6 w 21"/>
                  <a:gd name="T17" fmla="*/ 18 h 22"/>
                  <a:gd name="T18" fmla="*/ 3 w 21"/>
                  <a:gd name="T19" fmla="*/ 15 h 22"/>
                  <a:gd name="T20" fmla="*/ 0 w 21"/>
                  <a:gd name="T21" fmla="*/ 6 h 22"/>
                  <a:gd name="T22" fmla="*/ 12 w 21"/>
                  <a:gd name="T23" fmla="*/ 3 h 22"/>
                  <a:gd name="T24" fmla="*/ 20 w 21"/>
                  <a:gd name="T25"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2">
                    <a:moveTo>
                      <a:pt x="20" y="2"/>
                    </a:moveTo>
                    <a:cubicBezTo>
                      <a:pt x="19" y="4"/>
                      <a:pt x="21" y="7"/>
                      <a:pt x="20" y="10"/>
                    </a:cubicBezTo>
                    <a:cubicBezTo>
                      <a:pt x="19" y="11"/>
                      <a:pt x="18" y="8"/>
                      <a:pt x="18" y="7"/>
                    </a:cubicBezTo>
                    <a:cubicBezTo>
                      <a:pt x="18" y="8"/>
                      <a:pt x="17" y="8"/>
                      <a:pt x="17" y="9"/>
                    </a:cubicBezTo>
                    <a:cubicBezTo>
                      <a:pt x="16" y="11"/>
                      <a:pt x="18" y="14"/>
                      <a:pt x="17" y="16"/>
                    </a:cubicBezTo>
                    <a:cubicBezTo>
                      <a:pt x="16" y="17"/>
                      <a:pt x="14" y="16"/>
                      <a:pt x="14" y="16"/>
                    </a:cubicBezTo>
                    <a:cubicBezTo>
                      <a:pt x="13" y="17"/>
                      <a:pt x="14" y="19"/>
                      <a:pt x="14" y="19"/>
                    </a:cubicBezTo>
                    <a:cubicBezTo>
                      <a:pt x="12" y="21"/>
                      <a:pt x="9" y="19"/>
                      <a:pt x="9" y="22"/>
                    </a:cubicBezTo>
                    <a:cubicBezTo>
                      <a:pt x="8" y="21"/>
                      <a:pt x="7" y="19"/>
                      <a:pt x="6" y="18"/>
                    </a:cubicBezTo>
                    <a:cubicBezTo>
                      <a:pt x="6" y="17"/>
                      <a:pt x="4" y="16"/>
                      <a:pt x="3" y="15"/>
                    </a:cubicBezTo>
                    <a:cubicBezTo>
                      <a:pt x="2" y="12"/>
                      <a:pt x="4" y="8"/>
                      <a:pt x="0" y="6"/>
                    </a:cubicBezTo>
                    <a:cubicBezTo>
                      <a:pt x="2" y="4"/>
                      <a:pt x="7" y="4"/>
                      <a:pt x="12" y="3"/>
                    </a:cubicBezTo>
                    <a:cubicBezTo>
                      <a:pt x="15" y="2"/>
                      <a:pt x="17" y="0"/>
                      <a:pt x="2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5" name="Freeform 82"/>
              <p:cNvSpPr/>
              <p:nvPr>
                <p:custDataLst>
                  <p:tags r:id="rId89"/>
                </p:custDataLst>
              </p:nvPr>
            </p:nvSpPr>
            <p:spPr bwMode="auto">
              <a:xfrm>
                <a:off x="6773834" y="1123951"/>
                <a:ext cx="991607" cy="742262"/>
              </a:xfrm>
              <a:custGeom>
                <a:avLst/>
                <a:gdLst>
                  <a:gd name="T0" fmla="*/ 258 w 364"/>
                  <a:gd name="T1" fmla="*/ 30 h 272"/>
                  <a:gd name="T2" fmla="*/ 273 w 364"/>
                  <a:gd name="T3" fmla="*/ 32 h 272"/>
                  <a:gd name="T4" fmla="*/ 294 w 364"/>
                  <a:gd name="T5" fmla="*/ 27 h 272"/>
                  <a:gd name="T6" fmla="*/ 306 w 364"/>
                  <a:gd name="T7" fmla="*/ 29 h 272"/>
                  <a:gd name="T8" fmla="*/ 304 w 364"/>
                  <a:gd name="T9" fmla="*/ 33 h 272"/>
                  <a:gd name="T10" fmla="*/ 343 w 364"/>
                  <a:gd name="T11" fmla="*/ 26 h 272"/>
                  <a:gd name="T12" fmla="*/ 363 w 364"/>
                  <a:gd name="T13" fmla="*/ 30 h 272"/>
                  <a:gd name="T14" fmla="*/ 337 w 364"/>
                  <a:gd name="T15" fmla="*/ 43 h 272"/>
                  <a:gd name="T16" fmla="*/ 329 w 364"/>
                  <a:gd name="T17" fmla="*/ 54 h 272"/>
                  <a:gd name="T18" fmla="*/ 316 w 364"/>
                  <a:gd name="T19" fmla="*/ 69 h 272"/>
                  <a:gd name="T20" fmla="*/ 319 w 364"/>
                  <a:gd name="T21" fmla="*/ 82 h 272"/>
                  <a:gd name="T22" fmla="*/ 310 w 364"/>
                  <a:gd name="T23" fmla="*/ 95 h 272"/>
                  <a:gd name="T24" fmla="*/ 320 w 364"/>
                  <a:gd name="T25" fmla="*/ 113 h 272"/>
                  <a:gd name="T26" fmla="*/ 311 w 364"/>
                  <a:gd name="T27" fmla="*/ 126 h 272"/>
                  <a:gd name="T28" fmla="*/ 301 w 364"/>
                  <a:gd name="T29" fmla="*/ 138 h 272"/>
                  <a:gd name="T30" fmla="*/ 316 w 364"/>
                  <a:gd name="T31" fmla="*/ 165 h 272"/>
                  <a:gd name="T32" fmla="*/ 292 w 364"/>
                  <a:gd name="T33" fmla="*/ 162 h 272"/>
                  <a:gd name="T34" fmla="*/ 291 w 364"/>
                  <a:gd name="T35" fmla="*/ 171 h 272"/>
                  <a:gd name="T36" fmla="*/ 280 w 364"/>
                  <a:gd name="T37" fmla="*/ 186 h 272"/>
                  <a:gd name="T38" fmla="*/ 257 w 364"/>
                  <a:gd name="T39" fmla="*/ 192 h 272"/>
                  <a:gd name="T40" fmla="*/ 245 w 364"/>
                  <a:gd name="T41" fmla="*/ 199 h 272"/>
                  <a:gd name="T42" fmla="*/ 237 w 364"/>
                  <a:gd name="T43" fmla="*/ 208 h 272"/>
                  <a:gd name="T44" fmla="*/ 205 w 364"/>
                  <a:gd name="T45" fmla="*/ 217 h 272"/>
                  <a:gd name="T46" fmla="*/ 196 w 364"/>
                  <a:gd name="T47" fmla="*/ 230 h 272"/>
                  <a:gd name="T48" fmla="*/ 187 w 364"/>
                  <a:gd name="T49" fmla="*/ 242 h 272"/>
                  <a:gd name="T50" fmla="*/ 184 w 364"/>
                  <a:gd name="T51" fmla="*/ 254 h 272"/>
                  <a:gd name="T52" fmla="*/ 165 w 364"/>
                  <a:gd name="T53" fmla="*/ 266 h 272"/>
                  <a:gd name="T54" fmla="*/ 144 w 364"/>
                  <a:gd name="T55" fmla="*/ 255 h 272"/>
                  <a:gd name="T56" fmla="*/ 132 w 364"/>
                  <a:gd name="T57" fmla="*/ 241 h 272"/>
                  <a:gd name="T58" fmla="*/ 125 w 364"/>
                  <a:gd name="T59" fmla="*/ 230 h 272"/>
                  <a:gd name="T60" fmla="*/ 119 w 364"/>
                  <a:gd name="T61" fmla="*/ 208 h 272"/>
                  <a:gd name="T62" fmla="*/ 122 w 364"/>
                  <a:gd name="T63" fmla="*/ 201 h 272"/>
                  <a:gd name="T64" fmla="*/ 132 w 364"/>
                  <a:gd name="T65" fmla="*/ 189 h 272"/>
                  <a:gd name="T66" fmla="*/ 126 w 364"/>
                  <a:gd name="T67" fmla="*/ 174 h 272"/>
                  <a:gd name="T68" fmla="*/ 129 w 364"/>
                  <a:gd name="T69" fmla="*/ 162 h 272"/>
                  <a:gd name="T70" fmla="*/ 114 w 364"/>
                  <a:gd name="T71" fmla="*/ 158 h 272"/>
                  <a:gd name="T72" fmla="*/ 104 w 364"/>
                  <a:gd name="T73" fmla="*/ 138 h 272"/>
                  <a:gd name="T74" fmla="*/ 94 w 364"/>
                  <a:gd name="T75" fmla="*/ 118 h 272"/>
                  <a:gd name="T76" fmla="*/ 67 w 364"/>
                  <a:gd name="T77" fmla="*/ 104 h 272"/>
                  <a:gd name="T78" fmla="*/ 30 w 364"/>
                  <a:gd name="T79" fmla="*/ 106 h 272"/>
                  <a:gd name="T80" fmla="*/ 30 w 364"/>
                  <a:gd name="T81" fmla="*/ 97 h 272"/>
                  <a:gd name="T82" fmla="*/ 15 w 364"/>
                  <a:gd name="T83" fmla="*/ 84 h 272"/>
                  <a:gd name="T84" fmla="*/ 22 w 364"/>
                  <a:gd name="T85" fmla="*/ 70 h 272"/>
                  <a:gd name="T86" fmla="*/ 40 w 364"/>
                  <a:gd name="T87" fmla="*/ 63 h 272"/>
                  <a:gd name="T88" fmla="*/ 43 w 364"/>
                  <a:gd name="T89" fmla="*/ 54 h 272"/>
                  <a:gd name="T90" fmla="*/ 39 w 364"/>
                  <a:gd name="T91" fmla="*/ 48 h 272"/>
                  <a:gd name="T92" fmla="*/ 52 w 364"/>
                  <a:gd name="T93" fmla="*/ 43 h 272"/>
                  <a:gd name="T94" fmla="*/ 67 w 364"/>
                  <a:gd name="T95" fmla="*/ 29 h 272"/>
                  <a:gd name="T96" fmla="*/ 111 w 364"/>
                  <a:gd name="T97" fmla="*/ 23 h 272"/>
                  <a:gd name="T98" fmla="*/ 132 w 364"/>
                  <a:gd name="T99" fmla="*/ 29 h 272"/>
                  <a:gd name="T100" fmla="*/ 151 w 364"/>
                  <a:gd name="T101" fmla="*/ 18 h 272"/>
                  <a:gd name="T102" fmla="*/ 169 w 364"/>
                  <a:gd name="T103" fmla="*/ 20 h 272"/>
                  <a:gd name="T104" fmla="*/ 175 w 364"/>
                  <a:gd name="T105" fmla="*/ 9 h 272"/>
                  <a:gd name="T106" fmla="*/ 209 w 364"/>
                  <a:gd name="T107" fmla="*/ 2 h 272"/>
                  <a:gd name="T108" fmla="*/ 257 w 364"/>
                  <a:gd name="T109" fmla="*/ 1 h 272"/>
                  <a:gd name="T110" fmla="*/ 292 w 364"/>
                  <a:gd name="T111" fmla="*/ 12 h 272"/>
                  <a:gd name="T112" fmla="*/ 304 w 364"/>
                  <a:gd name="T113" fmla="*/ 21 h 272"/>
                  <a:gd name="T114" fmla="*/ 254 w 364"/>
                  <a:gd name="T11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4" h="272">
                    <a:moveTo>
                      <a:pt x="246" y="27"/>
                    </a:moveTo>
                    <a:cubicBezTo>
                      <a:pt x="247" y="29"/>
                      <a:pt x="249" y="28"/>
                      <a:pt x="249" y="30"/>
                    </a:cubicBezTo>
                    <a:cubicBezTo>
                      <a:pt x="251" y="32"/>
                      <a:pt x="253" y="29"/>
                      <a:pt x="254" y="29"/>
                    </a:cubicBezTo>
                    <a:cubicBezTo>
                      <a:pt x="256" y="29"/>
                      <a:pt x="256" y="30"/>
                      <a:pt x="258" y="30"/>
                    </a:cubicBezTo>
                    <a:cubicBezTo>
                      <a:pt x="259" y="30"/>
                      <a:pt x="260" y="29"/>
                      <a:pt x="261" y="29"/>
                    </a:cubicBezTo>
                    <a:cubicBezTo>
                      <a:pt x="263" y="28"/>
                      <a:pt x="264" y="29"/>
                      <a:pt x="266" y="29"/>
                    </a:cubicBezTo>
                    <a:cubicBezTo>
                      <a:pt x="271" y="28"/>
                      <a:pt x="278" y="25"/>
                      <a:pt x="282" y="27"/>
                    </a:cubicBezTo>
                    <a:cubicBezTo>
                      <a:pt x="281" y="30"/>
                      <a:pt x="274" y="28"/>
                      <a:pt x="273" y="32"/>
                    </a:cubicBezTo>
                    <a:cubicBezTo>
                      <a:pt x="273" y="35"/>
                      <a:pt x="276" y="32"/>
                      <a:pt x="276" y="32"/>
                    </a:cubicBezTo>
                    <a:cubicBezTo>
                      <a:pt x="279" y="32"/>
                      <a:pt x="279" y="34"/>
                      <a:pt x="283" y="32"/>
                    </a:cubicBezTo>
                    <a:cubicBezTo>
                      <a:pt x="284" y="31"/>
                      <a:pt x="285" y="31"/>
                      <a:pt x="286" y="30"/>
                    </a:cubicBezTo>
                    <a:cubicBezTo>
                      <a:pt x="287" y="30"/>
                      <a:pt x="294" y="27"/>
                      <a:pt x="294" y="27"/>
                    </a:cubicBezTo>
                    <a:cubicBezTo>
                      <a:pt x="297" y="31"/>
                      <a:pt x="292" y="26"/>
                      <a:pt x="295" y="26"/>
                    </a:cubicBezTo>
                    <a:cubicBezTo>
                      <a:pt x="296" y="26"/>
                      <a:pt x="299" y="26"/>
                      <a:pt x="300" y="26"/>
                    </a:cubicBezTo>
                    <a:cubicBezTo>
                      <a:pt x="300" y="25"/>
                      <a:pt x="303" y="23"/>
                      <a:pt x="307" y="24"/>
                    </a:cubicBezTo>
                    <a:cubicBezTo>
                      <a:pt x="307" y="26"/>
                      <a:pt x="307" y="28"/>
                      <a:pt x="306" y="29"/>
                    </a:cubicBezTo>
                    <a:cubicBezTo>
                      <a:pt x="305" y="30"/>
                      <a:pt x="303" y="31"/>
                      <a:pt x="303" y="32"/>
                    </a:cubicBezTo>
                    <a:cubicBezTo>
                      <a:pt x="301" y="33"/>
                      <a:pt x="300" y="37"/>
                      <a:pt x="297" y="36"/>
                    </a:cubicBezTo>
                    <a:cubicBezTo>
                      <a:pt x="298" y="41"/>
                      <a:pt x="300" y="35"/>
                      <a:pt x="303" y="36"/>
                    </a:cubicBezTo>
                    <a:cubicBezTo>
                      <a:pt x="304" y="37"/>
                      <a:pt x="303" y="34"/>
                      <a:pt x="304" y="33"/>
                    </a:cubicBezTo>
                    <a:cubicBezTo>
                      <a:pt x="306" y="32"/>
                      <a:pt x="311" y="34"/>
                      <a:pt x="311" y="30"/>
                    </a:cubicBezTo>
                    <a:cubicBezTo>
                      <a:pt x="315" y="35"/>
                      <a:pt x="324" y="28"/>
                      <a:pt x="326" y="32"/>
                    </a:cubicBezTo>
                    <a:cubicBezTo>
                      <a:pt x="328" y="30"/>
                      <a:pt x="329" y="29"/>
                      <a:pt x="331" y="27"/>
                    </a:cubicBezTo>
                    <a:cubicBezTo>
                      <a:pt x="336" y="29"/>
                      <a:pt x="338" y="26"/>
                      <a:pt x="343" y="26"/>
                    </a:cubicBezTo>
                    <a:cubicBezTo>
                      <a:pt x="342" y="26"/>
                      <a:pt x="344" y="27"/>
                      <a:pt x="344" y="27"/>
                    </a:cubicBezTo>
                    <a:cubicBezTo>
                      <a:pt x="345" y="27"/>
                      <a:pt x="351" y="26"/>
                      <a:pt x="352" y="27"/>
                    </a:cubicBezTo>
                    <a:cubicBezTo>
                      <a:pt x="353" y="29"/>
                      <a:pt x="352" y="27"/>
                      <a:pt x="354" y="27"/>
                    </a:cubicBezTo>
                    <a:cubicBezTo>
                      <a:pt x="357" y="28"/>
                      <a:pt x="360" y="31"/>
                      <a:pt x="363" y="30"/>
                    </a:cubicBezTo>
                    <a:cubicBezTo>
                      <a:pt x="364" y="33"/>
                      <a:pt x="362" y="32"/>
                      <a:pt x="360" y="33"/>
                    </a:cubicBezTo>
                    <a:cubicBezTo>
                      <a:pt x="360" y="34"/>
                      <a:pt x="358" y="36"/>
                      <a:pt x="357" y="36"/>
                    </a:cubicBezTo>
                    <a:cubicBezTo>
                      <a:pt x="354" y="38"/>
                      <a:pt x="348" y="37"/>
                      <a:pt x="347" y="42"/>
                    </a:cubicBezTo>
                    <a:cubicBezTo>
                      <a:pt x="343" y="42"/>
                      <a:pt x="339" y="41"/>
                      <a:pt x="337" y="43"/>
                    </a:cubicBezTo>
                    <a:cubicBezTo>
                      <a:pt x="339" y="46"/>
                      <a:pt x="341" y="47"/>
                      <a:pt x="335" y="46"/>
                    </a:cubicBezTo>
                    <a:cubicBezTo>
                      <a:pt x="335" y="48"/>
                      <a:pt x="338" y="48"/>
                      <a:pt x="340" y="48"/>
                    </a:cubicBezTo>
                    <a:cubicBezTo>
                      <a:pt x="337" y="52"/>
                      <a:pt x="330" y="51"/>
                      <a:pt x="329" y="57"/>
                    </a:cubicBezTo>
                    <a:cubicBezTo>
                      <a:pt x="327" y="57"/>
                      <a:pt x="330" y="54"/>
                      <a:pt x="329" y="54"/>
                    </a:cubicBezTo>
                    <a:cubicBezTo>
                      <a:pt x="328" y="53"/>
                      <a:pt x="325" y="56"/>
                      <a:pt x="322" y="57"/>
                    </a:cubicBezTo>
                    <a:cubicBezTo>
                      <a:pt x="322" y="58"/>
                      <a:pt x="324" y="58"/>
                      <a:pt x="325" y="58"/>
                    </a:cubicBezTo>
                    <a:cubicBezTo>
                      <a:pt x="321" y="61"/>
                      <a:pt x="323" y="61"/>
                      <a:pt x="322" y="66"/>
                    </a:cubicBezTo>
                    <a:cubicBezTo>
                      <a:pt x="322" y="67"/>
                      <a:pt x="317" y="68"/>
                      <a:pt x="316" y="69"/>
                    </a:cubicBezTo>
                    <a:cubicBezTo>
                      <a:pt x="315" y="69"/>
                      <a:pt x="317" y="72"/>
                      <a:pt x="316" y="73"/>
                    </a:cubicBezTo>
                    <a:cubicBezTo>
                      <a:pt x="315" y="74"/>
                      <a:pt x="312" y="74"/>
                      <a:pt x="310" y="75"/>
                    </a:cubicBezTo>
                    <a:cubicBezTo>
                      <a:pt x="311" y="77"/>
                      <a:pt x="313" y="77"/>
                      <a:pt x="313" y="79"/>
                    </a:cubicBezTo>
                    <a:cubicBezTo>
                      <a:pt x="314" y="82"/>
                      <a:pt x="317" y="81"/>
                      <a:pt x="319" y="82"/>
                    </a:cubicBezTo>
                    <a:cubicBezTo>
                      <a:pt x="319" y="82"/>
                      <a:pt x="318" y="85"/>
                      <a:pt x="319" y="85"/>
                    </a:cubicBezTo>
                    <a:cubicBezTo>
                      <a:pt x="320" y="86"/>
                      <a:pt x="322" y="85"/>
                      <a:pt x="323" y="86"/>
                    </a:cubicBezTo>
                    <a:cubicBezTo>
                      <a:pt x="323" y="89"/>
                      <a:pt x="325" y="90"/>
                      <a:pt x="325" y="92"/>
                    </a:cubicBezTo>
                    <a:cubicBezTo>
                      <a:pt x="320" y="94"/>
                      <a:pt x="316" y="93"/>
                      <a:pt x="310" y="95"/>
                    </a:cubicBezTo>
                    <a:cubicBezTo>
                      <a:pt x="314" y="99"/>
                      <a:pt x="317" y="103"/>
                      <a:pt x="325" y="103"/>
                    </a:cubicBezTo>
                    <a:cubicBezTo>
                      <a:pt x="324" y="105"/>
                      <a:pt x="326" y="106"/>
                      <a:pt x="328" y="106"/>
                    </a:cubicBezTo>
                    <a:cubicBezTo>
                      <a:pt x="329" y="109"/>
                      <a:pt x="325" y="108"/>
                      <a:pt x="325" y="110"/>
                    </a:cubicBezTo>
                    <a:cubicBezTo>
                      <a:pt x="325" y="112"/>
                      <a:pt x="323" y="113"/>
                      <a:pt x="320" y="113"/>
                    </a:cubicBezTo>
                    <a:cubicBezTo>
                      <a:pt x="319" y="119"/>
                      <a:pt x="326" y="115"/>
                      <a:pt x="325" y="121"/>
                    </a:cubicBezTo>
                    <a:cubicBezTo>
                      <a:pt x="322" y="120"/>
                      <a:pt x="322" y="122"/>
                      <a:pt x="323" y="122"/>
                    </a:cubicBezTo>
                    <a:cubicBezTo>
                      <a:pt x="322" y="126"/>
                      <a:pt x="319" y="121"/>
                      <a:pt x="316" y="122"/>
                    </a:cubicBezTo>
                    <a:cubicBezTo>
                      <a:pt x="313" y="122"/>
                      <a:pt x="315" y="127"/>
                      <a:pt x="311" y="126"/>
                    </a:cubicBezTo>
                    <a:cubicBezTo>
                      <a:pt x="311" y="129"/>
                      <a:pt x="313" y="130"/>
                      <a:pt x="314" y="131"/>
                    </a:cubicBezTo>
                    <a:cubicBezTo>
                      <a:pt x="314" y="133"/>
                      <a:pt x="311" y="132"/>
                      <a:pt x="309" y="132"/>
                    </a:cubicBezTo>
                    <a:cubicBezTo>
                      <a:pt x="304" y="133"/>
                      <a:pt x="301" y="136"/>
                      <a:pt x="297" y="137"/>
                    </a:cubicBezTo>
                    <a:cubicBezTo>
                      <a:pt x="297" y="139"/>
                      <a:pt x="300" y="138"/>
                      <a:pt x="301" y="138"/>
                    </a:cubicBezTo>
                    <a:cubicBezTo>
                      <a:pt x="303" y="139"/>
                      <a:pt x="303" y="144"/>
                      <a:pt x="307" y="143"/>
                    </a:cubicBezTo>
                    <a:cubicBezTo>
                      <a:pt x="308" y="146"/>
                      <a:pt x="305" y="146"/>
                      <a:pt x="304" y="147"/>
                    </a:cubicBezTo>
                    <a:cubicBezTo>
                      <a:pt x="303" y="149"/>
                      <a:pt x="306" y="154"/>
                      <a:pt x="303" y="155"/>
                    </a:cubicBezTo>
                    <a:cubicBezTo>
                      <a:pt x="305" y="160"/>
                      <a:pt x="315" y="158"/>
                      <a:pt x="316" y="165"/>
                    </a:cubicBezTo>
                    <a:cubicBezTo>
                      <a:pt x="314" y="165"/>
                      <a:pt x="310" y="166"/>
                      <a:pt x="310" y="164"/>
                    </a:cubicBezTo>
                    <a:cubicBezTo>
                      <a:pt x="308" y="164"/>
                      <a:pt x="309" y="165"/>
                      <a:pt x="310" y="165"/>
                    </a:cubicBezTo>
                    <a:cubicBezTo>
                      <a:pt x="306" y="169"/>
                      <a:pt x="304" y="169"/>
                      <a:pt x="297" y="168"/>
                    </a:cubicBezTo>
                    <a:cubicBezTo>
                      <a:pt x="299" y="162"/>
                      <a:pt x="290" y="168"/>
                      <a:pt x="292" y="162"/>
                    </a:cubicBezTo>
                    <a:cubicBezTo>
                      <a:pt x="288" y="161"/>
                      <a:pt x="288" y="165"/>
                      <a:pt x="283" y="164"/>
                    </a:cubicBezTo>
                    <a:cubicBezTo>
                      <a:pt x="285" y="165"/>
                      <a:pt x="285" y="167"/>
                      <a:pt x="282" y="166"/>
                    </a:cubicBezTo>
                    <a:cubicBezTo>
                      <a:pt x="282" y="169"/>
                      <a:pt x="291" y="169"/>
                      <a:pt x="283" y="169"/>
                    </a:cubicBezTo>
                    <a:cubicBezTo>
                      <a:pt x="285" y="172"/>
                      <a:pt x="288" y="171"/>
                      <a:pt x="291" y="171"/>
                    </a:cubicBezTo>
                    <a:cubicBezTo>
                      <a:pt x="294" y="171"/>
                      <a:pt x="298" y="173"/>
                      <a:pt x="303" y="172"/>
                    </a:cubicBezTo>
                    <a:cubicBezTo>
                      <a:pt x="300" y="177"/>
                      <a:pt x="296" y="181"/>
                      <a:pt x="292" y="184"/>
                    </a:cubicBezTo>
                    <a:cubicBezTo>
                      <a:pt x="289" y="184"/>
                      <a:pt x="286" y="185"/>
                      <a:pt x="283" y="186"/>
                    </a:cubicBezTo>
                    <a:cubicBezTo>
                      <a:pt x="283" y="186"/>
                      <a:pt x="281" y="185"/>
                      <a:pt x="280" y="186"/>
                    </a:cubicBezTo>
                    <a:cubicBezTo>
                      <a:pt x="279" y="188"/>
                      <a:pt x="280" y="186"/>
                      <a:pt x="277" y="186"/>
                    </a:cubicBezTo>
                    <a:cubicBezTo>
                      <a:pt x="273" y="186"/>
                      <a:pt x="270" y="189"/>
                      <a:pt x="264" y="189"/>
                    </a:cubicBezTo>
                    <a:cubicBezTo>
                      <a:pt x="262" y="189"/>
                      <a:pt x="264" y="191"/>
                      <a:pt x="264" y="190"/>
                    </a:cubicBezTo>
                    <a:cubicBezTo>
                      <a:pt x="262" y="194"/>
                      <a:pt x="261" y="191"/>
                      <a:pt x="257" y="192"/>
                    </a:cubicBezTo>
                    <a:cubicBezTo>
                      <a:pt x="257" y="193"/>
                      <a:pt x="258" y="193"/>
                      <a:pt x="260" y="193"/>
                    </a:cubicBezTo>
                    <a:cubicBezTo>
                      <a:pt x="260" y="195"/>
                      <a:pt x="249" y="196"/>
                      <a:pt x="251" y="192"/>
                    </a:cubicBezTo>
                    <a:cubicBezTo>
                      <a:pt x="250" y="192"/>
                      <a:pt x="245" y="192"/>
                      <a:pt x="245" y="193"/>
                    </a:cubicBezTo>
                    <a:cubicBezTo>
                      <a:pt x="244" y="195"/>
                      <a:pt x="246" y="198"/>
                      <a:pt x="245" y="199"/>
                    </a:cubicBezTo>
                    <a:cubicBezTo>
                      <a:pt x="245" y="199"/>
                      <a:pt x="241" y="197"/>
                      <a:pt x="240" y="199"/>
                    </a:cubicBezTo>
                    <a:cubicBezTo>
                      <a:pt x="240" y="200"/>
                      <a:pt x="243" y="202"/>
                      <a:pt x="242" y="204"/>
                    </a:cubicBezTo>
                    <a:cubicBezTo>
                      <a:pt x="240" y="205"/>
                      <a:pt x="240" y="204"/>
                      <a:pt x="237" y="204"/>
                    </a:cubicBezTo>
                    <a:cubicBezTo>
                      <a:pt x="237" y="205"/>
                      <a:pt x="237" y="207"/>
                      <a:pt x="237" y="208"/>
                    </a:cubicBezTo>
                    <a:cubicBezTo>
                      <a:pt x="236" y="208"/>
                      <a:pt x="235" y="208"/>
                      <a:pt x="234" y="208"/>
                    </a:cubicBezTo>
                    <a:cubicBezTo>
                      <a:pt x="233" y="208"/>
                      <a:pt x="234" y="210"/>
                      <a:pt x="233" y="211"/>
                    </a:cubicBezTo>
                    <a:cubicBezTo>
                      <a:pt x="231" y="212"/>
                      <a:pt x="225" y="211"/>
                      <a:pt x="226" y="215"/>
                    </a:cubicBezTo>
                    <a:cubicBezTo>
                      <a:pt x="220" y="217"/>
                      <a:pt x="213" y="217"/>
                      <a:pt x="205" y="217"/>
                    </a:cubicBezTo>
                    <a:cubicBezTo>
                      <a:pt x="202" y="219"/>
                      <a:pt x="200" y="226"/>
                      <a:pt x="196" y="223"/>
                    </a:cubicBezTo>
                    <a:cubicBezTo>
                      <a:pt x="196" y="224"/>
                      <a:pt x="198" y="225"/>
                      <a:pt x="197" y="227"/>
                    </a:cubicBezTo>
                    <a:cubicBezTo>
                      <a:pt x="197" y="228"/>
                      <a:pt x="195" y="227"/>
                      <a:pt x="194" y="227"/>
                    </a:cubicBezTo>
                    <a:cubicBezTo>
                      <a:pt x="194" y="228"/>
                      <a:pt x="196" y="229"/>
                      <a:pt x="196" y="230"/>
                    </a:cubicBezTo>
                    <a:cubicBezTo>
                      <a:pt x="196" y="230"/>
                      <a:pt x="194" y="231"/>
                      <a:pt x="194" y="232"/>
                    </a:cubicBezTo>
                    <a:cubicBezTo>
                      <a:pt x="194" y="233"/>
                      <a:pt x="190" y="237"/>
                      <a:pt x="193" y="238"/>
                    </a:cubicBezTo>
                    <a:cubicBezTo>
                      <a:pt x="193" y="239"/>
                      <a:pt x="191" y="238"/>
                      <a:pt x="190" y="239"/>
                    </a:cubicBezTo>
                    <a:cubicBezTo>
                      <a:pt x="189" y="240"/>
                      <a:pt x="187" y="241"/>
                      <a:pt x="187" y="242"/>
                    </a:cubicBezTo>
                    <a:cubicBezTo>
                      <a:pt x="187" y="243"/>
                      <a:pt x="187" y="245"/>
                      <a:pt x="187" y="245"/>
                    </a:cubicBezTo>
                    <a:cubicBezTo>
                      <a:pt x="185" y="247"/>
                      <a:pt x="187" y="248"/>
                      <a:pt x="186" y="251"/>
                    </a:cubicBezTo>
                    <a:cubicBezTo>
                      <a:pt x="185" y="251"/>
                      <a:pt x="183" y="251"/>
                      <a:pt x="183" y="251"/>
                    </a:cubicBezTo>
                    <a:cubicBezTo>
                      <a:pt x="182" y="252"/>
                      <a:pt x="184" y="253"/>
                      <a:pt x="184" y="254"/>
                    </a:cubicBezTo>
                    <a:cubicBezTo>
                      <a:pt x="184" y="256"/>
                      <a:pt x="183" y="256"/>
                      <a:pt x="183" y="258"/>
                    </a:cubicBezTo>
                    <a:cubicBezTo>
                      <a:pt x="182" y="259"/>
                      <a:pt x="184" y="262"/>
                      <a:pt x="184" y="261"/>
                    </a:cubicBezTo>
                    <a:cubicBezTo>
                      <a:pt x="182" y="266"/>
                      <a:pt x="180" y="269"/>
                      <a:pt x="175" y="272"/>
                    </a:cubicBezTo>
                    <a:cubicBezTo>
                      <a:pt x="170" y="271"/>
                      <a:pt x="168" y="268"/>
                      <a:pt x="165" y="266"/>
                    </a:cubicBezTo>
                    <a:cubicBezTo>
                      <a:pt x="160" y="271"/>
                      <a:pt x="152" y="262"/>
                      <a:pt x="153" y="263"/>
                    </a:cubicBezTo>
                    <a:cubicBezTo>
                      <a:pt x="152" y="262"/>
                      <a:pt x="151" y="266"/>
                      <a:pt x="151" y="266"/>
                    </a:cubicBezTo>
                    <a:cubicBezTo>
                      <a:pt x="150" y="265"/>
                      <a:pt x="150" y="263"/>
                      <a:pt x="148" y="261"/>
                    </a:cubicBezTo>
                    <a:cubicBezTo>
                      <a:pt x="147" y="260"/>
                      <a:pt x="143" y="260"/>
                      <a:pt x="144" y="255"/>
                    </a:cubicBezTo>
                    <a:cubicBezTo>
                      <a:pt x="143" y="253"/>
                      <a:pt x="140" y="252"/>
                      <a:pt x="138" y="251"/>
                    </a:cubicBezTo>
                    <a:cubicBezTo>
                      <a:pt x="138" y="250"/>
                      <a:pt x="140" y="250"/>
                      <a:pt x="141" y="249"/>
                    </a:cubicBezTo>
                    <a:cubicBezTo>
                      <a:pt x="141" y="246"/>
                      <a:pt x="137" y="247"/>
                      <a:pt x="135" y="245"/>
                    </a:cubicBezTo>
                    <a:cubicBezTo>
                      <a:pt x="134" y="244"/>
                      <a:pt x="134" y="241"/>
                      <a:pt x="132" y="241"/>
                    </a:cubicBezTo>
                    <a:cubicBezTo>
                      <a:pt x="130" y="244"/>
                      <a:pt x="132" y="238"/>
                      <a:pt x="132" y="239"/>
                    </a:cubicBezTo>
                    <a:cubicBezTo>
                      <a:pt x="132" y="237"/>
                      <a:pt x="130" y="239"/>
                      <a:pt x="129" y="238"/>
                    </a:cubicBezTo>
                    <a:cubicBezTo>
                      <a:pt x="128" y="236"/>
                      <a:pt x="130" y="233"/>
                      <a:pt x="128" y="233"/>
                    </a:cubicBezTo>
                    <a:cubicBezTo>
                      <a:pt x="125" y="233"/>
                      <a:pt x="127" y="227"/>
                      <a:pt x="125" y="230"/>
                    </a:cubicBezTo>
                    <a:cubicBezTo>
                      <a:pt x="123" y="229"/>
                      <a:pt x="123" y="227"/>
                      <a:pt x="120" y="227"/>
                    </a:cubicBezTo>
                    <a:cubicBezTo>
                      <a:pt x="121" y="225"/>
                      <a:pt x="123" y="225"/>
                      <a:pt x="123" y="223"/>
                    </a:cubicBezTo>
                    <a:cubicBezTo>
                      <a:pt x="123" y="221"/>
                      <a:pt x="120" y="222"/>
                      <a:pt x="117" y="221"/>
                    </a:cubicBezTo>
                    <a:cubicBezTo>
                      <a:pt x="116" y="216"/>
                      <a:pt x="117" y="213"/>
                      <a:pt x="119" y="208"/>
                    </a:cubicBezTo>
                    <a:cubicBezTo>
                      <a:pt x="115" y="206"/>
                      <a:pt x="122" y="203"/>
                      <a:pt x="116" y="204"/>
                    </a:cubicBezTo>
                    <a:cubicBezTo>
                      <a:pt x="115" y="202"/>
                      <a:pt x="118" y="203"/>
                      <a:pt x="119" y="202"/>
                    </a:cubicBezTo>
                    <a:cubicBezTo>
                      <a:pt x="119" y="202"/>
                      <a:pt x="119" y="199"/>
                      <a:pt x="119" y="199"/>
                    </a:cubicBezTo>
                    <a:cubicBezTo>
                      <a:pt x="120" y="199"/>
                      <a:pt x="120" y="201"/>
                      <a:pt x="122" y="201"/>
                    </a:cubicBezTo>
                    <a:cubicBezTo>
                      <a:pt x="122" y="198"/>
                      <a:pt x="122" y="195"/>
                      <a:pt x="122" y="192"/>
                    </a:cubicBezTo>
                    <a:cubicBezTo>
                      <a:pt x="124" y="192"/>
                      <a:pt x="126" y="191"/>
                      <a:pt x="126" y="189"/>
                    </a:cubicBezTo>
                    <a:cubicBezTo>
                      <a:pt x="128" y="189"/>
                      <a:pt x="127" y="191"/>
                      <a:pt x="128" y="192"/>
                    </a:cubicBezTo>
                    <a:cubicBezTo>
                      <a:pt x="129" y="191"/>
                      <a:pt x="129" y="188"/>
                      <a:pt x="132" y="189"/>
                    </a:cubicBezTo>
                    <a:cubicBezTo>
                      <a:pt x="133" y="187"/>
                      <a:pt x="131" y="186"/>
                      <a:pt x="131" y="186"/>
                    </a:cubicBezTo>
                    <a:cubicBezTo>
                      <a:pt x="131" y="184"/>
                      <a:pt x="135" y="184"/>
                      <a:pt x="135" y="183"/>
                    </a:cubicBezTo>
                    <a:cubicBezTo>
                      <a:pt x="136" y="180"/>
                      <a:pt x="130" y="179"/>
                      <a:pt x="134" y="175"/>
                    </a:cubicBezTo>
                    <a:cubicBezTo>
                      <a:pt x="127" y="179"/>
                      <a:pt x="136" y="172"/>
                      <a:pt x="126" y="174"/>
                    </a:cubicBezTo>
                    <a:cubicBezTo>
                      <a:pt x="125" y="169"/>
                      <a:pt x="131" y="169"/>
                      <a:pt x="135" y="169"/>
                    </a:cubicBezTo>
                    <a:cubicBezTo>
                      <a:pt x="135" y="168"/>
                      <a:pt x="132" y="168"/>
                      <a:pt x="132" y="166"/>
                    </a:cubicBezTo>
                    <a:cubicBezTo>
                      <a:pt x="132" y="165"/>
                      <a:pt x="130" y="166"/>
                      <a:pt x="129" y="165"/>
                    </a:cubicBezTo>
                    <a:cubicBezTo>
                      <a:pt x="129" y="165"/>
                      <a:pt x="129" y="163"/>
                      <a:pt x="129" y="162"/>
                    </a:cubicBezTo>
                    <a:cubicBezTo>
                      <a:pt x="129" y="161"/>
                      <a:pt x="126" y="159"/>
                      <a:pt x="125" y="159"/>
                    </a:cubicBezTo>
                    <a:cubicBezTo>
                      <a:pt x="124" y="159"/>
                      <a:pt x="122" y="155"/>
                      <a:pt x="120" y="153"/>
                    </a:cubicBezTo>
                    <a:cubicBezTo>
                      <a:pt x="118" y="155"/>
                      <a:pt x="117" y="158"/>
                      <a:pt x="116" y="153"/>
                    </a:cubicBezTo>
                    <a:cubicBezTo>
                      <a:pt x="114" y="153"/>
                      <a:pt x="115" y="156"/>
                      <a:pt x="114" y="158"/>
                    </a:cubicBezTo>
                    <a:cubicBezTo>
                      <a:pt x="112" y="158"/>
                      <a:pt x="109" y="158"/>
                      <a:pt x="107" y="158"/>
                    </a:cubicBezTo>
                    <a:cubicBezTo>
                      <a:pt x="102" y="151"/>
                      <a:pt x="105" y="147"/>
                      <a:pt x="107" y="140"/>
                    </a:cubicBezTo>
                    <a:cubicBezTo>
                      <a:pt x="106" y="139"/>
                      <a:pt x="105" y="137"/>
                      <a:pt x="105" y="135"/>
                    </a:cubicBezTo>
                    <a:cubicBezTo>
                      <a:pt x="104" y="135"/>
                      <a:pt x="104" y="137"/>
                      <a:pt x="104" y="138"/>
                    </a:cubicBezTo>
                    <a:cubicBezTo>
                      <a:pt x="100" y="139"/>
                      <a:pt x="105" y="130"/>
                      <a:pt x="100" y="132"/>
                    </a:cubicBezTo>
                    <a:cubicBezTo>
                      <a:pt x="101" y="130"/>
                      <a:pt x="101" y="129"/>
                      <a:pt x="100" y="126"/>
                    </a:cubicBezTo>
                    <a:cubicBezTo>
                      <a:pt x="99" y="125"/>
                      <a:pt x="97" y="125"/>
                      <a:pt x="95" y="125"/>
                    </a:cubicBezTo>
                    <a:cubicBezTo>
                      <a:pt x="94" y="122"/>
                      <a:pt x="94" y="120"/>
                      <a:pt x="94" y="118"/>
                    </a:cubicBezTo>
                    <a:cubicBezTo>
                      <a:pt x="93" y="115"/>
                      <a:pt x="89" y="115"/>
                      <a:pt x="91" y="112"/>
                    </a:cubicBezTo>
                    <a:cubicBezTo>
                      <a:pt x="88" y="113"/>
                      <a:pt x="87" y="111"/>
                      <a:pt x="86" y="110"/>
                    </a:cubicBezTo>
                    <a:cubicBezTo>
                      <a:pt x="86" y="110"/>
                      <a:pt x="84" y="111"/>
                      <a:pt x="83" y="110"/>
                    </a:cubicBezTo>
                    <a:cubicBezTo>
                      <a:pt x="81" y="108"/>
                      <a:pt x="70" y="109"/>
                      <a:pt x="67" y="104"/>
                    </a:cubicBezTo>
                    <a:cubicBezTo>
                      <a:pt x="61" y="107"/>
                      <a:pt x="49" y="101"/>
                      <a:pt x="46" y="104"/>
                    </a:cubicBezTo>
                    <a:cubicBezTo>
                      <a:pt x="44" y="107"/>
                      <a:pt x="44" y="104"/>
                      <a:pt x="42" y="104"/>
                    </a:cubicBezTo>
                    <a:cubicBezTo>
                      <a:pt x="38" y="105"/>
                      <a:pt x="35" y="107"/>
                      <a:pt x="31" y="107"/>
                    </a:cubicBezTo>
                    <a:cubicBezTo>
                      <a:pt x="32" y="107"/>
                      <a:pt x="31" y="106"/>
                      <a:pt x="30" y="106"/>
                    </a:cubicBezTo>
                    <a:cubicBezTo>
                      <a:pt x="28" y="106"/>
                      <a:pt x="27" y="106"/>
                      <a:pt x="25" y="106"/>
                    </a:cubicBezTo>
                    <a:cubicBezTo>
                      <a:pt x="26" y="103"/>
                      <a:pt x="24" y="102"/>
                      <a:pt x="22" y="101"/>
                    </a:cubicBezTo>
                    <a:cubicBezTo>
                      <a:pt x="22" y="99"/>
                      <a:pt x="26" y="101"/>
                      <a:pt x="27" y="100"/>
                    </a:cubicBezTo>
                    <a:cubicBezTo>
                      <a:pt x="27" y="99"/>
                      <a:pt x="23" y="95"/>
                      <a:pt x="30" y="97"/>
                    </a:cubicBezTo>
                    <a:cubicBezTo>
                      <a:pt x="27" y="93"/>
                      <a:pt x="16" y="98"/>
                      <a:pt x="14" y="94"/>
                    </a:cubicBezTo>
                    <a:cubicBezTo>
                      <a:pt x="17" y="86"/>
                      <a:pt x="26" y="94"/>
                      <a:pt x="31" y="88"/>
                    </a:cubicBezTo>
                    <a:cubicBezTo>
                      <a:pt x="28" y="85"/>
                      <a:pt x="19" y="87"/>
                      <a:pt x="15" y="88"/>
                    </a:cubicBezTo>
                    <a:cubicBezTo>
                      <a:pt x="13" y="86"/>
                      <a:pt x="15" y="86"/>
                      <a:pt x="15" y="84"/>
                    </a:cubicBezTo>
                    <a:cubicBezTo>
                      <a:pt x="14" y="83"/>
                      <a:pt x="14" y="84"/>
                      <a:pt x="14" y="85"/>
                    </a:cubicBezTo>
                    <a:cubicBezTo>
                      <a:pt x="12" y="85"/>
                      <a:pt x="12" y="83"/>
                      <a:pt x="12" y="82"/>
                    </a:cubicBezTo>
                    <a:cubicBezTo>
                      <a:pt x="6" y="83"/>
                      <a:pt x="4" y="81"/>
                      <a:pt x="0" y="79"/>
                    </a:cubicBezTo>
                    <a:cubicBezTo>
                      <a:pt x="3" y="69"/>
                      <a:pt x="15" y="72"/>
                      <a:pt x="22" y="70"/>
                    </a:cubicBezTo>
                    <a:cubicBezTo>
                      <a:pt x="25" y="70"/>
                      <a:pt x="24" y="70"/>
                      <a:pt x="25" y="69"/>
                    </a:cubicBezTo>
                    <a:cubicBezTo>
                      <a:pt x="25" y="69"/>
                      <a:pt x="27" y="67"/>
                      <a:pt x="27" y="67"/>
                    </a:cubicBezTo>
                    <a:cubicBezTo>
                      <a:pt x="31" y="65"/>
                      <a:pt x="37" y="67"/>
                      <a:pt x="39" y="66"/>
                    </a:cubicBezTo>
                    <a:cubicBezTo>
                      <a:pt x="40" y="65"/>
                      <a:pt x="39" y="64"/>
                      <a:pt x="40" y="63"/>
                    </a:cubicBezTo>
                    <a:cubicBezTo>
                      <a:pt x="41" y="62"/>
                      <a:pt x="44" y="62"/>
                      <a:pt x="45" y="61"/>
                    </a:cubicBezTo>
                    <a:cubicBezTo>
                      <a:pt x="46" y="60"/>
                      <a:pt x="47" y="59"/>
                      <a:pt x="49" y="57"/>
                    </a:cubicBezTo>
                    <a:cubicBezTo>
                      <a:pt x="51" y="52"/>
                      <a:pt x="44" y="56"/>
                      <a:pt x="46" y="51"/>
                    </a:cubicBezTo>
                    <a:cubicBezTo>
                      <a:pt x="43" y="49"/>
                      <a:pt x="44" y="54"/>
                      <a:pt x="43" y="54"/>
                    </a:cubicBezTo>
                    <a:cubicBezTo>
                      <a:pt x="42" y="54"/>
                      <a:pt x="36" y="51"/>
                      <a:pt x="31" y="52"/>
                    </a:cubicBezTo>
                    <a:cubicBezTo>
                      <a:pt x="30" y="48"/>
                      <a:pt x="35" y="51"/>
                      <a:pt x="36" y="49"/>
                    </a:cubicBezTo>
                    <a:cubicBezTo>
                      <a:pt x="36" y="49"/>
                      <a:pt x="36" y="48"/>
                      <a:pt x="36" y="48"/>
                    </a:cubicBezTo>
                    <a:cubicBezTo>
                      <a:pt x="36" y="48"/>
                      <a:pt x="38" y="48"/>
                      <a:pt x="39" y="48"/>
                    </a:cubicBezTo>
                    <a:cubicBezTo>
                      <a:pt x="39" y="48"/>
                      <a:pt x="40" y="45"/>
                      <a:pt x="40" y="45"/>
                    </a:cubicBezTo>
                    <a:cubicBezTo>
                      <a:pt x="42" y="44"/>
                      <a:pt x="41" y="46"/>
                      <a:pt x="42" y="46"/>
                    </a:cubicBezTo>
                    <a:cubicBezTo>
                      <a:pt x="42" y="47"/>
                      <a:pt x="47" y="45"/>
                      <a:pt x="46" y="42"/>
                    </a:cubicBezTo>
                    <a:cubicBezTo>
                      <a:pt x="49" y="42"/>
                      <a:pt x="49" y="44"/>
                      <a:pt x="52" y="43"/>
                    </a:cubicBezTo>
                    <a:cubicBezTo>
                      <a:pt x="54" y="43"/>
                      <a:pt x="52" y="42"/>
                      <a:pt x="52" y="42"/>
                    </a:cubicBezTo>
                    <a:cubicBezTo>
                      <a:pt x="53" y="40"/>
                      <a:pt x="56" y="41"/>
                      <a:pt x="55" y="38"/>
                    </a:cubicBezTo>
                    <a:cubicBezTo>
                      <a:pt x="59" y="38"/>
                      <a:pt x="62" y="38"/>
                      <a:pt x="66" y="38"/>
                    </a:cubicBezTo>
                    <a:cubicBezTo>
                      <a:pt x="69" y="37"/>
                      <a:pt x="66" y="31"/>
                      <a:pt x="67" y="29"/>
                    </a:cubicBezTo>
                    <a:cubicBezTo>
                      <a:pt x="72" y="30"/>
                      <a:pt x="77" y="31"/>
                      <a:pt x="82" y="29"/>
                    </a:cubicBezTo>
                    <a:cubicBezTo>
                      <a:pt x="82" y="27"/>
                      <a:pt x="80" y="27"/>
                      <a:pt x="79" y="27"/>
                    </a:cubicBezTo>
                    <a:cubicBezTo>
                      <a:pt x="80" y="25"/>
                      <a:pt x="85" y="26"/>
                      <a:pt x="88" y="24"/>
                    </a:cubicBezTo>
                    <a:cubicBezTo>
                      <a:pt x="91" y="22"/>
                      <a:pt x="103" y="24"/>
                      <a:pt x="111" y="23"/>
                    </a:cubicBezTo>
                    <a:cubicBezTo>
                      <a:pt x="114" y="23"/>
                      <a:pt x="114" y="21"/>
                      <a:pt x="116" y="21"/>
                    </a:cubicBezTo>
                    <a:cubicBezTo>
                      <a:pt x="120" y="21"/>
                      <a:pt x="123" y="23"/>
                      <a:pt x="126" y="21"/>
                    </a:cubicBezTo>
                    <a:cubicBezTo>
                      <a:pt x="125" y="23"/>
                      <a:pt x="127" y="26"/>
                      <a:pt x="128" y="26"/>
                    </a:cubicBezTo>
                    <a:cubicBezTo>
                      <a:pt x="130" y="23"/>
                      <a:pt x="128" y="25"/>
                      <a:pt x="132" y="29"/>
                    </a:cubicBezTo>
                    <a:cubicBezTo>
                      <a:pt x="135" y="28"/>
                      <a:pt x="130" y="24"/>
                      <a:pt x="137" y="26"/>
                    </a:cubicBezTo>
                    <a:cubicBezTo>
                      <a:pt x="134" y="23"/>
                      <a:pt x="139" y="20"/>
                      <a:pt x="132" y="20"/>
                    </a:cubicBezTo>
                    <a:cubicBezTo>
                      <a:pt x="133" y="17"/>
                      <a:pt x="144" y="12"/>
                      <a:pt x="144" y="18"/>
                    </a:cubicBezTo>
                    <a:cubicBezTo>
                      <a:pt x="149" y="19"/>
                      <a:pt x="148" y="16"/>
                      <a:pt x="151" y="18"/>
                    </a:cubicBezTo>
                    <a:cubicBezTo>
                      <a:pt x="153" y="19"/>
                      <a:pt x="154" y="20"/>
                      <a:pt x="156" y="21"/>
                    </a:cubicBezTo>
                    <a:cubicBezTo>
                      <a:pt x="158" y="22"/>
                      <a:pt x="162" y="23"/>
                      <a:pt x="168" y="24"/>
                    </a:cubicBezTo>
                    <a:cubicBezTo>
                      <a:pt x="168" y="23"/>
                      <a:pt x="166" y="23"/>
                      <a:pt x="165" y="23"/>
                    </a:cubicBezTo>
                    <a:cubicBezTo>
                      <a:pt x="165" y="21"/>
                      <a:pt x="167" y="20"/>
                      <a:pt x="169" y="20"/>
                    </a:cubicBezTo>
                    <a:cubicBezTo>
                      <a:pt x="167" y="16"/>
                      <a:pt x="161" y="16"/>
                      <a:pt x="156" y="15"/>
                    </a:cubicBezTo>
                    <a:cubicBezTo>
                      <a:pt x="156" y="11"/>
                      <a:pt x="162" y="13"/>
                      <a:pt x="166" y="12"/>
                    </a:cubicBezTo>
                    <a:cubicBezTo>
                      <a:pt x="167" y="9"/>
                      <a:pt x="164" y="10"/>
                      <a:pt x="162" y="9"/>
                    </a:cubicBezTo>
                    <a:cubicBezTo>
                      <a:pt x="165" y="3"/>
                      <a:pt x="171" y="9"/>
                      <a:pt x="175" y="9"/>
                    </a:cubicBezTo>
                    <a:cubicBezTo>
                      <a:pt x="178" y="10"/>
                      <a:pt x="178" y="8"/>
                      <a:pt x="181" y="8"/>
                    </a:cubicBezTo>
                    <a:cubicBezTo>
                      <a:pt x="189" y="8"/>
                      <a:pt x="193" y="11"/>
                      <a:pt x="199" y="8"/>
                    </a:cubicBezTo>
                    <a:cubicBezTo>
                      <a:pt x="201" y="7"/>
                      <a:pt x="204" y="7"/>
                      <a:pt x="208" y="6"/>
                    </a:cubicBezTo>
                    <a:cubicBezTo>
                      <a:pt x="210" y="6"/>
                      <a:pt x="209" y="4"/>
                      <a:pt x="209" y="2"/>
                    </a:cubicBezTo>
                    <a:cubicBezTo>
                      <a:pt x="212" y="2"/>
                      <a:pt x="214" y="2"/>
                      <a:pt x="217" y="2"/>
                    </a:cubicBezTo>
                    <a:cubicBezTo>
                      <a:pt x="219" y="2"/>
                      <a:pt x="219" y="1"/>
                      <a:pt x="221" y="1"/>
                    </a:cubicBezTo>
                    <a:cubicBezTo>
                      <a:pt x="224" y="0"/>
                      <a:pt x="228" y="3"/>
                      <a:pt x="234" y="2"/>
                    </a:cubicBezTo>
                    <a:cubicBezTo>
                      <a:pt x="239" y="1"/>
                      <a:pt x="248" y="0"/>
                      <a:pt x="257" y="1"/>
                    </a:cubicBezTo>
                    <a:cubicBezTo>
                      <a:pt x="259" y="1"/>
                      <a:pt x="259" y="2"/>
                      <a:pt x="261" y="2"/>
                    </a:cubicBezTo>
                    <a:cubicBezTo>
                      <a:pt x="270" y="4"/>
                      <a:pt x="277" y="1"/>
                      <a:pt x="277" y="8"/>
                    </a:cubicBezTo>
                    <a:cubicBezTo>
                      <a:pt x="282" y="9"/>
                      <a:pt x="281" y="6"/>
                      <a:pt x="285" y="6"/>
                    </a:cubicBezTo>
                    <a:cubicBezTo>
                      <a:pt x="285" y="11"/>
                      <a:pt x="290" y="10"/>
                      <a:pt x="292" y="12"/>
                    </a:cubicBezTo>
                    <a:cubicBezTo>
                      <a:pt x="296" y="14"/>
                      <a:pt x="296" y="10"/>
                      <a:pt x="300" y="11"/>
                    </a:cubicBezTo>
                    <a:cubicBezTo>
                      <a:pt x="298" y="16"/>
                      <a:pt x="305" y="13"/>
                      <a:pt x="309" y="14"/>
                    </a:cubicBezTo>
                    <a:cubicBezTo>
                      <a:pt x="306" y="17"/>
                      <a:pt x="306" y="15"/>
                      <a:pt x="307" y="20"/>
                    </a:cubicBezTo>
                    <a:cubicBezTo>
                      <a:pt x="305" y="18"/>
                      <a:pt x="304" y="18"/>
                      <a:pt x="304" y="21"/>
                    </a:cubicBezTo>
                    <a:cubicBezTo>
                      <a:pt x="288" y="22"/>
                      <a:pt x="269" y="23"/>
                      <a:pt x="258" y="24"/>
                    </a:cubicBezTo>
                    <a:cubicBezTo>
                      <a:pt x="257" y="24"/>
                      <a:pt x="257" y="25"/>
                      <a:pt x="257" y="26"/>
                    </a:cubicBezTo>
                    <a:cubicBezTo>
                      <a:pt x="255" y="25"/>
                      <a:pt x="256" y="24"/>
                      <a:pt x="257" y="24"/>
                    </a:cubicBezTo>
                    <a:cubicBezTo>
                      <a:pt x="257" y="23"/>
                      <a:pt x="254" y="22"/>
                      <a:pt x="254" y="23"/>
                    </a:cubicBezTo>
                    <a:cubicBezTo>
                      <a:pt x="253" y="23"/>
                      <a:pt x="254" y="26"/>
                      <a:pt x="254" y="26"/>
                    </a:cubicBezTo>
                    <a:cubicBezTo>
                      <a:pt x="251" y="27"/>
                      <a:pt x="248" y="25"/>
                      <a:pt x="246" y="2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6" name="Freeform 83"/>
              <p:cNvSpPr/>
              <p:nvPr>
                <p:custDataLst>
                  <p:tags r:id="rId90"/>
                </p:custDataLst>
              </p:nvPr>
            </p:nvSpPr>
            <p:spPr bwMode="auto">
              <a:xfrm>
                <a:off x="6473697" y="1145884"/>
                <a:ext cx="487145" cy="262043"/>
              </a:xfrm>
              <a:custGeom>
                <a:avLst/>
                <a:gdLst>
                  <a:gd name="T0" fmla="*/ 167 w 179"/>
                  <a:gd name="T1" fmla="*/ 9 h 96"/>
                  <a:gd name="T2" fmla="*/ 177 w 179"/>
                  <a:gd name="T3" fmla="*/ 15 h 96"/>
                  <a:gd name="T4" fmla="*/ 173 w 179"/>
                  <a:gd name="T5" fmla="*/ 18 h 96"/>
                  <a:gd name="T6" fmla="*/ 165 w 179"/>
                  <a:gd name="T7" fmla="*/ 21 h 96"/>
                  <a:gd name="T8" fmla="*/ 144 w 179"/>
                  <a:gd name="T9" fmla="*/ 25 h 96"/>
                  <a:gd name="T10" fmla="*/ 153 w 179"/>
                  <a:gd name="T11" fmla="*/ 28 h 96"/>
                  <a:gd name="T12" fmla="*/ 135 w 179"/>
                  <a:gd name="T13" fmla="*/ 35 h 96"/>
                  <a:gd name="T14" fmla="*/ 130 w 179"/>
                  <a:gd name="T15" fmla="*/ 38 h 96"/>
                  <a:gd name="T16" fmla="*/ 121 w 179"/>
                  <a:gd name="T17" fmla="*/ 43 h 96"/>
                  <a:gd name="T18" fmla="*/ 106 w 179"/>
                  <a:gd name="T19" fmla="*/ 49 h 96"/>
                  <a:gd name="T20" fmla="*/ 101 w 179"/>
                  <a:gd name="T21" fmla="*/ 53 h 96"/>
                  <a:gd name="T22" fmla="*/ 91 w 179"/>
                  <a:gd name="T23" fmla="*/ 55 h 96"/>
                  <a:gd name="T24" fmla="*/ 97 w 179"/>
                  <a:gd name="T25" fmla="*/ 64 h 96"/>
                  <a:gd name="T26" fmla="*/ 87 w 179"/>
                  <a:gd name="T27" fmla="*/ 71 h 96"/>
                  <a:gd name="T28" fmla="*/ 79 w 179"/>
                  <a:gd name="T29" fmla="*/ 76 h 96"/>
                  <a:gd name="T30" fmla="*/ 66 w 179"/>
                  <a:gd name="T31" fmla="*/ 84 h 96"/>
                  <a:gd name="T32" fmla="*/ 70 w 179"/>
                  <a:gd name="T33" fmla="*/ 92 h 96"/>
                  <a:gd name="T34" fmla="*/ 58 w 179"/>
                  <a:gd name="T35" fmla="*/ 95 h 96"/>
                  <a:gd name="T36" fmla="*/ 36 w 179"/>
                  <a:gd name="T37" fmla="*/ 90 h 96"/>
                  <a:gd name="T38" fmla="*/ 29 w 179"/>
                  <a:gd name="T39" fmla="*/ 92 h 96"/>
                  <a:gd name="T40" fmla="*/ 18 w 179"/>
                  <a:gd name="T41" fmla="*/ 84 h 96"/>
                  <a:gd name="T42" fmla="*/ 29 w 179"/>
                  <a:gd name="T43" fmla="*/ 76 h 96"/>
                  <a:gd name="T44" fmla="*/ 41 w 179"/>
                  <a:gd name="T45" fmla="*/ 76 h 96"/>
                  <a:gd name="T46" fmla="*/ 20 w 179"/>
                  <a:gd name="T47" fmla="*/ 71 h 96"/>
                  <a:gd name="T48" fmla="*/ 32 w 179"/>
                  <a:gd name="T49" fmla="*/ 62 h 96"/>
                  <a:gd name="T50" fmla="*/ 42 w 179"/>
                  <a:gd name="T51" fmla="*/ 62 h 96"/>
                  <a:gd name="T52" fmla="*/ 42 w 179"/>
                  <a:gd name="T53" fmla="*/ 56 h 96"/>
                  <a:gd name="T54" fmla="*/ 39 w 179"/>
                  <a:gd name="T55" fmla="*/ 49 h 96"/>
                  <a:gd name="T56" fmla="*/ 32 w 179"/>
                  <a:gd name="T57" fmla="*/ 46 h 96"/>
                  <a:gd name="T58" fmla="*/ 48 w 179"/>
                  <a:gd name="T59" fmla="*/ 44 h 96"/>
                  <a:gd name="T60" fmla="*/ 54 w 179"/>
                  <a:gd name="T61" fmla="*/ 41 h 96"/>
                  <a:gd name="T62" fmla="*/ 66 w 179"/>
                  <a:gd name="T63" fmla="*/ 33 h 96"/>
                  <a:gd name="T64" fmla="*/ 41 w 179"/>
                  <a:gd name="T65" fmla="*/ 37 h 96"/>
                  <a:gd name="T66" fmla="*/ 23 w 179"/>
                  <a:gd name="T67" fmla="*/ 33 h 96"/>
                  <a:gd name="T68" fmla="*/ 5 w 179"/>
                  <a:gd name="T69" fmla="*/ 28 h 96"/>
                  <a:gd name="T70" fmla="*/ 2 w 179"/>
                  <a:gd name="T71" fmla="*/ 19 h 96"/>
                  <a:gd name="T72" fmla="*/ 32 w 179"/>
                  <a:gd name="T73" fmla="*/ 12 h 96"/>
                  <a:gd name="T74" fmla="*/ 52 w 179"/>
                  <a:gd name="T75" fmla="*/ 7 h 96"/>
                  <a:gd name="T76" fmla="*/ 78 w 179"/>
                  <a:gd name="T77" fmla="*/ 3 h 96"/>
                  <a:gd name="T78" fmla="*/ 103 w 179"/>
                  <a:gd name="T79" fmla="*/ 1 h 96"/>
                  <a:gd name="T80" fmla="*/ 116 w 179"/>
                  <a:gd name="T81" fmla="*/ 1 h 96"/>
                  <a:gd name="T82" fmla="*/ 141 w 179"/>
                  <a:gd name="T83" fmla="*/ 1 h 96"/>
                  <a:gd name="T84" fmla="*/ 167 w 179"/>
                  <a:gd name="T85" fmla="*/ 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96">
                    <a:moveTo>
                      <a:pt x="167" y="3"/>
                    </a:moveTo>
                    <a:cubicBezTo>
                      <a:pt x="164" y="6"/>
                      <a:pt x="167" y="5"/>
                      <a:pt x="167" y="9"/>
                    </a:cubicBezTo>
                    <a:cubicBezTo>
                      <a:pt x="171" y="9"/>
                      <a:pt x="174" y="9"/>
                      <a:pt x="178" y="9"/>
                    </a:cubicBezTo>
                    <a:cubicBezTo>
                      <a:pt x="179" y="11"/>
                      <a:pt x="177" y="12"/>
                      <a:pt x="177" y="15"/>
                    </a:cubicBezTo>
                    <a:cubicBezTo>
                      <a:pt x="176" y="15"/>
                      <a:pt x="173" y="14"/>
                      <a:pt x="173" y="15"/>
                    </a:cubicBezTo>
                    <a:cubicBezTo>
                      <a:pt x="172" y="15"/>
                      <a:pt x="173" y="18"/>
                      <a:pt x="173" y="18"/>
                    </a:cubicBezTo>
                    <a:cubicBezTo>
                      <a:pt x="170" y="19"/>
                      <a:pt x="167" y="19"/>
                      <a:pt x="167" y="18"/>
                    </a:cubicBezTo>
                    <a:cubicBezTo>
                      <a:pt x="165" y="17"/>
                      <a:pt x="166" y="20"/>
                      <a:pt x="165" y="21"/>
                    </a:cubicBezTo>
                    <a:cubicBezTo>
                      <a:pt x="163" y="22"/>
                      <a:pt x="159" y="19"/>
                      <a:pt x="159" y="22"/>
                    </a:cubicBezTo>
                    <a:cubicBezTo>
                      <a:pt x="154" y="22"/>
                      <a:pt x="147" y="20"/>
                      <a:pt x="144" y="25"/>
                    </a:cubicBezTo>
                    <a:cubicBezTo>
                      <a:pt x="146" y="29"/>
                      <a:pt x="152" y="25"/>
                      <a:pt x="153" y="24"/>
                    </a:cubicBezTo>
                    <a:cubicBezTo>
                      <a:pt x="155" y="24"/>
                      <a:pt x="153" y="26"/>
                      <a:pt x="153" y="28"/>
                    </a:cubicBezTo>
                    <a:cubicBezTo>
                      <a:pt x="148" y="28"/>
                      <a:pt x="145" y="30"/>
                      <a:pt x="140" y="31"/>
                    </a:cubicBezTo>
                    <a:cubicBezTo>
                      <a:pt x="138" y="32"/>
                      <a:pt x="136" y="33"/>
                      <a:pt x="135" y="35"/>
                    </a:cubicBezTo>
                    <a:cubicBezTo>
                      <a:pt x="134" y="36"/>
                      <a:pt x="132" y="35"/>
                      <a:pt x="131" y="35"/>
                    </a:cubicBezTo>
                    <a:cubicBezTo>
                      <a:pt x="129" y="36"/>
                      <a:pt x="131" y="38"/>
                      <a:pt x="130" y="38"/>
                    </a:cubicBezTo>
                    <a:cubicBezTo>
                      <a:pt x="128" y="40"/>
                      <a:pt x="125" y="37"/>
                      <a:pt x="125" y="40"/>
                    </a:cubicBezTo>
                    <a:cubicBezTo>
                      <a:pt x="125" y="42"/>
                      <a:pt x="121" y="40"/>
                      <a:pt x="121" y="43"/>
                    </a:cubicBezTo>
                    <a:cubicBezTo>
                      <a:pt x="120" y="46"/>
                      <a:pt x="117" y="44"/>
                      <a:pt x="115" y="46"/>
                    </a:cubicBezTo>
                    <a:cubicBezTo>
                      <a:pt x="113" y="48"/>
                      <a:pt x="109" y="47"/>
                      <a:pt x="106" y="49"/>
                    </a:cubicBezTo>
                    <a:cubicBezTo>
                      <a:pt x="105" y="49"/>
                      <a:pt x="106" y="50"/>
                      <a:pt x="104" y="50"/>
                    </a:cubicBezTo>
                    <a:cubicBezTo>
                      <a:pt x="101" y="51"/>
                      <a:pt x="103" y="52"/>
                      <a:pt x="101" y="53"/>
                    </a:cubicBezTo>
                    <a:cubicBezTo>
                      <a:pt x="101" y="53"/>
                      <a:pt x="100" y="53"/>
                      <a:pt x="100" y="53"/>
                    </a:cubicBezTo>
                    <a:cubicBezTo>
                      <a:pt x="99" y="53"/>
                      <a:pt x="96" y="56"/>
                      <a:pt x="91" y="55"/>
                    </a:cubicBezTo>
                    <a:cubicBezTo>
                      <a:pt x="91" y="57"/>
                      <a:pt x="97" y="58"/>
                      <a:pt x="91" y="58"/>
                    </a:cubicBezTo>
                    <a:cubicBezTo>
                      <a:pt x="92" y="61"/>
                      <a:pt x="98" y="58"/>
                      <a:pt x="97" y="64"/>
                    </a:cubicBezTo>
                    <a:cubicBezTo>
                      <a:pt x="94" y="60"/>
                      <a:pt x="94" y="64"/>
                      <a:pt x="94" y="68"/>
                    </a:cubicBezTo>
                    <a:cubicBezTo>
                      <a:pt x="91" y="64"/>
                      <a:pt x="89" y="69"/>
                      <a:pt x="87" y="71"/>
                    </a:cubicBezTo>
                    <a:cubicBezTo>
                      <a:pt x="84" y="73"/>
                      <a:pt x="80" y="71"/>
                      <a:pt x="78" y="74"/>
                    </a:cubicBezTo>
                    <a:cubicBezTo>
                      <a:pt x="77" y="75"/>
                      <a:pt x="79" y="75"/>
                      <a:pt x="79" y="76"/>
                    </a:cubicBezTo>
                    <a:cubicBezTo>
                      <a:pt x="79" y="77"/>
                      <a:pt x="74" y="78"/>
                      <a:pt x="78" y="78"/>
                    </a:cubicBezTo>
                    <a:cubicBezTo>
                      <a:pt x="76" y="83"/>
                      <a:pt x="67" y="80"/>
                      <a:pt x="66" y="84"/>
                    </a:cubicBezTo>
                    <a:cubicBezTo>
                      <a:pt x="68" y="87"/>
                      <a:pt x="72" y="88"/>
                      <a:pt x="78" y="87"/>
                    </a:cubicBezTo>
                    <a:cubicBezTo>
                      <a:pt x="79" y="92"/>
                      <a:pt x="70" y="88"/>
                      <a:pt x="70" y="92"/>
                    </a:cubicBezTo>
                    <a:cubicBezTo>
                      <a:pt x="70" y="94"/>
                      <a:pt x="69" y="92"/>
                      <a:pt x="67" y="92"/>
                    </a:cubicBezTo>
                    <a:cubicBezTo>
                      <a:pt x="64" y="92"/>
                      <a:pt x="62" y="96"/>
                      <a:pt x="58" y="95"/>
                    </a:cubicBezTo>
                    <a:cubicBezTo>
                      <a:pt x="57" y="93"/>
                      <a:pt x="55" y="93"/>
                      <a:pt x="55" y="90"/>
                    </a:cubicBezTo>
                    <a:cubicBezTo>
                      <a:pt x="48" y="89"/>
                      <a:pt x="43" y="92"/>
                      <a:pt x="36" y="90"/>
                    </a:cubicBezTo>
                    <a:cubicBezTo>
                      <a:pt x="36" y="90"/>
                      <a:pt x="34" y="89"/>
                      <a:pt x="35" y="89"/>
                    </a:cubicBezTo>
                    <a:cubicBezTo>
                      <a:pt x="32" y="89"/>
                      <a:pt x="31" y="91"/>
                      <a:pt x="29" y="92"/>
                    </a:cubicBezTo>
                    <a:cubicBezTo>
                      <a:pt x="22" y="93"/>
                      <a:pt x="16" y="90"/>
                      <a:pt x="8" y="89"/>
                    </a:cubicBezTo>
                    <a:cubicBezTo>
                      <a:pt x="11" y="86"/>
                      <a:pt x="13" y="84"/>
                      <a:pt x="18" y="84"/>
                    </a:cubicBezTo>
                    <a:cubicBezTo>
                      <a:pt x="21" y="84"/>
                      <a:pt x="19" y="78"/>
                      <a:pt x="21" y="77"/>
                    </a:cubicBezTo>
                    <a:cubicBezTo>
                      <a:pt x="26" y="78"/>
                      <a:pt x="25" y="75"/>
                      <a:pt x="29" y="76"/>
                    </a:cubicBezTo>
                    <a:cubicBezTo>
                      <a:pt x="29" y="81"/>
                      <a:pt x="34" y="80"/>
                      <a:pt x="39" y="80"/>
                    </a:cubicBezTo>
                    <a:cubicBezTo>
                      <a:pt x="42" y="79"/>
                      <a:pt x="37" y="78"/>
                      <a:pt x="41" y="76"/>
                    </a:cubicBezTo>
                    <a:cubicBezTo>
                      <a:pt x="40" y="72"/>
                      <a:pt x="32" y="76"/>
                      <a:pt x="35" y="70"/>
                    </a:cubicBezTo>
                    <a:cubicBezTo>
                      <a:pt x="29" y="71"/>
                      <a:pt x="26" y="73"/>
                      <a:pt x="20" y="71"/>
                    </a:cubicBezTo>
                    <a:cubicBezTo>
                      <a:pt x="21" y="68"/>
                      <a:pt x="24" y="67"/>
                      <a:pt x="27" y="67"/>
                    </a:cubicBezTo>
                    <a:cubicBezTo>
                      <a:pt x="29" y="65"/>
                      <a:pt x="30" y="64"/>
                      <a:pt x="32" y="62"/>
                    </a:cubicBezTo>
                    <a:cubicBezTo>
                      <a:pt x="33" y="62"/>
                      <a:pt x="34" y="62"/>
                      <a:pt x="35" y="61"/>
                    </a:cubicBezTo>
                    <a:cubicBezTo>
                      <a:pt x="38" y="60"/>
                      <a:pt x="40" y="61"/>
                      <a:pt x="42" y="62"/>
                    </a:cubicBezTo>
                    <a:cubicBezTo>
                      <a:pt x="44" y="61"/>
                      <a:pt x="46" y="60"/>
                      <a:pt x="47" y="58"/>
                    </a:cubicBezTo>
                    <a:cubicBezTo>
                      <a:pt x="47" y="55"/>
                      <a:pt x="43" y="57"/>
                      <a:pt x="42" y="56"/>
                    </a:cubicBezTo>
                    <a:cubicBezTo>
                      <a:pt x="42" y="56"/>
                      <a:pt x="41" y="52"/>
                      <a:pt x="41" y="52"/>
                    </a:cubicBezTo>
                    <a:cubicBezTo>
                      <a:pt x="40" y="51"/>
                      <a:pt x="39" y="50"/>
                      <a:pt x="39" y="49"/>
                    </a:cubicBezTo>
                    <a:cubicBezTo>
                      <a:pt x="38" y="50"/>
                      <a:pt x="37" y="50"/>
                      <a:pt x="35" y="50"/>
                    </a:cubicBezTo>
                    <a:cubicBezTo>
                      <a:pt x="35" y="47"/>
                      <a:pt x="34" y="46"/>
                      <a:pt x="32" y="46"/>
                    </a:cubicBezTo>
                    <a:cubicBezTo>
                      <a:pt x="33" y="43"/>
                      <a:pt x="34" y="41"/>
                      <a:pt x="39" y="41"/>
                    </a:cubicBezTo>
                    <a:cubicBezTo>
                      <a:pt x="43" y="41"/>
                      <a:pt x="42" y="46"/>
                      <a:pt x="48" y="44"/>
                    </a:cubicBezTo>
                    <a:cubicBezTo>
                      <a:pt x="48" y="46"/>
                      <a:pt x="48" y="47"/>
                      <a:pt x="49" y="47"/>
                    </a:cubicBezTo>
                    <a:cubicBezTo>
                      <a:pt x="54" y="49"/>
                      <a:pt x="52" y="43"/>
                      <a:pt x="54" y="41"/>
                    </a:cubicBezTo>
                    <a:cubicBezTo>
                      <a:pt x="61" y="40"/>
                      <a:pt x="68" y="38"/>
                      <a:pt x="72" y="33"/>
                    </a:cubicBezTo>
                    <a:cubicBezTo>
                      <a:pt x="71" y="29"/>
                      <a:pt x="69" y="35"/>
                      <a:pt x="66" y="33"/>
                    </a:cubicBezTo>
                    <a:cubicBezTo>
                      <a:pt x="64" y="34"/>
                      <a:pt x="60" y="34"/>
                      <a:pt x="58" y="37"/>
                    </a:cubicBezTo>
                    <a:cubicBezTo>
                      <a:pt x="54" y="36"/>
                      <a:pt x="47" y="37"/>
                      <a:pt x="41" y="37"/>
                    </a:cubicBezTo>
                    <a:cubicBezTo>
                      <a:pt x="37" y="37"/>
                      <a:pt x="35" y="34"/>
                      <a:pt x="30" y="37"/>
                    </a:cubicBezTo>
                    <a:cubicBezTo>
                      <a:pt x="29" y="32"/>
                      <a:pt x="25" y="38"/>
                      <a:pt x="23" y="33"/>
                    </a:cubicBezTo>
                    <a:cubicBezTo>
                      <a:pt x="20" y="35"/>
                      <a:pt x="17" y="31"/>
                      <a:pt x="11" y="33"/>
                    </a:cubicBezTo>
                    <a:cubicBezTo>
                      <a:pt x="12" y="28"/>
                      <a:pt x="6" y="30"/>
                      <a:pt x="5" y="28"/>
                    </a:cubicBezTo>
                    <a:cubicBezTo>
                      <a:pt x="4" y="24"/>
                      <a:pt x="8" y="25"/>
                      <a:pt x="9" y="24"/>
                    </a:cubicBezTo>
                    <a:cubicBezTo>
                      <a:pt x="10" y="19"/>
                      <a:pt x="0" y="25"/>
                      <a:pt x="2" y="19"/>
                    </a:cubicBezTo>
                    <a:cubicBezTo>
                      <a:pt x="9" y="17"/>
                      <a:pt x="20" y="16"/>
                      <a:pt x="30" y="15"/>
                    </a:cubicBezTo>
                    <a:cubicBezTo>
                      <a:pt x="32" y="15"/>
                      <a:pt x="31" y="13"/>
                      <a:pt x="32" y="12"/>
                    </a:cubicBezTo>
                    <a:cubicBezTo>
                      <a:pt x="39" y="13"/>
                      <a:pt x="45" y="10"/>
                      <a:pt x="49" y="12"/>
                    </a:cubicBezTo>
                    <a:cubicBezTo>
                      <a:pt x="51" y="11"/>
                      <a:pt x="52" y="9"/>
                      <a:pt x="52" y="7"/>
                    </a:cubicBezTo>
                    <a:cubicBezTo>
                      <a:pt x="61" y="7"/>
                      <a:pt x="69" y="4"/>
                      <a:pt x="76" y="6"/>
                    </a:cubicBezTo>
                    <a:cubicBezTo>
                      <a:pt x="78" y="6"/>
                      <a:pt x="77" y="4"/>
                      <a:pt x="78" y="3"/>
                    </a:cubicBezTo>
                    <a:cubicBezTo>
                      <a:pt x="84" y="3"/>
                      <a:pt x="92" y="2"/>
                      <a:pt x="95" y="4"/>
                    </a:cubicBezTo>
                    <a:cubicBezTo>
                      <a:pt x="96" y="2"/>
                      <a:pt x="102" y="4"/>
                      <a:pt x="103" y="1"/>
                    </a:cubicBezTo>
                    <a:cubicBezTo>
                      <a:pt x="107" y="3"/>
                      <a:pt x="112" y="3"/>
                      <a:pt x="118" y="3"/>
                    </a:cubicBezTo>
                    <a:cubicBezTo>
                      <a:pt x="118" y="2"/>
                      <a:pt x="117" y="1"/>
                      <a:pt x="116" y="1"/>
                    </a:cubicBezTo>
                    <a:cubicBezTo>
                      <a:pt x="116" y="0"/>
                      <a:pt x="118" y="1"/>
                      <a:pt x="118" y="1"/>
                    </a:cubicBezTo>
                    <a:cubicBezTo>
                      <a:pt x="124" y="2"/>
                      <a:pt x="135" y="0"/>
                      <a:pt x="141" y="1"/>
                    </a:cubicBezTo>
                    <a:cubicBezTo>
                      <a:pt x="142" y="1"/>
                      <a:pt x="141" y="4"/>
                      <a:pt x="141" y="4"/>
                    </a:cubicBezTo>
                    <a:cubicBezTo>
                      <a:pt x="153" y="5"/>
                      <a:pt x="154" y="2"/>
                      <a:pt x="167"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7" name="Freeform 84"/>
              <p:cNvSpPr/>
              <p:nvPr>
                <p:custDataLst>
                  <p:tags r:id="rId91"/>
                </p:custDataLst>
              </p:nvPr>
            </p:nvSpPr>
            <p:spPr bwMode="auto">
              <a:xfrm>
                <a:off x="2247305" y="1244006"/>
                <a:ext cx="139679" cy="51947"/>
              </a:xfrm>
              <a:custGeom>
                <a:avLst/>
                <a:gdLst>
                  <a:gd name="T0" fmla="*/ 13 w 51"/>
                  <a:gd name="T1" fmla="*/ 2 h 19"/>
                  <a:gd name="T2" fmla="*/ 13 w 51"/>
                  <a:gd name="T3" fmla="*/ 4 h 19"/>
                  <a:gd name="T4" fmla="*/ 17 w 51"/>
                  <a:gd name="T5" fmla="*/ 8 h 19"/>
                  <a:gd name="T6" fmla="*/ 22 w 51"/>
                  <a:gd name="T7" fmla="*/ 5 h 19"/>
                  <a:gd name="T8" fmla="*/ 29 w 51"/>
                  <a:gd name="T9" fmla="*/ 8 h 19"/>
                  <a:gd name="T10" fmla="*/ 43 w 51"/>
                  <a:gd name="T11" fmla="*/ 5 h 19"/>
                  <a:gd name="T12" fmla="*/ 48 w 51"/>
                  <a:gd name="T13" fmla="*/ 8 h 19"/>
                  <a:gd name="T14" fmla="*/ 46 w 51"/>
                  <a:gd name="T15" fmla="*/ 14 h 19"/>
                  <a:gd name="T16" fmla="*/ 32 w 51"/>
                  <a:gd name="T17" fmla="*/ 16 h 19"/>
                  <a:gd name="T18" fmla="*/ 23 w 51"/>
                  <a:gd name="T19" fmla="*/ 19 h 19"/>
                  <a:gd name="T20" fmla="*/ 8 w 51"/>
                  <a:gd name="T21" fmla="*/ 8 h 19"/>
                  <a:gd name="T22" fmla="*/ 1 w 51"/>
                  <a:gd name="T23" fmla="*/ 7 h 19"/>
                  <a:gd name="T24" fmla="*/ 13 w 51"/>
                  <a:gd name="T25"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19">
                    <a:moveTo>
                      <a:pt x="13" y="2"/>
                    </a:moveTo>
                    <a:cubicBezTo>
                      <a:pt x="15" y="3"/>
                      <a:pt x="14" y="4"/>
                      <a:pt x="13" y="4"/>
                    </a:cubicBezTo>
                    <a:cubicBezTo>
                      <a:pt x="12" y="7"/>
                      <a:pt x="20" y="3"/>
                      <a:pt x="17" y="8"/>
                    </a:cubicBezTo>
                    <a:cubicBezTo>
                      <a:pt x="21" y="9"/>
                      <a:pt x="19" y="6"/>
                      <a:pt x="22" y="5"/>
                    </a:cubicBezTo>
                    <a:cubicBezTo>
                      <a:pt x="25" y="8"/>
                      <a:pt x="29" y="2"/>
                      <a:pt x="29" y="8"/>
                    </a:cubicBezTo>
                    <a:cubicBezTo>
                      <a:pt x="33" y="7"/>
                      <a:pt x="38" y="7"/>
                      <a:pt x="43" y="5"/>
                    </a:cubicBezTo>
                    <a:cubicBezTo>
                      <a:pt x="42" y="9"/>
                      <a:pt x="50" y="4"/>
                      <a:pt x="48" y="8"/>
                    </a:cubicBezTo>
                    <a:cubicBezTo>
                      <a:pt x="51" y="13"/>
                      <a:pt x="39" y="11"/>
                      <a:pt x="46" y="14"/>
                    </a:cubicBezTo>
                    <a:cubicBezTo>
                      <a:pt x="44" y="18"/>
                      <a:pt x="36" y="15"/>
                      <a:pt x="32" y="16"/>
                    </a:cubicBezTo>
                    <a:cubicBezTo>
                      <a:pt x="29" y="16"/>
                      <a:pt x="26" y="18"/>
                      <a:pt x="23" y="19"/>
                    </a:cubicBezTo>
                    <a:cubicBezTo>
                      <a:pt x="17" y="16"/>
                      <a:pt x="12" y="14"/>
                      <a:pt x="8" y="8"/>
                    </a:cubicBezTo>
                    <a:cubicBezTo>
                      <a:pt x="6" y="8"/>
                      <a:pt x="1" y="10"/>
                      <a:pt x="1" y="7"/>
                    </a:cubicBezTo>
                    <a:cubicBezTo>
                      <a:pt x="0" y="0"/>
                      <a:pt x="12" y="7"/>
                      <a:pt x="13"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8" name="Freeform 85"/>
              <p:cNvSpPr/>
              <p:nvPr>
                <p:custDataLst>
                  <p:tags r:id="rId92"/>
                </p:custDataLst>
              </p:nvPr>
            </p:nvSpPr>
            <p:spPr bwMode="auto">
              <a:xfrm>
                <a:off x="6099681" y="1315577"/>
                <a:ext cx="62336" cy="16161"/>
              </a:xfrm>
              <a:custGeom>
                <a:avLst/>
                <a:gdLst>
                  <a:gd name="T0" fmla="*/ 22 w 23"/>
                  <a:gd name="T1" fmla="*/ 0 h 6"/>
                  <a:gd name="T2" fmla="*/ 13 w 23"/>
                  <a:gd name="T3" fmla="*/ 5 h 6"/>
                  <a:gd name="T4" fmla="*/ 10 w 23"/>
                  <a:gd name="T5" fmla="*/ 6 h 6"/>
                  <a:gd name="T6" fmla="*/ 4 w 23"/>
                  <a:gd name="T7" fmla="*/ 6 h 6"/>
                  <a:gd name="T8" fmla="*/ 7 w 23"/>
                  <a:gd name="T9" fmla="*/ 2 h 6"/>
                  <a:gd name="T10" fmla="*/ 22 w 23"/>
                  <a:gd name="T11" fmla="*/ 0 h 6"/>
                </a:gdLst>
                <a:ahLst/>
                <a:cxnLst>
                  <a:cxn ang="0">
                    <a:pos x="T0" y="T1"/>
                  </a:cxn>
                  <a:cxn ang="0">
                    <a:pos x="T2" y="T3"/>
                  </a:cxn>
                  <a:cxn ang="0">
                    <a:pos x="T4" y="T5"/>
                  </a:cxn>
                  <a:cxn ang="0">
                    <a:pos x="T6" y="T7"/>
                  </a:cxn>
                  <a:cxn ang="0">
                    <a:pos x="T8" y="T9"/>
                  </a:cxn>
                  <a:cxn ang="0">
                    <a:pos x="T10" y="T11"/>
                  </a:cxn>
                </a:cxnLst>
                <a:rect l="0" t="0" r="r" b="b"/>
                <a:pathLst>
                  <a:path w="23" h="6">
                    <a:moveTo>
                      <a:pt x="22" y="0"/>
                    </a:moveTo>
                    <a:cubicBezTo>
                      <a:pt x="23" y="5"/>
                      <a:pt x="17" y="4"/>
                      <a:pt x="13" y="5"/>
                    </a:cubicBezTo>
                    <a:cubicBezTo>
                      <a:pt x="12" y="5"/>
                      <a:pt x="12" y="6"/>
                      <a:pt x="10" y="6"/>
                    </a:cubicBezTo>
                    <a:cubicBezTo>
                      <a:pt x="8" y="6"/>
                      <a:pt x="5" y="4"/>
                      <a:pt x="4" y="6"/>
                    </a:cubicBezTo>
                    <a:cubicBezTo>
                      <a:pt x="0" y="6"/>
                      <a:pt x="7" y="1"/>
                      <a:pt x="7" y="2"/>
                    </a:cubicBezTo>
                    <a:cubicBezTo>
                      <a:pt x="10" y="5"/>
                      <a:pt x="17" y="0"/>
                      <a:pt x="2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9" name="Freeform 86"/>
              <p:cNvSpPr/>
              <p:nvPr>
                <p:custDataLst>
                  <p:tags r:id="rId93"/>
                </p:custDataLst>
              </p:nvPr>
            </p:nvSpPr>
            <p:spPr bwMode="auto">
              <a:xfrm>
                <a:off x="6353643" y="1315577"/>
                <a:ext cx="60027" cy="38095"/>
              </a:xfrm>
              <a:custGeom>
                <a:avLst/>
                <a:gdLst>
                  <a:gd name="T0" fmla="*/ 10 w 22"/>
                  <a:gd name="T1" fmla="*/ 0 h 14"/>
                  <a:gd name="T2" fmla="*/ 8 w 22"/>
                  <a:gd name="T3" fmla="*/ 2 h 14"/>
                  <a:gd name="T4" fmla="*/ 15 w 22"/>
                  <a:gd name="T5" fmla="*/ 6 h 14"/>
                  <a:gd name="T6" fmla="*/ 18 w 22"/>
                  <a:gd name="T7" fmla="*/ 5 h 14"/>
                  <a:gd name="T8" fmla="*/ 9 w 22"/>
                  <a:gd name="T9" fmla="*/ 14 h 14"/>
                  <a:gd name="T10" fmla="*/ 0 w 22"/>
                  <a:gd name="T11" fmla="*/ 3 h 14"/>
                  <a:gd name="T12" fmla="*/ 10 w 22"/>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2" h="14">
                    <a:moveTo>
                      <a:pt x="10" y="0"/>
                    </a:moveTo>
                    <a:cubicBezTo>
                      <a:pt x="10" y="2"/>
                      <a:pt x="9" y="1"/>
                      <a:pt x="8" y="2"/>
                    </a:cubicBezTo>
                    <a:cubicBezTo>
                      <a:pt x="7" y="6"/>
                      <a:pt x="17" y="0"/>
                      <a:pt x="15" y="6"/>
                    </a:cubicBezTo>
                    <a:cubicBezTo>
                      <a:pt x="17" y="6"/>
                      <a:pt x="18" y="6"/>
                      <a:pt x="18" y="5"/>
                    </a:cubicBezTo>
                    <a:cubicBezTo>
                      <a:pt x="22" y="9"/>
                      <a:pt x="10" y="10"/>
                      <a:pt x="9" y="14"/>
                    </a:cubicBezTo>
                    <a:cubicBezTo>
                      <a:pt x="5" y="11"/>
                      <a:pt x="6" y="4"/>
                      <a:pt x="0" y="3"/>
                    </a:cubicBezTo>
                    <a:cubicBezTo>
                      <a:pt x="2" y="0"/>
                      <a:pt x="8" y="2"/>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0" name="Freeform 87"/>
              <p:cNvSpPr>
                <a:spLocks noEditPoints="1"/>
              </p:cNvSpPr>
              <p:nvPr>
                <p:custDataLst>
                  <p:tags r:id="rId94"/>
                </p:custDataLst>
              </p:nvPr>
            </p:nvSpPr>
            <p:spPr bwMode="auto">
              <a:xfrm>
                <a:off x="1648185" y="1355980"/>
                <a:ext cx="3415790" cy="2241791"/>
              </a:xfrm>
              <a:custGeom>
                <a:avLst/>
                <a:gdLst>
                  <a:gd name="T0" fmla="*/ 744 w 1253"/>
                  <a:gd name="T1" fmla="*/ 58 h 822"/>
                  <a:gd name="T2" fmla="*/ 879 w 1253"/>
                  <a:gd name="T3" fmla="*/ 58 h 822"/>
                  <a:gd name="T4" fmla="*/ 992 w 1253"/>
                  <a:gd name="T5" fmla="*/ 68 h 822"/>
                  <a:gd name="T6" fmla="*/ 1138 w 1253"/>
                  <a:gd name="T7" fmla="*/ 92 h 822"/>
                  <a:gd name="T8" fmla="*/ 1253 w 1253"/>
                  <a:gd name="T9" fmla="*/ 129 h 822"/>
                  <a:gd name="T10" fmla="*/ 1180 w 1253"/>
                  <a:gd name="T11" fmla="*/ 147 h 822"/>
                  <a:gd name="T12" fmla="*/ 1087 w 1253"/>
                  <a:gd name="T13" fmla="*/ 218 h 822"/>
                  <a:gd name="T14" fmla="*/ 1050 w 1253"/>
                  <a:gd name="T15" fmla="*/ 240 h 822"/>
                  <a:gd name="T16" fmla="*/ 1098 w 1253"/>
                  <a:gd name="T17" fmla="*/ 166 h 822"/>
                  <a:gd name="T18" fmla="*/ 992 w 1253"/>
                  <a:gd name="T19" fmla="*/ 197 h 822"/>
                  <a:gd name="T20" fmla="*/ 958 w 1253"/>
                  <a:gd name="T21" fmla="*/ 249 h 822"/>
                  <a:gd name="T22" fmla="*/ 898 w 1253"/>
                  <a:gd name="T23" fmla="*/ 330 h 822"/>
                  <a:gd name="T24" fmla="*/ 860 w 1253"/>
                  <a:gd name="T25" fmla="*/ 350 h 822"/>
                  <a:gd name="T26" fmla="*/ 844 w 1253"/>
                  <a:gd name="T27" fmla="*/ 369 h 822"/>
                  <a:gd name="T28" fmla="*/ 790 w 1253"/>
                  <a:gd name="T29" fmla="*/ 467 h 822"/>
                  <a:gd name="T30" fmla="*/ 761 w 1253"/>
                  <a:gd name="T31" fmla="*/ 536 h 822"/>
                  <a:gd name="T32" fmla="*/ 712 w 1253"/>
                  <a:gd name="T33" fmla="*/ 545 h 822"/>
                  <a:gd name="T34" fmla="*/ 701 w 1253"/>
                  <a:gd name="T35" fmla="*/ 548 h 822"/>
                  <a:gd name="T36" fmla="*/ 675 w 1253"/>
                  <a:gd name="T37" fmla="*/ 479 h 822"/>
                  <a:gd name="T38" fmla="*/ 590 w 1253"/>
                  <a:gd name="T39" fmla="*/ 523 h 822"/>
                  <a:gd name="T40" fmla="*/ 529 w 1253"/>
                  <a:gd name="T41" fmla="*/ 461 h 822"/>
                  <a:gd name="T42" fmla="*/ 417 w 1253"/>
                  <a:gd name="T43" fmla="*/ 443 h 822"/>
                  <a:gd name="T44" fmla="*/ 443 w 1253"/>
                  <a:gd name="T45" fmla="*/ 491 h 822"/>
                  <a:gd name="T46" fmla="*/ 360 w 1253"/>
                  <a:gd name="T47" fmla="*/ 495 h 822"/>
                  <a:gd name="T48" fmla="*/ 311 w 1253"/>
                  <a:gd name="T49" fmla="*/ 434 h 822"/>
                  <a:gd name="T50" fmla="*/ 350 w 1253"/>
                  <a:gd name="T51" fmla="*/ 514 h 822"/>
                  <a:gd name="T52" fmla="*/ 374 w 1253"/>
                  <a:gd name="T53" fmla="*/ 596 h 822"/>
                  <a:gd name="T54" fmla="*/ 328 w 1253"/>
                  <a:gd name="T55" fmla="*/ 714 h 822"/>
                  <a:gd name="T56" fmla="*/ 280 w 1253"/>
                  <a:gd name="T57" fmla="*/ 806 h 822"/>
                  <a:gd name="T58" fmla="*/ 188 w 1253"/>
                  <a:gd name="T59" fmla="*/ 735 h 822"/>
                  <a:gd name="T60" fmla="*/ 178 w 1253"/>
                  <a:gd name="T61" fmla="*/ 627 h 822"/>
                  <a:gd name="T62" fmla="*/ 37 w 1253"/>
                  <a:gd name="T63" fmla="*/ 559 h 822"/>
                  <a:gd name="T64" fmla="*/ 5 w 1253"/>
                  <a:gd name="T65" fmla="*/ 468 h 822"/>
                  <a:gd name="T66" fmla="*/ 129 w 1253"/>
                  <a:gd name="T67" fmla="*/ 370 h 822"/>
                  <a:gd name="T68" fmla="*/ 209 w 1253"/>
                  <a:gd name="T69" fmla="*/ 408 h 822"/>
                  <a:gd name="T70" fmla="*/ 301 w 1253"/>
                  <a:gd name="T71" fmla="*/ 408 h 822"/>
                  <a:gd name="T72" fmla="*/ 246 w 1253"/>
                  <a:gd name="T73" fmla="*/ 347 h 822"/>
                  <a:gd name="T74" fmla="*/ 203 w 1253"/>
                  <a:gd name="T75" fmla="*/ 320 h 822"/>
                  <a:gd name="T76" fmla="*/ 206 w 1253"/>
                  <a:gd name="T77" fmla="*/ 344 h 822"/>
                  <a:gd name="T78" fmla="*/ 126 w 1253"/>
                  <a:gd name="T79" fmla="*/ 325 h 822"/>
                  <a:gd name="T80" fmla="*/ 92 w 1253"/>
                  <a:gd name="T81" fmla="*/ 323 h 822"/>
                  <a:gd name="T82" fmla="*/ 126 w 1253"/>
                  <a:gd name="T83" fmla="*/ 262 h 822"/>
                  <a:gd name="T84" fmla="*/ 171 w 1253"/>
                  <a:gd name="T85" fmla="*/ 233 h 822"/>
                  <a:gd name="T86" fmla="*/ 252 w 1253"/>
                  <a:gd name="T87" fmla="*/ 197 h 822"/>
                  <a:gd name="T88" fmla="*/ 249 w 1253"/>
                  <a:gd name="T89" fmla="*/ 157 h 822"/>
                  <a:gd name="T90" fmla="*/ 221 w 1253"/>
                  <a:gd name="T91" fmla="*/ 190 h 822"/>
                  <a:gd name="T92" fmla="*/ 145 w 1253"/>
                  <a:gd name="T93" fmla="*/ 200 h 822"/>
                  <a:gd name="T94" fmla="*/ 181 w 1253"/>
                  <a:gd name="T95" fmla="*/ 133 h 822"/>
                  <a:gd name="T96" fmla="*/ 282 w 1253"/>
                  <a:gd name="T97" fmla="*/ 84 h 822"/>
                  <a:gd name="T98" fmla="*/ 316 w 1253"/>
                  <a:gd name="T99" fmla="*/ 123 h 822"/>
                  <a:gd name="T100" fmla="*/ 374 w 1253"/>
                  <a:gd name="T101" fmla="*/ 107 h 822"/>
                  <a:gd name="T102" fmla="*/ 474 w 1253"/>
                  <a:gd name="T103" fmla="*/ 101 h 822"/>
                  <a:gd name="T104" fmla="*/ 525 w 1253"/>
                  <a:gd name="T105" fmla="*/ 67 h 822"/>
                  <a:gd name="T106" fmla="*/ 560 w 1253"/>
                  <a:gd name="T107" fmla="*/ 104 h 822"/>
                  <a:gd name="T108" fmla="*/ 584 w 1253"/>
                  <a:gd name="T109" fmla="*/ 65 h 822"/>
                  <a:gd name="T110" fmla="*/ 707 w 1253"/>
                  <a:gd name="T111" fmla="*/ 15 h 822"/>
                  <a:gd name="T112" fmla="*/ 297 w 1253"/>
                  <a:gd name="T113" fmla="*/ 298 h 822"/>
                  <a:gd name="T114" fmla="*/ 357 w 1253"/>
                  <a:gd name="T115" fmla="*/ 338 h 822"/>
                  <a:gd name="T116" fmla="*/ 423 w 1253"/>
                  <a:gd name="T117" fmla="*/ 328 h 822"/>
                  <a:gd name="T118" fmla="*/ 402 w 1253"/>
                  <a:gd name="T119" fmla="*/ 359 h 822"/>
                  <a:gd name="T120" fmla="*/ 298 w 1253"/>
                  <a:gd name="T121" fmla="*/ 606 h 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3" h="822">
                    <a:moveTo>
                      <a:pt x="755" y="9"/>
                    </a:moveTo>
                    <a:cubicBezTo>
                      <a:pt x="755" y="11"/>
                      <a:pt x="757" y="10"/>
                      <a:pt x="759" y="10"/>
                    </a:cubicBezTo>
                    <a:cubicBezTo>
                      <a:pt x="759" y="12"/>
                      <a:pt x="756" y="12"/>
                      <a:pt x="755" y="12"/>
                    </a:cubicBezTo>
                    <a:cubicBezTo>
                      <a:pt x="761" y="18"/>
                      <a:pt x="767" y="9"/>
                      <a:pt x="778" y="12"/>
                    </a:cubicBezTo>
                    <a:cubicBezTo>
                      <a:pt x="781" y="15"/>
                      <a:pt x="785" y="18"/>
                      <a:pt x="790" y="19"/>
                    </a:cubicBezTo>
                    <a:cubicBezTo>
                      <a:pt x="791" y="21"/>
                      <a:pt x="790" y="23"/>
                      <a:pt x="790" y="25"/>
                    </a:cubicBezTo>
                    <a:cubicBezTo>
                      <a:pt x="791" y="27"/>
                      <a:pt x="794" y="27"/>
                      <a:pt x="793" y="30"/>
                    </a:cubicBezTo>
                    <a:cubicBezTo>
                      <a:pt x="790" y="29"/>
                      <a:pt x="790" y="32"/>
                      <a:pt x="790" y="34"/>
                    </a:cubicBezTo>
                    <a:cubicBezTo>
                      <a:pt x="789" y="33"/>
                      <a:pt x="787" y="32"/>
                      <a:pt x="784" y="33"/>
                    </a:cubicBezTo>
                    <a:cubicBezTo>
                      <a:pt x="782" y="33"/>
                      <a:pt x="784" y="35"/>
                      <a:pt x="783" y="36"/>
                    </a:cubicBezTo>
                    <a:cubicBezTo>
                      <a:pt x="782" y="36"/>
                      <a:pt x="781" y="34"/>
                      <a:pt x="780" y="34"/>
                    </a:cubicBezTo>
                    <a:cubicBezTo>
                      <a:pt x="779" y="34"/>
                      <a:pt x="775" y="37"/>
                      <a:pt x="771" y="36"/>
                    </a:cubicBezTo>
                    <a:cubicBezTo>
                      <a:pt x="769" y="35"/>
                      <a:pt x="770" y="38"/>
                      <a:pt x="769" y="39"/>
                    </a:cubicBezTo>
                    <a:cubicBezTo>
                      <a:pt x="769" y="39"/>
                      <a:pt x="767" y="38"/>
                      <a:pt x="766" y="39"/>
                    </a:cubicBezTo>
                    <a:cubicBezTo>
                      <a:pt x="766" y="40"/>
                      <a:pt x="769" y="41"/>
                      <a:pt x="766" y="44"/>
                    </a:cubicBezTo>
                    <a:cubicBezTo>
                      <a:pt x="766" y="42"/>
                      <a:pt x="758" y="45"/>
                      <a:pt x="762" y="46"/>
                    </a:cubicBezTo>
                    <a:cubicBezTo>
                      <a:pt x="759" y="49"/>
                      <a:pt x="754" y="47"/>
                      <a:pt x="750" y="49"/>
                    </a:cubicBezTo>
                    <a:cubicBezTo>
                      <a:pt x="748" y="50"/>
                      <a:pt x="746" y="54"/>
                      <a:pt x="743" y="53"/>
                    </a:cubicBezTo>
                    <a:cubicBezTo>
                      <a:pt x="743" y="55"/>
                      <a:pt x="743" y="58"/>
                      <a:pt x="741" y="58"/>
                    </a:cubicBezTo>
                    <a:cubicBezTo>
                      <a:pt x="742" y="60"/>
                      <a:pt x="743" y="58"/>
                      <a:pt x="744" y="58"/>
                    </a:cubicBezTo>
                    <a:cubicBezTo>
                      <a:pt x="749" y="58"/>
                      <a:pt x="750" y="55"/>
                      <a:pt x="753" y="53"/>
                    </a:cubicBezTo>
                    <a:cubicBezTo>
                      <a:pt x="755" y="53"/>
                      <a:pt x="756" y="55"/>
                      <a:pt x="758" y="55"/>
                    </a:cubicBezTo>
                    <a:cubicBezTo>
                      <a:pt x="759" y="55"/>
                      <a:pt x="759" y="52"/>
                      <a:pt x="761" y="52"/>
                    </a:cubicBezTo>
                    <a:cubicBezTo>
                      <a:pt x="764" y="50"/>
                      <a:pt x="767" y="52"/>
                      <a:pt x="771" y="50"/>
                    </a:cubicBezTo>
                    <a:cubicBezTo>
                      <a:pt x="773" y="50"/>
                      <a:pt x="770" y="48"/>
                      <a:pt x="772" y="47"/>
                    </a:cubicBezTo>
                    <a:cubicBezTo>
                      <a:pt x="773" y="47"/>
                      <a:pt x="775" y="48"/>
                      <a:pt x="775" y="47"/>
                    </a:cubicBezTo>
                    <a:cubicBezTo>
                      <a:pt x="776" y="47"/>
                      <a:pt x="777" y="44"/>
                      <a:pt x="777" y="44"/>
                    </a:cubicBezTo>
                    <a:cubicBezTo>
                      <a:pt x="777" y="44"/>
                      <a:pt x="781" y="46"/>
                      <a:pt x="783" y="46"/>
                    </a:cubicBezTo>
                    <a:cubicBezTo>
                      <a:pt x="786" y="46"/>
                      <a:pt x="786" y="45"/>
                      <a:pt x="790" y="44"/>
                    </a:cubicBezTo>
                    <a:cubicBezTo>
                      <a:pt x="790" y="46"/>
                      <a:pt x="790" y="47"/>
                      <a:pt x="790" y="49"/>
                    </a:cubicBezTo>
                    <a:cubicBezTo>
                      <a:pt x="792" y="47"/>
                      <a:pt x="793" y="48"/>
                      <a:pt x="793" y="50"/>
                    </a:cubicBezTo>
                    <a:cubicBezTo>
                      <a:pt x="801" y="49"/>
                      <a:pt x="814" y="51"/>
                      <a:pt x="826" y="50"/>
                    </a:cubicBezTo>
                    <a:cubicBezTo>
                      <a:pt x="825" y="57"/>
                      <a:pt x="836" y="52"/>
                      <a:pt x="835" y="59"/>
                    </a:cubicBezTo>
                    <a:cubicBezTo>
                      <a:pt x="836" y="57"/>
                      <a:pt x="838" y="59"/>
                      <a:pt x="841" y="59"/>
                    </a:cubicBezTo>
                    <a:cubicBezTo>
                      <a:pt x="845" y="59"/>
                      <a:pt x="851" y="58"/>
                      <a:pt x="852" y="59"/>
                    </a:cubicBezTo>
                    <a:cubicBezTo>
                      <a:pt x="855" y="59"/>
                      <a:pt x="853" y="53"/>
                      <a:pt x="855" y="52"/>
                    </a:cubicBezTo>
                    <a:cubicBezTo>
                      <a:pt x="860" y="53"/>
                      <a:pt x="865" y="52"/>
                      <a:pt x="870" y="53"/>
                    </a:cubicBezTo>
                    <a:cubicBezTo>
                      <a:pt x="870" y="53"/>
                      <a:pt x="870" y="55"/>
                      <a:pt x="870" y="55"/>
                    </a:cubicBezTo>
                    <a:cubicBezTo>
                      <a:pt x="873" y="55"/>
                      <a:pt x="875" y="54"/>
                      <a:pt x="878" y="55"/>
                    </a:cubicBezTo>
                    <a:cubicBezTo>
                      <a:pt x="878" y="55"/>
                      <a:pt x="879" y="57"/>
                      <a:pt x="879" y="58"/>
                    </a:cubicBezTo>
                    <a:cubicBezTo>
                      <a:pt x="881" y="59"/>
                      <a:pt x="885" y="57"/>
                      <a:pt x="887" y="59"/>
                    </a:cubicBezTo>
                    <a:cubicBezTo>
                      <a:pt x="886" y="62"/>
                      <a:pt x="886" y="66"/>
                      <a:pt x="882" y="65"/>
                    </a:cubicBezTo>
                    <a:cubicBezTo>
                      <a:pt x="882" y="68"/>
                      <a:pt x="885" y="69"/>
                      <a:pt x="888" y="68"/>
                    </a:cubicBezTo>
                    <a:cubicBezTo>
                      <a:pt x="887" y="77"/>
                      <a:pt x="894" y="77"/>
                      <a:pt x="897" y="81"/>
                    </a:cubicBezTo>
                    <a:cubicBezTo>
                      <a:pt x="900" y="80"/>
                      <a:pt x="902" y="79"/>
                      <a:pt x="904" y="77"/>
                    </a:cubicBezTo>
                    <a:cubicBezTo>
                      <a:pt x="905" y="76"/>
                      <a:pt x="905" y="73"/>
                      <a:pt x="906" y="73"/>
                    </a:cubicBezTo>
                    <a:cubicBezTo>
                      <a:pt x="907" y="72"/>
                      <a:pt x="909" y="73"/>
                      <a:pt x="909" y="71"/>
                    </a:cubicBezTo>
                    <a:cubicBezTo>
                      <a:pt x="913" y="70"/>
                      <a:pt x="912" y="74"/>
                      <a:pt x="913" y="76"/>
                    </a:cubicBezTo>
                    <a:cubicBezTo>
                      <a:pt x="917" y="76"/>
                      <a:pt x="920" y="76"/>
                      <a:pt x="924" y="76"/>
                    </a:cubicBezTo>
                    <a:cubicBezTo>
                      <a:pt x="925" y="74"/>
                      <a:pt x="929" y="75"/>
                      <a:pt x="928" y="71"/>
                    </a:cubicBezTo>
                    <a:cubicBezTo>
                      <a:pt x="933" y="73"/>
                      <a:pt x="944" y="68"/>
                      <a:pt x="944" y="74"/>
                    </a:cubicBezTo>
                    <a:cubicBezTo>
                      <a:pt x="949" y="74"/>
                      <a:pt x="947" y="69"/>
                      <a:pt x="953" y="71"/>
                    </a:cubicBezTo>
                    <a:cubicBezTo>
                      <a:pt x="953" y="70"/>
                      <a:pt x="951" y="70"/>
                      <a:pt x="950" y="70"/>
                    </a:cubicBezTo>
                    <a:cubicBezTo>
                      <a:pt x="952" y="68"/>
                      <a:pt x="951" y="66"/>
                      <a:pt x="953" y="65"/>
                    </a:cubicBezTo>
                    <a:cubicBezTo>
                      <a:pt x="957" y="65"/>
                      <a:pt x="956" y="60"/>
                      <a:pt x="962" y="62"/>
                    </a:cubicBezTo>
                    <a:cubicBezTo>
                      <a:pt x="964" y="62"/>
                      <a:pt x="962" y="60"/>
                      <a:pt x="962" y="61"/>
                    </a:cubicBezTo>
                    <a:cubicBezTo>
                      <a:pt x="965" y="57"/>
                      <a:pt x="969" y="60"/>
                      <a:pt x="974" y="59"/>
                    </a:cubicBezTo>
                    <a:cubicBezTo>
                      <a:pt x="973" y="67"/>
                      <a:pt x="982" y="57"/>
                      <a:pt x="980" y="64"/>
                    </a:cubicBezTo>
                    <a:cubicBezTo>
                      <a:pt x="987" y="64"/>
                      <a:pt x="991" y="63"/>
                      <a:pt x="996" y="62"/>
                    </a:cubicBezTo>
                    <a:cubicBezTo>
                      <a:pt x="997" y="66"/>
                      <a:pt x="990" y="63"/>
                      <a:pt x="992" y="68"/>
                    </a:cubicBezTo>
                    <a:cubicBezTo>
                      <a:pt x="993" y="71"/>
                      <a:pt x="998" y="70"/>
                      <a:pt x="1001" y="70"/>
                    </a:cubicBezTo>
                    <a:cubicBezTo>
                      <a:pt x="1006" y="70"/>
                      <a:pt x="1011" y="70"/>
                      <a:pt x="1015" y="68"/>
                    </a:cubicBezTo>
                    <a:cubicBezTo>
                      <a:pt x="1017" y="74"/>
                      <a:pt x="1024" y="74"/>
                      <a:pt x="1026" y="79"/>
                    </a:cubicBezTo>
                    <a:cubicBezTo>
                      <a:pt x="1029" y="77"/>
                      <a:pt x="1030" y="80"/>
                      <a:pt x="1033" y="80"/>
                    </a:cubicBezTo>
                    <a:cubicBezTo>
                      <a:pt x="1042" y="81"/>
                      <a:pt x="1053" y="79"/>
                      <a:pt x="1061" y="80"/>
                    </a:cubicBezTo>
                    <a:cubicBezTo>
                      <a:pt x="1065" y="81"/>
                      <a:pt x="1068" y="85"/>
                      <a:pt x="1072" y="83"/>
                    </a:cubicBezTo>
                    <a:cubicBezTo>
                      <a:pt x="1071" y="86"/>
                      <a:pt x="1073" y="86"/>
                      <a:pt x="1075" y="86"/>
                    </a:cubicBezTo>
                    <a:cubicBezTo>
                      <a:pt x="1075" y="88"/>
                      <a:pt x="1075" y="90"/>
                      <a:pt x="1075" y="92"/>
                    </a:cubicBezTo>
                    <a:cubicBezTo>
                      <a:pt x="1074" y="95"/>
                      <a:pt x="1080" y="92"/>
                      <a:pt x="1081" y="93"/>
                    </a:cubicBezTo>
                    <a:cubicBezTo>
                      <a:pt x="1082" y="95"/>
                      <a:pt x="1081" y="93"/>
                      <a:pt x="1084" y="93"/>
                    </a:cubicBezTo>
                    <a:cubicBezTo>
                      <a:pt x="1084" y="93"/>
                      <a:pt x="1084" y="95"/>
                      <a:pt x="1085" y="95"/>
                    </a:cubicBezTo>
                    <a:cubicBezTo>
                      <a:pt x="1087" y="95"/>
                      <a:pt x="1103" y="97"/>
                      <a:pt x="1104" y="95"/>
                    </a:cubicBezTo>
                    <a:cubicBezTo>
                      <a:pt x="1104" y="95"/>
                      <a:pt x="1104" y="93"/>
                      <a:pt x="1104" y="93"/>
                    </a:cubicBezTo>
                    <a:cubicBezTo>
                      <a:pt x="1106" y="93"/>
                      <a:pt x="1108" y="95"/>
                      <a:pt x="1109" y="95"/>
                    </a:cubicBezTo>
                    <a:cubicBezTo>
                      <a:pt x="1110" y="94"/>
                      <a:pt x="1113" y="92"/>
                      <a:pt x="1113" y="95"/>
                    </a:cubicBezTo>
                    <a:cubicBezTo>
                      <a:pt x="1116" y="92"/>
                      <a:pt x="1121" y="91"/>
                      <a:pt x="1125" y="90"/>
                    </a:cubicBezTo>
                    <a:cubicBezTo>
                      <a:pt x="1124" y="95"/>
                      <a:pt x="1126" y="97"/>
                      <a:pt x="1127" y="101"/>
                    </a:cubicBezTo>
                    <a:cubicBezTo>
                      <a:pt x="1133" y="101"/>
                      <a:pt x="1135" y="103"/>
                      <a:pt x="1140" y="101"/>
                    </a:cubicBezTo>
                    <a:cubicBezTo>
                      <a:pt x="1140" y="98"/>
                      <a:pt x="1139" y="98"/>
                      <a:pt x="1137" y="98"/>
                    </a:cubicBezTo>
                    <a:cubicBezTo>
                      <a:pt x="1138" y="96"/>
                      <a:pt x="1139" y="94"/>
                      <a:pt x="1138" y="92"/>
                    </a:cubicBezTo>
                    <a:cubicBezTo>
                      <a:pt x="1142" y="89"/>
                      <a:pt x="1151" y="90"/>
                      <a:pt x="1153" y="93"/>
                    </a:cubicBezTo>
                    <a:cubicBezTo>
                      <a:pt x="1160" y="94"/>
                      <a:pt x="1166" y="93"/>
                      <a:pt x="1173" y="93"/>
                    </a:cubicBezTo>
                    <a:cubicBezTo>
                      <a:pt x="1175" y="94"/>
                      <a:pt x="1179" y="97"/>
                      <a:pt x="1180" y="93"/>
                    </a:cubicBezTo>
                    <a:cubicBezTo>
                      <a:pt x="1183" y="95"/>
                      <a:pt x="1183" y="97"/>
                      <a:pt x="1187" y="98"/>
                    </a:cubicBezTo>
                    <a:cubicBezTo>
                      <a:pt x="1189" y="98"/>
                      <a:pt x="1190" y="101"/>
                      <a:pt x="1190" y="101"/>
                    </a:cubicBezTo>
                    <a:cubicBezTo>
                      <a:pt x="1191" y="101"/>
                      <a:pt x="1192" y="100"/>
                      <a:pt x="1192" y="99"/>
                    </a:cubicBezTo>
                    <a:cubicBezTo>
                      <a:pt x="1194" y="100"/>
                      <a:pt x="1192" y="101"/>
                      <a:pt x="1193" y="102"/>
                    </a:cubicBezTo>
                    <a:cubicBezTo>
                      <a:pt x="1194" y="103"/>
                      <a:pt x="1196" y="102"/>
                      <a:pt x="1196" y="102"/>
                    </a:cubicBezTo>
                    <a:cubicBezTo>
                      <a:pt x="1197" y="103"/>
                      <a:pt x="1200" y="104"/>
                      <a:pt x="1204" y="105"/>
                    </a:cubicBezTo>
                    <a:cubicBezTo>
                      <a:pt x="1206" y="106"/>
                      <a:pt x="1210" y="107"/>
                      <a:pt x="1213" y="108"/>
                    </a:cubicBezTo>
                    <a:cubicBezTo>
                      <a:pt x="1213" y="108"/>
                      <a:pt x="1214" y="111"/>
                      <a:pt x="1214" y="111"/>
                    </a:cubicBezTo>
                    <a:cubicBezTo>
                      <a:pt x="1215" y="111"/>
                      <a:pt x="1216" y="111"/>
                      <a:pt x="1217" y="111"/>
                    </a:cubicBezTo>
                    <a:cubicBezTo>
                      <a:pt x="1218" y="112"/>
                      <a:pt x="1217" y="114"/>
                      <a:pt x="1217" y="114"/>
                    </a:cubicBezTo>
                    <a:cubicBezTo>
                      <a:pt x="1217" y="115"/>
                      <a:pt x="1220" y="114"/>
                      <a:pt x="1220" y="114"/>
                    </a:cubicBezTo>
                    <a:cubicBezTo>
                      <a:pt x="1221" y="116"/>
                      <a:pt x="1218" y="121"/>
                      <a:pt x="1224" y="119"/>
                    </a:cubicBezTo>
                    <a:cubicBezTo>
                      <a:pt x="1224" y="122"/>
                      <a:pt x="1224" y="125"/>
                      <a:pt x="1224" y="129"/>
                    </a:cubicBezTo>
                    <a:cubicBezTo>
                      <a:pt x="1230" y="129"/>
                      <a:pt x="1234" y="127"/>
                      <a:pt x="1235" y="123"/>
                    </a:cubicBezTo>
                    <a:cubicBezTo>
                      <a:pt x="1239" y="125"/>
                      <a:pt x="1244" y="124"/>
                      <a:pt x="1248" y="126"/>
                    </a:cubicBezTo>
                    <a:cubicBezTo>
                      <a:pt x="1249" y="126"/>
                      <a:pt x="1248" y="129"/>
                      <a:pt x="1248" y="129"/>
                    </a:cubicBezTo>
                    <a:cubicBezTo>
                      <a:pt x="1249" y="130"/>
                      <a:pt x="1252" y="128"/>
                      <a:pt x="1253" y="129"/>
                    </a:cubicBezTo>
                    <a:cubicBezTo>
                      <a:pt x="1252" y="130"/>
                      <a:pt x="1249" y="130"/>
                      <a:pt x="1250" y="133"/>
                    </a:cubicBezTo>
                    <a:cubicBezTo>
                      <a:pt x="1247" y="134"/>
                      <a:pt x="1247" y="132"/>
                      <a:pt x="1245" y="132"/>
                    </a:cubicBezTo>
                    <a:cubicBezTo>
                      <a:pt x="1244" y="133"/>
                      <a:pt x="1244" y="135"/>
                      <a:pt x="1241" y="135"/>
                    </a:cubicBezTo>
                    <a:cubicBezTo>
                      <a:pt x="1241" y="137"/>
                      <a:pt x="1245" y="136"/>
                      <a:pt x="1244" y="141"/>
                    </a:cubicBezTo>
                    <a:cubicBezTo>
                      <a:pt x="1238" y="136"/>
                      <a:pt x="1243" y="143"/>
                      <a:pt x="1239" y="144"/>
                    </a:cubicBezTo>
                    <a:cubicBezTo>
                      <a:pt x="1238" y="144"/>
                      <a:pt x="1237" y="145"/>
                      <a:pt x="1236" y="147"/>
                    </a:cubicBezTo>
                    <a:cubicBezTo>
                      <a:pt x="1234" y="146"/>
                      <a:pt x="1233" y="146"/>
                      <a:pt x="1232" y="145"/>
                    </a:cubicBezTo>
                    <a:cubicBezTo>
                      <a:pt x="1231" y="145"/>
                      <a:pt x="1230" y="143"/>
                      <a:pt x="1229" y="142"/>
                    </a:cubicBezTo>
                    <a:cubicBezTo>
                      <a:pt x="1227" y="141"/>
                      <a:pt x="1225" y="142"/>
                      <a:pt x="1223" y="141"/>
                    </a:cubicBezTo>
                    <a:cubicBezTo>
                      <a:pt x="1222" y="140"/>
                      <a:pt x="1221" y="138"/>
                      <a:pt x="1220" y="138"/>
                    </a:cubicBezTo>
                    <a:cubicBezTo>
                      <a:pt x="1218" y="137"/>
                      <a:pt x="1216" y="138"/>
                      <a:pt x="1214" y="138"/>
                    </a:cubicBezTo>
                    <a:cubicBezTo>
                      <a:pt x="1214" y="138"/>
                      <a:pt x="1214" y="136"/>
                      <a:pt x="1213" y="136"/>
                    </a:cubicBezTo>
                    <a:cubicBezTo>
                      <a:pt x="1211" y="136"/>
                      <a:pt x="1209" y="131"/>
                      <a:pt x="1207" y="135"/>
                    </a:cubicBezTo>
                    <a:cubicBezTo>
                      <a:pt x="1205" y="135"/>
                      <a:pt x="1205" y="132"/>
                      <a:pt x="1205" y="130"/>
                    </a:cubicBezTo>
                    <a:cubicBezTo>
                      <a:pt x="1202" y="130"/>
                      <a:pt x="1199" y="130"/>
                      <a:pt x="1196" y="130"/>
                    </a:cubicBezTo>
                    <a:cubicBezTo>
                      <a:pt x="1193" y="131"/>
                      <a:pt x="1196" y="134"/>
                      <a:pt x="1196" y="133"/>
                    </a:cubicBezTo>
                    <a:cubicBezTo>
                      <a:pt x="1196" y="135"/>
                      <a:pt x="1193" y="136"/>
                      <a:pt x="1193" y="139"/>
                    </a:cubicBezTo>
                    <a:cubicBezTo>
                      <a:pt x="1187" y="139"/>
                      <a:pt x="1186" y="144"/>
                      <a:pt x="1178" y="142"/>
                    </a:cubicBezTo>
                    <a:cubicBezTo>
                      <a:pt x="1177" y="143"/>
                      <a:pt x="1177" y="146"/>
                      <a:pt x="1174" y="145"/>
                    </a:cubicBezTo>
                    <a:cubicBezTo>
                      <a:pt x="1175" y="147"/>
                      <a:pt x="1178" y="146"/>
                      <a:pt x="1180" y="147"/>
                    </a:cubicBezTo>
                    <a:cubicBezTo>
                      <a:pt x="1182" y="147"/>
                      <a:pt x="1182" y="149"/>
                      <a:pt x="1184" y="150"/>
                    </a:cubicBezTo>
                    <a:cubicBezTo>
                      <a:pt x="1183" y="154"/>
                      <a:pt x="1183" y="153"/>
                      <a:pt x="1186" y="156"/>
                    </a:cubicBezTo>
                    <a:cubicBezTo>
                      <a:pt x="1187" y="159"/>
                      <a:pt x="1191" y="159"/>
                      <a:pt x="1193" y="162"/>
                    </a:cubicBezTo>
                    <a:cubicBezTo>
                      <a:pt x="1193" y="162"/>
                      <a:pt x="1189" y="166"/>
                      <a:pt x="1189" y="166"/>
                    </a:cubicBezTo>
                    <a:cubicBezTo>
                      <a:pt x="1185" y="167"/>
                      <a:pt x="1185" y="163"/>
                      <a:pt x="1183" y="163"/>
                    </a:cubicBezTo>
                    <a:cubicBezTo>
                      <a:pt x="1183" y="163"/>
                      <a:pt x="1185" y="166"/>
                      <a:pt x="1183" y="166"/>
                    </a:cubicBezTo>
                    <a:cubicBezTo>
                      <a:pt x="1179" y="166"/>
                      <a:pt x="1171" y="166"/>
                      <a:pt x="1167" y="167"/>
                    </a:cubicBezTo>
                    <a:cubicBezTo>
                      <a:pt x="1164" y="168"/>
                      <a:pt x="1159" y="170"/>
                      <a:pt x="1159" y="173"/>
                    </a:cubicBezTo>
                    <a:cubicBezTo>
                      <a:pt x="1153" y="172"/>
                      <a:pt x="1152" y="177"/>
                      <a:pt x="1147" y="178"/>
                    </a:cubicBezTo>
                    <a:cubicBezTo>
                      <a:pt x="1146" y="179"/>
                      <a:pt x="1146" y="180"/>
                      <a:pt x="1144" y="181"/>
                    </a:cubicBezTo>
                    <a:cubicBezTo>
                      <a:pt x="1143" y="182"/>
                      <a:pt x="1141" y="184"/>
                      <a:pt x="1140" y="184"/>
                    </a:cubicBezTo>
                    <a:cubicBezTo>
                      <a:pt x="1139" y="184"/>
                      <a:pt x="1137" y="185"/>
                      <a:pt x="1137" y="187"/>
                    </a:cubicBezTo>
                    <a:cubicBezTo>
                      <a:pt x="1132" y="186"/>
                      <a:pt x="1124" y="189"/>
                      <a:pt x="1122" y="185"/>
                    </a:cubicBezTo>
                    <a:cubicBezTo>
                      <a:pt x="1121" y="187"/>
                      <a:pt x="1117" y="186"/>
                      <a:pt x="1118" y="190"/>
                    </a:cubicBezTo>
                    <a:cubicBezTo>
                      <a:pt x="1109" y="190"/>
                      <a:pt x="1108" y="190"/>
                      <a:pt x="1100" y="190"/>
                    </a:cubicBezTo>
                    <a:cubicBezTo>
                      <a:pt x="1099" y="190"/>
                      <a:pt x="1098" y="191"/>
                      <a:pt x="1097" y="191"/>
                    </a:cubicBezTo>
                    <a:cubicBezTo>
                      <a:pt x="1096" y="192"/>
                      <a:pt x="1093" y="193"/>
                      <a:pt x="1093" y="196"/>
                    </a:cubicBezTo>
                    <a:cubicBezTo>
                      <a:pt x="1092" y="200"/>
                      <a:pt x="1086" y="198"/>
                      <a:pt x="1087" y="205"/>
                    </a:cubicBezTo>
                    <a:cubicBezTo>
                      <a:pt x="1086" y="209"/>
                      <a:pt x="1090" y="209"/>
                      <a:pt x="1093" y="210"/>
                    </a:cubicBezTo>
                    <a:cubicBezTo>
                      <a:pt x="1092" y="214"/>
                      <a:pt x="1091" y="218"/>
                      <a:pt x="1087" y="218"/>
                    </a:cubicBezTo>
                    <a:cubicBezTo>
                      <a:pt x="1087" y="221"/>
                      <a:pt x="1086" y="222"/>
                      <a:pt x="1084" y="222"/>
                    </a:cubicBezTo>
                    <a:cubicBezTo>
                      <a:pt x="1084" y="224"/>
                      <a:pt x="1084" y="226"/>
                      <a:pt x="1084" y="228"/>
                    </a:cubicBezTo>
                    <a:cubicBezTo>
                      <a:pt x="1084" y="231"/>
                      <a:pt x="1086" y="227"/>
                      <a:pt x="1087" y="230"/>
                    </a:cubicBezTo>
                    <a:cubicBezTo>
                      <a:pt x="1088" y="233"/>
                      <a:pt x="1084" y="232"/>
                      <a:pt x="1084" y="233"/>
                    </a:cubicBezTo>
                    <a:cubicBezTo>
                      <a:pt x="1083" y="233"/>
                      <a:pt x="1083" y="237"/>
                      <a:pt x="1082" y="237"/>
                    </a:cubicBezTo>
                    <a:cubicBezTo>
                      <a:pt x="1081" y="238"/>
                      <a:pt x="1076" y="237"/>
                      <a:pt x="1075" y="239"/>
                    </a:cubicBezTo>
                    <a:cubicBezTo>
                      <a:pt x="1074" y="240"/>
                      <a:pt x="1076" y="244"/>
                      <a:pt x="1075" y="245"/>
                    </a:cubicBezTo>
                    <a:cubicBezTo>
                      <a:pt x="1073" y="245"/>
                      <a:pt x="1074" y="242"/>
                      <a:pt x="1073" y="242"/>
                    </a:cubicBezTo>
                    <a:cubicBezTo>
                      <a:pt x="1072" y="241"/>
                      <a:pt x="1069" y="243"/>
                      <a:pt x="1072" y="249"/>
                    </a:cubicBezTo>
                    <a:cubicBezTo>
                      <a:pt x="1069" y="248"/>
                      <a:pt x="1070" y="251"/>
                      <a:pt x="1069" y="252"/>
                    </a:cubicBezTo>
                    <a:cubicBezTo>
                      <a:pt x="1068" y="252"/>
                      <a:pt x="1066" y="251"/>
                      <a:pt x="1066" y="252"/>
                    </a:cubicBezTo>
                    <a:cubicBezTo>
                      <a:pt x="1065" y="253"/>
                      <a:pt x="1066" y="256"/>
                      <a:pt x="1063" y="255"/>
                    </a:cubicBezTo>
                    <a:cubicBezTo>
                      <a:pt x="1063" y="258"/>
                      <a:pt x="1061" y="258"/>
                      <a:pt x="1061" y="261"/>
                    </a:cubicBezTo>
                    <a:cubicBezTo>
                      <a:pt x="1059" y="261"/>
                      <a:pt x="1056" y="260"/>
                      <a:pt x="1055" y="262"/>
                    </a:cubicBezTo>
                    <a:cubicBezTo>
                      <a:pt x="1053" y="262"/>
                      <a:pt x="1056" y="260"/>
                      <a:pt x="1055" y="258"/>
                    </a:cubicBezTo>
                    <a:cubicBezTo>
                      <a:pt x="1056" y="258"/>
                      <a:pt x="1054" y="257"/>
                      <a:pt x="1054" y="256"/>
                    </a:cubicBezTo>
                    <a:cubicBezTo>
                      <a:pt x="1054" y="255"/>
                      <a:pt x="1054" y="254"/>
                      <a:pt x="1054" y="253"/>
                    </a:cubicBezTo>
                    <a:cubicBezTo>
                      <a:pt x="1053" y="253"/>
                      <a:pt x="1052" y="251"/>
                      <a:pt x="1051" y="250"/>
                    </a:cubicBezTo>
                    <a:cubicBezTo>
                      <a:pt x="1050" y="250"/>
                      <a:pt x="1050" y="249"/>
                      <a:pt x="1048" y="249"/>
                    </a:cubicBezTo>
                    <a:cubicBezTo>
                      <a:pt x="1050" y="247"/>
                      <a:pt x="1050" y="243"/>
                      <a:pt x="1050" y="240"/>
                    </a:cubicBezTo>
                    <a:cubicBezTo>
                      <a:pt x="1049" y="238"/>
                      <a:pt x="1048" y="238"/>
                      <a:pt x="1048" y="236"/>
                    </a:cubicBezTo>
                    <a:cubicBezTo>
                      <a:pt x="1047" y="230"/>
                      <a:pt x="1049" y="224"/>
                      <a:pt x="1048" y="219"/>
                    </a:cubicBezTo>
                    <a:cubicBezTo>
                      <a:pt x="1053" y="224"/>
                      <a:pt x="1049" y="217"/>
                      <a:pt x="1051" y="213"/>
                    </a:cubicBezTo>
                    <a:cubicBezTo>
                      <a:pt x="1051" y="213"/>
                      <a:pt x="1053" y="218"/>
                      <a:pt x="1054" y="215"/>
                    </a:cubicBezTo>
                    <a:cubicBezTo>
                      <a:pt x="1054" y="214"/>
                      <a:pt x="1054" y="213"/>
                      <a:pt x="1054" y="212"/>
                    </a:cubicBezTo>
                    <a:cubicBezTo>
                      <a:pt x="1055" y="210"/>
                      <a:pt x="1061" y="206"/>
                      <a:pt x="1063" y="205"/>
                    </a:cubicBezTo>
                    <a:cubicBezTo>
                      <a:pt x="1063" y="204"/>
                      <a:pt x="1065" y="204"/>
                      <a:pt x="1064" y="203"/>
                    </a:cubicBezTo>
                    <a:cubicBezTo>
                      <a:pt x="1062" y="201"/>
                      <a:pt x="1065" y="202"/>
                      <a:pt x="1067" y="202"/>
                    </a:cubicBezTo>
                    <a:cubicBezTo>
                      <a:pt x="1070" y="200"/>
                      <a:pt x="1071" y="198"/>
                      <a:pt x="1070" y="194"/>
                    </a:cubicBezTo>
                    <a:cubicBezTo>
                      <a:pt x="1071" y="194"/>
                      <a:pt x="1076" y="192"/>
                      <a:pt x="1075" y="191"/>
                    </a:cubicBezTo>
                    <a:cubicBezTo>
                      <a:pt x="1075" y="191"/>
                      <a:pt x="1073" y="191"/>
                      <a:pt x="1073" y="191"/>
                    </a:cubicBezTo>
                    <a:cubicBezTo>
                      <a:pt x="1073" y="191"/>
                      <a:pt x="1075" y="188"/>
                      <a:pt x="1075" y="188"/>
                    </a:cubicBezTo>
                    <a:cubicBezTo>
                      <a:pt x="1076" y="188"/>
                      <a:pt x="1078" y="192"/>
                      <a:pt x="1078" y="185"/>
                    </a:cubicBezTo>
                    <a:cubicBezTo>
                      <a:pt x="1080" y="185"/>
                      <a:pt x="1083" y="185"/>
                      <a:pt x="1085" y="184"/>
                    </a:cubicBezTo>
                    <a:cubicBezTo>
                      <a:pt x="1086" y="183"/>
                      <a:pt x="1086" y="181"/>
                      <a:pt x="1087" y="181"/>
                    </a:cubicBezTo>
                    <a:cubicBezTo>
                      <a:pt x="1087" y="180"/>
                      <a:pt x="1089" y="181"/>
                      <a:pt x="1090" y="181"/>
                    </a:cubicBezTo>
                    <a:cubicBezTo>
                      <a:pt x="1090" y="180"/>
                      <a:pt x="1092" y="179"/>
                      <a:pt x="1093" y="178"/>
                    </a:cubicBezTo>
                    <a:cubicBezTo>
                      <a:pt x="1093" y="177"/>
                      <a:pt x="1094" y="178"/>
                      <a:pt x="1094" y="176"/>
                    </a:cubicBezTo>
                    <a:cubicBezTo>
                      <a:pt x="1094" y="175"/>
                      <a:pt x="1096" y="170"/>
                      <a:pt x="1098" y="173"/>
                    </a:cubicBezTo>
                    <a:cubicBezTo>
                      <a:pt x="1098" y="171"/>
                      <a:pt x="1098" y="168"/>
                      <a:pt x="1098" y="166"/>
                    </a:cubicBezTo>
                    <a:cubicBezTo>
                      <a:pt x="1095" y="165"/>
                      <a:pt x="1093" y="166"/>
                      <a:pt x="1091" y="167"/>
                    </a:cubicBezTo>
                    <a:cubicBezTo>
                      <a:pt x="1090" y="169"/>
                      <a:pt x="1089" y="169"/>
                      <a:pt x="1088" y="170"/>
                    </a:cubicBezTo>
                    <a:cubicBezTo>
                      <a:pt x="1087" y="171"/>
                      <a:pt x="1087" y="170"/>
                      <a:pt x="1087" y="172"/>
                    </a:cubicBezTo>
                    <a:cubicBezTo>
                      <a:pt x="1086" y="175"/>
                      <a:pt x="1081" y="174"/>
                      <a:pt x="1081" y="178"/>
                    </a:cubicBezTo>
                    <a:cubicBezTo>
                      <a:pt x="1078" y="177"/>
                      <a:pt x="1076" y="178"/>
                      <a:pt x="1076" y="181"/>
                    </a:cubicBezTo>
                    <a:cubicBezTo>
                      <a:pt x="1074" y="181"/>
                      <a:pt x="1075" y="178"/>
                      <a:pt x="1075" y="178"/>
                    </a:cubicBezTo>
                    <a:cubicBezTo>
                      <a:pt x="1074" y="178"/>
                      <a:pt x="1072" y="178"/>
                      <a:pt x="1072" y="178"/>
                    </a:cubicBezTo>
                    <a:cubicBezTo>
                      <a:pt x="1071" y="177"/>
                      <a:pt x="1072" y="175"/>
                      <a:pt x="1072" y="173"/>
                    </a:cubicBezTo>
                    <a:cubicBezTo>
                      <a:pt x="1066" y="174"/>
                      <a:pt x="1061" y="172"/>
                      <a:pt x="1057" y="173"/>
                    </a:cubicBezTo>
                    <a:cubicBezTo>
                      <a:pt x="1055" y="174"/>
                      <a:pt x="1057" y="176"/>
                      <a:pt x="1055" y="176"/>
                    </a:cubicBezTo>
                    <a:cubicBezTo>
                      <a:pt x="1053" y="178"/>
                      <a:pt x="1051" y="177"/>
                      <a:pt x="1050" y="178"/>
                    </a:cubicBezTo>
                    <a:cubicBezTo>
                      <a:pt x="1047" y="179"/>
                      <a:pt x="1047" y="180"/>
                      <a:pt x="1045" y="182"/>
                    </a:cubicBezTo>
                    <a:cubicBezTo>
                      <a:pt x="1044" y="184"/>
                      <a:pt x="1043" y="185"/>
                      <a:pt x="1041" y="185"/>
                    </a:cubicBezTo>
                    <a:cubicBezTo>
                      <a:pt x="1039" y="189"/>
                      <a:pt x="1043" y="189"/>
                      <a:pt x="1042" y="193"/>
                    </a:cubicBezTo>
                    <a:cubicBezTo>
                      <a:pt x="1040" y="193"/>
                      <a:pt x="1039" y="195"/>
                      <a:pt x="1039" y="197"/>
                    </a:cubicBezTo>
                    <a:cubicBezTo>
                      <a:pt x="1033" y="196"/>
                      <a:pt x="1032" y="199"/>
                      <a:pt x="1026" y="199"/>
                    </a:cubicBezTo>
                    <a:cubicBezTo>
                      <a:pt x="1024" y="197"/>
                      <a:pt x="1025" y="196"/>
                      <a:pt x="1026" y="194"/>
                    </a:cubicBezTo>
                    <a:cubicBezTo>
                      <a:pt x="1023" y="195"/>
                      <a:pt x="1023" y="193"/>
                      <a:pt x="1023" y="191"/>
                    </a:cubicBezTo>
                    <a:cubicBezTo>
                      <a:pt x="1021" y="191"/>
                      <a:pt x="1017" y="192"/>
                      <a:pt x="1017" y="190"/>
                    </a:cubicBezTo>
                    <a:cubicBezTo>
                      <a:pt x="1010" y="194"/>
                      <a:pt x="1001" y="196"/>
                      <a:pt x="992" y="197"/>
                    </a:cubicBezTo>
                    <a:cubicBezTo>
                      <a:pt x="991" y="195"/>
                      <a:pt x="987" y="196"/>
                      <a:pt x="989" y="191"/>
                    </a:cubicBezTo>
                    <a:cubicBezTo>
                      <a:pt x="987" y="191"/>
                      <a:pt x="985" y="191"/>
                      <a:pt x="983" y="191"/>
                    </a:cubicBezTo>
                    <a:cubicBezTo>
                      <a:pt x="977" y="193"/>
                      <a:pt x="972" y="194"/>
                      <a:pt x="967" y="197"/>
                    </a:cubicBezTo>
                    <a:cubicBezTo>
                      <a:pt x="963" y="199"/>
                      <a:pt x="959" y="203"/>
                      <a:pt x="955" y="205"/>
                    </a:cubicBezTo>
                    <a:cubicBezTo>
                      <a:pt x="955" y="207"/>
                      <a:pt x="954" y="209"/>
                      <a:pt x="952" y="209"/>
                    </a:cubicBezTo>
                    <a:cubicBezTo>
                      <a:pt x="953" y="213"/>
                      <a:pt x="950" y="213"/>
                      <a:pt x="950" y="216"/>
                    </a:cubicBezTo>
                    <a:cubicBezTo>
                      <a:pt x="947" y="214"/>
                      <a:pt x="944" y="222"/>
                      <a:pt x="943" y="221"/>
                    </a:cubicBezTo>
                    <a:cubicBezTo>
                      <a:pt x="940" y="218"/>
                      <a:pt x="942" y="222"/>
                      <a:pt x="938" y="222"/>
                    </a:cubicBezTo>
                    <a:cubicBezTo>
                      <a:pt x="936" y="222"/>
                      <a:pt x="936" y="223"/>
                      <a:pt x="935" y="225"/>
                    </a:cubicBezTo>
                    <a:cubicBezTo>
                      <a:pt x="928" y="223"/>
                      <a:pt x="931" y="230"/>
                      <a:pt x="925" y="230"/>
                    </a:cubicBezTo>
                    <a:cubicBezTo>
                      <a:pt x="926" y="231"/>
                      <a:pt x="930" y="237"/>
                      <a:pt x="931" y="234"/>
                    </a:cubicBezTo>
                    <a:cubicBezTo>
                      <a:pt x="933" y="235"/>
                      <a:pt x="932" y="238"/>
                      <a:pt x="932" y="240"/>
                    </a:cubicBezTo>
                    <a:cubicBezTo>
                      <a:pt x="935" y="239"/>
                      <a:pt x="937" y="242"/>
                      <a:pt x="937" y="242"/>
                    </a:cubicBezTo>
                    <a:cubicBezTo>
                      <a:pt x="938" y="242"/>
                      <a:pt x="940" y="239"/>
                      <a:pt x="943" y="240"/>
                    </a:cubicBezTo>
                    <a:cubicBezTo>
                      <a:pt x="943" y="240"/>
                      <a:pt x="945" y="241"/>
                      <a:pt x="944" y="242"/>
                    </a:cubicBezTo>
                    <a:cubicBezTo>
                      <a:pt x="946" y="241"/>
                      <a:pt x="948" y="237"/>
                      <a:pt x="949" y="240"/>
                    </a:cubicBezTo>
                    <a:cubicBezTo>
                      <a:pt x="950" y="240"/>
                      <a:pt x="950" y="238"/>
                      <a:pt x="950" y="237"/>
                    </a:cubicBezTo>
                    <a:cubicBezTo>
                      <a:pt x="953" y="238"/>
                      <a:pt x="953" y="248"/>
                      <a:pt x="956" y="243"/>
                    </a:cubicBezTo>
                    <a:cubicBezTo>
                      <a:pt x="960" y="242"/>
                      <a:pt x="955" y="250"/>
                      <a:pt x="961" y="247"/>
                    </a:cubicBezTo>
                    <a:cubicBezTo>
                      <a:pt x="961" y="249"/>
                      <a:pt x="958" y="248"/>
                      <a:pt x="958" y="249"/>
                    </a:cubicBezTo>
                    <a:cubicBezTo>
                      <a:pt x="957" y="249"/>
                      <a:pt x="960" y="253"/>
                      <a:pt x="959" y="255"/>
                    </a:cubicBezTo>
                    <a:cubicBezTo>
                      <a:pt x="959" y="255"/>
                      <a:pt x="958" y="255"/>
                      <a:pt x="958" y="256"/>
                    </a:cubicBezTo>
                    <a:cubicBezTo>
                      <a:pt x="958" y="257"/>
                      <a:pt x="956" y="258"/>
                      <a:pt x="956" y="259"/>
                    </a:cubicBezTo>
                    <a:cubicBezTo>
                      <a:pt x="955" y="264"/>
                      <a:pt x="958" y="273"/>
                      <a:pt x="953" y="268"/>
                    </a:cubicBezTo>
                    <a:cubicBezTo>
                      <a:pt x="955" y="281"/>
                      <a:pt x="948" y="287"/>
                      <a:pt x="946" y="296"/>
                    </a:cubicBezTo>
                    <a:cubicBezTo>
                      <a:pt x="944" y="298"/>
                      <a:pt x="943" y="297"/>
                      <a:pt x="941" y="296"/>
                    </a:cubicBezTo>
                    <a:cubicBezTo>
                      <a:pt x="941" y="298"/>
                      <a:pt x="942" y="300"/>
                      <a:pt x="941" y="301"/>
                    </a:cubicBezTo>
                    <a:cubicBezTo>
                      <a:pt x="941" y="302"/>
                      <a:pt x="938" y="301"/>
                      <a:pt x="937" y="302"/>
                    </a:cubicBezTo>
                    <a:cubicBezTo>
                      <a:pt x="936" y="303"/>
                      <a:pt x="937" y="305"/>
                      <a:pt x="937" y="305"/>
                    </a:cubicBezTo>
                    <a:cubicBezTo>
                      <a:pt x="936" y="306"/>
                      <a:pt x="934" y="305"/>
                      <a:pt x="934" y="305"/>
                    </a:cubicBezTo>
                    <a:cubicBezTo>
                      <a:pt x="933" y="306"/>
                      <a:pt x="935" y="307"/>
                      <a:pt x="935" y="307"/>
                    </a:cubicBezTo>
                    <a:cubicBezTo>
                      <a:pt x="934" y="308"/>
                      <a:pt x="932" y="308"/>
                      <a:pt x="931" y="310"/>
                    </a:cubicBezTo>
                    <a:cubicBezTo>
                      <a:pt x="930" y="311"/>
                      <a:pt x="930" y="313"/>
                      <a:pt x="929" y="314"/>
                    </a:cubicBezTo>
                    <a:cubicBezTo>
                      <a:pt x="928" y="315"/>
                      <a:pt x="926" y="315"/>
                      <a:pt x="925" y="316"/>
                    </a:cubicBezTo>
                    <a:cubicBezTo>
                      <a:pt x="924" y="317"/>
                      <a:pt x="925" y="319"/>
                      <a:pt x="924" y="320"/>
                    </a:cubicBezTo>
                    <a:cubicBezTo>
                      <a:pt x="923" y="321"/>
                      <a:pt x="921" y="320"/>
                      <a:pt x="921" y="320"/>
                    </a:cubicBezTo>
                    <a:cubicBezTo>
                      <a:pt x="920" y="320"/>
                      <a:pt x="920" y="324"/>
                      <a:pt x="919" y="323"/>
                    </a:cubicBezTo>
                    <a:cubicBezTo>
                      <a:pt x="918" y="322"/>
                      <a:pt x="917" y="321"/>
                      <a:pt x="916" y="326"/>
                    </a:cubicBezTo>
                    <a:cubicBezTo>
                      <a:pt x="909" y="327"/>
                      <a:pt x="909" y="326"/>
                      <a:pt x="901" y="326"/>
                    </a:cubicBezTo>
                    <a:cubicBezTo>
                      <a:pt x="901" y="327"/>
                      <a:pt x="895" y="330"/>
                      <a:pt x="898" y="330"/>
                    </a:cubicBezTo>
                    <a:cubicBezTo>
                      <a:pt x="900" y="334"/>
                      <a:pt x="888" y="331"/>
                      <a:pt x="894" y="333"/>
                    </a:cubicBezTo>
                    <a:cubicBezTo>
                      <a:pt x="894" y="335"/>
                      <a:pt x="891" y="335"/>
                      <a:pt x="891" y="333"/>
                    </a:cubicBezTo>
                    <a:cubicBezTo>
                      <a:pt x="887" y="337"/>
                      <a:pt x="889" y="340"/>
                      <a:pt x="889" y="345"/>
                    </a:cubicBezTo>
                    <a:cubicBezTo>
                      <a:pt x="885" y="346"/>
                      <a:pt x="887" y="346"/>
                      <a:pt x="882" y="345"/>
                    </a:cubicBezTo>
                    <a:cubicBezTo>
                      <a:pt x="884" y="347"/>
                      <a:pt x="883" y="348"/>
                      <a:pt x="881" y="348"/>
                    </a:cubicBezTo>
                    <a:cubicBezTo>
                      <a:pt x="880" y="351"/>
                      <a:pt x="882" y="364"/>
                      <a:pt x="884" y="360"/>
                    </a:cubicBezTo>
                    <a:cubicBezTo>
                      <a:pt x="887" y="360"/>
                      <a:pt x="884" y="372"/>
                      <a:pt x="888" y="372"/>
                    </a:cubicBezTo>
                    <a:cubicBezTo>
                      <a:pt x="892" y="372"/>
                      <a:pt x="887" y="376"/>
                      <a:pt x="891" y="378"/>
                    </a:cubicBezTo>
                    <a:cubicBezTo>
                      <a:pt x="890" y="378"/>
                      <a:pt x="890" y="381"/>
                      <a:pt x="889" y="381"/>
                    </a:cubicBezTo>
                    <a:cubicBezTo>
                      <a:pt x="888" y="381"/>
                      <a:pt x="886" y="379"/>
                      <a:pt x="887" y="379"/>
                    </a:cubicBezTo>
                    <a:cubicBezTo>
                      <a:pt x="885" y="380"/>
                      <a:pt x="886" y="382"/>
                      <a:pt x="885" y="382"/>
                    </a:cubicBezTo>
                    <a:cubicBezTo>
                      <a:pt x="884" y="383"/>
                      <a:pt x="882" y="382"/>
                      <a:pt x="881" y="382"/>
                    </a:cubicBezTo>
                    <a:cubicBezTo>
                      <a:pt x="877" y="383"/>
                      <a:pt x="873" y="386"/>
                      <a:pt x="870" y="384"/>
                    </a:cubicBezTo>
                    <a:cubicBezTo>
                      <a:pt x="869" y="381"/>
                      <a:pt x="871" y="380"/>
                      <a:pt x="872" y="378"/>
                    </a:cubicBezTo>
                    <a:cubicBezTo>
                      <a:pt x="872" y="375"/>
                      <a:pt x="870" y="370"/>
                      <a:pt x="873" y="369"/>
                    </a:cubicBezTo>
                    <a:cubicBezTo>
                      <a:pt x="873" y="367"/>
                      <a:pt x="869" y="368"/>
                      <a:pt x="870" y="363"/>
                    </a:cubicBezTo>
                    <a:cubicBezTo>
                      <a:pt x="867" y="361"/>
                      <a:pt x="864" y="364"/>
                      <a:pt x="861" y="360"/>
                    </a:cubicBezTo>
                    <a:cubicBezTo>
                      <a:pt x="860" y="356"/>
                      <a:pt x="866" y="358"/>
                      <a:pt x="864" y="353"/>
                    </a:cubicBezTo>
                    <a:cubicBezTo>
                      <a:pt x="864" y="351"/>
                      <a:pt x="863" y="352"/>
                      <a:pt x="863" y="353"/>
                    </a:cubicBezTo>
                    <a:cubicBezTo>
                      <a:pt x="861" y="353"/>
                      <a:pt x="861" y="351"/>
                      <a:pt x="860" y="350"/>
                    </a:cubicBezTo>
                    <a:cubicBezTo>
                      <a:pt x="859" y="349"/>
                      <a:pt x="857" y="348"/>
                      <a:pt x="857" y="347"/>
                    </a:cubicBezTo>
                    <a:cubicBezTo>
                      <a:pt x="856" y="348"/>
                      <a:pt x="854" y="348"/>
                      <a:pt x="852" y="348"/>
                    </a:cubicBezTo>
                    <a:cubicBezTo>
                      <a:pt x="851" y="349"/>
                      <a:pt x="852" y="350"/>
                      <a:pt x="852" y="350"/>
                    </a:cubicBezTo>
                    <a:cubicBezTo>
                      <a:pt x="852" y="354"/>
                      <a:pt x="848" y="346"/>
                      <a:pt x="849" y="353"/>
                    </a:cubicBezTo>
                    <a:cubicBezTo>
                      <a:pt x="845" y="350"/>
                      <a:pt x="846" y="356"/>
                      <a:pt x="841" y="353"/>
                    </a:cubicBezTo>
                    <a:cubicBezTo>
                      <a:pt x="845" y="349"/>
                      <a:pt x="841" y="347"/>
                      <a:pt x="845" y="344"/>
                    </a:cubicBezTo>
                    <a:cubicBezTo>
                      <a:pt x="847" y="342"/>
                      <a:pt x="838" y="343"/>
                      <a:pt x="838" y="345"/>
                    </a:cubicBezTo>
                    <a:cubicBezTo>
                      <a:pt x="837" y="349"/>
                      <a:pt x="836" y="344"/>
                      <a:pt x="836" y="344"/>
                    </a:cubicBezTo>
                    <a:cubicBezTo>
                      <a:pt x="833" y="344"/>
                      <a:pt x="834" y="348"/>
                      <a:pt x="832" y="348"/>
                    </a:cubicBezTo>
                    <a:cubicBezTo>
                      <a:pt x="831" y="348"/>
                      <a:pt x="828" y="351"/>
                      <a:pt x="827" y="351"/>
                    </a:cubicBezTo>
                    <a:cubicBezTo>
                      <a:pt x="826" y="352"/>
                      <a:pt x="826" y="352"/>
                      <a:pt x="826" y="354"/>
                    </a:cubicBezTo>
                    <a:cubicBezTo>
                      <a:pt x="820" y="353"/>
                      <a:pt x="821" y="353"/>
                      <a:pt x="815" y="354"/>
                    </a:cubicBezTo>
                    <a:cubicBezTo>
                      <a:pt x="817" y="354"/>
                      <a:pt x="816" y="358"/>
                      <a:pt x="817" y="359"/>
                    </a:cubicBezTo>
                    <a:cubicBezTo>
                      <a:pt x="818" y="359"/>
                      <a:pt x="820" y="358"/>
                      <a:pt x="821" y="359"/>
                    </a:cubicBezTo>
                    <a:cubicBezTo>
                      <a:pt x="822" y="359"/>
                      <a:pt x="821" y="361"/>
                      <a:pt x="821" y="362"/>
                    </a:cubicBezTo>
                    <a:cubicBezTo>
                      <a:pt x="822" y="362"/>
                      <a:pt x="825" y="361"/>
                      <a:pt x="826" y="362"/>
                    </a:cubicBezTo>
                    <a:cubicBezTo>
                      <a:pt x="826" y="362"/>
                      <a:pt x="825" y="364"/>
                      <a:pt x="826" y="365"/>
                    </a:cubicBezTo>
                    <a:cubicBezTo>
                      <a:pt x="827" y="366"/>
                      <a:pt x="829" y="365"/>
                      <a:pt x="830" y="366"/>
                    </a:cubicBezTo>
                    <a:cubicBezTo>
                      <a:pt x="832" y="366"/>
                      <a:pt x="831" y="363"/>
                      <a:pt x="833" y="363"/>
                    </a:cubicBezTo>
                    <a:cubicBezTo>
                      <a:pt x="839" y="362"/>
                      <a:pt x="843" y="364"/>
                      <a:pt x="844" y="369"/>
                    </a:cubicBezTo>
                    <a:cubicBezTo>
                      <a:pt x="842" y="371"/>
                      <a:pt x="838" y="371"/>
                      <a:pt x="836" y="369"/>
                    </a:cubicBezTo>
                    <a:cubicBezTo>
                      <a:pt x="835" y="371"/>
                      <a:pt x="834" y="373"/>
                      <a:pt x="835" y="376"/>
                    </a:cubicBezTo>
                    <a:cubicBezTo>
                      <a:pt x="832" y="376"/>
                      <a:pt x="832" y="378"/>
                      <a:pt x="833" y="378"/>
                    </a:cubicBezTo>
                    <a:cubicBezTo>
                      <a:pt x="833" y="380"/>
                      <a:pt x="829" y="379"/>
                      <a:pt x="827" y="379"/>
                    </a:cubicBezTo>
                    <a:cubicBezTo>
                      <a:pt x="829" y="385"/>
                      <a:pt x="835" y="387"/>
                      <a:pt x="835" y="394"/>
                    </a:cubicBezTo>
                    <a:cubicBezTo>
                      <a:pt x="838" y="390"/>
                      <a:pt x="836" y="393"/>
                      <a:pt x="839" y="396"/>
                    </a:cubicBezTo>
                    <a:cubicBezTo>
                      <a:pt x="839" y="401"/>
                      <a:pt x="840" y="409"/>
                      <a:pt x="838" y="412"/>
                    </a:cubicBezTo>
                    <a:cubicBezTo>
                      <a:pt x="840" y="415"/>
                      <a:pt x="841" y="420"/>
                      <a:pt x="841" y="427"/>
                    </a:cubicBezTo>
                    <a:cubicBezTo>
                      <a:pt x="836" y="424"/>
                      <a:pt x="839" y="434"/>
                      <a:pt x="836" y="431"/>
                    </a:cubicBezTo>
                    <a:cubicBezTo>
                      <a:pt x="834" y="429"/>
                      <a:pt x="836" y="431"/>
                      <a:pt x="835" y="433"/>
                    </a:cubicBezTo>
                    <a:cubicBezTo>
                      <a:pt x="834" y="434"/>
                      <a:pt x="830" y="434"/>
                      <a:pt x="832" y="439"/>
                    </a:cubicBezTo>
                    <a:cubicBezTo>
                      <a:pt x="827" y="437"/>
                      <a:pt x="831" y="443"/>
                      <a:pt x="826" y="442"/>
                    </a:cubicBezTo>
                    <a:cubicBezTo>
                      <a:pt x="830" y="445"/>
                      <a:pt x="820" y="447"/>
                      <a:pt x="821" y="449"/>
                    </a:cubicBezTo>
                    <a:cubicBezTo>
                      <a:pt x="824" y="452"/>
                      <a:pt x="821" y="449"/>
                      <a:pt x="818" y="452"/>
                    </a:cubicBezTo>
                    <a:cubicBezTo>
                      <a:pt x="817" y="453"/>
                      <a:pt x="818" y="455"/>
                      <a:pt x="817" y="456"/>
                    </a:cubicBezTo>
                    <a:cubicBezTo>
                      <a:pt x="816" y="457"/>
                      <a:pt x="814" y="456"/>
                      <a:pt x="814" y="456"/>
                    </a:cubicBezTo>
                    <a:cubicBezTo>
                      <a:pt x="813" y="457"/>
                      <a:pt x="814" y="459"/>
                      <a:pt x="814" y="459"/>
                    </a:cubicBezTo>
                    <a:cubicBezTo>
                      <a:pt x="812" y="461"/>
                      <a:pt x="808" y="458"/>
                      <a:pt x="809" y="462"/>
                    </a:cubicBezTo>
                    <a:cubicBezTo>
                      <a:pt x="800" y="463"/>
                      <a:pt x="801" y="464"/>
                      <a:pt x="792" y="462"/>
                    </a:cubicBezTo>
                    <a:cubicBezTo>
                      <a:pt x="790" y="463"/>
                      <a:pt x="790" y="465"/>
                      <a:pt x="790" y="467"/>
                    </a:cubicBezTo>
                    <a:cubicBezTo>
                      <a:pt x="786" y="464"/>
                      <a:pt x="782" y="471"/>
                      <a:pt x="781" y="470"/>
                    </a:cubicBezTo>
                    <a:cubicBezTo>
                      <a:pt x="779" y="467"/>
                      <a:pt x="781" y="471"/>
                      <a:pt x="775" y="471"/>
                    </a:cubicBezTo>
                    <a:cubicBezTo>
                      <a:pt x="773" y="472"/>
                      <a:pt x="777" y="474"/>
                      <a:pt x="774" y="474"/>
                    </a:cubicBezTo>
                    <a:cubicBezTo>
                      <a:pt x="771" y="478"/>
                      <a:pt x="769" y="472"/>
                      <a:pt x="765" y="471"/>
                    </a:cubicBezTo>
                    <a:cubicBezTo>
                      <a:pt x="760" y="470"/>
                      <a:pt x="760" y="473"/>
                      <a:pt x="756" y="473"/>
                    </a:cubicBezTo>
                    <a:cubicBezTo>
                      <a:pt x="754" y="474"/>
                      <a:pt x="753" y="476"/>
                      <a:pt x="753" y="479"/>
                    </a:cubicBezTo>
                    <a:cubicBezTo>
                      <a:pt x="748" y="477"/>
                      <a:pt x="749" y="481"/>
                      <a:pt x="746" y="482"/>
                    </a:cubicBezTo>
                    <a:cubicBezTo>
                      <a:pt x="744" y="486"/>
                      <a:pt x="748" y="484"/>
                      <a:pt x="749" y="488"/>
                    </a:cubicBezTo>
                    <a:cubicBezTo>
                      <a:pt x="749" y="489"/>
                      <a:pt x="749" y="490"/>
                      <a:pt x="750" y="491"/>
                    </a:cubicBezTo>
                    <a:cubicBezTo>
                      <a:pt x="752" y="491"/>
                      <a:pt x="751" y="493"/>
                      <a:pt x="752" y="494"/>
                    </a:cubicBezTo>
                    <a:cubicBezTo>
                      <a:pt x="753" y="495"/>
                      <a:pt x="755" y="494"/>
                      <a:pt x="756" y="495"/>
                    </a:cubicBezTo>
                    <a:cubicBezTo>
                      <a:pt x="757" y="495"/>
                      <a:pt x="756" y="498"/>
                      <a:pt x="756" y="498"/>
                    </a:cubicBezTo>
                    <a:cubicBezTo>
                      <a:pt x="757" y="498"/>
                      <a:pt x="759" y="497"/>
                      <a:pt x="759" y="498"/>
                    </a:cubicBezTo>
                    <a:cubicBezTo>
                      <a:pt x="760" y="499"/>
                      <a:pt x="760" y="503"/>
                      <a:pt x="762" y="505"/>
                    </a:cubicBezTo>
                    <a:cubicBezTo>
                      <a:pt x="763" y="507"/>
                      <a:pt x="766" y="510"/>
                      <a:pt x="766" y="510"/>
                    </a:cubicBezTo>
                    <a:cubicBezTo>
                      <a:pt x="767" y="511"/>
                      <a:pt x="766" y="514"/>
                      <a:pt x="766" y="516"/>
                    </a:cubicBezTo>
                    <a:cubicBezTo>
                      <a:pt x="767" y="518"/>
                      <a:pt x="768" y="519"/>
                      <a:pt x="768" y="522"/>
                    </a:cubicBezTo>
                    <a:cubicBezTo>
                      <a:pt x="768" y="524"/>
                      <a:pt x="767" y="524"/>
                      <a:pt x="766" y="526"/>
                    </a:cubicBezTo>
                    <a:cubicBezTo>
                      <a:pt x="766" y="529"/>
                      <a:pt x="767" y="532"/>
                      <a:pt x="763" y="529"/>
                    </a:cubicBezTo>
                    <a:cubicBezTo>
                      <a:pt x="766" y="535"/>
                      <a:pt x="759" y="532"/>
                      <a:pt x="761" y="536"/>
                    </a:cubicBezTo>
                    <a:cubicBezTo>
                      <a:pt x="755" y="534"/>
                      <a:pt x="756" y="540"/>
                      <a:pt x="752" y="539"/>
                    </a:cubicBezTo>
                    <a:cubicBezTo>
                      <a:pt x="750" y="539"/>
                      <a:pt x="751" y="542"/>
                      <a:pt x="750" y="542"/>
                    </a:cubicBezTo>
                    <a:cubicBezTo>
                      <a:pt x="750" y="543"/>
                      <a:pt x="746" y="543"/>
                      <a:pt x="747" y="544"/>
                    </a:cubicBezTo>
                    <a:cubicBezTo>
                      <a:pt x="748" y="545"/>
                      <a:pt x="748" y="544"/>
                      <a:pt x="747" y="545"/>
                    </a:cubicBezTo>
                    <a:cubicBezTo>
                      <a:pt x="746" y="547"/>
                      <a:pt x="745" y="549"/>
                      <a:pt x="743" y="548"/>
                    </a:cubicBezTo>
                    <a:cubicBezTo>
                      <a:pt x="744" y="541"/>
                      <a:pt x="740" y="547"/>
                      <a:pt x="740" y="544"/>
                    </a:cubicBezTo>
                    <a:cubicBezTo>
                      <a:pt x="740" y="542"/>
                      <a:pt x="739" y="540"/>
                      <a:pt x="737" y="538"/>
                    </a:cubicBezTo>
                    <a:cubicBezTo>
                      <a:pt x="736" y="537"/>
                      <a:pt x="734" y="538"/>
                      <a:pt x="734" y="538"/>
                    </a:cubicBezTo>
                    <a:cubicBezTo>
                      <a:pt x="733" y="537"/>
                      <a:pt x="734" y="535"/>
                      <a:pt x="734" y="535"/>
                    </a:cubicBezTo>
                    <a:cubicBezTo>
                      <a:pt x="733" y="534"/>
                      <a:pt x="729" y="535"/>
                      <a:pt x="728" y="533"/>
                    </a:cubicBezTo>
                    <a:cubicBezTo>
                      <a:pt x="728" y="533"/>
                      <a:pt x="728" y="531"/>
                      <a:pt x="728" y="531"/>
                    </a:cubicBezTo>
                    <a:cubicBezTo>
                      <a:pt x="727" y="530"/>
                      <a:pt x="725" y="531"/>
                      <a:pt x="723" y="531"/>
                    </a:cubicBezTo>
                    <a:cubicBezTo>
                      <a:pt x="722" y="531"/>
                      <a:pt x="723" y="527"/>
                      <a:pt x="722" y="526"/>
                    </a:cubicBezTo>
                    <a:cubicBezTo>
                      <a:pt x="721" y="526"/>
                      <a:pt x="720" y="527"/>
                      <a:pt x="721" y="528"/>
                    </a:cubicBezTo>
                    <a:cubicBezTo>
                      <a:pt x="718" y="525"/>
                      <a:pt x="719" y="525"/>
                      <a:pt x="716" y="522"/>
                    </a:cubicBezTo>
                    <a:cubicBezTo>
                      <a:pt x="712" y="520"/>
                      <a:pt x="713" y="527"/>
                      <a:pt x="712" y="529"/>
                    </a:cubicBezTo>
                    <a:cubicBezTo>
                      <a:pt x="711" y="530"/>
                      <a:pt x="709" y="530"/>
                      <a:pt x="709" y="531"/>
                    </a:cubicBezTo>
                    <a:cubicBezTo>
                      <a:pt x="708" y="533"/>
                      <a:pt x="710" y="537"/>
                      <a:pt x="707" y="539"/>
                    </a:cubicBezTo>
                    <a:cubicBezTo>
                      <a:pt x="708" y="541"/>
                      <a:pt x="709" y="542"/>
                      <a:pt x="709" y="544"/>
                    </a:cubicBezTo>
                    <a:cubicBezTo>
                      <a:pt x="709" y="546"/>
                      <a:pt x="711" y="548"/>
                      <a:pt x="712" y="545"/>
                    </a:cubicBezTo>
                    <a:cubicBezTo>
                      <a:pt x="715" y="549"/>
                      <a:pt x="713" y="551"/>
                      <a:pt x="713" y="556"/>
                    </a:cubicBezTo>
                    <a:cubicBezTo>
                      <a:pt x="713" y="557"/>
                      <a:pt x="715" y="557"/>
                      <a:pt x="715" y="559"/>
                    </a:cubicBezTo>
                    <a:cubicBezTo>
                      <a:pt x="716" y="559"/>
                      <a:pt x="717" y="561"/>
                      <a:pt x="718" y="562"/>
                    </a:cubicBezTo>
                    <a:cubicBezTo>
                      <a:pt x="720" y="563"/>
                      <a:pt x="722" y="564"/>
                      <a:pt x="725" y="566"/>
                    </a:cubicBezTo>
                    <a:cubicBezTo>
                      <a:pt x="726" y="567"/>
                      <a:pt x="725" y="568"/>
                      <a:pt x="726" y="568"/>
                    </a:cubicBezTo>
                    <a:cubicBezTo>
                      <a:pt x="728" y="568"/>
                      <a:pt x="728" y="569"/>
                      <a:pt x="728" y="571"/>
                    </a:cubicBezTo>
                    <a:cubicBezTo>
                      <a:pt x="728" y="572"/>
                      <a:pt x="730" y="571"/>
                      <a:pt x="731" y="572"/>
                    </a:cubicBezTo>
                    <a:cubicBezTo>
                      <a:pt x="732" y="573"/>
                      <a:pt x="730" y="576"/>
                      <a:pt x="731" y="578"/>
                    </a:cubicBezTo>
                    <a:cubicBezTo>
                      <a:pt x="731" y="579"/>
                      <a:pt x="734" y="581"/>
                      <a:pt x="734" y="581"/>
                    </a:cubicBezTo>
                    <a:cubicBezTo>
                      <a:pt x="734" y="582"/>
                      <a:pt x="730" y="586"/>
                      <a:pt x="735" y="587"/>
                    </a:cubicBezTo>
                    <a:cubicBezTo>
                      <a:pt x="735" y="590"/>
                      <a:pt x="732" y="589"/>
                      <a:pt x="729" y="588"/>
                    </a:cubicBezTo>
                    <a:cubicBezTo>
                      <a:pt x="727" y="588"/>
                      <a:pt x="723" y="588"/>
                      <a:pt x="722" y="587"/>
                    </a:cubicBezTo>
                    <a:cubicBezTo>
                      <a:pt x="723" y="587"/>
                      <a:pt x="724" y="580"/>
                      <a:pt x="721" y="585"/>
                    </a:cubicBezTo>
                    <a:cubicBezTo>
                      <a:pt x="718" y="584"/>
                      <a:pt x="719" y="580"/>
                      <a:pt x="718" y="578"/>
                    </a:cubicBezTo>
                    <a:cubicBezTo>
                      <a:pt x="717" y="576"/>
                      <a:pt x="715" y="576"/>
                      <a:pt x="713" y="574"/>
                    </a:cubicBezTo>
                    <a:cubicBezTo>
                      <a:pt x="713" y="571"/>
                      <a:pt x="713" y="569"/>
                      <a:pt x="715" y="569"/>
                    </a:cubicBezTo>
                    <a:cubicBezTo>
                      <a:pt x="712" y="566"/>
                      <a:pt x="711" y="562"/>
                      <a:pt x="707" y="560"/>
                    </a:cubicBezTo>
                    <a:cubicBezTo>
                      <a:pt x="707" y="558"/>
                      <a:pt x="705" y="556"/>
                      <a:pt x="707" y="556"/>
                    </a:cubicBezTo>
                    <a:cubicBezTo>
                      <a:pt x="706" y="554"/>
                      <a:pt x="704" y="553"/>
                      <a:pt x="703" y="553"/>
                    </a:cubicBezTo>
                    <a:cubicBezTo>
                      <a:pt x="703" y="551"/>
                      <a:pt x="703" y="549"/>
                      <a:pt x="701" y="548"/>
                    </a:cubicBezTo>
                    <a:cubicBezTo>
                      <a:pt x="701" y="545"/>
                      <a:pt x="702" y="544"/>
                      <a:pt x="703" y="542"/>
                    </a:cubicBezTo>
                    <a:cubicBezTo>
                      <a:pt x="703" y="540"/>
                      <a:pt x="702" y="539"/>
                      <a:pt x="700" y="538"/>
                    </a:cubicBezTo>
                    <a:cubicBezTo>
                      <a:pt x="701" y="537"/>
                      <a:pt x="702" y="535"/>
                      <a:pt x="700" y="535"/>
                    </a:cubicBezTo>
                    <a:cubicBezTo>
                      <a:pt x="700" y="533"/>
                      <a:pt x="703" y="534"/>
                      <a:pt x="706" y="533"/>
                    </a:cubicBezTo>
                    <a:cubicBezTo>
                      <a:pt x="705" y="532"/>
                      <a:pt x="704" y="532"/>
                      <a:pt x="704" y="531"/>
                    </a:cubicBezTo>
                    <a:cubicBezTo>
                      <a:pt x="704" y="529"/>
                      <a:pt x="706" y="529"/>
                      <a:pt x="706" y="528"/>
                    </a:cubicBezTo>
                    <a:cubicBezTo>
                      <a:pt x="705" y="526"/>
                      <a:pt x="703" y="523"/>
                      <a:pt x="703" y="520"/>
                    </a:cubicBezTo>
                    <a:cubicBezTo>
                      <a:pt x="702" y="517"/>
                      <a:pt x="703" y="513"/>
                      <a:pt x="703" y="511"/>
                    </a:cubicBezTo>
                    <a:cubicBezTo>
                      <a:pt x="702" y="509"/>
                      <a:pt x="701" y="510"/>
                      <a:pt x="700" y="508"/>
                    </a:cubicBezTo>
                    <a:cubicBezTo>
                      <a:pt x="699" y="507"/>
                      <a:pt x="699" y="505"/>
                      <a:pt x="698" y="504"/>
                    </a:cubicBezTo>
                    <a:cubicBezTo>
                      <a:pt x="697" y="501"/>
                      <a:pt x="696" y="499"/>
                      <a:pt x="694" y="498"/>
                    </a:cubicBezTo>
                    <a:cubicBezTo>
                      <a:pt x="689" y="497"/>
                      <a:pt x="692" y="503"/>
                      <a:pt x="688" y="499"/>
                    </a:cubicBezTo>
                    <a:cubicBezTo>
                      <a:pt x="686" y="499"/>
                      <a:pt x="687" y="503"/>
                      <a:pt x="686" y="504"/>
                    </a:cubicBezTo>
                    <a:cubicBezTo>
                      <a:pt x="686" y="504"/>
                      <a:pt x="684" y="503"/>
                      <a:pt x="683" y="504"/>
                    </a:cubicBezTo>
                    <a:cubicBezTo>
                      <a:pt x="683" y="505"/>
                      <a:pt x="684" y="507"/>
                      <a:pt x="682" y="507"/>
                    </a:cubicBezTo>
                    <a:cubicBezTo>
                      <a:pt x="678" y="507"/>
                      <a:pt x="678" y="506"/>
                      <a:pt x="678" y="502"/>
                    </a:cubicBezTo>
                    <a:cubicBezTo>
                      <a:pt x="677" y="501"/>
                      <a:pt x="676" y="501"/>
                      <a:pt x="676" y="501"/>
                    </a:cubicBezTo>
                    <a:cubicBezTo>
                      <a:pt x="675" y="499"/>
                      <a:pt x="677" y="499"/>
                      <a:pt x="678" y="498"/>
                    </a:cubicBezTo>
                    <a:cubicBezTo>
                      <a:pt x="678" y="497"/>
                      <a:pt x="674" y="490"/>
                      <a:pt x="678" y="488"/>
                    </a:cubicBezTo>
                    <a:cubicBezTo>
                      <a:pt x="676" y="486"/>
                      <a:pt x="673" y="485"/>
                      <a:pt x="675" y="479"/>
                    </a:cubicBezTo>
                    <a:cubicBezTo>
                      <a:pt x="673" y="479"/>
                      <a:pt x="673" y="480"/>
                      <a:pt x="673" y="482"/>
                    </a:cubicBezTo>
                    <a:cubicBezTo>
                      <a:pt x="671" y="481"/>
                      <a:pt x="672" y="475"/>
                      <a:pt x="670" y="473"/>
                    </a:cubicBezTo>
                    <a:cubicBezTo>
                      <a:pt x="669" y="472"/>
                      <a:pt x="668" y="471"/>
                      <a:pt x="667" y="470"/>
                    </a:cubicBezTo>
                    <a:cubicBezTo>
                      <a:pt x="667" y="469"/>
                      <a:pt x="666" y="467"/>
                      <a:pt x="666" y="467"/>
                    </a:cubicBezTo>
                    <a:cubicBezTo>
                      <a:pt x="664" y="466"/>
                      <a:pt x="660" y="466"/>
                      <a:pt x="661" y="462"/>
                    </a:cubicBezTo>
                    <a:cubicBezTo>
                      <a:pt x="656" y="462"/>
                      <a:pt x="655" y="465"/>
                      <a:pt x="652" y="467"/>
                    </a:cubicBezTo>
                    <a:cubicBezTo>
                      <a:pt x="650" y="467"/>
                      <a:pt x="648" y="467"/>
                      <a:pt x="648" y="468"/>
                    </a:cubicBezTo>
                    <a:cubicBezTo>
                      <a:pt x="644" y="468"/>
                      <a:pt x="641" y="468"/>
                      <a:pt x="638" y="468"/>
                    </a:cubicBezTo>
                    <a:cubicBezTo>
                      <a:pt x="637" y="469"/>
                      <a:pt x="635" y="470"/>
                      <a:pt x="635" y="471"/>
                    </a:cubicBezTo>
                    <a:cubicBezTo>
                      <a:pt x="634" y="472"/>
                      <a:pt x="633" y="471"/>
                      <a:pt x="633" y="473"/>
                    </a:cubicBezTo>
                    <a:cubicBezTo>
                      <a:pt x="633" y="474"/>
                      <a:pt x="630" y="475"/>
                      <a:pt x="629" y="476"/>
                    </a:cubicBezTo>
                    <a:cubicBezTo>
                      <a:pt x="626" y="479"/>
                      <a:pt x="622" y="484"/>
                      <a:pt x="617" y="486"/>
                    </a:cubicBezTo>
                    <a:cubicBezTo>
                      <a:pt x="613" y="489"/>
                      <a:pt x="612" y="494"/>
                      <a:pt x="606" y="495"/>
                    </a:cubicBezTo>
                    <a:cubicBezTo>
                      <a:pt x="609" y="498"/>
                      <a:pt x="608" y="498"/>
                      <a:pt x="603" y="498"/>
                    </a:cubicBezTo>
                    <a:cubicBezTo>
                      <a:pt x="603" y="500"/>
                      <a:pt x="604" y="501"/>
                      <a:pt x="605" y="501"/>
                    </a:cubicBezTo>
                    <a:cubicBezTo>
                      <a:pt x="605" y="503"/>
                      <a:pt x="602" y="502"/>
                      <a:pt x="602" y="501"/>
                    </a:cubicBezTo>
                    <a:cubicBezTo>
                      <a:pt x="600" y="502"/>
                      <a:pt x="601" y="506"/>
                      <a:pt x="596" y="504"/>
                    </a:cubicBezTo>
                    <a:cubicBezTo>
                      <a:pt x="595" y="505"/>
                      <a:pt x="594" y="507"/>
                      <a:pt x="592" y="507"/>
                    </a:cubicBezTo>
                    <a:cubicBezTo>
                      <a:pt x="591" y="509"/>
                      <a:pt x="593" y="509"/>
                      <a:pt x="593" y="511"/>
                    </a:cubicBezTo>
                    <a:cubicBezTo>
                      <a:pt x="593" y="514"/>
                      <a:pt x="591" y="518"/>
                      <a:pt x="590" y="523"/>
                    </a:cubicBezTo>
                    <a:cubicBezTo>
                      <a:pt x="589" y="530"/>
                      <a:pt x="590" y="537"/>
                      <a:pt x="589" y="539"/>
                    </a:cubicBezTo>
                    <a:cubicBezTo>
                      <a:pt x="588" y="540"/>
                      <a:pt x="586" y="539"/>
                      <a:pt x="586" y="539"/>
                    </a:cubicBezTo>
                    <a:cubicBezTo>
                      <a:pt x="584" y="541"/>
                      <a:pt x="585" y="544"/>
                      <a:pt x="584" y="545"/>
                    </a:cubicBezTo>
                    <a:cubicBezTo>
                      <a:pt x="583" y="547"/>
                      <a:pt x="580" y="546"/>
                      <a:pt x="578" y="547"/>
                    </a:cubicBezTo>
                    <a:cubicBezTo>
                      <a:pt x="577" y="548"/>
                      <a:pt x="577" y="551"/>
                      <a:pt x="574" y="550"/>
                    </a:cubicBezTo>
                    <a:cubicBezTo>
                      <a:pt x="570" y="546"/>
                      <a:pt x="568" y="541"/>
                      <a:pt x="566" y="535"/>
                    </a:cubicBezTo>
                    <a:cubicBezTo>
                      <a:pt x="565" y="534"/>
                      <a:pt x="564" y="533"/>
                      <a:pt x="563" y="532"/>
                    </a:cubicBezTo>
                    <a:cubicBezTo>
                      <a:pt x="563" y="531"/>
                      <a:pt x="562" y="530"/>
                      <a:pt x="560" y="531"/>
                    </a:cubicBezTo>
                    <a:cubicBezTo>
                      <a:pt x="559" y="526"/>
                      <a:pt x="563" y="526"/>
                      <a:pt x="563" y="523"/>
                    </a:cubicBezTo>
                    <a:cubicBezTo>
                      <a:pt x="563" y="521"/>
                      <a:pt x="560" y="519"/>
                      <a:pt x="559" y="517"/>
                    </a:cubicBezTo>
                    <a:cubicBezTo>
                      <a:pt x="558" y="516"/>
                      <a:pt x="557" y="513"/>
                      <a:pt x="555" y="513"/>
                    </a:cubicBezTo>
                    <a:cubicBezTo>
                      <a:pt x="554" y="510"/>
                      <a:pt x="553" y="507"/>
                      <a:pt x="552" y="504"/>
                    </a:cubicBezTo>
                    <a:cubicBezTo>
                      <a:pt x="550" y="501"/>
                      <a:pt x="550" y="491"/>
                      <a:pt x="549" y="483"/>
                    </a:cubicBezTo>
                    <a:cubicBezTo>
                      <a:pt x="548" y="479"/>
                      <a:pt x="547" y="471"/>
                      <a:pt x="546" y="465"/>
                    </a:cubicBezTo>
                    <a:cubicBezTo>
                      <a:pt x="543" y="466"/>
                      <a:pt x="539" y="472"/>
                      <a:pt x="543" y="473"/>
                    </a:cubicBezTo>
                    <a:cubicBezTo>
                      <a:pt x="542" y="477"/>
                      <a:pt x="537" y="473"/>
                      <a:pt x="535" y="473"/>
                    </a:cubicBezTo>
                    <a:cubicBezTo>
                      <a:pt x="534" y="473"/>
                      <a:pt x="533" y="473"/>
                      <a:pt x="532" y="473"/>
                    </a:cubicBezTo>
                    <a:cubicBezTo>
                      <a:pt x="530" y="472"/>
                      <a:pt x="529" y="466"/>
                      <a:pt x="526" y="468"/>
                    </a:cubicBezTo>
                    <a:cubicBezTo>
                      <a:pt x="526" y="466"/>
                      <a:pt x="528" y="466"/>
                      <a:pt x="529" y="465"/>
                    </a:cubicBezTo>
                    <a:cubicBezTo>
                      <a:pt x="528" y="463"/>
                      <a:pt x="529" y="463"/>
                      <a:pt x="529" y="461"/>
                    </a:cubicBezTo>
                    <a:cubicBezTo>
                      <a:pt x="529" y="458"/>
                      <a:pt x="525" y="460"/>
                      <a:pt x="523" y="459"/>
                    </a:cubicBezTo>
                    <a:cubicBezTo>
                      <a:pt x="522" y="459"/>
                      <a:pt x="520" y="452"/>
                      <a:pt x="519" y="456"/>
                    </a:cubicBezTo>
                    <a:cubicBezTo>
                      <a:pt x="516" y="456"/>
                      <a:pt x="517" y="451"/>
                      <a:pt x="517" y="452"/>
                    </a:cubicBezTo>
                    <a:cubicBezTo>
                      <a:pt x="517" y="450"/>
                      <a:pt x="514" y="451"/>
                      <a:pt x="515" y="448"/>
                    </a:cubicBezTo>
                    <a:cubicBezTo>
                      <a:pt x="513" y="447"/>
                      <a:pt x="509" y="449"/>
                      <a:pt x="509" y="448"/>
                    </a:cubicBezTo>
                    <a:cubicBezTo>
                      <a:pt x="508" y="447"/>
                      <a:pt x="509" y="445"/>
                      <a:pt x="509" y="445"/>
                    </a:cubicBezTo>
                    <a:cubicBezTo>
                      <a:pt x="505" y="444"/>
                      <a:pt x="502" y="446"/>
                      <a:pt x="500" y="446"/>
                    </a:cubicBezTo>
                    <a:cubicBezTo>
                      <a:pt x="499" y="446"/>
                      <a:pt x="498" y="446"/>
                      <a:pt x="497" y="446"/>
                    </a:cubicBezTo>
                    <a:cubicBezTo>
                      <a:pt x="495" y="446"/>
                      <a:pt x="494" y="444"/>
                      <a:pt x="494" y="448"/>
                    </a:cubicBezTo>
                    <a:cubicBezTo>
                      <a:pt x="480" y="448"/>
                      <a:pt x="469" y="447"/>
                      <a:pt x="458" y="445"/>
                    </a:cubicBezTo>
                    <a:cubicBezTo>
                      <a:pt x="459" y="441"/>
                      <a:pt x="455" y="442"/>
                      <a:pt x="455" y="440"/>
                    </a:cubicBezTo>
                    <a:cubicBezTo>
                      <a:pt x="455" y="437"/>
                      <a:pt x="448" y="443"/>
                      <a:pt x="452" y="437"/>
                    </a:cubicBezTo>
                    <a:cubicBezTo>
                      <a:pt x="451" y="437"/>
                      <a:pt x="450" y="437"/>
                      <a:pt x="449" y="436"/>
                    </a:cubicBezTo>
                    <a:cubicBezTo>
                      <a:pt x="446" y="438"/>
                      <a:pt x="434" y="435"/>
                      <a:pt x="430" y="434"/>
                    </a:cubicBezTo>
                    <a:cubicBezTo>
                      <a:pt x="428" y="434"/>
                      <a:pt x="427" y="434"/>
                      <a:pt x="427" y="431"/>
                    </a:cubicBezTo>
                    <a:cubicBezTo>
                      <a:pt x="421" y="433"/>
                      <a:pt x="422" y="426"/>
                      <a:pt x="417" y="427"/>
                    </a:cubicBezTo>
                    <a:cubicBezTo>
                      <a:pt x="416" y="421"/>
                      <a:pt x="413" y="418"/>
                      <a:pt x="411" y="413"/>
                    </a:cubicBezTo>
                    <a:cubicBezTo>
                      <a:pt x="398" y="411"/>
                      <a:pt x="398" y="418"/>
                      <a:pt x="399" y="425"/>
                    </a:cubicBezTo>
                    <a:cubicBezTo>
                      <a:pt x="399" y="428"/>
                      <a:pt x="405" y="430"/>
                      <a:pt x="409" y="436"/>
                    </a:cubicBezTo>
                    <a:cubicBezTo>
                      <a:pt x="410" y="437"/>
                      <a:pt x="413" y="445"/>
                      <a:pt x="417" y="443"/>
                    </a:cubicBezTo>
                    <a:cubicBezTo>
                      <a:pt x="416" y="447"/>
                      <a:pt x="419" y="446"/>
                      <a:pt x="418" y="451"/>
                    </a:cubicBezTo>
                    <a:cubicBezTo>
                      <a:pt x="422" y="451"/>
                      <a:pt x="430" y="449"/>
                      <a:pt x="426" y="454"/>
                    </a:cubicBezTo>
                    <a:cubicBezTo>
                      <a:pt x="429" y="455"/>
                      <a:pt x="428" y="451"/>
                      <a:pt x="429" y="451"/>
                    </a:cubicBezTo>
                    <a:cubicBezTo>
                      <a:pt x="430" y="449"/>
                      <a:pt x="434" y="450"/>
                      <a:pt x="434" y="448"/>
                    </a:cubicBezTo>
                    <a:cubicBezTo>
                      <a:pt x="435" y="446"/>
                      <a:pt x="436" y="446"/>
                      <a:pt x="437" y="446"/>
                    </a:cubicBezTo>
                    <a:cubicBezTo>
                      <a:pt x="439" y="446"/>
                      <a:pt x="438" y="444"/>
                      <a:pt x="439" y="443"/>
                    </a:cubicBezTo>
                    <a:cubicBezTo>
                      <a:pt x="441" y="442"/>
                      <a:pt x="445" y="442"/>
                      <a:pt x="448" y="442"/>
                    </a:cubicBezTo>
                    <a:cubicBezTo>
                      <a:pt x="448" y="442"/>
                      <a:pt x="446" y="444"/>
                      <a:pt x="446" y="445"/>
                    </a:cubicBezTo>
                    <a:cubicBezTo>
                      <a:pt x="447" y="445"/>
                      <a:pt x="449" y="444"/>
                      <a:pt x="449" y="445"/>
                    </a:cubicBezTo>
                    <a:cubicBezTo>
                      <a:pt x="450" y="447"/>
                      <a:pt x="449" y="449"/>
                      <a:pt x="451" y="451"/>
                    </a:cubicBezTo>
                    <a:cubicBezTo>
                      <a:pt x="450" y="454"/>
                      <a:pt x="455" y="452"/>
                      <a:pt x="455" y="455"/>
                    </a:cubicBezTo>
                    <a:cubicBezTo>
                      <a:pt x="455" y="459"/>
                      <a:pt x="458" y="456"/>
                      <a:pt x="461" y="458"/>
                    </a:cubicBezTo>
                    <a:cubicBezTo>
                      <a:pt x="463" y="459"/>
                      <a:pt x="462" y="462"/>
                      <a:pt x="466" y="462"/>
                    </a:cubicBezTo>
                    <a:cubicBezTo>
                      <a:pt x="462" y="466"/>
                      <a:pt x="466" y="470"/>
                      <a:pt x="466" y="474"/>
                    </a:cubicBezTo>
                    <a:cubicBezTo>
                      <a:pt x="464" y="474"/>
                      <a:pt x="463" y="474"/>
                      <a:pt x="461" y="474"/>
                    </a:cubicBezTo>
                    <a:cubicBezTo>
                      <a:pt x="463" y="480"/>
                      <a:pt x="457" y="478"/>
                      <a:pt x="458" y="483"/>
                    </a:cubicBezTo>
                    <a:cubicBezTo>
                      <a:pt x="455" y="483"/>
                      <a:pt x="454" y="483"/>
                      <a:pt x="454" y="486"/>
                    </a:cubicBezTo>
                    <a:cubicBezTo>
                      <a:pt x="452" y="486"/>
                      <a:pt x="450" y="486"/>
                      <a:pt x="448" y="486"/>
                    </a:cubicBezTo>
                    <a:cubicBezTo>
                      <a:pt x="446" y="486"/>
                      <a:pt x="447" y="489"/>
                      <a:pt x="446" y="491"/>
                    </a:cubicBezTo>
                    <a:cubicBezTo>
                      <a:pt x="446" y="491"/>
                      <a:pt x="444" y="490"/>
                      <a:pt x="443" y="491"/>
                    </a:cubicBezTo>
                    <a:cubicBezTo>
                      <a:pt x="443" y="491"/>
                      <a:pt x="444" y="494"/>
                      <a:pt x="443" y="495"/>
                    </a:cubicBezTo>
                    <a:cubicBezTo>
                      <a:pt x="440" y="494"/>
                      <a:pt x="439" y="495"/>
                      <a:pt x="439" y="498"/>
                    </a:cubicBezTo>
                    <a:cubicBezTo>
                      <a:pt x="436" y="498"/>
                      <a:pt x="435" y="498"/>
                      <a:pt x="433" y="499"/>
                    </a:cubicBezTo>
                    <a:cubicBezTo>
                      <a:pt x="430" y="501"/>
                      <a:pt x="431" y="501"/>
                      <a:pt x="427" y="502"/>
                    </a:cubicBezTo>
                    <a:cubicBezTo>
                      <a:pt x="425" y="503"/>
                      <a:pt x="418" y="505"/>
                      <a:pt x="418" y="510"/>
                    </a:cubicBezTo>
                    <a:cubicBezTo>
                      <a:pt x="416" y="510"/>
                      <a:pt x="414" y="509"/>
                      <a:pt x="412" y="510"/>
                    </a:cubicBezTo>
                    <a:cubicBezTo>
                      <a:pt x="411" y="511"/>
                      <a:pt x="412" y="512"/>
                      <a:pt x="411" y="513"/>
                    </a:cubicBezTo>
                    <a:cubicBezTo>
                      <a:pt x="410" y="513"/>
                      <a:pt x="409" y="513"/>
                      <a:pt x="408" y="513"/>
                    </a:cubicBezTo>
                    <a:cubicBezTo>
                      <a:pt x="408" y="513"/>
                      <a:pt x="403" y="514"/>
                      <a:pt x="403" y="514"/>
                    </a:cubicBezTo>
                    <a:cubicBezTo>
                      <a:pt x="401" y="517"/>
                      <a:pt x="389" y="516"/>
                      <a:pt x="384" y="519"/>
                    </a:cubicBezTo>
                    <a:cubicBezTo>
                      <a:pt x="379" y="519"/>
                      <a:pt x="388" y="521"/>
                      <a:pt x="381" y="522"/>
                    </a:cubicBezTo>
                    <a:cubicBezTo>
                      <a:pt x="380" y="522"/>
                      <a:pt x="379" y="521"/>
                      <a:pt x="378" y="522"/>
                    </a:cubicBezTo>
                    <a:cubicBezTo>
                      <a:pt x="377" y="522"/>
                      <a:pt x="377" y="525"/>
                      <a:pt x="374" y="525"/>
                    </a:cubicBezTo>
                    <a:cubicBezTo>
                      <a:pt x="375" y="521"/>
                      <a:pt x="371" y="523"/>
                      <a:pt x="371" y="522"/>
                    </a:cubicBezTo>
                    <a:cubicBezTo>
                      <a:pt x="370" y="520"/>
                      <a:pt x="372" y="515"/>
                      <a:pt x="368" y="516"/>
                    </a:cubicBezTo>
                    <a:cubicBezTo>
                      <a:pt x="367" y="513"/>
                      <a:pt x="369" y="513"/>
                      <a:pt x="369" y="511"/>
                    </a:cubicBezTo>
                    <a:cubicBezTo>
                      <a:pt x="368" y="510"/>
                      <a:pt x="365" y="509"/>
                      <a:pt x="368" y="508"/>
                    </a:cubicBezTo>
                    <a:cubicBezTo>
                      <a:pt x="367" y="506"/>
                      <a:pt x="366" y="505"/>
                      <a:pt x="363" y="505"/>
                    </a:cubicBezTo>
                    <a:cubicBezTo>
                      <a:pt x="365" y="501"/>
                      <a:pt x="361" y="497"/>
                      <a:pt x="363" y="496"/>
                    </a:cubicBezTo>
                    <a:cubicBezTo>
                      <a:pt x="364" y="495"/>
                      <a:pt x="361" y="496"/>
                      <a:pt x="360" y="495"/>
                    </a:cubicBezTo>
                    <a:cubicBezTo>
                      <a:pt x="359" y="494"/>
                      <a:pt x="360" y="490"/>
                      <a:pt x="360" y="491"/>
                    </a:cubicBezTo>
                    <a:cubicBezTo>
                      <a:pt x="360" y="490"/>
                      <a:pt x="358" y="488"/>
                      <a:pt x="357" y="488"/>
                    </a:cubicBezTo>
                    <a:cubicBezTo>
                      <a:pt x="357" y="487"/>
                      <a:pt x="358" y="486"/>
                      <a:pt x="356" y="486"/>
                    </a:cubicBezTo>
                    <a:cubicBezTo>
                      <a:pt x="355" y="486"/>
                      <a:pt x="354" y="481"/>
                      <a:pt x="353" y="482"/>
                    </a:cubicBezTo>
                    <a:cubicBezTo>
                      <a:pt x="353" y="482"/>
                      <a:pt x="353" y="483"/>
                      <a:pt x="353" y="483"/>
                    </a:cubicBezTo>
                    <a:cubicBezTo>
                      <a:pt x="350" y="481"/>
                      <a:pt x="350" y="476"/>
                      <a:pt x="346" y="476"/>
                    </a:cubicBezTo>
                    <a:cubicBezTo>
                      <a:pt x="349" y="470"/>
                      <a:pt x="342" y="468"/>
                      <a:pt x="343" y="461"/>
                    </a:cubicBezTo>
                    <a:cubicBezTo>
                      <a:pt x="342" y="459"/>
                      <a:pt x="340" y="460"/>
                      <a:pt x="340" y="458"/>
                    </a:cubicBezTo>
                    <a:cubicBezTo>
                      <a:pt x="339" y="455"/>
                      <a:pt x="335" y="457"/>
                      <a:pt x="334" y="455"/>
                    </a:cubicBezTo>
                    <a:cubicBezTo>
                      <a:pt x="335" y="453"/>
                      <a:pt x="335" y="452"/>
                      <a:pt x="332" y="452"/>
                    </a:cubicBezTo>
                    <a:cubicBezTo>
                      <a:pt x="334" y="450"/>
                      <a:pt x="333" y="449"/>
                      <a:pt x="332" y="445"/>
                    </a:cubicBezTo>
                    <a:cubicBezTo>
                      <a:pt x="332" y="444"/>
                      <a:pt x="333" y="442"/>
                      <a:pt x="332" y="442"/>
                    </a:cubicBezTo>
                    <a:cubicBezTo>
                      <a:pt x="332" y="442"/>
                      <a:pt x="331" y="442"/>
                      <a:pt x="331" y="442"/>
                    </a:cubicBezTo>
                    <a:cubicBezTo>
                      <a:pt x="330" y="438"/>
                      <a:pt x="333" y="439"/>
                      <a:pt x="331" y="436"/>
                    </a:cubicBezTo>
                    <a:cubicBezTo>
                      <a:pt x="329" y="434"/>
                      <a:pt x="328" y="443"/>
                      <a:pt x="328" y="436"/>
                    </a:cubicBezTo>
                    <a:cubicBezTo>
                      <a:pt x="327" y="430"/>
                      <a:pt x="323" y="426"/>
                      <a:pt x="317" y="421"/>
                    </a:cubicBezTo>
                    <a:cubicBezTo>
                      <a:pt x="313" y="424"/>
                      <a:pt x="316" y="425"/>
                      <a:pt x="314" y="430"/>
                    </a:cubicBezTo>
                    <a:cubicBezTo>
                      <a:pt x="311" y="431"/>
                      <a:pt x="312" y="427"/>
                      <a:pt x="310" y="427"/>
                    </a:cubicBezTo>
                    <a:cubicBezTo>
                      <a:pt x="308" y="427"/>
                      <a:pt x="307" y="425"/>
                      <a:pt x="306" y="425"/>
                    </a:cubicBezTo>
                    <a:cubicBezTo>
                      <a:pt x="308" y="427"/>
                      <a:pt x="306" y="434"/>
                      <a:pt x="311" y="434"/>
                    </a:cubicBezTo>
                    <a:cubicBezTo>
                      <a:pt x="309" y="438"/>
                      <a:pt x="312" y="442"/>
                      <a:pt x="314" y="448"/>
                    </a:cubicBezTo>
                    <a:cubicBezTo>
                      <a:pt x="315" y="448"/>
                      <a:pt x="314" y="450"/>
                      <a:pt x="314" y="451"/>
                    </a:cubicBezTo>
                    <a:cubicBezTo>
                      <a:pt x="316" y="452"/>
                      <a:pt x="317" y="459"/>
                      <a:pt x="319" y="462"/>
                    </a:cubicBezTo>
                    <a:cubicBezTo>
                      <a:pt x="321" y="462"/>
                      <a:pt x="323" y="462"/>
                      <a:pt x="325" y="462"/>
                    </a:cubicBezTo>
                    <a:cubicBezTo>
                      <a:pt x="324" y="464"/>
                      <a:pt x="323" y="465"/>
                      <a:pt x="323" y="467"/>
                    </a:cubicBezTo>
                    <a:cubicBezTo>
                      <a:pt x="325" y="467"/>
                      <a:pt x="326" y="466"/>
                      <a:pt x="326" y="465"/>
                    </a:cubicBezTo>
                    <a:cubicBezTo>
                      <a:pt x="329" y="467"/>
                      <a:pt x="328" y="470"/>
                      <a:pt x="329" y="473"/>
                    </a:cubicBezTo>
                    <a:cubicBezTo>
                      <a:pt x="330" y="474"/>
                      <a:pt x="332" y="474"/>
                      <a:pt x="332" y="474"/>
                    </a:cubicBezTo>
                    <a:cubicBezTo>
                      <a:pt x="333" y="475"/>
                      <a:pt x="332" y="477"/>
                      <a:pt x="332" y="477"/>
                    </a:cubicBezTo>
                    <a:cubicBezTo>
                      <a:pt x="332" y="477"/>
                      <a:pt x="334" y="477"/>
                      <a:pt x="334" y="477"/>
                    </a:cubicBezTo>
                    <a:cubicBezTo>
                      <a:pt x="334" y="479"/>
                      <a:pt x="332" y="480"/>
                      <a:pt x="332" y="480"/>
                    </a:cubicBezTo>
                    <a:cubicBezTo>
                      <a:pt x="333" y="482"/>
                      <a:pt x="334" y="482"/>
                      <a:pt x="335" y="483"/>
                    </a:cubicBezTo>
                    <a:cubicBezTo>
                      <a:pt x="336" y="484"/>
                      <a:pt x="335" y="486"/>
                      <a:pt x="335" y="486"/>
                    </a:cubicBezTo>
                    <a:cubicBezTo>
                      <a:pt x="335" y="486"/>
                      <a:pt x="337" y="486"/>
                      <a:pt x="337" y="486"/>
                    </a:cubicBezTo>
                    <a:cubicBezTo>
                      <a:pt x="337" y="488"/>
                      <a:pt x="335" y="493"/>
                      <a:pt x="340" y="492"/>
                    </a:cubicBezTo>
                    <a:cubicBezTo>
                      <a:pt x="340" y="495"/>
                      <a:pt x="339" y="498"/>
                      <a:pt x="341" y="501"/>
                    </a:cubicBezTo>
                    <a:cubicBezTo>
                      <a:pt x="342" y="502"/>
                      <a:pt x="344" y="503"/>
                      <a:pt x="344" y="504"/>
                    </a:cubicBezTo>
                    <a:cubicBezTo>
                      <a:pt x="345" y="505"/>
                      <a:pt x="345" y="507"/>
                      <a:pt x="346" y="508"/>
                    </a:cubicBezTo>
                    <a:cubicBezTo>
                      <a:pt x="346" y="509"/>
                      <a:pt x="348" y="509"/>
                      <a:pt x="349" y="510"/>
                    </a:cubicBezTo>
                    <a:cubicBezTo>
                      <a:pt x="350" y="511"/>
                      <a:pt x="347" y="514"/>
                      <a:pt x="350" y="514"/>
                    </a:cubicBezTo>
                    <a:cubicBezTo>
                      <a:pt x="352" y="514"/>
                      <a:pt x="351" y="518"/>
                      <a:pt x="351" y="520"/>
                    </a:cubicBezTo>
                    <a:cubicBezTo>
                      <a:pt x="357" y="517"/>
                      <a:pt x="356" y="523"/>
                      <a:pt x="363" y="522"/>
                    </a:cubicBezTo>
                    <a:cubicBezTo>
                      <a:pt x="364" y="526"/>
                      <a:pt x="366" y="528"/>
                      <a:pt x="366" y="532"/>
                    </a:cubicBezTo>
                    <a:cubicBezTo>
                      <a:pt x="372" y="541"/>
                      <a:pt x="389" y="538"/>
                      <a:pt x="400" y="536"/>
                    </a:cubicBezTo>
                    <a:cubicBezTo>
                      <a:pt x="402" y="537"/>
                      <a:pt x="401" y="534"/>
                      <a:pt x="402" y="533"/>
                    </a:cubicBezTo>
                    <a:cubicBezTo>
                      <a:pt x="405" y="532"/>
                      <a:pt x="412" y="536"/>
                      <a:pt x="411" y="531"/>
                    </a:cubicBezTo>
                    <a:cubicBezTo>
                      <a:pt x="414" y="532"/>
                      <a:pt x="413" y="535"/>
                      <a:pt x="412" y="538"/>
                    </a:cubicBezTo>
                    <a:cubicBezTo>
                      <a:pt x="412" y="538"/>
                      <a:pt x="411" y="540"/>
                      <a:pt x="411" y="539"/>
                    </a:cubicBezTo>
                    <a:cubicBezTo>
                      <a:pt x="410" y="542"/>
                      <a:pt x="412" y="546"/>
                      <a:pt x="411" y="548"/>
                    </a:cubicBezTo>
                    <a:cubicBezTo>
                      <a:pt x="411" y="549"/>
                      <a:pt x="408" y="548"/>
                      <a:pt x="408" y="548"/>
                    </a:cubicBezTo>
                    <a:cubicBezTo>
                      <a:pt x="408" y="549"/>
                      <a:pt x="408" y="555"/>
                      <a:pt x="406" y="557"/>
                    </a:cubicBezTo>
                    <a:cubicBezTo>
                      <a:pt x="406" y="558"/>
                      <a:pt x="402" y="559"/>
                      <a:pt x="403" y="565"/>
                    </a:cubicBezTo>
                    <a:cubicBezTo>
                      <a:pt x="399" y="565"/>
                      <a:pt x="401" y="573"/>
                      <a:pt x="396" y="572"/>
                    </a:cubicBezTo>
                    <a:cubicBezTo>
                      <a:pt x="397" y="577"/>
                      <a:pt x="394" y="577"/>
                      <a:pt x="394" y="581"/>
                    </a:cubicBezTo>
                    <a:cubicBezTo>
                      <a:pt x="389" y="579"/>
                      <a:pt x="392" y="587"/>
                      <a:pt x="387" y="585"/>
                    </a:cubicBezTo>
                    <a:cubicBezTo>
                      <a:pt x="387" y="587"/>
                      <a:pt x="387" y="588"/>
                      <a:pt x="387" y="590"/>
                    </a:cubicBezTo>
                    <a:cubicBezTo>
                      <a:pt x="386" y="590"/>
                      <a:pt x="385" y="588"/>
                      <a:pt x="384" y="588"/>
                    </a:cubicBezTo>
                    <a:cubicBezTo>
                      <a:pt x="381" y="590"/>
                      <a:pt x="383" y="592"/>
                      <a:pt x="378" y="593"/>
                    </a:cubicBezTo>
                    <a:cubicBezTo>
                      <a:pt x="378" y="593"/>
                      <a:pt x="374" y="594"/>
                      <a:pt x="374" y="594"/>
                    </a:cubicBezTo>
                    <a:cubicBezTo>
                      <a:pt x="374" y="594"/>
                      <a:pt x="374" y="596"/>
                      <a:pt x="374" y="596"/>
                    </a:cubicBezTo>
                    <a:cubicBezTo>
                      <a:pt x="372" y="597"/>
                      <a:pt x="369" y="598"/>
                      <a:pt x="368" y="599"/>
                    </a:cubicBezTo>
                    <a:cubicBezTo>
                      <a:pt x="364" y="601"/>
                      <a:pt x="362" y="606"/>
                      <a:pt x="357" y="606"/>
                    </a:cubicBezTo>
                    <a:cubicBezTo>
                      <a:pt x="359" y="610"/>
                      <a:pt x="355" y="610"/>
                      <a:pt x="356" y="614"/>
                    </a:cubicBezTo>
                    <a:cubicBezTo>
                      <a:pt x="354" y="615"/>
                      <a:pt x="354" y="614"/>
                      <a:pt x="351" y="614"/>
                    </a:cubicBezTo>
                    <a:cubicBezTo>
                      <a:pt x="353" y="615"/>
                      <a:pt x="349" y="617"/>
                      <a:pt x="350" y="618"/>
                    </a:cubicBezTo>
                    <a:cubicBezTo>
                      <a:pt x="353" y="621"/>
                      <a:pt x="349" y="618"/>
                      <a:pt x="349" y="622"/>
                    </a:cubicBezTo>
                    <a:cubicBezTo>
                      <a:pt x="348" y="624"/>
                      <a:pt x="346" y="623"/>
                      <a:pt x="346" y="624"/>
                    </a:cubicBezTo>
                    <a:cubicBezTo>
                      <a:pt x="345" y="625"/>
                      <a:pt x="346" y="626"/>
                      <a:pt x="346" y="627"/>
                    </a:cubicBezTo>
                    <a:cubicBezTo>
                      <a:pt x="345" y="628"/>
                      <a:pt x="342" y="640"/>
                      <a:pt x="343" y="643"/>
                    </a:cubicBezTo>
                    <a:cubicBezTo>
                      <a:pt x="343" y="646"/>
                      <a:pt x="344" y="647"/>
                      <a:pt x="346" y="649"/>
                    </a:cubicBezTo>
                    <a:cubicBezTo>
                      <a:pt x="346" y="653"/>
                      <a:pt x="345" y="655"/>
                      <a:pt x="346" y="658"/>
                    </a:cubicBezTo>
                    <a:cubicBezTo>
                      <a:pt x="346" y="658"/>
                      <a:pt x="347" y="664"/>
                      <a:pt x="349" y="664"/>
                    </a:cubicBezTo>
                    <a:cubicBezTo>
                      <a:pt x="353" y="664"/>
                      <a:pt x="344" y="670"/>
                      <a:pt x="351" y="671"/>
                    </a:cubicBezTo>
                    <a:cubicBezTo>
                      <a:pt x="351" y="679"/>
                      <a:pt x="353" y="684"/>
                      <a:pt x="351" y="691"/>
                    </a:cubicBezTo>
                    <a:cubicBezTo>
                      <a:pt x="351" y="695"/>
                      <a:pt x="347" y="699"/>
                      <a:pt x="347" y="702"/>
                    </a:cubicBezTo>
                    <a:cubicBezTo>
                      <a:pt x="343" y="703"/>
                      <a:pt x="338" y="707"/>
                      <a:pt x="337" y="708"/>
                    </a:cubicBezTo>
                    <a:cubicBezTo>
                      <a:pt x="336" y="709"/>
                      <a:pt x="335" y="709"/>
                      <a:pt x="337" y="710"/>
                    </a:cubicBezTo>
                    <a:cubicBezTo>
                      <a:pt x="337" y="712"/>
                      <a:pt x="334" y="711"/>
                      <a:pt x="332" y="711"/>
                    </a:cubicBezTo>
                    <a:cubicBezTo>
                      <a:pt x="331" y="712"/>
                      <a:pt x="332" y="714"/>
                      <a:pt x="331" y="714"/>
                    </a:cubicBezTo>
                    <a:cubicBezTo>
                      <a:pt x="330" y="715"/>
                      <a:pt x="328" y="711"/>
                      <a:pt x="328" y="714"/>
                    </a:cubicBezTo>
                    <a:cubicBezTo>
                      <a:pt x="328" y="716"/>
                      <a:pt x="326" y="715"/>
                      <a:pt x="325" y="716"/>
                    </a:cubicBezTo>
                    <a:cubicBezTo>
                      <a:pt x="323" y="717"/>
                      <a:pt x="323" y="721"/>
                      <a:pt x="319" y="720"/>
                    </a:cubicBezTo>
                    <a:cubicBezTo>
                      <a:pt x="317" y="728"/>
                      <a:pt x="319" y="741"/>
                      <a:pt x="320" y="753"/>
                    </a:cubicBezTo>
                    <a:cubicBezTo>
                      <a:pt x="319" y="754"/>
                      <a:pt x="318" y="755"/>
                      <a:pt x="317" y="753"/>
                    </a:cubicBezTo>
                    <a:cubicBezTo>
                      <a:pt x="316" y="752"/>
                      <a:pt x="317" y="755"/>
                      <a:pt x="316" y="756"/>
                    </a:cubicBezTo>
                    <a:cubicBezTo>
                      <a:pt x="314" y="757"/>
                      <a:pt x="312" y="755"/>
                      <a:pt x="311" y="757"/>
                    </a:cubicBezTo>
                    <a:cubicBezTo>
                      <a:pt x="311" y="759"/>
                      <a:pt x="306" y="759"/>
                      <a:pt x="304" y="762"/>
                    </a:cubicBezTo>
                    <a:cubicBezTo>
                      <a:pt x="304" y="765"/>
                      <a:pt x="304" y="768"/>
                      <a:pt x="304" y="771"/>
                    </a:cubicBezTo>
                    <a:cubicBezTo>
                      <a:pt x="301" y="771"/>
                      <a:pt x="302" y="776"/>
                      <a:pt x="301" y="778"/>
                    </a:cubicBezTo>
                    <a:cubicBezTo>
                      <a:pt x="301" y="779"/>
                      <a:pt x="298" y="779"/>
                      <a:pt x="298" y="780"/>
                    </a:cubicBezTo>
                    <a:cubicBezTo>
                      <a:pt x="297" y="782"/>
                      <a:pt x="298" y="785"/>
                      <a:pt x="295" y="787"/>
                    </a:cubicBezTo>
                    <a:cubicBezTo>
                      <a:pt x="295" y="787"/>
                      <a:pt x="295" y="789"/>
                      <a:pt x="295" y="790"/>
                    </a:cubicBezTo>
                    <a:cubicBezTo>
                      <a:pt x="295" y="790"/>
                      <a:pt x="292" y="789"/>
                      <a:pt x="292" y="790"/>
                    </a:cubicBezTo>
                    <a:cubicBezTo>
                      <a:pt x="292" y="791"/>
                      <a:pt x="293" y="793"/>
                      <a:pt x="292" y="794"/>
                    </a:cubicBezTo>
                    <a:cubicBezTo>
                      <a:pt x="292" y="795"/>
                      <a:pt x="290" y="794"/>
                      <a:pt x="289" y="794"/>
                    </a:cubicBezTo>
                    <a:cubicBezTo>
                      <a:pt x="289" y="795"/>
                      <a:pt x="290" y="797"/>
                      <a:pt x="289" y="797"/>
                    </a:cubicBezTo>
                    <a:cubicBezTo>
                      <a:pt x="289" y="798"/>
                      <a:pt x="287" y="797"/>
                      <a:pt x="286" y="797"/>
                    </a:cubicBezTo>
                    <a:cubicBezTo>
                      <a:pt x="285" y="798"/>
                      <a:pt x="283" y="801"/>
                      <a:pt x="283" y="802"/>
                    </a:cubicBezTo>
                    <a:cubicBezTo>
                      <a:pt x="283" y="804"/>
                      <a:pt x="281" y="802"/>
                      <a:pt x="280" y="803"/>
                    </a:cubicBezTo>
                    <a:cubicBezTo>
                      <a:pt x="280" y="804"/>
                      <a:pt x="281" y="806"/>
                      <a:pt x="280" y="806"/>
                    </a:cubicBezTo>
                    <a:cubicBezTo>
                      <a:pt x="280" y="807"/>
                      <a:pt x="278" y="806"/>
                      <a:pt x="277" y="806"/>
                    </a:cubicBezTo>
                    <a:cubicBezTo>
                      <a:pt x="276" y="807"/>
                      <a:pt x="275" y="808"/>
                      <a:pt x="274" y="809"/>
                    </a:cubicBezTo>
                    <a:cubicBezTo>
                      <a:pt x="274" y="810"/>
                      <a:pt x="272" y="812"/>
                      <a:pt x="271" y="812"/>
                    </a:cubicBezTo>
                    <a:cubicBezTo>
                      <a:pt x="271" y="812"/>
                      <a:pt x="267" y="814"/>
                      <a:pt x="267" y="814"/>
                    </a:cubicBezTo>
                    <a:cubicBezTo>
                      <a:pt x="266" y="813"/>
                      <a:pt x="266" y="813"/>
                      <a:pt x="264" y="814"/>
                    </a:cubicBezTo>
                    <a:cubicBezTo>
                      <a:pt x="262" y="815"/>
                      <a:pt x="261" y="814"/>
                      <a:pt x="258" y="815"/>
                    </a:cubicBezTo>
                    <a:cubicBezTo>
                      <a:pt x="257" y="815"/>
                      <a:pt x="247" y="819"/>
                      <a:pt x="245" y="815"/>
                    </a:cubicBezTo>
                    <a:cubicBezTo>
                      <a:pt x="243" y="815"/>
                      <a:pt x="245" y="817"/>
                      <a:pt x="245" y="817"/>
                    </a:cubicBezTo>
                    <a:cubicBezTo>
                      <a:pt x="242" y="820"/>
                      <a:pt x="239" y="817"/>
                      <a:pt x="234" y="818"/>
                    </a:cubicBezTo>
                    <a:cubicBezTo>
                      <a:pt x="233" y="818"/>
                      <a:pt x="234" y="820"/>
                      <a:pt x="234" y="820"/>
                    </a:cubicBezTo>
                    <a:cubicBezTo>
                      <a:pt x="233" y="822"/>
                      <a:pt x="225" y="818"/>
                      <a:pt x="221" y="818"/>
                    </a:cubicBezTo>
                    <a:cubicBezTo>
                      <a:pt x="221" y="811"/>
                      <a:pt x="214" y="807"/>
                      <a:pt x="218" y="800"/>
                    </a:cubicBezTo>
                    <a:cubicBezTo>
                      <a:pt x="215" y="798"/>
                      <a:pt x="211" y="795"/>
                      <a:pt x="212" y="788"/>
                    </a:cubicBezTo>
                    <a:cubicBezTo>
                      <a:pt x="208" y="793"/>
                      <a:pt x="211" y="791"/>
                      <a:pt x="209" y="784"/>
                    </a:cubicBezTo>
                    <a:cubicBezTo>
                      <a:pt x="207" y="777"/>
                      <a:pt x="198" y="772"/>
                      <a:pt x="200" y="763"/>
                    </a:cubicBezTo>
                    <a:cubicBezTo>
                      <a:pt x="199" y="762"/>
                      <a:pt x="199" y="766"/>
                      <a:pt x="199" y="766"/>
                    </a:cubicBezTo>
                    <a:cubicBezTo>
                      <a:pt x="195" y="765"/>
                      <a:pt x="199" y="756"/>
                      <a:pt x="196" y="760"/>
                    </a:cubicBezTo>
                    <a:cubicBezTo>
                      <a:pt x="193" y="758"/>
                      <a:pt x="194" y="753"/>
                      <a:pt x="194" y="750"/>
                    </a:cubicBezTo>
                    <a:cubicBezTo>
                      <a:pt x="195" y="745"/>
                      <a:pt x="195" y="742"/>
                      <a:pt x="193" y="737"/>
                    </a:cubicBezTo>
                    <a:cubicBezTo>
                      <a:pt x="194" y="734"/>
                      <a:pt x="189" y="736"/>
                      <a:pt x="188" y="735"/>
                    </a:cubicBezTo>
                    <a:cubicBezTo>
                      <a:pt x="188" y="734"/>
                      <a:pt x="192" y="731"/>
                      <a:pt x="186" y="732"/>
                    </a:cubicBezTo>
                    <a:cubicBezTo>
                      <a:pt x="185" y="731"/>
                      <a:pt x="186" y="728"/>
                      <a:pt x="186" y="728"/>
                    </a:cubicBezTo>
                    <a:cubicBezTo>
                      <a:pt x="185" y="727"/>
                      <a:pt x="183" y="728"/>
                      <a:pt x="183" y="728"/>
                    </a:cubicBezTo>
                    <a:cubicBezTo>
                      <a:pt x="182" y="727"/>
                      <a:pt x="187" y="722"/>
                      <a:pt x="181" y="723"/>
                    </a:cubicBezTo>
                    <a:cubicBezTo>
                      <a:pt x="181" y="721"/>
                      <a:pt x="183" y="720"/>
                      <a:pt x="183" y="717"/>
                    </a:cubicBezTo>
                    <a:cubicBezTo>
                      <a:pt x="180" y="716"/>
                      <a:pt x="183" y="710"/>
                      <a:pt x="178" y="711"/>
                    </a:cubicBezTo>
                    <a:cubicBezTo>
                      <a:pt x="178" y="697"/>
                      <a:pt x="179" y="693"/>
                      <a:pt x="186" y="685"/>
                    </a:cubicBezTo>
                    <a:cubicBezTo>
                      <a:pt x="185" y="683"/>
                      <a:pt x="187" y="677"/>
                      <a:pt x="184" y="677"/>
                    </a:cubicBezTo>
                    <a:cubicBezTo>
                      <a:pt x="184" y="675"/>
                      <a:pt x="187" y="677"/>
                      <a:pt x="188" y="676"/>
                    </a:cubicBezTo>
                    <a:cubicBezTo>
                      <a:pt x="189" y="675"/>
                      <a:pt x="188" y="672"/>
                      <a:pt x="190" y="673"/>
                    </a:cubicBezTo>
                    <a:cubicBezTo>
                      <a:pt x="190" y="671"/>
                      <a:pt x="189" y="657"/>
                      <a:pt x="187" y="661"/>
                    </a:cubicBezTo>
                    <a:cubicBezTo>
                      <a:pt x="184" y="658"/>
                      <a:pt x="186" y="655"/>
                      <a:pt x="186" y="652"/>
                    </a:cubicBezTo>
                    <a:cubicBezTo>
                      <a:pt x="185" y="649"/>
                      <a:pt x="186" y="645"/>
                      <a:pt x="186" y="642"/>
                    </a:cubicBezTo>
                    <a:cubicBezTo>
                      <a:pt x="185" y="640"/>
                      <a:pt x="183" y="641"/>
                      <a:pt x="183" y="640"/>
                    </a:cubicBezTo>
                    <a:cubicBezTo>
                      <a:pt x="182" y="639"/>
                      <a:pt x="184" y="638"/>
                      <a:pt x="184" y="637"/>
                    </a:cubicBezTo>
                    <a:cubicBezTo>
                      <a:pt x="184" y="637"/>
                      <a:pt x="183" y="637"/>
                      <a:pt x="183" y="636"/>
                    </a:cubicBezTo>
                    <a:cubicBezTo>
                      <a:pt x="182" y="632"/>
                      <a:pt x="181" y="633"/>
                      <a:pt x="180" y="631"/>
                    </a:cubicBezTo>
                    <a:cubicBezTo>
                      <a:pt x="179" y="631"/>
                      <a:pt x="180" y="629"/>
                      <a:pt x="180" y="628"/>
                    </a:cubicBezTo>
                    <a:cubicBezTo>
                      <a:pt x="179" y="628"/>
                      <a:pt x="175" y="628"/>
                      <a:pt x="177" y="627"/>
                    </a:cubicBezTo>
                    <a:cubicBezTo>
                      <a:pt x="177" y="627"/>
                      <a:pt x="178" y="627"/>
                      <a:pt x="178" y="627"/>
                    </a:cubicBezTo>
                    <a:cubicBezTo>
                      <a:pt x="176" y="624"/>
                      <a:pt x="174" y="623"/>
                      <a:pt x="171" y="621"/>
                    </a:cubicBezTo>
                    <a:cubicBezTo>
                      <a:pt x="170" y="620"/>
                      <a:pt x="171" y="620"/>
                      <a:pt x="169" y="619"/>
                    </a:cubicBezTo>
                    <a:cubicBezTo>
                      <a:pt x="168" y="619"/>
                      <a:pt x="168" y="615"/>
                      <a:pt x="165" y="617"/>
                    </a:cubicBezTo>
                    <a:cubicBezTo>
                      <a:pt x="162" y="604"/>
                      <a:pt x="165" y="593"/>
                      <a:pt x="165" y="579"/>
                    </a:cubicBezTo>
                    <a:cubicBezTo>
                      <a:pt x="164" y="577"/>
                      <a:pt x="161" y="582"/>
                      <a:pt x="162" y="575"/>
                    </a:cubicBezTo>
                    <a:cubicBezTo>
                      <a:pt x="153" y="576"/>
                      <a:pt x="146" y="575"/>
                      <a:pt x="141" y="572"/>
                    </a:cubicBezTo>
                    <a:cubicBezTo>
                      <a:pt x="143" y="564"/>
                      <a:pt x="137" y="573"/>
                      <a:pt x="138" y="565"/>
                    </a:cubicBezTo>
                    <a:cubicBezTo>
                      <a:pt x="132" y="563"/>
                      <a:pt x="130" y="561"/>
                      <a:pt x="122" y="563"/>
                    </a:cubicBezTo>
                    <a:cubicBezTo>
                      <a:pt x="120" y="563"/>
                      <a:pt x="118" y="564"/>
                      <a:pt x="116" y="565"/>
                    </a:cubicBezTo>
                    <a:cubicBezTo>
                      <a:pt x="115" y="565"/>
                      <a:pt x="111" y="567"/>
                      <a:pt x="107" y="566"/>
                    </a:cubicBezTo>
                    <a:cubicBezTo>
                      <a:pt x="109" y="570"/>
                      <a:pt x="111" y="568"/>
                      <a:pt x="104" y="569"/>
                    </a:cubicBezTo>
                    <a:cubicBezTo>
                      <a:pt x="99" y="570"/>
                      <a:pt x="96" y="572"/>
                      <a:pt x="88" y="572"/>
                    </a:cubicBezTo>
                    <a:cubicBezTo>
                      <a:pt x="85" y="572"/>
                      <a:pt x="85" y="571"/>
                      <a:pt x="83" y="571"/>
                    </a:cubicBezTo>
                    <a:cubicBezTo>
                      <a:pt x="74" y="569"/>
                      <a:pt x="63" y="575"/>
                      <a:pt x="55" y="574"/>
                    </a:cubicBezTo>
                    <a:cubicBezTo>
                      <a:pt x="56" y="568"/>
                      <a:pt x="50" y="570"/>
                      <a:pt x="48" y="569"/>
                    </a:cubicBezTo>
                    <a:cubicBezTo>
                      <a:pt x="47" y="569"/>
                      <a:pt x="48" y="567"/>
                      <a:pt x="48" y="566"/>
                    </a:cubicBezTo>
                    <a:cubicBezTo>
                      <a:pt x="47" y="565"/>
                      <a:pt x="44" y="567"/>
                      <a:pt x="43" y="566"/>
                    </a:cubicBezTo>
                    <a:cubicBezTo>
                      <a:pt x="43" y="566"/>
                      <a:pt x="44" y="564"/>
                      <a:pt x="43" y="563"/>
                    </a:cubicBezTo>
                    <a:cubicBezTo>
                      <a:pt x="42" y="562"/>
                      <a:pt x="40" y="564"/>
                      <a:pt x="40" y="562"/>
                    </a:cubicBezTo>
                    <a:cubicBezTo>
                      <a:pt x="40" y="561"/>
                      <a:pt x="38" y="559"/>
                      <a:pt x="37" y="559"/>
                    </a:cubicBezTo>
                    <a:cubicBezTo>
                      <a:pt x="36" y="558"/>
                      <a:pt x="38" y="557"/>
                      <a:pt x="36" y="557"/>
                    </a:cubicBezTo>
                    <a:cubicBezTo>
                      <a:pt x="34" y="557"/>
                      <a:pt x="35" y="555"/>
                      <a:pt x="34" y="554"/>
                    </a:cubicBezTo>
                    <a:cubicBezTo>
                      <a:pt x="34" y="552"/>
                      <a:pt x="32" y="554"/>
                      <a:pt x="31" y="553"/>
                    </a:cubicBezTo>
                    <a:cubicBezTo>
                      <a:pt x="31" y="552"/>
                      <a:pt x="32" y="551"/>
                      <a:pt x="31" y="550"/>
                    </a:cubicBezTo>
                    <a:cubicBezTo>
                      <a:pt x="30" y="548"/>
                      <a:pt x="28" y="550"/>
                      <a:pt x="28" y="548"/>
                    </a:cubicBezTo>
                    <a:cubicBezTo>
                      <a:pt x="28" y="548"/>
                      <a:pt x="30" y="546"/>
                      <a:pt x="30" y="547"/>
                    </a:cubicBezTo>
                    <a:cubicBezTo>
                      <a:pt x="28" y="542"/>
                      <a:pt x="21" y="543"/>
                      <a:pt x="22" y="538"/>
                    </a:cubicBezTo>
                    <a:cubicBezTo>
                      <a:pt x="15" y="540"/>
                      <a:pt x="19" y="532"/>
                      <a:pt x="12" y="533"/>
                    </a:cubicBezTo>
                    <a:cubicBezTo>
                      <a:pt x="13" y="532"/>
                      <a:pt x="14" y="531"/>
                      <a:pt x="14" y="529"/>
                    </a:cubicBezTo>
                    <a:cubicBezTo>
                      <a:pt x="13" y="527"/>
                      <a:pt x="10" y="528"/>
                      <a:pt x="8" y="528"/>
                    </a:cubicBezTo>
                    <a:cubicBezTo>
                      <a:pt x="9" y="525"/>
                      <a:pt x="5" y="524"/>
                      <a:pt x="5" y="523"/>
                    </a:cubicBezTo>
                    <a:cubicBezTo>
                      <a:pt x="4" y="521"/>
                      <a:pt x="7" y="521"/>
                      <a:pt x="5" y="517"/>
                    </a:cubicBezTo>
                    <a:cubicBezTo>
                      <a:pt x="4" y="516"/>
                      <a:pt x="3" y="517"/>
                      <a:pt x="3" y="516"/>
                    </a:cubicBezTo>
                    <a:cubicBezTo>
                      <a:pt x="3" y="515"/>
                      <a:pt x="2" y="511"/>
                      <a:pt x="0" y="510"/>
                    </a:cubicBezTo>
                    <a:cubicBezTo>
                      <a:pt x="0" y="508"/>
                      <a:pt x="3" y="509"/>
                      <a:pt x="5" y="508"/>
                    </a:cubicBezTo>
                    <a:cubicBezTo>
                      <a:pt x="6" y="507"/>
                      <a:pt x="5" y="503"/>
                      <a:pt x="8" y="504"/>
                    </a:cubicBezTo>
                    <a:cubicBezTo>
                      <a:pt x="8" y="495"/>
                      <a:pt x="8" y="487"/>
                      <a:pt x="8" y="479"/>
                    </a:cubicBezTo>
                    <a:cubicBezTo>
                      <a:pt x="8" y="477"/>
                      <a:pt x="5" y="478"/>
                      <a:pt x="5" y="477"/>
                    </a:cubicBezTo>
                    <a:cubicBezTo>
                      <a:pt x="4" y="477"/>
                      <a:pt x="6" y="475"/>
                      <a:pt x="6" y="474"/>
                    </a:cubicBezTo>
                    <a:cubicBezTo>
                      <a:pt x="7" y="472"/>
                      <a:pt x="4" y="471"/>
                      <a:pt x="5" y="468"/>
                    </a:cubicBezTo>
                    <a:cubicBezTo>
                      <a:pt x="10" y="474"/>
                      <a:pt x="5" y="458"/>
                      <a:pt x="11" y="464"/>
                    </a:cubicBezTo>
                    <a:cubicBezTo>
                      <a:pt x="12" y="462"/>
                      <a:pt x="10" y="457"/>
                      <a:pt x="12" y="455"/>
                    </a:cubicBezTo>
                    <a:cubicBezTo>
                      <a:pt x="12" y="455"/>
                      <a:pt x="15" y="455"/>
                      <a:pt x="15" y="455"/>
                    </a:cubicBezTo>
                    <a:cubicBezTo>
                      <a:pt x="15" y="454"/>
                      <a:pt x="13" y="452"/>
                      <a:pt x="14" y="451"/>
                    </a:cubicBezTo>
                    <a:cubicBezTo>
                      <a:pt x="19" y="449"/>
                      <a:pt x="18" y="441"/>
                      <a:pt x="24" y="440"/>
                    </a:cubicBezTo>
                    <a:cubicBezTo>
                      <a:pt x="24" y="435"/>
                      <a:pt x="29" y="435"/>
                      <a:pt x="28" y="430"/>
                    </a:cubicBezTo>
                    <a:cubicBezTo>
                      <a:pt x="31" y="430"/>
                      <a:pt x="31" y="429"/>
                      <a:pt x="31" y="427"/>
                    </a:cubicBezTo>
                    <a:cubicBezTo>
                      <a:pt x="40" y="426"/>
                      <a:pt x="47" y="423"/>
                      <a:pt x="46" y="412"/>
                    </a:cubicBezTo>
                    <a:cubicBezTo>
                      <a:pt x="52" y="413"/>
                      <a:pt x="47" y="404"/>
                      <a:pt x="52" y="405"/>
                    </a:cubicBezTo>
                    <a:cubicBezTo>
                      <a:pt x="52" y="402"/>
                      <a:pt x="52" y="399"/>
                      <a:pt x="52" y="396"/>
                    </a:cubicBezTo>
                    <a:cubicBezTo>
                      <a:pt x="55" y="396"/>
                      <a:pt x="55" y="394"/>
                      <a:pt x="58" y="394"/>
                    </a:cubicBezTo>
                    <a:cubicBezTo>
                      <a:pt x="60" y="391"/>
                      <a:pt x="63" y="389"/>
                      <a:pt x="65" y="385"/>
                    </a:cubicBezTo>
                    <a:cubicBezTo>
                      <a:pt x="66" y="384"/>
                      <a:pt x="67" y="386"/>
                      <a:pt x="67" y="384"/>
                    </a:cubicBezTo>
                    <a:cubicBezTo>
                      <a:pt x="67" y="382"/>
                      <a:pt x="71" y="382"/>
                      <a:pt x="70" y="379"/>
                    </a:cubicBezTo>
                    <a:cubicBezTo>
                      <a:pt x="77" y="381"/>
                      <a:pt x="77" y="376"/>
                      <a:pt x="83" y="376"/>
                    </a:cubicBezTo>
                    <a:cubicBezTo>
                      <a:pt x="81" y="382"/>
                      <a:pt x="90" y="377"/>
                      <a:pt x="88" y="382"/>
                    </a:cubicBezTo>
                    <a:cubicBezTo>
                      <a:pt x="91" y="379"/>
                      <a:pt x="103" y="384"/>
                      <a:pt x="103" y="378"/>
                    </a:cubicBezTo>
                    <a:cubicBezTo>
                      <a:pt x="109" y="377"/>
                      <a:pt x="116" y="375"/>
                      <a:pt x="119" y="370"/>
                    </a:cubicBezTo>
                    <a:cubicBezTo>
                      <a:pt x="121" y="371"/>
                      <a:pt x="123" y="371"/>
                      <a:pt x="123" y="369"/>
                    </a:cubicBezTo>
                    <a:cubicBezTo>
                      <a:pt x="126" y="369"/>
                      <a:pt x="126" y="370"/>
                      <a:pt x="129" y="370"/>
                    </a:cubicBezTo>
                    <a:cubicBezTo>
                      <a:pt x="133" y="371"/>
                      <a:pt x="135" y="369"/>
                      <a:pt x="138" y="369"/>
                    </a:cubicBezTo>
                    <a:cubicBezTo>
                      <a:pt x="138" y="369"/>
                      <a:pt x="139" y="370"/>
                      <a:pt x="140" y="370"/>
                    </a:cubicBezTo>
                    <a:cubicBezTo>
                      <a:pt x="143" y="371"/>
                      <a:pt x="149" y="373"/>
                      <a:pt x="156" y="372"/>
                    </a:cubicBezTo>
                    <a:cubicBezTo>
                      <a:pt x="159" y="371"/>
                      <a:pt x="163" y="367"/>
                      <a:pt x="166" y="370"/>
                    </a:cubicBezTo>
                    <a:cubicBezTo>
                      <a:pt x="169" y="373"/>
                      <a:pt x="168" y="371"/>
                      <a:pt x="172" y="370"/>
                    </a:cubicBezTo>
                    <a:cubicBezTo>
                      <a:pt x="172" y="372"/>
                      <a:pt x="174" y="372"/>
                      <a:pt x="174" y="373"/>
                    </a:cubicBezTo>
                    <a:cubicBezTo>
                      <a:pt x="174" y="374"/>
                      <a:pt x="171" y="375"/>
                      <a:pt x="171" y="375"/>
                    </a:cubicBezTo>
                    <a:cubicBezTo>
                      <a:pt x="170" y="377"/>
                      <a:pt x="172" y="376"/>
                      <a:pt x="172" y="376"/>
                    </a:cubicBezTo>
                    <a:cubicBezTo>
                      <a:pt x="172" y="378"/>
                      <a:pt x="171" y="378"/>
                      <a:pt x="171" y="378"/>
                    </a:cubicBezTo>
                    <a:cubicBezTo>
                      <a:pt x="171" y="379"/>
                      <a:pt x="172" y="379"/>
                      <a:pt x="172" y="381"/>
                    </a:cubicBezTo>
                    <a:cubicBezTo>
                      <a:pt x="172" y="385"/>
                      <a:pt x="170" y="387"/>
                      <a:pt x="174" y="393"/>
                    </a:cubicBezTo>
                    <a:cubicBezTo>
                      <a:pt x="174" y="396"/>
                      <a:pt x="176" y="391"/>
                      <a:pt x="178" y="394"/>
                    </a:cubicBezTo>
                    <a:cubicBezTo>
                      <a:pt x="178" y="396"/>
                      <a:pt x="181" y="395"/>
                      <a:pt x="181" y="396"/>
                    </a:cubicBezTo>
                    <a:cubicBezTo>
                      <a:pt x="181" y="396"/>
                      <a:pt x="181" y="398"/>
                      <a:pt x="181" y="399"/>
                    </a:cubicBezTo>
                    <a:cubicBezTo>
                      <a:pt x="182" y="400"/>
                      <a:pt x="186" y="398"/>
                      <a:pt x="186" y="400"/>
                    </a:cubicBezTo>
                    <a:cubicBezTo>
                      <a:pt x="190" y="398"/>
                      <a:pt x="194" y="405"/>
                      <a:pt x="196" y="400"/>
                    </a:cubicBezTo>
                    <a:cubicBezTo>
                      <a:pt x="198" y="400"/>
                      <a:pt x="197" y="403"/>
                      <a:pt x="197" y="403"/>
                    </a:cubicBezTo>
                    <a:cubicBezTo>
                      <a:pt x="200" y="405"/>
                      <a:pt x="201" y="403"/>
                      <a:pt x="205" y="405"/>
                    </a:cubicBezTo>
                    <a:cubicBezTo>
                      <a:pt x="206" y="405"/>
                      <a:pt x="206" y="407"/>
                      <a:pt x="206" y="408"/>
                    </a:cubicBezTo>
                    <a:cubicBezTo>
                      <a:pt x="207" y="408"/>
                      <a:pt x="209" y="407"/>
                      <a:pt x="209" y="408"/>
                    </a:cubicBezTo>
                    <a:cubicBezTo>
                      <a:pt x="211" y="409"/>
                      <a:pt x="211" y="408"/>
                      <a:pt x="214" y="409"/>
                    </a:cubicBezTo>
                    <a:cubicBezTo>
                      <a:pt x="214" y="409"/>
                      <a:pt x="215" y="412"/>
                      <a:pt x="215" y="412"/>
                    </a:cubicBezTo>
                    <a:cubicBezTo>
                      <a:pt x="216" y="412"/>
                      <a:pt x="218" y="410"/>
                      <a:pt x="220" y="410"/>
                    </a:cubicBezTo>
                    <a:cubicBezTo>
                      <a:pt x="219" y="410"/>
                      <a:pt x="221" y="412"/>
                      <a:pt x="221" y="412"/>
                    </a:cubicBezTo>
                    <a:cubicBezTo>
                      <a:pt x="222" y="412"/>
                      <a:pt x="223" y="412"/>
                      <a:pt x="224" y="412"/>
                    </a:cubicBezTo>
                    <a:cubicBezTo>
                      <a:pt x="225" y="411"/>
                      <a:pt x="226" y="410"/>
                      <a:pt x="227" y="409"/>
                    </a:cubicBezTo>
                    <a:cubicBezTo>
                      <a:pt x="227" y="409"/>
                      <a:pt x="230" y="408"/>
                      <a:pt x="228" y="408"/>
                    </a:cubicBezTo>
                    <a:cubicBezTo>
                      <a:pt x="225" y="405"/>
                      <a:pt x="233" y="405"/>
                      <a:pt x="233" y="400"/>
                    </a:cubicBezTo>
                    <a:cubicBezTo>
                      <a:pt x="237" y="401"/>
                      <a:pt x="237" y="397"/>
                      <a:pt x="242" y="399"/>
                    </a:cubicBezTo>
                    <a:cubicBezTo>
                      <a:pt x="243" y="399"/>
                      <a:pt x="243" y="400"/>
                      <a:pt x="243" y="400"/>
                    </a:cubicBezTo>
                    <a:cubicBezTo>
                      <a:pt x="245" y="400"/>
                      <a:pt x="248" y="399"/>
                      <a:pt x="249" y="400"/>
                    </a:cubicBezTo>
                    <a:cubicBezTo>
                      <a:pt x="250" y="400"/>
                      <a:pt x="252" y="403"/>
                      <a:pt x="252" y="403"/>
                    </a:cubicBezTo>
                    <a:cubicBezTo>
                      <a:pt x="253" y="403"/>
                      <a:pt x="255" y="401"/>
                      <a:pt x="257" y="402"/>
                    </a:cubicBezTo>
                    <a:cubicBezTo>
                      <a:pt x="257" y="402"/>
                      <a:pt x="256" y="405"/>
                      <a:pt x="257" y="405"/>
                    </a:cubicBezTo>
                    <a:cubicBezTo>
                      <a:pt x="258" y="405"/>
                      <a:pt x="260" y="402"/>
                      <a:pt x="263" y="403"/>
                    </a:cubicBezTo>
                    <a:cubicBezTo>
                      <a:pt x="263" y="404"/>
                      <a:pt x="260" y="405"/>
                      <a:pt x="260" y="405"/>
                    </a:cubicBezTo>
                    <a:cubicBezTo>
                      <a:pt x="261" y="407"/>
                      <a:pt x="270" y="407"/>
                      <a:pt x="274" y="408"/>
                    </a:cubicBezTo>
                    <a:cubicBezTo>
                      <a:pt x="274" y="413"/>
                      <a:pt x="287" y="411"/>
                      <a:pt x="289" y="408"/>
                    </a:cubicBezTo>
                    <a:cubicBezTo>
                      <a:pt x="290" y="409"/>
                      <a:pt x="297" y="406"/>
                      <a:pt x="298" y="408"/>
                    </a:cubicBezTo>
                    <a:cubicBezTo>
                      <a:pt x="300" y="409"/>
                      <a:pt x="299" y="407"/>
                      <a:pt x="301" y="408"/>
                    </a:cubicBezTo>
                    <a:cubicBezTo>
                      <a:pt x="304" y="408"/>
                      <a:pt x="306" y="409"/>
                      <a:pt x="309" y="409"/>
                    </a:cubicBezTo>
                    <a:cubicBezTo>
                      <a:pt x="311" y="409"/>
                      <a:pt x="312" y="406"/>
                      <a:pt x="316" y="406"/>
                    </a:cubicBezTo>
                    <a:cubicBezTo>
                      <a:pt x="317" y="403"/>
                      <a:pt x="317" y="398"/>
                      <a:pt x="320" y="397"/>
                    </a:cubicBezTo>
                    <a:cubicBezTo>
                      <a:pt x="321" y="395"/>
                      <a:pt x="319" y="394"/>
                      <a:pt x="319" y="391"/>
                    </a:cubicBezTo>
                    <a:cubicBezTo>
                      <a:pt x="324" y="392"/>
                      <a:pt x="323" y="382"/>
                      <a:pt x="328" y="387"/>
                    </a:cubicBezTo>
                    <a:cubicBezTo>
                      <a:pt x="329" y="381"/>
                      <a:pt x="326" y="380"/>
                      <a:pt x="322" y="379"/>
                    </a:cubicBezTo>
                    <a:cubicBezTo>
                      <a:pt x="323" y="378"/>
                      <a:pt x="323" y="376"/>
                      <a:pt x="323" y="373"/>
                    </a:cubicBezTo>
                    <a:cubicBezTo>
                      <a:pt x="322" y="369"/>
                      <a:pt x="313" y="372"/>
                      <a:pt x="311" y="368"/>
                    </a:cubicBezTo>
                    <a:cubicBezTo>
                      <a:pt x="309" y="370"/>
                      <a:pt x="304" y="369"/>
                      <a:pt x="303" y="372"/>
                    </a:cubicBezTo>
                    <a:cubicBezTo>
                      <a:pt x="301" y="372"/>
                      <a:pt x="302" y="369"/>
                      <a:pt x="301" y="369"/>
                    </a:cubicBezTo>
                    <a:cubicBezTo>
                      <a:pt x="299" y="368"/>
                      <a:pt x="294" y="370"/>
                      <a:pt x="291" y="369"/>
                    </a:cubicBezTo>
                    <a:cubicBezTo>
                      <a:pt x="289" y="370"/>
                      <a:pt x="289" y="372"/>
                      <a:pt x="286" y="372"/>
                    </a:cubicBezTo>
                    <a:cubicBezTo>
                      <a:pt x="282" y="372"/>
                      <a:pt x="283" y="366"/>
                      <a:pt x="276" y="368"/>
                    </a:cubicBezTo>
                    <a:cubicBezTo>
                      <a:pt x="276" y="365"/>
                      <a:pt x="274" y="364"/>
                      <a:pt x="274" y="362"/>
                    </a:cubicBezTo>
                    <a:cubicBezTo>
                      <a:pt x="273" y="362"/>
                      <a:pt x="272" y="361"/>
                      <a:pt x="271" y="360"/>
                    </a:cubicBezTo>
                    <a:cubicBezTo>
                      <a:pt x="270" y="358"/>
                      <a:pt x="268" y="357"/>
                      <a:pt x="266" y="357"/>
                    </a:cubicBezTo>
                    <a:cubicBezTo>
                      <a:pt x="268" y="354"/>
                      <a:pt x="267" y="345"/>
                      <a:pt x="266" y="341"/>
                    </a:cubicBezTo>
                    <a:cubicBezTo>
                      <a:pt x="262" y="343"/>
                      <a:pt x="257" y="338"/>
                      <a:pt x="257" y="345"/>
                    </a:cubicBezTo>
                    <a:cubicBezTo>
                      <a:pt x="252" y="343"/>
                      <a:pt x="252" y="346"/>
                      <a:pt x="248" y="344"/>
                    </a:cubicBezTo>
                    <a:cubicBezTo>
                      <a:pt x="248" y="346"/>
                      <a:pt x="247" y="346"/>
                      <a:pt x="246" y="347"/>
                    </a:cubicBezTo>
                    <a:cubicBezTo>
                      <a:pt x="247" y="348"/>
                      <a:pt x="248" y="349"/>
                      <a:pt x="249" y="350"/>
                    </a:cubicBezTo>
                    <a:cubicBezTo>
                      <a:pt x="250" y="351"/>
                      <a:pt x="249" y="354"/>
                      <a:pt x="252" y="353"/>
                    </a:cubicBezTo>
                    <a:cubicBezTo>
                      <a:pt x="251" y="357"/>
                      <a:pt x="251" y="356"/>
                      <a:pt x="254" y="359"/>
                    </a:cubicBezTo>
                    <a:cubicBezTo>
                      <a:pt x="255" y="362"/>
                      <a:pt x="252" y="361"/>
                      <a:pt x="251" y="362"/>
                    </a:cubicBezTo>
                    <a:cubicBezTo>
                      <a:pt x="250" y="362"/>
                      <a:pt x="249" y="367"/>
                      <a:pt x="248" y="366"/>
                    </a:cubicBezTo>
                    <a:cubicBezTo>
                      <a:pt x="245" y="363"/>
                      <a:pt x="248" y="370"/>
                      <a:pt x="242" y="369"/>
                    </a:cubicBezTo>
                    <a:cubicBezTo>
                      <a:pt x="241" y="368"/>
                      <a:pt x="240" y="366"/>
                      <a:pt x="239" y="366"/>
                    </a:cubicBezTo>
                    <a:cubicBezTo>
                      <a:pt x="238" y="364"/>
                      <a:pt x="240" y="363"/>
                      <a:pt x="242" y="363"/>
                    </a:cubicBezTo>
                    <a:cubicBezTo>
                      <a:pt x="240" y="361"/>
                      <a:pt x="235" y="359"/>
                      <a:pt x="239" y="356"/>
                    </a:cubicBezTo>
                    <a:cubicBezTo>
                      <a:pt x="238" y="355"/>
                      <a:pt x="234" y="357"/>
                      <a:pt x="233" y="356"/>
                    </a:cubicBezTo>
                    <a:cubicBezTo>
                      <a:pt x="232" y="355"/>
                      <a:pt x="236" y="354"/>
                      <a:pt x="236" y="354"/>
                    </a:cubicBezTo>
                    <a:cubicBezTo>
                      <a:pt x="236" y="354"/>
                      <a:pt x="232" y="351"/>
                      <a:pt x="228" y="348"/>
                    </a:cubicBezTo>
                    <a:cubicBezTo>
                      <a:pt x="229" y="341"/>
                      <a:pt x="225" y="340"/>
                      <a:pt x="226" y="333"/>
                    </a:cubicBezTo>
                    <a:cubicBezTo>
                      <a:pt x="226" y="331"/>
                      <a:pt x="222" y="333"/>
                      <a:pt x="221" y="332"/>
                    </a:cubicBezTo>
                    <a:cubicBezTo>
                      <a:pt x="221" y="332"/>
                      <a:pt x="223" y="330"/>
                      <a:pt x="223" y="329"/>
                    </a:cubicBezTo>
                    <a:cubicBezTo>
                      <a:pt x="219" y="327"/>
                      <a:pt x="219" y="330"/>
                      <a:pt x="217" y="328"/>
                    </a:cubicBezTo>
                    <a:cubicBezTo>
                      <a:pt x="216" y="327"/>
                      <a:pt x="218" y="325"/>
                      <a:pt x="218" y="325"/>
                    </a:cubicBezTo>
                    <a:cubicBezTo>
                      <a:pt x="218" y="323"/>
                      <a:pt x="216" y="326"/>
                      <a:pt x="217" y="326"/>
                    </a:cubicBezTo>
                    <a:cubicBezTo>
                      <a:pt x="215" y="326"/>
                      <a:pt x="215" y="324"/>
                      <a:pt x="215" y="323"/>
                    </a:cubicBezTo>
                    <a:cubicBezTo>
                      <a:pt x="209" y="324"/>
                      <a:pt x="209" y="319"/>
                      <a:pt x="203" y="320"/>
                    </a:cubicBezTo>
                    <a:cubicBezTo>
                      <a:pt x="203" y="318"/>
                      <a:pt x="201" y="318"/>
                      <a:pt x="200" y="317"/>
                    </a:cubicBezTo>
                    <a:cubicBezTo>
                      <a:pt x="200" y="317"/>
                      <a:pt x="201" y="315"/>
                      <a:pt x="200" y="314"/>
                    </a:cubicBezTo>
                    <a:cubicBezTo>
                      <a:pt x="200" y="314"/>
                      <a:pt x="198" y="315"/>
                      <a:pt x="197" y="314"/>
                    </a:cubicBezTo>
                    <a:cubicBezTo>
                      <a:pt x="197" y="314"/>
                      <a:pt x="197" y="308"/>
                      <a:pt x="196" y="310"/>
                    </a:cubicBezTo>
                    <a:cubicBezTo>
                      <a:pt x="195" y="311"/>
                      <a:pt x="194" y="310"/>
                      <a:pt x="193" y="308"/>
                    </a:cubicBezTo>
                    <a:cubicBezTo>
                      <a:pt x="192" y="308"/>
                      <a:pt x="191" y="307"/>
                      <a:pt x="191" y="305"/>
                    </a:cubicBezTo>
                    <a:cubicBezTo>
                      <a:pt x="186" y="305"/>
                      <a:pt x="187" y="307"/>
                      <a:pt x="183" y="305"/>
                    </a:cubicBezTo>
                    <a:cubicBezTo>
                      <a:pt x="181" y="306"/>
                      <a:pt x="182" y="308"/>
                      <a:pt x="180" y="308"/>
                    </a:cubicBezTo>
                    <a:cubicBezTo>
                      <a:pt x="178" y="312"/>
                      <a:pt x="182" y="311"/>
                      <a:pt x="183" y="314"/>
                    </a:cubicBezTo>
                    <a:cubicBezTo>
                      <a:pt x="183" y="315"/>
                      <a:pt x="185" y="318"/>
                      <a:pt x="186" y="319"/>
                    </a:cubicBezTo>
                    <a:cubicBezTo>
                      <a:pt x="186" y="319"/>
                      <a:pt x="187" y="320"/>
                      <a:pt x="188" y="320"/>
                    </a:cubicBezTo>
                    <a:cubicBezTo>
                      <a:pt x="186" y="325"/>
                      <a:pt x="191" y="324"/>
                      <a:pt x="193" y="326"/>
                    </a:cubicBezTo>
                    <a:cubicBezTo>
                      <a:pt x="193" y="326"/>
                      <a:pt x="194" y="332"/>
                      <a:pt x="196" y="330"/>
                    </a:cubicBezTo>
                    <a:cubicBezTo>
                      <a:pt x="198" y="328"/>
                      <a:pt x="196" y="331"/>
                      <a:pt x="197" y="332"/>
                    </a:cubicBezTo>
                    <a:cubicBezTo>
                      <a:pt x="199" y="333"/>
                      <a:pt x="202" y="332"/>
                      <a:pt x="203" y="336"/>
                    </a:cubicBezTo>
                    <a:cubicBezTo>
                      <a:pt x="205" y="335"/>
                      <a:pt x="206" y="338"/>
                      <a:pt x="206" y="338"/>
                    </a:cubicBezTo>
                    <a:cubicBezTo>
                      <a:pt x="207" y="338"/>
                      <a:pt x="208" y="337"/>
                      <a:pt x="208" y="336"/>
                    </a:cubicBezTo>
                    <a:cubicBezTo>
                      <a:pt x="209" y="337"/>
                      <a:pt x="210" y="341"/>
                      <a:pt x="211" y="338"/>
                    </a:cubicBezTo>
                    <a:cubicBezTo>
                      <a:pt x="214" y="337"/>
                      <a:pt x="210" y="345"/>
                      <a:pt x="215" y="342"/>
                    </a:cubicBezTo>
                    <a:cubicBezTo>
                      <a:pt x="215" y="346"/>
                      <a:pt x="209" y="343"/>
                      <a:pt x="206" y="344"/>
                    </a:cubicBezTo>
                    <a:cubicBezTo>
                      <a:pt x="207" y="345"/>
                      <a:pt x="209" y="345"/>
                      <a:pt x="209" y="347"/>
                    </a:cubicBezTo>
                    <a:cubicBezTo>
                      <a:pt x="210" y="350"/>
                      <a:pt x="207" y="354"/>
                      <a:pt x="209" y="354"/>
                    </a:cubicBezTo>
                    <a:cubicBezTo>
                      <a:pt x="208" y="356"/>
                      <a:pt x="204" y="356"/>
                      <a:pt x="202" y="357"/>
                    </a:cubicBezTo>
                    <a:cubicBezTo>
                      <a:pt x="204" y="356"/>
                      <a:pt x="202" y="351"/>
                      <a:pt x="205" y="351"/>
                    </a:cubicBezTo>
                    <a:cubicBezTo>
                      <a:pt x="203" y="350"/>
                      <a:pt x="204" y="347"/>
                      <a:pt x="202" y="347"/>
                    </a:cubicBezTo>
                    <a:cubicBezTo>
                      <a:pt x="200" y="347"/>
                      <a:pt x="203" y="345"/>
                      <a:pt x="199" y="342"/>
                    </a:cubicBezTo>
                    <a:cubicBezTo>
                      <a:pt x="197" y="341"/>
                      <a:pt x="194" y="342"/>
                      <a:pt x="194" y="338"/>
                    </a:cubicBezTo>
                    <a:cubicBezTo>
                      <a:pt x="188" y="339"/>
                      <a:pt x="187" y="335"/>
                      <a:pt x="183" y="335"/>
                    </a:cubicBezTo>
                    <a:cubicBezTo>
                      <a:pt x="182" y="331"/>
                      <a:pt x="179" y="330"/>
                      <a:pt x="177" y="326"/>
                    </a:cubicBezTo>
                    <a:cubicBezTo>
                      <a:pt x="176" y="325"/>
                      <a:pt x="175" y="326"/>
                      <a:pt x="175" y="325"/>
                    </a:cubicBezTo>
                    <a:cubicBezTo>
                      <a:pt x="175" y="323"/>
                      <a:pt x="173" y="324"/>
                      <a:pt x="172" y="323"/>
                    </a:cubicBezTo>
                    <a:cubicBezTo>
                      <a:pt x="172" y="323"/>
                      <a:pt x="173" y="320"/>
                      <a:pt x="172" y="320"/>
                    </a:cubicBezTo>
                    <a:cubicBezTo>
                      <a:pt x="171" y="319"/>
                      <a:pt x="168" y="321"/>
                      <a:pt x="166" y="320"/>
                    </a:cubicBezTo>
                    <a:cubicBezTo>
                      <a:pt x="165" y="320"/>
                      <a:pt x="169" y="318"/>
                      <a:pt x="169" y="319"/>
                    </a:cubicBezTo>
                    <a:cubicBezTo>
                      <a:pt x="167" y="315"/>
                      <a:pt x="159" y="315"/>
                      <a:pt x="154" y="317"/>
                    </a:cubicBezTo>
                    <a:cubicBezTo>
                      <a:pt x="154" y="318"/>
                      <a:pt x="157" y="319"/>
                      <a:pt x="157" y="319"/>
                    </a:cubicBezTo>
                    <a:cubicBezTo>
                      <a:pt x="156" y="321"/>
                      <a:pt x="155" y="319"/>
                      <a:pt x="153" y="320"/>
                    </a:cubicBezTo>
                    <a:cubicBezTo>
                      <a:pt x="150" y="322"/>
                      <a:pt x="150" y="327"/>
                      <a:pt x="147" y="326"/>
                    </a:cubicBezTo>
                    <a:cubicBezTo>
                      <a:pt x="141" y="326"/>
                      <a:pt x="140" y="321"/>
                      <a:pt x="132" y="322"/>
                    </a:cubicBezTo>
                    <a:cubicBezTo>
                      <a:pt x="130" y="322"/>
                      <a:pt x="131" y="326"/>
                      <a:pt x="126" y="325"/>
                    </a:cubicBezTo>
                    <a:cubicBezTo>
                      <a:pt x="126" y="328"/>
                      <a:pt x="126" y="331"/>
                      <a:pt x="126" y="335"/>
                    </a:cubicBezTo>
                    <a:cubicBezTo>
                      <a:pt x="122" y="337"/>
                      <a:pt x="112" y="335"/>
                      <a:pt x="114" y="344"/>
                    </a:cubicBezTo>
                    <a:cubicBezTo>
                      <a:pt x="105" y="342"/>
                      <a:pt x="113" y="350"/>
                      <a:pt x="104" y="350"/>
                    </a:cubicBezTo>
                    <a:cubicBezTo>
                      <a:pt x="104" y="352"/>
                      <a:pt x="109" y="355"/>
                      <a:pt x="105" y="356"/>
                    </a:cubicBezTo>
                    <a:cubicBezTo>
                      <a:pt x="105" y="361"/>
                      <a:pt x="103" y="356"/>
                      <a:pt x="100" y="360"/>
                    </a:cubicBezTo>
                    <a:cubicBezTo>
                      <a:pt x="99" y="362"/>
                      <a:pt x="100" y="363"/>
                      <a:pt x="101" y="363"/>
                    </a:cubicBezTo>
                    <a:cubicBezTo>
                      <a:pt x="101" y="366"/>
                      <a:pt x="96" y="364"/>
                      <a:pt x="94" y="365"/>
                    </a:cubicBezTo>
                    <a:cubicBezTo>
                      <a:pt x="92" y="365"/>
                      <a:pt x="92" y="368"/>
                      <a:pt x="91" y="369"/>
                    </a:cubicBezTo>
                    <a:cubicBezTo>
                      <a:pt x="86" y="371"/>
                      <a:pt x="79" y="368"/>
                      <a:pt x="74" y="373"/>
                    </a:cubicBezTo>
                    <a:cubicBezTo>
                      <a:pt x="72" y="372"/>
                      <a:pt x="71" y="370"/>
                      <a:pt x="70" y="368"/>
                    </a:cubicBezTo>
                    <a:cubicBezTo>
                      <a:pt x="63" y="366"/>
                      <a:pt x="56" y="369"/>
                      <a:pt x="54" y="368"/>
                    </a:cubicBezTo>
                    <a:cubicBezTo>
                      <a:pt x="55" y="362"/>
                      <a:pt x="57" y="356"/>
                      <a:pt x="52" y="353"/>
                    </a:cubicBezTo>
                    <a:cubicBezTo>
                      <a:pt x="51" y="350"/>
                      <a:pt x="54" y="349"/>
                      <a:pt x="55" y="347"/>
                    </a:cubicBezTo>
                    <a:cubicBezTo>
                      <a:pt x="56" y="343"/>
                      <a:pt x="54" y="338"/>
                      <a:pt x="57" y="335"/>
                    </a:cubicBezTo>
                    <a:cubicBezTo>
                      <a:pt x="55" y="332"/>
                      <a:pt x="56" y="327"/>
                      <a:pt x="52" y="326"/>
                    </a:cubicBezTo>
                    <a:cubicBezTo>
                      <a:pt x="53" y="325"/>
                      <a:pt x="56" y="324"/>
                      <a:pt x="55" y="322"/>
                    </a:cubicBezTo>
                    <a:cubicBezTo>
                      <a:pt x="59" y="323"/>
                      <a:pt x="68" y="319"/>
                      <a:pt x="67" y="325"/>
                    </a:cubicBezTo>
                    <a:cubicBezTo>
                      <a:pt x="71" y="322"/>
                      <a:pt x="85" y="328"/>
                      <a:pt x="88" y="325"/>
                    </a:cubicBezTo>
                    <a:cubicBezTo>
                      <a:pt x="89" y="323"/>
                      <a:pt x="89" y="324"/>
                      <a:pt x="91" y="325"/>
                    </a:cubicBezTo>
                    <a:cubicBezTo>
                      <a:pt x="90" y="324"/>
                      <a:pt x="91" y="322"/>
                      <a:pt x="92" y="323"/>
                    </a:cubicBezTo>
                    <a:cubicBezTo>
                      <a:pt x="92" y="323"/>
                      <a:pt x="92" y="325"/>
                      <a:pt x="92" y="325"/>
                    </a:cubicBezTo>
                    <a:cubicBezTo>
                      <a:pt x="96" y="323"/>
                      <a:pt x="98" y="322"/>
                      <a:pt x="100" y="317"/>
                    </a:cubicBezTo>
                    <a:cubicBezTo>
                      <a:pt x="100" y="316"/>
                      <a:pt x="103" y="308"/>
                      <a:pt x="100" y="304"/>
                    </a:cubicBezTo>
                    <a:cubicBezTo>
                      <a:pt x="98" y="302"/>
                      <a:pt x="101" y="302"/>
                      <a:pt x="98" y="298"/>
                    </a:cubicBezTo>
                    <a:cubicBezTo>
                      <a:pt x="98" y="296"/>
                      <a:pt x="95" y="297"/>
                      <a:pt x="94" y="296"/>
                    </a:cubicBezTo>
                    <a:cubicBezTo>
                      <a:pt x="94" y="295"/>
                      <a:pt x="95" y="294"/>
                      <a:pt x="95" y="292"/>
                    </a:cubicBezTo>
                    <a:cubicBezTo>
                      <a:pt x="94" y="291"/>
                      <a:pt x="92" y="293"/>
                      <a:pt x="92" y="293"/>
                    </a:cubicBezTo>
                    <a:cubicBezTo>
                      <a:pt x="90" y="293"/>
                      <a:pt x="92" y="291"/>
                      <a:pt x="91" y="290"/>
                    </a:cubicBezTo>
                    <a:cubicBezTo>
                      <a:pt x="90" y="290"/>
                      <a:pt x="85" y="290"/>
                      <a:pt x="83" y="289"/>
                    </a:cubicBezTo>
                    <a:cubicBezTo>
                      <a:pt x="83" y="289"/>
                      <a:pt x="83" y="288"/>
                      <a:pt x="82" y="288"/>
                    </a:cubicBezTo>
                    <a:cubicBezTo>
                      <a:pt x="80" y="287"/>
                      <a:pt x="79" y="287"/>
                      <a:pt x="79" y="286"/>
                    </a:cubicBezTo>
                    <a:cubicBezTo>
                      <a:pt x="78" y="282"/>
                      <a:pt x="82" y="284"/>
                      <a:pt x="82" y="285"/>
                    </a:cubicBezTo>
                    <a:cubicBezTo>
                      <a:pt x="86" y="283"/>
                      <a:pt x="89" y="280"/>
                      <a:pt x="98" y="282"/>
                    </a:cubicBezTo>
                    <a:cubicBezTo>
                      <a:pt x="99" y="279"/>
                      <a:pt x="97" y="279"/>
                      <a:pt x="95" y="279"/>
                    </a:cubicBezTo>
                    <a:cubicBezTo>
                      <a:pt x="97" y="274"/>
                      <a:pt x="102" y="279"/>
                      <a:pt x="104" y="279"/>
                    </a:cubicBezTo>
                    <a:cubicBezTo>
                      <a:pt x="105" y="279"/>
                      <a:pt x="108" y="275"/>
                      <a:pt x="108" y="279"/>
                    </a:cubicBezTo>
                    <a:cubicBezTo>
                      <a:pt x="112" y="276"/>
                      <a:pt x="112" y="271"/>
                      <a:pt x="117" y="271"/>
                    </a:cubicBezTo>
                    <a:cubicBezTo>
                      <a:pt x="115" y="266"/>
                      <a:pt x="121" y="268"/>
                      <a:pt x="120" y="264"/>
                    </a:cubicBezTo>
                    <a:cubicBezTo>
                      <a:pt x="123" y="264"/>
                      <a:pt x="126" y="264"/>
                      <a:pt x="129" y="264"/>
                    </a:cubicBezTo>
                    <a:cubicBezTo>
                      <a:pt x="129" y="262"/>
                      <a:pt x="127" y="263"/>
                      <a:pt x="126" y="262"/>
                    </a:cubicBezTo>
                    <a:cubicBezTo>
                      <a:pt x="127" y="260"/>
                      <a:pt x="131" y="261"/>
                      <a:pt x="129" y="256"/>
                    </a:cubicBezTo>
                    <a:cubicBezTo>
                      <a:pt x="133" y="256"/>
                      <a:pt x="132" y="259"/>
                      <a:pt x="135" y="256"/>
                    </a:cubicBezTo>
                    <a:cubicBezTo>
                      <a:pt x="132" y="249"/>
                      <a:pt x="138" y="252"/>
                      <a:pt x="138" y="245"/>
                    </a:cubicBezTo>
                    <a:cubicBezTo>
                      <a:pt x="140" y="244"/>
                      <a:pt x="142" y="245"/>
                      <a:pt x="144" y="245"/>
                    </a:cubicBezTo>
                    <a:cubicBezTo>
                      <a:pt x="146" y="244"/>
                      <a:pt x="146" y="242"/>
                      <a:pt x="147" y="242"/>
                    </a:cubicBezTo>
                    <a:cubicBezTo>
                      <a:pt x="149" y="241"/>
                      <a:pt x="148" y="243"/>
                      <a:pt x="148" y="243"/>
                    </a:cubicBezTo>
                    <a:cubicBezTo>
                      <a:pt x="150" y="243"/>
                      <a:pt x="149" y="242"/>
                      <a:pt x="150" y="242"/>
                    </a:cubicBezTo>
                    <a:cubicBezTo>
                      <a:pt x="152" y="241"/>
                      <a:pt x="154" y="242"/>
                      <a:pt x="156" y="242"/>
                    </a:cubicBezTo>
                    <a:cubicBezTo>
                      <a:pt x="158" y="241"/>
                      <a:pt x="158" y="237"/>
                      <a:pt x="162" y="239"/>
                    </a:cubicBezTo>
                    <a:cubicBezTo>
                      <a:pt x="161" y="235"/>
                      <a:pt x="157" y="236"/>
                      <a:pt x="157" y="231"/>
                    </a:cubicBezTo>
                    <a:cubicBezTo>
                      <a:pt x="161" y="230"/>
                      <a:pt x="159" y="229"/>
                      <a:pt x="159" y="224"/>
                    </a:cubicBezTo>
                    <a:cubicBezTo>
                      <a:pt x="159" y="220"/>
                      <a:pt x="161" y="217"/>
                      <a:pt x="160" y="213"/>
                    </a:cubicBezTo>
                    <a:cubicBezTo>
                      <a:pt x="162" y="213"/>
                      <a:pt x="164" y="213"/>
                      <a:pt x="166" y="213"/>
                    </a:cubicBezTo>
                    <a:cubicBezTo>
                      <a:pt x="170" y="213"/>
                      <a:pt x="163" y="209"/>
                      <a:pt x="169" y="210"/>
                    </a:cubicBezTo>
                    <a:cubicBezTo>
                      <a:pt x="169" y="212"/>
                      <a:pt x="171" y="212"/>
                      <a:pt x="172" y="212"/>
                    </a:cubicBezTo>
                    <a:cubicBezTo>
                      <a:pt x="170" y="215"/>
                      <a:pt x="170" y="212"/>
                      <a:pt x="171" y="216"/>
                    </a:cubicBezTo>
                    <a:cubicBezTo>
                      <a:pt x="171" y="219"/>
                      <a:pt x="170" y="221"/>
                      <a:pt x="174" y="221"/>
                    </a:cubicBezTo>
                    <a:cubicBezTo>
                      <a:pt x="174" y="223"/>
                      <a:pt x="174" y="225"/>
                      <a:pt x="172" y="225"/>
                    </a:cubicBezTo>
                    <a:cubicBezTo>
                      <a:pt x="172" y="228"/>
                      <a:pt x="178" y="223"/>
                      <a:pt x="181" y="227"/>
                    </a:cubicBezTo>
                    <a:cubicBezTo>
                      <a:pt x="180" y="231"/>
                      <a:pt x="171" y="228"/>
                      <a:pt x="171" y="233"/>
                    </a:cubicBezTo>
                    <a:cubicBezTo>
                      <a:pt x="169" y="236"/>
                      <a:pt x="174" y="236"/>
                      <a:pt x="175" y="237"/>
                    </a:cubicBezTo>
                    <a:cubicBezTo>
                      <a:pt x="176" y="238"/>
                      <a:pt x="177" y="241"/>
                      <a:pt x="180" y="240"/>
                    </a:cubicBezTo>
                    <a:cubicBezTo>
                      <a:pt x="178" y="237"/>
                      <a:pt x="174" y="238"/>
                      <a:pt x="181" y="237"/>
                    </a:cubicBezTo>
                    <a:cubicBezTo>
                      <a:pt x="183" y="237"/>
                      <a:pt x="185" y="237"/>
                      <a:pt x="187" y="237"/>
                    </a:cubicBezTo>
                    <a:cubicBezTo>
                      <a:pt x="190" y="237"/>
                      <a:pt x="190" y="239"/>
                      <a:pt x="193" y="239"/>
                    </a:cubicBezTo>
                    <a:cubicBezTo>
                      <a:pt x="197" y="239"/>
                      <a:pt x="198" y="236"/>
                      <a:pt x="202" y="237"/>
                    </a:cubicBezTo>
                    <a:cubicBezTo>
                      <a:pt x="202" y="237"/>
                      <a:pt x="207" y="240"/>
                      <a:pt x="209" y="237"/>
                    </a:cubicBezTo>
                    <a:cubicBezTo>
                      <a:pt x="209" y="237"/>
                      <a:pt x="209" y="236"/>
                      <a:pt x="209" y="236"/>
                    </a:cubicBezTo>
                    <a:cubicBezTo>
                      <a:pt x="213" y="234"/>
                      <a:pt x="218" y="236"/>
                      <a:pt x="220" y="233"/>
                    </a:cubicBezTo>
                    <a:cubicBezTo>
                      <a:pt x="225" y="239"/>
                      <a:pt x="229" y="227"/>
                      <a:pt x="233" y="231"/>
                    </a:cubicBezTo>
                    <a:cubicBezTo>
                      <a:pt x="233" y="229"/>
                      <a:pt x="233" y="227"/>
                      <a:pt x="233" y="225"/>
                    </a:cubicBezTo>
                    <a:cubicBezTo>
                      <a:pt x="236" y="226"/>
                      <a:pt x="235" y="224"/>
                      <a:pt x="236" y="222"/>
                    </a:cubicBezTo>
                    <a:cubicBezTo>
                      <a:pt x="236" y="222"/>
                      <a:pt x="237" y="218"/>
                      <a:pt x="237" y="218"/>
                    </a:cubicBezTo>
                    <a:cubicBezTo>
                      <a:pt x="239" y="217"/>
                      <a:pt x="237" y="216"/>
                      <a:pt x="237" y="213"/>
                    </a:cubicBezTo>
                    <a:cubicBezTo>
                      <a:pt x="241" y="214"/>
                      <a:pt x="243" y="213"/>
                      <a:pt x="243" y="210"/>
                    </a:cubicBezTo>
                    <a:cubicBezTo>
                      <a:pt x="245" y="210"/>
                      <a:pt x="244" y="212"/>
                      <a:pt x="245" y="213"/>
                    </a:cubicBezTo>
                    <a:cubicBezTo>
                      <a:pt x="246" y="212"/>
                      <a:pt x="248" y="212"/>
                      <a:pt x="251" y="212"/>
                    </a:cubicBezTo>
                    <a:cubicBezTo>
                      <a:pt x="252" y="212"/>
                      <a:pt x="252" y="209"/>
                      <a:pt x="254" y="209"/>
                    </a:cubicBezTo>
                    <a:cubicBezTo>
                      <a:pt x="254" y="206"/>
                      <a:pt x="253" y="203"/>
                      <a:pt x="251" y="203"/>
                    </a:cubicBezTo>
                    <a:cubicBezTo>
                      <a:pt x="252" y="202"/>
                      <a:pt x="252" y="200"/>
                      <a:pt x="252" y="197"/>
                    </a:cubicBezTo>
                    <a:cubicBezTo>
                      <a:pt x="255" y="198"/>
                      <a:pt x="257" y="197"/>
                      <a:pt x="257" y="194"/>
                    </a:cubicBezTo>
                    <a:cubicBezTo>
                      <a:pt x="260" y="198"/>
                      <a:pt x="261" y="192"/>
                      <a:pt x="267" y="194"/>
                    </a:cubicBezTo>
                    <a:cubicBezTo>
                      <a:pt x="268" y="194"/>
                      <a:pt x="269" y="196"/>
                      <a:pt x="268" y="196"/>
                    </a:cubicBezTo>
                    <a:cubicBezTo>
                      <a:pt x="270" y="196"/>
                      <a:pt x="270" y="194"/>
                      <a:pt x="271" y="194"/>
                    </a:cubicBezTo>
                    <a:cubicBezTo>
                      <a:pt x="273" y="194"/>
                      <a:pt x="275" y="196"/>
                      <a:pt x="274" y="196"/>
                    </a:cubicBezTo>
                    <a:cubicBezTo>
                      <a:pt x="276" y="195"/>
                      <a:pt x="275" y="194"/>
                      <a:pt x="276" y="193"/>
                    </a:cubicBezTo>
                    <a:cubicBezTo>
                      <a:pt x="277" y="192"/>
                      <a:pt x="278" y="193"/>
                      <a:pt x="279" y="193"/>
                    </a:cubicBezTo>
                    <a:cubicBezTo>
                      <a:pt x="281" y="191"/>
                      <a:pt x="281" y="188"/>
                      <a:pt x="285" y="190"/>
                    </a:cubicBezTo>
                    <a:cubicBezTo>
                      <a:pt x="283" y="188"/>
                      <a:pt x="284" y="182"/>
                      <a:pt x="280" y="182"/>
                    </a:cubicBezTo>
                    <a:cubicBezTo>
                      <a:pt x="277" y="180"/>
                      <a:pt x="278" y="185"/>
                      <a:pt x="277" y="185"/>
                    </a:cubicBezTo>
                    <a:cubicBezTo>
                      <a:pt x="276" y="186"/>
                      <a:pt x="276" y="184"/>
                      <a:pt x="274" y="184"/>
                    </a:cubicBezTo>
                    <a:cubicBezTo>
                      <a:pt x="274" y="184"/>
                      <a:pt x="273" y="185"/>
                      <a:pt x="273" y="185"/>
                    </a:cubicBezTo>
                    <a:cubicBezTo>
                      <a:pt x="272" y="185"/>
                      <a:pt x="271" y="184"/>
                      <a:pt x="270" y="184"/>
                    </a:cubicBezTo>
                    <a:cubicBezTo>
                      <a:pt x="268" y="184"/>
                      <a:pt x="266" y="186"/>
                      <a:pt x="263" y="185"/>
                    </a:cubicBezTo>
                    <a:cubicBezTo>
                      <a:pt x="261" y="185"/>
                      <a:pt x="261" y="187"/>
                      <a:pt x="261" y="188"/>
                    </a:cubicBezTo>
                    <a:cubicBezTo>
                      <a:pt x="255" y="187"/>
                      <a:pt x="248" y="189"/>
                      <a:pt x="243" y="187"/>
                    </a:cubicBezTo>
                    <a:cubicBezTo>
                      <a:pt x="243" y="187"/>
                      <a:pt x="244" y="184"/>
                      <a:pt x="243" y="184"/>
                    </a:cubicBezTo>
                    <a:cubicBezTo>
                      <a:pt x="242" y="182"/>
                      <a:pt x="238" y="184"/>
                      <a:pt x="237" y="182"/>
                    </a:cubicBezTo>
                    <a:cubicBezTo>
                      <a:pt x="241" y="174"/>
                      <a:pt x="239" y="169"/>
                      <a:pt x="237" y="160"/>
                    </a:cubicBezTo>
                    <a:cubicBezTo>
                      <a:pt x="241" y="160"/>
                      <a:pt x="247" y="154"/>
                      <a:pt x="249" y="157"/>
                    </a:cubicBezTo>
                    <a:cubicBezTo>
                      <a:pt x="251" y="156"/>
                      <a:pt x="249" y="155"/>
                      <a:pt x="251" y="151"/>
                    </a:cubicBezTo>
                    <a:cubicBezTo>
                      <a:pt x="255" y="151"/>
                      <a:pt x="256" y="143"/>
                      <a:pt x="257" y="141"/>
                    </a:cubicBezTo>
                    <a:cubicBezTo>
                      <a:pt x="257" y="141"/>
                      <a:pt x="260" y="141"/>
                      <a:pt x="260" y="141"/>
                    </a:cubicBezTo>
                    <a:cubicBezTo>
                      <a:pt x="260" y="138"/>
                      <a:pt x="254" y="137"/>
                      <a:pt x="257" y="133"/>
                    </a:cubicBezTo>
                    <a:cubicBezTo>
                      <a:pt x="255" y="135"/>
                      <a:pt x="251" y="133"/>
                      <a:pt x="248" y="133"/>
                    </a:cubicBezTo>
                    <a:cubicBezTo>
                      <a:pt x="244" y="134"/>
                      <a:pt x="241" y="137"/>
                      <a:pt x="237" y="136"/>
                    </a:cubicBezTo>
                    <a:cubicBezTo>
                      <a:pt x="235" y="134"/>
                      <a:pt x="235" y="145"/>
                      <a:pt x="236" y="142"/>
                    </a:cubicBezTo>
                    <a:cubicBezTo>
                      <a:pt x="235" y="145"/>
                      <a:pt x="234" y="141"/>
                      <a:pt x="233" y="142"/>
                    </a:cubicBezTo>
                    <a:cubicBezTo>
                      <a:pt x="232" y="144"/>
                      <a:pt x="234" y="147"/>
                      <a:pt x="233" y="148"/>
                    </a:cubicBezTo>
                    <a:cubicBezTo>
                      <a:pt x="233" y="149"/>
                      <a:pt x="229" y="152"/>
                      <a:pt x="227" y="154"/>
                    </a:cubicBezTo>
                    <a:cubicBezTo>
                      <a:pt x="223" y="159"/>
                      <a:pt x="223" y="162"/>
                      <a:pt x="217" y="162"/>
                    </a:cubicBezTo>
                    <a:cubicBezTo>
                      <a:pt x="216" y="164"/>
                      <a:pt x="219" y="166"/>
                      <a:pt x="217" y="166"/>
                    </a:cubicBezTo>
                    <a:cubicBezTo>
                      <a:pt x="215" y="166"/>
                      <a:pt x="216" y="168"/>
                      <a:pt x="215" y="169"/>
                    </a:cubicBezTo>
                    <a:cubicBezTo>
                      <a:pt x="215" y="169"/>
                      <a:pt x="213" y="168"/>
                      <a:pt x="212" y="169"/>
                    </a:cubicBezTo>
                    <a:cubicBezTo>
                      <a:pt x="212" y="169"/>
                      <a:pt x="213" y="171"/>
                      <a:pt x="212" y="172"/>
                    </a:cubicBezTo>
                    <a:cubicBezTo>
                      <a:pt x="212" y="172"/>
                      <a:pt x="211" y="172"/>
                      <a:pt x="211" y="172"/>
                    </a:cubicBezTo>
                    <a:cubicBezTo>
                      <a:pt x="210" y="174"/>
                      <a:pt x="212" y="178"/>
                      <a:pt x="209" y="178"/>
                    </a:cubicBezTo>
                    <a:cubicBezTo>
                      <a:pt x="210" y="179"/>
                      <a:pt x="213" y="180"/>
                      <a:pt x="211" y="181"/>
                    </a:cubicBezTo>
                    <a:cubicBezTo>
                      <a:pt x="213" y="183"/>
                      <a:pt x="214" y="185"/>
                      <a:pt x="218" y="185"/>
                    </a:cubicBezTo>
                    <a:cubicBezTo>
                      <a:pt x="218" y="188"/>
                      <a:pt x="219" y="189"/>
                      <a:pt x="221" y="190"/>
                    </a:cubicBezTo>
                    <a:cubicBezTo>
                      <a:pt x="220" y="191"/>
                      <a:pt x="219" y="191"/>
                      <a:pt x="218" y="193"/>
                    </a:cubicBezTo>
                    <a:cubicBezTo>
                      <a:pt x="217" y="194"/>
                      <a:pt x="218" y="196"/>
                      <a:pt x="217" y="197"/>
                    </a:cubicBezTo>
                    <a:cubicBezTo>
                      <a:pt x="215" y="198"/>
                      <a:pt x="213" y="199"/>
                      <a:pt x="211" y="199"/>
                    </a:cubicBezTo>
                    <a:cubicBezTo>
                      <a:pt x="210" y="205"/>
                      <a:pt x="205" y="207"/>
                      <a:pt x="206" y="215"/>
                    </a:cubicBezTo>
                    <a:cubicBezTo>
                      <a:pt x="201" y="213"/>
                      <a:pt x="201" y="222"/>
                      <a:pt x="197" y="222"/>
                    </a:cubicBezTo>
                    <a:cubicBezTo>
                      <a:pt x="197" y="222"/>
                      <a:pt x="196" y="222"/>
                      <a:pt x="196" y="222"/>
                    </a:cubicBezTo>
                    <a:cubicBezTo>
                      <a:pt x="194" y="223"/>
                      <a:pt x="195" y="225"/>
                      <a:pt x="194" y="225"/>
                    </a:cubicBezTo>
                    <a:cubicBezTo>
                      <a:pt x="192" y="226"/>
                      <a:pt x="189" y="223"/>
                      <a:pt x="187" y="227"/>
                    </a:cubicBezTo>
                    <a:cubicBezTo>
                      <a:pt x="184" y="227"/>
                      <a:pt x="186" y="220"/>
                      <a:pt x="186" y="218"/>
                    </a:cubicBezTo>
                    <a:cubicBezTo>
                      <a:pt x="184" y="217"/>
                      <a:pt x="185" y="214"/>
                      <a:pt x="183" y="213"/>
                    </a:cubicBezTo>
                    <a:cubicBezTo>
                      <a:pt x="179" y="213"/>
                      <a:pt x="184" y="209"/>
                      <a:pt x="178" y="209"/>
                    </a:cubicBezTo>
                    <a:cubicBezTo>
                      <a:pt x="181" y="206"/>
                      <a:pt x="175" y="204"/>
                      <a:pt x="175" y="203"/>
                    </a:cubicBezTo>
                    <a:cubicBezTo>
                      <a:pt x="175" y="202"/>
                      <a:pt x="177" y="201"/>
                      <a:pt x="177" y="200"/>
                    </a:cubicBezTo>
                    <a:cubicBezTo>
                      <a:pt x="176" y="196"/>
                      <a:pt x="173" y="194"/>
                      <a:pt x="169" y="191"/>
                    </a:cubicBezTo>
                    <a:cubicBezTo>
                      <a:pt x="165" y="193"/>
                      <a:pt x="166" y="200"/>
                      <a:pt x="159" y="199"/>
                    </a:cubicBezTo>
                    <a:cubicBezTo>
                      <a:pt x="159" y="200"/>
                      <a:pt x="161" y="200"/>
                      <a:pt x="162" y="200"/>
                    </a:cubicBezTo>
                    <a:cubicBezTo>
                      <a:pt x="162" y="201"/>
                      <a:pt x="160" y="201"/>
                      <a:pt x="159" y="202"/>
                    </a:cubicBezTo>
                    <a:cubicBezTo>
                      <a:pt x="156" y="202"/>
                      <a:pt x="158" y="206"/>
                      <a:pt x="154" y="206"/>
                    </a:cubicBezTo>
                    <a:cubicBezTo>
                      <a:pt x="147" y="207"/>
                      <a:pt x="149" y="200"/>
                      <a:pt x="143" y="202"/>
                    </a:cubicBezTo>
                    <a:cubicBezTo>
                      <a:pt x="143" y="200"/>
                      <a:pt x="144" y="200"/>
                      <a:pt x="145" y="200"/>
                    </a:cubicBezTo>
                    <a:cubicBezTo>
                      <a:pt x="148" y="196"/>
                      <a:pt x="141" y="193"/>
                      <a:pt x="145" y="191"/>
                    </a:cubicBezTo>
                    <a:cubicBezTo>
                      <a:pt x="144" y="190"/>
                      <a:pt x="143" y="189"/>
                      <a:pt x="141" y="188"/>
                    </a:cubicBezTo>
                    <a:cubicBezTo>
                      <a:pt x="140" y="186"/>
                      <a:pt x="143" y="186"/>
                      <a:pt x="143" y="185"/>
                    </a:cubicBezTo>
                    <a:cubicBezTo>
                      <a:pt x="143" y="184"/>
                      <a:pt x="140" y="183"/>
                      <a:pt x="140" y="182"/>
                    </a:cubicBezTo>
                    <a:cubicBezTo>
                      <a:pt x="139" y="181"/>
                      <a:pt x="142" y="172"/>
                      <a:pt x="140" y="178"/>
                    </a:cubicBezTo>
                    <a:cubicBezTo>
                      <a:pt x="137" y="177"/>
                      <a:pt x="139" y="174"/>
                      <a:pt x="141" y="175"/>
                    </a:cubicBezTo>
                    <a:cubicBezTo>
                      <a:pt x="138" y="170"/>
                      <a:pt x="146" y="168"/>
                      <a:pt x="143" y="167"/>
                    </a:cubicBezTo>
                    <a:cubicBezTo>
                      <a:pt x="143" y="165"/>
                      <a:pt x="147" y="167"/>
                      <a:pt x="147" y="164"/>
                    </a:cubicBezTo>
                    <a:cubicBezTo>
                      <a:pt x="147" y="162"/>
                      <a:pt x="149" y="164"/>
                      <a:pt x="148" y="164"/>
                    </a:cubicBezTo>
                    <a:cubicBezTo>
                      <a:pt x="150" y="164"/>
                      <a:pt x="150" y="162"/>
                      <a:pt x="151" y="162"/>
                    </a:cubicBezTo>
                    <a:cubicBezTo>
                      <a:pt x="153" y="161"/>
                      <a:pt x="153" y="159"/>
                      <a:pt x="153" y="157"/>
                    </a:cubicBezTo>
                    <a:cubicBezTo>
                      <a:pt x="156" y="158"/>
                      <a:pt x="158" y="157"/>
                      <a:pt x="157" y="154"/>
                    </a:cubicBezTo>
                    <a:cubicBezTo>
                      <a:pt x="162" y="153"/>
                      <a:pt x="159" y="159"/>
                      <a:pt x="165" y="157"/>
                    </a:cubicBezTo>
                    <a:cubicBezTo>
                      <a:pt x="165" y="156"/>
                      <a:pt x="163" y="156"/>
                      <a:pt x="162" y="156"/>
                    </a:cubicBezTo>
                    <a:cubicBezTo>
                      <a:pt x="166" y="152"/>
                      <a:pt x="170" y="153"/>
                      <a:pt x="174" y="150"/>
                    </a:cubicBezTo>
                    <a:cubicBezTo>
                      <a:pt x="174" y="149"/>
                      <a:pt x="173" y="147"/>
                      <a:pt x="174" y="147"/>
                    </a:cubicBezTo>
                    <a:cubicBezTo>
                      <a:pt x="174" y="146"/>
                      <a:pt x="176" y="147"/>
                      <a:pt x="177" y="147"/>
                    </a:cubicBezTo>
                    <a:cubicBezTo>
                      <a:pt x="177" y="146"/>
                      <a:pt x="176" y="143"/>
                      <a:pt x="177" y="142"/>
                    </a:cubicBezTo>
                    <a:cubicBezTo>
                      <a:pt x="177" y="141"/>
                      <a:pt x="181" y="140"/>
                      <a:pt x="181" y="139"/>
                    </a:cubicBezTo>
                    <a:cubicBezTo>
                      <a:pt x="182" y="138"/>
                      <a:pt x="180" y="135"/>
                      <a:pt x="181" y="133"/>
                    </a:cubicBezTo>
                    <a:cubicBezTo>
                      <a:pt x="181" y="133"/>
                      <a:pt x="183" y="135"/>
                      <a:pt x="184" y="135"/>
                    </a:cubicBezTo>
                    <a:cubicBezTo>
                      <a:pt x="183" y="136"/>
                      <a:pt x="186" y="128"/>
                      <a:pt x="186" y="127"/>
                    </a:cubicBezTo>
                    <a:cubicBezTo>
                      <a:pt x="189" y="131"/>
                      <a:pt x="189" y="125"/>
                      <a:pt x="193" y="124"/>
                    </a:cubicBezTo>
                    <a:cubicBezTo>
                      <a:pt x="193" y="122"/>
                      <a:pt x="195" y="121"/>
                      <a:pt x="193" y="120"/>
                    </a:cubicBezTo>
                    <a:cubicBezTo>
                      <a:pt x="193" y="117"/>
                      <a:pt x="197" y="119"/>
                      <a:pt x="197" y="116"/>
                    </a:cubicBezTo>
                    <a:cubicBezTo>
                      <a:pt x="197" y="114"/>
                      <a:pt x="200" y="114"/>
                      <a:pt x="202" y="114"/>
                    </a:cubicBezTo>
                    <a:cubicBezTo>
                      <a:pt x="202" y="112"/>
                      <a:pt x="201" y="111"/>
                      <a:pt x="200" y="111"/>
                    </a:cubicBezTo>
                    <a:cubicBezTo>
                      <a:pt x="204" y="108"/>
                      <a:pt x="207" y="108"/>
                      <a:pt x="211" y="107"/>
                    </a:cubicBezTo>
                    <a:cubicBezTo>
                      <a:pt x="213" y="105"/>
                      <a:pt x="210" y="104"/>
                      <a:pt x="212" y="101"/>
                    </a:cubicBezTo>
                    <a:cubicBezTo>
                      <a:pt x="213" y="100"/>
                      <a:pt x="216" y="99"/>
                      <a:pt x="217" y="96"/>
                    </a:cubicBezTo>
                    <a:cubicBezTo>
                      <a:pt x="217" y="92"/>
                      <a:pt x="221" y="98"/>
                      <a:pt x="221" y="92"/>
                    </a:cubicBezTo>
                    <a:cubicBezTo>
                      <a:pt x="227" y="90"/>
                      <a:pt x="233" y="95"/>
                      <a:pt x="233" y="86"/>
                    </a:cubicBezTo>
                    <a:cubicBezTo>
                      <a:pt x="236" y="88"/>
                      <a:pt x="242" y="84"/>
                      <a:pt x="246" y="87"/>
                    </a:cubicBezTo>
                    <a:cubicBezTo>
                      <a:pt x="248" y="86"/>
                      <a:pt x="249" y="85"/>
                      <a:pt x="249" y="83"/>
                    </a:cubicBezTo>
                    <a:cubicBezTo>
                      <a:pt x="253" y="81"/>
                      <a:pt x="257" y="88"/>
                      <a:pt x="257" y="81"/>
                    </a:cubicBezTo>
                    <a:cubicBezTo>
                      <a:pt x="260" y="82"/>
                      <a:pt x="260" y="86"/>
                      <a:pt x="263" y="86"/>
                    </a:cubicBezTo>
                    <a:cubicBezTo>
                      <a:pt x="265" y="85"/>
                      <a:pt x="264" y="81"/>
                      <a:pt x="268" y="83"/>
                    </a:cubicBezTo>
                    <a:cubicBezTo>
                      <a:pt x="269" y="85"/>
                      <a:pt x="267" y="86"/>
                      <a:pt x="267" y="87"/>
                    </a:cubicBezTo>
                    <a:cubicBezTo>
                      <a:pt x="268" y="88"/>
                      <a:pt x="275" y="81"/>
                      <a:pt x="279" y="84"/>
                    </a:cubicBezTo>
                    <a:cubicBezTo>
                      <a:pt x="281" y="86"/>
                      <a:pt x="279" y="84"/>
                      <a:pt x="282" y="84"/>
                    </a:cubicBezTo>
                    <a:cubicBezTo>
                      <a:pt x="285" y="85"/>
                      <a:pt x="288" y="87"/>
                      <a:pt x="292" y="86"/>
                    </a:cubicBezTo>
                    <a:cubicBezTo>
                      <a:pt x="292" y="87"/>
                      <a:pt x="293" y="90"/>
                      <a:pt x="292" y="90"/>
                    </a:cubicBezTo>
                    <a:cubicBezTo>
                      <a:pt x="292" y="91"/>
                      <a:pt x="290" y="90"/>
                      <a:pt x="289" y="90"/>
                    </a:cubicBezTo>
                    <a:cubicBezTo>
                      <a:pt x="288" y="91"/>
                      <a:pt x="289" y="94"/>
                      <a:pt x="286" y="93"/>
                    </a:cubicBezTo>
                    <a:cubicBezTo>
                      <a:pt x="289" y="97"/>
                      <a:pt x="298" y="94"/>
                      <a:pt x="301" y="93"/>
                    </a:cubicBezTo>
                    <a:cubicBezTo>
                      <a:pt x="304" y="92"/>
                      <a:pt x="303" y="96"/>
                      <a:pt x="304" y="96"/>
                    </a:cubicBezTo>
                    <a:cubicBezTo>
                      <a:pt x="306" y="97"/>
                      <a:pt x="309" y="95"/>
                      <a:pt x="309" y="98"/>
                    </a:cubicBezTo>
                    <a:cubicBezTo>
                      <a:pt x="319" y="95"/>
                      <a:pt x="322" y="104"/>
                      <a:pt x="328" y="101"/>
                    </a:cubicBezTo>
                    <a:cubicBezTo>
                      <a:pt x="326" y="106"/>
                      <a:pt x="333" y="103"/>
                      <a:pt x="332" y="107"/>
                    </a:cubicBezTo>
                    <a:cubicBezTo>
                      <a:pt x="336" y="107"/>
                      <a:pt x="342" y="106"/>
                      <a:pt x="338" y="110"/>
                    </a:cubicBezTo>
                    <a:cubicBezTo>
                      <a:pt x="341" y="111"/>
                      <a:pt x="344" y="110"/>
                      <a:pt x="347" y="111"/>
                    </a:cubicBezTo>
                    <a:cubicBezTo>
                      <a:pt x="347" y="111"/>
                      <a:pt x="347" y="114"/>
                      <a:pt x="347" y="114"/>
                    </a:cubicBezTo>
                    <a:cubicBezTo>
                      <a:pt x="348" y="115"/>
                      <a:pt x="351" y="114"/>
                      <a:pt x="351" y="114"/>
                    </a:cubicBezTo>
                    <a:cubicBezTo>
                      <a:pt x="353" y="120"/>
                      <a:pt x="353" y="122"/>
                      <a:pt x="351" y="127"/>
                    </a:cubicBezTo>
                    <a:cubicBezTo>
                      <a:pt x="349" y="124"/>
                      <a:pt x="346" y="129"/>
                      <a:pt x="343" y="129"/>
                    </a:cubicBezTo>
                    <a:cubicBezTo>
                      <a:pt x="339" y="129"/>
                      <a:pt x="333" y="125"/>
                      <a:pt x="329" y="129"/>
                    </a:cubicBezTo>
                    <a:cubicBezTo>
                      <a:pt x="327" y="130"/>
                      <a:pt x="329" y="126"/>
                      <a:pt x="328" y="126"/>
                    </a:cubicBezTo>
                    <a:cubicBezTo>
                      <a:pt x="326" y="125"/>
                      <a:pt x="325" y="127"/>
                      <a:pt x="325" y="127"/>
                    </a:cubicBezTo>
                    <a:cubicBezTo>
                      <a:pt x="323" y="127"/>
                      <a:pt x="322" y="125"/>
                      <a:pt x="322" y="124"/>
                    </a:cubicBezTo>
                    <a:cubicBezTo>
                      <a:pt x="319" y="124"/>
                      <a:pt x="315" y="129"/>
                      <a:pt x="316" y="123"/>
                    </a:cubicBezTo>
                    <a:cubicBezTo>
                      <a:pt x="311" y="125"/>
                      <a:pt x="313" y="123"/>
                      <a:pt x="307" y="123"/>
                    </a:cubicBezTo>
                    <a:cubicBezTo>
                      <a:pt x="306" y="126"/>
                      <a:pt x="308" y="126"/>
                      <a:pt x="310" y="126"/>
                    </a:cubicBezTo>
                    <a:cubicBezTo>
                      <a:pt x="312" y="126"/>
                      <a:pt x="313" y="127"/>
                      <a:pt x="314" y="127"/>
                    </a:cubicBezTo>
                    <a:cubicBezTo>
                      <a:pt x="312" y="130"/>
                      <a:pt x="315" y="129"/>
                      <a:pt x="316" y="130"/>
                    </a:cubicBezTo>
                    <a:cubicBezTo>
                      <a:pt x="316" y="131"/>
                      <a:pt x="316" y="133"/>
                      <a:pt x="316" y="133"/>
                    </a:cubicBezTo>
                    <a:cubicBezTo>
                      <a:pt x="317" y="135"/>
                      <a:pt x="319" y="135"/>
                      <a:pt x="319" y="136"/>
                    </a:cubicBezTo>
                    <a:cubicBezTo>
                      <a:pt x="319" y="138"/>
                      <a:pt x="322" y="142"/>
                      <a:pt x="322" y="147"/>
                    </a:cubicBezTo>
                    <a:cubicBezTo>
                      <a:pt x="322" y="152"/>
                      <a:pt x="331" y="148"/>
                      <a:pt x="332" y="153"/>
                    </a:cubicBezTo>
                    <a:cubicBezTo>
                      <a:pt x="334" y="152"/>
                      <a:pt x="334" y="149"/>
                      <a:pt x="337" y="150"/>
                    </a:cubicBezTo>
                    <a:cubicBezTo>
                      <a:pt x="336" y="145"/>
                      <a:pt x="330" y="147"/>
                      <a:pt x="328" y="144"/>
                    </a:cubicBezTo>
                    <a:cubicBezTo>
                      <a:pt x="327" y="138"/>
                      <a:pt x="336" y="142"/>
                      <a:pt x="340" y="141"/>
                    </a:cubicBezTo>
                    <a:cubicBezTo>
                      <a:pt x="339" y="144"/>
                      <a:pt x="346" y="140"/>
                      <a:pt x="344" y="145"/>
                    </a:cubicBezTo>
                    <a:cubicBezTo>
                      <a:pt x="348" y="147"/>
                      <a:pt x="350" y="141"/>
                      <a:pt x="350" y="147"/>
                    </a:cubicBezTo>
                    <a:cubicBezTo>
                      <a:pt x="354" y="145"/>
                      <a:pt x="350" y="139"/>
                      <a:pt x="347" y="139"/>
                    </a:cubicBezTo>
                    <a:cubicBezTo>
                      <a:pt x="348" y="136"/>
                      <a:pt x="351" y="135"/>
                      <a:pt x="354" y="135"/>
                    </a:cubicBezTo>
                    <a:cubicBezTo>
                      <a:pt x="357" y="133"/>
                      <a:pt x="357" y="129"/>
                      <a:pt x="359" y="127"/>
                    </a:cubicBezTo>
                    <a:cubicBezTo>
                      <a:pt x="365" y="127"/>
                      <a:pt x="368" y="129"/>
                      <a:pt x="372" y="130"/>
                    </a:cubicBezTo>
                    <a:cubicBezTo>
                      <a:pt x="374" y="130"/>
                      <a:pt x="373" y="127"/>
                      <a:pt x="375" y="127"/>
                    </a:cubicBezTo>
                    <a:cubicBezTo>
                      <a:pt x="375" y="125"/>
                      <a:pt x="374" y="124"/>
                      <a:pt x="372" y="123"/>
                    </a:cubicBezTo>
                    <a:cubicBezTo>
                      <a:pt x="374" y="117"/>
                      <a:pt x="375" y="112"/>
                      <a:pt x="374" y="107"/>
                    </a:cubicBezTo>
                    <a:cubicBezTo>
                      <a:pt x="378" y="107"/>
                      <a:pt x="383" y="106"/>
                      <a:pt x="386" y="108"/>
                    </a:cubicBezTo>
                    <a:cubicBezTo>
                      <a:pt x="387" y="109"/>
                      <a:pt x="390" y="109"/>
                      <a:pt x="390" y="113"/>
                    </a:cubicBezTo>
                    <a:cubicBezTo>
                      <a:pt x="387" y="113"/>
                      <a:pt x="384" y="113"/>
                      <a:pt x="381" y="113"/>
                    </a:cubicBezTo>
                    <a:cubicBezTo>
                      <a:pt x="381" y="114"/>
                      <a:pt x="381" y="116"/>
                      <a:pt x="381" y="117"/>
                    </a:cubicBezTo>
                    <a:cubicBezTo>
                      <a:pt x="384" y="121"/>
                      <a:pt x="386" y="117"/>
                      <a:pt x="389" y="119"/>
                    </a:cubicBezTo>
                    <a:cubicBezTo>
                      <a:pt x="390" y="119"/>
                      <a:pt x="384" y="120"/>
                      <a:pt x="384" y="120"/>
                    </a:cubicBezTo>
                    <a:cubicBezTo>
                      <a:pt x="383" y="123"/>
                      <a:pt x="388" y="120"/>
                      <a:pt x="390" y="123"/>
                    </a:cubicBezTo>
                    <a:cubicBezTo>
                      <a:pt x="392" y="121"/>
                      <a:pt x="395" y="120"/>
                      <a:pt x="397" y="117"/>
                    </a:cubicBezTo>
                    <a:cubicBezTo>
                      <a:pt x="398" y="116"/>
                      <a:pt x="399" y="116"/>
                      <a:pt x="399" y="114"/>
                    </a:cubicBezTo>
                    <a:cubicBezTo>
                      <a:pt x="406" y="116"/>
                      <a:pt x="405" y="110"/>
                      <a:pt x="411" y="111"/>
                    </a:cubicBezTo>
                    <a:cubicBezTo>
                      <a:pt x="413" y="110"/>
                      <a:pt x="414" y="109"/>
                      <a:pt x="414" y="107"/>
                    </a:cubicBezTo>
                    <a:cubicBezTo>
                      <a:pt x="416" y="107"/>
                      <a:pt x="418" y="106"/>
                      <a:pt x="418" y="104"/>
                    </a:cubicBezTo>
                    <a:cubicBezTo>
                      <a:pt x="424" y="108"/>
                      <a:pt x="429" y="101"/>
                      <a:pt x="434" y="101"/>
                    </a:cubicBezTo>
                    <a:cubicBezTo>
                      <a:pt x="434" y="103"/>
                      <a:pt x="434" y="105"/>
                      <a:pt x="434" y="107"/>
                    </a:cubicBezTo>
                    <a:cubicBezTo>
                      <a:pt x="440" y="107"/>
                      <a:pt x="444" y="107"/>
                      <a:pt x="448" y="105"/>
                    </a:cubicBezTo>
                    <a:cubicBezTo>
                      <a:pt x="448" y="105"/>
                      <a:pt x="450" y="106"/>
                      <a:pt x="451" y="105"/>
                    </a:cubicBezTo>
                    <a:cubicBezTo>
                      <a:pt x="451" y="105"/>
                      <a:pt x="451" y="104"/>
                      <a:pt x="451" y="104"/>
                    </a:cubicBezTo>
                    <a:cubicBezTo>
                      <a:pt x="453" y="103"/>
                      <a:pt x="458" y="104"/>
                      <a:pt x="458" y="99"/>
                    </a:cubicBezTo>
                    <a:cubicBezTo>
                      <a:pt x="462" y="101"/>
                      <a:pt x="468" y="101"/>
                      <a:pt x="470" y="105"/>
                    </a:cubicBezTo>
                    <a:cubicBezTo>
                      <a:pt x="472" y="104"/>
                      <a:pt x="474" y="103"/>
                      <a:pt x="474" y="101"/>
                    </a:cubicBezTo>
                    <a:cubicBezTo>
                      <a:pt x="475" y="99"/>
                      <a:pt x="468" y="98"/>
                      <a:pt x="473" y="96"/>
                    </a:cubicBezTo>
                    <a:cubicBezTo>
                      <a:pt x="471" y="93"/>
                      <a:pt x="464" y="94"/>
                      <a:pt x="466" y="86"/>
                    </a:cubicBezTo>
                    <a:cubicBezTo>
                      <a:pt x="468" y="87"/>
                      <a:pt x="469" y="89"/>
                      <a:pt x="473" y="90"/>
                    </a:cubicBezTo>
                    <a:cubicBezTo>
                      <a:pt x="475" y="91"/>
                      <a:pt x="477" y="94"/>
                      <a:pt x="482" y="93"/>
                    </a:cubicBezTo>
                    <a:cubicBezTo>
                      <a:pt x="483" y="93"/>
                      <a:pt x="483" y="92"/>
                      <a:pt x="483" y="92"/>
                    </a:cubicBezTo>
                    <a:cubicBezTo>
                      <a:pt x="485" y="92"/>
                      <a:pt x="486" y="94"/>
                      <a:pt x="486" y="92"/>
                    </a:cubicBezTo>
                    <a:cubicBezTo>
                      <a:pt x="488" y="91"/>
                      <a:pt x="488" y="94"/>
                      <a:pt x="489" y="95"/>
                    </a:cubicBezTo>
                    <a:cubicBezTo>
                      <a:pt x="492" y="96"/>
                      <a:pt x="494" y="94"/>
                      <a:pt x="494" y="98"/>
                    </a:cubicBezTo>
                    <a:cubicBezTo>
                      <a:pt x="498" y="96"/>
                      <a:pt x="500" y="99"/>
                      <a:pt x="506" y="96"/>
                    </a:cubicBezTo>
                    <a:cubicBezTo>
                      <a:pt x="504" y="101"/>
                      <a:pt x="510" y="97"/>
                      <a:pt x="509" y="102"/>
                    </a:cubicBezTo>
                    <a:cubicBezTo>
                      <a:pt x="511" y="102"/>
                      <a:pt x="512" y="103"/>
                      <a:pt x="513" y="105"/>
                    </a:cubicBezTo>
                    <a:cubicBezTo>
                      <a:pt x="518" y="104"/>
                      <a:pt x="518" y="108"/>
                      <a:pt x="523" y="107"/>
                    </a:cubicBezTo>
                    <a:cubicBezTo>
                      <a:pt x="526" y="98"/>
                      <a:pt x="515" y="102"/>
                      <a:pt x="517" y="93"/>
                    </a:cubicBezTo>
                    <a:cubicBezTo>
                      <a:pt x="517" y="91"/>
                      <a:pt x="516" y="94"/>
                      <a:pt x="513" y="93"/>
                    </a:cubicBezTo>
                    <a:cubicBezTo>
                      <a:pt x="513" y="90"/>
                      <a:pt x="516" y="89"/>
                      <a:pt x="515" y="84"/>
                    </a:cubicBezTo>
                    <a:cubicBezTo>
                      <a:pt x="515" y="83"/>
                      <a:pt x="512" y="84"/>
                      <a:pt x="512" y="83"/>
                    </a:cubicBezTo>
                    <a:cubicBezTo>
                      <a:pt x="511" y="83"/>
                      <a:pt x="514" y="80"/>
                      <a:pt x="512" y="80"/>
                    </a:cubicBezTo>
                    <a:cubicBezTo>
                      <a:pt x="512" y="77"/>
                      <a:pt x="516" y="78"/>
                      <a:pt x="515" y="74"/>
                    </a:cubicBezTo>
                    <a:cubicBezTo>
                      <a:pt x="517" y="74"/>
                      <a:pt x="516" y="70"/>
                      <a:pt x="520" y="71"/>
                    </a:cubicBezTo>
                    <a:cubicBezTo>
                      <a:pt x="520" y="68"/>
                      <a:pt x="522" y="66"/>
                      <a:pt x="525" y="67"/>
                    </a:cubicBezTo>
                    <a:cubicBezTo>
                      <a:pt x="523" y="60"/>
                      <a:pt x="530" y="62"/>
                      <a:pt x="529" y="56"/>
                    </a:cubicBezTo>
                    <a:cubicBezTo>
                      <a:pt x="537" y="55"/>
                      <a:pt x="539" y="58"/>
                      <a:pt x="544" y="59"/>
                    </a:cubicBezTo>
                    <a:cubicBezTo>
                      <a:pt x="544" y="61"/>
                      <a:pt x="544" y="63"/>
                      <a:pt x="546" y="64"/>
                    </a:cubicBezTo>
                    <a:cubicBezTo>
                      <a:pt x="545" y="65"/>
                      <a:pt x="543" y="65"/>
                      <a:pt x="541" y="65"/>
                    </a:cubicBezTo>
                    <a:cubicBezTo>
                      <a:pt x="541" y="71"/>
                      <a:pt x="544" y="73"/>
                      <a:pt x="541" y="79"/>
                    </a:cubicBezTo>
                    <a:cubicBezTo>
                      <a:pt x="542" y="79"/>
                      <a:pt x="543" y="81"/>
                      <a:pt x="544" y="81"/>
                    </a:cubicBezTo>
                    <a:cubicBezTo>
                      <a:pt x="545" y="82"/>
                      <a:pt x="545" y="83"/>
                      <a:pt x="547" y="83"/>
                    </a:cubicBezTo>
                    <a:cubicBezTo>
                      <a:pt x="545" y="86"/>
                      <a:pt x="546" y="94"/>
                      <a:pt x="544" y="98"/>
                    </a:cubicBezTo>
                    <a:cubicBezTo>
                      <a:pt x="543" y="103"/>
                      <a:pt x="548" y="101"/>
                      <a:pt x="549" y="104"/>
                    </a:cubicBezTo>
                    <a:cubicBezTo>
                      <a:pt x="547" y="115"/>
                      <a:pt x="542" y="123"/>
                      <a:pt x="532" y="126"/>
                    </a:cubicBezTo>
                    <a:cubicBezTo>
                      <a:pt x="533" y="129"/>
                      <a:pt x="539" y="126"/>
                      <a:pt x="540" y="129"/>
                    </a:cubicBezTo>
                    <a:cubicBezTo>
                      <a:pt x="543" y="128"/>
                      <a:pt x="542" y="124"/>
                      <a:pt x="547" y="124"/>
                    </a:cubicBezTo>
                    <a:cubicBezTo>
                      <a:pt x="546" y="126"/>
                      <a:pt x="546" y="127"/>
                      <a:pt x="546" y="129"/>
                    </a:cubicBezTo>
                    <a:cubicBezTo>
                      <a:pt x="547" y="129"/>
                      <a:pt x="547" y="126"/>
                      <a:pt x="549" y="126"/>
                    </a:cubicBezTo>
                    <a:cubicBezTo>
                      <a:pt x="550" y="126"/>
                      <a:pt x="549" y="124"/>
                      <a:pt x="550" y="123"/>
                    </a:cubicBezTo>
                    <a:cubicBezTo>
                      <a:pt x="550" y="123"/>
                      <a:pt x="553" y="123"/>
                      <a:pt x="553" y="123"/>
                    </a:cubicBezTo>
                    <a:cubicBezTo>
                      <a:pt x="554" y="122"/>
                      <a:pt x="553" y="120"/>
                      <a:pt x="553" y="119"/>
                    </a:cubicBezTo>
                    <a:cubicBezTo>
                      <a:pt x="555" y="119"/>
                      <a:pt x="556" y="119"/>
                      <a:pt x="557" y="119"/>
                    </a:cubicBezTo>
                    <a:cubicBezTo>
                      <a:pt x="556" y="114"/>
                      <a:pt x="562" y="109"/>
                      <a:pt x="557" y="107"/>
                    </a:cubicBezTo>
                    <a:cubicBezTo>
                      <a:pt x="558" y="105"/>
                      <a:pt x="560" y="106"/>
                      <a:pt x="560" y="104"/>
                    </a:cubicBezTo>
                    <a:cubicBezTo>
                      <a:pt x="560" y="102"/>
                      <a:pt x="559" y="103"/>
                      <a:pt x="557" y="102"/>
                    </a:cubicBezTo>
                    <a:cubicBezTo>
                      <a:pt x="557" y="99"/>
                      <a:pt x="563" y="102"/>
                      <a:pt x="565" y="101"/>
                    </a:cubicBezTo>
                    <a:cubicBezTo>
                      <a:pt x="563" y="99"/>
                      <a:pt x="564" y="95"/>
                      <a:pt x="560" y="96"/>
                    </a:cubicBezTo>
                    <a:cubicBezTo>
                      <a:pt x="557" y="98"/>
                      <a:pt x="555" y="93"/>
                      <a:pt x="555" y="96"/>
                    </a:cubicBezTo>
                    <a:cubicBezTo>
                      <a:pt x="552" y="94"/>
                      <a:pt x="552" y="91"/>
                      <a:pt x="553" y="87"/>
                    </a:cubicBezTo>
                    <a:cubicBezTo>
                      <a:pt x="553" y="87"/>
                      <a:pt x="556" y="88"/>
                      <a:pt x="556" y="87"/>
                    </a:cubicBezTo>
                    <a:cubicBezTo>
                      <a:pt x="557" y="86"/>
                      <a:pt x="555" y="82"/>
                      <a:pt x="556" y="80"/>
                    </a:cubicBezTo>
                    <a:cubicBezTo>
                      <a:pt x="556" y="78"/>
                      <a:pt x="554" y="80"/>
                      <a:pt x="555" y="80"/>
                    </a:cubicBezTo>
                    <a:cubicBezTo>
                      <a:pt x="551" y="78"/>
                      <a:pt x="553" y="74"/>
                      <a:pt x="552" y="71"/>
                    </a:cubicBezTo>
                    <a:cubicBezTo>
                      <a:pt x="557" y="73"/>
                      <a:pt x="555" y="67"/>
                      <a:pt x="559" y="67"/>
                    </a:cubicBezTo>
                    <a:cubicBezTo>
                      <a:pt x="559" y="64"/>
                      <a:pt x="559" y="62"/>
                      <a:pt x="559" y="59"/>
                    </a:cubicBezTo>
                    <a:cubicBezTo>
                      <a:pt x="564" y="58"/>
                      <a:pt x="561" y="64"/>
                      <a:pt x="562" y="67"/>
                    </a:cubicBezTo>
                    <a:cubicBezTo>
                      <a:pt x="562" y="69"/>
                      <a:pt x="565" y="65"/>
                      <a:pt x="565" y="68"/>
                    </a:cubicBezTo>
                    <a:cubicBezTo>
                      <a:pt x="565" y="69"/>
                      <a:pt x="564" y="70"/>
                      <a:pt x="563" y="70"/>
                    </a:cubicBezTo>
                    <a:cubicBezTo>
                      <a:pt x="564" y="74"/>
                      <a:pt x="568" y="75"/>
                      <a:pt x="572" y="77"/>
                    </a:cubicBezTo>
                    <a:cubicBezTo>
                      <a:pt x="575" y="78"/>
                      <a:pt x="572" y="73"/>
                      <a:pt x="571" y="73"/>
                    </a:cubicBezTo>
                    <a:cubicBezTo>
                      <a:pt x="573" y="70"/>
                      <a:pt x="577" y="70"/>
                      <a:pt x="581" y="70"/>
                    </a:cubicBezTo>
                    <a:cubicBezTo>
                      <a:pt x="581" y="68"/>
                      <a:pt x="578" y="68"/>
                      <a:pt x="577" y="68"/>
                    </a:cubicBezTo>
                    <a:cubicBezTo>
                      <a:pt x="578" y="64"/>
                      <a:pt x="575" y="64"/>
                      <a:pt x="575" y="61"/>
                    </a:cubicBezTo>
                    <a:cubicBezTo>
                      <a:pt x="576" y="64"/>
                      <a:pt x="586" y="59"/>
                      <a:pt x="584" y="65"/>
                    </a:cubicBezTo>
                    <a:cubicBezTo>
                      <a:pt x="586" y="66"/>
                      <a:pt x="587" y="64"/>
                      <a:pt x="587" y="64"/>
                    </a:cubicBezTo>
                    <a:cubicBezTo>
                      <a:pt x="589" y="64"/>
                      <a:pt x="587" y="65"/>
                      <a:pt x="589" y="67"/>
                    </a:cubicBezTo>
                    <a:cubicBezTo>
                      <a:pt x="589" y="67"/>
                      <a:pt x="591" y="66"/>
                      <a:pt x="592" y="67"/>
                    </a:cubicBezTo>
                    <a:cubicBezTo>
                      <a:pt x="594" y="70"/>
                      <a:pt x="600" y="66"/>
                      <a:pt x="596" y="71"/>
                    </a:cubicBezTo>
                    <a:cubicBezTo>
                      <a:pt x="598" y="71"/>
                      <a:pt x="601" y="71"/>
                      <a:pt x="603" y="71"/>
                    </a:cubicBezTo>
                    <a:cubicBezTo>
                      <a:pt x="604" y="70"/>
                      <a:pt x="597" y="68"/>
                      <a:pt x="602" y="67"/>
                    </a:cubicBezTo>
                    <a:cubicBezTo>
                      <a:pt x="601" y="65"/>
                      <a:pt x="599" y="64"/>
                      <a:pt x="598" y="64"/>
                    </a:cubicBezTo>
                    <a:cubicBezTo>
                      <a:pt x="596" y="56"/>
                      <a:pt x="598" y="56"/>
                      <a:pt x="598" y="47"/>
                    </a:cubicBezTo>
                    <a:cubicBezTo>
                      <a:pt x="605" y="47"/>
                      <a:pt x="616" y="49"/>
                      <a:pt x="623" y="47"/>
                    </a:cubicBezTo>
                    <a:cubicBezTo>
                      <a:pt x="625" y="47"/>
                      <a:pt x="623" y="43"/>
                      <a:pt x="627" y="46"/>
                    </a:cubicBezTo>
                    <a:cubicBezTo>
                      <a:pt x="632" y="43"/>
                      <a:pt x="628" y="40"/>
                      <a:pt x="630" y="36"/>
                    </a:cubicBezTo>
                    <a:cubicBezTo>
                      <a:pt x="634" y="36"/>
                      <a:pt x="636" y="35"/>
                      <a:pt x="638" y="34"/>
                    </a:cubicBezTo>
                    <a:cubicBezTo>
                      <a:pt x="640" y="31"/>
                      <a:pt x="644" y="30"/>
                      <a:pt x="646" y="27"/>
                    </a:cubicBezTo>
                    <a:cubicBezTo>
                      <a:pt x="661" y="24"/>
                      <a:pt x="677" y="23"/>
                      <a:pt x="689" y="18"/>
                    </a:cubicBezTo>
                    <a:cubicBezTo>
                      <a:pt x="692" y="16"/>
                      <a:pt x="692" y="21"/>
                      <a:pt x="692" y="21"/>
                    </a:cubicBezTo>
                    <a:cubicBezTo>
                      <a:pt x="693" y="21"/>
                      <a:pt x="695" y="17"/>
                      <a:pt x="694" y="16"/>
                    </a:cubicBezTo>
                    <a:cubicBezTo>
                      <a:pt x="696" y="17"/>
                      <a:pt x="694" y="19"/>
                      <a:pt x="695" y="21"/>
                    </a:cubicBezTo>
                    <a:cubicBezTo>
                      <a:pt x="696" y="21"/>
                      <a:pt x="699" y="20"/>
                      <a:pt x="698" y="22"/>
                    </a:cubicBezTo>
                    <a:cubicBezTo>
                      <a:pt x="701" y="21"/>
                      <a:pt x="697" y="20"/>
                      <a:pt x="700" y="19"/>
                    </a:cubicBezTo>
                    <a:cubicBezTo>
                      <a:pt x="702" y="19"/>
                      <a:pt x="707" y="20"/>
                      <a:pt x="707" y="15"/>
                    </a:cubicBezTo>
                    <a:cubicBezTo>
                      <a:pt x="710" y="15"/>
                      <a:pt x="712" y="15"/>
                      <a:pt x="712" y="12"/>
                    </a:cubicBezTo>
                    <a:cubicBezTo>
                      <a:pt x="714" y="12"/>
                      <a:pt x="714" y="14"/>
                      <a:pt x="716" y="15"/>
                    </a:cubicBezTo>
                    <a:cubicBezTo>
                      <a:pt x="720" y="15"/>
                      <a:pt x="719" y="10"/>
                      <a:pt x="719" y="6"/>
                    </a:cubicBezTo>
                    <a:cubicBezTo>
                      <a:pt x="726" y="3"/>
                      <a:pt x="733" y="0"/>
                      <a:pt x="744" y="1"/>
                    </a:cubicBezTo>
                    <a:cubicBezTo>
                      <a:pt x="743" y="3"/>
                      <a:pt x="743" y="5"/>
                      <a:pt x="743" y="7"/>
                    </a:cubicBezTo>
                    <a:cubicBezTo>
                      <a:pt x="746" y="11"/>
                      <a:pt x="752" y="11"/>
                      <a:pt x="755" y="7"/>
                    </a:cubicBezTo>
                    <a:cubicBezTo>
                      <a:pt x="756" y="8"/>
                      <a:pt x="755" y="9"/>
                      <a:pt x="755" y="9"/>
                    </a:cubicBezTo>
                    <a:close/>
                    <a:moveTo>
                      <a:pt x="1110" y="190"/>
                    </a:moveTo>
                    <a:cubicBezTo>
                      <a:pt x="1110" y="188"/>
                      <a:pt x="1108" y="188"/>
                      <a:pt x="1107" y="187"/>
                    </a:cubicBezTo>
                    <a:cubicBezTo>
                      <a:pt x="1102" y="186"/>
                      <a:pt x="1102" y="189"/>
                      <a:pt x="1107" y="188"/>
                    </a:cubicBezTo>
                    <a:cubicBezTo>
                      <a:pt x="1108" y="189"/>
                      <a:pt x="1109" y="190"/>
                      <a:pt x="1110" y="190"/>
                    </a:cubicBezTo>
                    <a:close/>
                    <a:moveTo>
                      <a:pt x="320" y="301"/>
                    </a:moveTo>
                    <a:cubicBezTo>
                      <a:pt x="319" y="305"/>
                      <a:pt x="325" y="303"/>
                      <a:pt x="323" y="308"/>
                    </a:cubicBezTo>
                    <a:cubicBezTo>
                      <a:pt x="326" y="309"/>
                      <a:pt x="327" y="306"/>
                      <a:pt x="328" y="308"/>
                    </a:cubicBezTo>
                    <a:cubicBezTo>
                      <a:pt x="328" y="310"/>
                      <a:pt x="327" y="309"/>
                      <a:pt x="326" y="310"/>
                    </a:cubicBezTo>
                    <a:cubicBezTo>
                      <a:pt x="324" y="311"/>
                      <a:pt x="318" y="313"/>
                      <a:pt x="316" y="313"/>
                    </a:cubicBezTo>
                    <a:cubicBezTo>
                      <a:pt x="312" y="312"/>
                      <a:pt x="311" y="309"/>
                      <a:pt x="309" y="307"/>
                    </a:cubicBezTo>
                    <a:cubicBezTo>
                      <a:pt x="309" y="304"/>
                      <a:pt x="313" y="306"/>
                      <a:pt x="313" y="304"/>
                    </a:cubicBezTo>
                    <a:cubicBezTo>
                      <a:pt x="310" y="301"/>
                      <a:pt x="309" y="300"/>
                      <a:pt x="304" y="302"/>
                    </a:cubicBezTo>
                    <a:cubicBezTo>
                      <a:pt x="303" y="300"/>
                      <a:pt x="301" y="297"/>
                      <a:pt x="297" y="298"/>
                    </a:cubicBezTo>
                    <a:cubicBezTo>
                      <a:pt x="295" y="297"/>
                      <a:pt x="296" y="300"/>
                      <a:pt x="295" y="301"/>
                    </a:cubicBezTo>
                    <a:cubicBezTo>
                      <a:pt x="294" y="302"/>
                      <a:pt x="292" y="302"/>
                      <a:pt x="291" y="302"/>
                    </a:cubicBezTo>
                    <a:cubicBezTo>
                      <a:pt x="289" y="304"/>
                      <a:pt x="288" y="308"/>
                      <a:pt x="285" y="307"/>
                    </a:cubicBezTo>
                    <a:cubicBezTo>
                      <a:pt x="287" y="312"/>
                      <a:pt x="282" y="313"/>
                      <a:pt x="282" y="314"/>
                    </a:cubicBezTo>
                    <a:cubicBezTo>
                      <a:pt x="281" y="317"/>
                      <a:pt x="282" y="321"/>
                      <a:pt x="280" y="325"/>
                    </a:cubicBezTo>
                    <a:cubicBezTo>
                      <a:pt x="279" y="325"/>
                      <a:pt x="279" y="323"/>
                      <a:pt x="277" y="323"/>
                    </a:cubicBezTo>
                    <a:cubicBezTo>
                      <a:pt x="276" y="328"/>
                      <a:pt x="281" y="330"/>
                      <a:pt x="277" y="333"/>
                    </a:cubicBezTo>
                    <a:cubicBezTo>
                      <a:pt x="280" y="332"/>
                      <a:pt x="280" y="336"/>
                      <a:pt x="280" y="336"/>
                    </a:cubicBezTo>
                    <a:cubicBezTo>
                      <a:pt x="281" y="337"/>
                      <a:pt x="283" y="336"/>
                      <a:pt x="283" y="336"/>
                    </a:cubicBezTo>
                    <a:cubicBezTo>
                      <a:pt x="287" y="337"/>
                      <a:pt x="287" y="340"/>
                      <a:pt x="289" y="338"/>
                    </a:cubicBezTo>
                    <a:cubicBezTo>
                      <a:pt x="289" y="338"/>
                      <a:pt x="292" y="338"/>
                      <a:pt x="292" y="338"/>
                    </a:cubicBezTo>
                    <a:cubicBezTo>
                      <a:pt x="298" y="337"/>
                      <a:pt x="296" y="337"/>
                      <a:pt x="298" y="335"/>
                    </a:cubicBezTo>
                    <a:cubicBezTo>
                      <a:pt x="301" y="335"/>
                      <a:pt x="301" y="337"/>
                      <a:pt x="304" y="336"/>
                    </a:cubicBezTo>
                    <a:cubicBezTo>
                      <a:pt x="304" y="335"/>
                      <a:pt x="304" y="334"/>
                      <a:pt x="306" y="333"/>
                    </a:cubicBezTo>
                    <a:cubicBezTo>
                      <a:pt x="309" y="333"/>
                      <a:pt x="316" y="333"/>
                      <a:pt x="319" y="333"/>
                    </a:cubicBezTo>
                    <a:cubicBezTo>
                      <a:pt x="321" y="334"/>
                      <a:pt x="322" y="336"/>
                      <a:pt x="325" y="336"/>
                    </a:cubicBezTo>
                    <a:cubicBezTo>
                      <a:pt x="326" y="337"/>
                      <a:pt x="327" y="335"/>
                      <a:pt x="328" y="335"/>
                    </a:cubicBezTo>
                    <a:cubicBezTo>
                      <a:pt x="327" y="335"/>
                      <a:pt x="329" y="336"/>
                      <a:pt x="329" y="336"/>
                    </a:cubicBezTo>
                    <a:cubicBezTo>
                      <a:pt x="333" y="337"/>
                      <a:pt x="333" y="338"/>
                      <a:pt x="337" y="338"/>
                    </a:cubicBezTo>
                    <a:cubicBezTo>
                      <a:pt x="343" y="338"/>
                      <a:pt x="351" y="337"/>
                      <a:pt x="357" y="338"/>
                    </a:cubicBezTo>
                    <a:cubicBezTo>
                      <a:pt x="357" y="334"/>
                      <a:pt x="358" y="332"/>
                      <a:pt x="359" y="330"/>
                    </a:cubicBezTo>
                    <a:cubicBezTo>
                      <a:pt x="354" y="324"/>
                      <a:pt x="350" y="317"/>
                      <a:pt x="340" y="316"/>
                    </a:cubicBezTo>
                    <a:cubicBezTo>
                      <a:pt x="340" y="313"/>
                      <a:pt x="338" y="313"/>
                      <a:pt x="337" y="311"/>
                    </a:cubicBezTo>
                    <a:cubicBezTo>
                      <a:pt x="337" y="309"/>
                      <a:pt x="336" y="308"/>
                      <a:pt x="335" y="307"/>
                    </a:cubicBezTo>
                    <a:cubicBezTo>
                      <a:pt x="336" y="303"/>
                      <a:pt x="340" y="302"/>
                      <a:pt x="340" y="296"/>
                    </a:cubicBezTo>
                    <a:cubicBezTo>
                      <a:pt x="331" y="295"/>
                      <a:pt x="327" y="299"/>
                      <a:pt x="320" y="301"/>
                    </a:cubicBezTo>
                    <a:close/>
                    <a:moveTo>
                      <a:pt x="423" y="369"/>
                    </a:moveTo>
                    <a:cubicBezTo>
                      <a:pt x="421" y="369"/>
                      <a:pt x="419" y="370"/>
                      <a:pt x="421" y="370"/>
                    </a:cubicBezTo>
                    <a:cubicBezTo>
                      <a:pt x="424" y="368"/>
                      <a:pt x="429" y="369"/>
                      <a:pt x="432" y="368"/>
                    </a:cubicBezTo>
                    <a:cubicBezTo>
                      <a:pt x="432" y="367"/>
                      <a:pt x="431" y="365"/>
                      <a:pt x="432" y="365"/>
                    </a:cubicBezTo>
                    <a:cubicBezTo>
                      <a:pt x="432" y="364"/>
                      <a:pt x="434" y="366"/>
                      <a:pt x="434" y="366"/>
                    </a:cubicBezTo>
                    <a:cubicBezTo>
                      <a:pt x="434" y="363"/>
                      <a:pt x="434" y="359"/>
                      <a:pt x="434" y="356"/>
                    </a:cubicBezTo>
                    <a:cubicBezTo>
                      <a:pt x="433" y="353"/>
                      <a:pt x="431" y="353"/>
                      <a:pt x="430" y="351"/>
                    </a:cubicBezTo>
                    <a:cubicBezTo>
                      <a:pt x="430" y="351"/>
                      <a:pt x="430" y="349"/>
                      <a:pt x="430" y="348"/>
                    </a:cubicBezTo>
                    <a:cubicBezTo>
                      <a:pt x="429" y="346"/>
                      <a:pt x="425" y="344"/>
                      <a:pt x="429" y="344"/>
                    </a:cubicBezTo>
                    <a:cubicBezTo>
                      <a:pt x="432" y="344"/>
                      <a:pt x="434" y="344"/>
                      <a:pt x="437" y="344"/>
                    </a:cubicBezTo>
                    <a:cubicBezTo>
                      <a:pt x="438" y="338"/>
                      <a:pt x="435" y="338"/>
                      <a:pt x="434" y="336"/>
                    </a:cubicBezTo>
                    <a:cubicBezTo>
                      <a:pt x="434" y="333"/>
                      <a:pt x="431" y="334"/>
                      <a:pt x="430" y="332"/>
                    </a:cubicBezTo>
                    <a:cubicBezTo>
                      <a:pt x="430" y="332"/>
                      <a:pt x="433" y="330"/>
                      <a:pt x="432" y="329"/>
                    </a:cubicBezTo>
                    <a:cubicBezTo>
                      <a:pt x="427" y="330"/>
                      <a:pt x="426" y="327"/>
                      <a:pt x="423" y="328"/>
                    </a:cubicBezTo>
                    <a:cubicBezTo>
                      <a:pt x="424" y="319"/>
                      <a:pt x="413" y="322"/>
                      <a:pt x="414" y="314"/>
                    </a:cubicBezTo>
                    <a:cubicBezTo>
                      <a:pt x="417" y="311"/>
                      <a:pt x="420" y="307"/>
                      <a:pt x="429" y="308"/>
                    </a:cubicBezTo>
                    <a:cubicBezTo>
                      <a:pt x="429" y="307"/>
                      <a:pt x="429" y="305"/>
                      <a:pt x="430" y="305"/>
                    </a:cubicBezTo>
                    <a:cubicBezTo>
                      <a:pt x="430" y="301"/>
                      <a:pt x="426" y="302"/>
                      <a:pt x="426" y="298"/>
                    </a:cubicBezTo>
                    <a:cubicBezTo>
                      <a:pt x="418" y="297"/>
                      <a:pt x="415" y="300"/>
                      <a:pt x="411" y="298"/>
                    </a:cubicBezTo>
                    <a:cubicBezTo>
                      <a:pt x="410" y="300"/>
                      <a:pt x="411" y="301"/>
                      <a:pt x="409" y="299"/>
                    </a:cubicBezTo>
                    <a:cubicBezTo>
                      <a:pt x="408" y="298"/>
                      <a:pt x="408" y="301"/>
                      <a:pt x="408" y="301"/>
                    </a:cubicBezTo>
                    <a:cubicBezTo>
                      <a:pt x="405" y="302"/>
                      <a:pt x="399" y="305"/>
                      <a:pt x="397" y="305"/>
                    </a:cubicBezTo>
                    <a:cubicBezTo>
                      <a:pt x="393" y="306"/>
                      <a:pt x="395" y="307"/>
                      <a:pt x="393" y="310"/>
                    </a:cubicBezTo>
                    <a:cubicBezTo>
                      <a:pt x="393" y="310"/>
                      <a:pt x="391" y="309"/>
                      <a:pt x="390" y="310"/>
                    </a:cubicBezTo>
                    <a:cubicBezTo>
                      <a:pt x="389" y="310"/>
                      <a:pt x="391" y="313"/>
                      <a:pt x="390" y="314"/>
                    </a:cubicBezTo>
                    <a:cubicBezTo>
                      <a:pt x="390" y="317"/>
                      <a:pt x="394" y="312"/>
                      <a:pt x="394" y="317"/>
                    </a:cubicBezTo>
                    <a:cubicBezTo>
                      <a:pt x="394" y="319"/>
                      <a:pt x="396" y="319"/>
                      <a:pt x="396" y="320"/>
                    </a:cubicBezTo>
                    <a:cubicBezTo>
                      <a:pt x="395" y="325"/>
                      <a:pt x="397" y="328"/>
                      <a:pt x="397" y="329"/>
                    </a:cubicBezTo>
                    <a:cubicBezTo>
                      <a:pt x="398" y="331"/>
                      <a:pt x="398" y="331"/>
                      <a:pt x="399" y="332"/>
                    </a:cubicBezTo>
                    <a:cubicBezTo>
                      <a:pt x="399" y="332"/>
                      <a:pt x="400" y="336"/>
                      <a:pt x="400" y="336"/>
                    </a:cubicBezTo>
                    <a:cubicBezTo>
                      <a:pt x="401" y="341"/>
                      <a:pt x="402" y="340"/>
                      <a:pt x="403" y="342"/>
                    </a:cubicBezTo>
                    <a:cubicBezTo>
                      <a:pt x="404" y="344"/>
                      <a:pt x="403" y="346"/>
                      <a:pt x="403" y="347"/>
                    </a:cubicBezTo>
                    <a:cubicBezTo>
                      <a:pt x="404" y="348"/>
                      <a:pt x="407" y="348"/>
                      <a:pt x="406" y="351"/>
                    </a:cubicBezTo>
                    <a:cubicBezTo>
                      <a:pt x="401" y="350"/>
                      <a:pt x="405" y="358"/>
                      <a:pt x="402" y="359"/>
                    </a:cubicBezTo>
                    <a:cubicBezTo>
                      <a:pt x="408" y="359"/>
                      <a:pt x="408" y="369"/>
                      <a:pt x="415" y="365"/>
                    </a:cubicBezTo>
                    <a:cubicBezTo>
                      <a:pt x="410" y="370"/>
                      <a:pt x="422" y="365"/>
                      <a:pt x="423" y="369"/>
                    </a:cubicBezTo>
                    <a:close/>
                    <a:moveTo>
                      <a:pt x="467" y="301"/>
                    </a:moveTo>
                    <a:cubicBezTo>
                      <a:pt x="466" y="302"/>
                      <a:pt x="467" y="304"/>
                      <a:pt x="466" y="305"/>
                    </a:cubicBezTo>
                    <a:cubicBezTo>
                      <a:pt x="465" y="307"/>
                      <a:pt x="462" y="306"/>
                      <a:pt x="461" y="308"/>
                    </a:cubicBezTo>
                    <a:cubicBezTo>
                      <a:pt x="462" y="309"/>
                      <a:pt x="466" y="312"/>
                      <a:pt x="466" y="314"/>
                    </a:cubicBezTo>
                    <a:cubicBezTo>
                      <a:pt x="466" y="314"/>
                      <a:pt x="463" y="314"/>
                      <a:pt x="464" y="316"/>
                    </a:cubicBezTo>
                    <a:cubicBezTo>
                      <a:pt x="465" y="317"/>
                      <a:pt x="468" y="316"/>
                      <a:pt x="470" y="319"/>
                    </a:cubicBezTo>
                    <a:cubicBezTo>
                      <a:pt x="470" y="317"/>
                      <a:pt x="472" y="316"/>
                      <a:pt x="473" y="316"/>
                    </a:cubicBezTo>
                    <a:cubicBezTo>
                      <a:pt x="474" y="311"/>
                      <a:pt x="471" y="311"/>
                      <a:pt x="470" y="308"/>
                    </a:cubicBezTo>
                    <a:cubicBezTo>
                      <a:pt x="472" y="307"/>
                      <a:pt x="475" y="306"/>
                      <a:pt x="474" y="302"/>
                    </a:cubicBezTo>
                    <a:cubicBezTo>
                      <a:pt x="472" y="302"/>
                      <a:pt x="471" y="301"/>
                      <a:pt x="473" y="299"/>
                    </a:cubicBezTo>
                    <a:cubicBezTo>
                      <a:pt x="471" y="300"/>
                      <a:pt x="469" y="300"/>
                      <a:pt x="467" y="301"/>
                    </a:cubicBezTo>
                    <a:close/>
                    <a:moveTo>
                      <a:pt x="273" y="341"/>
                    </a:moveTo>
                    <a:cubicBezTo>
                      <a:pt x="272" y="347"/>
                      <a:pt x="283" y="343"/>
                      <a:pt x="283" y="341"/>
                    </a:cubicBezTo>
                    <a:cubicBezTo>
                      <a:pt x="279" y="339"/>
                      <a:pt x="277" y="339"/>
                      <a:pt x="273" y="341"/>
                    </a:cubicBezTo>
                    <a:close/>
                    <a:moveTo>
                      <a:pt x="307" y="617"/>
                    </a:moveTo>
                    <a:cubicBezTo>
                      <a:pt x="309" y="611"/>
                      <a:pt x="317" y="611"/>
                      <a:pt x="316" y="602"/>
                    </a:cubicBezTo>
                    <a:cubicBezTo>
                      <a:pt x="312" y="605"/>
                      <a:pt x="304" y="599"/>
                      <a:pt x="300" y="603"/>
                    </a:cubicBezTo>
                    <a:cubicBezTo>
                      <a:pt x="306" y="604"/>
                      <a:pt x="299" y="604"/>
                      <a:pt x="298" y="606"/>
                    </a:cubicBezTo>
                    <a:cubicBezTo>
                      <a:pt x="299" y="605"/>
                      <a:pt x="300" y="609"/>
                      <a:pt x="300" y="611"/>
                    </a:cubicBezTo>
                    <a:cubicBezTo>
                      <a:pt x="300" y="612"/>
                      <a:pt x="300" y="615"/>
                      <a:pt x="298" y="615"/>
                    </a:cubicBezTo>
                    <a:cubicBezTo>
                      <a:pt x="298" y="614"/>
                      <a:pt x="297" y="613"/>
                      <a:pt x="297" y="615"/>
                    </a:cubicBezTo>
                    <a:cubicBezTo>
                      <a:pt x="299" y="617"/>
                      <a:pt x="303" y="617"/>
                      <a:pt x="307" y="61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1" name="Freeform 88"/>
              <p:cNvSpPr/>
              <p:nvPr>
                <p:custDataLst>
                  <p:tags r:id="rId95"/>
                </p:custDataLst>
              </p:nvPr>
            </p:nvSpPr>
            <p:spPr bwMode="auto">
              <a:xfrm>
                <a:off x="6380194" y="1429860"/>
                <a:ext cx="51947" cy="27705"/>
              </a:xfrm>
              <a:custGeom>
                <a:avLst/>
                <a:gdLst>
                  <a:gd name="T0" fmla="*/ 14 w 19"/>
                  <a:gd name="T1" fmla="*/ 0 h 10"/>
                  <a:gd name="T2" fmla="*/ 17 w 19"/>
                  <a:gd name="T3" fmla="*/ 9 h 10"/>
                  <a:gd name="T4" fmla="*/ 0 w 19"/>
                  <a:gd name="T5" fmla="*/ 4 h 10"/>
                  <a:gd name="T6" fmla="*/ 14 w 19"/>
                  <a:gd name="T7" fmla="*/ 0 h 10"/>
                </a:gdLst>
                <a:ahLst/>
                <a:cxnLst>
                  <a:cxn ang="0">
                    <a:pos x="T0" y="T1"/>
                  </a:cxn>
                  <a:cxn ang="0">
                    <a:pos x="T2" y="T3"/>
                  </a:cxn>
                  <a:cxn ang="0">
                    <a:pos x="T4" y="T5"/>
                  </a:cxn>
                  <a:cxn ang="0">
                    <a:pos x="T6" y="T7"/>
                  </a:cxn>
                </a:cxnLst>
                <a:rect l="0" t="0" r="r" b="b"/>
                <a:pathLst>
                  <a:path w="19" h="10">
                    <a:moveTo>
                      <a:pt x="14" y="0"/>
                    </a:moveTo>
                    <a:cubicBezTo>
                      <a:pt x="14" y="4"/>
                      <a:pt x="19" y="3"/>
                      <a:pt x="17" y="9"/>
                    </a:cubicBezTo>
                    <a:cubicBezTo>
                      <a:pt x="9" y="10"/>
                      <a:pt x="4" y="7"/>
                      <a:pt x="0" y="4"/>
                    </a:cubicBezTo>
                    <a:cubicBezTo>
                      <a:pt x="3" y="1"/>
                      <a:pt x="9" y="1"/>
                      <a:pt x="1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2" name="Freeform 89"/>
              <p:cNvSpPr>
                <a:spLocks noEditPoints="1"/>
              </p:cNvSpPr>
              <p:nvPr>
                <p:custDataLst>
                  <p:tags r:id="rId96"/>
                </p:custDataLst>
              </p:nvPr>
            </p:nvSpPr>
            <p:spPr bwMode="auto">
              <a:xfrm>
                <a:off x="6484087" y="1478344"/>
                <a:ext cx="485991" cy="338231"/>
              </a:xfrm>
              <a:custGeom>
                <a:avLst/>
                <a:gdLst>
                  <a:gd name="T0" fmla="*/ 17 w 178"/>
                  <a:gd name="T1" fmla="*/ 7 h 124"/>
                  <a:gd name="T2" fmla="*/ 23 w 178"/>
                  <a:gd name="T3" fmla="*/ 5 h 124"/>
                  <a:gd name="T4" fmla="*/ 23 w 178"/>
                  <a:gd name="T5" fmla="*/ 8 h 124"/>
                  <a:gd name="T6" fmla="*/ 23 w 178"/>
                  <a:gd name="T7" fmla="*/ 14 h 124"/>
                  <a:gd name="T8" fmla="*/ 28 w 178"/>
                  <a:gd name="T9" fmla="*/ 26 h 124"/>
                  <a:gd name="T10" fmla="*/ 38 w 178"/>
                  <a:gd name="T11" fmla="*/ 7 h 124"/>
                  <a:gd name="T12" fmla="*/ 51 w 178"/>
                  <a:gd name="T13" fmla="*/ 5 h 124"/>
                  <a:gd name="T14" fmla="*/ 60 w 178"/>
                  <a:gd name="T15" fmla="*/ 20 h 124"/>
                  <a:gd name="T16" fmla="*/ 71 w 178"/>
                  <a:gd name="T17" fmla="*/ 17 h 124"/>
                  <a:gd name="T18" fmla="*/ 86 w 178"/>
                  <a:gd name="T19" fmla="*/ 16 h 124"/>
                  <a:gd name="T20" fmla="*/ 91 w 178"/>
                  <a:gd name="T21" fmla="*/ 22 h 124"/>
                  <a:gd name="T22" fmla="*/ 97 w 178"/>
                  <a:gd name="T23" fmla="*/ 25 h 124"/>
                  <a:gd name="T24" fmla="*/ 100 w 178"/>
                  <a:gd name="T25" fmla="*/ 26 h 124"/>
                  <a:gd name="T26" fmla="*/ 114 w 178"/>
                  <a:gd name="T27" fmla="*/ 29 h 124"/>
                  <a:gd name="T28" fmla="*/ 126 w 178"/>
                  <a:gd name="T29" fmla="*/ 35 h 124"/>
                  <a:gd name="T30" fmla="*/ 130 w 178"/>
                  <a:gd name="T31" fmla="*/ 39 h 124"/>
                  <a:gd name="T32" fmla="*/ 139 w 178"/>
                  <a:gd name="T33" fmla="*/ 47 h 124"/>
                  <a:gd name="T34" fmla="*/ 133 w 178"/>
                  <a:gd name="T35" fmla="*/ 59 h 124"/>
                  <a:gd name="T36" fmla="*/ 146 w 178"/>
                  <a:gd name="T37" fmla="*/ 60 h 124"/>
                  <a:gd name="T38" fmla="*/ 149 w 178"/>
                  <a:gd name="T39" fmla="*/ 68 h 124"/>
                  <a:gd name="T40" fmla="*/ 161 w 178"/>
                  <a:gd name="T41" fmla="*/ 69 h 124"/>
                  <a:gd name="T42" fmla="*/ 169 w 178"/>
                  <a:gd name="T43" fmla="*/ 77 h 124"/>
                  <a:gd name="T44" fmla="*/ 172 w 178"/>
                  <a:gd name="T45" fmla="*/ 82 h 124"/>
                  <a:gd name="T46" fmla="*/ 164 w 178"/>
                  <a:gd name="T47" fmla="*/ 93 h 124"/>
                  <a:gd name="T48" fmla="*/ 154 w 178"/>
                  <a:gd name="T49" fmla="*/ 91 h 124"/>
                  <a:gd name="T50" fmla="*/ 145 w 178"/>
                  <a:gd name="T51" fmla="*/ 82 h 124"/>
                  <a:gd name="T52" fmla="*/ 137 w 178"/>
                  <a:gd name="T53" fmla="*/ 90 h 124"/>
                  <a:gd name="T54" fmla="*/ 148 w 178"/>
                  <a:gd name="T55" fmla="*/ 96 h 124"/>
                  <a:gd name="T56" fmla="*/ 154 w 178"/>
                  <a:gd name="T57" fmla="*/ 106 h 124"/>
                  <a:gd name="T58" fmla="*/ 149 w 178"/>
                  <a:gd name="T59" fmla="*/ 117 h 124"/>
                  <a:gd name="T60" fmla="*/ 130 w 178"/>
                  <a:gd name="T61" fmla="*/ 109 h 124"/>
                  <a:gd name="T62" fmla="*/ 136 w 178"/>
                  <a:gd name="T63" fmla="*/ 117 h 124"/>
                  <a:gd name="T64" fmla="*/ 143 w 178"/>
                  <a:gd name="T65" fmla="*/ 121 h 124"/>
                  <a:gd name="T66" fmla="*/ 136 w 178"/>
                  <a:gd name="T67" fmla="*/ 121 h 124"/>
                  <a:gd name="T68" fmla="*/ 120 w 178"/>
                  <a:gd name="T69" fmla="*/ 115 h 124"/>
                  <a:gd name="T70" fmla="*/ 111 w 178"/>
                  <a:gd name="T71" fmla="*/ 111 h 124"/>
                  <a:gd name="T72" fmla="*/ 106 w 178"/>
                  <a:gd name="T73" fmla="*/ 103 h 124"/>
                  <a:gd name="T74" fmla="*/ 97 w 178"/>
                  <a:gd name="T75" fmla="*/ 87 h 124"/>
                  <a:gd name="T76" fmla="*/ 99 w 178"/>
                  <a:gd name="T77" fmla="*/ 82 h 124"/>
                  <a:gd name="T78" fmla="*/ 102 w 178"/>
                  <a:gd name="T79" fmla="*/ 77 h 124"/>
                  <a:gd name="T80" fmla="*/ 106 w 178"/>
                  <a:gd name="T81" fmla="*/ 69 h 124"/>
                  <a:gd name="T82" fmla="*/ 102 w 178"/>
                  <a:gd name="T83" fmla="*/ 60 h 124"/>
                  <a:gd name="T84" fmla="*/ 96 w 178"/>
                  <a:gd name="T85" fmla="*/ 56 h 124"/>
                  <a:gd name="T86" fmla="*/ 91 w 178"/>
                  <a:gd name="T87" fmla="*/ 56 h 124"/>
                  <a:gd name="T88" fmla="*/ 86 w 178"/>
                  <a:gd name="T89" fmla="*/ 54 h 124"/>
                  <a:gd name="T90" fmla="*/ 74 w 178"/>
                  <a:gd name="T91" fmla="*/ 41 h 124"/>
                  <a:gd name="T92" fmla="*/ 62 w 178"/>
                  <a:gd name="T93" fmla="*/ 44 h 124"/>
                  <a:gd name="T94" fmla="*/ 51 w 178"/>
                  <a:gd name="T95" fmla="*/ 44 h 124"/>
                  <a:gd name="T96" fmla="*/ 40 w 178"/>
                  <a:gd name="T97" fmla="*/ 44 h 124"/>
                  <a:gd name="T98" fmla="*/ 17 w 178"/>
                  <a:gd name="T99" fmla="*/ 39 h 124"/>
                  <a:gd name="T100" fmla="*/ 7 w 178"/>
                  <a:gd name="T101" fmla="*/ 34 h 124"/>
                  <a:gd name="T102" fmla="*/ 4 w 178"/>
                  <a:gd name="T103" fmla="*/ 26 h 124"/>
                  <a:gd name="T104" fmla="*/ 5 w 178"/>
                  <a:gd name="T105" fmla="*/ 20 h 124"/>
                  <a:gd name="T106" fmla="*/ 115 w 178"/>
                  <a:gd name="T107" fmla="*/ 85 h 124"/>
                  <a:gd name="T108" fmla="*/ 123 w 178"/>
                  <a:gd name="T109" fmla="*/ 79 h 124"/>
                  <a:gd name="T110" fmla="*/ 115 w 178"/>
                  <a:gd name="T111" fmla="*/ 8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8" h="124">
                    <a:moveTo>
                      <a:pt x="7" y="8"/>
                    </a:moveTo>
                    <a:cubicBezTo>
                      <a:pt x="10" y="13"/>
                      <a:pt x="16" y="3"/>
                      <a:pt x="17" y="7"/>
                    </a:cubicBezTo>
                    <a:cubicBezTo>
                      <a:pt x="19" y="7"/>
                      <a:pt x="18" y="4"/>
                      <a:pt x="19" y="4"/>
                    </a:cubicBezTo>
                    <a:cubicBezTo>
                      <a:pt x="21" y="3"/>
                      <a:pt x="22" y="6"/>
                      <a:pt x="23" y="5"/>
                    </a:cubicBezTo>
                    <a:cubicBezTo>
                      <a:pt x="25" y="5"/>
                      <a:pt x="25" y="0"/>
                      <a:pt x="29" y="4"/>
                    </a:cubicBezTo>
                    <a:cubicBezTo>
                      <a:pt x="29" y="11"/>
                      <a:pt x="26" y="6"/>
                      <a:pt x="23" y="8"/>
                    </a:cubicBezTo>
                    <a:cubicBezTo>
                      <a:pt x="22" y="10"/>
                      <a:pt x="26" y="10"/>
                      <a:pt x="26" y="10"/>
                    </a:cubicBezTo>
                    <a:cubicBezTo>
                      <a:pt x="26" y="12"/>
                      <a:pt x="24" y="12"/>
                      <a:pt x="23" y="14"/>
                    </a:cubicBezTo>
                    <a:cubicBezTo>
                      <a:pt x="23" y="16"/>
                      <a:pt x="24" y="17"/>
                      <a:pt x="25" y="19"/>
                    </a:cubicBezTo>
                    <a:cubicBezTo>
                      <a:pt x="25" y="21"/>
                      <a:pt x="24" y="26"/>
                      <a:pt x="28" y="26"/>
                    </a:cubicBezTo>
                    <a:cubicBezTo>
                      <a:pt x="31" y="25"/>
                      <a:pt x="28" y="18"/>
                      <a:pt x="29" y="14"/>
                    </a:cubicBezTo>
                    <a:cubicBezTo>
                      <a:pt x="36" y="16"/>
                      <a:pt x="36" y="10"/>
                      <a:pt x="38" y="7"/>
                    </a:cubicBezTo>
                    <a:cubicBezTo>
                      <a:pt x="40" y="10"/>
                      <a:pt x="44" y="4"/>
                      <a:pt x="45" y="8"/>
                    </a:cubicBezTo>
                    <a:cubicBezTo>
                      <a:pt x="48" y="8"/>
                      <a:pt x="47" y="4"/>
                      <a:pt x="51" y="5"/>
                    </a:cubicBezTo>
                    <a:cubicBezTo>
                      <a:pt x="51" y="11"/>
                      <a:pt x="55" y="12"/>
                      <a:pt x="59" y="13"/>
                    </a:cubicBezTo>
                    <a:cubicBezTo>
                      <a:pt x="57" y="17"/>
                      <a:pt x="58" y="17"/>
                      <a:pt x="60" y="20"/>
                    </a:cubicBezTo>
                    <a:cubicBezTo>
                      <a:pt x="63" y="18"/>
                      <a:pt x="64" y="18"/>
                      <a:pt x="66" y="20"/>
                    </a:cubicBezTo>
                    <a:cubicBezTo>
                      <a:pt x="69" y="21"/>
                      <a:pt x="69" y="18"/>
                      <a:pt x="71" y="17"/>
                    </a:cubicBezTo>
                    <a:cubicBezTo>
                      <a:pt x="72" y="16"/>
                      <a:pt x="75" y="18"/>
                      <a:pt x="75" y="16"/>
                    </a:cubicBezTo>
                    <a:cubicBezTo>
                      <a:pt x="79" y="17"/>
                      <a:pt x="81" y="17"/>
                      <a:pt x="86" y="16"/>
                    </a:cubicBezTo>
                    <a:cubicBezTo>
                      <a:pt x="85" y="19"/>
                      <a:pt x="89" y="18"/>
                      <a:pt x="88" y="17"/>
                    </a:cubicBezTo>
                    <a:cubicBezTo>
                      <a:pt x="90" y="18"/>
                      <a:pt x="90" y="20"/>
                      <a:pt x="91" y="22"/>
                    </a:cubicBezTo>
                    <a:cubicBezTo>
                      <a:pt x="92" y="23"/>
                      <a:pt x="95" y="23"/>
                      <a:pt x="96" y="23"/>
                    </a:cubicBezTo>
                    <a:cubicBezTo>
                      <a:pt x="97" y="24"/>
                      <a:pt x="96" y="25"/>
                      <a:pt x="97" y="25"/>
                    </a:cubicBezTo>
                    <a:cubicBezTo>
                      <a:pt x="101" y="25"/>
                      <a:pt x="96" y="27"/>
                      <a:pt x="99" y="29"/>
                    </a:cubicBezTo>
                    <a:cubicBezTo>
                      <a:pt x="100" y="30"/>
                      <a:pt x="100" y="27"/>
                      <a:pt x="100" y="26"/>
                    </a:cubicBezTo>
                    <a:cubicBezTo>
                      <a:pt x="103" y="28"/>
                      <a:pt x="103" y="30"/>
                      <a:pt x="106" y="31"/>
                    </a:cubicBezTo>
                    <a:cubicBezTo>
                      <a:pt x="109" y="31"/>
                      <a:pt x="110" y="29"/>
                      <a:pt x="114" y="29"/>
                    </a:cubicBezTo>
                    <a:cubicBezTo>
                      <a:pt x="113" y="35"/>
                      <a:pt x="122" y="31"/>
                      <a:pt x="123" y="36"/>
                    </a:cubicBezTo>
                    <a:cubicBezTo>
                      <a:pt x="124" y="37"/>
                      <a:pt x="125" y="36"/>
                      <a:pt x="126" y="35"/>
                    </a:cubicBezTo>
                    <a:cubicBezTo>
                      <a:pt x="128" y="36"/>
                      <a:pt x="128" y="38"/>
                      <a:pt x="128" y="41"/>
                    </a:cubicBezTo>
                    <a:cubicBezTo>
                      <a:pt x="130" y="41"/>
                      <a:pt x="130" y="40"/>
                      <a:pt x="130" y="39"/>
                    </a:cubicBezTo>
                    <a:cubicBezTo>
                      <a:pt x="132" y="42"/>
                      <a:pt x="134" y="45"/>
                      <a:pt x="139" y="44"/>
                    </a:cubicBezTo>
                    <a:cubicBezTo>
                      <a:pt x="138" y="45"/>
                      <a:pt x="137" y="47"/>
                      <a:pt x="139" y="47"/>
                    </a:cubicBezTo>
                    <a:cubicBezTo>
                      <a:pt x="140" y="50"/>
                      <a:pt x="134" y="52"/>
                      <a:pt x="139" y="53"/>
                    </a:cubicBezTo>
                    <a:cubicBezTo>
                      <a:pt x="137" y="55"/>
                      <a:pt x="133" y="55"/>
                      <a:pt x="133" y="59"/>
                    </a:cubicBezTo>
                    <a:cubicBezTo>
                      <a:pt x="136" y="64"/>
                      <a:pt x="143" y="57"/>
                      <a:pt x="145" y="63"/>
                    </a:cubicBezTo>
                    <a:cubicBezTo>
                      <a:pt x="146" y="63"/>
                      <a:pt x="146" y="61"/>
                      <a:pt x="146" y="60"/>
                    </a:cubicBezTo>
                    <a:cubicBezTo>
                      <a:pt x="148" y="60"/>
                      <a:pt x="147" y="63"/>
                      <a:pt x="148" y="65"/>
                    </a:cubicBezTo>
                    <a:cubicBezTo>
                      <a:pt x="148" y="65"/>
                      <a:pt x="149" y="68"/>
                      <a:pt x="149" y="68"/>
                    </a:cubicBezTo>
                    <a:cubicBezTo>
                      <a:pt x="151" y="68"/>
                      <a:pt x="153" y="64"/>
                      <a:pt x="152" y="71"/>
                    </a:cubicBezTo>
                    <a:cubicBezTo>
                      <a:pt x="156" y="71"/>
                      <a:pt x="157" y="68"/>
                      <a:pt x="161" y="69"/>
                    </a:cubicBezTo>
                    <a:cubicBezTo>
                      <a:pt x="162" y="70"/>
                      <a:pt x="163" y="72"/>
                      <a:pt x="163" y="74"/>
                    </a:cubicBezTo>
                    <a:cubicBezTo>
                      <a:pt x="165" y="74"/>
                      <a:pt x="170" y="72"/>
                      <a:pt x="169" y="77"/>
                    </a:cubicBezTo>
                    <a:cubicBezTo>
                      <a:pt x="174" y="74"/>
                      <a:pt x="171" y="77"/>
                      <a:pt x="176" y="78"/>
                    </a:cubicBezTo>
                    <a:cubicBezTo>
                      <a:pt x="178" y="81"/>
                      <a:pt x="171" y="83"/>
                      <a:pt x="172" y="82"/>
                    </a:cubicBezTo>
                    <a:cubicBezTo>
                      <a:pt x="171" y="83"/>
                      <a:pt x="173" y="84"/>
                      <a:pt x="173" y="84"/>
                    </a:cubicBezTo>
                    <a:cubicBezTo>
                      <a:pt x="169" y="88"/>
                      <a:pt x="166" y="87"/>
                      <a:pt x="164" y="93"/>
                    </a:cubicBezTo>
                    <a:cubicBezTo>
                      <a:pt x="162" y="93"/>
                      <a:pt x="161" y="93"/>
                      <a:pt x="161" y="94"/>
                    </a:cubicBezTo>
                    <a:cubicBezTo>
                      <a:pt x="160" y="93"/>
                      <a:pt x="154" y="94"/>
                      <a:pt x="154" y="91"/>
                    </a:cubicBezTo>
                    <a:cubicBezTo>
                      <a:pt x="154" y="88"/>
                      <a:pt x="146" y="91"/>
                      <a:pt x="148" y="85"/>
                    </a:cubicBezTo>
                    <a:cubicBezTo>
                      <a:pt x="145" y="86"/>
                      <a:pt x="145" y="84"/>
                      <a:pt x="145" y="82"/>
                    </a:cubicBezTo>
                    <a:cubicBezTo>
                      <a:pt x="143" y="82"/>
                      <a:pt x="141" y="82"/>
                      <a:pt x="139" y="82"/>
                    </a:cubicBezTo>
                    <a:cubicBezTo>
                      <a:pt x="136" y="82"/>
                      <a:pt x="138" y="88"/>
                      <a:pt x="137" y="90"/>
                    </a:cubicBezTo>
                    <a:cubicBezTo>
                      <a:pt x="138" y="93"/>
                      <a:pt x="141" y="93"/>
                      <a:pt x="142" y="96"/>
                    </a:cubicBezTo>
                    <a:cubicBezTo>
                      <a:pt x="145" y="94"/>
                      <a:pt x="147" y="100"/>
                      <a:pt x="148" y="96"/>
                    </a:cubicBezTo>
                    <a:cubicBezTo>
                      <a:pt x="150" y="98"/>
                      <a:pt x="151" y="101"/>
                      <a:pt x="151" y="105"/>
                    </a:cubicBezTo>
                    <a:cubicBezTo>
                      <a:pt x="150" y="106"/>
                      <a:pt x="153" y="105"/>
                      <a:pt x="154" y="106"/>
                    </a:cubicBezTo>
                    <a:cubicBezTo>
                      <a:pt x="156" y="110"/>
                      <a:pt x="152" y="116"/>
                      <a:pt x="152" y="119"/>
                    </a:cubicBezTo>
                    <a:cubicBezTo>
                      <a:pt x="149" y="121"/>
                      <a:pt x="150" y="117"/>
                      <a:pt x="149" y="117"/>
                    </a:cubicBezTo>
                    <a:cubicBezTo>
                      <a:pt x="147" y="115"/>
                      <a:pt x="142" y="116"/>
                      <a:pt x="142" y="112"/>
                    </a:cubicBezTo>
                    <a:cubicBezTo>
                      <a:pt x="136" y="113"/>
                      <a:pt x="137" y="107"/>
                      <a:pt x="130" y="109"/>
                    </a:cubicBezTo>
                    <a:cubicBezTo>
                      <a:pt x="130" y="112"/>
                      <a:pt x="135" y="110"/>
                      <a:pt x="136" y="112"/>
                    </a:cubicBezTo>
                    <a:cubicBezTo>
                      <a:pt x="131" y="117"/>
                      <a:pt x="141" y="114"/>
                      <a:pt x="136" y="117"/>
                    </a:cubicBezTo>
                    <a:cubicBezTo>
                      <a:pt x="136" y="119"/>
                      <a:pt x="140" y="118"/>
                      <a:pt x="142" y="119"/>
                    </a:cubicBezTo>
                    <a:cubicBezTo>
                      <a:pt x="143" y="120"/>
                      <a:pt x="142" y="121"/>
                      <a:pt x="143" y="121"/>
                    </a:cubicBezTo>
                    <a:cubicBezTo>
                      <a:pt x="146" y="121"/>
                      <a:pt x="146" y="122"/>
                      <a:pt x="146" y="124"/>
                    </a:cubicBezTo>
                    <a:cubicBezTo>
                      <a:pt x="142" y="124"/>
                      <a:pt x="139" y="123"/>
                      <a:pt x="136" y="121"/>
                    </a:cubicBezTo>
                    <a:cubicBezTo>
                      <a:pt x="134" y="120"/>
                      <a:pt x="130" y="120"/>
                      <a:pt x="127" y="118"/>
                    </a:cubicBezTo>
                    <a:cubicBezTo>
                      <a:pt x="125" y="117"/>
                      <a:pt x="122" y="115"/>
                      <a:pt x="120" y="115"/>
                    </a:cubicBezTo>
                    <a:cubicBezTo>
                      <a:pt x="118" y="115"/>
                      <a:pt x="118" y="113"/>
                      <a:pt x="117" y="112"/>
                    </a:cubicBezTo>
                    <a:cubicBezTo>
                      <a:pt x="115" y="111"/>
                      <a:pt x="112" y="112"/>
                      <a:pt x="111" y="111"/>
                    </a:cubicBezTo>
                    <a:cubicBezTo>
                      <a:pt x="109" y="109"/>
                      <a:pt x="110" y="108"/>
                      <a:pt x="109" y="106"/>
                    </a:cubicBezTo>
                    <a:cubicBezTo>
                      <a:pt x="109" y="105"/>
                      <a:pt x="105" y="106"/>
                      <a:pt x="106" y="103"/>
                    </a:cubicBezTo>
                    <a:cubicBezTo>
                      <a:pt x="100" y="103"/>
                      <a:pt x="99" y="97"/>
                      <a:pt x="96" y="94"/>
                    </a:cubicBezTo>
                    <a:cubicBezTo>
                      <a:pt x="97" y="94"/>
                      <a:pt x="95" y="89"/>
                      <a:pt x="97" y="87"/>
                    </a:cubicBezTo>
                    <a:cubicBezTo>
                      <a:pt x="98" y="87"/>
                      <a:pt x="100" y="87"/>
                      <a:pt x="100" y="87"/>
                    </a:cubicBezTo>
                    <a:cubicBezTo>
                      <a:pt x="101" y="86"/>
                      <a:pt x="98" y="84"/>
                      <a:pt x="99" y="82"/>
                    </a:cubicBezTo>
                    <a:cubicBezTo>
                      <a:pt x="99" y="82"/>
                      <a:pt x="102" y="83"/>
                      <a:pt x="102" y="82"/>
                    </a:cubicBezTo>
                    <a:cubicBezTo>
                      <a:pt x="103" y="82"/>
                      <a:pt x="101" y="78"/>
                      <a:pt x="102" y="77"/>
                    </a:cubicBezTo>
                    <a:cubicBezTo>
                      <a:pt x="102" y="76"/>
                      <a:pt x="104" y="77"/>
                      <a:pt x="105" y="77"/>
                    </a:cubicBezTo>
                    <a:cubicBezTo>
                      <a:pt x="107" y="75"/>
                      <a:pt x="105" y="70"/>
                      <a:pt x="106" y="69"/>
                    </a:cubicBezTo>
                    <a:cubicBezTo>
                      <a:pt x="106" y="67"/>
                      <a:pt x="104" y="68"/>
                      <a:pt x="102" y="68"/>
                    </a:cubicBezTo>
                    <a:cubicBezTo>
                      <a:pt x="102" y="65"/>
                      <a:pt x="102" y="63"/>
                      <a:pt x="102" y="60"/>
                    </a:cubicBezTo>
                    <a:cubicBezTo>
                      <a:pt x="100" y="60"/>
                      <a:pt x="99" y="61"/>
                      <a:pt x="99" y="62"/>
                    </a:cubicBezTo>
                    <a:cubicBezTo>
                      <a:pt x="96" y="61"/>
                      <a:pt x="98" y="57"/>
                      <a:pt x="96" y="56"/>
                    </a:cubicBezTo>
                    <a:cubicBezTo>
                      <a:pt x="95" y="55"/>
                      <a:pt x="94" y="57"/>
                      <a:pt x="93" y="57"/>
                    </a:cubicBezTo>
                    <a:cubicBezTo>
                      <a:pt x="93" y="57"/>
                      <a:pt x="92" y="56"/>
                      <a:pt x="91" y="56"/>
                    </a:cubicBezTo>
                    <a:cubicBezTo>
                      <a:pt x="90" y="55"/>
                      <a:pt x="89" y="53"/>
                      <a:pt x="88" y="53"/>
                    </a:cubicBezTo>
                    <a:cubicBezTo>
                      <a:pt x="88" y="52"/>
                      <a:pt x="87" y="55"/>
                      <a:pt x="86" y="54"/>
                    </a:cubicBezTo>
                    <a:cubicBezTo>
                      <a:pt x="85" y="54"/>
                      <a:pt x="83" y="51"/>
                      <a:pt x="80" y="51"/>
                    </a:cubicBezTo>
                    <a:cubicBezTo>
                      <a:pt x="86" y="45"/>
                      <a:pt x="71" y="48"/>
                      <a:pt x="74" y="41"/>
                    </a:cubicBezTo>
                    <a:cubicBezTo>
                      <a:pt x="70" y="41"/>
                      <a:pt x="66" y="41"/>
                      <a:pt x="66" y="45"/>
                    </a:cubicBezTo>
                    <a:cubicBezTo>
                      <a:pt x="64" y="47"/>
                      <a:pt x="62" y="44"/>
                      <a:pt x="62" y="44"/>
                    </a:cubicBezTo>
                    <a:cubicBezTo>
                      <a:pt x="61" y="44"/>
                      <a:pt x="59" y="46"/>
                      <a:pt x="57" y="45"/>
                    </a:cubicBezTo>
                    <a:cubicBezTo>
                      <a:pt x="55" y="45"/>
                      <a:pt x="54" y="44"/>
                      <a:pt x="51" y="44"/>
                    </a:cubicBezTo>
                    <a:cubicBezTo>
                      <a:pt x="49" y="44"/>
                      <a:pt x="48" y="46"/>
                      <a:pt x="45" y="45"/>
                    </a:cubicBezTo>
                    <a:cubicBezTo>
                      <a:pt x="42" y="45"/>
                      <a:pt x="42" y="44"/>
                      <a:pt x="40" y="44"/>
                    </a:cubicBezTo>
                    <a:cubicBezTo>
                      <a:pt x="33" y="43"/>
                      <a:pt x="27" y="45"/>
                      <a:pt x="20" y="42"/>
                    </a:cubicBezTo>
                    <a:cubicBezTo>
                      <a:pt x="20" y="42"/>
                      <a:pt x="18" y="40"/>
                      <a:pt x="17" y="39"/>
                    </a:cubicBezTo>
                    <a:cubicBezTo>
                      <a:pt x="15" y="39"/>
                      <a:pt x="12" y="40"/>
                      <a:pt x="13" y="36"/>
                    </a:cubicBezTo>
                    <a:cubicBezTo>
                      <a:pt x="10" y="36"/>
                      <a:pt x="5" y="38"/>
                      <a:pt x="7" y="34"/>
                    </a:cubicBezTo>
                    <a:cubicBezTo>
                      <a:pt x="12" y="35"/>
                      <a:pt x="13" y="32"/>
                      <a:pt x="16" y="31"/>
                    </a:cubicBezTo>
                    <a:cubicBezTo>
                      <a:pt x="14" y="27"/>
                      <a:pt x="6" y="30"/>
                      <a:pt x="4" y="26"/>
                    </a:cubicBezTo>
                    <a:cubicBezTo>
                      <a:pt x="3" y="26"/>
                      <a:pt x="3" y="27"/>
                      <a:pt x="3" y="28"/>
                    </a:cubicBezTo>
                    <a:cubicBezTo>
                      <a:pt x="0" y="27"/>
                      <a:pt x="4" y="21"/>
                      <a:pt x="5" y="20"/>
                    </a:cubicBezTo>
                    <a:cubicBezTo>
                      <a:pt x="4" y="15"/>
                      <a:pt x="8" y="14"/>
                      <a:pt x="7" y="8"/>
                    </a:cubicBezTo>
                    <a:close/>
                    <a:moveTo>
                      <a:pt x="115" y="85"/>
                    </a:moveTo>
                    <a:cubicBezTo>
                      <a:pt x="116" y="82"/>
                      <a:pt x="122" y="85"/>
                      <a:pt x="126" y="84"/>
                    </a:cubicBezTo>
                    <a:cubicBezTo>
                      <a:pt x="126" y="81"/>
                      <a:pt x="124" y="81"/>
                      <a:pt x="123" y="79"/>
                    </a:cubicBezTo>
                    <a:cubicBezTo>
                      <a:pt x="121" y="77"/>
                      <a:pt x="117" y="79"/>
                      <a:pt x="114" y="77"/>
                    </a:cubicBezTo>
                    <a:cubicBezTo>
                      <a:pt x="115" y="79"/>
                      <a:pt x="112" y="85"/>
                      <a:pt x="115" y="8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3" name="Freeform 90"/>
              <p:cNvSpPr/>
              <p:nvPr>
                <p:custDataLst>
                  <p:tags r:id="rId97"/>
                </p:custDataLst>
              </p:nvPr>
            </p:nvSpPr>
            <p:spPr bwMode="auto">
              <a:xfrm>
                <a:off x="6009640" y="1495659"/>
                <a:ext cx="300137" cy="152377"/>
              </a:xfrm>
              <a:custGeom>
                <a:avLst/>
                <a:gdLst>
                  <a:gd name="T0" fmla="*/ 12 w 110"/>
                  <a:gd name="T1" fmla="*/ 42 h 56"/>
                  <a:gd name="T2" fmla="*/ 13 w 110"/>
                  <a:gd name="T3" fmla="*/ 38 h 56"/>
                  <a:gd name="T4" fmla="*/ 19 w 110"/>
                  <a:gd name="T5" fmla="*/ 36 h 56"/>
                  <a:gd name="T6" fmla="*/ 22 w 110"/>
                  <a:gd name="T7" fmla="*/ 35 h 56"/>
                  <a:gd name="T8" fmla="*/ 39 w 110"/>
                  <a:gd name="T9" fmla="*/ 33 h 56"/>
                  <a:gd name="T10" fmla="*/ 22 w 110"/>
                  <a:gd name="T11" fmla="*/ 32 h 56"/>
                  <a:gd name="T12" fmla="*/ 21 w 110"/>
                  <a:gd name="T13" fmla="*/ 30 h 56"/>
                  <a:gd name="T14" fmla="*/ 16 w 110"/>
                  <a:gd name="T15" fmla="*/ 32 h 56"/>
                  <a:gd name="T16" fmla="*/ 8 w 110"/>
                  <a:gd name="T17" fmla="*/ 30 h 56"/>
                  <a:gd name="T18" fmla="*/ 15 w 110"/>
                  <a:gd name="T19" fmla="*/ 25 h 56"/>
                  <a:gd name="T20" fmla="*/ 19 w 110"/>
                  <a:gd name="T21" fmla="*/ 25 h 56"/>
                  <a:gd name="T22" fmla="*/ 3 w 110"/>
                  <a:gd name="T23" fmla="*/ 22 h 56"/>
                  <a:gd name="T24" fmla="*/ 0 w 110"/>
                  <a:gd name="T25" fmla="*/ 17 h 56"/>
                  <a:gd name="T26" fmla="*/ 8 w 110"/>
                  <a:gd name="T27" fmla="*/ 11 h 56"/>
                  <a:gd name="T28" fmla="*/ 8 w 110"/>
                  <a:gd name="T29" fmla="*/ 10 h 56"/>
                  <a:gd name="T30" fmla="*/ 22 w 110"/>
                  <a:gd name="T31" fmla="*/ 4 h 56"/>
                  <a:gd name="T32" fmla="*/ 27 w 110"/>
                  <a:gd name="T33" fmla="*/ 1 h 56"/>
                  <a:gd name="T34" fmla="*/ 30 w 110"/>
                  <a:gd name="T35" fmla="*/ 2 h 56"/>
                  <a:gd name="T36" fmla="*/ 33 w 110"/>
                  <a:gd name="T37" fmla="*/ 8 h 56"/>
                  <a:gd name="T38" fmla="*/ 30 w 110"/>
                  <a:gd name="T39" fmla="*/ 10 h 56"/>
                  <a:gd name="T40" fmla="*/ 33 w 110"/>
                  <a:gd name="T41" fmla="*/ 11 h 56"/>
                  <a:gd name="T42" fmla="*/ 34 w 110"/>
                  <a:gd name="T43" fmla="*/ 8 h 56"/>
                  <a:gd name="T44" fmla="*/ 43 w 110"/>
                  <a:gd name="T45" fmla="*/ 7 h 56"/>
                  <a:gd name="T46" fmla="*/ 48 w 110"/>
                  <a:gd name="T47" fmla="*/ 14 h 56"/>
                  <a:gd name="T48" fmla="*/ 54 w 110"/>
                  <a:gd name="T49" fmla="*/ 11 h 56"/>
                  <a:gd name="T50" fmla="*/ 58 w 110"/>
                  <a:gd name="T51" fmla="*/ 7 h 56"/>
                  <a:gd name="T52" fmla="*/ 62 w 110"/>
                  <a:gd name="T53" fmla="*/ 8 h 56"/>
                  <a:gd name="T54" fmla="*/ 64 w 110"/>
                  <a:gd name="T55" fmla="*/ 14 h 56"/>
                  <a:gd name="T56" fmla="*/ 67 w 110"/>
                  <a:gd name="T57" fmla="*/ 20 h 56"/>
                  <a:gd name="T58" fmla="*/ 73 w 110"/>
                  <a:gd name="T59" fmla="*/ 16 h 56"/>
                  <a:gd name="T60" fmla="*/ 68 w 110"/>
                  <a:gd name="T61" fmla="*/ 13 h 56"/>
                  <a:gd name="T62" fmla="*/ 68 w 110"/>
                  <a:gd name="T63" fmla="*/ 4 h 56"/>
                  <a:gd name="T64" fmla="*/ 74 w 110"/>
                  <a:gd name="T65" fmla="*/ 2 h 56"/>
                  <a:gd name="T66" fmla="*/ 80 w 110"/>
                  <a:gd name="T67" fmla="*/ 13 h 56"/>
                  <a:gd name="T68" fmla="*/ 85 w 110"/>
                  <a:gd name="T69" fmla="*/ 16 h 56"/>
                  <a:gd name="T70" fmla="*/ 88 w 110"/>
                  <a:gd name="T71" fmla="*/ 20 h 56"/>
                  <a:gd name="T72" fmla="*/ 86 w 110"/>
                  <a:gd name="T73" fmla="*/ 25 h 56"/>
                  <a:gd name="T74" fmla="*/ 91 w 110"/>
                  <a:gd name="T75" fmla="*/ 30 h 56"/>
                  <a:gd name="T76" fmla="*/ 104 w 110"/>
                  <a:gd name="T77" fmla="*/ 32 h 56"/>
                  <a:gd name="T78" fmla="*/ 108 w 110"/>
                  <a:gd name="T79" fmla="*/ 36 h 56"/>
                  <a:gd name="T80" fmla="*/ 110 w 110"/>
                  <a:gd name="T81" fmla="*/ 39 h 56"/>
                  <a:gd name="T82" fmla="*/ 98 w 110"/>
                  <a:gd name="T83" fmla="*/ 39 h 56"/>
                  <a:gd name="T84" fmla="*/ 101 w 110"/>
                  <a:gd name="T85" fmla="*/ 50 h 56"/>
                  <a:gd name="T86" fmla="*/ 85 w 110"/>
                  <a:gd name="T87" fmla="*/ 50 h 56"/>
                  <a:gd name="T88" fmla="*/ 64 w 110"/>
                  <a:gd name="T89" fmla="*/ 50 h 56"/>
                  <a:gd name="T90" fmla="*/ 56 w 110"/>
                  <a:gd name="T91" fmla="*/ 51 h 56"/>
                  <a:gd name="T92" fmla="*/ 55 w 110"/>
                  <a:gd name="T93" fmla="*/ 54 h 56"/>
                  <a:gd name="T94" fmla="*/ 36 w 110"/>
                  <a:gd name="T95" fmla="*/ 54 h 56"/>
                  <a:gd name="T96" fmla="*/ 30 w 110"/>
                  <a:gd name="T97" fmla="*/ 45 h 56"/>
                  <a:gd name="T98" fmla="*/ 18 w 110"/>
                  <a:gd name="T99" fmla="*/ 42 h 56"/>
                  <a:gd name="T100" fmla="*/ 16 w 110"/>
                  <a:gd name="T101" fmla="*/ 44 h 56"/>
                  <a:gd name="T102" fmla="*/ 16 w 110"/>
                  <a:gd name="T103" fmla="*/ 41 h 56"/>
                  <a:gd name="T104" fmla="*/ 12 w 110"/>
                  <a:gd name="T105"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0" h="56">
                    <a:moveTo>
                      <a:pt x="12" y="42"/>
                    </a:moveTo>
                    <a:cubicBezTo>
                      <a:pt x="9" y="43"/>
                      <a:pt x="12" y="38"/>
                      <a:pt x="13" y="38"/>
                    </a:cubicBezTo>
                    <a:cubicBezTo>
                      <a:pt x="14" y="36"/>
                      <a:pt x="17" y="37"/>
                      <a:pt x="19" y="36"/>
                    </a:cubicBezTo>
                    <a:cubicBezTo>
                      <a:pt x="21" y="36"/>
                      <a:pt x="21" y="35"/>
                      <a:pt x="22" y="35"/>
                    </a:cubicBezTo>
                    <a:cubicBezTo>
                      <a:pt x="28" y="34"/>
                      <a:pt x="35" y="37"/>
                      <a:pt x="39" y="33"/>
                    </a:cubicBezTo>
                    <a:cubicBezTo>
                      <a:pt x="38" y="30"/>
                      <a:pt x="28" y="33"/>
                      <a:pt x="22" y="32"/>
                    </a:cubicBezTo>
                    <a:cubicBezTo>
                      <a:pt x="22" y="32"/>
                      <a:pt x="20" y="30"/>
                      <a:pt x="21" y="30"/>
                    </a:cubicBezTo>
                    <a:cubicBezTo>
                      <a:pt x="20" y="31"/>
                      <a:pt x="19" y="32"/>
                      <a:pt x="16" y="32"/>
                    </a:cubicBezTo>
                    <a:cubicBezTo>
                      <a:pt x="14" y="32"/>
                      <a:pt x="11" y="30"/>
                      <a:pt x="8" y="30"/>
                    </a:cubicBezTo>
                    <a:cubicBezTo>
                      <a:pt x="4" y="26"/>
                      <a:pt x="15" y="28"/>
                      <a:pt x="15" y="25"/>
                    </a:cubicBezTo>
                    <a:cubicBezTo>
                      <a:pt x="15" y="22"/>
                      <a:pt x="18" y="24"/>
                      <a:pt x="19" y="25"/>
                    </a:cubicBezTo>
                    <a:cubicBezTo>
                      <a:pt x="19" y="16"/>
                      <a:pt x="10" y="24"/>
                      <a:pt x="3" y="22"/>
                    </a:cubicBezTo>
                    <a:cubicBezTo>
                      <a:pt x="0" y="19"/>
                      <a:pt x="6" y="17"/>
                      <a:pt x="0" y="17"/>
                    </a:cubicBezTo>
                    <a:cubicBezTo>
                      <a:pt x="2" y="14"/>
                      <a:pt x="2" y="10"/>
                      <a:pt x="8" y="11"/>
                    </a:cubicBezTo>
                    <a:cubicBezTo>
                      <a:pt x="10" y="11"/>
                      <a:pt x="8" y="9"/>
                      <a:pt x="8" y="10"/>
                    </a:cubicBezTo>
                    <a:cubicBezTo>
                      <a:pt x="11" y="6"/>
                      <a:pt x="17" y="5"/>
                      <a:pt x="22" y="4"/>
                    </a:cubicBezTo>
                    <a:cubicBezTo>
                      <a:pt x="24" y="3"/>
                      <a:pt x="24" y="0"/>
                      <a:pt x="27" y="1"/>
                    </a:cubicBezTo>
                    <a:cubicBezTo>
                      <a:pt x="27" y="2"/>
                      <a:pt x="29" y="2"/>
                      <a:pt x="30" y="2"/>
                    </a:cubicBezTo>
                    <a:cubicBezTo>
                      <a:pt x="29" y="6"/>
                      <a:pt x="27" y="8"/>
                      <a:pt x="33" y="8"/>
                    </a:cubicBezTo>
                    <a:cubicBezTo>
                      <a:pt x="33" y="10"/>
                      <a:pt x="31" y="9"/>
                      <a:pt x="30" y="10"/>
                    </a:cubicBezTo>
                    <a:cubicBezTo>
                      <a:pt x="30" y="11"/>
                      <a:pt x="32" y="12"/>
                      <a:pt x="33" y="11"/>
                    </a:cubicBezTo>
                    <a:cubicBezTo>
                      <a:pt x="34" y="11"/>
                      <a:pt x="33" y="9"/>
                      <a:pt x="34" y="8"/>
                    </a:cubicBezTo>
                    <a:cubicBezTo>
                      <a:pt x="37" y="7"/>
                      <a:pt x="40" y="7"/>
                      <a:pt x="43" y="7"/>
                    </a:cubicBezTo>
                    <a:cubicBezTo>
                      <a:pt x="45" y="9"/>
                      <a:pt x="48" y="10"/>
                      <a:pt x="48" y="14"/>
                    </a:cubicBezTo>
                    <a:cubicBezTo>
                      <a:pt x="51" y="14"/>
                      <a:pt x="49" y="10"/>
                      <a:pt x="54" y="11"/>
                    </a:cubicBezTo>
                    <a:cubicBezTo>
                      <a:pt x="55" y="10"/>
                      <a:pt x="57" y="8"/>
                      <a:pt x="58" y="7"/>
                    </a:cubicBezTo>
                    <a:cubicBezTo>
                      <a:pt x="59" y="8"/>
                      <a:pt x="60" y="8"/>
                      <a:pt x="62" y="8"/>
                    </a:cubicBezTo>
                    <a:cubicBezTo>
                      <a:pt x="63" y="10"/>
                      <a:pt x="63" y="12"/>
                      <a:pt x="64" y="14"/>
                    </a:cubicBezTo>
                    <a:cubicBezTo>
                      <a:pt x="65" y="16"/>
                      <a:pt x="69" y="16"/>
                      <a:pt x="67" y="20"/>
                    </a:cubicBezTo>
                    <a:cubicBezTo>
                      <a:pt x="70" y="20"/>
                      <a:pt x="70" y="16"/>
                      <a:pt x="73" y="16"/>
                    </a:cubicBezTo>
                    <a:cubicBezTo>
                      <a:pt x="73" y="14"/>
                      <a:pt x="69" y="14"/>
                      <a:pt x="68" y="13"/>
                    </a:cubicBezTo>
                    <a:cubicBezTo>
                      <a:pt x="67" y="10"/>
                      <a:pt x="69" y="8"/>
                      <a:pt x="68" y="4"/>
                    </a:cubicBezTo>
                    <a:cubicBezTo>
                      <a:pt x="71" y="4"/>
                      <a:pt x="71" y="2"/>
                      <a:pt x="74" y="2"/>
                    </a:cubicBezTo>
                    <a:cubicBezTo>
                      <a:pt x="75" y="5"/>
                      <a:pt x="78" y="9"/>
                      <a:pt x="80" y="13"/>
                    </a:cubicBezTo>
                    <a:cubicBezTo>
                      <a:pt x="80" y="13"/>
                      <a:pt x="84" y="19"/>
                      <a:pt x="85" y="16"/>
                    </a:cubicBezTo>
                    <a:cubicBezTo>
                      <a:pt x="87" y="16"/>
                      <a:pt x="85" y="20"/>
                      <a:pt x="88" y="20"/>
                    </a:cubicBezTo>
                    <a:cubicBezTo>
                      <a:pt x="88" y="22"/>
                      <a:pt x="88" y="24"/>
                      <a:pt x="86" y="25"/>
                    </a:cubicBezTo>
                    <a:cubicBezTo>
                      <a:pt x="87" y="27"/>
                      <a:pt x="92" y="26"/>
                      <a:pt x="91" y="30"/>
                    </a:cubicBezTo>
                    <a:cubicBezTo>
                      <a:pt x="96" y="27"/>
                      <a:pt x="97" y="33"/>
                      <a:pt x="104" y="32"/>
                    </a:cubicBezTo>
                    <a:cubicBezTo>
                      <a:pt x="101" y="38"/>
                      <a:pt x="108" y="36"/>
                      <a:pt x="108" y="36"/>
                    </a:cubicBezTo>
                    <a:cubicBezTo>
                      <a:pt x="109" y="37"/>
                      <a:pt x="106" y="41"/>
                      <a:pt x="110" y="39"/>
                    </a:cubicBezTo>
                    <a:cubicBezTo>
                      <a:pt x="107" y="46"/>
                      <a:pt x="104" y="37"/>
                      <a:pt x="98" y="39"/>
                    </a:cubicBezTo>
                    <a:cubicBezTo>
                      <a:pt x="97" y="45"/>
                      <a:pt x="103" y="43"/>
                      <a:pt x="101" y="50"/>
                    </a:cubicBezTo>
                    <a:cubicBezTo>
                      <a:pt x="96" y="51"/>
                      <a:pt x="89" y="53"/>
                      <a:pt x="85" y="50"/>
                    </a:cubicBezTo>
                    <a:cubicBezTo>
                      <a:pt x="80" y="47"/>
                      <a:pt x="70" y="46"/>
                      <a:pt x="64" y="50"/>
                    </a:cubicBezTo>
                    <a:cubicBezTo>
                      <a:pt x="62" y="51"/>
                      <a:pt x="60" y="50"/>
                      <a:pt x="56" y="51"/>
                    </a:cubicBezTo>
                    <a:cubicBezTo>
                      <a:pt x="55" y="52"/>
                      <a:pt x="55" y="53"/>
                      <a:pt x="55" y="54"/>
                    </a:cubicBezTo>
                    <a:cubicBezTo>
                      <a:pt x="51" y="52"/>
                      <a:pt x="43" y="56"/>
                      <a:pt x="36" y="54"/>
                    </a:cubicBezTo>
                    <a:cubicBezTo>
                      <a:pt x="34" y="51"/>
                      <a:pt x="32" y="48"/>
                      <a:pt x="30" y="45"/>
                    </a:cubicBezTo>
                    <a:cubicBezTo>
                      <a:pt x="25" y="45"/>
                      <a:pt x="18" y="47"/>
                      <a:pt x="18" y="42"/>
                    </a:cubicBezTo>
                    <a:cubicBezTo>
                      <a:pt x="17" y="42"/>
                      <a:pt x="17" y="43"/>
                      <a:pt x="16" y="44"/>
                    </a:cubicBezTo>
                    <a:cubicBezTo>
                      <a:pt x="15" y="43"/>
                      <a:pt x="15" y="41"/>
                      <a:pt x="16" y="41"/>
                    </a:cubicBezTo>
                    <a:cubicBezTo>
                      <a:pt x="17" y="38"/>
                      <a:pt x="12" y="41"/>
                      <a:pt x="12" y="4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4" name="Freeform 91"/>
              <p:cNvSpPr>
                <a:spLocks noEditPoints="1"/>
              </p:cNvSpPr>
              <p:nvPr>
                <p:custDataLst>
                  <p:tags r:id="rId98"/>
                </p:custDataLst>
              </p:nvPr>
            </p:nvSpPr>
            <p:spPr bwMode="auto">
              <a:xfrm>
                <a:off x="5210814" y="1530290"/>
                <a:ext cx="2143671" cy="2487673"/>
              </a:xfrm>
              <a:custGeom>
                <a:avLst/>
                <a:gdLst>
                  <a:gd name="T0" fmla="*/ 514 w 786"/>
                  <a:gd name="T1" fmla="*/ 60 h 912"/>
                  <a:gd name="T2" fmla="*/ 462 w 786"/>
                  <a:gd name="T3" fmla="*/ 96 h 912"/>
                  <a:gd name="T4" fmla="*/ 456 w 786"/>
                  <a:gd name="T5" fmla="*/ 149 h 912"/>
                  <a:gd name="T6" fmla="*/ 520 w 786"/>
                  <a:gd name="T7" fmla="*/ 192 h 912"/>
                  <a:gd name="T8" fmla="*/ 541 w 786"/>
                  <a:gd name="T9" fmla="*/ 135 h 912"/>
                  <a:gd name="T10" fmla="*/ 594 w 786"/>
                  <a:gd name="T11" fmla="*/ 133 h 912"/>
                  <a:gd name="T12" fmla="*/ 643 w 786"/>
                  <a:gd name="T13" fmla="*/ 146 h 912"/>
                  <a:gd name="T14" fmla="*/ 662 w 786"/>
                  <a:gd name="T15" fmla="*/ 197 h 912"/>
                  <a:gd name="T16" fmla="*/ 601 w 786"/>
                  <a:gd name="T17" fmla="*/ 219 h 912"/>
                  <a:gd name="T18" fmla="*/ 639 w 786"/>
                  <a:gd name="T19" fmla="*/ 241 h 912"/>
                  <a:gd name="T20" fmla="*/ 624 w 786"/>
                  <a:gd name="T21" fmla="*/ 249 h 912"/>
                  <a:gd name="T22" fmla="*/ 557 w 786"/>
                  <a:gd name="T23" fmla="*/ 298 h 912"/>
                  <a:gd name="T24" fmla="*/ 529 w 786"/>
                  <a:gd name="T25" fmla="*/ 381 h 912"/>
                  <a:gd name="T26" fmla="*/ 471 w 786"/>
                  <a:gd name="T27" fmla="*/ 348 h 912"/>
                  <a:gd name="T28" fmla="*/ 425 w 786"/>
                  <a:gd name="T29" fmla="*/ 410 h 912"/>
                  <a:gd name="T30" fmla="*/ 477 w 786"/>
                  <a:gd name="T31" fmla="*/ 435 h 912"/>
                  <a:gd name="T32" fmla="*/ 550 w 786"/>
                  <a:gd name="T33" fmla="*/ 484 h 912"/>
                  <a:gd name="T34" fmla="*/ 609 w 786"/>
                  <a:gd name="T35" fmla="*/ 475 h 912"/>
                  <a:gd name="T36" fmla="*/ 702 w 786"/>
                  <a:gd name="T37" fmla="*/ 515 h 912"/>
                  <a:gd name="T38" fmla="*/ 785 w 786"/>
                  <a:gd name="T39" fmla="*/ 566 h 912"/>
                  <a:gd name="T40" fmla="*/ 750 w 786"/>
                  <a:gd name="T41" fmla="*/ 680 h 912"/>
                  <a:gd name="T42" fmla="*/ 704 w 786"/>
                  <a:gd name="T43" fmla="*/ 730 h 912"/>
                  <a:gd name="T44" fmla="*/ 659 w 786"/>
                  <a:gd name="T45" fmla="*/ 779 h 912"/>
                  <a:gd name="T46" fmla="*/ 619 w 786"/>
                  <a:gd name="T47" fmla="*/ 825 h 912"/>
                  <a:gd name="T48" fmla="*/ 601 w 786"/>
                  <a:gd name="T49" fmla="*/ 861 h 912"/>
                  <a:gd name="T50" fmla="*/ 569 w 786"/>
                  <a:gd name="T51" fmla="*/ 896 h 912"/>
                  <a:gd name="T52" fmla="*/ 558 w 786"/>
                  <a:gd name="T53" fmla="*/ 847 h 912"/>
                  <a:gd name="T54" fmla="*/ 584 w 786"/>
                  <a:gd name="T55" fmla="*/ 745 h 912"/>
                  <a:gd name="T56" fmla="*/ 581 w 786"/>
                  <a:gd name="T57" fmla="*/ 647 h 912"/>
                  <a:gd name="T58" fmla="*/ 529 w 786"/>
                  <a:gd name="T59" fmla="*/ 581 h 912"/>
                  <a:gd name="T60" fmla="*/ 539 w 786"/>
                  <a:gd name="T61" fmla="*/ 526 h 912"/>
                  <a:gd name="T62" fmla="*/ 493 w 786"/>
                  <a:gd name="T63" fmla="*/ 468 h 912"/>
                  <a:gd name="T64" fmla="*/ 444 w 786"/>
                  <a:gd name="T65" fmla="*/ 438 h 912"/>
                  <a:gd name="T66" fmla="*/ 369 w 786"/>
                  <a:gd name="T67" fmla="*/ 395 h 912"/>
                  <a:gd name="T68" fmla="*/ 326 w 786"/>
                  <a:gd name="T69" fmla="*/ 351 h 912"/>
                  <a:gd name="T70" fmla="*/ 326 w 786"/>
                  <a:gd name="T71" fmla="*/ 369 h 912"/>
                  <a:gd name="T72" fmla="*/ 281 w 786"/>
                  <a:gd name="T73" fmla="*/ 312 h 912"/>
                  <a:gd name="T74" fmla="*/ 253 w 786"/>
                  <a:gd name="T75" fmla="*/ 213 h 912"/>
                  <a:gd name="T76" fmla="*/ 237 w 786"/>
                  <a:gd name="T77" fmla="*/ 186 h 912"/>
                  <a:gd name="T78" fmla="*/ 194 w 786"/>
                  <a:gd name="T79" fmla="*/ 139 h 912"/>
                  <a:gd name="T80" fmla="*/ 120 w 786"/>
                  <a:gd name="T81" fmla="*/ 115 h 912"/>
                  <a:gd name="T82" fmla="*/ 83 w 786"/>
                  <a:gd name="T83" fmla="*/ 135 h 912"/>
                  <a:gd name="T84" fmla="*/ 46 w 786"/>
                  <a:gd name="T85" fmla="*/ 158 h 912"/>
                  <a:gd name="T86" fmla="*/ 19 w 786"/>
                  <a:gd name="T87" fmla="*/ 123 h 912"/>
                  <a:gd name="T88" fmla="*/ 7 w 786"/>
                  <a:gd name="T89" fmla="*/ 78 h 912"/>
                  <a:gd name="T90" fmla="*/ 22 w 786"/>
                  <a:gd name="T91" fmla="*/ 50 h 912"/>
                  <a:gd name="T92" fmla="*/ 75 w 786"/>
                  <a:gd name="T93" fmla="*/ 17 h 912"/>
                  <a:gd name="T94" fmla="*/ 203 w 786"/>
                  <a:gd name="T95" fmla="*/ 31 h 912"/>
                  <a:gd name="T96" fmla="*/ 264 w 786"/>
                  <a:gd name="T97" fmla="*/ 34 h 912"/>
                  <a:gd name="T98" fmla="*/ 358 w 786"/>
                  <a:gd name="T99" fmla="*/ 59 h 912"/>
                  <a:gd name="T100" fmla="*/ 427 w 786"/>
                  <a:gd name="T101" fmla="*/ 43 h 912"/>
                  <a:gd name="T102" fmla="*/ 446 w 786"/>
                  <a:gd name="T103" fmla="*/ 10 h 912"/>
                  <a:gd name="T104" fmla="*/ 481 w 786"/>
                  <a:gd name="T105" fmla="*/ 41 h 912"/>
                  <a:gd name="T106" fmla="*/ 258 w 786"/>
                  <a:gd name="T107" fmla="*/ 69 h 912"/>
                  <a:gd name="T108" fmla="*/ 332 w 786"/>
                  <a:gd name="T109" fmla="*/ 108 h 912"/>
                  <a:gd name="T110" fmla="*/ 320 w 786"/>
                  <a:gd name="T111" fmla="*/ 106 h 912"/>
                  <a:gd name="T112" fmla="*/ 424 w 786"/>
                  <a:gd name="T113" fmla="*/ 200 h 912"/>
                  <a:gd name="T114" fmla="*/ 458 w 786"/>
                  <a:gd name="T115" fmla="*/ 235 h 912"/>
                  <a:gd name="T116" fmla="*/ 487 w 786"/>
                  <a:gd name="T117" fmla="*/ 216 h 912"/>
                  <a:gd name="T118" fmla="*/ 481 w 786"/>
                  <a:gd name="T119" fmla="*/ 271 h 912"/>
                  <a:gd name="T120" fmla="*/ 533 w 786"/>
                  <a:gd name="T121" fmla="*/ 253 h 912"/>
                  <a:gd name="T122" fmla="*/ 518 w 786"/>
                  <a:gd name="T123" fmla="*/ 269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86" h="912">
                    <a:moveTo>
                      <a:pt x="478" y="50"/>
                    </a:moveTo>
                    <a:cubicBezTo>
                      <a:pt x="479" y="53"/>
                      <a:pt x="483" y="48"/>
                      <a:pt x="481" y="55"/>
                    </a:cubicBezTo>
                    <a:cubicBezTo>
                      <a:pt x="483" y="55"/>
                      <a:pt x="484" y="55"/>
                      <a:pt x="486" y="55"/>
                    </a:cubicBezTo>
                    <a:cubicBezTo>
                      <a:pt x="488" y="53"/>
                      <a:pt x="489" y="51"/>
                      <a:pt x="489" y="47"/>
                    </a:cubicBezTo>
                    <a:cubicBezTo>
                      <a:pt x="491" y="46"/>
                      <a:pt x="492" y="45"/>
                      <a:pt x="492" y="43"/>
                    </a:cubicBezTo>
                    <a:cubicBezTo>
                      <a:pt x="497" y="45"/>
                      <a:pt x="493" y="38"/>
                      <a:pt x="498" y="40"/>
                    </a:cubicBezTo>
                    <a:cubicBezTo>
                      <a:pt x="498" y="36"/>
                      <a:pt x="498" y="33"/>
                      <a:pt x="498" y="29"/>
                    </a:cubicBezTo>
                    <a:cubicBezTo>
                      <a:pt x="503" y="29"/>
                      <a:pt x="505" y="28"/>
                      <a:pt x="510" y="29"/>
                    </a:cubicBezTo>
                    <a:cubicBezTo>
                      <a:pt x="511" y="30"/>
                      <a:pt x="510" y="33"/>
                      <a:pt x="511" y="34"/>
                    </a:cubicBezTo>
                    <a:cubicBezTo>
                      <a:pt x="511" y="34"/>
                      <a:pt x="513" y="34"/>
                      <a:pt x="514" y="34"/>
                    </a:cubicBezTo>
                    <a:cubicBezTo>
                      <a:pt x="516" y="34"/>
                      <a:pt x="516" y="36"/>
                      <a:pt x="518" y="37"/>
                    </a:cubicBezTo>
                    <a:cubicBezTo>
                      <a:pt x="519" y="41"/>
                      <a:pt x="517" y="43"/>
                      <a:pt x="514" y="44"/>
                    </a:cubicBezTo>
                    <a:cubicBezTo>
                      <a:pt x="517" y="46"/>
                      <a:pt x="516" y="52"/>
                      <a:pt x="520" y="53"/>
                    </a:cubicBezTo>
                    <a:cubicBezTo>
                      <a:pt x="519" y="57"/>
                      <a:pt x="515" y="57"/>
                      <a:pt x="514" y="60"/>
                    </a:cubicBezTo>
                    <a:cubicBezTo>
                      <a:pt x="511" y="60"/>
                      <a:pt x="510" y="63"/>
                      <a:pt x="510" y="60"/>
                    </a:cubicBezTo>
                    <a:cubicBezTo>
                      <a:pt x="507" y="62"/>
                      <a:pt x="507" y="66"/>
                      <a:pt x="505" y="68"/>
                    </a:cubicBezTo>
                    <a:cubicBezTo>
                      <a:pt x="503" y="67"/>
                      <a:pt x="506" y="64"/>
                      <a:pt x="499" y="65"/>
                    </a:cubicBezTo>
                    <a:cubicBezTo>
                      <a:pt x="499" y="63"/>
                      <a:pt x="501" y="64"/>
                      <a:pt x="502" y="63"/>
                    </a:cubicBezTo>
                    <a:cubicBezTo>
                      <a:pt x="499" y="59"/>
                      <a:pt x="494" y="65"/>
                      <a:pt x="489" y="63"/>
                    </a:cubicBezTo>
                    <a:cubicBezTo>
                      <a:pt x="490" y="68"/>
                      <a:pt x="489" y="67"/>
                      <a:pt x="489" y="72"/>
                    </a:cubicBezTo>
                    <a:cubicBezTo>
                      <a:pt x="487" y="72"/>
                      <a:pt x="488" y="71"/>
                      <a:pt x="487" y="69"/>
                    </a:cubicBezTo>
                    <a:cubicBezTo>
                      <a:pt x="484" y="70"/>
                      <a:pt x="485" y="75"/>
                      <a:pt x="480" y="74"/>
                    </a:cubicBezTo>
                    <a:cubicBezTo>
                      <a:pt x="480" y="75"/>
                      <a:pt x="483" y="75"/>
                      <a:pt x="483" y="77"/>
                    </a:cubicBezTo>
                    <a:cubicBezTo>
                      <a:pt x="483" y="79"/>
                      <a:pt x="481" y="80"/>
                      <a:pt x="481" y="83"/>
                    </a:cubicBezTo>
                    <a:cubicBezTo>
                      <a:pt x="478" y="79"/>
                      <a:pt x="474" y="88"/>
                      <a:pt x="472" y="87"/>
                    </a:cubicBezTo>
                    <a:cubicBezTo>
                      <a:pt x="472" y="86"/>
                      <a:pt x="470" y="85"/>
                      <a:pt x="470" y="90"/>
                    </a:cubicBezTo>
                    <a:cubicBezTo>
                      <a:pt x="468" y="90"/>
                      <a:pt x="466" y="90"/>
                      <a:pt x="464" y="90"/>
                    </a:cubicBezTo>
                    <a:cubicBezTo>
                      <a:pt x="462" y="91"/>
                      <a:pt x="462" y="94"/>
                      <a:pt x="462" y="96"/>
                    </a:cubicBezTo>
                    <a:cubicBezTo>
                      <a:pt x="460" y="94"/>
                      <a:pt x="459" y="95"/>
                      <a:pt x="459" y="98"/>
                    </a:cubicBezTo>
                    <a:cubicBezTo>
                      <a:pt x="456" y="95"/>
                      <a:pt x="455" y="97"/>
                      <a:pt x="452" y="98"/>
                    </a:cubicBezTo>
                    <a:cubicBezTo>
                      <a:pt x="453" y="99"/>
                      <a:pt x="453" y="101"/>
                      <a:pt x="453" y="103"/>
                    </a:cubicBezTo>
                    <a:cubicBezTo>
                      <a:pt x="450" y="100"/>
                      <a:pt x="451" y="104"/>
                      <a:pt x="449" y="108"/>
                    </a:cubicBezTo>
                    <a:cubicBezTo>
                      <a:pt x="447" y="111"/>
                      <a:pt x="443" y="114"/>
                      <a:pt x="443" y="121"/>
                    </a:cubicBezTo>
                    <a:cubicBezTo>
                      <a:pt x="439" y="123"/>
                      <a:pt x="438" y="127"/>
                      <a:pt x="435" y="130"/>
                    </a:cubicBezTo>
                    <a:cubicBezTo>
                      <a:pt x="436" y="132"/>
                      <a:pt x="437" y="130"/>
                      <a:pt x="437" y="130"/>
                    </a:cubicBezTo>
                    <a:cubicBezTo>
                      <a:pt x="439" y="130"/>
                      <a:pt x="437" y="131"/>
                      <a:pt x="438" y="132"/>
                    </a:cubicBezTo>
                    <a:cubicBezTo>
                      <a:pt x="439" y="132"/>
                      <a:pt x="441" y="134"/>
                      <a:pt x="441" y="135"/>
                    </a:cubicBezTo>
                    <a:cubicBezTo>
                      <a:pt x="443" y="135"/>
                      <a:pt x="444" y="131"/>
                      <a:pt x="447" y="135"/>
                    </a:cubicBezTo>
                    <a:cubicBezTo>
                      <a:pt x="448" y="135"/>
                      <a:pt x="449" y="136"/>
                      <a:pt x="450" y="136"/>
                    </a:cubicBezTo>
                    <a:cubicBezTo>
                      <a:pt x="450" y="138"/>
                      <a:pt x="450" y="140"/>
                      <a:pt x="450" y="142"/>
                    </a:cubicBezTo>
                    <a:cubicBezTo>
                      <a:pt x="451" y="144"/>
                      <a:pt x="453" y="143"/>
                      <a:pt x="453" y="145"/>
                    </a:cubicBezTo>
                    <a:cubicBezTo>
                      <a:pt x="454" y="146"/>
                      <a:pt x="457" y="146"/>
                      <a:pt x="456" y="149"/>
                    </a:cubicBezTo>
                    <a:cubicBezTo>
                      <a:pt x="464" y="148"/>
                      <a:pt x="470" y="151"/>
                      <a:pt x="474" y="149"/>
                    </a:cubicBezTo>
                    <a:cubicBezTo>
                      <a:pt x="475" y="155"/>
                      <a:pt x="481" y="153"/>
                      <a:pt x="484" y="157"/>
                    </a:cubicBezTo>
                    <a:cubicBezTo>
                      <a:pt x="485" y="158"/>
                      <a:pt x="486" y="157"/>
                      <a:pt x="486" y="158"/>
                    </a:cubicBezTo>
                    <a:cubicBezTo>
                      <a:pt x="486" y="161"/>
                      <a:pt x="487" y="158"/>
                      <a:pt x="487" y="158"/>
                    </a:cubicBezTo>
                    <a:cubicBezTo>
                      <a:pt x="489" y="158"/>
                      <a:pt x="489" y="161"/>
                      <a:pt x="490" y="161"/>
                    </a:cubicBezTo>
                    <a:cubicBezTo>
                      <a:pt x="493" y="162"/>
                      <a:pt x="495" y="160"/>
                      <a:pt x="495" y="164"/>
                    </a:cubicBezTo>
                    <a:cubicBezTo>
                      <a:pt x="503" y="164"/>
                      <a:pt x="507" y="167"/>
                      <a:pt x="514" y="167"/>
                    </a:cubicBezTo>
                    <a:cubicBezTo>
                      <a:pt x="514" y="172"/>
                      <a:pt x="513" y="176"/>
                      <a:pt x="515" y="179"/>
                    </a:cubicBezTo>
                    <a:cubicBezTo>
                      <a:pt x="515" y="179"/>
                      <a:pt x="517" y="181"/>
                      <a:pt x="517" y="181"/>
                    </a:cubicBezTo>
                    <a:cubicBezTo>
                      <a:pt x="517" y="182"/>
                      <a:pt x="516" y="184"/>
                      <a:pt x="515" y="183"/>
                    </a:cubicBezTo>
                    <a:cubicBezTo>
                      <a:pt x="516" y="185"/>
                      <a:pt x="518" y="184"/>
                      <a:pt x="518" y="185"/>
                    </a:cubicBezTo>
                    <a:cubicBezTo>
                      <a:pt x="519" y="185"/>
                      <a:pt x="516" y="189"/>
                      <a:pt x="520" y="188"/>
                    </a:cubicBezTo>
                    <a:cubicBezTo>
                      <a:pt x="519" y="189"/>
                      <a:pt x="518" y="190"/>
                      <a:pt x="518" y="192"/>
                    </a:cubicBezTo>
                    <a:cubicBezTo>
                      <a:pt x="519" y="194"/>
                      <a:pt x="520" y="193"/>
                      <a:pt x="520" y="192"/>
                    </a:cubicBezTo>
                    <a:cubicBezTo>
                      <a:pt x="522" y="192"/>
                      <a:pt x="521" y="195"/>
                      <a:pt x="521" y="195"/>
                    </a:cubicBezTo>
                    <a:cubicBezTo>
                      <a:pt x="522" y="196"/>
                      <a:pt x="524" y="195"/>
                      <a:pt x="524" y="195"/>
                    </a:cubicBezTo>
                    <a:cubicBezTo>
                      <a:pt x="526" y="197"/>
                      <a:pt x="532" y="197"/>
                      <a:pt x="536" y="195"/>
                    </a:cubicBezTo>
                    <a:cubicBezTo>
                      <a:pt x="538" y="189"/>
                      <a:pt x="538" y="186"/>
                      <a:pt x="536" y="181"/>
                    </a:cubicBezTo>
                    <a:cubicBezTo>
                      <a:pt x="537" y="179"/>
                      <a:pt x="534" y="180"/>
                      <a:pt x="533" y="179"/>
                    </a:cubicBezTo>
                    <a:cubicBezTo>
                      <a:pt x="532" y="177"/>
                      <a:pt x="536" y="171"/>
                      <a:pt x="530" y="173"/>
                    </a:cubicBezTo>
                    <a:cubicBezTo>
                      <a:pt x="531" y="172"/>
                      <a:pt x="534" y="172"/>
                      <a:pt x="533" y="169"/>
                    </a:cubicBezTo>
                    <a:cubicBezTo>
                      <a:pt x="539" y="170"/>
                      <a:pt x="539" y="166"/>
                      <a:pt x="544" y="166"/>
                    </a:cubicBezTo>
                    <a:cubicBezTo>
                      <a:pt x="546" y="166"/>
                      <a:pt x="544" y="162"/>
                      <a:pt x="545" y="161"/>
                    </a:cubicBezTo>
                    <a:cubicBezTo>
                      <a:pt x="545" y="161"/>
                      <a:pt x="549" y="163"/>
                      <a:pt x="550" y="161"/>
                    </a:cubicBezTo>
                    <a:cubicBezTo>
                      <a:pt x="546" y="155"/>
                      <a:pt x="551" y="149"/>
                      <a:pt x="548" y="145"/>
                    </a:cubicBezTo>
                    <a:cubicBezTo>
                      <a:pt x="548" y="143"/>
                      <a:pt x="546" y="145"/>
                      <a:pt x="547" y="145"/>
                    </a:cubicBezTo>
                    <a:cubicBezTo>
                      <a:pt x="544" y="143"/>
                      <a:pt x="547" y="140"/>
                      <a:pt x="542" y="141"/>
                    </a:cubicBezTo>
                    <a:cubicBezTo>
                      <a:pt x="542" y="138"/>
                      <a:pt x="540" y="137"/>
                      <a:pt x="541" y="135"/>
                    </a:cubicBezTo>
                    <a:cubicBezTo>
                      <a:pt x="540" y="131"/>
                      <a:pt x="542" y="130"/>
                      <a:pt x="545" y="130"/>
                    </a:cubicBezTo>
                    <a:cubicBezTo>
                      <a:pt x="542" y="129"/>
                      <a:pt x="547" y="120"/>
                      <a:pt x="541" y="120"/>
                    </a:cubicBezTo>
                    <a:cubicBezTo>
                      <a:pt x="542" y="119"/>
                      <a:pt x="542" y="117"/>
                      <a:pt x="542" y="115"/>
                    </a:cubicBezTo>
                    <a:cubicBezTo>
                      <a:pt x="542" y="116"/>
                      <a:pt x="540" y="115"/>
                      <a:pt x="541" y="114"/>
                    </a:cubicBezTo>
                    <a:cubicBezTo>
                      <a:pt x="541" y="113"/>
                      <a:pt x="542" y="114"/>
                      <a:pt x="542" y="112"/>
                    </a:cubicBezTo>
                    <a:cubicBezTo>
                      <a:pt x="542" y="111"/>
                      <a:pt x="541" y="111"/>
                      <a:pt x="541" y="109"/>
                    </a:cubicBezTo>
                    <a:cubicBezTo>
                      <a:pt x="541" y="108"/>
                      <a:pt x="544" y="104"/>
                      <a:pt x="541" y="103"/>
                    </a:cubicBezTo>
                    <a:cubicBezTo>
                      <a:pt x="541" y="101"/>
                      <a:pt x="553" y="100"/>
                      <a:pt x="551" y="105"/>
                    </a:cubicBezTo>
                    <a:cubicBezTo>
                      <a:pt x="557" y="105"/>
                      <a:pt x="565" y="106"/>
                      <a:pt x="567" y="102"/>
                    </a:cubicBezTo>
                    <a:cubicBezTo>
                      <a:pt x="571" y="106"/>
                      <a:pt x="578" y="106"/>
                      <a:pt x="578" y="114"/>
                    </a:cubicBezTo>
                    <a:cubicBezTo>
                      <a:pt x="582" y="114"/>
                      <a:pt x="586" y="114"/>
                      <a:pt x="590" y="114"/>
                    </a:cubicBezTo>
                    <a:cubicBezTo>
                      <a:pt x="589" y="116"/>
                      <a:pt x="591" y="117"/>
                      <a:pt x="593" y="117"/>
                    </a:cubicBezTo>
                    <a:cubicBezTo>
                      <a:pt x="593" y="120"/>
                      <a:pt x="592" y="123"/>
                      <a:pt x="593" y="126"/>
                    </a:cubicBezTo>
                    <a:cubicBezTo>
                      <a:pt x="593" y="129"/>
                      <a:pt x="596" y="132"/>
                      <a:pt x="594" y="133"/>
                    </a:cubicBezTo>
                    <a:cubicBezTo>
                      <a:pt x="594" y="135"/>
                      <a:pt x="597" y="134"/>
                      <a:pt x="598" y="135"/>
                    </a:cubicBezTo>
                    <a:cubicBezTo>
                      <a:pt x="598" y="139"/>
                      <a:pt x="604" y="137"/>
                      <a:pt x="600" y="141"/>
                    </a:cubicBezTo>
                    <a:cubicBezTo>
                      <a:pt x="606" y="142"/>
                      <a:pt x="608" y="138"/>
                      <a:pt x="613" y="139"/>
                    </a:cubicBezTo>
                    <a:cubicBezTo>
                      <a:pt x="614" y="137"/>
                      <a:pt x="613" y="136"/>
                      <a:pt x="612" y="136"/>
                    </a:cubicBezTo>
                    <a:cubicBezTo>
                      <a:pt x="613" y="133"/>
                      <a:pt x="614" y="133"/>
                      <a:pt x="616" y="135"/>
                    </a:cubicBezTo>
                    <a:cubicBezTo>
                      <a:pt x="614" y="130"/>
                      <a:pt x="620" y="130"/>
                      <a:pt x="621" y="129"/>
                    </a:cubicBezTo>
                    <a:cubicBezTo>
                      <a:pt x="622" y="127"/>
                      <a:pt x="619" y="127"/>
                      <a:pt x="619" y="127"/>
                    </a:cubicBezTo>
                    <a:cubicBezTo>
                      <a:pt x="619" y="126"/>
                      <a:pt x="622" y="125"/>
                      <a:pt x="625" y="124"/>
                    </a:cubicBezTo>
                    <a:cubicBezTo>
                      <a:pt x="622" y="128"/>
                      <a:pt x="624" y="127"/>
                      <a:pt x="628" y="132"/>
                    </a:cubicBezTo>
                    <a:cubicBezTo>
                      <a:pt x="630" y="134"/>
                      <a:pt x="631" y="137"/>
                      <a:pt x="637" y="138"/>
                    </a:cubicBezTo>
                    <a:cubicBezTo>
                      <a:pt x="637" y="139"/>
                      <a:pt x="634" y="139"/>
                      <a:pt x="634" y="141"/>
                    </a:cubicBezTo>
                    <a:cubicBezTo>
                      <a:pt x="635" y="142"/>
                      <a:pt x="637" y="142"/>
                      <a:pt x="637" y="145"/>
                    </a:cubicBezTo>
                    <a:cubicBezTo>
                      <a:pt x="639" y="146"/>
                      <a:pt x="638" y="142"/>
                      <a:pt x="639" y="142"/>
                    </a:cubicBezTo>
                    <a:cubicBezTo>
                      <a:pt x="642" y="141"/>
                      <a:pt x="637" y="148"/>
                      <a:pt x="643" y="146"/>
                    </a:cubicBezTo>
                    <a:cubicBezTo>
                      <a:pt x="640" y="150"/>
                      <a:pt x="644" y="152"/>
                      <a:pt x="640" y="155"/>
                    </a:cubicBezTo>
                    <a:cubicBezTo>
                      <a:pt x="640" y="158"/>
                      <a:pt x="644" y="157"/>
                      <a:pt x="646" y="158"/>
                    </a:cubicBezTo>
                    <a:cubicBezTo>
                      <a:pt x="646" y="159"/>
                      <a:pt x="644" y="160"/>
                      <a:pt x="644" y="161"/>
                    </a:cubicBezTo>
                    <a:cubicBezTo>
                      <a:pt x="645" y="162"/>
                      <a:pt x="648" y="162"/>
                      <a:pt x="649" y="163"/>
                    </a:cubicBezTo>
                    <a:cubicBezTo>
                      <a:pt x="650" y="163"/>
                      <a:pt x="651" y="165"/>
                      <a:pt x="652" y="166"/>
                    </a:cubicBezTo>
                    <a:cubicBezTo>
                      <a:pt x="654" y="167"/>
                      <a:pt x="657" y="168"/>
                      <a:pt x="659" y="170"/>
                    </a:cubicBezTo>
                    <a:cubicBezTo>
                      <a:pt x="661" y="171"/>
                      <a:pt x="663" y="164"/>
                      <a:pt x="664" y="169"/>
                    </a:cubicBezTo>
                    <a:cubicBezTo>
                      <a:pt x="664" y="173"/>
                      <a:pt x="660" y="173"/>
                      <a:pt x="656" y="173"/>
                    </a:cubicBezTo>
                    <a:cubicBezTo>
                      <a:pt x="659" y="176"/>
                      <a:pt x="663" y="177"/>
                      <a:pt x="668" y="178"/>
                    </a:cubicBezTo>
                    <a:cubicBezTo>
                      <a:pt x="668" y="180"/>
                      <a:pt x="669" y="180"/>
                      <a:pt x="671" y="181"/>
                    </a:cubicBezTo>
                    <a:cubicBezTo>
                      <a:pt x="671" y="183"/>
                      <a:pt x="671" y="185"/>
                      <a:pt x="674" y="185"/>
                    </a:cubicBezTo>
                    <a:cubicBezTo>
                      <a:pt x="673" y="187"/>
                      <a:pt x="672" y="189"/>
                      <a:pt x="673" y="192"/>
                    </a:cubicBezTo>
                    <a:cubicBezTo>
                      <a:pt x="670" y="193"/>
                      <a:pt x="667" y="193"/>
                      <a:pt x="664" y="195"/>
                    </a:cubicBezTo>
                    <a:cubicBezTo>
                      <a:pt x="663" y="196"/>
                      <a:pt x="664" y="197"/>
                      <a:pt x="662" y="197"/>
                    </a:cubicBezTo>
                    <a:cubicBezTo>
                      <a:pt x="661" y="197"/>
                      <a:pt x="659" y="197"/>
                      <a:pt x="659" y="198"/>
                    </a:cubicBezTo>
                    <a:cubicBezTo>
                      <a:pt x="659" y="201"/>
                      <a:pt x="656" y="199"/>
                      <a:pt x="656" y="198"/>
                    </a:cubicBezTo>
                    <a:cubicBezTo>
                      <a:pt x="656" y="199"/>
                      <a:pt x="654" y="201"/>
                      <a:pt x="653" y="201"/>
                    </a:cubicBezTo>
                    <a:cubicBezTo>
                      <a:pt x="653" y="202"/>
                      <a:pt x="652" y="205"/>
                      <a:pt x="652" y="206"/>
                    </a:cubicBezTo>
                    <a:cubicBezTo>
                      <a:pt x="651" y="207"/>
                      <a:pt x="645" y="205"/>
                      <a:pt x="649" y="207"/>
                    </a:cubicBezTo>
                    <a:cubicBezTo>
                      <a:pt x="647" y="210"/>
                      <a:pt x="642" y="209"/>
                      <a:pt x="640" y="209"/>
                    </a:cubicBezTo>
                    <a:cubicBezTo>
                      <a:pt x="637" y="209"/>
                      <a:pt x="634" y="209"/>
                      <a:pt x="631" y="209"/>
                    </a:cubicBezTo>
                    <a:cubicBezTo>
                      <a:pt x="629" y="209"/>
                      <a:pt x="629" y="208"/>
                      <a:pt x="627" y="207"/>
                    </a:cubicBezTo>
                    <a:cubicBezTo>
                      <a:pt x="620" y="206"/>
                      <a:pt x="613" y="208"/>
                      <a:pt x="607" y="209"/>
                    </a:cubicBezTo>
                    <a:cubicBezTo>
                      <a:pt x="602" y="211"/>
                      <a:pt x="600" y="217"/>
                      <a:pt x="594" y="218"/>
                    </a:cubicBezTo>
                    <a:cubicBezTo>
                      <a:pt x="597" y="221"/>
                      <a:pt x="591" y="221"/>
                      <a:pt x="590" y="224"/>
                    </a:cubicBezTo>
                    <a:cubicBezTo>
                      <a:pt x="590" y="225"/>
                      <a:pt x="591" y="226"/>
                      <a:pt x="591" y="228"/>
                    </a:cubicBezTo>
                    <a:cubicBezTo>
                      <a:pt x="593" y="227"/>
                      <a:pt x="593" y="224"/>
                      <a:pt x="595" y="222"/>
                    </a:cubicBezTo>
                    <a:cubicBezTo>
                      <a:pt x="597" y="221"/>
                      <a:pt x="601" y="222"/>
                      <a:pt x="601" y="219"/>
                    </a:cubicBezTo>
                    <a:cubicBezTo>
                      <a:pt x="602" y="214"/>
                      <a:pt x="604" y="223"/>
                      <a:pt x="604" y="216"/>
                    </a:cubicBezTo>
                    <a:cubicBezTo>
                      <a:pt x="606" y="215"/>
                      <a:pt x="607" y="218"/>
                      <a:pt x="607" y="218"/>
                    </a:cubicBezTo>
                    <a:cubicBezTo>
                      <a:pt x="609" y="217"/>
                      <a:pt x="608" y="215"/>
                      <a:pt x="609" y="215"/>
                    </a:cubicBezTo>
                    <a:cubicBezTo>
                      <a:pt x="612" y="214"/>
                      <a:pt x="614" y="215"/>
                      <a:pt x="619" y="215"/>
                    </a:cubicBezTo>
                    <a:cubicBezTo>
                      <a:pt x="619" y="216"/>
                      <a:pt x="621" y="215"/>
                      <a:pt x="621" y="215"/>
                    </a:cubicBezTo>
                    <a:cubicBezTo>
                      <a:pt x="623" y="214"/>
                      <a:pt x="623" y="223"/>
                      <a:pt x="619" y="221"/>
                    </a:cubicBezTo>
                    <a:cubicBezTo>
                      <a:pt x="623" y="224"/>
                      <a:pt x="616" y="225"/>
                      <a:pt x="618" y="231"/>
                    </a:cubicBezTo>
                    <a:cubicBezTo>
                      <a:pt x="619" y="232"/>
                      <a:pt x="619" y="233"/>
                      <a:pt x="619" y="235"/>
                    </a:cubicBezTo>
                    <a:cubicBezTo>
                      <a:pt x="620" y="234"/>
                      <a:pt x="622" y="234"/>
                      <a:pt x="622" y="235"/>
                    </a:cubicBezTo>
                    <a:cubicBezTo>
                      <a:pt x="622" y="237"/>
                      <a:pt x="624" y="236"/>
                      <a:pt x="625" y="237"/>
                    </a:cubicBezTo>
                    <a:cubicBezTo>
                      <a:pt x="626" y="237"/>
                      <a:pt x="627" y="240"/>
                      <a:pt x="628" y="240"/>
                    </a:cubicBezTo>
                    <a:cubicBezTo>
                      <a:pt x="629" y="240"/>
                      <a:pt x="630" y="240"/>
                      <a:pt x="631" y="240"/>
                    </a:cubicBezTo>
                    <a:cubicBezTo>
                      <a:pt x="632" y="240"/>
                      <a:pt x="632" y="241"/>
                      <a:pt x="633" y="241"/>
                    </a:cubicBezTo>
                    <a:cubicBezTo>
                      <a:pt x="635" y="242"/>
                      <a:pt x="637" y="238"/>
                      <a:pt x="639" y="241"/>
                    </a:cubicBezTo>
                    <a:cubicBezTo>
                      <a:pt x="640" y="242"/>
                      <a:pt x="639" y="239"/>
                      <a:pt x="640" y="238"/>
                    </a:cubicBezTo>
                    <a:cubicBezTo>
                      <a:pt x="640" y="238"/>
                      <a:pt x="643" y="239"/>
                      <a:pt x="643" y="238"/>
                    </a:cubicBezTo>
                    <a:cubicBezTo>
                      <a:pt x="644" y="237"/>
                      <a:pt x="642" y="235"/>
                      <a:pt x="643" y="234"/>
                    </a:cubicBezTo>
                    <a:cubicBezTo>
                      <a:pt x="645" y="233"/>
                      <a:pt x="646" y="235"/>
                      <a:pt x="646" y="237"/>
                    </a:cubicBezTo>
                    <a:cubicBezTo>
                      <a:pt x="647" y="239"/>
                      <a:pt x="651" y="238"/>
                      <a:pt x="649" y="243"/>
                    </a:cubicBezTo>
                    <a:cubicBezTo>
                      <a:pt x="647" y="244"/>
                      <a:pt x="646" y="241"/>
                      <a:pt x="644" y="241"/>
                    </a:cubicBezTo>
                    <a:cubicBezTo>
                      <a:pt x="642" y="242"/>
                      <a:pt x="642" y="245"/>
                      <a:pt x="640" y="246"/>
                    </a:cubicBezTo>
                    <a:cubicBezTo>
                      <a:pt x="639" y="246"/>
                      <a:pt x="637" y="245"/>
                      <a:pt x="636" y="246"/>
                    </a:cubicBezTo>
                    <a:cubicBezTo>
                      <a:pt x="633" y="246"/>
                      <a:pt x="634" y="250"/>
                      <a:pt x="628" y="249"/>
                    </a:cubicBezTo>
                    <a:cubicBezTo>
                      <a:pt x="625" y="248"/>
                      <a:pt x="626" y="252"/>
                      <a:pt x="625" y="253"/>
                    </a:cubicBezTo>
                    <a:cubicBezTo>
                      <a:pt x="624" y="254"/>
                      <a:pt x="623" y="252"/>
                      <a:pt x="624" y="252"/>
                    </a:cubicBezTo>
                    <a:cubicBezTo>
                      <a:pt x="621" y="254"/>
                      <a:pt x="621" y="257"/>
                      <a:pt x="616" y="256"/>
                    </a:cubicBezTo>
                    <a:cubicBezTo>
                      <a:pt x="619" y="253"/>
                      <a:pt x="616" y="254"/>
                      <a:pt x="616" y="250"/>
                    </a:cubicBezTo>
                    <a:cubicBezTo>
                      <a:pt x="619" y="249"/>
                      <a:pt x="621" y="245"/>
                      <a:pt x="624" y="249"/>
                    </a:cubicBezTo>
                    <a:cubicBezTo>
                      <a:pt x="625" y="244"/>
                      <a:pt x="621" y="244"/>
                      <a:pt x="619" y="243"/>
                    </a:cubicBezTo>
                    <a:cubicBezTo>
                      <a:pt x="616" y="241"/>
                      <a:pt x="613" y="247"/>
                      <a:pt x="610" y="247"/>
                    </a:cubicBezTo>
                    <a:cubicBezTo>
                      <a:pt x="610" y="247"/>
                      <a:pt x="606" y="248"/>
                      <a:pt x="606" y="249"/>
                    </a:cubicBezTo>
                    <a:cubicBezTo>
                      <a:pt x="605" y="249"/>
                      <a:pt x="604" y="250"/>
                      <a:pt x="604" y="252"/>
                    </a:cubicBezTo>
                    <a:cubicBezTo>
                      <a:pt x="596" y="250"/>
                      <a:pt x="597" y="256"/>
                      <a:pt x="590" y="253"/>
                    </a:cubicBezTo>
                    <a:cubicBezTo>
                      <a:pt x="592" y="255"/>
                      <a:pt x="594" y="256"/>
                      <a:pt x="587" y="256"/>
                    </a:cubicBezTo>
                    <a:cubicBezTo>
                      <a:pt x="584" y="259"/>
                      <a:pt x="582" y="266"/>
                      <a:pt x="587" y="268"/>
                    </a:cubicBezTo>
                    <a:cubicBezTo>
                      <a:pt x="587" y="271"/>
                      <a:pt x="583" y="270"/>
                      <a:pt x="584" y="274"/>
                    </a:cubicBezTo>
                    <a:cubicBezTo>
                      <a:pt x="582" y="274"/>
                      <a:pt x="581" y="273"/>
                      <a:pt x="579" y="274"/>
                    </a:cubicBezTo>
                    <a:cubicBezTo>
                      <a:pt x="577" y="274"/>
                      <a:pt x="577" y="276"/>
                      <a:pt x="576" y="277"/>
                    </a:cubicBezTo>
                    <a:cubicBezTo>
                      <a:pt x="574" y="278"/>
                      <a:pt x="569" y="277"/>
                      <a:pt x="567" y="280"/>
                    </a:cubicBezTo>
                    <a:cubicBezTo>
                      <a:pt x="567" y="281"/>
                      <a:pt x="565" y="282"/>
                      <a:pt x="564" y="283"/>
                    </a:cubicBezTo>
                    <a:cubicBezTo>
                      <a:pt x="563" y="285"/>
                      <a:pt x="562" y="288"/>
                      <a:pt x="560" y="290"/>
                    </a:cubicBezTo>
                    <a:cubicBezTo>
                      <a:pt x="559" y="292"/>
                      <a:pt x="556" y="292"/>
                      <a:pt x="557" y="298"/>
                    </a:cubicBezTo>
                    <a:cubicBezTo>
                      <a:pt x="554" y="297"/>
                      <a:pt x="554" y="294"/>
                      <a:pt x="551" y="293"/>
                    </a:cubicBezTo>
                    <a:cubicBezTo>
                      <a:pt x="549" y="293"/>
                      <a:pt x="550" y="296"/>
                      <a:pt x="548" y="296"/>
                    </a:cubicBezTo>
                    <a:cubicBezTo>
                      <a:pt x="553" y="302"/>
                      <a:pt x="553" y="307"/>
                      <a:pt x="554" y="315"/>
                    </a:cubicBezTo>
                    <a:cubicBezTo>
                      <a:pt x="551" y="314"/>
                      <a:pt x="552" y="318"/>
                      <a:pt x="551" y="318"/>
                    </a:cubicBezTo>
                    <a:cubicBezTo>
                      <a:pt x="551" y="319"/>
                      <a:pt x="548" y="318"/>
                      <a:pt x="548" y="318"/>
                    </a:cubicBezTo>
                    <a:cubicBezTo>
                      <a:pt x="547" y="320"/>
                      <a:pt x="547" y="320"/>
                      <a:pt x="545" y="321"/>
                    </a:cubicBezTo>
                    <a:cubicBezTo>
                      <a:pt x="544" y="322"/>
                      <a:pt x="542" y="325"/>
                      <a:pt x="541" y="326"/>
                    </a:cubicBezTo>
                    <a:cubicBezTo>
                      <a:pt x="539" y="327"/>
                      <a:pt x="536" y="325"/>
                      <a:pt x="535" y="327"/>
                    </a:cubicBezTo>
                    <a:cubicBezTo>
                      <a:pt x="531" y="328"/>
                      <a:pt x="530" y="332"/>
                      <a:pt x="529" y="335"/>
                    </a:cubicBezTo>
                    <a:cubicBezTo>
                      <a:pt x="525" y="335"/>
                      <a:pt x="526" y="339"/>
                      <a:pt x="521" y="339"/>
                    </a:cubicBezTo>
                    <a:cubicBezTo>
                      <a:pt x="523" y="344"/>
                      <a:pt x="518" y="355"/>
                      <a:pt x="524" y="355"/>
                    </a:cubicBezTo>
                    <a:cubicBezTo>
                      <a:pt x="521" y="361"/>
                      <a:pt x="527" y="361"/>
                      <a:pt x="526" y="369"/>
                    </a:cubicBezTo>
                    <a:cubicBezTo>
                      <a:pt x="526" y="370"/>
                      <a:pt x="528" y="370"/>
                      <a:pt x="529" y="370"/>
                    </a:cubicBezTo>
                    <a:cubicBezTo>
                      <a:pt x="527" y="375"/>
                      <a:pt x="529" y="374"/>
                      <a:pt x="529" y="381"/>
                    </a:cubicBezTo>
                    <a:cubicBezTo>
                      <a:pt x="526" y="381"/>
                      <a:pt x="524" y="382"/>
                      <a:pt x="523" y="384"/>
                    </a:cubicBezTo>
                    <a:cubicBezTo>
                      <a:pt x="521" y="384"/>
                      <a:pt x="522" y="381"/>
                      <a:pt x="521" y="379"/>
                    </a:cubicBezTo>
                    <a:cubicBezTo>
                      <a:pt x="520" y="378"/>
                      <a:pt x="518" y="379"/>
                      <a:pt x="517" y="378"/>
                    </a:cubicBezTo>
                    <a:cubicBezTo>
                      <a:pt x="516" y="377"/>
                      <a:pt x="517" y="373"/>
                      <a:pt x="514" y="375"/>
                    </a:cubicBezTo>
                    <a:cubicBezTo>
                      <a:pt x="515" y="371"/>
                      <a:pt x="516" y="368"/>
                      <a:pt x="511" y="367"/>
                    </a:cubicBezTo>
                    <a:cubicBezTo>
                      <a:pt x="514" y="360"/>
                      <a:pt x="510" y="361"/>
                      <a:pt x="510" y="354"/>
                    </a:cubicBezTo>
                    <a:cubicBezTo>
                      <a:pt x="508" y="354"/>
                      <a:pt x="508" y="355"/>
                      <a:pt x="507" y="355"/>
                    </a:cubicBezTo>
                    <a:cubicBezTo>
                      <a:pt x="507" y="354"/>
                      <a:pt x="507" y="353"/>
                      <a:pt x="507" y="352"/>
                    </a:cubicBezTo>
                    <a:cubicBezTo>
                      <a:pt x="504" y="353"/>
                      <a:pt x="496" y="354"/>
                      <a:pt x="495" y="352"/>
                    </a:cubicBezTo>
                    <a:cubicBezTo>
                      <a:pt x="494" y="351"/>
                      <a:pt x="494" y="350"/>
                      <a:pt x="492" y="349"/>
                    </a:cubicBezTo>
                    <a:cubicBezTo>
                      <a:pt x="491" y="349"/>
                      <a:pt x="488" y="351"/>
                      <a:pt x="486" y="351"/>
                    </a:cubicBezTo>
                    <a:cubicBezTo>
                      <a:pt x="486" y="351"/>
                      <a:pt x="491" y="346"/>
                      <a:pt x="486" y="348"/>
                    </a:cubicBezTo>
                    <a:cubicBezTo>
                      <a:pt x="485" y="348"/>
                      <a:pt x="486" y="349"/>
                      <a:pt x="484" y="349"/>
                    </a:cubicBezTo>
                    <a:cubicBezTo>
                      <a:pt x="480" y="350"/>
                      <a:pt x="474" y="350"/>
                      <a:pt x="471" y="348"/>
                    </a:cubicBezTo>
                    <a:cubicBezTo>
                      <a:pt x="468" y="348"/>
                      <a:pt x="470" y="353"/>
                      <a:pt x="470" y="355"/>
                    </a:cubicBezTo>
                    <a:cubicBezTo>
                      <a:pt x="461" y="354"/>
                      <a:pt x="452" y="353"/>
                      <a:pt x="443" y="352"/>
                    </a:cubicBezTo>
                    <a:cubicBezTo>
                      <a:pt x="442" y="353"/>
                      <a:pt x="441" y="354"/>
                      <a:pt x="440" y="354"/>
                    </a:cubicBezTo>
                    <a:cubicBezTo>
                      <a:pt x="438" y="354"/>
                      <a:pt x="439" y="357"/>
                      <a:pt x="437" y="357"/>
                    </a:cubicBezTo>
                    <a:cubicBezTo>
                      <a:pt x="435" y="357"/>
                      <a:pt x="436" y="359"/>
                      <a:pt x="435" y="360"/>
                    </a:cubicBezTo>
                    <a:cubicBezTo>
                      <a:pt x="434" y="360"/>
                      <a:pt x="431" y="359"/>
                      <a:pt x="429" y="360"/>
                    </a:cubicBezTo>
                    <a:cubicBezTo>
                      <a:pt x="428" y="360"/>
                      <a:pt x="428" y="364"/>
                      <a:pt x="425" y="363"/>
                    </a:cubicBezTo>
                    <a:cubicBezTo>
                      <a:pt x="426" y="366"/>
                      <a:pt x="423" y="373"/>
                      <a:pt x="427" y="373"/>
                    </a:cubicBezTo>
                    <a:cubicBezTo>
                      <a:pt x="425" y="375"/>
                      <a:pt x="424" y="378"/>
                      <a:pt x="422" y="379"/>
                    </a:cubicBezTo>
                    <a:cubicBezTo>
                      <a:pt x="422" y="383"/>
                      <a:pt x="422" y="387"/>
                      <a:pt x="422" y="391"/>
                    </a:cubicBezTo>
                    <a:cubicBezTo>
                      <a:pt x="422" y="393"/>
                      <a:pt x="423" y="394"/>
                      <a:pt x="424" y="395"/>
                    </a:cubicBezTo>
                    <a:cubicBezTo>
                      <a:pt x="424" y="399"/>
                      <a:pt x="425" y="403"/>
                      <a:pt x="422" y="406"/>
                    </a:cubicBezTo>
                    <a:cubicBezTo>
                      <a:pt x="422" y="408"/>
                      <a:pt x="426" y="406"/>
                      <a:pt x="427" y="407"/>
                    </a:cubicBezTo>
                    <a:cubicBezTo>
                      <a:pt x="427" y="408"/>
                      <a:pt x="425" y="409"/>
                      <a:pt x="425" y="410"/>
                    </a:cubicBezTo>
                    <a:cubicBezTo>
                      <a:pt x="425" y="410"/>
                      <a:pt x="426" y="412"/>
                      <a:pt x="427" y="412"/>
                    </a:cubicBezTo>
                    <a:cubicBezTo>
                      <a:pt x="427" y="413"/>
                      <a:pt x="429" y="412"/>
                      <a:pt x="429" y="413"/>
                    </a:cubicBezTo>
                    <a:cubicBezTo>
                      <a:pt x="430" y="414"/>
                      <a:pt x="429" y="416"/>
                      <a:pt x="429" y="416"/>
                    </a:cubicBezTo>
                    <a:cubicBezTo>
                      <a:pt x="430" y="416"/>
                      <a:pt x="431" y="416"/>
                      <a:pt x="431" y="416"/>
                    </a:cubicBezTo>
                    <a:cubicBezTo>
                      <a:pt x="431" y="417"/>
                      <a:pt x="431" y="419"/>
                      <a:pt x="431" y="419"/>
                    </a:cubicBezTo>
                    <a:cubicBezTo>
                      <a:pt x="432" y="420"/>
                      <a:pt x="435" y="422"/>
                      <a:pt x="435" y="425"/>
                    </a:cubicBezTo>
                    <a:cubicBezTo>
                      <a:pt x="447" y="426"/>
                      <a:pt x="453" y="423"/>
                      <a:pt x="459" y="425"/>
                    </a:cubicBezTo>
                    <a:cubicBezTo>
                      <a:pt x="461" y="425"/>
                      <a:pt x="461" y="423"/>
                      <a:pt x="462" y="422"/>
                    </a:cubicBezTo>
                    <a:cubicBezTo>
                      <a:pt x="464" y="420"/>
                      <a:pt x="465" y="418"/>
                      <a:pt x="467" y="415"/>
                    </a:cubicBezTo>
                    <a:cubicBezTo>
                      <a:pt x="467" y="413"/>
                      <a:pt x="469" y="412"/>
                      <a:pt x="467" y="412"/>
                    </a:cubicBezTo>
                    <a:cubicBezTo>
                      <a:pt x="471" y="407"/>
                      <a:pt x="481" y="404"/>
                      <a:pt x="489" y="407"/>
                    </a:cubicBezTo>
                    <a:cubicBezTo>
                      <a:pt x="485" y="411"/>
                      <a:pt x="485" y="417"/>
                      <a:pt x="481" y="421"/>
                    </a:cubicBezTo>
                    <a:cubicBezTo>
                      <a:pt x="480" y="425"/>
                      <a:pt x="483" y="424"/>
                      <a:pt x="483" y="428"/>
                    </a:cubicBezTo>
                    <a:cubicBezTo>
                      <a:pt x="480" y="429"/>
                      <a:pt x="478" y="432"/>
                      <a:pt x="477" y="435"/>
                    </a:cubicBezTo>
                    <a:cubicBezTo>
                      <a:pt x="477" y="436"/>
                      <a:pt x="477" y="437"/>
                      <a:pt x="475" y="437"/>
                    </a:cubicBezTo>
                    <a:cubicBezTo>
                      <a:pt x="475" y="440"/>
                      <a:pt x="482" y="436"/>
                      <a:pt x="480" y="441"/>
                    </a:cubicBezTo>
                    <a:cubicBezTo>
                      <a:pt x="483" y="441"/>
                      <a:pt x="484" y="439"/>
                      <a:pt x="489" y="440"/>
                    </a:cubicBezTo>
                    <a:cubicBezTo>
                      <a:pt x="488" y="443"/>
                      <a:pt x="492" y="442"/>
                      <a:pt x="492" y="444"/>
                    </a:cubicBezTo>
                    <a:cubicBezTo>
                      <a:pt x="499" y="441"/>
                      <a:pt x="501" y="447"/>
                      <a:pt x="510" y="446"/>
                    </a:cubicBezTo>
                    <a:cubicBezTo>
                      <a:pt x="506" y="450"/>
                      <a:pt x="512" y="454"/>
                      <a:pt x="507" y="456"/>
                    </a:cubicBezTo>
                    <a:cubicBezTo>
                      <a:pt x="509" y="460"/>
                      <a:pt x="508" y="469"/>
                      <a:pt x="507" y="472"/>
                    </a:cubicBezTo>
                    <a:cubicBezTo>
                      <a:pt x="507" y="475"/>
                      <a:pt x="509" y="476"/>
                      <a:pt x="512" y="475"/>
                    </a:cubicBezTo>
                    <a:cubicBezTo>
                      <a:pt x="512" y="479"/>
                      <a:pt x="515" y="478"/>
                      <a:pt x="515" y="480"/>
                    </a:cubicBezTo>
                    <a:cubicBezTo>
                      <a:pt x="516" y="482"/>
                      <a:pt x="520" y="480"/>
                      <a:pt x="520" y="483"/>
                    </a:cubicBezTo>
                    <a:cubicBezTo>
                      <a:pt x="525" y="479"/>
                      <a:pt x="534" y="484"/>
                      <a:pt x="538" y="481"/>
                    </a:cubicBezTo>
                    <a:cubicBezTo>
                      <a:pt x="538" y="482"/>
                      <a:pt x="538" y="483"/>
                      <a:pt x="538" y="484"/>
                    </a:cubicBezTo>
                    <a:cubicBezTo>
                      <a:pt x="540" y="484"/>
                      <a:pt x="545" y="481"/>
                      <a:pt x="545" y="486"/>
                    </a:cubicBezTo>
                    <a:cubicBezTo>
                      <a:pt x="546" y="485"/>
                      <a:pt x="548" y="484"/>
                      <a:pt x="550" y="484"/>
                    </a:cubicBezTo>
                    <a:cubicBezTo>
                      <a:pt x="550" y="483"/>
                      <a:pt x="552" y="482"/>
                      <a:pt x="553" y="481"/>
                    </a:cubicBezTo>
                    <a:cubicBezTo>
                      <a:pt x="553" y="481"/>
                      <a:pt x="554" y="482"/>
                      <a:pt x="554" y="480"/>
                    </a:cubicBezTo>
                    <a:cubicBezTo>
                      <a:pt x="554" y="478"/>
                      <a:pt x="556" y="481"/>
                      <a:pt x="557" y="478"/>
                    </a:cubicBezTo>
                    <a:cubicBezTo>
                      <a:pt x="557" y="478"/>
                      <a:pt x="557" y="476"/>
                      <a:pt x="557" y="475"/>
                    </a:cubicBezTo>
                    <a:cubicBezTo>
                      <a:pt x="558" y="475"/>
                      <a:pt x="559" y="477"/>
                      <a:pt x="558" y="477"/>
                    </a:cubicBezTo>
                    <a:cubicBezTo>
                      <a:pt x="560" y="476"/>
                      <a:pt x="560" y="475"/>
                      <a:pt x="561" y="474"/>
                    </a:cubicBezTo>
                    <a:cubicBezTo>
                      <a:pt x="563" y="473"/>
                      <a:pt x="565" y="472"/>
                      <a:pt x="567" y="469"/>
                    </a:cubicBezTo>
                    <a:cubicBezTo>
                      <a:pt x="568" y="469"/>
                      <a:pt x="569" y="468"/>
                      <a:pt x="569" y="467"/>
                    </a:cubicBezTo>
                    <a:cubicBezTo>
                      <a:pt x="570" y="468"/>
                      <a:pt x="585" y="469"/>
                      <a:pt x="578" y="471"/>
                    </a:cubicBezTo>
                    <a:cubicBezTo>
                      <a:pt x="578" y="473"/>
                      <a:pt x="581" y="472"/>
                      <a:pt x="584" y="472"/>
                    </a:cubicBezTo>
                    <a:cubicBezTo>
                      <a:pt x="585" y="472"/>
                      <a:pt x="585" y="471"/>
                      <a:pt x="585" y="469"/>
                    </a:cubicBezTo>
                    <a:cubicBezTo>
                      <a:pt x="589" y="469"/>
                      <a:pt x="593" y="469"/>
                      <a:pt x="597" y="469"/>
                    </a:cubicBezTo>
                    <a:cubicBezTo>
                      <a:pt x="595" y="474"/>
                      <a:pt x="603" y="472"/>
                      <a:pt x="607" y="474"/>
                    </a:cubicBezTo>
                    <a:cubicBezTo>
                      <a:pt x="608" y="474"/>
                      <a:pt x="607" y="475"/>
                      <a:pt x="609" y="475"/>
                    </a:cubicBezTo>
                    <a:cubicBezTo>
                      <a:pt x="610" y="475"/>
                      <a:pt x="610" y="477"/>
                      <a:pt x="612" y="477"/>
                    </a:cubicBezTo>
                    <a:cubicBezTo>
                      <a:pt x="615" y="477"/>
                      <a:pt x="616" y="476"/>
                      <a:pt x="618" y="475"/>
                    </a:cubicBezTo>
                    <a:cubicBezTo>
                      <a:pt x="625" y="475"/>
                      <a:pt x="633" y="477"/>
                      <a:pt x="640" y="477"/>
                    </a:cubicBezTo>
                    <a:cubicBezTo>
                      <a:pt x="639" y="480"/>
                      <a:pt x="641" y="482"/>
                      <a:pt x="641" y="480"/>
                    </a:cubicBezTo>
                    <a:cubicBezTo>
                      <a:pt x="643" y="480"/>
                      <a:pt x="642" y="481"/>
                      <a:pt x="641" y="481"/>
                    </a:cubicBezTo>
                    <a:cubicBezTo>
                      <a:pt x="641" y="485"/>
                      <a:pt x="645" y="482"/>
                      <a:pt x="647" y="484"/>
                    </a:cubicBezTo>
                    <a:cubicBezTo>
                      <a:pt x="648" y="485"/>
                      <a:pt x="647" y="487"/>
                      <a:pt x="647" y="487"/>
                    </a:cubicBezTo>
                    <a:cubicBezTo>
                      <a:pt x="649" y="488"/>
                      <a:pt x="652" y="487"/>
                      <a:pt x="653" y="487"/>
                    </a:cubicBezTo>
                    <a:cubicBezTo>
                      <a:pt x="652" y="491"/>
                      <a:pt x="654" y="491"/>
                      <a:pt x="656" y="493"/>
                    </a:cubicBezTo>
                    <a:cubicBezTo>
                      <a:pt x="659" y="495"/>
                      <a:pt x="661" y="497"/>
                      <a:pt x="662" y="501"/>
                    </a:cubicBezTo>
                    <a:cubicBezTo>
                      <a:pt x="671" y="500"/>
                      <a:pt x="675" y="505"/>
                      <a:pt x="683" y="502"/>
                    </a:cubicBezTo>
                    <a:cubicBezTo>
                      <a:pt x="681" y="508"/>
                      <a:pt x="691" y="502"/>
                      <a:pt x="689" y="508"/>
                    </a:cubicBezTo>
                    <a:cubicBezTo>
                      <a:pt x="694" y="506"/>
                      <a:pt x="694" y="512"/>
                      <a:pt x="698" y="512"/>
                    </a:cubicBezTo>
                    <a:cubicBezTo>
                      <a:pt x="699" y="513"/>
                      <a:pt x="699" y="517"/>
                      <a:pt x="702" y="515"/>
                    </a:cubicBezTo>
                    <a:cubicBezTo>
                      <a:pt x="698" y="519"/>
                      <a:pt x="704" y="519"/>
                      <a:pt x="704" y="523"/>
                    </a:cubicBezTo>
                    <a:cubicBezTo>
                      <a:pt x="704" y="526"/>
                      <a:pt x="707" y="525"/>
                      <a:pt x="708" y="526"/>
                    </a:cubicBezTo>
                    <a:cubicBezTo>
                      <a:pt x="709" y="527"/>
                      <a:pt x="708" y="530"/>
                      <a:pt x="711" y="529"/>
                    </a:cubicBezTo>
                    <a:cubicBezTo>
                      <a:pt x="706" y="534"/>
                      <a:pt x="719" y="536"/>
                      <a:pt x="714" y="541"/>
                    </a:cubicBezTo>
                    <a:cubicBezTo>
                      <a:pt x="717" y="540"/>
                      <a:pt x="719" y="541"/>
                      <a:pt x="719" y="544"/>
                    </a:cubicBezTo>
                    <a:cubicBezTo>
                      <a:pt x="726" y="542"/>
                      <a:pt x="736" y="544"/>
                      <a:pt x="739" y="551"/>
                    </a:cubicBezTo>
                    <a:cubicBezTo>
                      <a:pt x="747" y="551"/>
                      <a:pt x="750" y="554"/>
                      <a:pt x="759" y="553"/>
                    </a:cubicBezTo>
                    <a:cubicBezTo>
                      <a:pt x="759" y="553"/>
                      <a:pt x="756" y="554"/>
                      <a:pt x="756" y="554"/>
                    </a:cubicBezTo>
                    <a:cubicBezTo>
                      <a:pt x="757" y="557"/>
                      <a:pt x="767" y="555"/>
                      <a:pt x="772" y="555"/>
                    </a:cubicBezTo>
                    <a:cubicBezTo>
                      <a:pt x="772" y="557"/>
                      <a:pt x="774" y="557"/>
                      <a:pt x="775" y="557"/>
                    </a:cubicBezTo>
                    <a:cubicBezTo>
                      <a:pt x="775" y="560"/>
                      <a:pt x="778" y="559"/>
                      <a:pt x="779" y="560"/>
                    </a:cubicBezTo>
                    <a:cubicBezTo>
                      <a:pt x="780" y="560"/>
                      <a:pt x="779" y="562"/>
                      <a:pt x="779" y="563"/>
                    </a:cubicBezTo>
                    <a:cubicBezTo>
                      <a:pt x="780" y="563"/>
                      <a:pt x="782" y="562"/>
                      <a:pt x="782" y="563"/>
                    </a:cubicBezTo>
                    <a:cubicBezTo>
                      <a:pt x="783" y="564"/>
                      <a:pt x="782" y="567"/>
                      <a:pt x="785" y="566"/>
                    </a:cubicBezTo>
                    <a:cubicBezTo>
                      <a:pt x="785" y="581"/>
                      <a:pt x="785" y="596"/>
                      <a:pt x="785" y="612"/>
                    </a:cubicBezTo>
                    <a:cubicBezTo>
                      <a:pt x="779" y="609"/>
                      <a:pt x="786" y="620"/>
                      <a:pt x="779" y="618"/>
                    </a:cubicBezTo>
                    <a:cubicBezTo>
                      <a:pt x="779" y="623"/>
                      <a:pt x="778" y="628"/>
                      <a:pt x="778" y="633"/>
                    </a:cubicBezTo>
                    <a:cubicBezTo>
                      <a:pt x="778" y="635"/>
                      <a:pt x="780" y="641"/>
                      <a:pt x="779" y="647"/>
                    </a:cubicBezTo>
                    <a:cubicBezTo>
                      <a:pt x="779" y="647"/>
                      <a:pt x="778" y="648"/>
                      <a:pt x="778" y="649"/>
                    </a:cubicBezTo>
                    <a:cubicBezTo>
                      <a:pt x="778" y="650"/>
                      <a:pt x="778" y="651"/>
                      <a:pt x="778" y="652"/>
                    </a:cubicBezTo>
                    <a:cubicBezTo>
                      <a:pt x="777" y="653"/>
                      <a:pt x="773" y="654"/>
                      <a:pt x="775" y="659"/>
                    </a:cubicBezTo>
                    <a:cubicBezTo>
                      <a:pt x="772" y="660"/>
                      <a:pt x="770" y="662"/>
                      <a:pt x="767" y="664"/>
                    </a:cubicBezTo>
                    <a:cubicBezTo>
                      <a:pt x="767" y="665"/>
                      <a:pt x="768" y="667"/>
                      <a:pt x="767" y="668"/>
                    </a:cubicBezTo>
                    <a:cubicBezTo>
                      <a:pt x="767" y="669"/>
                      <a:pt x="765" y="668"/>
                      <a:pt x="764" y="668"/>
                    </a:cubicBezTo>
                    <a:cubicBezTo>
                      <a:pt x="764" y="669"/>
                      <a:pt x="765" y="671"/>
                      <a:pt x="764" y="671"/>
                    </a:cubicBezTo>
                    <a:cubicBezTo>
                      <a:pt x="763" y="672"/>
                      <a:pt x="759" y="671"/>
                      <a:pt x="759" y="674"/>
                    </a:cubicBezTo>
                    <a:cubicBezTo>
                      <a:pt x="758" y="676"/>
                      <a:pt x="755" y="675"/>
                      <a:pt x="753" y="677"/>
                    </a:cubicBezTo>
                    <a:cubicBezTo>
                      <a:pt x="752" y="678"/>
                      <a:pt x="750" y="680"/>
                      <a:pt x="750" y="680"/>
                    </a:cubicBezTo>
                    <a:cubicBezTo>
                      <a:pt x="749" y="680"/>
                      <a:pt x="748" y="678"/>
                      <a:pt x="747" y="678"/>
                    </a:cubicBezTo>
                    <a:cubicBezTo>
                      <a:pt x="747" y="678"/>
                      <a:pt x="746" y="680"/>
                      <a:pt x="745" y="680"/>
                    </a:cubicBezTo>
                    <a:cubicBezTo>
                      <a:pt x="743" y="680"/>
                      <a:pt x="742" y="681"/>
                      <a:pt x="742" y="683"/>
                    </a:cubicBezTo>
                    <a:cubicBezTo>
                      <a:pt x="737" y="680"/>
                      <a:pt x="733" y="687"/>
                      <a:pt x="730" y="689"/>
                    </a:cubicBezTo>
                    <a:cubicBezTo>
                      <a:pt x="730" y="689"/>
                      <a:pt x="728" y="688"/>
                      <a:pt x="727" y="689"/>
                    </a:cubicBezTo>
                    <a:cubicBezTo>
                      <a:pt x="727" y="690"/>
                      <a:pt x="725" y="691"/>
                      <a:pt x="724" y="692"/>
                    </a:cubicBezTo>
                    <a:cubicBezTo>
                      <a:pt x="724" y="693"/>
                      <a:pt x="722" y="694"/>
                      <a:pt x="721" y="695"/>
                    </a:cubicBezTo>
                    <a:cubicBezTo>
                      <a:pt x="721" y="695"/>
                      <a:pt x="724" y="699"/>
                      <a:pt x="720" y="698"/>
                    </a:cubicBezTo>
                    <a:cubicBezTo>
                      <a:pt x="721" y="705"/>
                      <a:pt x="718" y="707"/>
                      <a:pt x="719" y="714"/>
                    </a:cubicBezTo>
                    <a:cubicBezTo>
                      <a:pt x="715" y="713"/>
                      <a:pt x="717" y="717"/>
                      <a:pt x="716" y="718"/>
                    </a:cubicBezTo>
                    <a:cubicBezTo>
                      <a:pt x="715" y="719"/>
                      <a:pt x="713" y="718"/>
                      <a:pt x="713" y="718"/>
                    </a:cubicBezTo>
                    <a:cubicBezTo>
                      <a:pt x="712" y="719"/>
                      <a:pt x="715" y="721"/>
                      <a:pt x="713" y="721"/>
                    </a:cubicBezTo>
                    <a:cubicBezTo>
                      <a:pt x="710" y="722"/>
                      <a:pt x="711" y="727"/>
                      <a:pt x="707" y="727"/>
                    </a:cubicBezTo>
                    <a:cubicBezTo>
                      <a:pt x="706" y="727"/>
                      <a:pt x="704" y="730"/>
                      <a:pt x="704" y="730"/>
                    </a:cubicBezTo>
                    <a:cubicBezTo>
                      <a:pt x="702" y="732"/>
                      <a:pt x="700" y="737"/>
                      <a:pt x="696" y="739"/>
                    </a:cubicBezTo>
                    <a:cubicBezTo>
                      <a:pt x="696" y="741"/>
                      <a:pt x="696" y="743"/>
                      <a:pt x="696" y="745"/>
                    </a:cubicBezTo>
                    <a:cubicBezTo>
                      <a:pt x="694" y="746"/>
                      <a:pt x="692" y="747"/>
                      <a:pt x="692" y="751"/>
                    </a:cubicBezTo>
                    <a:cubicBezTo>
                      <a:pt x="689" y="751"/>
                      <a:pt x="687" y="751"/>
                      <a:pt x="684" y="751"/>
                    </a:cubicBezTo>
                    <a:cubicBezTo>
                      <a:pt x="684" y="753"/>
                      <a:pt x="686" y="752"/>
                      <a:pt x="687" y="753"/>
                    </a:cubicBezTo>
                    <a:cubicBezTo>
                      <a:pt x="687" y="754"/>
                      <a:pt x="685" y="754"/>
                      <a:pt x="683" y="754"/>
                    </a:cubicBezTo>
                    <a:cubicBezTo>
                      <a:pt x="681" y="755"/>
                      <a:pt x="680" y="757"/>
                      <a:pt x="680" y="760"/>
                    </a:cubicBezTo>
                    <a:cubicBezTo>
                      <a:pt x="678" y="758"/>
                      <a:pt x="677" y="759"/>
                      <a:pt x="677" y="761"/>
                    </a:cubicBezTo>
                    <a:cubicBezTo>
                      <a:pt x="676" y="761"/>
                      <a:pt x="676" y="760"/>
                      <a:pt x="676" y="759"/>
                    </a:cubicBezTo>
                    <a:cubicBezTo>
                      <a:pt x="673" y="759"/>
                      <a:pt x="671" y="759"/>
                      <a:pt x="671" y="757"/>
                    </a:cubicBezTo>
                    <a:cubicBezTo>
                      <a:pt x="670" y="758"/>
                      <a:pt x="670" y="760"/>
                      <a:pt x="667" y="760"/>
                    </a:cubicBezTo>
                    <a:cubicBezTo>
                      <a:pt x="666" y="764"/>
                      <a:pt x="669" y="764"/>
                      <a:pt x="670" y="767"/>
                    </a:cubicBezTo>
                    <a:cubicBezTo>
                      <a:pt x="670" y="771"/>
                      <a:pt x="665" y="774"/>
                      <a:pt x="668" y="776"/>
                    </a:cubicBezTo>
                    <a:cubicBezTo>
                      <a:pt x="667" y="780"/>
                      <a:pt x="660" y="776"/>
                      <a:pt x="659" y="779"/>
                    </a:cubicBezTo>
                    <a:cubicBezTo>
                      <a:pt x="657" y="779"/>
                      <a:pt x="658" y="782"/>
                      <a:pt x="658" y="782"/>
                    </a:cubicBezTo>
                    <a:cubicBezTo>
                      <a:pt x="656" y="784"/>
                      <a:pt x="651" y="782"/>
                      <a:pt x="652" y="787"/>
                    </a:cubicBezTo>
                    <a:cubicBezTo>
                      <a:pt x="649" y="784"/>
                      <a:pt x="638" y="784"/>
                      <a:pt x="637" y="788"/>
                    </a:cubicBezTo>
                    <a:cubicBezTo>
                      <a:pt x="637" y="790"/>
                      <a:pt x="639" y="789"/>
                      <a:pt x="639" y="788"/>
                    </a:cubicBezTo>
                    <a:cubicBezTo>
                      <a:pt x="642" y="788"/>
                      <a:pt x="638" y="792"/>
                      <a:pt x="636" y="791"/>
                    </a:cubicBezTo>
                    <a:cubicBezTo>
                      <a:pt x="636" y="794"/>
                      <a:pt x="631" y="799"/>
                      <a:pt x="634" y="800"/>
                    </a:cubicBezTo>
                    <a:cubicBezTo>
                      <a:pt x="634" y="801"/>
                      <a:pt x="632" y="802"/>
                      <a:pt x="631" y="801"/>
                    </a:cubicBezTo>
                    <a:cubicBezTo>
                      <a:pt x="631" y="801"/>
                      <a:pt x="629" y="800"/>
                      <a:pt x="630" y="800"/>
                    </a:cubicBezTo>
                    <a:cubicBezTo>
                      <a:pt x="628" y="800"/>
                      <a:pt x="624" y="804"/>
                      <a:pt x="625" y="799"/>
                    </a:cubicBezTo>
                    <a:cubicBezTo>
                      <a:pt x="624" y="799"/>
                      <a:pt x="623" y="803"/>
                      <a:pt x="622" y="800"/>
                    </a:cubicBezTo>
                    <a:cubicBezTo>
                      <a:pt x="620" y="801"/>
                      <a:pt x="623" y="809"/>
                      <a:pt x="624" y="812"/>
                    </a:cubicBezTo>
                    <a:cubicBezTo>
                      <a:pt x="624" y="816"/>
                      <a:pt x="621" y="815"/>
                      <a:pt x="621" y="818"/>
                    </a:cubicBezTo>
                    <a:cubicBezTo>
                      <a:pt x="620" y="820"/>
                      <a:pt x="621" y="823"/>
                      <a:pt x="616" y="822"/>
                    </a:cubicBezTo>
                    <a:cubicBezTo>
                      <a:pt x="616" y="824"/>
                      <a:pt x="619" y="825"/>
                      <a:pt x="619" y="825"/>
                    </a:cubicBezTo>
                    <a:cubicBezTo>
                      <a:pt x="620" y="828"/>
                      <a:pt x="617" y="825"/>
                      <a:pt x="616" y="825"/>
                    </a:cubicBezTo>
                    <a:cubicBezTo>
                      <a:pt x="615" y="826"/>
                      <a:pt x="615" y="830"/>
                      <a:pt x="616" y="830"/>
                    </a:cubicBezTo>
                    <a:cubicBezTo>
                      <a:pt x="616" y="832"/>
                      <a:pt x="615" y="830"/>
                      <a:pt x="613" y="830"/>
                    </a:cubicBezTo>
                    <a:cubicBezTo>
                      <a:pt x="614" y="830"/>
                      <a:pt x="613" y="832"/>
                      <a:pt x="612" y="831"/>
                    </a:cubicBezTo>
                    <a:cubicBezTo>
                      <a:pt x="609" y="828"/>
                      <a:pt x="613" y="832"/>
                      <a:pt x="610" y="834"/>
                    </a:cubicBezTo>
                    <a:cubicBezTo>
                      <a:pt x="608" y="837"/>
                      <a:pt x="607" y="833"/>
                      <a:pt x="604" y="836"/>
                    </a:cubicBezTo>
                    <a:cubicBezTo>
                      <a:pt x="602" y="839"/>
                      <a:pt x="611" y="839"/>
                      <a:pt x="606" y="841"/>
                    </a:cubicBezTo>
                    <a:cubicBezTo>
                      <a:pt x="606" y="843"/>
                      <a:pt x="609" y="843"/>
                      <a:pt x="610" y="843"/>
                    </a:cubicBezTo>
                    <a:cubicBezTo>
                      <a:pt x="610" y="846"/>
                      <a:pt x="611" y="848"/>
                      <a:pt x="613" y="847"/>
                    </a:cubicBezTo>
                    <a:cubicBezTo>
                      <a:pt x="616" y="851"/>
                      <a:pt x="611" y="852"/>
                      <a:pt x="610" y="853"/>
                    </a:cubicBezTo>
                    <a:cubicBezTo>
                      <a:pt x="610" y="854"/>
                      <a:pt x="611" y="855"/>
                      <a:pt x="612" y="855"/>
                    </a:cubicBezTo>
                    <a:cubicBezTo>
                      <a:pt x="610" y="857"/>
                      <a:pt x="611" y="855"/>
                      <a:pt x="610" y="855"/>
                    </a:cubicBezTo>
                    <a:cubicBezTo>
                      <a:pt x="608" y="855"/>
                      <a:pt x="609" y="858"/>
                      <a:pt x="604" y="858"/>
                    </a:cubicBezTo>
                    <a:cubicBezTo>
                      <a:pt x="607" y="860"/>
                      <a:pt x="606" y="861"/>
                      <a:pt x="601" y="861"/>
                    </a:cubicBezTo>
                    <a:cubicBezTo>
                      <a:pt x="603" y="865"/>
                      <a:pt x="599" y="865"/>
                      <a:pt x="600" y="868"/>
                    </a:cubicBezTo>
                    <a:cubicBezTo>
                      <a:pt x="594" y="869"/>
                      <a:pt x="601" y="875"/>
                      <a:pt x="595" y="871"/>
                    </a:cubicBezTo>
                    <a:cubicBezTo>
                      <a:pt x="596" y="874"/>
                      <a:pt x="595" y="878"/>
                      <a:pt x="595" y="882"/>
                    </a:cubicBezTo>
                    <a:cubicBezTo>
                      <a:pt x="596" y="882"/>
                      <a:pt x="597" y="883"/>
                      <a:pt x="597" y="883"/>
                    </a:cubicBezTo>
                    <a:cubicBezTo>
                      <a:pt x="597" y="885"/>
                      <a:pt x="594" y="886"/>
                      <a:pt x="597" y="889"/>
                    </a:cubicBezTo>
                    <a:cubicBezTo>
                      <a:pt x="599" y="891"/>
                      <a:pt x="597" y="892"/>
                      <a:pt x="598" y="896"/>
                    </a:cubicBezTo>
                    <a:cubicBezTo>
                      <a:pt x="600" y="899"/>
                      <a:pt x="603" y="900"/>
                      <a:pt x="604" y="904"/>
                    </a:cubicBezTo>
                    <a:cubicBezTo>
                      <a:pt x="608" y="907"/>
                      <a:pt x="610" y="901"/>
                      <a:pt x="613" y="905"/>
                    </a:cubicBezTo>
                    <a:cubicBezTo>
                      <a:pt x="615" y="910"/>
                      <a:pt x="609" y="907"/>
                      <a:pt x="606" y="908"/>
                    </a:cubicBezTo>
                    <a:cubicBezTo>
                      <a:pt x="600" y="910"/>
                      <a:pt x="593" y="912"/>
                      <a:pt x="588" y="911"/>
                    </a:cubicBezTo>
                    <a:cubicBezTo>
                      <a:pt x="588" y="911"/>
                      <a:pt x="588" y="908"/>
                      <a:pt x="588" y="908"/>
                    </a:cubicBezTo>
                    <a:cubicBezTo>
                      <a:pt x="581" y="910"/>
                      <a:pt x="580" y="906"/>
                      <a:pt x="575" y="905"/>
                    </a:cubicBezTo>
                    <a:cubicBezTo>
                      <a:pt x="575" y="904"/>
                      <a:pt x="575" y="902"/>
                      <a:pt x="575" y="901"/>
                    </a:cubicBezTo>
                    <a:cubicBezTo>
                      <a:pt x="574" y="897"/>
                      <a:pt x="569" y="900"/>
                      <a:pt x="569" y="896"/>
                    </a:cubicBezTo>
                    <a:cubicBezTo>
                      <a:pt x="569" y="895"/>
                      <a:pt x="567" y="895"/>
                      <a:pt x="567" y="893"/>
                    </a:cubicBezTo>
                    <a:cubicBezTo>
                      <a:pt x="567" y="892"/>
                      <a:pt x="566" y="892"/>
                      <a:pt x="566" y="892"/>
                    </a:cubicBezTo>
                    <a:cubicBezTo>
                      <a:pt x="566" y="891"/>
                      <a:pt x="569" y="888"/>
                      <a:pt x="566" y="887"/>
                    </a:cubicBezTo>
                    <a:cubicBezTo>
                      <a:pt x="564" y="887"/>
                      <a:pt x="566" y="886"/>
                      <a:pt x="566" y="884"/>
                    </a:cubicBezTo>
                    <a:cubicBezTo>
                      <a:pt x="566" y="883"/>
                      <a:pt x="563" y="883"/>
                      <a:pt x="563" y="882"/>
                    </a:cubicBezTo>
                    <a:cubicBezTo>
                      <a:pt x="563" y="881"/>
                      <a:pt x="565" y="880"/>
                      <a:pt x="564" y="879"/>
                    </a:cubicBezTo>
                    <a:cubicBezTo>
                      <a:pt x="564" y="879"/>
                      <a:pt x="563" y="878"/>
                      <a:pt x="563" y="877"/>
                    </a:cubicBezTo>
                    <a:cubicBezTo>
                      <a:pt x="562" y="876"/>
                      <a:pt x="561" y="873"/>
                      <a:pt x="560" y="873"/>
                    </a:cubicBezTo>
                    <a:cubicBezTo>
                      <a:pt x="559" y="870"/>
                      <a:pt x="562" y="870"/>
                      <a:pt x="561" y="868"/>
                    </a:cubicBezTo>
                    <a:cubicBezTo>
                      <a:pt x="561" y="868"/>
                      <a:pt x="558" y="866"/>
                      <a:pt x="558" y="867"/>
                    </a:cubicBezTo>
                    <a:cubicBezTo>
                      <a:pt x="559" y="866"/>
                      <a:pt x="564" y="864"/>
                      <a:pt x="560" y="862"/>
                    </a:cubicBezTo>
                    <a:cubicBezTo>
                      <a:pt x="560" y="861"/>
                      <a:pt x="562" y="861"/>
                      <a:pt x="563" y="861"/>
                    </a:cubicBezTo>
                    <a:cubicBezTo>
                      <a:pt x="563" y="857"/>
                      <a:pt x="563" y="854"/>
                      <a:pt x="563" y="850"/>
                    </a:cubicBezTo>
                    <a:cubicBezTo>
                      <a:pt x="562" y="849"/>
                      <a:pt x="560" y="848"/>
                      <a:pt x="558" y="847"/>
                    </a:cubicBezTo>
                    <a:cubicBezTo>
                      <a:pt x="560" y="843"/>
                      <a:pt x="564" y="839"/>
                      <a:pt x="561" y="834"/>
                    </a:cubicBezTo>
                    <a:cubicBezTo>
                      <a:pt x="566" y="835"/>
                      <a:pt x="565" y="832"/>
                      <a:pt x="569" y="833"/>
                    </a:cubicBezTo>
                    <a:cubicBezTo>
                      <a:pt x="569" y="828"/>
                      <a:pt x="569" y="824"/>
                      <a:pt x="569" y="819"/>
                    </a:cubicBezTo>
                    <a:cubicBezTo>
                      <a:pt x="576" y="819"/>
                      <a:pt x="573" y="810"/>
                      <a:pt x="576" y="806"/>
                    </a:cubicBezTo>
                    <a:cubicBezTo>
                      <a:pt x="575" y="807"/>
                      <a:pt x="574" y="808"/>
                      <a:pt x="573" y="806"/>
                    </a:cubicBezTo>
                    <a:cubicBezTo>
                      <a:pt x="570" y="807"/>
                      <a:pt x="569" y="810"/>
                      <a:pt x="569" y="815"/>
                    </a:cubicBezTo>
                    <a:cubicBezTo>
                      <a:pt x="567" y="814"/>
                      <a:pt x="564" y="813"/>
                      <a:pt x="564" y="809"/>
                    </a:cubicBezTo>
                    <a:cubicBezTo>
                      <a:pt x="562" y="807"/>
                      <a:pt x="569" y="804"/>
                      <a:pt x="567" y="803"/>
                    </a:cubicBezTo>
                    <a:cubicBezTo>
                      <a:pt x="564" y="801"/>
                      <a:pt x="568" y="804"/>
                      <a:pt x="570" y="801"/>
                    </a:cubicBezTo>
                    <a:cubicBezTo>
                      <a:pt x="572" y="794"/>
                      <a:pt x="568" y="787"/>
                      <a:pt x="569" y="781"/>
                    </a:cubicBezTo>
                    <a:cubicBezTo>
                      <a:pt x="569" y="781"/>
                      <a:pt x="572" y="781"/>
                      <a:pt x="572" y="781"/>
                    </a:cubicBezTo>
                    <a:cubicBezTo>
                      <a:pt x="571" y="773"/>
                      <a:pt x="572" y="773"/>
                      <a:pt x="572" y="764"/>
                    </a:cubicBezTo>
                    <a:cubicBezTo>
                      <a:pt x="575" y="760"/>
                      <a:pt x="580" y="755"/>
                      <a:pt x="578" y="750"/>
                    </a:cubicBezTo>
                    <a:cubicBezTo>
                      <a:pt x="583" y="756"/>
                      <a:pt x="578" y="739"/>
                      <a:pt x="584" y="745"/>
                    </a:cubicBezTo>
                    <a:cubicBezTo>
                      <a:pt x="583" y="742"/>
                      <a:pt x="583" y="739"/>
                      <a:pt x="582" y="735"/>
                    </a:cubicBezTo>
                    <a:cubicBezTo>
                      <a:pt x="582" y="733"/>
                      <a:pt x="579" y="731"/>
                      <a:pt x="579" y="729"/>
                    </a:cubicBezTo>
                    <a:cubicBezTo>
                      <a:pt x="579" y="726"/>
                      <a:pt x="580" y="726"/>
                      <a:pt x="581" y="724"/>
                    </a:cubicBezTo>
                    <a:cubicBezTo>
                      <a:pt x="581" y="721"/>
                      <a:pt x="580" y="716"/>
                      <a:pt x="584" y="720"/>
                    </a:cubicBezTo>
                    <a:cubicBezTo>
                      <a:pt x="583" y="716"/>
                      <a:pt x="584" y="712"/>
                      <a:pt x="585" y="708"/>
                    </a:cubicBezTo>
                    <a:cubicBezTo>
                      <a:pt x="586" y="705"/>
                      <a:pt x="586" y="707"/>
                      <a:pt x="585" y="704"/>
                    </a:cubicBezTo>
                    <a:cubicBezTo>
                      <a:pt x="585" y="702"/>
                      <a:pt x="589" y="698"/>
                      <a:pt x="587" y="696"/>
                    </a:cubicBezTo>
                    <a:cubicBezTo>
                      <a:pt x="585" y="695"/>
                      <a:pt x="586" y="695"/>
                      <a:pt x="587" y="692"/>
                    </a:cubicBezTo>
                    <a:cubicBezTo>
                      <a:pt x="587" y="690"/>
                      <a:pt x="586" y="688"/>
                      <a:pt x="587" y="686"/>
                    </a:cubicBezTo>
                    <a:cubicBezTo>
                      <a:pt x="587" y="684"/>
                      <a:pt x="588" y="683"/>
                      <a:pt x="588" y="681"/>
                    </a:cubicBezTo>
                    <a:cubicBezTo>
                      <a:pt x="588" y="676"/>
                      <a:pt x="587" y="671"/>
                      <a:pt x="588" y="665"/>
                    </a:cubicBezTo>
                    <a:cubicBezTo>
                      <a:pt x="588" y="663"/>
                      <a:pt x="590" y="662"/>
                      <a:pt x="590" y="661"/>
                    </a:cubicBezTo>
                    <a:cubicBezTo>
                      <a:pt x="589" y="656"/>
                      <a:pt x="585" y="652"/>
                      <a:pt x="585" y="647"/>
                    </a:cubicBezTo>
                    <a:cubicBezTo>
                      <a:pt x="584" y="645"/>
                      <a:pt x="583" y="648"/>
                      <a:pt x="581" y="647"/>
                    </a:cubicBezTo>
                    <a:cubicBezTo>
                      <a:pt x="579" y="644"/>
                      <a:pt x="574" y="640"/>
                      <a:pt x="570" y="640"/>
                    </a:cubicBezTo>
                    <a:cubicBezTo>
                      <a:pt x="570" y="640"/>
                      <a:pt x="568" y="636"/>
                      <a:pt x="567" y="637"/>
                    </a:cubicBezTo>
                    <a:cubicBezTo>
                      <a:pt x="565" y="639"/>
                      <a:pt x="567" y="636"/>
                      <a:pt x="566" y="636"/>
                    </a:cubicBezTo>
                    <a:cubicBezTo>
                      <a:pt x="564" y="634"/>
                      <a:pt x="559" y="637"/>
                      <a:pt x="563" y="633"/>
                    </a:cubicBezTo>
                    <a:cubicBezTo>
                      <a:pt x="563" y="630"/>
                      <a:pt x="559" y="632"/>
                      <a:pt x="557" y="631"/>
                    </a:cubicBezTo>
                    <a:cubicBezTo>
                      <a:pt x="556" y="631"/>
                      <a:pt x="557" y="628"/>
                      <a:pt x="557" y="628"/>
                    </a:cubicBezTo>
                    <a:cubicBezTo>
                      <a:pt x="556" y="628"/>
                      <a:pt x="555" y="627"/>
                      <a:pt x="554" y="627"/>
                    </a:cubicBezTo>
                    <a:cubicBezTo>
                      <a:pt x="552" y="625"/>
                      <a:pt x="550" y="621"/>
                      <a:pt x="550" y="616"/>
                    </a:cubicBezTo>
                    <a:cubicBezTo>
                      <a:pt x="550" y="614"/>
                      <a:pt x="547" y="615"/>
                      <a:pt x="547" y="615"/>
                    </a:cubicBezTo>
                    <a:cubicBezTo>
                      <a:pt x="545" y="614"/>
                      <a:pt x="546" y="607"/>
                      <a:pt x="544" y="607"/>
                    </a:cubicBezTo>
                    <a:cubicBezTo>
                      <a:pt x="541" y="607"/>
                      <a:pt x="540" y="599"/>
                      <a:pt x="538" y="596"/>
                    </a:cubicBezTo>
                    <a:cubicBezTo>
                      <a:pt x="536" y="593"/>
                      <a:pt x="534" y="590"/>
                      <a:pt x="532" y="587"/>
                    </a:cubicBezTo>
                    <a:cubicBezTo>
                      <a:pt x="531" y="585"/>
                      <a:pt x="529" y="585"/>
                      <a:pt x="529" y="584"/>
                    </a:cubicBezTo>
                    <a:cubicBezTo>
                      <a:pt x="528" y="583"/>
                      <a:pt x="529" y="581"/>
                      <a:pt x="529" y="581"/>
                    </a:cubicBezTo>
                    <a:cubicBezTo>
                      <a:pt x="528" y="579"/>
                      <a:pt x="527" y="580"/>
                      <a:pt x="526" y="579"/>
                    </a:cubicBezTo>
                    <a:cubicBezTo>
                      <a:pt x="526" y="579"/>
                      <a:pt x="524" y="568"/>
                      <a:pt x="523" y="576"/>
                    </a:cubicBezTo>
                    <a:cubicBezTo>
                      <a:pt x="519" y="575"/>
                      <a:pt x="522" y="567"/>
                      <a:pt x="521" y="563"/>
                    </a:cubicBezTo>
                    <a:cubicBezTo>
                      <a:pt x="526" y="563"/>
                      <a:pt x="525" y="559"/>
                      <a:pt x="527" y="557"/>
                    </a:cubicBezTo>
                    <a:cubicBezTo>
                      <a:pt x="528" y="553"/>
                      <a:pt x="524" y="554"/>
                      <a:pt x="523" y="553"/>
                    </a:cubicBezTo>
                    <a:cubicBezTo>
                      <a:pt x="523" y="548"/>
                      <a:pt x="526" y="546"/>
                      <a:pt x="524" y="541"/>
                    </a:cubicBezTo>
                    <a:cubicBezTo>
                      <a:pt x="526" y="540"/>
                      <a:pt x="527" y="539"/>
                      <a:pt x="529" y="539"/>
                    </a:cubicBezTo>
                    <a:cubicBezTo>
                      <a:pt x="529" y="538"/>
                      <a:pt x="528" y="536"/>
                      <a:pt x="529" y="535"/>
                    </a:cubicBezTo>
                    <a:cubicBezTo>
                      <a:pt x="529" y="534"/>
                      <a:pt x="531" y="535"/>
                      <a:pt x="532" y="535"/>
                    </a:cubicBezTo>
                    <a:cubicBezTo>
                      <a:pt x="532" y="534"/>
                      <a:pt x="532" y="534"/>
                      <a:pt x="532" y="533"/>
                    </a:cubicBezTo>
                    <a:cubicBezTo>
                      <a:pt x="532" y="533"/>
                      <a:pt x="535" y="531"/>
                      <a:pt x="535" y="530"/>
                    </a:cubicBezTo>
                    <a:cubicBezTo>
                      <a:pt x="535" y="530"/>
                      <a:pt x="533" y="530"/>
                      <a:pt x="533" y="530"/>
                    </a:cubicBezTo>
                    <a:cubicBezTo>
                      <a:pt x="533" y="530"/>
                      <a:pt x="534" y="528"/>
                      <a:pt x="535" y="529"/>
                    </a:cubicBezTo>
                    <a:cubicBezTo>
                      <a:pt x="538" y="533"/>
                      <a:pt x="536" y="526"/>
                      <a:pt x="539" y="526"/>
                    </a:cubicBezTo>
                    <a:cubicBezTo>
                      <a:pt x="542" y="526"/>
                      <a:pt x="540" y="523"/>
                      <a:pt x="542" y="520"/>
                    </a:cubicBezTo>
                    <a:cubicBezTo>
                      <a:pt x="542" y="520"/>
                      <a:pt x="549" y="515"/>
                      <a:pt x="545" y="511"/>
                    </a:cubicBezTo>
                    <a:cubicBezTo>
                      <a:pt x="543" y="509"/>
                      <a:pt x="545" y="511"/>
                      <a:pt x="545" y="508"/>
                    </a:cubicBezTo>
                    <a:cubicBezTo>
                      <a:pt x="545" y="505"/>
                      <a:pt x="542" y="494"/>
                      <a:pt x="544" y="490"/>
                    </a:cubicBezTo>
                    <a:cubicBezTo>
                      <a:pt x="536" y="492"/>
                      <a:pt x="537" y="485"/>
                      <a:pt x="529" y="487"/>
                    </a:cubicBezTo>
                    <a:cubicBezTo>
                      <a:pt x="527" y="489"/>
                      <a:pt x="529" y="490"/>
                      <a:pt x="527" y="493"/>
                    </a:cubicBezTo>
                    <a:cubicBezTo>
                      <a:pt x="520" y="493"/>
                      <a:pt x="516" y="489"/>
                      <a:pt x="510" y="489"/>
                    </a:cubicBezTo>
                    <a:cubicBezTo>
                      <a:pt x="510" y="486"/>
                      <a:pt x="505" y="487"/>
                      <a:pt x="507" y="483"/>
                    </a:cubicBezTo>
                    <a:cubicBezTo>
                      <a:pt x="505" y="482"/>
                      <a:pt x="502" y="483"/>
                      <a:pt x="501" y="481"/>
                    </a:cubicBezTo>
                    <a:cubicBezTo>
                      <a:pt x="500" y="481"/>
                      <a:pt x="501" y="479"/>
                      <a:pt x="501" y="478"/>
                    </a:cubicBezTo>
                    <a:cubicBezTo>
                      <a:pt x="500" y="478"/>
                      <a:pt x="498" y="479"/>
                      <a:pt x="498" y="478"/>
                    </a:cubicBezTo>
                    <a:cubicBezTo>
                      <a:pt x="496" y="477"/>
                      <a:pt x="498" y="474"/>
                      <a:pt x="495" y="474"/>
                    </a:cubicBezTo>
                    <a:cubicBezTo>
                      <a:pt x="495" y="470"/>
                      <a:pt x="497" y="471"/>
                      <a:pt x="495" y="468"/>
                    </a:cubicBezTo>
                    <a:cubicBezTo>
                      <a:pt x="494" y="466"/>
                      <a:pt x="493" y="467"/>
                      <a:pt x="493" y="468"/>
                    </a:cubicBezTo>
                    <a:cubicBezTo>
                      <a:pt x="491" y="466"/>
                      <a:pt x="490" y="463"/>
                      <a:pt x="486" y="464"/>
                    </a:cubicBezTo>
                    <a:cubicBezTo>
                      <a:pt x="488" y="459"/>
                      <a:pt x="481" y="462"/>
                      <a:pt x="483" y="458"/>
                    </a:cubicBezTo>
                    <a:cubicBezTo>
                      <a:pt x="481" y="457"/>
                      <a:pt x="473" y="457"/>
                      <a:pt x="475" y="458"/>
                    </a:cubicBezTo>
                    <a:cubicBezTo>
                      <a:pt x="474" y="457"/>
                      <a:pt x="475" y="456"/>
                      <a:pt x="474" y="455"/>
                    </a:cubicBezTo>
                    <a:cubicBezTo>
                      <a:pt x="473" y="454"/>
                      <a:pt x="472" y="455"/>
                      <a:pt x="471" y="455"/>
                    </a:cubicBezTo>
                    <a:cubicBezTo>
                      <a:pt x="470" y="454"/>
                      <a:pt x="467" y="452"/>
                      <a:pt x="462" y="453"/>
                    </a:cubicBezTo>
                    <a:cubicBezTo>
                      <a:pt x="464" y="448"/>
                      <a:pt x="459" y="451"/>
                      <a:pt x="456" y="449"/>
                    </a:cubicBezTo>
                    <a:cubicBezTo>
                      <a:pt x="456" y="448"/>
                      <a:pt x="457" y="446"/>
                      <a:pt x="456" y="446"/>
                    </a:cubicBezTo>
                    <a:cubicBezTo>
                      <a:pt x="456" y="445"/>
                      <a:pt x="454" y="446"/>
                      <a:pt x="453" y="446"/>
                    </a:cubicBezTo>
                    <a:cubicBezTo>
                      <a:pt x="453" y="445"/>
                      <a:pt x="454" y="443"/>
                      <a:pt x="453" y="443"/>
                    </a:cubicBezTo>
                    <a:cubicBezTo>
                      <a:pt x="453" y="442"/>
                      <a:pt x="451" y="443"/>
                      <a:pt x="450" y="443"/>
                    </a:cubicBezTo>
                    <a:cubicBezTo>
                      <a:pt x="450" y="442"/>
                      <a:pt x="451" y="440"/>
                      <a:pt x="450" y="440"/>
                    </a:cubicBezTo>
                    <a:cubicBezTo>
                      <a:pt x="449" y="439"/>
                      <a:pt x="449" y="441"/>
                      <a:pt x="449" y="441"/>
                    </a:cubicBezTo>
                    <a:cubicBezTo>
                      <a:pt x="448" y="442"/>
                      <a:pt x="445" y="439"/>
                      <a:pt x="444" y="438"/>
                    </a:cubicBezTo>
                    <a:cubicBezTo>
                      <a:pt x="442" y="441"/>
                      <a:pt x="442" y="438"/>
                      <a:pt x="440" y="438"/>
                    </a:cubicBezTo>
                    <a:cubicBezTo>
                      <a:pt x="438" y="439"/>
                      <a:pt x="435" y="441"/>
                      <a:pt x="432" y="441"/>
                    </a:cubicBezTo>
                    <a:cubicBezTo>
                      <a:pt x="429" y="442"/>
                      <a:pt x="429" y="440"/>
                      <a:pt x="427" y="440"/>
                    </a:cubicBezTo>
                    <a:cubicBezTo>
                      <a:pt x="423" y="440"/>
                      <a:pt x="424" y="442"/>
                      <a:pt x="421" y="440"/>
                    </a:cubicBezTo>
                    <a:cubicBezTo>
                      <a:pt x="419" y="439"/>
                      <a:pt x="417" y="440"/>
                      <a:pt x="413" y="438"/>
                    </a:cubicBezTo>
                    <a:cubicBezTo>
                      <a:pt x="412" y="438"/>
                      <a:pt x="412" y="436"/>
                      <a:pt x="412" y="435"/>
                    </a:cubicBezTo>
                    <a:cubicBezTo>
                      <a:pt x="411" y="435"/>
                      <a:pt x="410" y="436"/>
                      <a:pt x="409" y="435"/>
                    </a:cubicBezTo>
                    <a:cubicBezTo>
                      <a:pt x="407" y="435"/>
                      <a:pt x="400" y="434"/>
                      <a:pt x="404" y="431"/>
                    </a:cubicBezTo>
                    <a:cubicBezTo>
                      <a:pt x="400" y="431"/>
                      <a:pt x="400" y="428"/>
                      <a:pt x="395" y="428"/>
                    </a:cubicBezTo>
                    <a:cubicBezTo>
                      <a:pt x="395" y="427"/>
                      <a:pt x="394" y="426"/>
                      <a:pt x="394" y="424"/>
                    </a:cubicBezTo>
                    <a:cubicBezTo>
                      <a:pt x="388" y="423"/>
                      <a:pt x="386" y="418"/>
                      <a:pt x="379" y="418"/>
                    </a:cubicBezTo>
                    <a:cubicBezTo>
                      <a:pt x="378" y="413"/>
                      <a:pt x="375" y="410"/>
                      <a:pt x="376" y="403"/>
                    </a:cubicBezTo>
                    <a:cubicBezTo>
                      <a:pt x="376" y="397"/>
                      <a:pt x="368" y="400"/>
                      <a:pt x="372" y="394"/>
                    </a:cubicBezTo>
                    <a:cubicBezTo>
                      <a:pt x="370" y="394"/>
                      <a:pt x="369" y="394"/>
                      <a:pt x="369" y="395"/>
                    </a:cubicBezTo>
                    <a:cubicBezTo>
                      <a:pt x="367" y="396"/>
                      <a:pt x="368" y="393"/>
                      <a:pt x="367" y="392"/>
                    </a:cubicBezTo>
                    <a:cubicBezTo>
                      <a:pt x="366" y="391"/>
                      <a:pt x="363" y="391"/>
                      <a:pt x="363" y="388"/>
                    </a:cubicBezTo>
                    <a:cubicBezTo>
                      <a:pt x="363" y="386"/>
                      <a:pt x="360" y="387"/>
                      <a:pt x="358" y="387"/>
                    </a:cubicBezTo>
                    <a:cubicBezTo>
                      <a:pt x="358" y="385"/>
                      <a:pt x="360" y="385"/>
                      <a:pt x="360" y="384"/>
                    </a:cubicBezTo>
                    <a:cubicBezTo>
                      <a:pt x="360" y="383"/>
                      <a:pt x="358" y="381"/>
                      <a:pt x="358" y="381"/>
                    </a:cubicBezTo>
                    <a:cubicBezTo>
                      <a:pt x="358" y="380"/>
                      <a:pt x="356" y="381"/>
                      <a:pt x="355" y="381"/>
                    </a:cubicBezTo>
                    <a:cubicBezTo>
                      <a:pt x="354" y="379"/>
                      <a:pt x="355" y="377"/>
                      <a:pt x="354" y="376"/>
                    </a:cubicBezTo>
                    <a:cubicBezTo>
                      <a:pt x="351" y="373"/>
                      <a:pt x="346" y="372"/>
                      <a:pt x="345" y="366"/>
                    </a:cubicBezTo>
                    <a:cubicBezTo>
                      <a:pt x="342" y="363"/>
                      <a:pt x="342" y="367"/>
                      <a:pt x="339" y="364"/>
                    </a:cubicBezTo>
                    <a:cubicBezTo>
                      <a:pt x="340" y="361"/>
                      <a:pt x="337" y="361"/>
                      <a:pt x="336" y="360"/>
                    </a:cubicBezTo>
                    <a:cubicBezTo>
                      <a:pt x="335" y="357"/>
                      <a:pt x="336" y="352"/>
                      <a:pt x="332" y="352"/>
                    </a:cubicBezTo>
                    <a:cubicBezTo>
                      <a:pt x="332" y="345"/>
                      <a:pt x="329" y="342"/>
                      <a:pt x="324" y="341"/>
                    </a:cubicBezTo>
                    <a:cubicBezTo>
                      <a:pt x="323" y="342"/>
                      <a:pt x="322" y="343"/>
                      <a:pt x="321" y="345"/>
                    </a:cubicBezTo>
                    <a:cubicBezTo>
                      <a:pt x="320" y="349"/>
                      <a:pt x="324" y="349"/>
                      <a:pt x="326" y="351"/>
                    </a:cubicBezTo>
                    <a:cubicBezTo>
                      <a:pt x="326" y="351"/>
                      <a:pt x="325" y="354"/>
                      <a:pt x="326" y="354"/>
                    </a:cubicBezTo>
                    <a:cubicBezTo>
                      <a:pt x="326" y="354"/>
                      <a:pt x="327" y="354"/>
                      <a:pt x="327" y="354"/>
                    </a:cubicBezTo>
                    <a:cubicBezTo>
                      <a:pt x="328" y="356"/>
                      <a:pt x="326" y="360"/>
                      <a:pt x="329" y="360"/>
                    </a:cubicBezTo>
                    <a:cubicBezTo>
                      <a:pt x="331" y="360"/>
                      <a:pt x="330" y="364"/>
                      <a:pt x="332" y="367"/>
                    </a:cubicBezTo>
                    <a:cubicBezTo>
                      <a:pt x="332" y="368"/>
                      <a:pt x="333" y="367"/>
                      <a:pt x="333" y="369"/>
                    </a:cubicBezTo>
                    <a:cubicBezTo>
                      <a:pt x="333" y="372"/>
                      <a:pt x="337" y="371"/>
                      <a:pt x="336" y="376"/>
                    </a:cubicBezTo>
                    <a:cubicBezTo>
                      <a:pt x="336" y="378"/>
                      <a:pt x="339" y="377"/>
                      <a:pt x="341" y="378"/>
                    </a:cubicBezTo>
                    <a:cubicBezTo>
                      <a:pt x="339" y="379"/>
                      <a:pt x="342" y="380"/>
                      <a:pt x="342" y="381"/>
                    </a:cubicBezTo>
                    <a:cubicBezTo>
                      <a:pt x="342" y="382"/>
                      <a:pt x="341" y="384"/>
                      <a:pt x="341" y="384"/>
                    </a:cubicBezTo>
                    <a:cubicBezTo>
                      <a:pt x="341" y="386"/>
                      <a:pt x="345" y="385"/>
                      <a:pt x="344" y="390"/>
                    </a:cubicBezTo>
                    <a:cubicBezTo>
                      <a:pt x="342" y="388"/>
                      <a:pt x="341" y="385"/>
                      <a:pt x="336" y="387"/>
                    </a:cubicBezTo>
                    <a:cubicBezTo>
                      <a:pt x="338" y="381"/>
                      <a:pt x="333" y="382"/>
                      <a:pt x="333" y="378"/>
                    </a:cubicBezTo>
                    <a:cubicBezTo>
                      <a:pt x="333" y="375"/>
                      <a:pt x="330" y="375"/>
                      <a:pt x="329" y="373"/>
                    </a:cubicBezTo>
                    <a:cubicBezTo>
                      <a:pt x="328" y="372"/>
                      <a:pt x="327" y="370"/>
                      <a:pt x="326" y="369"/>
                    </a:cubicBezTo>
                    <a:cubicBezTo>
                      <a:pt x="323" y="369"/>
                      <a:pt x="321" y="368"/>
                      <a:pt x="320" y="366"/>
                    </a:cubicBezTo>
                    <a:cubicBezTo>
                      <a:pt x="320" y="362"/>
                      <a:pt x="321" y="364"/>
                      <a:pt x="323" y="364"/>
                    </a:cubicBezTo>
                    <a:cubicBezTo>
                      <a:pt x="324" y="358"/>
                      <a:pt x="318" y="359"/>
                      <a:pt x="318" y="354"/>
                    </a:cubicBezTo>
                    <a:cubicBezTo>
                      <a:pt x="316" y="353"/>
                      <a:pt x="315" y="351"/>
                      <a:pt x="311" y="351"/>
                    </a:cubicBezTo>
                    <a:cubicBezTo>
                      <a:pt x="311" y="347"/>
                      <a:pt x="313" y="347"/>
                      <a:pt x="311" y="344"/>
                    </a:cubicBezTo>
                    <a:cubicBezTo>
                      <a:pt x="311" y="343"/>
                      <a:pt x="310" y="342"/>
                      <a:pt x="309" y="342"/>
                    </a:cubicBezTo>
                    <a:cubicBezTo>
                      <a:pt x="308" y="339"/>
                      <a:pt x="309" y="334"/>
                      <a:pt x="302" y="335"/>
                    </a:cubicBezTo>
                    <a:cubicBezTo>
                      <a:pt x="303" y="333"/>
                      <a:pt x="303" y="332"/>
                      <a:pt x="302" y="330"/>
                    </a:cubicBezTo>
                    <a:cubicBezTo>
                      <a:pt x="302" y="330"/>
                      <a:pt x="301" y="327"/>
                      <a:pt x="301" y="327"/>
                    </a:cubicBezTo>
                    <a:cubicBezTo>
                      <a:pt x="300" y="327"/>
                      <a:pt x="297" y="328"/>
                      <a:pt x="296" y="327"/>
                    </a:cubicBezTo>
                    <a:cubicBezTo>
                      <a:pt x="295" y="326"/>
                      <a:pt x="299" y="326"/>
                      <a:pt x="299" y="326"/>
                    </a:cubicBezTo>
                    <a:cubicBezTo>
                      <a:pt x="298" y="323"/>
                      <a:pt x="290" y="321"/>
                      <a:pt x="286" y="320"/>
                    </a:cubicBezTo>
                    <a:cubicBezTo>
                      <a:pt x="285" y="319"/>
                      <a:pt x="285" y="318"/>
                      <a:pt x="284" y="317"/>
                    </a:cubicBezTo>
                    <a:cubicBezTo>
                      <a:pt x="283" y="315"/>
                      <a:pt x="283" y="314"/>
                      <a:pt x="281" y="312"/>
                    </a:cubicBezTo>
                    <a:cubicBezTo>
                      <a:pt x="280" y="311"/>
                      <a:pt x="280" y="307"/>
                      <a:pt x="278" y="304"/>
                    </a:cubicBezTo>
                    <a:cubicBezTo>
                      <a:pt x="278" y="303"/>
                      <a:pt x="276" y="303"/>
                      <a:pt x="275" y="302"/>
                    </a:cubicBezTo>
                    <a:cubicBezTo>
                      <a:pt x="274" y="300"/>
                      <a:pt x="276" y="297"/>
                      <a:pt x="272" y="298"/>
                    </a:cubicBezTo>
                    <a:cubicBezTo>
                      <a:pt x="273" y="292"/>
                      <a:pt x="270" y="288"/>
                      <a:pt x="266" y="284"/>
                    </a:cubicBezTo>
                    <a:cubicBezTo>
                      <a:pt x="265" y="283"/>
                      <a:pt x="265" y="278"/>
                      <a:pt x="262" y="280"/>
                    </a:cubicBezTo>
                    <a:cubicBezTo>
                      <a:pt x="264" y="262"/>
                      <a:pt x="262" y="252"/>
                      <a:pt x="262" y="231"/>
                    </a:cubicBezTo>
                    <a:cubicBezTo>
                      <a:pt x="262" y="230"/>
                      <a:pt x="261" y="229"/>
                      <a:pt x="261" y="228"/>
                    </a:cubicBezTo>
                    <a:cubicBezTo>
                      <a:pt x="259" y="227"/>
                      <a:pt x="259" y="226"/>
                      <a:pt x="258" y="225"/>
                    </a:cubicBezTo>
                    <a:cubicBezTo>
                      <a:pt x="257" y="224"/>
                      <a:pt x="256" y="223"/>
                      <a:pt x="255" y="224"/>
                    </a:cubicBezTo>
                    <a:cubicBezTo>
                      <a:pt x="254" y="216"/>
                      <a:pt x="248" y="212"/>
                      <a:pt x="243" y="207"/>
                    </a:cubicBezTo>
                    <a:cubicBezTo>
                      <a:pt x="242" y="206"/>
                      <a:pt x="241" y="206"/>
                      <a:pt x="241" y="204"/>
                    </a:cubicBezTo>
                    <a:cubicBezTo>
                      <a:pt x="242" y="205"/>
                      <a:pt x="245" y="207"/>
                      <a:pt x="246" y="204"/>
                    </a:cubicBezTo>
                    <a:cubicBezTo>
                      <a:pt x="249" y="204"/>
                      <a:pt x="248" y="208"/>
                      <a:pt x="252" y="207"/>
                    </a:cubicBezTo>
                    <a:cubicBezTo>
                      <a:pt x="253" y="209"/>
                      <a:pt x="253" y="211"/>
                      <a:pt x="253" y="213"/>
                    </a:cubicBezTo>
                    <a:cubicBezTo>
                      <a:pt x="261" y="212"/>
                      <a:pt x="262" y="217"/>
                      <a:pt x="266" y="219"/>
                    </a:cubicBezTo>
                    <a:cubicBezTo>
                      <a:pt x="266" y="224"/>
                      <a:pt x="269" y="226"/>
                      <a:pt x="271" y="228"/>
                    </a:cubicBezTo>
                    <a:cubicBezTo>
                      <a:pt x="272" y="228"/>
                      <a:pt x="273" y="225"/>
                      <a:pt x="272" y="224"/>
                    </a:cubicBezTo>
                    <a:cubicBezTo>
                      <a:pt x="272" y="222"/>
                      <a:pt x="270" y="221"/>
                      <a:pt x="269" y="221"/>
                    </a:cubicBezTo>
                    <a:cubicBezTo>
                      <a:pt x="269" y="218"/>
                      <a:pt x="269" y="217"/>
                      <a:pt x="268" y="215"/>
                    </a:cubicBezTo>
                    <a:cubicBezTo>
                      <a:pt x="268" y="214"/>
                      <a:pt x="266" y="213"/>
                      <a:pt x="266" y="213"/>
                    </a:cubicBezTo>
                    <a:cubicBezTo>
                      <a:pt x="266" y="212"/>
                      <a:pt x="268" y="211"/>
                      <a:pt x="268" y="212"/>
                    </a:cubicBezTo>
                    <a:cubicBezTo>
                      <a:pt x="266" y="208"/>
                      <a:pt x="263" y="209"/>
                      <a:pt x="264" y="206"/>
                    </a:cubicBezTo>
                    <a:cubicBezTo>
                      <a:pt x="256" y="206"/>
                      <a:pt x="255" y="201"/>
                      <a:pt x="249" y="201"/>
                    </a:cubicBezTo>
                    <a:cubicBezTo>
                      <a:pt x="251" y="196"/>
                      <a:pt x="244" y="200"/>
                      <a:pt x="246" y="195"/>
                    </a:cubicBezTo>
                    <a:cubicBezTo>
                      <a:pt x="244" y="194"/>
                      <a:pt x="242" y="195"/>
                      <a:pt x="240" y="192"/>
                    </a:cubicBezTo>
                    <a:cubicBezTo>
                      <a:pt x="240" y="191"/>
                      <a:pt x="242" y="191"/>
                      <a:pt x="243" y="191"/>
                    </a:cubicBezTo>
                    <a:cubicBezTo>
                      <a:pt x="245" y="187"/>
                      <a:pt x="238" y="189"/>
                      <a:pt x="238" y="189"/>
                    </a:cubicBezTo>
                    <a:cubicBezTo>
                      <a:pt x="237" y="189"/>
                      <a:pt x="238" y="187"/>
                      <a:pt x="237" y="186"/>
                    </a:cubicBezTo>
                    <a:cubicBezTo>
                      <a:pt x="237" y="186"/>
                      <a:pt x="234" y="187"/>
                      <a:pt x="234" y="186"/>
                    </a:cubicBezTo>
                    <a:cubicBezTo>
                      <a:pt x="234" y="185"/>
                      <a:pt x="236" y="185"/>
                      <a:pt x="235" y="183"/>
                    </a:cubicBezTo>
                    <a:cubicBezTo>
                      <a:pt x="235" y="181"/>
                      <a:pt x="233" y="184"/>
                      <a:pt x="231" y="183"/>
                    </a:cubicBezTo>
                    <a:cubicBezTo>
                      <a:pt x="228" y="181"/>
                      <a:pt x="230" y="178"/>
                      <a:pt x="228" y="176"/>
                    </a:cubicBezTo>
                    <a:cubicBezTo>
                      <a:pt x="227" y="175"/>
                      <a:pt x="226" y="174"/>
                      <a:pt x="224" y="175"/>
                    </a:cubicBezTo>
                    <a:cubicBezTo>
                      <a:pt x="229" y="166"/>
                      <a:pt x="212" y="172"/>
                      <a:pt x="213" y="163"/>
                    </a:cubicBezTo>
                    <a:cubicBezTo>
                      <a:pt x="215" y="163"/>
                      <a:pt x="216" y="163"/>
                      <a:pt x="218" y="163"/>
                    </a:cubicBezTo>
                    <a:cubicBezTo>
                      <a:pt x="218" y="159"/>
                      <a:pt x="211" y="164"/>
                      <a:pt x="213" y="158"/>
                    </a:cubicBezTo>
                    <a:cubicBezTo>
                      <a:pt x="210" y="158"/>
                      <a:pt x="207" y="158"/>
                      <a:pt x="204" y="158"/>
                    </a:cubicBezTo>
                    <a:cubicBezTo>
                      <a:pt x="208" y="156"/>
                      <a:pt x="202" y="155"/>
                      <a:pt x="206" y="154"/>
                    </a:cubicBezTo>
                    <a:cubicBezTo>
                      <a:pt x="206" y="151"/>
                      <a:pt x="202" y="151"/>
                      <a:pt x="203" y="152"/>
                    </a:cubicBezTo>
                    <a:cubicBezTo>
                      <a:pt x="200" y="149"/>
                      <a:pt x="202" y="149"/>
                      <a:pt x="200" y="145"/>
                    </a:cubicBezTo>
                    <a:cubicBezTo>
                      <a:pt x="197" y="145"/>
                      <a:pt x="194" y="145"/>
                      <a:pt x="191" y="145"/>
                    </a:cubicBezTo>
                    <a:cubicBezTo>
                      <a:pt x="192" y="143"/>
                      <a:pt x="193" y="141"/>
                      <a:pt x="194" y="139"/>
                    </a:cubicBezTo>
                    <a:cubicBezTo>
                      <a:pt x="193" y="136"/>
                      <a:pt x="189" y="138"/>
                      <a:pt x="192" y="135"/>
                    </a:cubicBezTo>
                    <a:cubicBezTo>
                      <a:pt x="187" y="135"/>
                      <a:pt x="184" y="137"/>
                      <a:pt x="178" y="136"/>
                    </a:cubicBezTo>
                    <a:cubicBezTo>
                      <a:pt x="178" y="132"/>
                      <a:pt x="174" y="130"/>
                      <a:pt x="170" y="129"/>
                    </a:cubicBezTo>
                    <a:cubicBezTo>
                      <a:pt x="169" y="128"/>
                      <a:pt x="167" y="128"/>
                      <a:pt x="166" y="127"/>
                    </a:cubicBezTo>
                    <a:cubicBezTo>
                      <a:pt x="165" y="127"/>
                      <a:pt x="166" y="125"/>
                      <a:pt x="166" y="124"/>
                    </a:cubicBezTo>
                    <a:cubicBezTo>
                      <a:pt x="165" y="124"/>
                      <a:pt x="162" y="125"/>
                      <a:pt x="163" y="123"/>
                    </a:cubicBezTo>
                    <a:cubicBezTo>
                      <a:pt x="158" y="121"/>
                      <a:pt x="147" y="126"/>
                      <a:pt x="145" y="123"/>
                    </a:cubicBezTo>
                    <a:cubicBezTo>
                      <a:pt x="145" y="123"/>
                      <a:pt x="145" y="121"/>
                      <a:pt x="145" y="121"/>
                    </a:cubicBezTo>
                    <a:cubicBezTo>
                      <a:pt x="143" y="121"/>
                      <a:pt x="142" y="123"/>
                      <a:pt x="142" y="123"/>
                    </a:cubicBezTo>
                    <a:cubicBezTo>
                      <a:pt x="140" y="122"/>
                      <a:pt x="140" y="118"/>
                      <a:pt x="135" y="120"/>
                    </a:cubicBezTo>
                    <a:cubicBezTo>
                      <a:pt x="134" y="116"/>
                      <a:pt x="128" y="118"/>
                      <a:pt x="132" y="114"/>
                    </a:cubicBezTo>
                    <a:cubicBezTo>
                      <a:pt x="130" y="114"/>
                      <a:pt x="130" y="115"/>
                      <a:pt x="129" y="115"/>
                    </a:cubicBezTo>
                    <a:cubicBezTo>
                      <a:pt x="128" y="115"/>
                      <a:pt x="127" y="114"/>
                      <a:pt x="127" y="114"/>
                    </a:cubicBezTo>
                    <a:cubicBezTo>
                      <a:pt x="124" y="114"/>
                      <a:pt x="122" y="117"/>
                      <a:pt x="120" y="115"/>
                    </a:cubicBezTo>
                    <a:cubicBezTo>
                      <a:pt x="117" y="115"/>
                      <a:pt x="119" y="121"/>
                      <a:pt x="118" y="123"/>
                    </a:cubicBezTo>
                    <a:cubicBezTo>
                      <a:pt x="117" y="122"/>
                      <a:pt x="116" y="121"/>
                      <a:pt x="114" y="121"/>
                    </a:cubicBezTo>
                    <a:cubicBezTo>
                      <a:pt x="112" y="122"/>
                      <a:pt x="113" y="124"/>
                      <a:pt x="112" y="124"/>
                    </a:cubicBezTo>
                    <a:cubicBezTo>
                      <a:pt x="111" y="125"/>
                      <a:pt x="106" y="124"/>
                      <a:pt x="103" y="126"/>
                    </a:cubicBezTo>
                    <a:cubicBezTo>
                      <a:pt x="102" y="126"/>
                      <a:pt x="102" y="128"/>
                      <a:pt x="101" y="129"/>
                    </a:cubicBezTo>
                    <a:cubicBezTo>
                      <a:pt x="98" y="129"/>
                      <a:pt x="97" y="127"/>
                      <a:pt x="95" y="127"/>
                    </a:cubicBezTo>
                    <a:cubicBezTo>
                      <a:pt x="97" y="125"/>
                      <a:pt x="101" y="124"/>
                      <a:pt x="99" y="118"/>
                    </a:cubicBezTo>
                    <a:cubicBezTo>
                      <a:pt x="102" y="119"/>
                      <a:pt x="102" y="117"/>
                      <a:pt x="102" y="115"/>
                    </a:cubicBezTo>
                    <a:cubicBezTo>
                      <a:pt x="102" y="114"/>
                      <a:pt x="99" y="114"/>
                      <a:pt x="98" y="114"/>
                    </a:cubicBezTo>
                    <a:cubicBezTo>
                      <a:pt x="95" y="116"/>
                      <a:pt x="96" y="118"/>
                      <a:pt x="93" y="120"/>
                    </a:cubicBezTo>
                    <a:cubicBezTo>
                      <a:pt x="92" y="120"/>
                      <a:pt x="92" y="123"/>
                      <a:pt x="90" y="123"/>
                    </a:cubicBezTo>
                    <a:cubicBezTo>
                      <a:pt x="89" y="123"/>
                      <a:pt x="89" y="127"/>
                      <a:pt x="86" y="126"/>
                    </a:cubicBezTo>
                    <a:cubicBezTo>
                      <a:pt x="86" y="128"/>
                      <a:pt x="85" y="128"/>
                      <a:pt x="83" y="129"/>
                    </a:cubicBezTo>
                    <a:cubicBezTo>
                      <a:pt x="83" y="131"/>
                      <a:pt x="83" y="133"/>
                      <a:pt x="83" y="135"/>
                    </a:cubicBezTo>
                    <a:cubicBezTo>
                      <a:pt x="79" y="136"/>
                      <a:pt x="77" y="141"/>
                      <a:pt x="74" y="143"/>
                    </a:cubicBezTo>
                    <a:cubicBezTo>
                      <a:pt x="73" y="144"/>
                      <a:pt x="71" y="143"/>
                      <a:pt x="71" y="143"/>
                    </a:cubicBezTo>
                    <a:cubicBezTo>
                      <a:pt x="70" y="144"/>
                      <a:pt x="71" y="146"/>
                      <a:pt x="71" y="146"/>
                    </a:cubicBezTo>
                    <a:cubicBezTo>
                      <a:pt x="71" y="147"/>
                      <a:pt x="65" y="147"/>
                      <a:pt x="66" y="148"/>
                    </a:cubicBezTo>
                    <a:cubicBezTo>
                      <a:pt x="69" y="150"/>
                      <a:pt x="63" y="149"/>
                      <a:pt x="60" y="152"/>
                    </a:cubicBezTo>
                    <a:cubicBezTo>
                      <a:pt x="60" y="153"/>
                      <a:pt x="58" y="158"/>
                      <a:pt x="58" y="157"/>
                    </a:cubicBezTo>
                    <a:cubicBezTo>
                      <a:pt x="56" y="155"/>
                      <a:pt x="57" y="156"/>
                      <a:pt x="56" y="158"/>
                    </a:cubicBezTo>
                    <a:cubicBezTo>
                      <a:pt x="54" y="158"/>
                      <a:pt x="52" y="158"/>
                      <a:pt x="50" y="158"/>
                    </a:cubicBezTo>
                    <a:cubicBezTo>
                      <a:pt x="47" y="160"/>
                      <a:pt x="53" y="161"/>
                      <a:pt x="46" y="161"/>
                    </a:cubicBezTo>
                    <a:cubicBezTo>
                      <a:pt x="43" y="161"/>
                      <a:pt x="40" y="161"/>
                      <a:pt x="37" y="163"/>
                    </a:cubicBezTo>
                    <a:cubicBezTo>
                      <a:pt x="34" y="164"/>
                      <a:pt x="34" y="168"/>
                      <a:pt x="31" y="166"/>
                    </a:cubicBezTo>
                    <a:cubicBezTo>
                      <a:pt x="31" y="162"/>
                      <a:pt x="35" y="163"/>
                      <a:pt x="38" y="161"/>
                    </a:cubicBezTo>
                    <a:cubicBezTo>
                      <a:pt x="39" y="161"/>
                      <a:pt x="40" y="161"/>
                      <a:pt x="40" y="160"/>
                    </a:cubicBezTo>
                    <a:cubicBezTo>
                      <a:pt x="40" y="158"/>
                      <a:pt x="44" y="159"/>
                      <a:pt x="46" y="158"/>
                    </a:cubicBezTo>
                    <a:cubicBezTo>
                      <a:pt x="48" y="159"/>
                      <a:pt x="46" y="155"/>
                      <a:pt x="47" y="154"/>
                    </a:cubicBezTo>
                    <a:cubicBezTo>
                      <a:pt x="48" y="153"/>
                      <a:pt x="49" y="156"/>
                      <a:pt x="52" y="152"/>
                    </a:cubicBezTo>
                    <a:cubicBezTo>
                      <a:pt x="52" y="152"/>
                      <a:pt x="53" y="153"/>
                      <a:pt x="53" y="151"/>
                    </a:cubicBezTo>
                    <a:cubicBezTo>
                      <a:pt x="53" y="149"/>
                      <a:pt x="57" y="150"/>
                      <a:pt x="59" y="148"/>
                    </a:cubicBezTo>
                    <a:cubicBezTo>
                      <a:pt x="59" y="145"/>
                      <a:pt x="59" y="143"/>
                      <a:pt x="59" y="141"/>
                    </a:cubicBezTo>
                    <a:cubicBezTo>
                      <a:pt x="64" y="145"/>
                      <a:pt x="60" y="136"/>
                      <a:pt x="65" y="138"/>
                    </a:cubicBezTo>
                    <a:cubicBezTo>
                      <a:pt x="65" y="134"/>
                      <a:pt x="58" y="138"/>
                      <a:pt x="60" y="133"/>
                    </a:cubicBezTo>
                    <a:cubicBezTo>
                      <a:pt x="59" y="136"/>
                      <a:pt x="50" y="132"/>
                      <a:pt x="49" y="136"/>
                    </a:cubicBezTo>
                    <a:cubicBezTo>
                      <a:pt x="47" y="137"/>
                      <a:pt x="48" y="134"/>
                      <a:pt x="47" y="133"/>
                    </a:cubicBezTo>
                    <a:cubicBezTo>
                      <a:pt x="45" y="132"/>
                      <a:pt x="41" y="134"/>
                      <a:pt x="38" y="133"/>
                    </a:cubicBezTo>
                    <a:cubicBezTo>
                      <a:pt x="40" y="130"/>
                      <a:pt x="36" y="131"/>
                      <a:pt x="35" y="130"/>
                    </a:cubicBezTo>
                    <a:cubicBezTo>
                      <a:pt x="35" y="129"/>
                      <a:pt x="36" y="128"/>
                      <a:pt x="37" y="129"/>
                    </a:cubicBezTo>
                    <a:cubicBezTo>
                      <a:pt x="34" y="125"/>
                      <a:pt x="32" y="126"/>
                      <a:pt x="29" y="121"/>
                    </a:cubicBezTo>
                    <a:cubicBezTo>
                      <a:pt x="27" y="123"/>
                      <a:pt x="23" y="123"/>
                      <a:pt x="19" y="123"/>
                    </a:cubicBezTo>
                    <a:cubicBezTo>
                      <a:pt x="19" y="121"/>
                      <a:pt x="19" y="120"/>
                      <a:pt x="20" y="120"/>
                    </a:cubicBezTo>
                    <a:cubicBezTo>
                      <a:pt x="19" y="117"/>
                      <a:pt x="14" y="118"/>
                      <a:pt x="16" y="112"/>
                    </a:cubicBezTo>
                    <a:cubicBezTo>
                      <a:pt x="15" y="111"/>
                      <a:pt x="13" y="109"/>
                      <a:pt x="13" y="111"/>
                    </a:cubicBezTo>
                    <a:cubicBezTo>
                      <a:pt x="9" y="111"/>
                      <a:pt x="13" y="106"/>
                      <a:pt x="13" y="105"/>
                    </a:cubicBezTo>
                    <a:cubicBezTo>
                      <a:pt x="13" y="104"/>
                      <a:pt x="13" y="103"/>
                      <a:pt x="13" y="102"/>
                    </a:cubicBezTo>
                    <a:cubicBezTo>
                      <a:pt x="13" y="102"/>
                      <a:pt x="16" y="102"/>
                      <a:pt x="16" y="102"/>
                    </a:cubicBezTo>
                    <a:cubicBezTo>
                      <a:pt x="17" y="101"/>
                      <a:pt x="16" y="99"/>
                      <a:pt x="17" y="98"/>
                    </a:cubicBezTo>
                    <a:cubicBezTo>
                      <a:pt x="21" y="97"/>
                      <a:pt x="26" y="97"/>
                      <a:pt x="29" y="95"/>
                    </a:cubicBezTo>
                    <a:cubicBezTo>
                      <a:pt x="31" y="93"/>
                      <a:pt x="33" y="94"/>
                      <a:pt x="35" y="93"/>
                    </a:cubicBezTo>
                    <a:cubicBezTo>
                      <a:pt x="38" y="92"/>
                      <a:pt x="33" y="89"/>
                      <a:pt x="41" y="90"/>
                    </a:cubicBezTo>
                    <a:cubicBezTo>
                      <a:pt x="40" y="87"/>
                      <a:pt x="40" y="84"/>
                      <a:pt x="38" y="78"/>
                    </a:cubicBezTo>
                    <a:cubicBezTo>
                      <a:pt x="35" y="75"/>
                      <a:pt x="27" y="83"/>
                      <a:pt x="23" y="80"/>
                    </a:cubicBezTo>
                    <a:cubicBezTo>
                      <a:pt x="21" y="77"/>
                      <a:pt x="23" y="81"/>
                      <a:pt x="17" y="81"/>
                    </a:cubicBezTo>
                    <a:cubicBezTo>
                      <a:pt x="16" y="79"/>
                      <a:pt x="11" y="80"/>
                      <a:pt x="7" y="78"/>
                    </a:cubicBezTo>
                    <a:cubicBezTo>
                      <a:pt x="7" y="78"/>
                      <a:pt x="10" y="75"/>
                      <a:pt x="7" y="75"/>
                    </a:cubicBezTo>
                    <a:cubicBezTo>
                      <a:pt x="4" y="75"/>
                      <a:pt x="2" y="74"/>
                      <a:pt x="1" y="69"/>
                    </a:cubicBezTo>
                    <a:cubicBezTo>
                      <a:pt x="10" y="70"/>
                      <a:pt x="0" y="65"/>
                      <a:pt x="10" y="66"/>
                    </a:cubicBezTo>
                    <a:cubicBezTo>
                      <a:pt x="12" y="66"/>
                      <a:pt x="11" y="65"/>
                      <a:pt x="10" y="65"/>
                    </a:cubicBezTo>
                    <a:cubicBezTo>
                      <a:pt x="10" y="62"/>
                      <a:pt x="13" y="65"/>
                      <a:pt x="13" y="65"/>
                    </a:cubicBezTo>
                    <a:cubicBezTo>
                      <a:pt x="16" y="65"/>
                      <a:pt x="16" y="63"/>
                      <a:pt x="19" y="63"/>
                    </a:cubicBezTo>
                    <a:cubicBezTo>
                      <a:pt x="20" y="64"/>
                      <a:pt x="21" y="66"/>
                      <a:pt x="22" y="66"/>
                    </a:cubicBezTo>
                    <a:cubicBezTo>
                      <a:pt x="25" y="67"/>
                      <a:pt x="28" y="65"/>
                      <a:pt x="32" y="66"/>
                    </a:cubicBezTo>
                    <a:cubicBezTo>
                      <a:pt x="35" y="67"/>
                      <a:pt x="34" y="68"/>
                      <a:pt x="37" y="66"/>
                    </a:cubicBezTo>
                    <a:cubicBezTo>
                      <a:pt x="39" y="66"/>
                      <a:pt x="37" y="65"/>
                      <a:pt x="37" y="63"/>
                    </a:cubicBezTo>
                    <a:cubicBezTo>
                      <a:pt x="38" y="64"/>
                      <a:pt x="39" y="63"/>
                      <a:pt x="40" y="62"/>
                    </a:cubicBezTo>
                    <a:cubicBezTo>
                      <a:pt x="40" y="58"/>
                      <a:pt x="33" y="63"/>
                      <a:pt x="35" y="58"/>
                    </a:cubicBezTo>
                    <a:cubicBezTo>
                      <a:pt x="31" y="57"/>
                      <a:pt x="28" y="55"/>
                      <a:pt x="23" y="55"/>
                    </a:cubicBezTo>
                    <a:cubicBezTo>
                      <a:pt x="25" y="52"/>
                      <a:pt x="25" y="52"/>
                      <a:pt x="22" y="50"/>
                    </a:cubicBezTo>
                    <a:cubicBezTo>
                      <a:pt x="21" y="50"/>
                      <a:pt x="21" y="49"/>
                      <a:pt x="20" y="49"/>
                    </a:cubicBezTo>
                    <a:cubicBezTo>
                      <a:pt x="19" y="48"/>
                      <a:pt x="16" y="48"/>
                      <a:pt x="15" y="47"/>
                    </a:cubicBezTo>
                    <a:cubicBezTo>
                      <a:pt x="15" y="47"/>
                      <a:pt x="17" y="42"/>
                      <a:pt x="15" y="43"/>
                    </a:cubicBezTo>
                    <a:cubicBezTo>
                      <a:pt x="14" y="43"/>
                      <a:pt x="15" y="44"/>
                      <a:pt x="13" y="44"/>
                    </a:cubicBezTo>
                    <a:cubicBezTo>
                      <a:pt x="12" y="44"/>
                      <a:pt x="11" y="42"/>
                      <a:pt x="9" y="43"/>
                    </a:cubicBezTo>
                    <a:cubicBezTo>
                      <a:pt x="12" y="39"/>
                      <a:pt x="18" y="37"/>
                      <a:pt x="23" y="35"/>
                    </a:cubicBezTo>
                    <a:cubicBezTo>
                      <a:pt x="22" y="30"/>
                      <a:pt x="28" y="30"/>
                      <a:pt x="29" y="28"/>
                    </a:cubicBezTo>
                    <a:cubicBezTo>
                      <a:pt x="31" y="26"/>
                      <a:pt x="29" y="23"/>
                      <a:pt x="31" y="22"/>
                    </a:cubicBezTo>
                    <a:cubicBezTo>
                      <a:pt x="34" y="26"/>
                      <a:pt x="35" y="23"/>
                      <a:pt x="41" y="23"/>
                    </a:cubicBezTo>
                    <a:cubicBezTo>
                      <a:pt x="44" y="19"/>
                      <a:pt x="49" y="16"/>
                      <a:pt x="58" y="17"/>
                    </a:cubicBezTo>
                    <a:cubicBezTo>
                      <a:pt x="59" y="18"/>
                      <a:pt x="58" y="15"/>
                      <a:pt x="59" y="15"/>
                    </a:cubicBezTo>
                    <a:cubicBezTo>
                      <a:pt x="62" y="13"/>
                      <a:pt x="67" y="16"/>
                      <a:pt x="68" y="12"/>
                    </a:cubicBezTo>
                    <a:cubicBezTo>
                      <a:pt x="70" y="11"/>
                      <a:pt x="70" y="14"/>
                      <a:pt x="71" y="15"/>
                    </a:cubicBezTo>
                    <a:cubicBezTo>
                      <a:pt x="73" y="15"/>
                      <a:pt x="76" y="14"/>
                      <a:pt x="75" y="17"/>
                    </a:cubicBezTo>
                    <a:cubicBezTo>
                      <a:pt x="82" y="17"/>
                      <a:pt x="88" y="17"/>
                      <a:pt x="95" y="17"/>
                    </a:cubicBezTo>
                    <a:cubicBezTo>
                      <a:pt x="88" y="24"/>
                      <a:pt x="104" y="15"/>
                      <a:pt x="99" y="22"/>
                    </a:cubicBezTo>
                    <a:cubicBezTo>
                      <a:pt x="102" y="22"/>
                      <a:pt x="105" y="22"/>
                      <a:pt x="105" y="19"/>
                    </a:cubicBezTo>
                    <a:cubicBezTo>
                      <a:pt x="108" y="22"/>
                      <a:pt x="114" y="21"/>
                      <a:pt x="118" y="22"/>
                    </a:cubicBezTo>
                    <a:cubicBezTo>
                      <a:pt x="119" y="22"/>
                      <a:pt x="118" y="23"/>
                      <a:pt x="120" y="23"/>
                    </a:cubicBezTo>
                    <a:cubicBezTo>
                      <a:pt x="121" y="23"/>
                      <a:pt x="121" y="25"/>
                      <a:pt x="123" y="25"/>
                    </a:cubicBezTo>
                    <a:cubicBezTo>
                      <a:pt x="126" y="25"/>
                      <a:pt x="128" y="22"/>
                      <a:pt x="130" y="25"/>
                    </a:cubicBezTo>
                    <a:cubicBezTo>
                      <a:pt x="131" y="26"/>
                      <a:pt x="147" y="25"/>
                      <a:pt x="149" y="26"/>
                    </a:cubicBezTo>
                    <a:cubicBezTo>
                      <a:pt x="151" y="28"/>
                      <a:pt x="160" y="29"/>
                      <a:pt x="166" y="29"/>
                    </a:cubicBezTo>
                    <a:cubicBezTo>
                      <a:pt x="167" y="31"/>
                      <a:pt x="170" y="32"/>
                      <a:pt x="170" y="35"/>
                    </a:cubicBezTo>
                    <a:cubicBezTo>
                      <a:pt x="175" y="36"/>
                      <a:pt x="177" y="39"/>
                      <a:pt x="182" y="37"/>
                    </a:cubicBezTo>
                    <a:cubicBezTo>
                      <a:pt x="182" y="41"/>
                      <a:pt x="189" y="39"/>
                      <a:pt x="194" y="40"/>
                    </a:cubicBezTo>
                    <a:cubicBezTo>
                      <a:pt x="194" y="38"/>
                      <a:pt x="192" y="39"/>
                      <a:pt x="191" y="38"/>
                    </a:cubicBezTo>
                    <a:cubicBezTo>
                      <a:pt x="194" y="35"/>
                      <a:pt x="197" y="32"/>
                      <a:pt x="203" y="31"/>
                    </a:cubicBezTo>
                    <a:cubicBezTo>
                      <a:pt x="202" y="33"/>
                      <a:pt x="204" y="34"/>
                      <a:pt x="204" y="32"/>
                    </a:cubicBezTo>
                    <a:cubicBezTo>
                      <a:pt x="206" y="33"/>
                      <a:pt x="205" y="35"/>
                      <a:pt x="207" y="35"/>
                    </a:cubicBezTo>
                    <a:cubicBezTo>
                      <a:pt x="210" y="36"/>
                      <a:pt x="210" y="33"/>
                      <a:pt x="210" y="31"/>
                    </a:cubicBezTo>
                    <a:cubicBezTo>
                      <a:pt x="213" y="30"/>
                      <a:pt x="214" y="32"/>
                      <a:pt x="216" y="32"/>
                    </a:cubicBezTo>
                    <a:cubicBezTo>
                      <a:pt x="218" y="31"/>
                      <a:pt x="216" y="29"/>
                      <a:pt x="219" y="26"/>
                    </a:cubicBezTo>
                    <a:cubicBezTo>
                      <a:pt x="222" y="26"/>
                      <a:pt x="223" y="29"/>
                      <a:pt x="224" y="26"/>
                    </a:cubicBezTo>
                    <a:cubicBezTo>
                      <a:pt x="226" y="27"/>
                      <a:pt x="224" y="30"/>
                      <a:pt x="222" y="29"/>
                    </a:cubicBezTo>
                    <a:cubicBezTo>
                      <a:pt x="224" y="34"/>
                      <a:pt x="234" y="25"/>
                      <a:pt x="237" y="31"/>
                    </a:cubicBezTo>
                    <a:cubicBezTo>
                      <a:pt x="241" y="31"/>
                      <a:pt x="233" y="27"/>
                      <a:pt x="238" y="26"/>
                    </a:cubicBezTo>
                    <a:cubicBezTo>
                      <a:pt x="239" y="25"/>
                      <a:pt x="240" y="23"/>
                      <a:pt x="243" y="23"/>
                    </a:cubicBezTo>
                    <a:cubicBezTo>
                      <a:pt x="243" y="25"/>
                      <a:pt x="243" y="26"/>
                      <a:pt x="243" y="28"/>
                    </a:cubicBezTo>
                    <a:cubicBezTo>
                      <a:pt x="246" y="24"/>
                      <a:pt x="247" y="30"/>
                      <a:pt x="250" y="31"/>
                    </a:cubicBezTo>
                    <a:cubicBezTo>
                      <a:pt x="254" y="31"/>
                      <a:pt x="258" y="30"/>
                      <a:pt x="259" y="28"/>
                    </a:cubicBezTo>
                    <a:cubicBezTo>
                      <a:pt x="261" y="29"/>
                      <a:pt x="265" y="29"/>
                      <a:pt x="264" y="34"/>
                    </a:cubicBezTo>
                    <a:cubicBezTo>
                      <a:pt x="267" y="33"/>
                      <a:pt x="270" y="32"/>
                      <a:pt x="271" y="28"/>
                    </a:cubicBezTo>
                    <a:cubicBezTo>
                      <a:pt x="275" y="30"/>
                      <a:pt x="277" y="27"/>
                      <a:pt x="280" y="31"/>
                    </a:cubicBezTo>
                    <a:cubicBezTo>
                      <a:pt x="283" y="31"/>
                      <a:pt x="287" y="31"/>
                      <a:pt x="290" y="31"/>
                    </a:cubicBezTo>
                    <a:cubicBezTo>
                      <a:pt x="290" y="31"/>
                      <a:pt x="288" y="33"/>
                      <a:pt x="289" y="34"/>
                    </a:cubicBezTo>
                    <a:cubicBezTo>
                      <a:pt x="288" y="34"/>
                      <a:pt x="293" y="35"/>
                      <a:pt x="292" y="35"/>
                    </a:cubicBezTo>
                    <a:cubicBezTo>
                      <a:pt x="293" y="35"/>
                      <a:pt x="294" y="33"/>
                      <a:pt x="296" y="34"/>
                    </a:cubicBezTo>
                    <a:cubicBezTo>
                      <a:pt x="296" y="34"/>
                      <a:pt x="296" y="37"/>
                      <a:pt x="296" y="37"/>
                    </a:cubicBezTo>
                    <a:cubicBezTo>
                      <a:pt x="300" y="39"/>
                      <a:pt x="306" y="35"/>
                      <a:pt x="311" y="37"/>
                    </a:cubicBezTo>
                    <a:cubicBezTo>
                      <a:pt x="311" y="39"/>
                      <a:pt x="314" y="38"/>
                      <a:pt x="315" y="38"/>
                    </a:cubicBezTo>
                    <a:cubicBezTo>
                      <a:pt x="313" y="43"/>
                      <a:pt x="320" y="39"/>
                      <a:pt x="320" y="43"/>
                    </a:cubicBezTo>
                    <a:cubicBezTo>
                      <a:pt x="321" y="46"/>
                      <a:pt x="317" y="45"/>
                      <a:pt x="317" y="47"/>
                    </a:cubicBezTo>
                    <a:cubicBezTo>
                      <a:pt x="316" y="50"/>
                      <a:pt x="318" y="50"/>
                      <a:pt x="318" y="52"/>
                    </a:cubicBezTo>
                    <a:cubicBezTo>
                      <a:pt x="334" y="50"/>
                      <a:pt x="348" y="50"/>
                      <a:pt x="360" y="55"/>
                    </a:cubicBezTo>
                    <a:cubicBezTo>
                      <a:pt x="359" y="56"/>
                      <a:pt x="358" y="57"/>
                      <a:pt x="358" y="59"/>
                    </a:cubicBezTo>
                    <a:cubicBezTo>
                      <a:pt x="361" y="59"/>
                      <a:pt x="362" y="57"/>
                      <a:pt x="364" y="58"/>
                    </a:cubicBezTo>
                    <a:cubicBezTo>
                      <a:pt x="363" y="52"/>
                      <a:pt x="364" y="54"/>
                      <a:pt x="363" y="49"/>
                    </a:cubicBezTo>
                    <a:cubicBezTo>
                      <a:pt x="364" y="46"/>
                      <a:pt x="375" y="46"/>
                      <a:pt x="372" y="44"/>
                    </a:cubicBezTo>
                    <a:cubicBezTo>
                      <a:pt x="373" y="42"/>
                      <a:pt x="374" y="44"/>
                      <a:pt x="376" y="44"/>
                    </a:cubicBezTo>
                    <a:cubicBezTo>
                      <a:pt x="377" y="46"/>
                      <a:pt x="379" y="45"/>
                      <a:pt x="379" y="47"/>
                    </a:cubicBezTo>
                    <a:cubicBezTo>
                      <a:pt x="385" y="48"/>
                      <a:pt x="389" y="46"/>
                      <a:pt x="394" y="47"/>
                    </a:cubicBezTo>
                    <a:cubicBezTo>
                      <a:pt x="394" y="47"/>
                      <a:pt x="394" y="49"/>
                      <a:pt x="395" y="49"/>
                    </a:cubicBezTo>
                    <a:cubicBezTo>
                      <a:pt x="397" y="49"/>
                      <a:pt x="397" y="50"/>
                      <a:pt x="398" y="50"/>
                    </a:cubicBezTo>
                    <a:cubicBezTo>
                      <a:pt x="404" y="50"/>
                      <a:pt x="409" y="47"/>
                      <a:pt x="416" y="49"/>
                    </a:cubicBezTo>
                    <a:cubicBezTo>
                      <a:pt x="420" y="45"/>
                      <a:pt x="419" y="43"/>
                      <a:pt x="421" y="40"/>
                    </a:cubicBezTo>
                    <a:cubicBezTo>
                      <a:pt x="420" y="35"/>
                      <a:pt x="416" y="37"/>
                      <a:pt x="415" y="35"/>
                    </a:cubicBezTo>
                    <a:cubicBezTo>
                      <a:pt x="416" y="28"/>
                      <a:pt x="429" y="31"/>
                      <a:pt x="432" y="34"/>
                    </a:cubicBezTo>
                    <a:cubicBezTo>
                      <a:pt x="432" y="36"/>
                      <a:pt x="431" y="37"/>
                      <a:pt x="428" y="37"/>
                    </a:cubicBezTo>
                    <a:cubicBezTo>
                      <a:pt x="431" y="40"/>
                      <a:pt x="428" y="41"/>
                      <a:pt x="427" y="43"/>
                    </a:cubicBezTo>
                    <a:cubicBezTo>
                      <a:pt x="426" y="46"/>
                      <a:pt x="429" y="46"/>
                      <a:pt x="431" y="46"/>
                    </a:cubicBezTo>
                    <a:cubicBezTo>
                      <a:pt x="429" y="50"/>
                      <a:pt x="432" y="51"/>
                      <a:pt x="429" y="55"/>
                    </a:cubicBezTo>
                    <a:cubicBezTo>
                      <a:pt x="434" y="57"/>
                      <a:pt x="437" y="47"/>
                      <a:pt x="435" y="49"/>
                    </a:cubicBezTo>
                    <a:cubicBezTo>
                      <a:pt x="436" y="48"/>
                      <a:pt x="440" y="52"/>
                      <a:pt x="438" y="46"/>
                    </a:cubicBezTo>
                    <a:cubicBezTo>
                      <a:pt x="445" y="47"/>
                      <a:pt x="443" y="40"/>
                      <a:pt x="447" y="38"/>
                    </a:cubicBezTo>
                    <a:cubicBezTo>
                      <a:pt x="445" y="34"/>
                      <a:pt x="443" y="31"/>
                      <a:pt x="437" y="31"/>
                    </a:cubicBezTo>
                    <a:cubicBezTo>
                      <a:pt x="440" y="29"/>
                      <a:pt x="434" y="25"/>
                      <a:pt x="429" y="23"/>
                    </a:cubicBezTo>
                    <a:cubicBezTo>
                      <a:pt x="430" y="21"/>
                      <a:pt x="430" y="19"/>
                      <a:pt x="428" y="19"/>
                    </a:cubicBezTo>
                    <a:cubicBezTo>
                      <a:pt x="428" y="16"/>
                      <a:pt x="432" y="14"/>
                      <a:pt x="432" y="12"/>
                    </a:cubicBezTo>
                    <a:cubicBezTo>
                      <a:pt x="433" y="11"/>
                      <a:pt x="436" y="9"/>
                      <a:pt x="435" y="9"/>
                    </a:cubicBezTo>
                    <a:cubicBezTo>
                      <a:pt x="431" y="5"/>
                      <a:pt x="441" y="10"/>
                      <a:pt x="437" y="6"/>
                    </a:cubicBezTo>
                    <a:cubicBezTo>
                      <a:pt x="437" y="0"/>
                      <a:pt x="441" y="7"/>
                      <a:pt x="441" y="7"/>
                    </a:cubicBezTo>
                    <a:cubicBezTo>
                      <a:pt x="443" y="8"/>
                      <a:pt x="446" y="6"/>
                      <a:pt x="447" y="7"/>
                    </a:cubicBezTo>
                    <a:cubicBezTo>
                      <a:pt x="448" y="7"/>
                      <a:pt x="445" y="9"/>
                      <a:pt x="446" y="10"/>
                    </a:cubicBezTo>
                    <a:cubicBezTo>
                      <a:pt x="446" y="11"/>
                      <a:pt x="450" y="9"/>
                      <a:pt x="450" y="10"/>
                    </a:cubicBezTo>
                    <a:cubicBezTo>
                      <a:pt x="451" y="11"/>
                      <a:pt x="450" y="14"/>
                      <a:pt x="450" y="15"/>
                    </a:cubicBezTo>
                    <a:cubicBezTo>
                      <a:pt x="451" y="15"/>
                      <a:pt x="453" y="14"/>
                      <a:pt x="453" y="15"/>
                    </a:cubicBezTo>
                    <a:cubicBezTo>
                      <a:pt x="455" y="18"/>
                      <a:pt x="451" y="17"/>
                      <a:pt x="453" y="20"/>
                    </a:cubicBezTo>
                    <a:cubicBezTo>
                      <a:pt x="454" y="21"/>
                      <a:pt x="455" y="22"/>
                      <a:pt x="455" y="23"/>
                    </a:cubicBezTo>
                    <a:cubicBezTo>
                      <a:pt x="455" y="23"/>
                      <a:pt x="453" y="24"/>
                      <a:pt x="453" y="25"/>
                    </a:cubicBezTo>
                    <a:cubicBezTo>
                      <a:pt x="453" y="27"/>
                      <a:pt x="452" y="27"/>
                      <a:pt x="452" y="29"/>
                    </a:cubicBezTo>
                    <a:cubicBezTo>
                      <a:pt x="451" y="32"/>
                      <a:pt x="461" y="32"/>
                      <a:pt x="459" y="28"/>
                    </a:cubicBezTo>
                    <a:cubicBezTo>
                      <a:pt x="462" y="28"/>
                      <a:pt x="461" y="32"/>
                      <a:pt x="465" y="31"/>
                    </a:cubicBezTo>
                    <a:cubicBezTo>
                      <a:pt x="462" y="34"/>
                      <a:pt x="466" y="34"/>
                      <a:pt x="465" y="38"/>
                    </a:cubicBezTo>
                    <a:cubicBezTo>
                      <a:pt x="472" y="39"/>
                      <a:pt x="470" y="34"/>
                      <a:pt x="475" y="37"/>
                    </a:cubicBezTo>
                    <a:cubicBezTo>
                      <a:pt x="477" y="37"/>
                      <a:pt x="477" y="36"/>
                      <a:pt x="477" y="35"/>
                    </a:cubicBezTo>
                    <a:cubicBezTo>
                      <a:pt x="480" y="36"/>
                      <a:pt x="475" y="37"/>
                      <a:pt x="478" y="40"/>
                    </a:cubicBezTo>
                    <a:cubicBezTo>
                      <a:pt x="478" y="40"/>
                      <a:pt x="481" y="41"/>
                      <a:pt x="481" y="41"/>
                    </a:cubicBezTo>
                    <a:cubicBezTo>
                      <a:pt x="482" y="44"/>
                      <a:pt x="476" y="46"/>
                      <a:pt x="478" y="50"/>
                    </a:cubicBezTo>
                    <a:close/>
                    <a:moveTo>
                      <a:pt x="302" y="66"/>
                    </a:moveTo>
                    <a:cubicBezTo>
                      <a:pt x="301" y="64"/>
                      <a:pt x="304" y="63"/>
                      <a:pt x="302" y="62"/>
                    </a:cubicBezTo>
                    <a:cubicBezTo>
                      <a:pt x="302" y="63"/>
                      <a:pt x="302" y="64"/>
                      <a:pt x="301" y="63"/>
                    </a:cubicBezTo>
                    <a:cubicBezTo>
                      <a:pt x="300" y="62"/>
                      <a:pt x="301" y="59"/>
                      <a:pt x="299" y="59"/>
                    </a:cubicBezTo>
                    <a:cubicBezTo>
                      <a:pt x="297" y="61"/>
                      <a:pt x="290" y="66"/>
                      <a:pt x="287" y="62"/>
                    </a:cubicBezTo>
                    <a:cubicBezTo>
                      <a:pt x="287" y="58"/>
                      <a:pt x="294" y="63"/>
                      <a:pt x="292" y="58"/>
                    </a:cubicBezTo>
                    <a:cubicBezTo>
                      <a:pt x="291" y="57"/>
                      <a:pt x="289" y="57"/>
                      <a:pt x="289" y="56"/>
                    </a:cubicBezTo>
                    <a:cubicBezTo>
                      <a:pt x="286" y="55"/>
                      <a:pt x="285" y="58"/>
                      <a:pt x="283" y="59"/>
                    </a:cubicBezTo>
                    <a:cubicBezTo>
                      <a:pt x="280" y="60"/>
                      <a:pt x="276" y="60"/>
                      <a:pt x="272" y="60"/>
                    </a:cubicBezTo>
                    <a:cubicBezTo>
                      <a:pt x="272" y="61"/>
                      <a:pt x="272" y="62"/>
                      <a:pt x="271" y="62"/>
                    </a:cubicBezTo>
                    <a:cubicBezTo>
                      <a:pt x="266" y="63"/>
                      <a:pt x="261" y="64"/>
                      <a:pt x="256" y="63"/>
                    </a:cubicBezTo>
                    <a:cubicBezTo>
                      <a:pt x="257" y="66"/>
                      <a:pt x="254" y="67"/>
                      <a:pt x="256" y="68"/>
                    </a:cubicBezTo>
                    <a:cubicBezTo>
                      <a:pt x="256" y="66"/>
                      <a:pt x="258" y="67"/>
                      <a:pt x="258" y="69"/>
                    </a:cubicBezTo>
                    <a:cubicBezTo>
                      <a:pt x="264" y="70"/>
                      <a:pt x="274" y="64"/>
                      <a:pt x="275" y="69"/>
                    </a:cubicBezTo>
                    <a:cubicBezTo>
                      <a:pt x="272" y="66"/>
                      <a:pt x="274" y="70"/>
                      <a:pt x="271" y="71"/>
                    </a:cubicBezTo>
                    <a:cubicBezTo>
                      <a:pt x="268" y="71"/>
                      <a:pt x="266" y="72"/>
                      <a:pt x="265" y="74"/>
                    </a:cubicBezTo>
                    <a:cubicBezTo>
                      <a:pt x="273" y="75"/>
                      <a:pt x="277" y="72"/>
                      <a:pt x="284" y="72"/>
                    </a:cubicBezTo>
                    <a:cubicBezTo>
                      <a:pt x="285" y="74"/>
                      <a:pt x="284" y="77"/>
                      <a:pt x="286" y="77"/>
                    </a:cubicBezTo>
                    <a:cubicBezTo>
                      <a:pt x="286" y="75"/>
                      <a:pt x="288" y="75"/>
                      <a:pt x="290" y="75"/>
                    </a:cubicBezTo>
                    <a:cubicBezTo>
                      <a:pt x="290" y="73"/>
                      <a:pt x="291" y="70"/>
                      <a:pt x="293" y="69"/>
                    </a:cubicBezTo>
                    <a:cubicBezTo>
                      <a:pt x="296" y="67"/>
                      <a:pt x="295" y="69"/>
                      <a:pt x="299" y="69"/>
                    </a:cubicBezTo>
                    <a:cubicBezTo>
                      <a:pt x="299" y="68"/>
                      <a:pt x="300" y="66"/>
                      <a:pt x="302" y="66"/>
                    </a:cubicBezTo>
                    <a:close/>
                    <a:moveTo>
                      <a:pt x="312" y="117"/>
                    </a:moveTo>
                    <a:cubicBezTo>
                      <a:pt x="313" y="113"/>
                      <a:pt x="318" y="114"/>
                      <a:pt x="320" y="112"/>
                    </a:cubicBezTo>
                    <a:cubicBezTo>
                      <a:pt x="320" y="112"/>
                      <a:pt x="322" y="113"/>
                      <a:pt x="323" y="112"/>
                    </a:cubicBezTo>
                    <a:cubicBezTo>
                      <a:pt x="325" y="111"/>
                      <a:pt x="328" y="112"/>
                      <a:pt x="330" y="111"/>
                    </a:cubicBezTo>
                    <a:cubicBezTo>
                      <a:pt x="331" y="111"/>
                      <a:pt x="331" y="108"/>
                      <a:pt x="332" y="108"/>
                    </a:cubicBezTo>
                    <a:cubicBezTo>
                      <a:pt x="336" y="105"/>
                      <a:pt x="339" y="109"/>
                      <a:pt x="339" y="106"/>
                    </a:cubicBezTo>
                    <a:cubicBezTo>
                      <a:pt x="338" y="106"/>
                      <a:pt x="337" y="105"/>
                      <a:pt x="339" y="105"/>
                    </a:cubicBezTo>
                    <a:cubicBezTo>
                      <a:pt x="342" y="105"/>
                      <a:pt x="342" y="103"/>
                      <a:pt x="344" y="105"/>
                    </a:cubicBezTo>
                    <a:cubicBezTo>
                      <a:pt x="344" y="106"/>
                      <a:pt x="345" y="103"/>
                      <a:pt x="345" y="103"/>
                    </a:cubicBezTo>
                    <a:cubicBezTo>
                      <a:pt x="342" y="104"/>
                      <a:pt x="346" y="100"/>
                      <a:pt x="348" y="103"/>
                    </a:cubicBezTo>
                    <a:cubicBezTo>
                      <a:pt x="349" y="101"/>
                      <a:pt x="351" y="100"/>
                      <a:pt x="351" y="96"/>
                    </a:cubicBezTo>
                    <a:cubicBezTo>
                      <a:pt x="345" y="95"/>
                      <a:pt x="345" y="99"/>
                      <a:pt x="339" y="98"/>
                    </a:cubicBezTo>
                    <a:cubicBezTo>
                      <a:pt x="339" y="100"/>
                      <a:pt x="338" y="101"/>
                      <a:pt x="336" y="102"/>
                    </a:cubicBezTo>
                    <a:cubicBezTo>
                      <a:pt x="331" y="104"/>
                      <a:pt x="333" y="101"/>
                      <a:pt x="329" y="102"/>
                    </a:cubicBezTo>
                    <a:cubicBezTo>
                      <a:pt x="328" y="102"/>
                      <a:pt x="328" y="104"/>
                      <a:pt x="326" y="103"/>
                    </a:cubicBezTo>
                    <a:cubicBezTo>
                      <a:pt x="324" y="103"/>
                      <a:pt x="323" y="101"/>
                      <a:pt x="320" y="102"/>
                    </a:cubicBezTo>
                    <a:cubicBezTo>
                      <a:pt x="320" y="101"/>
                      <a:pt x="320" y="99"/>
                      <a:pt x="318" y="99"/>
                    </a:cubicBezTo>
                    <a:cubicBezTo>
                      <a:pt x="318" y="101"/>
                      <a:pt x="318" y="102"/>
                      <a:pt x="317" y="103"/>
                    </a:cubicBezTo>
                    <a:cubicBezTo>
                      <a:pt x="317" y="105"/>
                      <a:pt x="319" y="105"/>
                      <a:pt x="320" y="106"/>
                    </a:cubicBezTo>
                    <a:cubicBezTo>
                      <a:pt x="315" y="105"/>
                      <a:pt x="315" y="108"/>
                      <a:pt x="314" y="109"/>
                    </a:cubicBezTo>
                    <a:cubicBezTo>
                      <a:pt x="312" y="111"/>
                      <a:pt x="308" y="110"/>
                      <a:pt x="308" y="112"/>
                    </a:cubicBezTo>
                    <a:cubicBezTo>
                      <a:pt x="308" y="116"/>
                      <a:pt x="301" y="112"/>
                      <a:pt x="304" y="117"/>
                    </a:cubicBezTo>
                    <a:cubicBezTo>
                      <a:pt x="306" y="117"/>
                      <a:pt x="309" y="117"/>
                      <a:pt x="312" y="117"/>
                    </a:cubicBezTo>
                    <a:close/>
                    <a:moveTo>
                      <a:pt x="421" y="175"/>
                    </a:moveTo>
                    <a:cubicBezTo>
                      <a:pt x="419" y="175"/>
                      <a:pt x="420" y="176"/>
                      <a:pt x="419" y="176"/>
                    </a:cubicBezTo>
                    <a:cubicBezTo>
                      <a:pt x="419" y="176"/>
                      <a:pt x="415" y="177"/>
                      <a:pt x="415" y="178"/>
                    </a:cubicBezTo>
                    <a:cubicBezTo>
                      <a:pt x="414" y="179"/>
                      <a:pt x="416" y="183"/>
                      <a:pt x="413" y="183"/>
                    </a:cubicBezTo>
                    <a:cubicBezTo>
                      <a:pt x="413" y="182"/>
                      <a:pt x="413" y="179"/>
                      <a:pt x="412" y="179"/>
                    </a:cubicBezTo>
                    <a:cubicBezTo>
                      <a:pt x="412" y="181"/>
                      <a:pt x="412" y="183"/>
                      <a:pt x="412" y="185"/>
                    </a:cubicBezTo>
                    <a:cubicBezTo>
                      <a:pt x="414" y="185"/>
                      <a:pt x="417" y="185"/>
                      <a:pt x="419" y="185"/>
                    </a:cubicBezTo>
                    <a:cubicBezTo>
                      <a:pt x="418" y="187"/>
                      <a:pt x="422" y="189"/>
                      <a:pt x="422" y="191"/>
                    </a:cubicBezTo>
                    <a:cubicBezTo>
                      <a:pt x="424" y="196"/>
                      <a:pt x="424" y="194"/>
                      <a:pt x="427" y="197"/>
                    </a:cubicBezTo>
                    <a:cubicBezTo>
                      <a:pt x="425" y="197"/>
                      <a:pt x="423" y="197"/>
                      <a:pt x="424" y="200"/>
                    </a:cubicBezTo>
                    <a:cubicBezTo>
                      <a:pt x="424" y="202"/>
                      <a:pt x="425" y="202"/>
                      <a:pt x="425" y="204"/>
                    </a:cubicBezTo>
                    <a:cubicBezTo>
                      <a:pt x="427" y="204"/>
                      <a:pt x="429" y="204"/>
                      <a:pt x="431" y="204"/>
                    </a:cubicBezTo>
                    <a:cubicBezTo>
                      <a:pt x="433" y="202"/>
                      <a:pt x="433" y="199"/>
                      <a:pt x="432" y="195"/>
                    </a:cubicBezTo>
                    <a:cubicBezTo>
                      <a:pt x="431" y="195"/>
                      <a:pt x="429" y="194"/>
                      <a:pt x="428" y="192"/>
                    </a:cubicBezTo>
                    <a:cubicBezTo>
                      <a:pt x="431" y="184"/>
                      <a:pt x="428" y="189"/>
                      <a:pt x="427" y="186"/>
                    </a:cubicBezTo>
                    <a:cubicBezTo>
                      <a:pt x="425" y="184"/>
                      <a:pt x="425" y="178"/>
                      <a:pt x="424" y="175"/>
                    </a:cubicBezTo>
                    <a:cubicBezTo>
                      <a:pt x="423" y="175"/>
                      <a:pt x="422" y="174"/>
                      <a:pt x="421" y="175"/>
                    </a:cubicBezTo>
                    <a:close/>
                    <a:moveTo>
                      <a:pt x="478" y="221"/>
                    </a:moveTo>
                    <a:cubicBezTo>
                      <a:pt x="474" y="219"/>
                      <a:pt x="475" y="223"/>
                      <a:pt x="472" y="224"/>
                    </a:cubicBezTo>
                    <a:cubicBezTo>
                      <a:pt x="472" y="222"/>
                      <a:pt x="471" y="222"/>
                      <a:pt x="470" y="222"/>
                    </a:cubicBezTo>
                    <a:cubicBezTo>
                      <a:pt x="470" y="227"/>
                      <a:pt x="464" y="225"/>
                      <a:pt x="462" y="226"/>
                    </a:cubicBezTo>
                    <a:cubicBezTo>
                      <a:pt x="461" y="228"/>
                      <a:pt x="462" y="228"/>
                      <a:pt x="461" y="229"/>
                    </a:cubicBezTo>
                    <a:cubicBezTo>
                      <a:pt x="460" y="230"/>
                      <a:pt x="458" y="229"/>
                      <a:pt x="458" y="231"/>
                    </a:cubicBezTo>
                    <a:cubicBezTo>
                      <a:pt x="460" y="232"/>
                      <a:pt x="457" y="233"/>
                      <a:pt x="458" y="235"/>
                    </a:cubicBezTo>
                    <a:cubicBezTo>
                      <a:pt x="461" y="238"/>
                      <a:pt x="461" y="233"/>
                      <a:pt x="464" y="232"/>
                    </a:cubicBezTo>
                    <a:cubicBezTo>
                      <a:pt x="466" y="232"/>
                      <a:pt x="469" y="233"/>
                      <a:pt x="472" y="232"/>
                    </a:cubicBezTo>
                    <a:cubicBezTo>
                      <a:pt x="474" y="232"/>
                      <a:pt x="475" y="231"/>
                      <a:pt x="477" y="231"/>
                    </a:cubicBezTo>
                    <a:cubicBezTo>
                      <a:pt x="480" y="231"/>
                      <a:pt x="485" y="232"/>
                      <a:pt x="486" y="234"/>
                    </a:cubicBezTo>
                    <a:cubicBezTo>
                      <a:pt x="485" y="234"/>
                      <a:pt x="483" y="234"/>
                      <a:pt x="483" y="235"/>
                    </a:cubicBezTo>
                    <a:cubicBezTo>
                      <a:pt x="484" y="234"/>
                      <a:pt x="484" y="237"/>
                      <a:pt x="484" y="237"/>
                    </a:cubicBezTo>
                    <a:cubicBezTo>
                      <a:pt x="485" y="237"/>
                      <a:pt x="486" y="235"/>
                      <a:pt x="486" y="235"/>
                    </a:cubicBezTo>
                    <a:cubicBezTo>
                      <a:pt x="492" y="236"/>
                      <a:pt x="489" y="236"/>
                      <a:pt x="493" y="234"/>
                    </a:cubicBezTo>
                    <a:cubicBezTo>
                      <a:pt x="498" y="231"/>
                      <a:pt x="501" y="236"/>
                      <a:pt x="504" y="232"/>
                    </a:cubicBezTo>
                    <a:cubicBezTo>
                      <a:pt x="500" y="232"/>
                      <a:pt x="504" y="226"/>
                      <a:pt x="501" y="229"/>
                    </a:cubicBezTo>
                    <a:cubicBezTo>
                      <a:pt x="498" y="232"/>
                      <a:pt x="498" y="224"/>
                      <a:pt x="498" y="224"/>
                    </a:cubicBezTo>
                    <a:cubicBezTo>
                      <a:pt x="497" y="223"/>
                      <a:pt x="493" y="224"/>
                      <a:pt x="495" y="221"/>
                    </a:cubicBezTo>
                    <a:cubicBezTo>
                      <a:pt x="492" y="221"/>
                      <a:pt x="490" y="221"/>
                      <a:pt x="487" y="221"/>
                    </a:cubicBezTo>
                    <a:cubicBezTo>
                      <a:pt x="488" y="218"/>
                      <a:pt x="489" y="218"/>
                      <a:pt x="487" y="216"/>
                    </a:cubicBezTo>
                    <a:cubicBezTo>
                      <a:pt x="483" y="218"/>
                      <a:pt x="484" y="216"/>
                      <a:pt x="478" y="216"/>
                    </a:cubicBezTo>
                    <a:cubicBezTo>
                      <a:pt x="478" y="218"/>
                      <a:pt x="477" y="219"/>
                      <a:pt x="478" y="221"/>
                    </a:cubicBezTo>
                    <a:close/>
                    <a:moveTo>
                      <a:pt x="518" y="258"/>
                    </a:moveTo>
                    <a:cubicBezTo>
                      <a:pt x="518" y="258"/>
                      <a:pt x="517" y="257"/>
                      <a:pt x="517" y="256"/>
                    </a:cubicBezTo>
                    <a:cubicBezTo>
                      <a:pt x="523" y="257"/>
                      <a:pt x="517" y="246"/>
                      <a:pt x="523" y="247"/>
                    </a:cubicBezTo>
                    <a:cubicBezTo>
                      <a:pt x="526" y="250"/>
                      <a:pt x="527" y="246"/>
                      <a:pt x="532" y="247"/>
                    </a:cubicBezTo>
                    <a:cubicBezTo>
                      <a:pt x="529" y="238"/>
                      <a:pt x="519" y="237"/>
                      <a:pt x="510" y="238"/>
                    </a:cubicBezTo>
                    <a:cubicBezTo>
                      <a:pt x="508" y="238"/>
                      <a:pt x="508" y="237"/>
                      <a:pt x="508" y="235"/>
                    </a:cubicBezTo>
                    <a:cubicBezTo>
                      <a:pt x="505" y="234"/>
                      <a:pt x="504" y="238"/>
                      <a:pt x="501" y="238"/>
                    </a:cubicBezTo>
                    <a:cubicBezTo>
                      <a:pt x="499" y="238"/>
                      <a:pt x="499" y="236"/>
                      <a:pt x="496" y="237"/>
                    </a:cubicBezTo>
                    <a:cubicBezTo>
                      <a:pt x="494" y="237"/>
                      <a:pt x="494" y="239"/>
                      <a:pt x="492" y="240"/>
                    </a:cubicBezTo>
                    <a:cubicBezTo>
                      <a:pt x="490" y="241"/>
                      <a:pt x="488" y="240"/>
                      <a:pt x="486" y="241"/>
                    </a:cubicBezTo>
                    <a:cubicBezTo>
                      <a:pt x="486" y="244"/>
                      <a:pt x="485" y="245"/>
                      <a:pt x="483" y="246"/>
                    </a:cubicBezTo>
                    <a:cubicBezTo>
                      <a:pt x="483" y="258"/>
                      <a:pt x="481" y="258"/>
                      <a:pt x="481" y="271"/>
                    </a:cubicBezTo>
                    <a:cubicBezTo>
                      <a:pt x="487" y="273"/>
                      <a:pt x="484" y="267"/>
                      <a:pt x="489" y="268"/>
                    </a:cubicBezTo>
                    <a:cubicBezTo>
                      <a:pt x="489" y="265"/>
                      <a:pt x="489" y="263"/>
                      <a:pt x="490" y="262"/>
                    </a:cubicBezTo>
                    <a:cubicBezTo>
                      <a:pt x="493" y="259"/>
                      <a:pt x="491" y="255"/>
                      <a:pt x="492" y="250"/>
                    </a:cubicBezTo>
                    <a:cubicBezTo>
                      <a:pt x="492" y="250"/>
                      <a:pt x="494" y="248"/>
                      <a:pt x="495" y="247"/>
                    </a:cubicBezTo>
                    <a:cubicBezTo>
                      <a:pt x="495" y="246"/>
                      <a:pt x="494" y="243"/>
                      <a:pt x="496" y="243"/>
                    </a:cubicBezTo>
                    <a:cubicBezTo>
                      <a:pt x="499" y="243"/>
                      <a:pt x="501" y="242"/>
                      <a:pt x="502" y="241"/>
                    </a:cubicBezTo>
                    <a:cubicBezTo>
                      <a:pt x="500" y="247"/>
                      <a:pt x="507" y="242"/>
                      <a:pt x="507" y="246"/>
                    </a:cubicBezTo>
                    <a:cubicBezTo>
                      <a:pt x="508" y="250"/>
                      <a:pt x="508" y="249"/>
                      <a:pt x="507" y="253"/>
                    </a:cubicBezTo>
                    <a:cubicBezTo>
                      <a:pt x="508" y="253"/>
                      <a:pt x="510" y="253"/>
                      <a:pt x="510" y="255"/>
                    </a:cubicBezTo>
                    <a:cubicBezTo>
                      <a:pt x="508" y="255"/>
                      <a:pt x="507" y="255"/>
                      <a:pt x="507" y="256"/>
                    </a:cubicBezTo>
                    <a:cubicBezTo>
                      <a:pt x="512" y="254"/>
                      <a:pt x="517" y="261"/>
                      <a:pt x="518" y="258"/>
                    </a:cubicBezTo>
                    <a:close/>
                    <a:moveTo>
                      <a:pt x="545" y="252"/>
                    </a:moveTo>
                    <a:cubicBezTo>
                      <a:pt x="545" y="252"/>
                      <a:pt x="545" y="254"/>
                      <a:pt x="545" y="255"/>
                    </a:cubicBezTo>
                    <a:cubicBezTo>
                      <a:pt x="543" y="257"/>
                      <a:pt x="536" y="250"/>
                      <a:pt x="533" y="253"/>
                    </a:cubicBezTo>
                    <a:cubicBezTo>
                      <a:pt x="534" y="256"/>
                      <a:pt x="531" y="256"/>
                      <a:pt x="530" y="258"/>
                    </a:cubicBezTo>
                    <a:cubicBezTo>
                      <a:pt x="534" y="262"/>
                      <a:pt x="535" y="259"/>
                      <a:pt x="539" y="259"/>
                    </a:cubicBezTo>
                    <a:cubicBezTo>
                      <a:pt x="542" y="259"/>
                      <a:pt x="548" y="260"/>
                      <a:pt x="550" y="258"/>
                    </a:cubicBezTo>
                    <a:cubicBezTo>
                      <a:pt x="549" y="258"/>
                      <a:pt x="548" y="256"/>
                      <a:pt x="550" y="256"/>
                    </a:cubicBezTo>
                    <a:cubicBezTo>
                      <a:pt x="551" y="256"/>
                      <a:pt x="552" y="256"/>
                      <a:pt x="553" y="255"/>
                    </a:cubicBezTo>
                    <a:cubicBezTo>
                      <a:pt x="549" y="255"/>
                      <a:pt x="548" y="252"/>
                      <a:pt x="545" y="252"/>
                    </a:cubicBezTo>
                    <a:close/>
                    <a:moveTo>
                      <a:pt x="524" y="264"/>
                    </a:moveTo>
                    <a:cubicBezTo>
                      <a:pt x="524" y="263"/>
                      <a:pt x="523" y="261"/>
                      <a:pt x="521" y="262"/>
                    </a:cubicBezTo>
                    <a:cubicBezTo>
                      <a:pt x="521" y="262"/>
                      <a:pt x="522" y="265"/>
                      <a:pt x="521" y="265"/>
                    </a:cubicBezTo>
                    <a:cubicBezTo>
                      <a:pt x="519" y="265"/>
                      <a:pt x="516" y="265"/>
                      <a:pt x="514" y="265"/>
                    </a:cubicBezTo>
                    <a:cubicBezTo>
                      <a:pt x="516" y="270"/>
                      <a:pt x="509" y="266"/>
                      <a:pt x="510" y="269"/>
                    </a:cubicBezTo>
                    <a:cubicBezTo>
                      <a:pt x="511" y="269"/>
                      <a:pt x="512" y="269"/>
                      <a:pt x="514" y="269"/>
                    </a:cubicBezTo>
                    <a:cubicBezTo>
                      <a:pt x="514" y="271"/>
                      <a:pt x="513" y="271"/>
                      <a:pt x="512" y="272"/>
                    </a:cubicBezTo>
                    <a:cubicBezTo>
                      <a:pt x="517" y="273"/>
                      <a:pt x="515" y="269"/>
                      <a:pt x="518" y="269"/>
                    </a:cubicBezTo>
                    <a:cubicBezTo>
                      <a:pt x="520" y="271"/>
                      <a:pt x="522" y="271"/>
                      <a:pt x="526" y="271"/>
                    </a:cubicBezTo>
                    <a:cubicBezTo>
                      <a:pt x="525" y="265"/>
                      <a:pt x="536" y="270"/>
                      <a:pt x="533" y="262"/>
                    </a:cubicBezTo>
                    <a:cubicBezTo>
                      <a:pt x="529" y="261"/>
                      <a:pt x="526" y="264"/>
                      <a:pt x="524" y="26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5" name="Freeform 92"/>
              <p:cNvSpPr/>
              <p:nvPr>
                <p:custDataLst>
                  <p:tags r:id="rId99"/>
                </p:custDataLst>
              </p:nvPr>
            </p:nvSpPr>
            <p:spPr bwMode="auto">
              <a:xfrm>
                <a:off x="1832885" y="1906615"/>
                <a:ext cx="131599" cy="196243"/>
              </a:xfrm>
              <a:custGeom>
                <a:avLst/>
                <a:gdLst>
                  <a:gd name="T0" fmla="*/ 14 w 48"/>
                  <a:gd name="T1" fmla="*/ 7 h 72"/>
                  <a:gd name="T2" fmla="*/ 24 w 48"/>
                  <a:gd name="T3" fmla="*/ 5 h 72"/>
                  <a:gd name="T4" fmla="*/ 26 w 48"/>
                  <a:gd name="T5" fmla="*/ 14 h 72"/>
                  <a:gd name="T6" fmla="*/ 18 w 48"/>
                  <a:gd name="T7" fmla="*/ 19 h 72"/>
                  <a:gd name="T8" fmla="*/ 27 w 48"/>
                  <a:gd name="T9" fmla="*/ 23 h 72"/>
                  <a:gd name="T10" fmla="*/ 32 w 48"/>
                  <a:gd name="T11" fmla="*/ 34 h 72"/>
                  <a:gd name="T12" fmla="*/ 35 w 48"/>
                  <a:gd name="T13" fmla="*/ 37 h 72"/>
                  <a:gd name="T14" fmla="*/ 40 w 48"/>
                  <a:gd name="T15" fmla="*/ 40 h 72"/>
                  <a:gd name="T16" fmla="*/ 37 w 48"/>
                  <a:gd name="T17" fmla="*/ 45 h 72"/>
                  <a:gd name="T18" fmla="*/ 46 w 48"/>
                  <a:gd name="T19" fmla="*/ 47 h 72"/>
                  <a:gd name="T20" fmla="*/ 46 w 48"/>
                  <a:gd name="T21" fmla="*/ 56 h 72"/>
                  <a:gd name="T22" fmla="*/ 43 w 48"/>
                  <a:gd name="T23" fmla="*/ 56 h 72"/>
                  <a:gd name="T24" fmla="*/ 46 w 48"/>
                  <a:gd name="T25" fmla="*/ 57 h 72"/>
                  <a:gd name="T26" fmla="*/ 43 w 48"/>
                  <a:gd name="T27" fmla="*/ 62 h 72"/>
                  <a:gd name="T28" fmla="*/ 39 w 48"/>
                  <a:gd name="T29" fmla="*/ 65 h 72"/>
                  <a:gd name="T30" fmla="*/ 24 w 48"/>
                  <a:gd name="T31" fmla="*/ 63 h 72"/>
                  <a:gd name="T32" fmla="*/ 18 w 48"/>
                  <a:gd name="T33" fmla="*/ 65 h 72"/>
                  <a:gd name="T34" fmla="*/ 8 w 48"/>
                  <a:gd name="T35" fmla="*/ 65 h 72"/>
                  <a:gd name="T36" fmla="*/ 11 w 48"/>
                  <a:gd name="T37" fmla="*/ 63 h 72"/>
                  <a:gd name="T38" fmla="*/ 12 w 48"/>
                  <a:gd name="T39" fmla="*/ 65 h 72"/>
                  <a:gd name="T40" fmla="*/ 14 w 48"/>
                  <a:gd name="T41" fmla="*/ 62 h 72"/>
                  <a:gd name="T42" fmla="*/ 23 w 48"/>
                  <a:gd name="T43" fmla="*/ 60 h 72"/>
                  <a:gd name="T44" fmla="*/ 11 w 48"/>
                  <a:gd name="T45" fmla="*/ 56 h 72"/>
                  <a:gd name="T46" fmla="*/ 11 w 48"/>
                  <a:gd name="T47" fmla="*/ 47 h 72"/>
                  <a:gd name="T48" fmla="*/ 14 w 48"/>
                  <a:gd name="T49" fmla="*/ 45 h 72"/>
                  <a:gd name="T50" fmla="*/ 20 w 48"/>
                  <a:gd name="T51" fmla="*/ 45 h 72"/>
                  <a:gd name="T52" fmla="*/ 21 w 48"/>
                  <a:gd name="T53" fmla="*/ 37 h 72"/>
                  <a:gd name="T54" fmla="*/ 17 w 48"/>
                  <a:gd name="T55" fmla="*/ 31 h 72"/>
                  <a:gd name="T56" fmla="*/ 11 w 48"/>
                  <a:gd name="T57" fmla="*/ 32 h 72"/>
                  <a:gd name="T58" fmla="*/ 11 w 48"/>
                  <a:gd name="T59" fmla="*/ 25 h 72"/>
                  <a:gd name="T60" fmla="*/ 5 w 48"/>
                  <a:gd name="T61" fmla="*/ 22 h 72"/>
                  <a:gd name="T62" fmla="*/ 0 w 48"/>
                  <a:gd name="T63" fmla="*/ 7 h 72"/>
                  <a:gd name="T64" fmla="*/ 8 w 48"/>
                  <a:gd name="T65" fmla="*/ 0 h 72"/>
                  <a:gd name="T66" fmla="*/ 21 w 48"/>
                  <a:gd name="T67" fmla="*/ 0 h 72"/>
                  <a:gd name="T68" fmla="*/ 14 w 48"/>
                  <a:gd name="T69" fmla="*/ 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 h="72">
                    <a:moveTo>
                      <a:pt x="14" y="7"/>
                    </a:moveTo>
                    <a:cubicBezTo>
                      <a:pt x="15" y="10"/>
                      <a:pt x="21" y="5"/>
                      <a:pt x="24" y="5"/>
                    </a:cubicBezTo>
                    <a:cubicBezTo>
                      <a:pt x="26" y="7"/>
                      <a:pt x="26" y="11"/>
                      <a:pt x="26" y="14"/>
                    </a:cubicBezTo>
                    <a:cubicBezTo>
                      <a:pt x="22" y="15"/>
                      <a:pt x="19" y="16"/>
                      <a:pt x="18" y="19"/>
                    </a:cubicBezTo>
                    <a:cubicBezTo>
                      <a:pt x="20" y="22"/>
                      <a:pt x="23" y="23"/>
                      <a:pt x="27" y="23"/>
                    </a:cubicBezTo>
                    <a:cubicBezTo>
                      <a:pt x="27" y="29"/>
                      <a:pt x="33" y="27"/>
                      <a:pt x="32" y="34"/>
                    </a:cubicBezTo>
                    <a:cubicBezTo>
                      <a:pt x="32" y="35"/>
                      <a:pt x="34" y="35"/>
                      <a:pt x="35" y="37"/>
                    </a:cubicBezTo>
                    <a:cubicBezTo>
                      <a:pt x="35" y="39"/>
                      <a:pt x="40" y="38"/>
                      <a:pt x="40" y="40"/>
                    </a:cubicBezTo>
                    <a:cubicBezTo>
                      <a:pt x="40" y="42"/>
                      <a:pt x="38" y="43"/>
                      <a:pt x="37" y="45"/>
                    </a:cubicBezTo>
                    <a:cubicBezTo>
                      <a:pt x="41" y="45"/>
                      <a:pt x="45" y="45"/>
                      <a:pt x="46" y="47"/>
                    </a:cubicBezTo>
                    <a:cubicBezTo>
                      <a:pt x="45" y="49"/>
                      <a:pt x="48" y="53"/>
                      <a:pt x="46" y="56"/>
                    </a:cubicBezTo>
                    <a:cubicBezTo>
                      <a:pt x="46" y="56"/>
                      <a:pt x="43" y="56"/>
                      <a:pt x="43" y="56"/>
                    </a:cubicBezTo>
                    <a:cubicBezTo>
                      <a:pt x="43" y="57"/>
                      <a:pt x="45" y="57"/>
                      <a:pt x="46" y="57"/>
                    </a:cubicBezTo>
                    <a:cubicBezTo>
                      <a:pt x="45" y="59"/>
                      <a:pt x="43" y="59"/>
                      <a:pt x="43" y="62"/>
                    </a:cubicBezTo>
                    <a:cubicBezTo>
                      <a:pt x="41" y="62"/>
                      <a:pt x="41" y="64"/>
                      <a:pt x="39" y="65"/>
                    </a:cubicBezTo>
                    <a:cubicBezTo>
                      <a:pt x="34" y="64"/>
                      <a:pt x="30" y="62"/>
                      <a:pt x="24" y="63"/>
                    </a:cubicBezTo>
                    <a:cubicBezTo>
                      <a:pt x="21" y="66"/>
                      <a:pt x="23" y="66"/>
                      <a:pt x="18" y="65"/>
                    </a:cubicBezTo>
                    <a:cubicBezTo>
                      <a:pt x="16" y="68"/>
                      <a:pt x="8" y="72"/>
                      <a:pt x="8" y="65"/>
                    </a:cubicBezTo>
                    <a:cubicBezTo>
                      <a:pt x="10" y="66"/>
                      <a:pt x="10" y="63"/>
                      <a:pt x="11" y="63"/>
                    </a:cubicBezTo>
                    <a:cubicBezTo>
                      <a:pt x="12" y="63"/>
                      <a:pt x="13" y="65"/>
                      <a:pt x="12" y="65"/>
                    </a:cubicBezTo>
                    <a:cubicBezTo>
                      <a:pt x="14" y="64"/>
                      <a:pt x="13" y="63"/>
                      <a:pt x="14" y="62"/>
                    </a:cubicBezTo>
                    <a:cubicBezTo>
                      <a:pt x="16" y="60"/>
                      <a:pt x="19" y="62"/>
                      <a:pt x="23" y="60"/>
                    </a:cubicBezTo>
                    <a:cubicBezTo>
                      <a:pt x="22" y="53"/>
                      <a:pt x="15" y="58"/>
                      <a:pt x="11" y="56"/>
                    </a:cubicBezTo>
                    <a:cubicBezTo>
                      <a:pt x="11" y="53"/>
                      <a:pt x="11" y="50"/>
                      <a:pt x="11" y="47"/>
                    </a:cubicBezTo>
                    <a:cubicBezTo>
                      <a:pt x="14" y="48"/>
                      <a:pt x="16" y="46"/>
                      <a:pt x="14" y="45"/>
                    </a:cubicBezTo>
                    <a:cubicBezTo>
                      <a:pt x="15" y="41"/>
                      <a:pt x="17" y="47"/>
                      <a:pt x="20" y="45"/>
                    </a:cubicBezTo>
                    <a:cubicBezTo>
                      <a:pt x="23" y="46"/>
                      <a:pt x="17" y="39"/>
                      <a:pt x="21" y="37"/>
                    </a:cubicBezTo>
                    <a:cubicBezTo>
                      <a:pt x="21" y="34"/>
                      <a:pt x="15" y="35"/>
                      <a:pt x="17" y="31"/>
                    </a:cubicBezTo>
                    <a:cubicBezTo>
                      <a:pt x="15" y="32"/>
                      <a:pt x="13" y="32"/>
                      <a:pt x="11" y="32"/>
                    </a:cubicBezTo>
                    <a:cubicBezTo>
                      <a:pt x="11" y="30"/>
                      <a:pt x="11" y="27"/>
                      <a:pt x="11" y="25"/>
                    </a:cubicBezTo>
                    <a:cubicBezTo>
                      <a:pt x="11" y="22"/>
                      <a:pt x="6" y="24"/>
                      <a:pt x="5" y="22"/>
                    </a:cubicBezTo>
                    <a:cubicBezTo>
                      <a:pt x="8" y="16"/>
                      <a:pt x="7" y="8"/>
                      <a:pt x="0" y="7"/>
                    </a:cubicBezTo>
                    <a:cubicBezTo>
                      <a:pt x="3" y="4"/>
                      <a:pt x="7" y="3"/>
                      <a:pt x="8" y="0"/>
                    </a:cubicBezTo>
                    <a:cubicBezTo>
                      <a:pt x="12" y="0"/>
                      <a:pt x="17" y="0"/>
                      <a:pt x="21" y="0"/>
                    </a:cubicBezTo>
                    <a:cubicBezTo>
                      <a:pt x="18" y="2"/>
                      <a:pt x="16" y="4"/>
                      <a:pt x="14"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6" name="Freeform 93"/>
              <p:cNvSpPr/>
              <p:nvPr>
                <p:custDataLst>
                  <p:tags r:id="rId100"/>
                </p:custDataLst>
              </p:nvPr>
            </p:nvSpPr>
            <p:spPr bwMode="auto">
              <a:xfrm>
                <a:off x="5420909" y="1914696"/>
                <a:ext cx="35786" cy="27705"/>
              </a:xfrm>
              <a:custGeom>
                <a:avLst/>
                <a:gdLst>
                  <a:gd name="T0" fmla="*/ 12 w 13"/>
                  <a:gd name="T1" fmla="*/ 1 h 10"/>
                  <a:gd name="T2" fmla="*/ 13 w 13"/>
                  <a:gd name="T3" fmla="*/ 7 h 10"/>
                  <a:gd name="T4" fmla="*/ 6 w 13"/>
                  <a:gd name="T5" fmla="*/ 10 h 10"/>
                  <a:gd name="T6" fmla="*/ 6 w 13"/>
                  <a:gd name="T7" fmla="*/ 7 h 10"/>
                  <a:gd name="T8" fmla="*/ 3 w 13"/>
                  <a:gd name="T9" fmla="*/ 8 h 10"/>
                  <a:gd name="T10" fmla="*/ 4 w 13"/>
                  <a:gd name="T11" fmla="*/ 7 h 10"/>
                  <a:gd name="T12" fmla="*/ 12 w 13"/>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13" h="10">
                    <a:moveTo>
                      <a:pt x="12" y="1"/>
                    </a:moveTo>
                    <a:cubicBezTo>
                      <a:pt x="10" y="3"/>
                      <a:pt x="11" y="5"/>
                      <a:pt x="13" y="7"/>
                    </a:cubicBezTo>
                    <a:cubicBezTo>
                      <a:pt x="12" y="9"/>
                      <a:pt x="8" y="9"/>
                      <a:pt x="6" y="10"/>
                    </a:cubicBezTo>
                    <a:cubicBezTo>
                      <a:pt x="6" y="9"/>
                      <a:pt x="6" y="8"/>
                      <a:pt x="6" y="7"/>
                    </a:cubicBezTo>
                    <a:cubicBezTo>
                      <a:pt x="5" y="7"/>
                      <a:pt x="4" y="8"/>
                      <a:pt x="3" y="8"/>
                    </a:cubicBezTo>
                    <a:cubicBezTo>
                      <a:pt x="0" y="7"/>
                      <a:pt x="3" y="8"/>
                      <a:pt x="4" y="7"/>
                    </a:cubicBezTo>
                    <a:cubicBezTo>
                      <a:pt x="5" y="6"/>
                      <a:pt x="8" y="0"/>
                      <a:pt x="12"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7" name="Freeform 94"/>
              <p:cNvSpPr/>
              <p:nvPr>
                <p:custDataLst>
                  <p:tags r:id="rId101"/>
                </p:custDataLst>
              </p:nvPr>
            </p:nvSpPr>
            <p:spPr bwMode="auto">
              <a:xfrm>
                <a:off x="4243215" y="2240229"/>
                <a:ext cx="19625" cy="21933"/>
              </a:xfrm>
              <a:custGeom>
                <a:avLst/>
                <a:gdLst>
                  <a:gd name="T0" fmla="*/ 1 w 7"/>
                  <a:gd name="T1" fmla="*/ 2 h 8"/>
                  <a:gd name="T2" fmla="*/ 7 w 7"/>
                  <a:gd name="T3" fmla="*/ 1 h 8"/>
                  <a:gd name="T4" fmla="*/ 0 w 7"/>
                  <a:gd name="T5" fmla="*/ 8 h 8"/>
                  <a:gd name="T6" fmla="*/ 1 w 7"/>
                  <a:gd name="T7" fmla="*/ 2 h 8"/>
                </a:gdLst>
                <a:ahLst/>
                <a:cxnLst>
                  <a:cxn ang="0">
                    <a:pos x="T0" y="T1"/>
                  </a:cxn>
                  <a:cxn ang="0">
                    <a:pos x="T2" y="T3"/>
                  </a:cxn>
                  <a:cxn ang="0">
                    <a:pos x="T4" y="T5"/>
                  </a:cxn>
                  <a:cxn ang="0">
                    <a:pos x="T6" y="T7"/>
                  </a:cxn>
                </a:cxnLst>
                <a:rect l="0" t="0" r="r" b="b"/>
                <a:pathLst>
                  <a:path w="7" h="8">
                    <a:moveTo>
                      <a:pt x="1" y="2"/>
                    </a:moveTo>
                    <a:cubicBezTo>
                      <a:pt x="3" y="0"/>
                      <a:pt x="3" y="2"/>
                      <a:pt x="7" y="1"/>
                    </a:cubicBezTo>
                    <a:cubicBezTo>
                      <a:pt x="6" y="4"/>
                      <a:pt x="5" y="8"/>
                      <a:pt x="0" y="8"/>
                    </a:cubicBezTo>
                    <a:cubicBezTo>
                      <a:pt x="0" y="6"/>
                      <a:pt x="6" y="4"/>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8" name="Freeform 95"/>
              <p:cNvSpPr/>
              <p:nvPr>
                <p:custDataLst>
                  <p:tags r:id="rId102"/>
                </p:custDataLst>
              </p:nvPr>
            </p:nvSpPr>
            <p:spPr bwMode="auto">
              <a:xfrm>
                <a:off x="3734137" y="2877443"/>
                <a:ext cx="160458" cy="188163"/>
              </a:xfrm>
              <a:custGeom>
                <a:avLst/>
                <a:gdLst>
                  <a:gd name="T0" fmla="*/ 47 w 59"/>
                  <a:gd name="T1" fmla="*/ 4 h 69"/>
                  <a:gd name="T2" fmla="*/ 53 w 59"/>
                  <a:gd name="T3" fmla="*/ 7 h 69"/>
                  <a:gd name="T4" fmla="*/ 59 w 59"/>
                  <a:gd name="T5" fmla="*/ 11 h 69"/>
                  <a:gd name="T6" fmla="*/ 53 w 59"/>
                  <a:gd name="T7" fmla="*/ 18 h 69"/>
                  <a:gd name="T8" fmla="*/ 52 w 59"/>
                  <a:gd name="T9" fmla="*/ 27 h 69"/>
                  <a:gd name="T10" fmla="*/ 55 w 59"/>
                  <a:gd name="T11" fmla="*/ 30 h 69"/>
                  <a:gd name="T12" fmla="*/ 55 w 59"/>
                  <a:gd name="T13" fmla="*/ 35 h 69"/>
                  <a:gd name="T14" fmla="*/ 58 w 59"/>
                  <a:gd name="T15" fmla="*/ 38 h 69"/>
                  <a:gd name="T16" fmla="*/ 50 w 59"/>
                  <a:gd name="T17" fmla="*/ 42 h 69"/>
                  <a:gd name="T18" fmla="*/ 49 w 59"/>
                  <a:gd name="T19" fmla="*/ 50 h 69"/>
                  <a:gd name="T20" fmla="*/ 49 w 59"/>
                  <a:gd name="T21" fmla="*/ 53 h 69"/>
                  <a:gd name="T22" fmla="*/ 46 w 59"/>
                  <a:gd name="T23" fmla="*/ 53 h 69"/>
                  <a:gd name="T24" fmla="*/ 41 w 59"/>
                  <a:gd name="T25" fmla="*/ 59 h 69"/>
                  <a:gd name="T26" fmla="*/ 41 w 59"/>
                  <a:gd name="T27" fmla="*/ 67 h 69"/>
                  <a:gd name="T28" fmla="*/ 27 w 59"/>
                  <a:gd name="T29" fmla="*/ 63 h 69"/>
                  <a:gd name="T30" fmla="*/ 25 w 59"/>
                  <a:gd name="T31" fmla="*/ 66 h 69"/>
                  <a:gd name="T32" fmla="*/ 21 w 59"/>
                  <a:gd name="T33" fmla="*/ 63 h 69"/>
                  <a:gd name="T34" fmla="*/ 13 w 59"/>
                  <a:gd name="T35" fmla="*/ 63 h 69"/>
                  <a:gd name="T36" fmla="*/ 9 w 59"/>
                  <a:gd name="T37" fmla="*/ 61 h 69"/>
                  <a:gd name="T38" fmla="*/ 3 w 59"/>
                  <a:gd name="T39" fmla="*/ 53 h 69"/>
                  <a:gd name="T40" fmla="*/ 4 w 59"/>
                  <a:gd name="T41" fmla="*/ 47 h 69"/>
                  <a:gd name="T42" fmla="*/ 3 w 59"/>
                  <a:gd name="T43" fmla="*/ 47 h 69"/>
                  <a:gd name="T44" fmla="*/ 1 w 59"/>
                  <a:gd name="T45" fmla="*/ 35 h 69"/>
                  <a:gd name="T46" fmla="*/ 16 w 59"/>
                  <a:gd name="T47" fmla="*/ 33 h 69"/>
                  <a:gd name="T48" fmla="*/ 16 w 59"/>
                  <a:gd name="T49" fmla="*/ 29 h 69"/>
                  <a:gd name="T50" fmla="*/ 27 w 59"/>
                  <a:gd name="T51" fmla="*/ 21 h 69"/>
                  <a:gd name="T52" fmla="*/ 36 w 59"/>
                  <a:gd name="T53" fmla="*/ 18 h 69"/>
                  <a:gd name="T54" fmla="*/ 37 w 59"/>
                  <a:gd name="T55" fmla="*/ 14 h 69"/>
                  <a:gd name="T56" fmla="*/ 40 w 59"/>
                  <a:gd name="T57" fmla="*/ 14 h 69"/>
                  <a:gd name="T58" fmla="*/ 43 w 59"/>
                  <a:gd name="T59" fmla="*/ 11 h 69"/>
                  <a:gd name="T60" fmla="*/ 49 w 59"/>
                  <a:gd name="T61" fmla="*/ 4 h 69"/>
                  <a:gd name="T62" fmla="*/ 47 w 59"/>
                  <a:gd name="T63" fmla="*/ 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 h="69">
                    <a:moveTo>
                      <a:pt x="47" y="4"/>
                    </a:moveTo>
                    <a:cubicBezTo>
                      <a:pt x="49" y="0"/>
                      <a:pt x="51" y="7"/>
                      <a:pt x="53" y="7"/>
                    </a:cubicBezTo>
                    <a:cubicBezTo>
                      <a:pt x="55" y="8"/>
                      <a:pt x="56" y="11"/>
                      <a:pt x="59" y="11"/>
                    </a:cubicBezTo>
                    <a:cubicBezTo>
                      <a:pt x="58" y="15"/>
                      <a:pt x="58" y="19"/>
                      <a:pt x="53" y="18"/>
                    </a:cubicBezTo>
                    <a:cubicBezTo>
                      <a:pt x="52" y="21"/>
                      <a:pt x="55" y="27"/>
                      <a:pt x="52" y="27"/>
                    </a:cubicBezTo>
                    <a:cubicBezTo>
                      <a:pt x="51" y="29"/>
                      <a:pt x="54" y="29"/>
                      <a:pt x="55" y="30"/>
                    </a:cubicBezTo>
                    <a:cubicBezTo>
                      <a:pt x="55" y="32"/>
                      <a:pt x="54" y="34"/>
                      <a:pt x="55" y="35"/>
                    </a:cubicBezTo>
                    <a:cubicBezTo>
                      <a:pt x="56" y="36"/>
                      <a:pt x="57" y="36"/>
                      <a:pt x="58" y="38"/>
                    </a:cubicBezTo>
                    <a:cubicBezTo>
                      <a:pt x="57" y="41"/>
                      <a:pt x="53" y="45"/>
                      <a:pt x="50" y="42"/>
                    </a:cubicBezTo>
                    <a:cubicBezTo>
                      <a:pt x="51" y="46"/>
                      <a:pt x="53" y="47"/>
                      <a:pt x="49" y="50"/>
                    </a:cubicBezTo>
                    <a:cubicBezTo>
                      <a:pt x="48" y="50"/>
                      <a:pt x="49" y="52"/>
                      <a:pt x="49" y="53"/>
                    </a:cubicBezTo>
                    <a:cubicBezTo>
                      <a:pt x="48" y="53"/>
                      <a:pt x="46" y="52"/>
                      <a:pt x="46" y="53"/>
                    </a:cubicBezTo>
                    <a:cubicBezTo>
                      <a:pt x="45" y="54"/>
                      <a:pt x="46" y="60"/>
                      <a:pt x="41" y="59"/>
                    </a:cubicBezTo>
                    <a:cubicBezTo>
                      <a:pt x="44" y="61"/>
                      <a:pt x="40" y="62"/>
                      <a:pt x="41" y="67"/>
                    </a:cubicBezTo>
                    <a:cubicBezTo>
                      <a:pt x="34" y="69"/>
                      <a:pt x="32" y="64"/>
                      <a:pt x="27" y="63"/>
                    </a:cubicBezTo>
                    <a:cubicBezTo>
                      <a:pt x="25" y="63"/>
                      <a:pt x="26" y="65"/>
                      <a:pt x="25" y="66"/>
                    </a:cubicBezTo>
                    <a:cubicBezTo>
                      <a:pt x="22" y="67"/>
                      <a:pt x="22" y="63"/>
                      <a:pt x="21" y="63"/>
                    </a:cubicBezTo>
                    <a:cubicBezTo>
                      <a:pt x="19" y="62"/>
                      <a:pt x="15" y="64"/>
                      <a:pt x="13" y="63"/>
                    </a:cubicBezTo>
                    <a:cubicBezTo>
                      <a:pt x="12" y="62"/>
                      <a:pt x="14" y="59"/>
                      <a:pt x="9" y="61"/>
                    </a:cubicBezTo>
                    <a:cubicBezTo>
                      <a:pt x="8" y="58"/>
                      <a:pt x="8" y="53"/>
                      <a:pt x="3" y="53"/>
                    </a:cubicBezTo>
                    <a:cubicBezTo>
                      <a:pt x="3" y="50"/>
                      <a:pt x="5" y="49"/>
                      <a:pt x="4" y="47"/>
                    </a:cubicBezTo>
                    <a:cubicBezTo>
                      <a:pt x="4" y="45"/>
                      <a:pt x="3" y="46"/>
                      <a:pt x="3" y="47"/>
                    </a:cubicBezTo>
                    <a:cubicBezTo>
                      <a:pt x="0" y="44"/>
                      <a:pt x="2" y="40"/>
                      <a:pt x="1" y="35"/>
                    </a:cubicBezTo>
                    <a:cubicBezTo>
                      <a:pt x="7" y="35"/>
                      <a:pt x="12" y="35"/>
                      <a:pt x="16" y="33"/>
                    </a:cubicBezTo>
                    <a:cubicBezTo>
                      <a:pt x="16" y="31"/>
                      <a:pt x="19" y="29"/>
                      <a:pt x="16" y="29"/>
                    </a:cubicBezTo>
                    <a:cubicBezTo>
                      <a:pt x="18" y="27"/>
                      <a:pt x="30" y="23"/>
                      <a:pt x="27" y="21"/>
                    </a:cubicBezTo>
                    <a:cubicBezTo>
                      <a:pt x="28" y="19"/>
                      <a:pt x="32" y="19"/>
                      <a:pt x="36" y="18"/>
                    </a:cubicBezTo>
                    <a:cubicBezTo>
                      <a:pt x="38" y="19"/>
                      <a:pt x="36" y="15"/>
                      <a:pt x="37" y="14"/>
                    </a:cubicBezTo>
                    <a:cubicBezTo>
                      <a:pt x="37" y="14"/>
                      <a:pt x="40" y="14"/>
                      <a:pt x="40" y="14"/>
                    </a:cubicBezTo>
                    <a:cubicBezTo>
                      <a:pt x="41" y="13"/>
                      <a:pt x="40" y="10"/>
                      <a:pt x="43" y="11"/>
                    </a:cubicBezTo>
                    <a:cubicBezTo>
                      <a:pt x="41" y="5"/>
                      <a:pt x="47" y="6"/>
                      <a:pt x="49" y="4"/>
                    </a:cubicBezTo>
                    <a:cubicBezTo>
                      <a:pt x="48" y="4"/>
                      <a:pt x="48" y="4"/>
                      <a:pt x="47"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9" name="Freeform 96"/>
              <p:cNvSpPr/>
              <p:nvPr>
                <p:custDataLst>
                  <p:tags r:id="rId103"/>
                </p:custDataLst>
              </p:nvPr>
            </p:nvSpPr>
            <p:spPr bwMode="auto">
              <a:xfrm>
                <a:off x="3900367" y="3011350"/>
                <a:ext cx="73880" cy="84270"/>
              </a:xfrm>
              <a:custGeom>
                <a:avLst/>
                <a:gdLst>
                  <a:gd name="T0" fmla="*/ 23 w 27"/>
                  <a:gd name="T1" fmla="*/ 1 h 31"/>
                  <a:gd name="T2" fmla="*/ 19 w 27"/>
                  <a:gd name="T3" fmla="*/ 7 h 31"/>
                  <a:gd name="T4" fmla="*/ 18 w 27"/>
                  <a:gd name="T5" fmla="*/ 7 h 31"/>
                  <a:gd name="T6" fmla="*/ 19 w 27"/>
                  <a:gd name="T7" fmla="*/ 11 h 31"/>
                  <a:gd name="T8" fmla="*/ 22 w 27"/>
                  <a:gd name="T9" fmla="*/ 14 h 31"/>
                  <a:gd name="T10" fmla="*/ 23 w 27"/>
                  <a:gd name="T11" fmla="*/ 27 h 31"/>
                  <a:gd name="T12" fmla="*/ 18 w 27"/>
                  <a:gd name="T13" fmla="*/ 27 h 31"/>
                  <a:gd name="T14" fmla="*/ 13 w 27"/>
                  <a:gd name="T15" fmla="*/ 12 h 31"/>
                  <a:gd name="T16" fmla="*/ 7 w 27"/>
                  <a:gd name="T17" fmla="*/ 17 h 31"/>
                  <a:gd name="T18" fmla="*/ 7 w 27"/>
                  <a:gd name="T19" fmla="*/ 26 h 31"/>
                  <a:gd name="T20" fmla="*/ 3 w 27"/>
                  <a:gd name="T21" fmla="*/ 30 h 31"/>
                  <a:gd name="T22" fmla="*/ 1 w 27"/>
                  <a:gd name="T23" fmla="*/ 23 h 31"/>
                  <a:gd name="T24" fmla="*/ 3 w 27"/>
                  <a:gd name="T25" fmla="*/ 21 h 31"/>
                  <a:gd name="T26" fmla="*/ 1 w 27"/>
                  <a:gd name="T27" fmla="*/ 20 h 31"/>
                  <a:gd name="T28" fmla="*/ 3 w 27"/>
                  <a:gd name="T29" fmla="*/ 14 h 31"/>
                  <a:gd name="T30" fmla="*/ 0 w 27"/>
                  <a:gd name="T31" fmla="*/ 11 h 31"/>
                  <a:gd name="T32" fmla="*/ 12 w 27"/>
                  <a:gd name="T33" fmla="*/ 1 h 31"/>
                  <a:gd name="T34" fmla="*/ 23 w 27"/>
                  <a:gd name="T3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31">
                    <a:moveTo>
                      <a:pt x="23" y="1"/>
                    </a:moveTo>
                    <a:cubicBezTo>
                      <a:pt x="27" y="7"/>
                      <a:pt x="17" y="4"/>
                      <a:pt x="19" y="7"/>
                    </a:cubicBezTo>
                    <a:cubicBezTo>
                      <a:pt x="21" y="8"/>
                      <a:pt x="19" y="7"/>
                      <a:pt x="18" y="7"/>
                    </a:cubicBezTo>
                    <a:cubicBezTo>
                      <a:pt x="18" y="9"/>
                      <a:pt x="18" y="10"/>
                      <a:pt x="19" y="11"/>
                    </a:cubicBezTo>
                    <a:cubicBezTo>
                      <a:pt x="19" y="12"/>
                      <a:pt x="22" y="13"/>
                      <a:pt x="22" y="14"/>
                    </a:cubicBezTo>
                    <a:cubicBezTo>
                      <a:pt x="23" y="17"/>
                      <a:pt x="22" y="23"/>
                      <a:pt x="23" y="27"/>
                    </a:cubicBezTo>
                    <a:cubicBezTo>
                      <a:pt x="21" y="27"/>
                      <a:pt x="20" y="27"/>
                      <a:pt x="18" y="27"/>
                    </a:cubicBezTo>
                    <a:cubicBezTo>
                      <a:pt x="16" y="23"/>
                      <a:pt x="13" y="19"/>
                      <a:pt x="13" y="12"/>
                    </a:cubicBezTo>
                    <a:cubicBezTo>
                      <a:pt x="10" y="13"/>
                      <a:pt x="12" y="18"/>
                      <a:pt x="7" y="17"/>
                    </a:cubicBezTo>
                    <a:cubicBezTo>
                      <a:pt x="7" y="20"/>
                      <a:pt x="7" y="23"/>
                      <a:pt x="7" y="26"/>
                    </a:cubicBezTo>
                    <a:cubicBezTo>
                      <a:pt x="8" y="29"/>
                      <a:pt x="3" y="27"/>
                      <a:pt x="3" y="30"/>
                    </a:cubicBezTo>
                    <a:cubicBezTo>
                      <a:pt x="1" y="31"/>
                      <a:pt x="1" y="26"/>
                      <a:pt x="1" y="23"/>
                    </a:cubicBezTo>
                    <a:cubicBezTo>
                      <a:pt x="1" y="22"/>
                      <a:pt x="3" y="21"/>
                      <a:pt x="3" y="21"/>
                    </a:cubicBezTo>
                    <a:cubicBezTo>
                      <a:pt x="3" y="20"/>
                      <a:pt x="1" y="20"/>
                      <a:pt x="1" y="20"/>
                    </a:cubicBezTo>
                    <a:cubicBezTo>
                      <a:pt x="1" y="19"/>
                      <a:pt x="4" y="16"/>
                      <a:pt x="3" y="14"/>
                    </a:cubicBezTo>
                    <a:cubicBezTo>
                      <a:pt x="3" y="11"/>
                      <a:pt x="2" y="11"/>
                      <a:pt x="0" y="11"/>
                    </a:cubicBezTo>
                    <a:cubicBezTo>
                      <a:pt x="2" y="5"/>
                      <a:pt x="4" y="0"/>
                      <a:pt x="12" y="1"/>
                    </a:cubicBezTo>
                    <a:cubicBezTo>
                      <a:pt x="7" y="6"/>
                      <a:pt x="20" y="1"/>
                      <a:pt x="2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0" name="Freeform 97"/>
              <p:cNvSpPr/>
              <p:nvPr>
                <p:custDataLst>
                  <p:tags r:id="rId104"/>
                </p:custDataLst>
              </p:nvPr>
            </p:nvSpPr>
            <p:spPr bwMode="auto">
              <a:xfrm>
                <a:off x="3676418" y="3093310"/>
                <a:ext cx="172002" cy="51947"/>
              </a:xfrm>
              <a:custGeom>
                <a:avLst/>
                <a:gdLst>
                  <a:gd name="T0" fmla="*/ 2 w 63"/>
                  <a:gd name="T1" fmla="*/ 6 h 19"/>
                  <a:gd name="T2" fmla="*/ 8 w 63"/>
                  <a:gd name="T3" fmla="*/ 2 h 19"/>
                  <a:gd name="T4" fmla="*/ 11 w 63"/>
                  <a:gd name="T5" fmla="*/ 5 h 19"/>
                  <a:gd name="T6" fmla="*/ 14 w 63"/>
                  <a:gd name="T7" fmla="*/ 6 h 19"/>
                  <a:gd name="T8" fmla="*/ 28 w 63"/>
                  <a:gd name="T9" fmla="*/ 9 h 19"/>
                  <a:gd name="T10" fmla="*/ 43 w 63"/>
                  <a:gd name="T11" fmla="*/ 8 h 19"/>
                  <a:gd name="T12" fmla="*/ 46 w 63"/>
                  <a:gd name="T13" fmla="*/ 11 h 19"/>
                  <a:gd name="T14" fmla="*/ 51 w 63"/>
                  <a:gd name="T15" fmla="*/ 12 h 19"/>
                  <a:gd name="T16" fmla="*/ 58 w 63"/>
                  <a:gd name="T17" fmla="*/ 12 h 19"/>
                  <a:gd name="T18" fmla="*/ 60 w 63"/>
                  <a:gd name="T19" fmla="*/ 17 h 19"/>
                  <a:gd name="T20" fmla="*/ 57 w 63"/>
                  <a:gd name="T21" fmla="*/ 17 h 19"/>
                  <a:gd name="T22" fmla="*/ 27 w 63"/>
                  <a:gd name="T23" fmla="*/ 12 h 19"/>
                  <a:gd name="T24" fmla="*/ 19 w 63"/>
                  <a:gd name="T25" fmla="*/ 12 h 19"/>
                  <a:gd name="T26" fmla="*/ 9 w 63"/>
                  <a:gd name="T27" fmla="*/ 9 h 19"/>
                  <a:gd name="T28" fmla="*/ 2 w 63"/>
                  <a:gd name="T2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2" h="19">
                    <a:moveTo>
                      <a:pt x="2" y="6"/>
                    </a:moveTo>
                    <a:cubicBezTo>
                      <a:pt x="0" y="1"/>
                      <a:pt x="7" y="4"/>
                      <a:pt x="8" y="2"/>
                    </a:cubicBezTo>
                    <a:cubicBezTo>
                      <a:pt x="11" y="0"/>
                      <a:pt x="10" y="4"/>
                      <a:pt x="11" y="5"/>
                    </a:cubicBezTo>
                    <a:cubicBezTo>
                      <a:pt x="11" y="5"/>
                      <a:pt x="14" y="4"/>
                      <a:pt x="14" y="6"/>
                    </a:cubicBezTo>
                    <a:cubicBezTo>
                      <a:pt x="21" y="4"/>
                      <a:pt x="23" y="5"/>
                      <a:pt x="28" y="9"/>
                    </a:cubicBezTo>
                    <a:cubicBezTo>
                      <a:pt x="34" y="6"/>
                      <a:pt x="36" y="8"/>
                      <a:pt x="43" y="8"/>
                    </a:cubicBezTo>
                    <a:cubicBezTo>
                      <a:pt x="46" y="7"/>
                      <a:pt x="46" y="9"/>
                      <a:pt x="46" y="11"/>
                    </a:cubicBezTo>
                    <a:cubicBezTo>
                      <a:pt x="48" y="10"/>
                      <a:pt x="50" y="10"/>
                      <a:pt x="51" y="12"/>
                    </a:cubicBezTo>
                    <a:cubicBezTo>
                      <a:pt x="54" y="10"/>
                      <a:pt x="58" y="15"/>
                      <a:pt x="58" y="12"/>
                    </a:cubicBezTo>
                    <a:cubicBezTo>
                      <a:pt x="63" y="12"/>
                      <a:pt x="55" y="17"/>
                      <a:pt x="60" y="17"/>
                    </a:cubicBezTo>
                    <a:cubicBezTo>
                      <a:pt x="59" y="19"/>
                      <a:pt x="58" y="16"/>
                      <a:pt x="57" y="17"/>
                    </a:cubicBezTo>
                    <a:cubicBezTo>
                      <a:pt x="45" y="19"/>
                      <a:pt x="36" y="14"/>
                      <a:pt x="27" y="12"/>
                    </a:cubicBezTo>
                    <a:cubicBezTo>
                      <a:pt x="25" y="12"/>
                      <a:pt x="22" y="12"/>
                      <a:pt x="19" y="12"/>
                    </a:cubicBezTo>
                    <a:cubicBezTo>
                      <a:pt x="16" y="12"/>
                      <a:pt x="13" y="10"/>
                      <a:pt x="9" y="9"/>
                    </a:cubicBezTo>
                    <a:cubicBezTo>
                      <a:pt x="6" y="8"/>
                      <a:pt x="2" y="9"/>
                      <a:pt x="2"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1" name="Freeform 98"/>
              <p:cNvSpPr/>
              <p:nvPr>
                <p:custDataLst>
                  <p:tags r:id="rId105"/>
                </p:custDataLst>
              </p:nvPr>
            </p:nvSpPr>
            <p:spPr bwMode="auto">
              <a:xfrm>
                <a:off x="3904984" y="3153338"/>
                <a:ext cx="27705" cy="8081"/>
              </a:xfrm>
              <a:custGeom>
                <a:avLst/>
                <a:gdLst>
                  <a:gd name="T0" fmla="*/ 4 w 10"/>
                  <a:gd name="T1" fmla="*/ 2 h 3"/>
                  <a:gd name="T2" fmla="*/ 10 w 10"/>
                  <a:gd name="T3" fmla="*/ 3 h 3"/>
                  <a:gd name="T4" fmla="*/ 4 w 10"/>
                  <a:gd name="T5" fmla="*/ 3 h 3"/>
                  <a:gd name="T6" fmla="*/ 2 w 10"/>
                  <a:gd name="T7" fmla="*/ 2 h 3"/>
                  <a:gd name="T8" fmla="*/ 4 w 10"/>
                  <a:gd name="T9" fmla="*/ 2 h 3"/>
                </a:gdLst>
                <a:ahLst/>
                <a:cxnLst>
                  <a:cxn ang="0">
                    <a:pos x="T0" y="T1"/>
                  </a:cxn>
                  <a:cxn ang="0">
                    <a:pos x="T2" y="T3"/>
                  </a:cxn>
                  <a:cxn ang="0">
                    <a:pos x="T4" y="T5"/>
                  </a:cxn>
                  <a:cxn ang="0">
                    <a:pos x="T6" y="T7"/>
                  </a:cxn>
                  <a:cxn ang="0">
                    <a:pos x="T8" y="T9"/>
                  </a:cxn>
                </a:cxnLst>
                <a:rect l="0" t="0" r="r" b="b"/>
                <a:pathLst>
                  <a:path w="10" h="3">
                    <a:moveTo>
                      <a:pt x="4" y="2"/>
                    </a:moveTo>
                    <a:cubicBezTo>
                      <a:pt x="6" y="2"/>
                      <a:pt x="9" y="1"/>
                      <a:pt x="10" y="3"/>
                    </a:cubicBezTo>
                    <a:cubicBezTo>
                      <a:pt x="8" y="3"/>
                      <a:pt x="6" y="3"/>
                      <a:pt x="4" y="3"/>
                    </a:cubicBezTo>
                    <a:cubicBezTo>
                      <a:pt x="4" y="2"/>
                      <a:pt x="3" y="2"/>
                      <a:pt x="2" y="2"/>
                    </a:cubicBezTo>
                    <a:cubicBezTo>
                      <a:pt x="0" y="0"/>
                      <a:pt x="3" y="0"/>
                      <a:pt x="4"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2" name="Freeform 99"/>
              <p:cNvSpPr/>
              <p:nvPr>
                <p:custDataLst>
                  <p:tags r:id="rId106"/>
                </p:custDataLst>
              </p:nvPr>
            </p:nvSpPr>
            <p:spPr bwMode="auto">
              <a:xfrm>
                <a:off x="4677259" y="3709745"/>
                <a:ext cx="125827" cy="125827"/>
              </a:xfrm>
              <a:custGeom>
                <a:avLst/>
                <a:gdLst>
                  <a:gd name="T0" fmla="*/ 1 w 46"/>
                  <a:gd name="T1" fmla="*/ 40 h 46"/>
                  <a:gd name="T2" fmla="*/ 4 w 46"/>
                  <a:gd name="T3" fmla="*/ 34 h 46"/>
                  <a:gd name="T4" fmla="*/ 7 w 46"/>
                  <a:gd name="T5" fmla="*/ 32 h 46"/>
                  <a:gd name="T6" fmla="*/ 7 w 46"/>
                  <a:gd name="T7" fmla="*/ 29 h 46"/>
                  <a:gd name="T8" fmla="*/ 10 w 46"/>
                  <a:gd name="T9" fmla="*/ 29 h 46"/>
                  <a:gd name="T10" fmla="*/ 11 w 46"/>
                  <a:gd name="T11" fmla="*/ 26 h 46"/>
                  <a:gd name="T12" fmla="*/ 17 w 46"/>
                  <a:gd name="T13" fmla="*/ 25 h 46"/>
                  <a:gd name="T14" fmla="*/ 20 w 46"/>
                  <a:gd name="T15" fmla="*/ 22 h 46"/>
                  <a:gd name="T16" fmla="*/ 23 w 46"/>
                  <a:gd name="T17" fmla="*/ 17 h 46"/>
                  <a:gd name="T18" fmla="*/ 26 w 46"/>
                  <a:gd name="T19" fmla="*/ 14 h 46"/>
                  <a:gd name="T20" fmla="*/ 30 w 46"/>
                  <a:gd name="T21" fmla="*/ 16 h 46"/>
                  <a:gd name="T22" fmla="*/ 29 w 46"/>
                  <a:gd name="T23" fmla="*/ 10 h 46"/>
                  <a:gd name="T24" fmla="*/ 35 w 46"/>
                  <a:gd name="T25" fmla="*/ 2 h 46"/>
                  <a:gd name="T26" fmla="*/ 39 w 46"/>
                  <a:gd name="T27" fmla="*/ 0 h 46"/>
                  <a:gd name="T28" fmla="*/ 44 w 46"/>
                  <a:gd name="T29" fmla="*/ 2 h 46"/>
                  <a:gd name="T30" fmla="*/ 45 w 46"/>
                  <a:gd name="T31" fmla="*/ 10 h 46"/>
                  <a:gd name="T32" fmla="*/ 44 w 46"/>
                  <a:gd name="T33" fmla="*/ 14 h 46"/>
                  <a:gd name="T34" fmla="*/ 41 w 46"/>
                  <a:gd name="T35" fmla="*/ 14 h 46"/>
                  <a:gd name="T36" fmla="*/ 39 w 46"/>
                  <a:gd name="T37" fmla="*/ 22 h 46"/>
                  <a:gd name="T38" fmla="*/ 33 w 46"/>
                  <a:gd name="T39" fmla="*/ 23 h 46"/>
                  <a:gd name="T40" fmla="*/ 29 w 46"/>
                  <a:gd name="T41" fmla="*/ 34 h 46"/>
                  <a:gd name="T42" fmla="*/ 26 w 46"/>
                  <a:gd name="T43" fmla="*/ 40 h 46"/>
                  <a:gd name="T44" fmla="*/ 23 w 46"/>
                  <a:gd name="T45" fmla="*/ 42 h 46"/>
                  <a:gd name="T46" fmla="*/ 11 w 46"/>
                  <a:gd name="T47" fmla="*/ 38 h 46"/>
                  <a:gd name="T48" fmla="*/ 5 w 46"/>
                  <a:gd name="T49" fmla="*/ 40 h 46"/>
                  <a:gd name="T50" fmla="*/ 4 w 46"/>
                  <a:gd name="T51" fmla="*/ 37 h 46"/>
                  <a:gd name="T52" fmla="*/ 1 w 46"/>
                  <a:gd name="T53"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6">
                    <a:moveTo>
                      <a:pt x="1" y="40"/>
                    </a:moveTo>
                    <a:cubicBezTo>
                      <a:pt x="0" y="38"/>
                      <a:pt x="2" y="35"/>
                      <a:pt x="4" y="34"/>
                    </a:cubicBezTo>
                    <a:cubicBezTo>
                      <a:pt x="4" y="33"/>
                      <a:pt x="7" y="33"/>
                      <a:pt x="7" y="32"/>
                    </a:cubicBezTo>
                    <a:cubicBezTo>
                      <a:pt x="7" y="32"/>
                      <a:pt x="6" y="30"/>
                      <a:pt x="7" y="29"/>
                    </a:cubicBezTo>
                    <a:cubicBezTo>
                      <a:pt x="7" y="29"/>
                      <a:pt x="9" y="30"/>
                      <a:pt x="10" y="29"/>
                    </a:cubicBezTo>
                    <a:cubicBezTo>
                      <a:pt x="10" y="29"/>
                      <a:pt x="11" y="26"/>
                      <a:pt x="11" y="26"/>
                    </a:cubicBezTo>
                    <a:cubicBezTo>
                      <a:pt x="13" y="25"/>
                      <a:pt x="16" y="27"/>
                      <a:pt x="17" y="25"/>
                    </a:cubicBezTo>
                    <a:cubicBezTo>
                      <a:pt x="18" y="22"/>
                      <a:pt x="17" y="22"/>
                      <a:pt x="20" y="22"/>
                    </a:cubicBezTo>
                    <a:cubicBezTo>
                      <a:pt x="23" y="21"/>
                      <a:pt x="22" y="19"/>
                      <a:pt x="23" y="17"/>
                    </a:cubicBezTo>
                    <a:cubicBezTo>
                      <a:pt x="23" y="17"/>
                      <a:pt x="28" y="21"/>
                      <a:pt x="26" y="14"/>
                    </a:cubicBezTo>
                    <a:cubicBezTo>
                      <a:pt x="28" y="14"/>
                      <a:pt x="29" y="16"/>
                      <a:pt x="30" y="16"/>
                    </a:cubicBezTo>
                    <a:cubicBezTo>
                      <a:pt x="31" y="13"/>
                      <a:pt x="29" y="13"/>
                      <a:pt x="29" y="10"/>
                    </a:cubicBezTo>
                    <a:cubicBezTo>
                      <a:pt x="34" y="11"/>
                      <a:pt x="33" y="5"/>
                      <a:pt x="35" y="2"/>
                    </a:cubicBezTo>
                    <a:cubicBezTo>
                      <a:pt x="36" y="1"/>
                      <a:pt x="40" y="2"/>
                      <a:pt x="39" y="0"/>
                    </a:cubicBezTo>
                    <a:cubicBezTo>
                      <a:pt x="41" y="0"/>
                      <a:pt x="41" y="3"/>
                      <a:pt x="44" y="2"/>
                    </a:cubicBezTo>
                    <a:cubicBezTo>
                      <a:pt x="43" y="7"/>
                      <a:pt x="46" y="6"/>
                      <a:pt x="45" y="10"/>
                    </a:cubicBezTo>
                    <a:cubicBezTo>
                      <a:pt x="43" y="10"/>
                      <a:pt x="45" y="13"/>
                      <a:pt x="44" y="14"/>
                    </a:cubicBezTo>
                    <a:cubicBezTo>
                      <a:pt x="43" y="15"/>
                      <a:pt x="41" y="14"/>
                      <a:pt x="41" y="14"/>
                    </a:cubicBezTo>
                    <a:cubicBezTo>
                      <a:pt x="40" y="15"/>
                      <a:pt x="40" y="19"/>
                      <a:pt x="39" y="22"/>
                    </a:cubicBezTo>
                    <a:cubicBezTo>
                      <a:pt x="36" y="24"/>
                      <a:pt x="36" y="21"/>
                      <a:pt x="33" y="23"/>
                    </a:cubicBezTo>
                    <a:cubicBezTo>
                      <a:pt x="29" y="25"/>
                      <a:pt x="30" y="30"/>
                      <a:pt x="29" y="34"/>
                    </a:cubicBezTo>
                    <a:cubicBezTo>
                      <a:pt x="28" y="35"/>
                      <a:pt x="24" y="35"/>
                      <a:pt x="26" y="40"/>
                    </a:cubicBezTo>
                    <a:cubicBezTo>
                      <a:pt x="23" y="39"/>
                      <a:pt x="23" y="41"/>
                      <a:pt x="23" y="42"/>
                    </a:cubicBezTo>
                    <a:cubicBezTo>
                      <a:pt x="19" y="39"/>
                      <a:pt x="12" y="46"/>
                      <a:pt x="11" y="38"/>
                    </a:cubicBezTo>
                    <a:cubicBezTo>
                      <a:pt x="10" y="39"/>
                      <a:pt x="7" y="41"/>
                      <a:pt x="5" y="40"/>
                    </a:cubicBezTo>
                    <a:cubicBezTo>
                      <a:pt x="5" y="39"/>
                      <a:pt x="4" y="37"/>
                      <a:pt x="4" y="37"/>
                    </a:cubicBezTo>
                    <a:cubicBezTo>
                      <a:pt x="0" y="37"/>
                      <a:pt x="7" y="42"/>
                      <a:pt x="1" y="4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3" name="Freeform 100"/>
              <p:cNvSpPr/>
              <p:nvPr>
                <p:custDataLst>
                  <p:tags r:id="rId107"/>
                </p:custDataLst>
              </p:nvPr>
            </p:nvSpPr>
            <p:spPr bwMode="auto">
              <a:xfrm>
                <a:off x="6380194" y="1219764"/>
                <a:ext cx="180082" cy="130444"/>
              </a:xfrm>
              <a:custGeom>
                <a:avLst/>
                <a:gdLst>
                  <a:gd name="T0" fmla="*/ 18 w 66"/>
                  <a:gd name="T1" fmla="*/ 0 h 48"/>
                  <a:gd name="T2" fmla="*/ 26 w 66"/>
                  <a:gd name="T3" fmla="*/ 6 h 48"/>
                  <a:gd name="T4" fmla="*/ 30 w 66"/>
                  <a:gd name="T5" fmla="*/ 7 h 48"/>
                  <a:gd name="T6" fmla="*/ 33 w 66"/>
                  <a:gd name="T7" fmla="*/ 7 h 48"/>
                  <a:gd name="T8" fmla="*/ 35 w 66"/>
                  <a:gd name="T9" fmla="*/ 8 h 48"/>
                  <a:gd name="T10" fmla="*/ 39 w 66"/>
                  <a:gd name="T11" fmla="*/ 11 h 48"/>
                  <a:gd name="T12" fmla="*/ 43 w 66"/>
                  <a:gd name="T13" fmla="*/ 11 h 48"/>
                  <a:gd name="T14" fmla="*/ 52 w 66"/>
                  <a:gd name="T15" fmla="*/ 14 h 48"/>
                  <a:gd name="T16" fmla="*/ 52 w 66"/>
                  <a:gd name="T17" fmla="*/ 19 h 48"/>
                  <a:gd name="T18" fmla="*/ 57 w 66"/>
                  <a:gd name="T19" fmla="*/ 19 h 48"/>
                  <a:gd name="T20" fmla="*/ 57 w 66"/>
                  <a:gd name="T21" fmla="*/ 22 h 48"/>
                  <a:gd name="T22" fmla="*/ 66 w 66"/>
                  <a:gd name="T23" fmla="*/ 28 h 48"/>
                  <a:gd name="T24" fmla="*/ 64 w 66"/>
                  <a:gd name="T25" fmla="*/ 32 h 48"/>
                  <a:gd name="T26" fmla="*/ 61 w 66"/>
                  <a:gd name="T27" fmla="*/ 31 h 48"/>
                  <a:gd name="T28" fmla="*/ 54 w 66"/>
                  <a:gd name="T29" fmla="*/ 35 h 48"/>
                  <a:gd name="T30" fmla="*/ 52 w 66"/>
                  <a:gd name="T31" fmla="*/ 38 h 48"/>
                  <a:gd name="T32" fmla="*/ 49 w 66"/>
                  <a:gd name="T33" fmla="*/ 41 h 48"/>
                  <a:gd name="T34" fmla="*/ 41 w 66"/>
                  <a:gd name="T35" fmla="*/ 41 h 48"/>
                  <a:gd name="T36" fmla="*/ 41 w 66"/>
                  <a:gd name="T37" fmla="*/ 43 h 48"/>
                  <a:gd name="T38" fmla="*/ 35 w 66"/>
                  <a:gd name="T39" fmla="*/ 44 h 48"/>
                  <a:gd name="T40" fmla="*/ 33 w 66"/>
                  <a:gd name="T41" fmla="*/ 41 h 48"/>
                  <a:gd name="T42" fmla="*/ 24 w 66"/>
                  <a:gd name="T43" fmla="*/ 41 h 48"/>
                  <a:gd name="T44" fmla="*/ 21 w 66"/>
                  <a:gd name="T45" fmla="*/ 38 h 48"/>
                  <a:gd name="T46" fmla="*/ 26 w 66"/>
                  <a:gd name="T47" fmla="*/ 35 h 48"/>
                  <a:gd name="T48" fmla="*/ 18 w 66"/>
                  <a:gd name="T49" fmla="*/ 34 h 48"/>
                  <a:gd name="T50" fmla="*/ 23 w 66"/>
                  <a:gd name="T51" fmla="*/ 31 h 48"/>
                  <a:gd name="T52" fmla="*/ 26 w 66"/>
                  <a:gd name="T53" fmla="*/ 28 h 48"/>
                  <a:gd name="T54" fmla="*/ 30 w 66"/>
                  <a:gd name="T55" fmla="*/ 29 h 48"/>
                  <a:gd name="T56" fmla="*/ 29 w 66"/>
                  <a:gd name="T57" fmla="*/ 25 h 48"/>
                  <a:gd name="T58" fmla="*/ 15 w 66"/>
                  <a:gd name="T59" fmla="*/ 28 h 48"/>
                  <a:gd name="T60" fmla="*/ 11 w 66"/>
                  <a:gd name="T61" fmla="*/ 26 h 48"/>
                  <a:gd name="T62" fmla="*/ 8 w 66"/>
                  <a:gd name="T63" fmla="*/ 23 h 48"/>
                  <a:gd name="T64" fmla="*/ 2 w 66"/>
                  <a:gd name="T65" fmla="*/ 20 h 48"/>
                  <a:gd name="T66" fmla="*/ 0 w 66"/>
                  <a:gd name="T67" fmla="*/ 16 h 48"/>
                  <a:gd name="T68" fmla="*/ 5 w 66"/>
                  <a:gd name="T69" fmla="*/ 13 h 48"/>
                  <a:gd name="T70" fmla="*/ 8 w 66"/>
                  <a:gd name="T71" fmla="*/ 10 h 48"/>
                  <a:gd name="T72" fmla="*/ 9 w 66"/>
                  <a:gd name="T73" fmla="*/ 6 h 48"/>
                  <a:gd name="T74" fmla="*/ 12 w 66"/>
                  <a:gd name="T75" fmla="*/ 6 h 48"/>
                  <a:gd name="T76" fmla="*/ 15 w 66"/>
                  <a:gd name="T77" fmla="*/ 3 h 48"/>
                  <a:gd name="T78" fmla="*/ 18 w 66"/>
                  <a:gd name="T7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6" h="48">
                    <a:moveTo>
                      <a:pt x="18" y="0"/>
                    </a:moveTo>
                    <a:cubicBezTo>
                      <a:pt x="21" y="2"/>
                      <a:pt x="25" y="2"/>
                      <a:pt x="26" y="6"/>
                    </a:cubicBezTo>
                    <a:cubicBezTo>
                      <a:pt x="28" y="4"/>
                      <a:pt x="29" y="7"/>
                      <a:pt x="30" y="7"/>
                    </a:cubicBezTo>
                    <a:cubicBezTo>
                      <a:pt x="31" y="7"/>
                      <a:pt x="33" y="7"/>
                      <a:pt x="33" y="7"/>
                    </a:cubicBezTo>
                    <a:cubicBezTo>
                      <a:pt x="33" y="7"/>
                      <a:pt x="34" y="9"/>
                      <a:pt x="35" y="8"/>
                    </a:cubicBezTo>
                    <a:cubicBezTo>
                      <a:pt x="37" y="6"/>
                      <a:pt x="36" y="10"/>
                      <a:pt x="39" y="11"/>
                    </a:cubicBezTo>
                    <a:cubicBezTo>
                      <a:pt x="40" y="12"/>
                      <a:pt x="42" y="11"/>
                      <a:pt x="43" y="11"/>
                    </a:cubicBezTo>
                    <a:cubicBezTo>
                      <a:pt x="44" y="12"/>
                      <a:pt x="47" y="17"/>
                      <a:pt x="52" y="14"/>
                    </a:cubicBezTo>
                    <a:cubicBezTo>
                      <a:pt x="52" y="16"/>
                      <a:pt x="52" y="17"/>
                      <a:pt x="52" y="19"/>
                    </a:cubicBezTo>
                    <a:cubicBezTo>
                      <a:pt x="53" y="19"/>
                      <a:pt x="56" y="18"/>
                      <a:pt x="57" y="19"/>
                    </a:cubicBezTo>
                    <a:cubicBezTo>
                      <a:pt x="57" y="19"/>
                      <a:pt x="56" y="21"/>
                      <a:pt x="57" y="22"/>
                    </a:cubicBezTo>
                    <a:cubicBezTo>
                      <a:pt x="59" y="24"/>
                      <a:pt x="62" y="25"/>
                      <a:pt x="66" y="28"/>
                    </a:cubicBezTo>
                    <a:cubicBezTo>
                      <a:pt x="66" y="29"/>
                      <a:pt x="65" y="32"/>
                      <a:pt x="64" y="32"/>
                    </a:cubicBezTo>
                    <a:cubicBezTo>
                      <a:pt x="63" y="33"/>
                      <a:pt x="61" y="31"/>
                      <a:pt x="61" y="31"/>
                    </a:cubicBezTo>
                    <a:cubicBezTo>
                      <a:pt x="59" y="32"/>
                      <a:pt x="57" y="34"/>
                      <a:pt x="54" y="35"/>
                    </a:cubicBezTo>
                    <a:cubicBezTo>
                      <a:pt x="52" y="35"/>
                      <a:pt x="53" y="37"/>
                      <a:pt x="52" y="38"/>
                    </a:cubicBezTo>
                    <a:cubicBezTo>
                      <a:pt x="50" y="38"/>
                      <a:pt x="50" y="39"/>
                      <a:pt x="49" y="41"/>
                    </a:cubicBezTo>
                    <a:cubicBezTo>
                      <a:pt x="45" y="42"/>
                      <a:pt x="44" y="38"/>
                      <a:pt x="41" y="41"/>
                    </a:cubicBezTo>
                    <a:cubicBezTo>
                      <a:pt x="39" y="41"/>
                      <a:pt x="40" y="43"/>
                      <a:pt x="41" y="43"/>
                    </a:cubicBezTo>
                    <a:cubicBezTo>
                      <a:pt x="40" y="48"/>
                      <a:pt x="35" y="39"/>
                      <a:pt x="35" y="44"/>
                    </a:cubicBezTo>
                    <a:cubicBezTo>
                      <a:pt x="33" y="44"/>
                      <a:pt x="33" y="42"/>
                      <a:pt x="33" y="41"/>
                    </a:cubicBezTo>
                    <a:cubicBezTo>
                      <a:pt x="30" y="44"/>
                      <a:pt x="29" y="40"/>
                      <a:pt x="24" y="41"/>
                    </a:cubicBezTo>
                    <a:cubicBezTo>
                      <a:pt x="25" y="39"/>
                      <a:pt x="23" y="38"/>
                      <a:pt x="21" y="38"/>
                    </a:cubicBezTo>
                    <a:cubicBezTo>
                      <a:pt x="22" y="36"/>
                      <a:pt x="26" y="38"/>
                      <a:pt x="26" y="35"/>
                    </a:cubicBezTo>
                    <a:cubicBezTo>
                      <a:pt x="26" y="32"/>
                      <a:pt x="20" y="34"/>
                      <a:pt x="18" y="34"/>
                    </a:cubicBezTo>
                    <a:cubicBezTo>
                      <a:pt x="17" y="30"/>
                      <a:pt x="21" y="32"/>
                      <a:pt x="23" y="31"/>
                    </a:cubicBezTo>
                    <a:cubicBezTo>
                      <a:pt x="23" y="31"/>
                      <a:pt x="26" y="28"/>
                      <a:pt x="26" y="28"/>
                    </a:cubicBezTo>
                    <a:cubicBezTo>
                      <a:pt x="27" y="28"/>
                      <a:pt x="28" y="30"/>
                      <a:pt x="30" y="29"/>
                    </a:cubicBezTo>
                    <a:cubicBezTo>
                      <a:pt x="31" y="27"/>
                      <a:pt x="29" y="27"/>
                      <a:pt x="29" y="25"/>
                    </a:cubicBezTo>
                    <a:cubicBezTo>
                      <a:pt x="27" y="26"/>
                      <a:pt x="18" y="25"/>
                      <a:pt x="15" y="28"/>
                    </a:cubicBezTo>
                    <a:cubicBezTo>
                      <a:pt x="13" y="30"/>
                      <a:pt x="15" y="27"/>
                      <a:pt x="11" y="26"/>
                    </a:cubicBezTo>
                    <a:cubicBezTo>
                      <a:pt x="6" y="25"/>
                      <a:pt x="3" y="27"/>
                      <a:pt x="8" y="23"/>
                    </a:cubicBezTo>
                    <a:cubicBezTo>
                      <a:pt x="8" y="21"/>
                      <a:pt x="3" y="22"/>
                      <a:pt x="2" y="20"/>
                    </a:cubicBezTo>
                    <a:cubicBezTo>
                      <a:pt x="4" y="17"/>
                      <a:pt x="7" y="13"/>
                      <a:pt x="0" y="16"/>
                    </a:cubicBezTo>
                    <a:cubicBezTo>
                      <a:pt x="1" y="14"/>
                      <a:pt x="2" y="13"/>
                      <a:pt x="5" y="13"/>
                    </a:cubicBezTo>
                    <a:cubicBezTo>
                      <a:pt x="7" y="13"/>
                      <a:pt x="6" y="10"/>
                      <a:pt x="8" y="10"/>
                    </a:cubicBezTo>
                    <a:cubicBezTo>
                      <a:pt x="10" y="10"/>
                      <a:pt x="8" y="7"/>
                      <a:pt x="9" y="6"/>
                    </a:cubicBezTo>
                    <a:cubicBezTo>
                      <a:pt x="10" y="5"/>
                      <a:pt x="12" y="6"/>
                      <a:pt x="12" y="6"/>
                    </a:cubicBezTo>
                    <a:cubicBezTo>
                      <a:pt x="14" y="5"/>
                      <a:pt x="13" y="3"/>
                      <a:pt x="15" y="3"/>
                    </a:cubicBezTo>
                    <a:cubicBezTo>
                      <a:pt x="16" y="1"/>
                      <a:pt x="18" y="2"/>
                      <a:pt x="1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4" name="Freeform 101"/>
              <p:cNvSpPr/>
              <p:nvPr>
                <p:custDataLst>
                  <p:tags r:id="rId108"/>
                </p:custDataLst>
              </p:nvPr>
            </p:nvSpPr>
            <p:spPr bwMode="auto">
              <a:xfrm>
                <a:off x="2116860" y="1265939"/>
                <a:ext cx="234338" cy="120055"/>
              </a:xfrm>
              <a:custGeom>
                <a:avLst/>
                <a:gdLst>
                  <a:gd name="T0" fmla="*/ 30 w 86"/>
                  <a:gd name="T1" fmla="*/ 30 h 44"/>
                  <a:gd name="T2" fmla="*/ 27 w 86"/>
                  <a:gd name="T3" fmla="*/ 32 h 44"/>
                  <a:gd name="T4" fmla="*/ 19 w 86"/>
                  <a:gd name="T5" fmla="*/ 30 h 44"/>
                  <a:gd name="T6" fmla="*/ 24 w 86"/>
                  <a:gd name="T7" fmla="*/ 27 h 44"/>
                  <a:gd name="T8" fmla="*/ 33 w 86"/>
                  <a:gd name="T9" fmla="*/ 21 h 44"/>
                  <a:gd name="T10" fmla="*/ 30 w 86"/>
                  <a:gd name="T11" fmla="*/ 17 h 44"/>
                  <a:gd name="T12" fmla="*/ 22 w 86"/>
                  <a:gd name="T13" fmla="*/ 17 h 44"/>
                  <a:gd name="T14" fmla="*/ 15 w 86"/>
                  <a:gd name="T15" fmla="*/ 23 h 44"/>
                  <a:gd name="T16" fmla="*/ 5 w 86"/>
                  <a:gd name="T17" fmla="*/ 21 h 44"/>
                  <a:gd name="T18" fmla="*/ 6 w 86"/>
                  <a:gd name="T19" fmla="*/ 11 h 44"/>
                  <a:gd name="T20" fmla="*/ 3 w 86"/>
                  <a:gd name="T21" fmla="*/ 12 h 44"/>
                  <a:gd name="T22" fmla="*/ 2 w 86"/>
                  <a:gd name="T23" fmla="*/ 5 h 44"/>
                  <a:gd name="T24" fmla="*/ 5 w 86"/>
                  <a:gd name="T25" fmla="*/ 6 h 44"/>
                  <a:gd name="T26" fmla="*/ 14 w 86"/>
                  <a:gd name="T27" fmla="*/ 3 h 44"/>
                  <a:gd name="T28" fmla="*/ 15 w 86"/>
                  <a:gd name="T29" fmla="*/ 8 h 44"/>
                  <a:gd name="T30" fmla="*/ 27 w 86"/>
                  <a:gd name="T31" fmla="*/ 9 h 44"/>
                  <a:gd name="T32" fmla="*/ 31 w 86"/>
                  <a:gd name="T33" fmla="*/ 3 h 44"/>
                  <a:gd name="T34" fmla="*/ 46 w 86"/>
                  <a:gd name="T35" fmla="*/ 5 h 44"/>
                  <a:gd name="T36" fmla="*/ 48 w 86"/>
                  <a:gd name="T37" fmla="*/ 5 h 44"/>
                  <a:gd name="T38" fmla="*/ 54 w 86"/>
                  <a:gd name="T39" fmla="*/ 9 h 44"/>
                  <a:gd name="T40" fmla="*/ 52 w 86"/>
                  <a:gd name="T41" fmla="*/ 12 h 44"/>
                  <a:gd name="T42" fmla="*/ 59 w 86"/>
                  <a:gd name="T43" fmla="*/ 11 h 44"/>
                  <a:gd name="T44" fmla="*/ 68 w 86"/>
                  <a:gd name="T45" fmla="*/ 14 h 44"/>
                  <a:gd name="T46" fmla="*/ 70 w 86"/>
                  <a:gd name="T47" fmla="*/ 17 h 44"/>
                  <a:gd name="T48" fmla="*/ 71 w 86"/>
                  <a:gd name="T49" fmla="*/ 18 h 44"/>
                  <a:gd name="T50" fmla="*/ 73 w 86"/>
                  <a:gd name="T51" fmla="*/ 21 h 44"/>
                  <a:gd name="T52" fmla="*/ 76 w 86"/>
                  <a:gd name="T53" fmla="*/ 21 h 44"/>
                  <a:gd name="T54" fmla="*/ 76 w 86"/>
                  <a:gd name="T55" fmla="*/ 24 h 44"/>
                  <a:gd name="T56" fmla="*/ 79 w 86"/>
                  <a:gd name="T57" fmla="*/ 24 h 44"/>
                  <a:gd name="T58" fmla="*/ 80 w 86"/>
                  <a:gd name="T59" fmla="*/ 29 h 44"/>
                  <a:gd name="T60" fmla="*/ 85 w 86"/>
                  <a:gd name="T61" fmla="*/ 29 h 44"/>
                  <a:gd name="T62" fmla="*/ 80 w 86"/>
                  <a:gd name="T63" fmla="*/ 32 h 44"/>
                  <a:gd name="T64" fmla="*/ 80 w 86"/>
                  <a:gd name="T65" fmla="*/ 33 h 44"/>
                  <a:gd name="T66" fmla="*/ 65 w 86"/>
                  <a:gd name="T67" fmla="*/ 33 h 44"/>
                  <a:gd name="T68" fmla="*/ 65 w 86"/>
                  <a:gd name="T69" fmla="*/ 24 h 44"/>
                  <a:gd name="T70" fmla="*/ 51 w 86"/>
                  <a:gd name="T71" fmla="*/ 23 h 44"/>
                  <a:gd name="T72" fmla="*/ 49 w 86"/>
                  <a:gd name="T73" fmla="*/ 27 h 44"/>
                  <a:gd name="T74" fmla="*/ 46 w 86"/>
                  <a:gd name="T75" fmla="*/ 27 h 44"/>
                  <a:gd name="T76" fmla="*/ 43 w 86"/>
                  <a:gd name="T77" fmla="*/ 30 h 44"/>
                  <a:gd name="T78" fmla="*/ 45 w 86"/>
                  <a:gd name="T79" fmla="*/ 32 h 44"/>
                  <a:gd name="T80" fmla="*/ 40 w 86"/>
                  <a:gd name="T81" fmla="*/ 33 h 44"/>
                  <a:gd name="T82" fmla="*/ 40 w 86"/>
                  <a:gd name="T83" fmla="*/ 42 h 44"/>
                  <a:gd name="T84" fmla="*/ 21 w 86"/>
                  <a:gd name="T85" fmla="*/ 36 h 44"/>
                  <a:gd name="T86" fmla="*/ 25 w 86"/>
                  <a:gd name="T87" fmla="*/ 33 h 44"/>
                  <a:gd name="T88" fmla="*/ 31 w 86"/>
                  <a:gd name="T89" fmla="*/ 33 h 44"/>
                  <a:gd name="T90" fmla="*/ 30 w 86"/>
                  <a:gd name="T91" fmla="*/ 3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 h="44">
                    <a:moveTo>
                      <a:pt x="30" y="30"/>
                    </a:moveTo>
                    <a:cubicBezTo>
                      <a:pt x="29" y="27"/>
                      <a:pt x="27" y="31"/>
                      <a:pt x="27" y="32"/>
                    </a:cubicBezTo>
                    <a:cubicBezTo>
                      <a:pt x="25" y="32"/>
                      <a:pt x="23" y="28"/>
                      <a:pt x="19" y="30"/>
                    </a:cubicBezTo>
                    <a:cubicBezTo>
                      <a:pt x="20" y="27"/>
                      <a:pt x="22" y="28"/>
                      <a:pt x="24" y="27"/>
                    </a:cubicBezTo>
                    <a:cubicBezTo>
                      <a:pt x="27" y="25"/>
                      <a:pt x="29" y="21"/>
                      <a:pt x="33" y="21"/>
                    </a:cubicBezTo>
                    <a:cubicBezTo>
                      <a:pt x="32" y="20"/>
                      <a:pt x="29" y="20"/>
                      <a:pt x="30" y="17"/>
                    </a:cubicBezTo>
                    <a:cubicBezTo>
                      <a:pt x="27" y="16"/>
                      <a:pt x="24" y="21"/>
                      <a:pt x="22" y="17"/>
                    </a:cubicBezTo>
                    <a:cubicBezTo>
                      <a:pt x="20" y="19"/>
                      <a:pt x="18" y="21"/>
                      <a:pt x="15" y="23"/>
                    </a:cubicBezTo>
                    <a:cubicBezTo>
                      <a:pt x="10" y="23"/>
                      <a:pt x="10" y="20"/>
                      <a:pt x="5" y="21"/>
                    </a:cubicBezTo>
                    <a:cubicBezTo>
                      <a:pt x="8" y="18"/>
                      <a:pt x="8" y="15"/>
                      <a:pt x="6" y="11"/>
                    </a:cubicBezTo>
                    <a:cubicBezTo>
                      <a:pt x="4" y="11"/>
                      <a:pt x="3" y="11"/>
                      <a:pt x="3" y="12"/>
                    </a:cubicBezTo>
                    <a:cubicBezTo>
                      <a:pt x="0" y="12"/>
                      <a:pt x="2" y="7"/>
                      <a:pt x="2" y="5"/>
                    </a:cubicBezTo>
                    <a:cubicBezTo>
                      <a:pt x="3" y="5"/>
                      <a:pt x="4" y="5"/>
                      <a:pt x="5" y="6"/>
                    </a:cubicBezTo>
                    <a:cubicBezTo>
                      <a:pt x="6" y="3"/>
                      <a:pt x="13" y="7"/>
                      <a:pt x="14" y="3"/>
                    </a:cubicBezTo>
                    <a:cubicBezTo>
                      <a:pt x="15" y="4"/>
                      <a:pt x="15" y="6"/>
                      <a:pt x="15" y="8"/>
                    </a:cubicBezTo>
                    <a:cubicBezTo>
                      <a:pt x="21" y="9"/>
                      <a:pt x="26" y="0"/>
                      <a:pt x="27" y="9"/>
                    </a:cubicBezTo>
                    <a:cubicBezTo>
                      <a:pt x="31" y="10"/>
                      <a:pt x="32" y="7"/>
                      <a:pt x="31" y="3"/>
                    </a:cubicBezTo>
                    <a:cubicBezTo>
                      <a:pt x="35" y="5"/>
                      <a:pt x="40" y="4"/>
                      <a:pt x="46" y="5"/>
                    </a:cubicBezTo>
                    <a:cubicBezTo>
                      <a:pt x="47" y="5"/>
                      <a:pt x="47" y="7"/>
                      <a:pt x="48" y="5"/>
                    </a:cubicBezTo>
                    <a:cubicBezTo>
                      <a:pt x="50" y="5"/>
                      <a:pt x="48" y="12"/>
                      <a:pt x="54" y="9"/>
                    </a:cubicBezTo>
                    <a:cubicBezTo>
                      <a:pt x="53" y="10"/>
                      <a:pt x="52" y="11"/>
                      <a:pt x="52" y="12"/>
                    </a:cubicBezTo>
                    <a:cubicBezTo>
                      <a:pt x="54" y="11"/>
                      <a:pt x="60" y="14"/>
                      <a:pt x="59" y="11"/>
                    </a:cubicBezTo>
                    <a:cubicBezTo>
                      <a:pt x="61" y="12"/>
                      <a:pt x="62" y="15"/>
                      <a:pt x="68" y="14"/>
                    </a:cubicBezTo>
                    <a:cubicBezTo>
                      <a:pt x="66" y="16"/>
                      <a:pt x="68" y="16"/>
                      <a:pt x="70" y="17"/>
                    </a:cubicBezTo>
                    <a:cubicBezTo>
                      <a:pt x="71" y="17"/>
                      <a:pt x="70" y="18"/>
                      <a:pt x="71" y="18"/>
                    </a:cubicBezTo>
                    <a:cubicBezTo>
                      <a:pt x="73" y="18"/>
                      <a:pt x="72" y="20"/>
                      <a:pt x="73" y="21"/>
                    </a:cubicBezTo>
                    <a:cubicBezTo>
                      <a:pt x="73" y="22"/>
                      <a:pt x="75" y="21"/>
                      <a:pt x="76" y="21"/>
                    </a:cubicBezTo>
                    <a:cubicBezTo>
                      <a:pt x="76" y="22"/>
                      <a:pt x="75" y="24"/>
                      <a:pt x="76" y="24"/>
                    </a:cubicBezTo>
                    <a:cubicBezTo>
                      <a:pt x="76" y="25"/>
                      <a:pt x="78" y="24"/>
                      <a:pt x="79" y="24"/>
                    </a:cubicBezTo>
                    <a:cubicBezTo>
                      <a:pt x="80" y="25"/>
                      <a:pt x="79" y="27"/>
                      <a:pt x="80" y="29"/>
                    </a:cubicBezTo>
                    <a:cubicBezTo>
                      <a:pt x="83" y="29"/>
                      <a:pt x="84" y="26"/>
                      <a:pt x="85" y="29"/>
                    </a:cubicBezTo>
                    <a:cubicBezTo>
                      <a:pt x="86" y="33"/>
                      <a:pt x="81" y="30"/>
                      <a:pt x="80" y="32"/>
                    </a:cubicBezTo>
                    <a:cubicBezTo>
                      <a:pt x="80" y="32"/>
                      <a:pt x="80" y="33"/>
                      <a:pt x="80" y="33"/>
                    </a:cubicBezTo>
                    <a:cubicBezTo>
                      <a:pt x="76" y="34"/>
                      <a:pt x="70" y="32"/>
                      <a:pt x="65" y="33"/>
                    </a:cubicBezTo>
                    <a:cubicBezTo>
                      <a:pt x="64" y="28"/>
                      <a:pt x="65" y="30"/>
                      <a:pt x="65" y="24"/>
                    </a:cubicBezTo>
                    <a:cubicBezTo>
                      <a:pt x="64" y="20"/>
                      <a:pt x="54" y="20"/>
                      <a:pt x="51" y="23"/>
                    </a:cubicBezTo>
                    <a:cubicBezTo>
                      <a:pt x="48" y="23"/>
                      <a:pt x="50" y="26"/>
                      <a:pt x="49" y="27"/>
                    </a:cubicBezTo>
                    <a:cubicBezTo>
                      <a:pt x="49" y="28"/>
                      <a:pt x="46" y="27"/>
                      <a:pt x="46" y="27"/>
                    </a:cubicBezTo>
                    <a:cubicBezTo>
                      <a:pt x="45" y="28"/>
                      <a:pt x="46" y="31"/>
                      <a:pt x="43" y="30"/>
                    </a:cubicBezTo>
                    <a:cubicBezTo>
                      <a:pt x="43" y="31"/>
                      <a:pt x="44" y="31"/>
                      <a:pt x="45" y="32"/>
                    </a:cubicBezTo>
                    <a:cubicBezTo>
                      <a:pt x="44" y="33"/>
                      <a:pt x="42" y="33"/>
                      <a:pt x="40" y="33"/>
                    </a:cubicBezTo>
                    <a:cubicBezTo>
                      <a:pt x="39" y="38"/>
                      <a:pt x="40" y="36"/>
                      <a:pt x="40" y="42"/>
                    </a:cubicBezTo>
                    <a:cubicBezTo>
                      <a:pt x="35" y="43"/>
                      <a:pt x="22" y="44"/>
                      <a:pt x="21" y="36"/>
                    </a:cubicBezTo>
                    <a:cubicBezTo>
                      <a:pt x="23" y="36"/>
                      <a:pt x="25" y="35"/>
                      <a:pt x="25" y="33"/>
                    </a:cubicBezTo>
                    <a:cubicBezTo>
                      <a:pt x="29" y="33"/>
                      <a:pt x="28" y="35"/>
                      <a:pt x="31" y="33"/>
                    </a:cubicBezTo>
                    <a:cubicBezTo>
                      <a:pt x="30" y="32"/>
                      <a:pt x="27" y="31"/>
                      <a:pt x="30" y="3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5" name="Freeform 102"/>
              <p:cNvSpPr/>
              <p:nvPr>
                <p:custDataLst>
                  <p:tags r:id="rId109"/>
                </p:custDataLst>
              </p:nvPr>
            </p:nvSpPr>
            <p:spPr bwMode="auto">
              <a:xfrm>
                <a:off x="5949612" y="1358289"/>
                <a:ext cx="111975" cy="60027"/>
              </a:xfrm>
              <a:custGeom>
                <a:avLst/>
                <a:gdLst>
                  <a:gd name="T0" fmla="*/ 40 w 41"/>
                  <a:gd name="T1" fmla="*/ 3 h 22"/>
                  <a:gd name="T2" fmla="*/ 40 w 41"/>
                  <a:gd name="T3" fmla="*/ 8 h 22"/>
                  <a:gd name="T4" fmla="*/ 37 w 41"/>
                  <a:gd name="T5" fmla="*/ 8 h 22"/>
                  <a:gd name="T6" fmla="*/ 37 w 41"/>
                  <a:gd name="T7" fmla="*/ 12 h 22"/>
                  <a:gd name="T8" fmla="*/ 33 w 41"/>
                  <a:gd name="T9" fmla="*/ 15 h 22"/>
                  <a:gd name="T10" fmla="*/ 28 w 41"/>
                  <a:gd name="T11" fmla="*/ 11 h 22"/>
                  <a:gd name="T12" fmla="*/ 24 w 41"/>
                  <a:gd name="T13" fmla="*/ 14 h 22"/>
                  <a:gd name="T14" fmla="*/ 18 w 41"/>
                  <a:gd name="T15" fmla="*/ 20 h 22"/>
                  <a:gd name="T16" fmla="*/ 1 w 41"/>
                  <a:gd name="T17" fmla="*/ 20 h 22"/>
                  <a:gd name="T18" fmla="*/ 0 w 41"/>
                  <a:gd name="T19" fmla="*/ 14 h 22"/>
                  <a:gd name="T20" fmla="*/ 6 w 41"/>
                  <a:gd name="T21" fmla="*/ 15 h 22"/>
                  <a:gd name="T22" fmla="*/ 12 w 41"/>
                  <a:gd name="T23" fmla="*/ 11 h 22"/>
                  <a:gd name="T24" fmla="*/ 15 w 41"/>
                  <a:gd name="T25" fmla="*/ 8 h 22"/>
                  <a:gd name="T26" fmla="*/ 19 w 41"/>
                  <a:gd name="T27" fmla="*/ 6 h 22"/>
                  <a:gd name="T28" fmla="*/ 21 w 41"/>
                  <a:gd name="T29" fmla="*/ 6 h 22"/>
                  <a:gd name="T30" fmla="*/ 24 w 41"/>
                  <a:gd name="T31" fmla="*/ 3 h 22"/>
                  <a:gd name="T32" fmla="*/ 30 w 41"/>
                  <a:gd name="T33" fmla="*/ 3 h 22"/>
                  <a:gd name="T34" fmla="*/ 40 w 41"/>
                  <a:gd name="T35"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22">
                    <a:moveTo>
                      <a:pt x="40" y="3"/>
                    </a:moveTo>
                    <a:cubicBezTo>
                      <a:pt x="39" y="4"/>
                      <a:pt x="41" y="7"/>
                      <a:pt x="40" y="8"/>
                    </a:cubicBezTo>
                    <a:cubicBezTo>
                      <a:pt x="39" y="8"/>
                      <a:pt x="37" y="7"/>
                      <a:pt x="37" y="8"/>
                    </a:cubicBezTo>
                    <a:cubicBezTo>
                      <a:pt x="37" y="8"/>
                      <a:pt x="39" y="12"/>
                      <a:pt x="37" y="12"/>
                    </a:cubicBezTo>
                    <a:cubicBezTo>
                      <a:pt x="35" y="13"/>
                      <a:pt x="33" y="10"/>
                      <a:pt x="33" y="15"/>
                    </a:cubicBezTo>
                    <a:cubicBezTo>
                      <a:pt x="30" y="15"/>
                      <a:pt x="32" y="10"/>
                      <a:pt x="28" y="11"/>
                    </a:cubicBezTo>
                    <a:cubicBezTo>
                      <a:pt x="25" y="10"/>
                      <a:pt x="26" y="14"/>
                      <a:pt x="24" y="14"/>
                    </a:cubicBezTo>
                    <a:cubicBezTo>
                      <a:pt x="22" y="16"/>
                      <a:pt x="17" y="16"/>
                      <a:pt x="18" y="20"/>
                    </a:cubicBezTo>
                    <a:cubicBezTo>
                      <a:pt x="11" y="22"/>
                      <a:pt x="8" y="20"/>
                      <a:pt x="1" y="20"/>
                    </a:cubicBezTo>
                    <a:cubicBezTo>
                      <a:pt x="2" y="17"/>
                      <a:pt x="0" y="17"/>
                      <a:pt x="0" y="14"/>
                    </a:cubicBezTo>
                    <a:cubicBezTo>
                      <a:pt x="1" y="15"/>
                      <a:pt x="3" y="15"/>
                      <a:pt x="6" y="15"/>
                    </a:cubicBezTo>
                    <a:cubicBezTo>
                      <a:pt x="9" y="15"/>
                      <a:pt x="9" y="11"/>
                      <a:pt x="12" y="11"/>
                    </a:cubicBezTo>
                    <a:cubicBezTo>
                      <a:pt x="12" y="11"/>
                      <a:pt x="14" y="7"/>
                      <a:pt x="15" y="8"/>
                    </a:cubicBezTo>
                    <a:cubicBezTo>
                      <a:pt x="18" y="11"/>
                      <a:pt x="15" y="7"/>
                      <a:pt x="19" y="6"/>
                    </a:cubicBezTo>
                    <a:cubicBezTo>
                      <a:pt x="20" y="6"/>
                      <a:pt x="20" y="7"/>
                      <a:pt x="21" y="6"/>
                    </a:cubicBezTo>
                    <a:cubicBezTo>
                      <a:pt x="21" y="6"/>
                      <a:pt x="23" y="3"/>
                      <a:pt x="24" y="3"/>
                    </a:cubicBezTo>
                    <a:cubicBezTo>
                      <a:pt x="25" y="3"/>
                      <a:pt x="28" y="4"/>
                      <a:pt x="30" y="3"/>
                    </a:cubicBezTo>
                    <a:cubicBezTo>
                      <a:pt x="31" y="3"/>
                      <a:pt x="36" y="0"/>
                      <a:pt x="40"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6" name="Freeform 103"/>
              <p:cNvSpPr/>
              <p:nvPr>
                <p:custDataLst>
                  <p:tags r:id="rId110"/>
                </p:custDataLst>
              </p:nvPr>
            </p:nvSpPr>
            <p:spPr bwMode="auto">
              <a:xfrm>
                <a:off x="6252058" y="1383685"/>
                <a:ext cx="115437" cy="56565"/>
              </a:xfrm>
              <a:custGeom>
                <a:avLst/>
                <a:gdLst>
                  <a:gd name="T0" fmla="*/ 37 w 42"/>
                  <a:gd name="T1" fmla="*/ 2 h 21"/>
                  <a:gd name="T2" fmla="*/ 42 w 42"/>
                  <a:gd name="T3" fmla="*/ 15 h 21"/>
                  <a:gd name="T4" fmla="*/ 39 w 42"/>
                  <a:gd name="T5" fmla="*/ 14 h 21"/>
                  <a:gd name="T6" fmla="*/ 39 w 42"/>
                  <a:gd name="T7" fmla="*/ 18 h 21"/>
                  <a:gd name="T8" fmla="*/ 33 w 42"/>
                  <a:gd name="T9" fmla="*/ 20 h 21"/>
                  <a:gd name="T10" fmla="*/ 31 w 42"/>
                  <a:gd name="T11" fmla="*/ 21 h 21"/>
                  <a:gd name="T12" fmla="*/ 27 w 42"/>
                  <a:gd name="T13" fmla="*/ 21 h 21"/>
                  <a:gd name="T14" fmla="*/ 27 w 42"/>
                  <a:gd name="T15" fmla="*/ 15 h 21"/>
                  <a:gd name="T16" fmla="*/ 12 w 42"/>
                  <a:gd name="T17" fmla="*/ 14 h 21"/>
                  <a:gd name="T18" fmla="*/ 0 w 42"/>
                  <a:gd name="T19" fmla="*/ 6 h 21"/>
                  <a:gd name="T20" fmla="*/ 2 w 42"/>
                  <a:gd name="T21" fmla="*/ 3 h 21"/>
                  <a:gd name="T22" fmla="*/ 5 w 42"/>
                  <a:gd name="T23" fmla="*/ 5 h 21"/>
                  <a:gd name="T24" fmla="*/ 12 w 42"/>
                  <a:gd name="T25" fmla="*/ 8 h 21"/>
                  <a:gd name="T26" fmla="*/ 15 w 42"/>
                  <a:gd name="T27" fmla="*/ 8 h 21"/>
                  <a:gd name="T28" fmla="*/ 16 w 42"/>
                  <a:gd name="T29" fmla="*/ 11 h 21"/>
                  <a:gd name="T30" fmla="*/ 18 w 42"/>
                  <a:gd name="T31" fmla="*/ 5 h 21"/>
                  <a:gd name="T32" fmla="*/ 21 w 42"/>
                  <a:gd name="T33" fmla="*/ 8 h 21"/>
                  <a:gd name="T34" fmla="*/ 37 w 42"/>
                  <a:gd name="T35"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21">
                    <a:moveTo>
                      <a:pt x="37" y="2"/>
                    </a:moveTo>
                    <a:cubicBezTo>
                      <a:pt x="35" y="10"/>
                      <a:pt x="41" y="10"/>
                      <a:pt x="42" y="15"/>
                    </a:cubicBezTo>
                    <a:cubicBezTo>
                      <a:pt x="41" y="15"/>
                      <a:pt x="39" y="13"/>
                      <a:pt x="39" y="14"/>
                    </a:cubicBezTo>
                    <a:cubicBezTo>
                      <a:pt x="38" y="14"/>
                      <a:pt x="39" y="18"/>
                      <a:pt x="39" y="18"/>
                    </a:cubicBezTo>
                    <a:cubicBezTo>
                      <a:pt x="37" y="19"/>
                      <a:pt x="35" y="19"/>
                      <a:pt x="33" y="20"/>
                    </a:cubicBezTo>
                    <a:cubicBezTo>
                      <a:pt x="32" y="20"/>
                      <a:pt x="33" y="21"/>
                      <a:pt x="31" y="21"/>
                    </a:cubicBezTo>
                    <a:cubicBezTo>
                      <a:pt x="30" y="21"/>
                      <a:pt x="28" y="21"/>
                      <a:pt x="27" y="21"/>
                    </a:cubicBezTo>
                    <a:cubicBezTo>
                      <a:pt x="25" y="19"/>
                      <a:pt x="25" y="17"/>
                      <a:pt x="27" y="15"/>
                    </a:cubicBezTo>
                    <a:cubicBezTo>
                      <a:pt x="22" y="18"/>
                      <a:pt x="18" y="14"/>
                      <a:pt x="12" y="14"/>
                    </a:cubicBezTo>
                    <a:cubicBezTo>
                      <a:pt x="11" y="9"/>
                      <a:pt x="4" y="9"/>
                      <a:pt x="0" y="6"/>
                    </a:cubicBezTo>
                    <a:cubicBezTo>
                      <a:pt x="1" y="6"/>
                      <a:pt x="1" y="3"/>
                      <a:pt x="2" y="3"/>
                    </a:cubicBezTo>
                    <a:cubicBezTo>
                      <a:pt x="4" y="3"/>
                      <a:pt x="4" y="5"/>
                      <a:pt x="5" y="5"/>
                    </a:cubicBezTo>
                    <a:cubicBezTo>
                      <a:pt x="7" y="5"/>
                      <a:pt x="11" y="6"/>
                      <a:pt x="12" y="8"/>
                    </a:cubicBezTo>
                    <a:cubicBezTo>
                      <a:pt x="12" y="8"/>
                      <a:pt x="14" y="7"/>
                      <a:pt x="15" y="8"/>
                    </a:cubicBezTo>
                    <a:cubicBezTo>
                      <a:pt x="16" y="8"/>
                      <a:pt x="14" y="11"/>
                      <a:pt x="16" y="11"/>
                    </a:cubicBezTo>
                    <a:cubicBezTo>
                      <a:pt x="21" y="9"/>
                      <a:pt x="14" y="7"/>
                      <a:pt x="18" y="5"/>
                    </a:cubicBezTo>
                    <a:cubicBezTo>
                      <a:pt x="20" y="3"/>
                      <a:pt x="21" y="8"/>
                      <a:pt x="21" y="8"/>
                    </a:cubicBezTo>
                    <a:cubicBezTo>
                      <a:pt x="26" y="8"/>
                      <a:pt x="28" y="0"/>
                      <a:pt x="37"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7" name="Freeform 104"/>
              <p:cNvSpPr/>
              <p:nvPr>
                <p:custDataLst>
                  <p:tags r:id="rId111"/>
                </p:custDataLst>
              </p:nvPr>
            </p:nvSpPr>
            <p:spPr bwMode="auto">
              <a:xfrm>
                <a:off x="6039653" y="1385994"/>
                <a:ext cx="199707" cy="76189"/>
              </a:xfrm>
              <a:custGeom>
                <a:avLst/>
                <a:gdLst>
                  <a:gd name="T0" fmla="*/ 32 w 73"/>
                  <a:gd name="T1" fmla="*/ 10 h 28"/>
                  <a:gd name="T2" fmla="*/ 47 w 73"/>
                  <a:gd name="T3" fmla="*/ 16 h 28"/>
                  <a:gd name="T4" fmla="*/ 47 w 73"/>
                  <a:gd name="T5" fmla="*/ 8 h 28"/>
                  <a:gd name="T6" fmla="*/ 43 w 73"/>
                  <a:gd name="T7" fmla="*/ 2 h 28"/>
                  <a:gd name="T8" fmla="*/ 53 w 73"/>
                  <a:gd name="T9" fmla="*/ 1 h 28"/>
                  <a:gd name="T10" fmla="*/ 56 w 73"/>
                  <a:gd name="T11" fmla="*/ 4 h 28"/>
                  <a:gd name="T12" fmla="*/ 56 w 73"/>
                  <a:gd name="T13" fmla="*/ 7 h 28"/>
                  <a:gd name="T14" fmla="*/ 62 w 73"/>
                  <a:gd name="T15" fmla="*/ 11 h 28"/>
                  <a:gd name="T16" fmla="*/ 66 w 73"/>
                  <a:gd name="T17" fmla="*/ 8 h 28"/>
                  <a:gd name="T18" fmla="*/ 71 w 73"/>
                  <a:gd name="T19" fmla="*/ 11 h 28"/>
                  <a:gd name="T20" fmla="*/ 72 w 73"/>
                  <a:gd name="T21" fmla="*/ 14 h 28"/>
                  <a:gd name="T22" fmla="*/ 71 w 73"/>
                  <a:gd name="T23" fmla="*/ 20 h 28"/>
                  <a:gd name="T24" fmla="*/ 62 w 73"/>
                  <a:gd name="T25" fmla="*/ 22 h 28"/>
                  <a:gd name="T26" fmla="*/ 56 w 73"/>
                  <a:gd name="T27" fmla="*/ 20 h 28"/>
                  <a:gd name="T28" fmla="*/ 43 w 73"/>
                  <a:gd name="T29" fmla="*/ 23 h 28"/>
                  <a:gd name="T30" fmla="*/ 40 w 73"/>
                  <a:gd name="T31" fmla="*/ 23 h 28"/>
                  <a:gd name="T32" fmla="*/ 35 w 73"/>
                  <a:gd name="T33" fmla="*/ 25 h 28"/>
                  <a:gd name="T34" fmla="*/ 20 w 73"/>
                  <a:gd name="T35" fmla="*/ 28 h 28"/>
                  <a:gd name="T36" fmla="*/ 34 w 73"/>
                  <a:gd name="T37" fmla="*/ 23 h 28"/>
                  <a:gd name="T38" fmla="*/ 26 w 73"/>
                  <a:gd name="T39" fmla="*/ 20 h 28"/>
                  <a:gd name="T40" fmla="*/ 20 w 73"/>
                  <a:gd name="T41" fmla="*/ 17 h 28"/>
                  <a:gd name="T42" fmla="*/ 14 w 73"/>
                  <a:gd name="T43" fmla="*/ 20 h 28"/>
                  <a:gd name="T44" fmla="*/ 10 w 73"/>
                  <a:gd name="T45" fmla="*/ 19 h 28"/>
                  <a:gd name="T46" fmla="*/ 0 w 73"/>
                  <a:gd name="T47" fmla="*/ 17 h 28"/>
                  <a:gd name="T48" fmla="*/ 2 w 73"/>
                  <a:gd name="T49" fmla="*/ 14 h 28"/>
                  <a:gd name="T50" fmla="*/ 4 w 73"/>
                  <a:gd name="T51" fmla="*/ 10 h 28"/>
                  <a:gd name="T52" fmla="*/ 10 w 73"/>
                  <a:gd name="T53" fmla="*/ 8 h 28"/>
                  <a:gd name="T54" fmla="*/ 8 w 73"/>
                  <a:gd name="T55" fmla="*/ 5 h 28"/>
                  <a:gd name="T56" fmla="*/ 11 w 73"/>
                  <a:gd name="T57" fmla="*/ 5 h 28"/>
                  <a:gd name="T58" fmla="*/ 16 w 73"/>
                  <a:gd name="T59" fmla="*/ 4 h 28"/>
                  <a:gd name="T60" fmla="*/ 23 w 73"/>
                  <a:gd name="T61" fmla="*/ 5 h 28"/>
                  <a:gd name="T62" fmla="*/ 25 w 73"/>
                  <a:gd name="T63" fmla="*/ 8 h 28"/>
                  <a:gd name="T64" fmla="*/ 28 w 73"/>
                  <a:gd name="T65" fmla="*/ 8 h 28"/>
                  <a:gd name="T66" fmla="*/ 28 w 73"/>
                  <a:gd name="T67" fmla="*/ 13 h 28"/>
                  <a:gd name="T68" fmla="*/ 32 w 73"/>
                  <a:gd name="T69"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3" h="28">
                    <a:moveTo>
                      <a:pt x="32" y="10"/>
                    </a:moveTo>
                    <a:cubicBezTo>
                      <a:pt x="30" y="15"/>
                      <a:pt x="44" y="12"/>
                      <a:pt x="47" y="16"/>
                    </a:cubicBezTo>
                    <a:cubicBezTo>
                      <a:pt x="50" y="9"/>
                      <a:pt x="37" y="9"/>
                      <a:pt x="47" y="8"/>
                    </a:cubicBezTo>
                    <a:cubicBezTo>
                      <a:pt x="49" y="3"/>
                      <a:pt x="40" y="8"/>
                      <a:pt x="43" y="2"/>
                    </a:cubicBezTo>
                    <a:cubicBezTo>
                      <a:pt x="47" y="3"/>
                      <a:pt x="48" y="0"/>
                      <a:pt x="53" y="1"/>
                    </a:cubicBezTo>
                    <a:cubicBezTo>
                      <a:pt x="52" y="4"/>
                      <a:pt x="55" y="3"/>
                      <a:pt x="56" y="4"/>
                    </a:cubicBezTo>
                    <a:cubicBezTo>
                      <a:pt x="56" y="4"/>
                      <a:pt x="55" y="6"/>
                      <a:pt x="56" y="7"/>
                    </a:cubicBezTo>
                    <a:cubicBezTo>
                      <a:pt x="57" y="8"/>
                      <a:pt x="60" y="9"/>
                      <a:pt x="62" y="11"/>
                    </a:cubicBezTo>
                    <a:cubicBezTo>
                      <a:pt x="63" y="10"/>
                      <a:pt x="63" y="8"/>
                      <a:pt x="66" y="8"/>
                    </a:cubicBezTo>
                    <a:cubicBezTo>
                      <a:pt x="68" y="8"/>
                      <a:pt x="70" y="10"/>
                      <a:pt x="71" y="11"/>
                    </a:cubicBezTo>
                    <a:cubicBezTo>
                      <a:pt x="71" y="11"/>
                      <a:pt x="73" y="14"/>
                      <a:pt x="72" y="14"/>
                    </a:cubicBezTo>
                    <a:cubicBezTo>
                      <a:pt x="70" y="16"/>
                      <a:pt x="72" y="15"/>
                      <a:pt x="71" y="20"/>
                    </a:cubicBezTo>
                    <a:cubicBezTo>
                      <a:pt x="68" y="17"/>
                      <a:pt x="65" y="21"/>
                      <a:pt x="62" y="22"/>
                    </a:cubicBezTo>
                    <a:cubicBezTo>
                      <a:pt x="59" y="22"/>
                      <a:pt x="59" y="20"/>
                      <a:pt x="56" y="20"/>
                    </a:cubicBezTo>
                    <a:cubicBezTo>
                      <a:pt x="52" y="20"/>
                      <a:pt x="46" y="22"/>
                      <a:pt x="43" y="23"/>
                    </a:cubicBezTo>
                    <a:cubicBezTo>
                      <a:pt x="42" y="23"/>
                      <a:pt x="40" y="23"/>
                      <a:pt x="40" y="23"/>
                    </a:cubicBezTo>
                    <a:cubicBezTo>
                      <a:pt x="38" y="25"/>
                      <a:pt x="38" y="24"/>
                      <a:pt x="35" y="25"/>
                    </a:cubicBezTo>
                    <a:cubicBezTo>
                      <a:pt x="33" y="25"/>
                      <a:pt x="26" y="27"/>
                      <a:pt x="20" y="28"/>
                    </a:cubicBezTo>
                    <a:cubicBezTo>
                      <a:pt x="21" y="22"/>
                      <a:pt x="28" y="23"/>
                      <a:pt x="34" y="23"/>
                    </a:cubicBezTo>
                    <a:cubicBezTo>
                      <a:pt x="34" y="17"/>
                      <a:pt x="29" y="21"/>
                      <a:pt x="26" y="20"/>
                    </a:cubicBezTo>
                    <a:cubicBezTo>
                      <a:pt x="23" y="19"/>
                      <a:pt x="23" y="19"/>
                      <a:pt x="20" y="17"/>
                    </a:cubicBezTo>
                    <a:cubicBezTo>
                      <a:pt x="17" y="16"/>
                      <a:pt x="17" y="20"/>
                      <a:pt x="14" y="20"/>
                    </a:cubicBezTo>
                    <a:cubicBezTo>
                      <a:pt x="12" y="20"/>
                      <a:pt x="12" y="19"/>
                      <a:pt x="10" y="19"/>
                    </a:cubicBezTo>
                    <a:cubicBezTo>
                      <a:pt x="6" y="18"/>
                      <a:pt x="2" y="20"/>
                      <a:pt x="0" y="17"/>
                    </a:cubicBezTo>
                    <a:cubicBezTo>
                      <a:pt x="0" y="15"/>
                      <a:pt x="2" y="15"/>
                      <a:pt x="2" y="14"/>
                    </a:cubicBezTo>
                    <a:cubicBezTo>
                      <a:pt x="3" y="14"/>
                      <a:pt x="3" y="10"/>
                      <a:pt x="4" y="10"/>
                    </a:cubicBezTo>
                    <a:cubicBezTo>
                      <a:pt x="6" y="8"/>
                      <a:pt x="8" y="10"/>
                      <a:pt x="10" y="8"/>
                    </a:cubicBezTo>
                    <a:cubicBezTo>
                      <a:pt x="11" y="7"/>
                      <a:pt x="5" y="6"/>
                      <a:pt x="8" y="5"/>
                    </a:cubicBezTo>
                    <a:cubicBezTo>
                      <a:pt x="9" y="5"/>
                      <a:pt x="10" y="5"/>
                      <a:pt x="11" y="5"/>
                    </a:cubicBezTo>
                    <a:cubicBezTo>
                      <a:pt x="13" y="5"/>
                      <a:pt x="14" y="4"/>
                      <a:pt x="16" y="4"/>
                    </a:cubicBezTo>
                    <a:cubicBezTo>
                      <a:pt x="17" y="4"/>
                      <a:pt x="22" y="5"/>
                      <a:pt x="23" y="5"/>
                    </a:cubicBezTo>
                    <a:cubicBezTo>
                      <a:pt x="24" y="6"/>
                      <a:pt x="23" y="7"/>
                      <a:pt x="25" y="8"/>
                    </a:cubicBezTo>
                    <a:cubicBezTo>
                      <a:pt x="25" y="9"/>
                      <a:pt x="27" y="8"/>
                      <a:pt x="28" y="8"/>
                    </a:cubicBezTo>
                    <a:cubicBezTo>
                      <a:pt x="29" y="10"/>
                      <a:pt x="25" y="13"/>
                      <a:pt x="28" y="13"/>
                    </a:cubicBezTo>
                    <a:cubicBezTo>
                      <a:pt x="29" y="13"/>
                      <a:pt x="29" y="8"/>
                      <a:pt x="32" y="1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8" name="Freeform 105"/>
              <p:cNvSpPr/>
              <p:nvPr>
                <p:custDataLst>
                  <p:tags r:id="rId112"/>
                </p:custDataLst>
              </p:nvPr>
            </p:nvSpPr>
            <p:spPr bwMode="auto">
              <a:xfrm>
                <a:off x="5901129" y="1462182"/>
                <a:ext cx="158149" cy="106202"/>
              </a:xfrm>
              <a:custGeom>
                <a:avLst/>
                <a:gdLst>
                  <a:gd name="T0" fmla="*/ 8 w 58"/>
                  <a:gd name="T1" fmla="*/ 1 h 39"/>
                  <a:gd name="T2" fmla="*/ 33 w 58"/>
                  <a:gd name="T3" fmla="*/ 2 h 39"/>
                  <a:gd name="T4" fmla="*/ 36 w 58"/>
                  <a:gd name="T5" fmla="*/ 2 h 39"/>
                  <a:gd name="T6" fmla="*/ 42 w 58"/>
                  <a:gd name="T7" fmla="*/ 4 h 39"/>
                  <a:gd name="T8" fmla="*/ 48 w 58"/>
                  <a:gd name="T9" fmla="*/ 4 h 39"/>
                  <a:gd name="T10" fmla="*/ 49 w 58"/>
                  <a:gd name="T11" fmla="*/ 5 h 39"/>
                  <a:gd name="T12" fmla="*/ 58 w 58"/>
                  <a:gd name="T13" fmla="*/ 11 h 39"/>
                  <a:gd name="T14" fmla="*/ 45 w 58"/>
                  <a:gd name="T15" fmla="*/ 14 h 39"/>
                  <a:gd name="T16" fmla="*/ 43 w 58"/>
                  <a:gd name="T17" fmla="*/ 17 h 39"/>
                  <a:gd name="T18" fmla="*/ 40 w 58"/>
                  <a:gd name="T19" fmla="*/ 16 h 39"/>
                  <a:gd name="T20" fmla="*/ 39 w 58"/>
                  <a:gd name="T21" fmla="*/ 17 h 39"/>
                  <a:gd name="T22" fmla="*/ 40 w 58"/>
                  <a:gd name="T23" fmla="*/ 19 h 39"/>
                  <a:gd name="T24" fmla="*/ 37 w 58"/>
                  <a:gd name="T25" fmla="*/ 20 h 39"/>
                  <a:gd name="T26" fmla="*/ 37 w 58"/>
                  <a:gd name="T27" fmla="*/ 23 h 39"/>
                  <a:gd name="T28" fmla="*/ 34 w 58"/>
                  <a:gd name="T29" fmla="*/ 23 h 39"/>
                  <a:gd name="T30" fmla="*/ 31 w 58"/>
                  <a:gd name="T31" fmla="*/ 26 h 39"/>
                  <a:gd name="T32" fmla="*/ 31 w 58"/>
                  <a:gd name="T33" fmla="*/ 32 h 39"/>
                  <a:gd name="T34" fmla="*/ 13 w 58"/>
                  <a:gd name="T35" fmla="*/ 37 h 39"/>
                  <a:gd name="T36" fmla="*/ 0 w 58"/>
                  <a:gd name="T37" fmla="*/ 28 h 39"/>
                  <a:gd name="T38" fmla="*/ 5 w 58"/>
                  <a:gd name="T39" fmla="*/ 25 h 39"/>
                  <a:gd name="T40" fmla="*/ 6 w 58"/>
                  <a:gd name="T41" fmla="*/ 22 h 39"/>
                  <a:gd name="T42" fmla="*/ 5 w 58"/>
                  <a:gd name="T43" fmla="*/ 16 h 39"/>
                  <a:gd name="T44" fmla="*/ 8 w 58"/>
                  <a:gd name="T45" fmla="*/ 14 h 39"/>
                  <a:gd name="T46" fmla="*/ 11 w 58"/>
                  <a:gd name="T47" fmla="*/ 8 h 39"/>
                  <a:gd name="T48" fmla="*/ 8 w 58"/>
                  <a:gd name="T4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7" h="39">
                    <a:moveTo>
                      <a:pt x="8" y="1"/>
                    </a:moveTo>
                    <a:cubicBezTo>
                      <a:pt x="17" y="1"/>
                      <a:pt x="26" y="0"/>
                      <a:pt x="33" y="2"/>
                    </a:cubicBezTo>
                    <a:cubicBezTo>
                      <a:pt x="33" y="3"/>
                      <a:pt x="35" y="2"/>
                      <a:pt x="36" y="2"/>
                    </a:cubicBezTo>
                    <a:cubicBezTo>
                      <a:pt x="37" y="4"/>
                      <a:pt x="40" y="2"/>
                      <a:pt x="42" y="4"/>
                    </a:cubicBezTo>
                    <a:cubicBezTo>
                      <a:pt x="44" y="7"/>
                      <a:pt x="42" y="2"/>
                      <a:pt x="48" y="4"/>
                    </a:cubicBezTo>
                    <a:cubicBezTo>
                      <a:pt x="48" y="4"/>
                      <a:pt x="48" y="5"/>
                      <a:pt x="49" y="5"/>
                    </a:cubicBezTo>
                    <a:cubicBezTo>
                      <a:pt x="50" y="6"/>
                      <a:pt x="58" y="8"/>
                      <a:pt x="58" y="11"/>
                    </a:cubicBezTo>
                    <a:cubicBezTo>
                      <a:pt x="53" y="12"/>
                      <a:pt x="48" y="13"/>
                      <a:pt x="45" y="14"/>
                    </a:cubicBezTo>
                    <a:cubicBezTo>
                      <a:pt x="43" y="15"/>
                      <a:pt x="44" y="17"/>
                      <a:pt x="43" y="17"/>
                    </a:cubicBezTo>
                    <a:cubicBezTo>
                      <a:pt x="42" y="18"/>
                      <a:pt x="41" y="15"/>
                      <a:pt x="40" y="16"/>
                    </a:cubicBezTo>
                    <a:cubicBezTo>
                      <a:pt x="41" y="15"/>
                      <a:pt x="38" y="18"/>
                      <a:pt x="39" y="17"/>
                    </a:cubicBezTo>
                    <a:cubicBezTo>
                      <a:pt x="38" y="18"/>
                      <a:pt x="40" y="19"/>
                      <a:pt x="40" y="19"/>
                    </a:cubicBezTo>
                    <a:cubicBezTo>
                      <a:pt x="39" y="20"/>
                      <a:pt x="38" y="19"/>
                      <a:pt x="37" y="20"/>
                    </a:cubicBezTo>
                    <a:cubicBezTo>
                      <a:pt x="37" y="21"/>
                      <a:pt x="38" y="23"/>
                      <a:pt x="37" y="23"/>
                    </a:cubicBezTo>
                    <a:cubicBezTo>
                      <a:pt x="37" y="24"/>
                      <a:pt x="35" y="23"/>
                      <a:pt x="34" y="23"/>
                    </a:cubicBezTo>
                    <a:cubicBezTo>
                      <a:pt x="33" y="24"/>
                      <a:pt x="33" y="26"/>
                      <a:pt x="31" y="26"/>
                    </a:cubicBezTo>
                    <a:cubicBezTo>
                      <a:pt x="31" y="28"/>
                      <a:pt x="31" y="30"/>
                      <a:pt x="31" y="32"/>
                    </a:cubicBezTo>
                    <a:cubicBezTo>
                      <a:pt x="24" y="32"/>
                      <a:pt x="25" y="39"/>
                      <a:pt x="13" y="37"/>
                    </a:cubicBezTo>
                    <a:cubicBezTo>
                      <a:pt x="15" y="28"/>
                      <a:pt x="5" y="30"/>
                      <a:pt x="0" y="28"/>
                    </a:cubicBezTo>
                    <a:cubicBezTo>
                      <a:pt x="1" y="26"/>
                      <a:pt x="4" y="26"/>
                      <a:pt x="5" y="25"/>
                    </a:cubicBezTo>
                    <a:cubicBezTo>
                      <a:pt x="5" y="24"/>
                      <a:pt x="2" y="21"/>
                      <a:pt x="6" y="22"/>
                    </a:cubicBezTo>
                    <a:cubicBezTo>
                      <a:pt x="6" y="19"/>
                      <a:pt x="4" y="19"/>
                      <a:pt x="5" y="16"/>
                    </a:cubicBezTo>
                    <a:cubicBezTo>
                      <a:pt x="7" y="18"/>
                      <a:pt x="7" y="17"/>
                      <a:pt x="8" y="14"/>
                    </a:cubicBezTo>
                    <a:cubicBezTo>
                      <a:pt x="8" y="12"/>
                      <a:pt x="11" y="13"/>
                      <a:pt x="11" y="8"/>
                    </a:cubicBezTo>
                    <a:cubicBezTo>
                      <a:pt x="12" y="4"/>
                      <a:pt x="5" y="7"/>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9" name="Freeform 106"/>
              <p:cNvSpPr/>
              <p:nvPr>
                <p:custDataLst>
                  <p:tags r:id="rId113"/>
                </p:custDataLst>
              </p:nvPr>
            </p:nvSpPr>
            <p:spPr bwMode="auto">
              <a:xfrm>
                <a:off x="6219735" y="1484115"/>
                <a:ext cx="32322" cy="24242"/>
              </a:xfrm>
              <a:custGeom>
                <a:avLst/>
                <a:gdLst>
                  <a:gd name="T0" fmla="*/ 2 w 12"/>
                  <a:gd name="T1" fmla="*/ 0 h 9"/>
                  <a:gd name="T2" fmla="*/ 11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5" y="0"/>
                      <a:pt x="8" y="0"/>
                      <a:pt x="11" y="0"/>
                    </a:cubicBezTo>
                    <a:cubicBezTo>
                      <a:pt x="10" y="3"/>
                      <a:pt x="12" y="4"/>
                      <a:pt x="12" y="6"/>
                    </a:cubicBezTo>
                    <a:cubicBezTo>
                      <a:pt x="10" y="6"/>
                      <a:pt x="9" y="8"/>
                      <a:pt x="9" y="9"/>
                    </a:cubicBezTo>
                    <a:cubicBezTo>
                      <a:pt x="7" y="7"/>
                      <a:pt x="5" y="4"/>
                      <a:pt x="0" y="5"/>
                    </a:cubicBezTo>
                    <a:cubicBezTo>
                      <a:pt x="1" y="4"/>
                      <a:pt x="2" y="2"/>
                      <a:pt x="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0" name="Freeform 107"/>
              <p:cNvSpPr/>
              <p:nvPr>
                <p:custDataLst>
                  <p:tags r:id="rId114"/>
                </p:custDataLst>
              </p:nvPr>
            </p:nvSpPr>
            <p:spPr bwMode="auto">
              <a:xfrm>
                <a:off x="6397509" y="1473726"/>
                <a:ext cx="78497" cy="56565"/>
              </a:xfrm>
              <a:custGeom>
                <a:avLst/>
                <a:gdLst>
                  <a:gd name="T0" fmla="*/ 26 w 29"/>
                  <a:gd name="T1" fmla="*/ 1 h 21"/>
                  <a:gd name="T2" fmla="*/ 27 w 29"/>
                  <a:gd name="T3" fmla="*/ 9 h 21"/>
                  <a:gd name="T4" fmla="*/ 24 w 29"/>
                  <a:gd name="T5" fmla="*/ 12 h 21"/>
                  <a:gd name="T6" fmla="*/ 17 w 29"/>
                  <a:gd name="T7" fmla="*/ 13 h 21"/>
                  <a:gd name="T8" fmla="*/ 5 w 29"/>
                  <a:gd name="T9" fmla="*/ 21 h 21"/>
                  <a:gd name="T10" fmla="*/ 3 w 29"/>
                  <a:gd name="T11" fmla="*/ 15 h 21"/>
                  <a:gd name="T12" fmla="*/ 0 w 29"/>
                  <a:gd name="T13" fmla="*/ 12 h 21"/>
                  <a:gd name="T14" fmla="*/ 0 w 29"/>
                  <a:gd name="T15" fmla="*/ 4 h 21"/>
                  <a:gd name="T16" fmla="*/ 3 w 29"/>
                  <a:gd name="T17" fmla="*/ 1 h 21"/>
                  <a:gd name="T18" fmla="*/ 8 w 29"/>
                  <a:gd name="T19" fmla="*/ 0 h 21"/>
                  <a:gd name="T20" fmla="*/ 20 w 29"/>
                  <a:gd name="T21" fmla="*/ 3 h 21"/>
                  <a:gd name="T22" fmla="*/ 26 w 29"/>
                  <a:gd name="T23"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21">
                    <a:moveTo>
                      <a:pt x="26" y="1"/>
                    </a:moveTo>
                    <a:cubicBezTo>
                      <a:pt x="29" y="1"/>
                      <a:pt x="26" y="7"/>
                      <a:pt x="27" y="9"/>
                    </a:cubicBezTo>
                    <a:cubicBezTo>
                      <a:pt x="25" y="8"/>
                      <a:pt x="24" y="10"/>
                      <a:pt x="24" y="12"/>
                    </a:cubicBezTo>
                    <a:cubicBezTo>
                      <a:pt x="19" y="9"/>
                      <a:pt x="18" y="17"/>
                      <a:pt x="17" y="13"/>
                    </a:cubicBezTo>
                    <a:cubicBezTo>
                      <a:pt x="13" y="16"/>
                      <a:pt x="11" y="20"/>
                      <a:pt x="5" y="21"/>
                    </a:cubicBezTo>
                    <a:cubicBezTo>
                      <a:pt x="4" y="19"/>
                      <a:pt x="3" y="17"/>
                      <a:pt x="3" y="15"/>
                    </a:cubicBezTo>
                    <a:cubicBezTo>
                      <a:pt x="3" y="13"/>
                      <a:pt x="1" y="14"/>
                      <a:pt x="0" y="12"/>
                    </a:cubicBezTo>
                    <a:cubicBezTo>
                      <a:pt x="0" y="10"/>
                      <a:pt x="1" y="7"/>
                      <a:pt x="0" y="4"/>
                    </a:cubicBezTo>
                    <a:cubicBezTo>
                      <a:pt x="3" y="5"/>
                      <a:pt x="3" y="3"/>
                      <a:pt x="3" y="1"/>
                    </a:cubicBezTo>
                    <a:cubicBezTo>
                      <a:pt x="5" y="2"/>
                      <a:pt x="8" y="2"/>
                      <a:pt x="8" y="0"/>
                    </a:cubicBezTo>
                    <a:cubicBezTo>
                      <a:pt x="10" y="3"/>
                      <a:pt x="18" y="0"/>
                      <a:pt x="20" y="3"/>
                    </a:cubicBezTo>
                    <a:cubicBezTo>
                      <a:pt x="22" y="3"/>
                      <a:pt x="25" y="4"/>
                      <a:pt x="26"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1" name="Freeform 108"/>
              <p:cNvSpPr/>
              <p:nvPr>
                <p:custDataLst>
                  <p:tags r:id="rId115"/>
                </p:custDataLst>
              </p:nvPr>
            </p:nvSpPr>
            <p:spPr bwMode="auto">
              <a:xfrm>
                <a:off x="7572660" y="1694211"/>
                <a:ext cx="174311" cy="84270"/>
              </a:xfrm>
              <a:custGeom>
                <a:avLst/>
                <a:gdLst>
                  <a:gd name="T0" fmla="*/ 47 w 64"/>
                  <a:gd name="T1" fmla="*/ 0 h 31"/>
                  <a:gd name="T2" fmla="*/ 53 w 64"/>
                  <a:gd name="T3" fmla="*/ 3 h 31"/>
                  <a:gd name="T4" fmla="*/ 57 w 64"/>
                  <a:gd name="T5" fmla="*/ 5 h 31"/>
                  <a:gd name="T6" fmla="*/ 56 w 64"/>
                  <a:gd name="T7" fmla="*/ 8 h 31"/>
                  <a:gd name="T8" fmla="*/ 63 w 64"/>
                  <a:gd name="T9" fmla="*/ 12 h 31"/>
                  <a:gd name="T10" fmla="*/ 59 w 64"/>
                  <a:gd name="T11" fmla="*/ 21 h 31"/>
                  <a:gd name="T12" fmla="*/ 54 w 64"/>
                  <a:gd name="T13" fmla="*/ 23 h 31"/>
                  <a:gd name="T14" fmla="*/ 48 w 64"/>
                  <a:gd name="T15" fmla="*/ 26 h 31"/>
                  <a:gd name="T16" fmla="*/ 44 w 64"/>
                  <a:gd name="T17" fmla="*/ 27 h 31"/>
                  <a:gd name="T18" fmla="*/ 41 w 64"/>
                  <a:gd name="T19" fmla="*/ 29 h 31"/>
                  <a:gd name="T20" fmla="*/ 23 w 64"/>
                  <a:gd name="T21" fmla="*/ 30 h 31"/>
                  <a:gd name="T22" fmla="*/ 21 w 64"/>
                  <a:gd name="T23" fmla="*/ 29 h 31"/>
                  <a:gd name="T24" fmla="*/ 16 w 64"/>
                  <a:gd name="T25" fmla="*/ 26 h 31"/>
                  <a:gd name="T26" fmla="*/ 13 w 64"/>
                  <a:gd name="T27" fmla="*/ 24 h 31"/>
                  <a:gd name="T28" fmla="*/ 16 w 64"/>
                  <a:gd name="T29" fmla="*/ 23 h 31"/>
                  <a:gd name="T30" fmla="*/ 11 w 64"/>
                  <a:gd name="T31" fmla="*/ 20 h 31"/>
                  <a:gd name="T32" fmla="*/ 11 w 64"/>
                  <a:gd name="T33" fmla="*/ 11 h 31"/>
                  <a:gd name="T34" fmla="*/ 2 w 64"/>
                  <a:gd name="T35" fmla="*/ 12 h 31"/>
                  <a:gd name="T36" fmla="*/ 5 w 64"/>
                  <a:gd name="T37" fmla="*/ 6 h 31"/>
                  <a:gd name="T38" fmla="*/ 17 w 64"/>
                  <a:gd name="T39" fmla="*/ 6 h 31"/>
                  <a:gd name="T40" fmla="*/ 18 w 64"/>
                  <a:gd name="T41" fmla="*/ 12 h 31"/>
                  <a:gd name="T42" fmla="*/ 23 w 64"/>
                  <a:gd name="T43" fmla="*/ 6 h 31"/>
                  <a:gd name="T44" fmla="*/ 32 w 64"/>
                  <a:gd name="T45" fmla="*/ 9 h 31"/>
                  <a:gd name="T46" fmla="*/ 35 w 64"/>
                  <a:gd name="T47" fmla="*/ 6 h 31"/>
                  <a:gd name="T48" fmla="*/ 44 w 64"/>
                  <a:gd name="T49" fmla="*/ 5 h 31"/>
                  <a:gd name="T50" fmla="*/ 47 w 64"/>
                  <a:gd name="T5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 h="31">
                    <a:moveTo>
                      <a:pt x="47" y="0"/>
                    </a:moveTo>
                    <a:cubicBezTo>
                      <a:pt x="48" y="1"/>
                      <a:pt x="50" y="2"/>
                      <a:pt x="53" y="3"/>
                    </a:cubicBezTo>
                    <a:cubicBezTo>
                      <a:pt x="53" y="4"/>
                      <a:pt x="56" y="4"/>
                      <a:pt x="57" y="5"/>
                    </a:cubicBezTo>
                    <a:cubicBezTo>
                      <a:pt x="57" y="5"/>
                      <a:pt x="56" y="7"/>
                      <a:pt x="56" y="8"/>
                    </a:cubicBezTo>
                    <a:cubicBezTo>
                      <a:pt x="56" y="10"/>
                      <a:pt x="59" y="13"/>
                      <a:pt x="63" y="12"/>
                    </a:cubicBezTo>
                    <a:cubicBezTo>
                      <a:pt x="64" y="16"/>
                      <a:pt x="62" y="18"/>
                      <a:pt x="59" y="21"/>
                    </a:cubicBezTo>
                    <a:cubicBezTo>
                      <a:pt x="57" y="22"/>
                      <a:pt x="55" y="22"/>
                      <a:pt x="54" y="23"/>
                    </a:cubicBezTo>
                    <a:cubicBezTo>
                      <a:pt x="52" y="24"/>
                      <a:pt x="52" y="25"/>
                      <a:pt x="48" y="26"/>
                    </a:cubicBezTo>
                    <a:cubicBezTo>
                      <a:pt x="48" y="26"/>
                      <a:pt x="44" y="27"/>
                      <a:pt x="44" y="27"/>
                    </a:cubicBezTo>
                    <a:cubicBezTo>
                      <a:pt x="43" y="28"/>
                      <a:pt x="43" y="28"/>
                      <a:pt x="41" y="29"/>
                    </a:cubicBezTo>
                    <a:cubicBezTo>
                      <a:pt x="39" y="29"/>
                      <a:pt x="28" y="31"/>
                      <a:pt x="23" y="30"/>
                    </a:cubicBezTo>
                    <a:cubicBezTo>
                      <a:pt x="23" y="30"/>
                      <a:pt x="23" y="29"/>
                      <a:pt x="21" y="29"/>
                    </a:cubicBezTo>
                    <a:cubicBezTo>
                      <a:pt x="19" y="29"/>
                      <a:pt x="18" y="26"/>
                      <a:pt x="16" y="26"/>
                    </a:cubicBezTo>
                    <a:cubicBezTo>
                      <a:pt x="14" y="26"/>
                      <a:pt x="14" y="24"/>
                      <a:pt x="13" y="24"/>
                    </a:cubicBezTo>
                    <a:cubicBezTo>
                      <a:pt x="13" y="23"/>
                      <a:pt x="14" y="23"/>
                      <a:pt x="16" y="23"/>
                    </a:cubicBezTo>
                    <a:cubicBezTo>
                      <a:pt x="15" y="21"/>
                      <a:pt x="12" y="21"/>
                      <a:pt x="11" y="20"/>
                    </a:cubicBezTo>
                    <a:cubicBezTo>
                      <a:pt x="10" y="17"/>
                      <a:pt x="12" y="15"/>
                      <a:pt x="11" y="11"/>
                    </a:cubicBezTo>
                    <a:cubicBezTo>
                      <a:pt x="5" y="9"/>
                      <a:pt x="6" y="16"/>
                      <a:pt x="2" y="12"/>
                    </a:cubicBezTo>
                    <a:cubicBezTo>
                      <a:pt x="0" y="8"/>
                      <a:pt x="7" y="11"/>
                      <a:pt x="5" y="6"/>
                    </a:cubicBezTo>
                    <a:cubicBezTo>
                      <a:pt x="11" y="8"/>
                      <a:pt x="10" y="7"/>
                      <a:pt x="17" y="6"/>
                    </a:cubicBezTo>
                    <a:cubicBezTo>
                      <a:pt x="18" y="9"/>
                      <a:pt x="21" y="9"/>
                      <a:pt x="18" y="12"/>
                    </a:cubicBezTo>
                    <a:cubicBezTo>
                      <a:pt x="22" y="13"/>
                      <a:pt x="23" y="10"/>
                      <a:pt x="23" y="6"/>
                    </a:cubicBezTo>
                    <a:cubicBezTo>
                      <a:pt x="24" y="9"/>
                      <a:pt x="36" y="3"/>
                      <a:pt x="32" y="9"/>
                    </a:cubicBezTo>
                    <a:cubicBezTo>
                      <a:pt x="35" y="11"/>
                      <a:pt x="34" y="7"/>
                      <a:pt x="35" y="6"/>
                    </a:cubicBezTo>
                    <a:cubicBezTo>
                      <a:pt x="37" y="5"/>
                      <a:pt x="41" y="6"/>
                      <a:pt x="44" y="5"/>
                    </a:cubicBezTo>
                    <a:cubicBezTo>
                      <a:pt x="46" y="4"/>
                      <a:pt x="47" y="3"/>
                      <a:pt x="4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2" name="Freeform 109"/>
              <p:cNvSpPr/>
              <p:nvPr>
                <p:custDataLst>
                  <p:tags r:id="rId116"/>
                </p:custDataLst>
              </p:nvPr>
            </p:nvSpPr>
            <p:spPr bwMode="auto">
              <a:xfrm>
                <a:off x="6536034" y="1716144"/>
                <a:ext cx="103894" cy="73880"/>
              </a:xfrm>
              <a:custGeom>
                <a:avLst/>
                <a:gdLst>
                  <a:gd name="T0" fmla="*/ 10 w 38"/>
                  <a:gd name="T1" fmla="*/ 0 h 27"/>
                  <a:gd name="T2" fmla="*/ 19 w 38"/>
                  <a:gd name="T3" fmla="*/ 9 h 27"/>
                  <a:gd name="T4" fmla="*/ 22 w 38"/>
                  <a:gd name="T5" fmla="*/ 7 h 27"/>
                  <a:gd name="T6" fmla="*/ 26 w 38"/>
                  <a:gd name="T7" fmla="*/ 12 h 27"/>
                  <a:gd name="T8" fmla="*/ 32 w 38"/>
                  <a:gd name="T9" fmla="*/ 19 h 27"/>
                  <a:gd name="T10" fmla="*/ 38 w 38"/>
                  <a:gd name="T11" fmla="*/ 21 h 27"/>
                  <a:gd name="T12" fmla="*/ 19 w 38"/>
                  <a:gd name="T13" fmla="*/ 22 h 27"/>
                  <a:gd name="T14" fmla="*/ 12 w 38"/>
                  <a:gd name="T15" fmla="*/ 27 h 27"/>
                  <a:gd name="T16" fmla="*/ 0 w 38"/>
                  <a:gd name="T17" fmla="*/ 22 h 27"/>
                  <a:gd name="T18" fmla="*/ 3 w 38"/>
                  <a:gd name="T19" fmla="*/ 21 h 27"/>
                  <a:gd name="T20" fmla="*/ 4 w 38"/>
                  <a:gd name="T21" fmla="*/ 18 h 27"/>
                  <a:gd name="T22" fmla="*/ 4 w 38"/>
                  <a:gd name="T23" fmla="*/ 4 h 27"/>
                  <a:gd name="T24" fmla="*/ 10 w 38"/>
                  <a:gd name="T2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27">
                    <a:moveTo>
                      <a:pt x="10" y="0"/>
                    </a:moveTo>
                    <a:cubicBezTo>
                      <a:pt x="13" y="4"/>
                      <a:pt x="20" y="2"/>
                      <a:pt x="19" y="9"/>
                    </a:cubicBezTo>
                    <a:cubicBezTo>
                      <a:pt x="20" y="10"/>
                      <a:pt x="22" y="7"/>
                      <a:pt x="22" y="7"/>
                    </a:cubicBezTo>
                    <a:cubicBezTo>
                      <a:pt x="24" y="8"/>
                      <a:pt x="23" y="12"/>
                      <a:pt x="26" y="12"/>
                    </a:cubicBezTo>
                    <a:cubicBezTo>
                      <a:pt x="29" y="12"/>
                      <a:pt x="31" y="17"/>
                      <a:pt x="32" y="19"/>
                    </a:cubicBezTo>
                    <a:cubicBezTo>
                      <a:pt x="37" y="18"/>
                      <a:pt x="36" y="18"/>
                      <a:pt x="38" y="21"/>
                    </a:cubicBezTo>
                    <a:cubicBezTo>
                      <a:pt x="35" y="24"/>
                      <a:pt x="25" y="21"/>
                      <a:pt x="19" y="22"/>
                    </a:cubicBezTo>
                    <a:cubicBezTo>
                      <a:pt x="17" y="24"/>
                      <a:pt x="13" y="24"/>
                      <a:pt x="12" y="27"/>
                    </a:cubicBezTo>
                    <a:cubicBezTo>
                      <a:pt x="8" y="25"/>
                      <a:pt x="7" y="21"/>
                      <a:pt x="0" y="22"/>
                    </a:cubicBezTo>
                    <a:cubicBezTo>
                      <a:pt x="0" y="21"/>
                      <a:pt x="2" y="21"/>
                      <a:pt x="3" y="21"/>
                    </a:cubicBezTo>
                    <a:cubicBezTo>
                      <a:pt x="1" y="19"/>
                      <a:pt x="2" y="18"/>
                      <a:pt x="4" y="18"/>
                    </a:cubicBezTo>
                    <a:cubicBezTo>
                      <a:pt x="2" y="13"/>
                      <a:pt x="4" y="11"/>
                      <a:pt x="4" y="4"/>
                    </a:cubicBezTo>
                    <a:cubicBezTo>
                      <a:pt x="7" y="4"/>
                      <a:pt x="11" y="4"/>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3" name="Freeform 110"/>
              <p:cNvSpPr/>
              <p:nvPr>
                <p:custDataLst>
                  <p:tags r:id="rId117"/>
                </p:custDataLst>
              </p:nvPr>
            </p:nvSpPr>
            <p:spPr bwMode="auto">
              <a:xfrm>
                <a:off x="3510189" y="2907457"/>
                <a:ext cx="174311" cy="183546"/>
              </a:xfrm>
              <a:custGeom>
                <a:avLst/>
                <a:gdLst>
                  <a:gd name="T0" fmla="*/ 6 w 64"/>
                  <a:gd name="T1" fmla="*/ 9 h 67"/>
                  <a:gd name="T2" fmla="*/ 3 w 64"/>
                  <a:gd name="T3" fmla="*/ 7 h 67"/>
                  <a:gd name="T4" fmla="*/ 0 w 64"/>
                  <a:gd name="T5" fmla="*/ 3 h 67"/>
                  <a:gd name="T6" fmla="*/ 12 w 64"/>
                  <a:gd name="T7" fmla="*/ 2 h 67"/>
                  <a:gd name="T8" fmla="*/ 18 w 64"/>
                  <a:gd name="T9" fmla="*/ 5 h 67"/>
                  <a:gd name="T10" fmla="*/ 18 w 64"/>
                  <a:gd name="T11" fmla="*/ 7 h 67"/>
                  <a:gd name="T12" fmla="*/ 21 w 64"/>
                  <a:gd name="T13" fmla="*/ 10 h 67"/>
                  <a:gd name="T14" fmla="*/ 27 w 64"/>
                  <a:gd name="T15" fmla="*/ 13 h 67"/>
                  <a:gd name="T16" fmla="*/ 38 w 64"/>
                  <a:gd name="T17" fmla="*/ 22 h 67"/>
                  <a:gd name="T18" fmla="*/ 40 w 64"/>
                  <a:gd name="T19" fmla="*/ 27 h 67"/>
                  <a:gd name="T20" fmla="*/ 45 w 64"/>
                  <a:gd name="T21" fmla="*/ 28 h 67"/>
                  <a:gd name="T22" fmla="*/ 48 w 64"/>
                  <a:gd name="T23" fmla="*/ 31 h 67"/>
                  <a:gd name="T24" fmla="*/ 48 w 64"/>
                  <a:gd name="T25" fmla="*/ 34 h 67"/>
                  <a:gd name="T26" fmla="*/ 51 w 64"/>
                  <a:gd name="T27" fmla="*/ 37 h 67"/>
                  <a:gd name="T28" fmla="*/ 55 w 64"/>
                  <a:gd name="T29" fmla="*/ 42 h 67"/>
                  <a:gd name="T30" fmla="*/ 58 w 64"/>
                  <a:gd name="T31" fmla="*/ 45 h 67"/>
                  <a:gd name="T32" fmla="*/ 61 w 64"/>
                  <a:gd name="T33" fmla="*/ 52 h 67"/>
                  <a:gd name="T34" fmla="*/ 63 w 64"/>
                  <a:gd name="T35" fmla="*/ 58 h 67"/>
                  <a:gd name="T36" fmla="*/ 64 w 64"/>
                  <a:gd name="T37" fmla="*/ 62 h 67"/>
                  <a:gd name="T38" fmla="*/ 57 w 64"/>
                  <a:gd name="T39" fmla="*/ 64 h 67"/>
                  <a:gd name="T40" fmla="*/ 51 w 64"/>
                  <a:gd name="T41" fmla="*/ 64 h 67"/>
                  <a:gd name="T42" fmla="*/ 51 w 64"/>
                  <a:gd name="T43" fmla="*/ 61 h 67"/>
                  <a:gd name="T44" fmla="*/ 48 w 64"/>
                  <a:gd name="T45" fmla="*/ 61 h 67"/>
                  <a:gd name="T46" fmla="*/ 40 w 64"/>
                  <a:gd name="T47" fmla="*/ 55 h 67"/>
                  <a:gd name="T48" fmla="*/ 42 w 64"/>
                  <a:gd name="T49" fmla="*/ 52 h 67"/>
                  <a:gd name="T50" fmla="*/ 40 w 64"/>
                  <a:gd name="T51" fmla="*/ 52 h 67"/>
                  <a:gd name="T52" fmla="*/ 39 w 64"/>
                  <a:gd name="T53" fmla="*/ 49 h 67"/>
                  <a:gd name="T54" fmla="*/ 36 w 64"/>
                  <a:gd name="T55" fmla="*/ 49 h 67"/>
                  <a:gd name="T56" fmla="*/ 30 w 64"/>
                  <a:gd name="T57" fmla="*/ 43 h 67"/>
                  <a:gd name="T58" fmla="*/ 27 w 64"/>
                  <a:gd name="T59" fmla="*/ 33 h 67"/>
                  <a:gd name="T60" fmla="*/ 26 w 64"/>
                  <a:gd name="T61" fmla="*/ 36 h 67"/>
                  <a:gd name="T62" fmla="*/ 23 w 64"/>
                  <a:gd name="T63" fmla="*/ 28 h 67"/>
                  <a:gd name="T64" fmla="*/ 20 w 64"/>
                  <a:gd name="T65" fmla="*/ 25 h 67"/>
                  <a:gd name="T66" fmla="*/ 17 w 64"/>
                  <a:gd name="T67" fmla="*/ 24 h 67"/>
                  <a:gd name="T68" fmla="*/ 15 w 64"/>
                  <a:gd name="T69" fmla="*/ 18 h 67"/>
                  <a:gd name="T70" fmla="*/ 11 w 64"/>
                  <a:gd name="T71" fmla="*/ 15 h 67"/>
                  <a:gd name="T72" fmla="*/ 8 w 64"/>
                  <a:gd name="T73" fmla="*/ 12 h 67"/>
                  <a:gd name="T74" fmla="*/ 6 w 64"/>
                  <a:gd name="T75" fmla="*/ 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4" h="67">
                    <a:moveTo>
                      <a:pt x="6" y="9"/>
                    </a:moveTo>
                    <a:cubicBezTo>
                      <a:pt x="7" y="7"/>
                      <a:pt x="4" y="8"/>
                      <a:pt x="3" y="7"/>
                    </a:cubicBezTo>
                    <a:cubicBezTo>
                      <a:pt x="2" y="6"/>
                      <a:pt x="3" y="3"/>
                      <a:pt x="0" y="3"/>
                    </a:cubicBezTo>
                    <a:cubicBezTo>
                      <a:pt x="4" y="0"/>
                      <a:pt x="7" y="4"/>
                      <a:pt x="12" y="2"/>
                    </a:cubicBezTo>
                    <a:cubicBezTo>
                      <a:pt x="12" y="6"/>
                      <a:pt x="16" y="3"/>
                      <a:pt x="18" y="5"/>
                    </a:cubicBezTo>
                    <a:cubicBezTo>
                      <a:pt x="19" y="5"/>
                      <a:pt x="18" y="7"/>
                      <a:pt x="18" y="7"/>
                    </a:cubicBezTo>
                    <a:cubicBezTo>
                      <a:pt x="19" y="9"/>
                      <a:pt x="22" y="7"/>
                      <a:pt x="21" y="10"/>
                    </a:cubicBezTo>
                    <a:cubicBezTo>
                      <a:pt x="25" y="9"/>
                      <a:pt x="24" y="13"/>
                      <a:pt x="27" y="13"/>
                    </a:cubicBezTo>
                    <a:cubicBezTo>
                      <a:pt x="30" y="14"/>
                      <a:pt x="33" y="22"/>
                      <a:pt x="38" y="22"/>
                    </a:cubicBezTo>
                    <a:cubicBezTo>
                      <a:pt x="41" y="22"/>
                      <a:pt x="39" y="25"/>
                      <a:pt x="40" y="27"/>
                    </a:cubicBezTo>
                    <a:cubicBezTo>
                      <a:pt x="42" y="28"/>
                      <a:pt x="44" y="27"/>
                      <a:pt x="45" y="28"/>
                    </a:cubicBezTo>
                    <a:cubicBezTo>
                      <a:pt x="46" y="29"/>
                      <a:pt x="47" y="31"/>
                      <a:pt x="48" y="31"/>
                    </a:cubicBezTo>
                    <a:cubicBezTo>
                      <a:pt x="48" y="32"/>
                      <a:pt x="47" y="34"/>
                      <a:pt x="48" y="34"/>
                    </a:cubicBezTo>
                    <a:cubicBezTo>
                      <a:pt x="49" y="35"/>
                      <a:pt x="50" y="36"/>
                      <a:pt x="51" y="37"/>
                    </a:cubicBezTo>
                    <a:cubicBezTo>
                      <a:pt x="52" y="38"/>
                      <a:pt x="53" y="41"/>
                      <a:pt x="55" y="42"/>
                    </a:cubicBezTo>
                    <a:cubicBezTo>
                      <a:pt x="56" y="42"/>
                      <a:pt x="58" y="44"/>
                      <a:pt x="58" y="45"/>
                    </a:cubicBezTo>
                    <a:cubicBezTo>
                      <a:pt x="60" y="46"/>
                      <a:pt x="59" y="52"/>
                      <a:pt x="61" y="52"/>
                    </a:cubicBezTo>
                    <a:cubicBezTo>
                      <a:pt x="63" y="52"/>
                      <a:pt x="63" y="56"/>
                      <a:pt x="63" y="58"/>
                    </a:cubicBezTo>
                    <a:cubicBezTo>
                      <a:pt x="62" y="60"/>
                      <a:pt x="59" y="63"/>
                      <a:pt x="64" y="62"/>
                    </a:cubicBezTo>
                    <a:cubicBezTo>
                      <a:pt x="64" y="67"/>
                      <a:pt x="59" y="64"/>
                      <a:pt x="57" y="64"/>
                    </a:cubicBezTo>
                    <a:cubicBezTo>
                      <a:pt x="55" y="64"/>
                      <a:pt x="52" y="64"/>
                      <a:pt x="51" y="64"/>
                    </a:cubicBezTo>
                    <a:cubicBezTo>
                      <a:pt x="50" y="64"/>
                      <a:pt x="51" y="61"/>
                      <a:pt x="51" y="61"/>
                    </a:cubicBezTo>
                    <a:cubicBezTo>
                      <a:pt x="50" y="60"/>
                      <a:pt x="48" y="61"/>
                      <a:pt x="48" y="61"/>
                    </a:cubicBezTo>
                    <a:cubicBezTo>
                      <a:pt x="47" y="60"/>
                      <a:pt x="44" y="55"/>
                      <a:pt x="40" y="55"/>
                    </a:cubicBezTo>
                    <a:cubicBezTo>
                      <a:pt x="41" y="54"/>
                      <a:pt x="42" y="53"/>
                      <a:pt x="42" y="52"/>
                    </a:cubicBezTo>
                    <a:cubicBezTo>
                      <a:pt x="42" y="50"/>
                      <a:pt x="40" y="51"/>
                      <a:pt x="40" y="52"/>
                    </a:cubicBezTo>
                    <a:cubicBezTo>
                      <a:pt x="39" y="52"/>
                      <a:pt x="40" y="50"/>
                      <a:pt x="39" y="49"/>
                    </a:cubicBezTo>
                    <a:cubicBezTo>
                      <a:pt x="38" y="49"/>
                      <a:pt x="37" y="50"/>
                      <a:pt x="36" y="49"/>
                    </a:cubicBezTo>
                    <a:cubicBezTo>
                      <a:pt x="34" y="47"/>
                      <a:pt x="34" y="43"/>
                      <a:pt x="30" y="43"/>
                    </a:cubicBezTo>
                    <a:cubicBezTo>
                      <a:pt x="32" y="37"/>
                      <a:pt x="27" y="37"/>
                      <a:pt x="27" y="33"/>
                    </a:cubicBezTo>
                    <a:cubicBezTo>
                      <a:pt x="26" y="33"/>
                      <a:pt x="26" y="34"/>
                      <a:pt x="26" y="36"/>
                    </a:cubicBezTo>
                    <a:cubicBezTo>
                      <a:pt x="23" y="34"/>
                      <a:pt x="24" y="31"/>
                      <a:pt x="23" y="28"/>
                    </a:cubicBezTo>
                    <a:cubicBezTo>
                      <a:pt x="22" y="27"/>
                      <a:pt x="20" y="26"/>
                      <a:pt x="20" y="25"/>
                    </a:cubicBezTo>
                    <a:cubicBezTo>
                      <a:pt x="19" y="25"/>
                      <a:pt x="18" y="23"/>
                      <a:pt x="17" y="24"/>
                    </a:cubicBezTo>
                    <a:cubicBezTo>
                      <a:pt x="17" y="21"/>
                      <a:pt x="16" y="20"/>
                      <a:pt x="15" y="18"/>
                    </a:cubicBezTo>
                    <a:cubicBezTo>
                      <a:pt x="14" y="16"/>
                      <a:pt x="12" y="16"/>
                      <a:pt x="11" y="15"/>
                    </a:cubicBezTo>
                    <a:cubicBezTo>
                      <a:pt x="11" y="15"/>
                      <a:pt x="8" y="12"/>
                      <a:pt x="8" y="12"/>
                    </a:cubicBezTo>
                    <a:cubicBezTo>
                      <a:pt x="7" y="9"/>
                      <a:pt x="12" y="6"/>
                      <a:pt x="6" y="9"/>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4" name="Freeform 111"/>
              <p:cNvSpPr/>
              <p:nvPr>
                <p:custDataLst>
                  <p:tags r:id="rId118"/>
                </p:custDataLst>
              </p:nvPr>
            </p:nvSpPr>
            <p:spPr bwMode="auto">
              <a:xfrm>
                <a:off x="2653644" y="3194895"/>
                <a:ext cx="123518" cy="228566"/>
              </a:xfrm>
              <a:custGeom>
                <a:avLst/>
                <a:gdLst>
                  <a:gd name="T0" fmla="*/ 34 w 45"/>
                  <a:gd name="T1" fmla="*/ 0 h 84"/>
                  <a:gd name="T2" fmla="*/ 40 w 45"/>
                  <a:gd name="T3" fmla="*/ 2 h 84"/>
                  <a:gd name="T4" fmla="*/ 37 w 45"/>
                  <a:gd name="T5" fmla="*/ 28 h 84"/>
                  <a:gd name="T6" fmla="*/ 34 w 45"/>
                  <a:gd name="T7" fmla="*/ 46 h 84"/>
                  <a:gd name="T8" fmla="*/ 30 w 45"/>
                  <a:gd name="T9" fmla="*/ 54 h 84"/>
                  <a:gd name="T10" fmla="*/ 28 w 45"/>
                  <a:gd name="T11" fmla="*/ 63 h 84"/>
                  <a:gd name="T12" fmla="*/ 28 w 45"/>
                  <a:gd name="T13" fmla="*/ 66 h 84"/>
                  <a:gd name="T14" fmla="*/ 25 w 45"/>
                  <a:gd name="T15" fmla="*/ 67 h 84"/>
                  <a:gd name="T16" fmla="*/ 24 w 45"/>
                  <a:gd name="T17" fmla="*/ 76 h 84"/>
                  <a:gd name="T18" fmla="*/ 23 w 45"/>
                  <a:gd name="T19" fmla="*/ 77 h 84"/>
                  <a:gd name="T20" fmla="*/ 21 w 45"/>
                  <a:gd name="T21" fmla="*/ 82 h 84"/>
                  <a:gd name="T22" fmla="*/ 6 w 45"/>
                  <a:gd name="T23" fmla="*/ 83 h 84"/>
                  <a:gd name="T24" fmla="*/ 5 w 45"/>
                  <a:gd name="T25" fmla="*/ 76 h 84"/>
                  <a:gd name="T26" fmla="*/ 3 w 45"/>
                  <a:gd name="T27" fmla="*/ 73 h 84"/>
                  <a:gd name="T28" fmla="*/ 0 w 45"/>
                  <a:gd name="T29" fmla="*/ 71 h 84"/>
                  <a:gd name="T30" fmla="*/ 0 w 45"/>
                  <a:gd name="T31" fmla="*/ 66 h 84"/>
                  <a:gd name="T32" fmla="*/ 2 w 45"/>
                  <a:gd name="T33" fmla="*/ 64 h 84"/>
                  <a:gd name="T34" fmla="*/ 0 w 45"/>
                  <a:gd name="T35" fmla="*/ 63 h 84"/>
                  <a:gd name="T36" fmla="*/ 3 w 45"/>
                  <a:gd name="T37" fmla="*/ 57 h 84"/>
                  <a:gd name="T38" fmla="*/ 3 w 45"/>
                  <a:gd name="T39" fmla="*/ 54 h 84"/>
                  <a:gd name="T40" fmla="*/ 6 w 45"/>
                  <a:gd name="T41" fmla="*/ 52 h 84"/>
                  <a:gd name="T42" fmla="*/ 9 w 45"/>
                  <a:gd name="T43" fmla="*/ 45 h 84"/>
                  <a:gd name="T44" fmla="*/ 6 w 45"/>
                  <a:gd name="T45" fmla="*/ 40 h 84"/>
                  <a:gd name="T46" fmla="*/ 6 w 45"/>
                  <a:gd name="T47" fmla="*/ 31 h 84"/>
                  <a:gd name="T48" fmla="*/ 9 w 45"/>
                  <a:gd name="T49" fmla="*/ 28 h 84"/>
                  <a:gd name="T50" fmla="*/ 14 w 45"/>
                  <a:gd name="T51" fmla="*/ 26 h 84"/>
                  <a:gd name="T52" fmla="*/ 21 w 45"/>
                  <a:gd name="T53" fmla="*/ 20 h 84"/>
                  <a:gd name="T54" fmla="*/ 25 w 45"/>
                  <a:gd name="T55" fmla="*/ 21 h 84"/>
                  <a:gd name="T56" fmla="*/ 27 w 45"/>
                  <a:gd name="T57" fmla="*/ 12 h 84"/>
                  <a:gd name="T58" fmla="*/ 31 w 45"/>
                  <a:gd name="T59" fmla="*/ 11 h 84"/>
                  <a:gd name="T60" fmla="*/ 34 w 45"/>
                  <a:gd name="T61"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84">
                    <a:moveTo>
                      <a:pt x="34" y="0"/>
                    </a:moveTo>
                    <a:cubicBezTo>
                      <a:pt x="36" y="1"/>
                      <a:pt x="38" y="2"/>
                      <a:pt x="40" y="2"/>
                    </a:cubicBezTo>
                    <a:cubicBezTo>
                      <a:pt x="38" y="9"/>
                      <a:pt x="45" y="23"/>
                      <a:pt x="37" y="28"/>
                    </a:cubicBezTo>
                    <a:cubicBezTo>
                      <a:pt x="37" y="35"/>
                      <a:pt x="36" y="40"/>
                      <a:pt x="34" y="46"/>
                    </a:cubicBezTo>
                    <a:cubicBezTo>
                      <a:pt x="33" y="49"/>
                      <a:pt x="33" y="53"/>
                      <a:pt x="30" y="54"/>
                    </a:cubicBezTo>
                    <a:cubicBezTo>
                      <a:pt x="31" y="57"/>
                      <a:pt x="29" y="60"/>
                      <a:pt x="28" y="63"/>
                    </a:cubicBezTo>
                    <a:cubicBezTo>
                      <a:pt x="28" y="63"/>
                      <a:pt x="29" y="65"/>
                      <a:pt x="28" y="66"/>
                    </a:cubicBezTo>
                    <a:cubicBezTo>
                      <a:pt x="28" y="66"/>
                      <a:pt x="26" y="67"/>
                      <a:pt x="25" y="67"/>
                    </a:cubicBezTo>
                    <a:cubicBezTo>
                      <a:pt x="24" y="70"/>
                      <a:pt x="25" y="73"/>
                      <a:pt x="24" y="76"/>
                    </a:cubicBezTo>
                    <a:cubicBezTo>
                      <a:pt x="24" y="77"/>
                      <a:pt x="23" y="76"/>
                      <a:pt x="23" y="77"/>
                    </a:cubicBezTo>
                    <a:cubicBezTo>
                      <a:pt x="22" y="79"/>
                      <a:pt x="20" y="80"/>
                      <a:pt x="21" y="82"/>
                    </a:cubicBezTo>
                    <a:cubicBezTo>
                      <a:pt x="17" y="83"/>
                      <a:pt x="12" y="84"/>
                      <a:pt x="6" y="83"/>
                    </a:cubicBezTo>
                    <a:cubicBezTo>
                      <a:pt x="7" y="80"/>
                      <a:pt x="4" y="80"/>
                      <a:pt x="5" y="76"/>
                    </a:cubicBezTo>
                    <a:cubicBezTo>
                      <a:pt x="3" y="76"/>
                      <a:pt x="4" y="74"/>
                      <a:pt x="3" y="73"/>
                    </a:cubicBezTo>
                    <a:cubicBezTo>
                      <a:pt x="2" y="73"/>
                      <a:pt x="1" y="73"/>
                      <a:pt x="0" y="71"/>
                    </a:cubicBezTo>
                    <a:cubicBezTo>
                      <a:pt x="0" y="69"/>
                      <a:pt x="0" y="67"/>
                      <a:pt x="0" y="66"/>
                    </a:cubicBezTo>
                    <a:cubicBezTo>
                      <a:pt x="0" y="64"/>
                      <a:pt x="2" y="64"/>
                      <a:pt x="2" y="64"/>
                    </a:cubicBezTo>
                    <a:cubicBezTo>
                      <a:pt x="2" y="63"/>
                      <a:pt x="0" y="62"/>
                      <a:pt x="0" y="63"/>
                    </a:cubicBezTo>
                    <a:cubicBezTo>
                      <a:pt x="1" y="60"/>
                      <a:pt x="2" y="58"/>
                      <a:pt x="3" y="57"/>
                    </a:cubicBezTo>
                    <a:cubicBezTo>
                      <a:pt x="4" y="56"/>
                      <a:pt x="3" y="54"/>
                      <a:pt x="3" y="54"/>
                    </a:cubicBezTo>
                    <a:cubicBezTo>
                      <a:pt x="3" y="53"/>
                      <a:pt x="6" y="52"/>
                      <a:pt x="6" y="52"/>
                    </a:cubicBezTo>
                    <a:cubicBezTo>
                      <a:pt x="7" y="50"/>
                      <a:pt x="4" y="40"/>
                      <a:pt x="9" y="45"/>
                    </a:cubicBezTo>
                    <a:cubicBezTo>
                      <a:pt x="10" y="41"/>
                      <a:pt x="6" y="43"/>
                      <a:pt x="6" y="40"/>
                    </a:cubicBezTo>
                    <a:cubicBezTo>
                      <a:pt x="6" y="37"/>
                      <a:pt x="6" y="34"/>
                      <a:pt x="6" y="31"/>
                    </a:cubicBezTo>
                    <a:cubicBezTo>
                      <a:pt x="9" y="32"/>
                      <a:pt x="9" y="30"/>
                      <a:pt x="9" y="28"/>
                    </a:cubicBezTo>
                    <a:cubicBezTo>
                      <a:pt x="12" y="29"/>
                      <a:pt x="12" y="26"/>
                      <a:pt x="14" y="26"/>
                    </a:cubicBezTo>
                    <a:cubicBezTo>
                      <a:pt x="15" y="24"/>
                      <a:pt x="22" y="25"/>
                      <a:pt x="21" y="20"/>
                    </a:cubicBezTo>
                    <a:cubicBezTo>
                      <a:pt x="23" y="19"/>
                      <a:pt x="24" y="21"/>
                      <a:pt x="25" y="21"/>
                    </a:cubicBezTo>
                    <a:cubicBezTo>
                      <a:pt x="24" y="17"/>
                      <a:pt x="27" y="16"/>
                      <a:pt x="27" y="12"/>
                    </a:cubicBezTo>
                    <a:cubicBezTo>
                      <a:pt x="31" y="14"/>
                      <a:pt x="30" y="3"/>
                      <a:pt x="31" y="11"/>
                    </a:cubicBezTo>
                    <a:cubicBezTo>
                      <a:pt x="36" y="9"/>
                      <a:pt x="32" y="3"/>
                      <a:pt x="3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5" name="Freeform 112"/>
              <p:cNvSpPr/>
              <p:nvPr>
                <p:custDataLst>
                  <p:tags r:id="rId119"/>
                </p:custDataLst>
              </p:nvPr>
            </p:nvSpPr>
            <p:spPr bwMode="auto">
              <a:xfrm>
                <a:off x="3804553" y="3183351"/>
                <a:ext cx="664919" cy="488300"/>
              </a:xfrm>
              <a:custGeom>
                <a:avLst/>
                <a:gdLst>
                  <a:gd name="T0" fmla="*/ 141 w 244"/>
                  <a:gd name="T1" fmla="*/ 15 h 179"/>
                  <a:gd name="T2" fmla="*/ 136 w 244"/>
                  <a:gd name="T3" fmla="*/ 18 h 179"/>
                  <a:gd name="T4" fmla="*/ 143 w 244"/>
                  <a:gd name="T5" fmla="*/ 27 h 179"/>
                  <a:gd name="T6" fmla="*/ 164 w 244"/>
                  <a:gd name="T7" fmla="*/ 38 h 179"/>
                  <a:gd name="T8" fmla="*/ 170 w 244"/>
                  <a:gd name="T9" fmla="*/ 30 h 179"/>
                  <a:gd name="T10" fmla="*/ 171 w 244"/>
                  <a:gd name="T11" fmla="*/ 24 h 179"/>
                  <a:gd name="T12" fmla="*/ 173 w 244"/>
                  <a:gd name="T13" fmla="*/ 10 h 179"/>
                  <a:gd name="T14" fmla="*/ 177 w 244"/>
                  <a:gd name="T15" fmla="*/ 3 h 179"/>
                  <a:gd name="T16" fmla="*/ 181 w 244"/>
                  <a:gd name="T17" fmla="*/ 9 h 179"/>
                  <a:gd name="T18" fmla="*/ 189 w 244"/>
                  <a:gd name="T19" fmla="*/ 24 h 179"/>
                  <a:gd name="T20" fmla="*/ 196 w 244"/>
                  <a:gd name="T21" fmla="*/ 34 h 179"/>
                  <a:gd name="T22" fmla="*/ 204 w 244"/>
                  <a:gd name="T23" fmla="*/ 44 h 179"/>
                  <a:gd name="T24" fmla="*/ 208 w 244"/>
                  <a:gd name="T25" fmla="*/ 56 h 179"/>
                  <a:gd name="T26" fmla="*/ 213 w 244"/>
                  <a:gd name="T27" fmla="*/ 59 h 179"/>
                  <a:gd name="T28" fmla="*/ 221 w 244"/>
                  <a:gd name="T29" fmla="*/ 65 h 179"/>
                  <a:gd name="T30" fmla="*/ 229 w 244"/>
                  <a:gd name="T31" fmla="*/ 80 h 179"/>
                  <a:gd name="T32" fmla="*/ 232 w 244"/>
                  <a:gd name="T33" fmla="*/ 83 h 179"/>
                  <a:gd name="T34" fmla="*/ 241 w 244"/>
                  <a:gd name="T35" fmla="*/ 89 h 179"/>
                  <a:gd name="T36" fmla="*/ 244 w 244"/>
                  <a:gd name="T37" fmla="*/ 114 h 179"/>
                  <a:gd name="T38" fmla="*/ 239 w 244"/>
                  <a:gd name="T39" fmla="*/ 126 h 179"/>
                  <a:gd name="T40" fmla="*/ 239 w 244"/>
                  <a:gd name="T41" fmla="*/ 130 h 179"/>
                  <a:gd name="T42" fmla="*/ 236 w 244"/>
                  <a:gd name="T43" fmla="*/ 139 h 179"/>
                  <a:gd name="T44" fmla="*/ 227 w 244"/>
                  <a:gd name="T45" fmla="*/ 147 h 179"/>
                  <a:gd name="T46" fmla="*/ 220 w 244"/>
                  <a:gd name="T47" fmla="*/ 169 h 179"/>
                  <a:gd name="T48" fmla="*/ 207 w 244"/>
                  <a:gd name="T49" fmla="*/ 175 h 179"/>
                  <a:gd name="T50" fmla="*/ 201 w 244"/>
                  <a:gd name="T51" fmla="*/ 179 h 179"/>
                  <a:gd name="T52" fmla="*/ 189 w 244"/>
                  <a:gd name="T53" fmla="*/ 176 h 179"/>
                  <a:gd name="T54" fmla="*/ 162 w 244"/>
                  <a:gd name="T55" fmla="*/ 172 h 179"/>
                  <a:gd name="T56" fmla="*/ 161 w 244"/>
                  <a:gd name="T57" fmla="*/ 163 h 179"/>
                  <a:gd name="T58" fmla="*/ 159 w 244"/>
                  <a:gd name="T59" fmla="*/ 158 h 179"/>
                  <a:gd name="T60" fmla="*/ 147 w 244"/>
                  <a:gd name="T61" fmla="*/ 150 h 179"/>
                  <a:gd name="T62" fmla="*/ 141 w 244"/>
                  <a:gd name="T63" fmla="*/ 142 h 179"/>
                  <a:gd name="T64" fmla="*/ 130 w 244"/>
                  <a:gd name="T65" fmla="*/ 138 h 179"/>
                  <a:gd name="T66" fmla="*/ 124 w 244"/>
                  <a:gd name="T67" fmla="*/ 135 h 179"/>
                  <a:gd name="T68" fmla="*/ 96 w 244"/>
                  <a:gd name="T69" fmla="*/ 129 h 179"/>
                  <a:gd name="T70" fmla="*/ 81 w 244"/>
                  <a:gd name="T71" fmla="*/ 133 h 179"/>
                  <a:gd name="T72" fmla="*/ 75 w 244"/>
                  <a:gd name="T73" fmla="*/ 136 h 179"/>
                  <a:gd name="T74" fmla="*/ 70 w 244"/>
                  <a:gd name="T75" fmla="*/ 141 h 179"/>
                  <a:gd name="T76" fmla="*/ 67 w 244"/>
                  <a:gd name="T77" fmla="*/ 141 h 179"/>
                  <a:gd name="T78" fmla="*/ 41 w 244"/>
                  <a:gd name="T79" fmla="*/ 145 h 179"/>
                  <a:gd name="T80" fmla="*/ 36 w 244"/>
                  <a:gd name="T81" fmla="*/ 148 h 179"/>
                  <a:gd name="T82" fmla="*/ 11 w 244"/>
                  <a:gd name="T83" fmla="*/ 153 h 179"/>
                  <a:gd name="T84" fmla="*/ 14 w 244"/>
                  <a:gd name="T85" fmla="*/ 136 h 179"/>
                  <a:gd name="T86" fmla="*/ 11 w 244"/>
                  <a:gd name="T87" fmla="*/ 127 h 179"/>
                  <a:gd name="T88" fmla="*/ 11 w 244"/>
                  <a:gd name="T89" fmla="*/ 121 h 179"/>
                  <a:gd name="T90" fmla="*/ 7 w 244"/>
                  <a:gd name="T91" fmla="*/ 112 h 179"/>
                  <a:gd name="T92" fmla="*/ 5 w 244"/>
                  <a:gd name="T93" fmla="*/ 105 h 179"/>
                  <a:gd name="T94" fmla="*/ 2 w 244"/>
                  <a:gd name="T95" fmla="*/ 96 h 179"/>
                  <a:gd name="T96" fmla="*/ 4 w 244"/>
                  <a:gd name="T97" fmla="*/ 89 h 179"/>
                  <a:gd name="T98" fmla="*/ 4 w 244"/>
                  <a:gd name="T99" fmla="*/ 70 h 179"/>
                  <a:gd name="T100" fmla="*/ 20 w 244"/>
                  <a:gd name="T101" fmla="*/ 59 h 179"/>
                  <a:gd name="T102" fmla="*/ 39 w 244"/>
                  <a:gd name="T103" fmla="*/ 55 h 179"/>
                  <a:gd name="T104" fmla="*/ 50 w 244"/>
                  <a:gd name="T105" fmla="*/ 50 h 179"/>
                  <a:gd name="T106" fmla="*/ 54 w 244"/>
                  <a:gd name="T107" fmla="*/ 34 h 179"/>
                  <a:gd name="T108" fmla="*/ 67 w 244"/>
                  <a:gd name="T109" fmla="*/ 34 h 179"/>
                  <a:gd name="T110" fmla="*/ 70 w 244"/>
                  <a:gd name="T111" fmla="*/ 24 h 179"/>
                  <a:gd name="T112" fmla="*/ 82 w 244"/>
                  <a:gd name="T113" fmla="*/ 16 h 179"/>
                  <a:gd name="T114" fmla="*/ 91 w 244"/>
                  <a:gd name="T115" fmla="*/ 21 h 179"/>
                  <a:gd name="T116" fmla="*/ 94 w 244"/>
                  <a:gd name="T117" fmla="*/ 22 h 179"/>
                  <a:gd name="T118" fmla="*/ 97 w 244"/>
                  <a:gd name="T119" fmla="*/ 19 h 179"/>
                  <a:gd name="T120" fmla="*/ 107 w 244"/>
                  <a:gd name="T121" fmla="*/ 10 h 179"/>
                  <a:gd name="T122" fmla="*/ 115 w 244"/>
                  <a:gd name="T123" fmla="*/ 7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4" h="179">
                    <a:moveTo>
                      <a:pt x="141" y="7"/>
                    </a:moveTo>
                    <a:cubicBezTo>
                      <a:pt x="141" y="10"/>
                      <a:pt x="141" y="12"/>
                      <a:pt x="141" y="15"/>
                    </a:cubicBezTo>
                    <a:cubicBezTo>
                      <a:pt x="140" y="15"/>
                      <a:pt x="138" y="15"/>
                      <a:pt x="137" y="15"/>
                    </a:cubicBezTo>
                    <a:cubicBezTo>
                      <a:pt x="139" y="17"/>
                      <a:pt x="138" y="18"/>
                      <a:pt x="136" y="18"/>
                    </a:cubicBezTo>
                    <a:cubicBezTo>
                      <a:pt x="138" y="21"/>
                      <a:pt x="135" y="20"/>
                      <a:pt x="136" y="24"/>
                    </a:cubicBezTo>
                    <a:cubicBezTo>
                      <a:pt x="137" y="26"/>
                      <a:pt x="139" y="27"/>
                      <a:pt x="143" y="27"/>
                    </a:cubicBezTo>
                    <a:cubicBezTo>
                      <a:pt x="144" y="33"/>
                      <a:pt x="153" y="30"/>
                      <a:pt x="153" y="37"/>
                    </a:cubicBezTo>
                    <a:cubicBezTo>
                      <a:pt x="157" y="37"/>
                      <a:pt x="162" y="36"/>
                      <a:pt x="164" y="38"/>
                    </a:cubicBezTo>
                    <a:cubicBezTo>
                      <a:pt x="167" y="38"/>
                      <a:pt x="164" y="32"/>
                      <a:pt x="170" y="34"/>
                    </a:cubicBezTo>
                    <a:cubicBezTo>
                      <a:pt x="169" y="33"/>
                      <a:pt x="167" y="30"/>
                      <a:pt x="170" y="30"/>
                    </a:cubicBezTo>
                    <a:cubicBezTo>
                      <a:pt x="172" y="30"/>
                      <a:pt x="169" y="27"/>
                      <a:pt x="170" y="25"/>
                    </a:cubicBezTo>
                    <a:cubicBezTo>
                      <a:pt x="170" y="25"/>
                      <a:pt x="171" y="25"/>
                      <a:pt x="171" y="24"/>
                    </a:cubicBezTo>
                    <a:cubicBezTo>
                      <a:pt x="171" y="22"/>
                      <a:pt x="173" y="20"/>
                      <a:pt x="173" y="18"/>
                    </a:cubicBezTo>
                    <a:cubicBezTo>
                      <a:pt x="172" y="16"/>
                      <a:pt x="171" y="15"/>
                      <a:pt x="173" y="10"/>
                    </a:cubicBezTo>
                    <a:cubicBezTo>
                      <a:pt x="173" y="10"/>
                      <a:pt x="175" y="11"/>
                      <a:pt x="176" y="10"/>
                    </a:cubicBezTo>
                    <a:cubicBezTo>
                      <a:pt x="177" y="9"/>
                      <a:pt x="176" y="4"/>
                      <a:pt x="177" y="3"/>
                    </a:cubicBezTo>
                    <a:cubicBezTo>
                      <a:pt x="180" y="2"/>
                      <a:pt x="178" y="7"/>
                      <a:pt x="180" y="9"/>
                    </a:cubicBezTo>
                    <a:cubicBezTo>
                      <a:pt x="180" y="9"/>
                      <a:pt x="181" y="9"/>
                      <a:pt x="181" y="9"/>
                    </a:cubicBezTo>
                    <a:cubicBezTo>
                      <a:pt x="183" y="11"/>
                      <a:pt x="183" y="14"/>
                      <a:pt x="184" y="16"/>
                    </a:cubicBezTo>
                    <a:cubicBezTo>
                      <a:pt x="186" y="19"/>
                      <a:pt x="189" y="20"/>
                      <a:pt x="189" y="24"/>
                    </a:cubicBezTo>
                    <a:cubicBezTo>
                      <a:pt x="193" y="20"/>
                      <a:pt x="190" y="26"/>
                      <a:pt x="195" y="25"/>
                    </a:cubicBezTo>
                    <a:cubicBezTo>
                      <a:pt x="195" y="28"/>
                      <a:pt x="194" y="32"/>
                      <a:pt x="196" y="34"/>
                    </a:cubicBezTo>
                    <a:cubicBezTo>
                      <a:pt x="199" y="36"/>
                      <a:pt x="196" y="39"/>
                      <a:pt x="198" y="44"/>
                    </a:cubicBezTo>
                    <a:cubicBezTo>
                      <a:pt x="201" y="40"/>
                      <a:pt x="199" y="44"/>
                      <a:pt x="204" y="44"/>
                    </a:cubicBezTo>
                    <a:cubicBezTo>
                      <a:pt x="204" y="47"/>
                      <a:pt x="202" y="47"/>
                      <a:pt x="202" y="49"/>
                    </a:cubicBezTo>
                    <a:cubicBezTo>
                      <a:pt x="204" y="51"/>
                      <a:pt x="209" y="51"/>
                      <a:pt x="208" y="56"/>
                    </a:cubicBezTo>
                    <a:cubicBezTo>
                      <a:pt x="209" y="57"/>
                      <a:pt x="212" y="55"/>
                      <a:pt x="213" y="56"/>
                    </a:cubicBezTo>
                    <a:cubicBezTo>
                      <a:pt x="213" y="57"/>
                      <a:pt x="212" y="59"/>
                      <a:pt x="213" y="59"/>
                    </a:cubicBezTo>
                    <a:cubicBezTo>
                      <a:pt x="213" y="60"/>
                      <a:pt x="215" y="59"/>
                      <a:pt x="216" y="59"/>
                    </a:cubicBezTo>
                    <a:cubicBezTo>
                      <a:pt x="218" y="61"/>
                      <a:pt x="217" y="66"/>
                      <a:pt x="221" y="65"/>
                    </a:cubicBezTo>
                    <a:cubicBezTo>
                      <a:pt x="221" y="69"/>
                      <a:pt x="224" y="73"/>
                      <a:pt x="226" y="75"/>
                    </a:cubicBezTo>
                    <a:cubicBezTo>
                      <a:pt x="227" y="77"/>
                      <a:pt x="228" y="79"/>
                      <a:pt x="229" y="80"/>
                    </a:cubicBezTo>
                    <a:cubicBezTo>
                      <a:pt x="229" y="80"/>
                      <a:pt x="231" y="79"/>
                      <a:pt x="232" y="80"/>
                    </a:cubicBezTo>
                    <a:cubicBezTo>
                      <a:pt x="232" y="80"/>
                      <a:pt x="231" y="82"/>
                      <a:pt x="232" y="83"/>
                    </a:cubicBezTo>
                    <a:cubicBezTo>
                      <a:pt x="233" y="84"/>
                      <a:pt x="236" y="84"/>
                      <a:pt x="235" y="83"/>
                    </a:cubicBezTo>
                    <a:cubicBezTo>
                      <a:pt x="238" y="86"/>
                      <a:pt x="236" y="90"/>
                      <a:pt x="241" y="89"/>
                    </a:cubicBezTo>
                    <a:cubicBezTo>
                      <a:pt x="238" y="93"/>
                      <a:pt x="241" y="99"/>
                      <a:pt x="242" y="105"/>
                    </a:cubicBezTo>
                    <a:cubicBezTo>
                      <a:pt x="243" y="108"/>
                      <a:pt x="241" y="112"/>
                      <a:pt x="244" y="114"/>
                    </a:cubicBezTo>
                    <a:cubicBezTo>
                      <a:pt x="241" y="116"/>
                      <a:pt x="242" y="118"/>
                      <a:pt x="241" y="124"/>
                    </a:cubicBezTo>
                    <a:cubicBezTo>
                      <a:pt x="241" y="124"/>
                      <a:pt x="238" y="125"/>
                      <a:pt x="239" y="126"/>
                    </a:cubicBezTo>
                    <a:cubicBezTo>
                      <a:pt x="239" y="126"/>
                      <a:pt x="241" y="126"/>
                      <a:pt x="241" y="126"/>
                    </a:cubicBezTo>
                    <a:cubicBezTo>
                      <a:pt x="241" y="126"/>
                      <a:pt x="240" y="130"/>
                      <a:pt x="239" y="130"/>
                    </a:cubicBezTo>
                    <a:cubicBezTo>
                      <a:pt x="239" y="131"/>
                      <a:pt x="236" y="132"/>
                      <a:pt x="236" y="132"/>
                    </a:cubicBezTo>
                    <a:cubicBezTo>
                      <a:pt x="236" y="134"/>
                      <a:pt x="239" y="136"/>
                      <a:pt x="236" y="139"/>
                    </a:cubicBezTo>
                    <a:cubicBezTo>
                      <a:pt x="233" y="139"/>
                      <a:pt x="234" y="143"/>
                      <a:pt x="230" y="142"/>
                    </a:cubicBezTo>
                    <a:cubicBezTo>
                      <a:pt x="231" y="145"/>
                      <a:pt x="230" y="147"/>
                      <a:pt x="227" y="147"/>
                    </a:cubicBezTo>
                    <a:cubicBezTo>
                      <a:pt x="229" y="153"/>
                      <a:pt x="225" y="154"/>
                      <a:pt x="226" y="160"/>
                    </a:cubicBezTo>
                    <a:cubicBezTo>
                      <a:pt x="220" y="159"/>
                      <a:pt x="221" y="165"/>
                      <a:pt x="220" y="169"/>
                    </a:cubicBezTo>
                    <a:cubicBezTo>
                      <a:pt x="218" y="169"/>
                      <a:pt x="216" y="169"/>
                      <a:pt x="216" y="170"/>
                    </a:cubicBezTo>
                    <a:cubicBezTo>
                      <a:pt x="215" y="173"/>
                      <a:pt x="210" y="173"/>
                      <a:pt x="207" y="175"/>
                    </a:cubicBezTo>
                    <a:cubicBezTo>
                      <a:pt x="206" y="175"/>
                      <a:pt x="205" y="177"/>
                      <a:pt x="204" y="178"/>
                    </a:cubicBezTo>
                    <a:cubicBezTo>
                      <a:pt x="202" y="178"/>
                      <a:pt x="201" y="177"/>
                      <a:pt x="201" y="179"/>
                    </a:cubicBezTo>
                    <a:cubicBezTo>
                      <a:pt x="197" y="178"/>
                      <a:pt x="196" y="174"/>
                      <a:pt x="192" y="173"/>
                    </a:cubicBezTo>
                    <a:cubicBezTo>
                      <a:pt x="189" y="172"/>
                      <a:pt x="190" y="176"/>
                      <a:pt x="189" y="176"/>
                    </a:cubicBezTo>
                    <a:cubicBezTo>
                      <a:pt x="186" y="178"/>
                      <a:pt x="181" y="176"/>
                      <a:pt x="179" y="179"/>
                    </a:cubicBezTo>
                    <a:cubicBezTo>
                      <a:pt x="173" y="177"/>
                      <a:pt x="169" y="173"/>
                      <a:pt x="162" y="172"/>
                    </a:cubicBezTo>
                    <a:cubicBezTo>
                      <a:pt x="164" y="170"/>
                      <a:pt x="164" y="168"/>
                      <a:pt x="162" y="164"/>
                    </a:cubicBezTo>
                    <a:cubicBezTo>
                      <a:pt x="162" y="164"/>
                      <a:pt x="161" y="164"/>
                      <a:pt x="161" y="163"/>
                    </a:cubicBezTo>
                    <a:cubicBezTo>
                      <a:pt x="161" y="163"/>
                      <a:pt x="161" y="162"/>
                      <a:pt x="161" y="161"/>
                    </a:cubicBezTo>
                    <a:cubicBezTo>
                      <a:pt x="160" y="160"/>
                      <a:pt x="157" y="159"/>
                      <a:pt x="159" y="158"/>
                    </a:cubicBezTo>
                    <a:cubicBezTo>
                      <a:pt x="158" y="157"/>
                      <a:pt x="152" y="154"/>
                      <a:pt x="152" y="157"/>
                    </a:cubicBezTo>
                    <a:cubicBezTo>
                      <a:pt x="150" y="155"/>
                      <a:pt x="150" y="151"/>
                      <a:pt x="147" y="150"/>
                    </a:cubicBezTo>
                    <a:cubicBezTo>
                      <a:pt x="147" y="146"/>
                      <a:pt x="148" y="146"/>
                      <a:pt x="149" y="144"/>
                    </a:cubicBezTo>
                    <a:cubicBezTo>
                      <a:pt x="148" y="142"/>
                      <a:pt x="146" y="143"/>
                      <a:pt x="141" y="142"/>
                    </a:cubicBezTo>
                    <a:cubicBezTo>
                      <a:pt x="138" y="144"/>
                      <a:pt x="139" y="149"/>
                      <a:pt x="133" y="148"/>
                    </a:cubicBezTo>
                    <a:cubicBezTo>
                      <a:pt x="134" y="142"/>
                      <a:pt x="128" y="144"/>
                      <a:pt x="130" y="138"/>
                    </a:cubicBezTo>
                    <a:cubicBezTo>
                      <a:pt x="126" y="138"/>
                      <a:pt x="125" y="135"/>
                      <a:pt x="121" y="136"/>
                    </a:cubicBezTo>
                    <a:cubicBezTo>
                      <a:pt x="121" y="135"/>
                      <a:pt x="123" y="135"/>
                      <a:pt x="124" y="135"/>
                    </a:cubicBezTo>
                    <a:cubicBezTo>
                      <a:pt x="120" y="130"/>
                      <a:pt x="116" y="134"/>
                      <a:pt x="109" y="133"/>
                    </a:cubicBezTo>
                    <a:cubicBezTo>
                      <a:pt x="104" y="132"/>
                      <a:pt x="100" y="131"/>
                      <a:pt x="96" y="129"/>
                    </a:cubicBezTo>
                    <a:cubicBezTo>
                      <a:pt x="92" y="130"/>
                      <a:pt x="87" y="130"/>
                      <a:pt x="87" y="133"/>
                    </a:cubicBezTo>
                    <a:cubicBezTo>
                      <a:pt x="85" y="133"/>
                      <a:pt x="83" y="133"/>
                      <a:pt x="81" y="133"/>
                    </a:cubicBezTo>
                    <a:cubicBezTo>
                      <a:pt x="79" y="133"/>
                      <a:pt x="80" y="135"/>
                      <a:pt x="79" y="135"/>
                    </a:cubicBezTo>
                    <a:cubicBezTo>
                      <a:pt x="76" y="135"/>
                      <a:pt x="78" y="132"/>
                      <a:pt x="75" y="136"/>
                    </a:cubicBezTo>
                    <a:cubicBezTo>
                      <a:pt x="74" y="137"/>
                      <a:pt x="73" y="137"/>
                      <a:pt x="73" y="139"/>
                    </a:cubicBezTo>
                    <a:cubicBezTo>
                      <a:pt x="71" y="137"/>
                      <a:pt x="70" y="134"/>
                      <a:pt x="70" y="141"/>
                    </a:cubicBezTo>
                    <a:cubicBezTo>
                      <a:pt x="69" y="140"/>
                      <a:pt x="69" y="139"/>
                      <a:pt x="67" y="139"/>
                    </a:cubicBezTo>
                    <a:cubicBezTo>
                      <a:pt x="65" y="139"/>
                      <a:pt x="67" y="141"/>
                      <a:pt x="67" y="141"/>
                    </a:cubicBezTo>
                    <a:cubicBezTo>
                      <a:pt x="65" y="144"/>
                      <a:pt x="61" y="142"/>
                      <a:pt x="60" y="147"/>
                    </a:cubicBezTo>
                    <a:cubicBezTo>
                      <a:pt x="56" y="144"/>
                      <a:pt x="47" y="146"/>
                      <a:pt x="41" y="145"/>
                    </a:cubicBezTo>
                    <a:cubicBezTo>
                      <a:pt x="39" y="145"/>
                      <a:pt x="40" y="148"/>
                      <a:pt x="39" y="148"/>
                    </a:cubicBezTo>
                    <a:cubicBezTo>
                      <a:pt x="38" y="148"/>
                      <a:pt x="37" y="148"/>
                      <a:pt x="36" y="148"/>
                    </a:cubicBezTo>
                    <a:cubicBezTo>
                      <a:pt x="35" y="148"/>
                      <a:pt x="34" y="149"/>
                      <a:pt x="32" y="150"/>
                    </a:cubicBezTo>
                    <a:cubicBezTo>
                      <a:pt x="27" y="151"/>
                      <a:pt x="20" y="154"/>
                      <a:pt x="11" y="153"/>
                    </a:cubicBezTo>
                    <a:cubicBezTo>
                      <a:pt x="12" y="149"/>
                      <a:pt x="11" y="144"/>
                      <a:pt x="15" y="144"/>
                    </a:cubicBezTo>
                    <a:cubicBezTo>
                      <a:pt x="15" y="142"/>
                      <a:pt x="17" y="136"/>
                      <a:pt x="14" y="136"/>
                    </a:cubicBezTo>
                    <a:cubicBezTo>
                      <a:pt x="10" y="136"/>
                      <a:pt x="16" y="135"/>
                      <a:pt x="14" y="130"/>
                    </a:cubicBezTo>
                    <a:cubicBezTo>
                      <a:pt x="12" y="127"/>
                      <a:pt x="13" y="133"/>
                      <a:pt x="11" y="127"/>
                    </a:cubicBezTo>
                    <a:cubicBezTo>
                      <a:pt x="11" y="127"/>
                      <a:pt x="11" y="125"/>
                      <a:pt x="11" y="124"/>
                    </a:cubicBezTo>
                    <a:cubicBezTo>
                      <a:pt x="9" y="123"/>
                      <a:pt x="11" y="124"/>
                      <a:pt x="11" y="121"/>
                    </a:cubicBezTo>
                    <a:cubicBezTo>
                      <a:pt x="11" y="118"/>
                      <a:pt x="7" y="116"/>
                      <a:pt x="10" y="114"/>
                    </a:cubicBezTo>
                    <a:cubicBezTo>
                      <a:pt x="10" y="112"/>
                      <a:pt x="7" y="113"/>
                      <a:pt x="7" y="112"/>
                    </a:cubicBezTo>
                    <a:cubicBezTo>
                      <a:pt x="6" y="112"/>
                      <a:pt x="7" y="110"/>
                      <a:pt x="7" y="110"/>
                    </a:cubicBezTo>
                    <a:cubicBezTo>
                      <a:pt x="7" y="110"/>
                      <a:pt x="5" y="105"/>
                      <a:pt x="5" y="105"/>
                    </a:cubicBezTo>
                    <a:cubicBezTo>
                      <a:pt x="3" y="103"/>
                      <a:pt x="6" y="104"/>
                      <a:pt x="5" y="102"/>
                    </a:cubicBezTo>
                    <a:cubicBezTo>
                      <a:pt x="5" y="100"/>
                      <a:pt x="1" y="99"/>
                      <a:pt x="2" y="96"/>
                    </a:cubicBezTo>
                    <a:cubicBezTo>
                      <a:pt x="6" y="97"/>
                      <a:pt x="4" y="91"/>
                      <a:pt x="7" y="90"/>
                    </a:cubicBezTo>
                    <a:cubicBezTo>
                      <a:pt x="7" y="88"/>
                      <a:pt x="4" y="90"/>
                      <a:pt x="4" y="89"/>
                    </a:cubicBezTo>
                    <a:cubicBezTo>
                      <a:pt x="2" y="87"/>
                      <a:pt x="5" y="83"/>
                      <a:pt x="1" y="84"/>
                    </a:cubicBezTo>
                    <a:cubicBezTo>
                      <a:pt x="0" y="77"/>
                      <a:pt x="3" y="75"/>
                      <a:pt x="4" y="70"/>
                    </a:cubicBezTo>
                    <a:cubicBezTo>
                      <a:pt x="5" y="72"/>
                      <a:pt x="11" y="71"/>
                      <a:pt x="11" y="67"/>
                    </a:cubicBezTo>
                    <a:cubicBezTo>
                      <a:pt x="11" y="64"/>
                      <a:pt x="21" y="66"/>
                      <a:pt x="20" y="59"/>
                    </a:cubicBezTo>
                    <a:cubicBezTo>
                      <a:pt x="28" y="60"/>
                      <a:pt x="32" y="56"/>
                      <a:pt x="39" y="56"/>
                    </a:cubicBezTo>
                    <a:cubicBezTo>
                      <a:pt x="41" y="56"/>
                      <a:pt x="40" y="54"/>
                      <a:pt x="39" y="55"/>
                    </a:cubicBezTo>
                    <a:cubicBezTo>
                      <a:pt x="42" y="52"/>
                      <a:pt x="47" y="54"/>
                      <a:pt x="47" y="49"/>
                    </a:cubicBezTo>
                    <a:cubicBezTo>
                      <a:pt x="48" y="49"/>
                      <a:pt x="48" y="50"/>
                      <a:pt x="50" y="50"/>
                    </a:cubicBezTo>
                    <a:cubicBezTo>
                      <a:pt x="53" y="51"/>
                      <a:pt x="49" y="43"/>
                      <a:pt x="54" y="46"/>
                    </a:cubicBezTo>
                    <a:cubicBezTo>
                      <a:pt x="53" y="40"/>
                      <a:pt x="54" y="41"/>
                      <a:pt x="54" y="34"/>
                    </a:cubicBezTo>
                    <a:cubicBezTo>
                      <a:pt x="57" y="34"/>
                      <a:pt x="60" y="36"/>
                      <a:pt x="63" y="37"/>
                    </a:cubicBezTo>
                    <a:cubicBezTo>
                      <a:pt x="64" y="36"/>
                      <a:pt x="64" y="34"/>
                      <a:pt x="67" y="34"/>
                    </a:cubicBezTo>
                    <a:cubicBezTo>
                      <a:pt x="65" y="31"/>
                      <a:pt x="71" y="28"/>
                      <a:pt x="67" y="28"/>
                    </a:cubicBezTo>
                    <a:cubicBezTo>
                      <a:pt x="68" y="27"/>
                      <a:pt x="71" y="26"/>
                      <a:pt x="70" y="24"/>
                    </a:cubicBezTo>
                    <a:cubicBezTo>
                      <a:pt x="75" y="25"/>
                      <a:pt x="72" y="18"/>
                      <a:pt x="78" y="21"/>
                    </a:cubicBezTo>
                    <a:cubicBezTo>
                      <a:pt x="79" y="19"/>
                      <a:pt x="81" y="18"/>
                      <a:pt x="82" y="16"/>
                    </a:cubicBezTo>
                    <a:cubicBezTo>
                      <a:pt x="84" y="17"/>
                      <a:pt x="86" y="18"/>
                      <a:pt x="90" y="18"/>
                    </a:cubicBezTo>
                    <a:cubicBezTo>
                      <a:pt x="87" y="21"/>
                      <a:pt x="90" y="19"/>
                      <a:pt x="91" y="21"/>
                    </a:cubicBezTo>
                    <a:cubicBezTo>
                      <a:pt x="91" y="21"/>
                      <a:pt x="91" y="22"/>
                      <a:pt x="91" y="22"/>
                    </a:cubicBezTo>
                    <a:cubicBezTo>
                      <a:pt x="92" y="22"/>
                      <a:pt x="94" y="22"/>
                      <a:pt x="94" y="22"/>
                    </a:cubicBezTo>
                    <a:cubicBezTo>
                      <a:pt x="94" y="23"/>
                      <a:pt x="96" y="26"/>
                      <a:pt x="100" y="25"/>
                    </a:cubicBezTo>
                    <a:cubicBezTo>
                      <a:pt x="102" y="26"/>
                      <a:pt x="101" y="18"/>
                      <a:pt x="97" y="19"/>
                    </a:cubicBezTo>
                    <a:cubicBezTo>
                      <a:pt x="98" y="18"/>
                      <a:pt x="100" y="17"/>
                      <a:pt x="101" y="16"/>
                    </a:cubicBezTo>
                    <a:cubicBezTo>
                      <a:pt x="102" y="12"/>
                      <a:pt x="104" y="10"/>
                      <a:pt x="107" y="10"/>
                    </a:cubicBezTo>
                    <a:cubicBezTo>
                      <a:pt x="107" y="7"/>
                      <a:pt x="109" y="6"/>
                      <a:pt x="112" y="6"/>
                    </a:cubicBezTo>
                    <a:cubicBezTo>
                      <a:pt x="110" y="10"/>
                      <a:pt x="111" y="7"/>
                      <a:pt x="115" y="7"/>
                    </a:cubicBezTo>
                    <a:cubicBezTo>
                      <a:pt x="121" y="0"/>
                      <a:pt x="133" y="7"/>
                      <a:pt x="141"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grpSp>
        <p:sp>
          <p:nvSpPr>
            <p:cNvPr id="151" name="泪滴形 150"/>
            <p:cNvSpPr/>
            <p:nvPr>
              <p:custDataLst>
                <p:tags r:id="rId5"/>
              </p:custDataLst>
            </p:nvPr>
          </p:nvSpPr>
          <p:spPr>
            <a:xfrm rot="8100000">
              <a:off x="5473666" y="4317554"/>
              <a:ext cx="296177" cy="296177"/>
            </a:xfrm>
            <a:prstGeom prst="teardrop">
              <a:avLst>
                <a:gd name="adj" fmla="val 110180"/>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2" name="泪滴形 151"/>
            <p:cNvSpPr/>
            <p:nvPr>
              <p:custDataLst>
                <p:tags r:id="rId6"/>
              </p:custDataLst>
            </p:nvPr>
          </p:nvSpPr>
          <p:spPr>
            <a:xfrm rot="8100000">
              <a:off x="8357994" y="2701754"/>
              <a:ext cx="206888" cy="206888"/>
            </a:xfrm>
            <a:prstGeom prst="teardrop">
              <a:avLst>
                <a:gd name="adj" fmla="val 110180"/>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3" name="泪滴形 152"/>
            <p:cNvSpPr/>
            <p:nvPr>
              <p:custDataLst>
                <p:tags r:id="rId7"/>
              </p:custDataLst>
            </p:nvPr>
          </p:nvSpPr>
          <p:spPr>
            <a:xfrm rot="8100000">
              <a:off x="3248944" y="4247758"/>
              <a:ext cx="206888" cy="206888"/>
            </a:xfrm>
            <a:prstGeom prst="teardrop">
              <a:avLst>
                <a:gd name="adj" fmla="val 110180"/>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4" name="泪滴形 153"/>
            <p:cNvSpPr/>
            <p:nvPr>
              <p:custDataLst>
                <p:tags r:id="rId8"/>
              </p:custDataLst>
            </p:nvPr>
          </p:nvSpPr>
          <p:spPr>
            <a:xfrm rot="8100000">
              <a:off x="7158918" y="1796568"/>
              <a:ext cx="340348" cy="340348"/>
            </a:xfrm>
            <a:prstGeom prst="teardrop">
              <a:avLst>
                <a:gd name="adj" fmla="val 11018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5" name="泪滴形 154"/>
            <p:cNvSpPr/>
            <p:nvPr>
              <p:custDataLst>
                <p:tags r:id="rId9"/>
              </p:custDataLst>
            </p:nvPr>
          </p:nvSpPr>
          <p:spPr>
            <a:xfrm rot="8100000">
              <a:off x="2088083" y="2275001"/>
              <a:ext cx="223607" cy="223607"/>
            </a:xfrm>
            <a:prstGeom prst="teardrop">
              <a:avLst>
                <a:gd name="adj" fmla="val 11018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6" name="泪滴形 155"/>
            <p:cNvSpPr/>
            <p:nvPr>
              <p:custDataLst>
                <p:tags r:id="rId10"/>
              </p:custDataLst>
            </p:nvPr>
          </p:nvSpPr>
          <p:spPr>
            <a:xfrm rot="8100000">
              <a:off x="9524530" y="3955824"/>
              <a:ext cx="296177" cy="296177"/>
            </a:xfrm>
            <a:prstGeom prst="teardrop">
              <a:avLst>
                <a:gd name="adj" fmla="val 11018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7" name="泪滴形 156"/>
            <p:cNvSpPr/>
            <p:nvPr>
              <p:custDataLst>
                <p:tags r:id="rId11"/>
              </p:custDataLst>
            </p:nvPr>
          </p:nvSpPr>
          <p:spPr>
            <a:xfrm rot="8100000">
              <a:off x="10144379" y="1136000"/>
              <a:ext cx="296177" cy="296177"/>
            </a:xfrm>
            <a:prstGeom prst="teardrop">
              <a:avLst>
                <a:gd name="adj" fmla="val 11018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8" name="泪滴形 157"/>
            <p:cNvSpPr/>
            <p:nvPr>
              <p:custDataLst>
                <p:tags r:id="rId12"/>
              </p:custDataLst>
            </p:nvPr>
          </p:nvSpPr>
          <p:spPr>
            <a:xfrm rot="8100000">
              <a:off x="4804153" y="2674860"/>
              <a:ext cx="379978" cy="379978"/>
            </a:xfrm>
            <a:prstGeom prst="teardrop">
              <a:avLst>
                <a:gd name="adj" fmla="val 11018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270" name="文本框 269"/>
          <p:cNvSpPr txBox="1"/>
          <p:nvPr>
            <p:custDataLst>
              <p:tags r:id="rId3"/>
            </p:custDataLst>
          </p:nvPr>
        </p:nvSpPr>
        <p:spPr>
          <a:xfrm>
            <a:off x="1739444" y="4149323"/>
            <a:ext cx="3750492" cy="2046714"/>
          </a:xfrm>
          <a:prstGeom prst="rect">
            <a:avLst/>
          </a:prstGeom>
          <a:noFill/>
        </p:spPr>
        <p:txBody>
          <a:bodyPr wrap="square" rtlCol="0">
            <a:spAutoFit/>
          </a:bodyPr>
          <a:lstStyle/>
          <a:p>
            <a:pPr marL="0" marR="0" lvl="0" indent="0" defTabSz="914400" eaLnBrk="1" fontAlgn="auto" latinLnBrk="0" hangingPunct="1">
              <a:lnSpc>
                <a:spcPct val="100000"/>
              </a:lnSpc>
              <a:spcBef>
                <a:spcPct val="50000"/>
              </a:spcBef>
              <a:spcAft>
                <a:spcPct val="0"/>
              </a:spcAft>
              <a:buClrTx/>
              <a:buSzTx/>
              <a:buFontTx/>
              <a:buNone/>
              <a:defRPr/>
            </a:pPr>
            <a:r>
              <a:rPr kumimoji="0" lang="zh-CN" altLang="en-US" sz="2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rPr>
              <a:t>请输入文字</a:t>
            </a:r>
            <a:endParaRPr kumimoji="0" lang="en-US" altLang="zh-CN" sz="2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a:p>
            <a:pPr lvl="0">
              <a:spcBef>
                <a:spcPct val="50000"/>
              </a:spcBef>
            </a:pPr>
            <a:r>
              <a:rPr kumimoji="0" lang="zh-CN" altLang="en-US"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rPr>
              <a:t>这里输入文字这里输入文字这里输入文字这里</a:t>
            </a:r>
            <a:r>
              <a:rPr lang="zh-CN" altLang="en-US" kern="0">
                <a:solidFill>
                  <a:sysClr val="windowText" lastClr="000000"/>
                </a:solidFill>
                <a:latin typeface="微软雅黑" panose="020B0503020204020204" pitchFamily="34" charset="-122"/>
                <a:ea typeface="微软雅黑" panose="020B0503020204020204" pitchFamily="34" charset="-122"/>
              </a:rPr>
              <a:t>输入文字这里输入文字这里输入文字这里输入文字这里输入文字这里输入文字这里输入文字这里输入文字这里输入文字这里输</a:t>
            </a:r>
            <a:endParaRPr kumimoji="0" lang="en-US" altLang="zh-CN"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77632200"/>
      </p:ext>
    </p:extLst>
  </p:cSld>
  <p:clrMapOvr>
    <a:masterClrMapping/>
  </p:clrMapOvr>
  <p:transition spd="slow">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custDataLst>
              <p:tags r:id="rId1"/>
            </p:custDataLst>
          </p:nvPr>
        </p:nvGrpSpPr>
        <p:grpSpPr>
          <a:xfrm>
            <a:off x="2312392" y="1246641"/>
            <a:ext cx="7821118" cy="3801610"/>
            <a:chOff x="1796951" y="1136000"/>
            <a:chExt cx="8988202" cy="4368893"/>
          </a:xfrm>
        </p:grpSpPr>
        <p:grpSp>
          <p:nvGrpSpPr>
            <p:cNvPr id="11" name="组合 10"/>
            <p:cNvGrpSpPr/>
            <p:nvPr>
              <p:custDataLst>
                <p:tags r:id="rId22"/>
              </p:custDataLst>
            </p:nvPr>
          </p:nvGrpSpPr>
          <p:grpSpPr>
            <a:xfrm>
              <a:off x="1796951" y="1252665"/>
              <a:ext cx="8988202" cy="4252228"/>
              <a:chOff x="1648185" y="1123951"/>
              <a:chExt cx="6117256" cy="2894012"/>
            </a:xfrm>
            <a:solidFill>
              <a:srgbClr val="F2F2F2">
                <a:lumMod val="90000"/>
              </a:srgbClr>
            </a:solidFill>
          </p:grpSpPr>
          <p:sp>
            <p:nvSpPr>
              <p:cNvPr id="21" name="Freeform 6"/>
              <p:cNvSpPr/>
              <p:nvPr>
                <p:custDataLst>
                  <p:tags r:id="rId31"/>
                </p:custDataLst>
              </p:nvPr>
            </p:nvSpPr>
            <p:spPr bwMode="auto">
              <a:xfrm>
                <a:off x="2837189" y="1217456"/>
                <a:ext cx="46175" cy="24242"/>
              </a:xfrm>
              <a:custGeom>
                <a:avLst/>
                <a:gdLst>
                  <a:gd name="T0" fmla="*/ 9 w 17"/>
                  <a:gd name="T1" fmla="*/ 1 h 9"/>
                  <a:gd name="T2" fmla="*/ 10 w 17"/>
                  <a:gd name="T3" fmla="*/ 2 h 9"/>
                  <a:gd name="T4" fmla="*/ 13 w 17"/>
                  <a:gd name="T5" fmla="*/ 8 h 9"/>
                  <a:gd name="T6" fmla="*/ 6 w 17"/>
                  <a:gd name="T7" fmla="*/ 5 h 9"/>
                  <a:gd name="T8" fmla="*/ 9 w 17"/>
                  <a:gd name="T9" fmla="*/ 1 h 9"/>
                </a:gdLst>
                <a:ahLst/>
                <a:cxnLst>
                  <a:cxn ang="0">
                    <a:pos x="T0" y="T1"/>
                  </a:cxn>
                  <a:cxn ang="0">
                    <a:pos x="T2" y="T3"/>
                  </a:cxn>
                  <a:cxn ang="0">
                    <a:pos x="T4" y="T5"/>
                  </a:cxn>
                  <a:cxn ang="0">
                    <a:pos x="T6" y="T7"/>
                  </a:cxn>
                  <a:cxn ang="0">
                    <a:pos x="T8" y="T9"/>
                  </a:cxn>
                </a:cxnLst>
                <a:rect l="0" t="0" r="r" b="b"/>
                <a:pathLst>
                  <a:path w="17" h="9">
                    <a:moveTo>
                      <a:pt x="9" y="1"/>
                    </a:moveTo>
                    <a:cubicBezTo>
                      <a:pt x="10" y="0"/>
                      <a:pt x="10" y="1"/>
                      <a:pt x="10" y="2"/>
                    </a:cubicBezTo>
                    <a:cubicBezTo>
                      <a:pt x="12" y="5"/>
                      <a:pt x="17" y="5"/>
                      <a:pt x="13" y="8"/>
                    </a:cubicBezTo>
                    <a:cubicBezTo>
                      <a:pt x="9" y="9"/>
                      <a:pt x="11" y="3"/>
                      <a:pt x="6" y="5"/>
                    </a:cubicBezTo>
                    <a:cubicBezTo>
                      <a:pt x="0" y="3"/>
                      <a:pt x="12" y="5"/>
                      <a:pt x="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 name="Freeform 7"/>
              <p:cNvSpPr/>
              <p:nvPr>
                <p:custDataLst>
                  <p:tags r:id="rId32"/>
                </p:custDataLst>
              </p:nvPr>
            </p:nvSpPr>
            <p:spPr bwMode="auto">
              <a:xfrm>
                <a:off x="3455933" y="1217456"/>
                <a:ext cx="84270" cy="46175"/>
              </a:xfrm>
              <a:custGeom>
                <a:avLst/>
                <a:gdLst>
                  <a:gd name="T0" fmla="*/ 29 w 31"/>
                  <a:gd name="T1" fmla="*/ 12 h 17"/>
                  <a:gd name="T2" fmla="*/ 18 w 31"/>
                  <a:gd name="T3" fmla="*/ 15 h 17"/>
                  <a:gd name="T4" fmla="*/ 3 w 31"/>
                  <a:gd name="T5" fmla="*/ 15 h 17"/>
                  <a:gd name="T6" fmla="*/ 0 w 31"/>
                  <a:gd name="T7" fmla="*/ 12 h 17"/>
                  <a:gd name="T8" fmla="*/ 23 w 31"/>
                  <a:gd name="T9" fmla="*/ 1 h 17"/>
                  <a:gd name="T10" fmla="*/ 28 w 31"/>
                  <a:gd name="T11" fmla="*/ 4 h 17"/>
                  <a:gd name="T12" fmla="*/ 25 w 31"/>
                  <a:gd name="T13" fmla="*/ 5 h 17"/>
                  <a:gd name="T14" fmla="*/ 29 w 31"/>
                  <a:gd name="T15" fmla="*/ 12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7">
                    <a:moveTo>
                      <a:pt x="29" y="12"/>
                    </a:moveTo>
                    <a:cubicBezTo>
                      <a:pt x="25" y="13"/>
                      <a:pt x="18" y="11"/>
                      <a:pt x="18" y="15"/>
                    </a:cubicBezTo>
                    <a:cubicBezTo>
                      <a:pt x="15" y="13"/>
                      <a:pt x="9" y="17"/>
                      <a:pt x="3" y="15"/>
                    </a:cubicBezTo>
                    <a:cubicBezTo>
                      <a:pt x="3" y="13"/>
                      <a:pt x="2" y="13"/>
                      <a:pt x="0" y="12"/>
                    </a:cubicBezTo>
                    <a:cubicBezTo>
                      <a:pt x="3" y="4"/>
                      <a:pt x="11" y="0"/>
                      <a:pt x="23" y="1"/>
                    </a:cubicBezTo>
                    <a:cubicBezTo>
                      <a:pt x="22" y="5"/>
                      <a:pt x="27" y="2"/>
                      <a:pt x="28" y="4"/>
                    </a:cubicBezTo>
                    <a:cubicBezTo>
                      <a:pt x="29" y="5"/>
                      <a:pt x="25" y="5"/>
                      <a:pt x="25" y="5"/>
                    </a:cubicBezTo>
                    <a:cubicBezTo>
                      <a:pt x="25" y="7"/>
                      <a:pt x="31" y="6"/>
                      <a:pt x="29" y="1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 name="Freeform 8"/>
              <p:cNvSpPr/>
              <p:nvPr>
                <p:custDataLst>
                  <p:tags r:id="rId33"/>
                </p:custDataLst>
              </p:nvPr>
            </p:nvSpPr>
            <p:spPr bwMode="auto">
              <a:xfrm>
                <a:off x="2973405" y="1222073"/>
                <a:ext cx="40403" cy="25396"/>
              </a:xfrm>
              <a:custGeom>
                <a:avLst/>
                <a:gdLst>
                  <a:gd name="T0" fmla="*/ 15 w 15"/>
                  <a:gd name="T1" fmla="*/ 2 h 9"/>
                  <a:gd name="T2" fmla="*/ 14 w 15"/>
                  <a:gd name="T3" fmla="*/ 7 h 9"/>
                  <a:gd name="T4" fmla="*/ 8 w 15"/>
                  <a:gd name="T5" fmla="*/ 9 h 9"/>
                  <a:gd name="T6" fmla="*/ 0 w 15"/>
                  <a:gd name="T7" fmla="*/ 5 h 9"/>
                  <a:gd name="T8" fmla="*/ 9 w 15"/>
                  <a:gd name="T9" fmla="*/ 5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4" y="5"/>
                      <a:pt x="14" y="7"/>
                    </a:cubicBezTo>
                    <a:cubicBezTo>
                      <a:pt x="11" y="7"/>
                      <a:pt x="10" y="8"/>
                      <a:pt x="8" y="9"/>
                    </a:cubicBezTo>
                    <a:cubicBezTo>
                      <a:pt x="5" y="8"/>
                      <a:pt x="0" y="9"/>
                      <a:pt x="0" y="5"/>
                    </a:cubicBezTo>
                    <a:cubicBezTo>
                      <a:pt x="5" y="5"/>
                      <a:pt x="6" y="1"/>
                      <a:pt x="9" y="5"/>
                    </a:cubicBezTo>
                    <a:cubicBezTo>
                      <a:pt x="12" y="4"/>
                      <a:pt x="11" y="0"/>
                      <a:pt x="15"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 name="Freeform 9"/>
              <p:cNvSpPr/>
              <p:nvPr>
                <p:custDataLst>
                  <p:tags r:id="rId34"/>
                </p:custDataLst>
              </p:nvPr>
            </p:nvSpPr>
            <p:spPr bwMode="auto">
              <a:xfrm>
                <a:off x="2713671" y="1235925"/>
                <a:ext cx="51947" cy="27705"/>
              </a:xfrm>
              <a:custGeom>
                <a:avLst/>
                <a:gdLst>
                  <a:gd name="T0" fmla="*/ 18 w 19"/>
                  <a:gd name="T1" fmla="*/ 0 h 10"/>
                  <a:gd name="T2" fmla="*/ 15 w 19"/>
                  <a:gd name="T3" fmla="*/ 4 h 10"/>
                  <a:gd name="T4" fmla="*/ 11 w 19"/>
                  <a:gd name="T5" fmla="*/ 8 h 10"/>
                  <a:gd name="T6" fmla="*/ 8 w 19"/>
                  <a:gd name="T7" fmla="*/ 5 h 10"/>
                  <a:gd name="T8" fmla="*/ 3 w 19"/>
                  <a:gd name="T9" fmla="*/ 7 h 10"/>
                  <a:gd name="T10" fmla="*/ 1 w 19"/>
                  <a:gd name="T11" fmla="*/ 4 h 10"/>
                  <a:gd name="T12" fmla="*/ 8 w 19"/>
                  <a:gd name="T13" fmla="*/ 2 h 10"/>
                  <a:gd name="T14" fmla="*/ 8 w 19"/>
                  <a:gd name="T15" fmla="*/ 1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3"/>
                      <a:pt x="15" y="2"/>
                      <a:pt x="15" y="4"/>
                    </a:cubicBezTo>
                    <a:cubicBezTo>
                      <a:pt x="15" y="5"/>
                      <a:pt x="13" y="8"/>
                      <a:pt x="11" y="8"/>
                    </a:cubicBezTo>
                    <a:cubicBezTo>
                      <a:pt x="8" y="10"/>
                      <a:pt x="9" y="6"/>
                      <a:pt x="8" y="5"/>
                    </a:cubicBezTo>
                    <a:cubicBezTo>
                      <a:pt x="7" y="5"/>
                      <a:pt x="5" y="7"/>
                      <a:pt x="3" y="7"/>
                    </a:cubicBezTo>
                    <a:cubicBezTo>
                      <a:pt x="3" y="7"/>
                      <a:pt x="2" y="3"/>
                      <a:pt x="1" y="4"/>
                    </a:cubicBezTo>
                    <a:cubicBezTo>
                      <a:pt x="0" y="0"/>
                      <a:pt x="6" y="4"/>
                      <a:pt x="8" y="2"/>
                    </a:cubicBezTo>
                    <a:cubicBezTo>
                      <a:pt x="8" y="2"/>
                      <a:pt x="8" y="1"/>
                      <a:pt x="8" y="1"/>
                    </a:cubicBezTo>
                    <a:cubicBezTo>
                      <a:pt x="12" y="0"/>
                      <a:pt x="13" y="1"/>
                      <a:pt x="1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 name="Freeform 10"/>
              <p:cNvSpPr/>
              <p:nvPr>
                <p:custDataLst>
                  <p:tags r:id="rId35"/>
                </p:custDataLst>
              </p:nvPr>
            </p:nvSpPr>
            <p:spPr bwMode="auto">
              <a:xfrm>
                <a:off x="2923767" y="1233617"/>
                <a:ext cx="41557" cy="13852"/>
              </a:xfrm>
              <a:custGeom>
                <a:avLst/>
                <a:gdLst>
                  <a:gd name="T0" fmla="*/ 14 w 15"/>
                  <a:gd name="T1" fmla="*/ 5 h 5"/>
                  <a:gd name="T2" fmla="*/ 2 w 15"/>
                  <a:gd name="T3" fmla="*/ 5 h 5"/>
                  <a:gd name="T4" fmla="*/ 6 w 15"/>
                  <a:gd name="T5" fmla="*/ 1 h 5"/>
                  <a:gd name="T6" fmla="*/ 14 w 15"/>
                  <a:gd name="T7" fmla="*/ 5 h 5"/>
                </a:gdLst>
                <a:ahLst/>
                <a:cxnLst>
                  <a:cxn ang="0">
                    <a:pos x="T0" y="T1"/>
                  </a:cxn>
                  <a:cxn ang="0">
                    <a:pos x="T2" y="T3"/>
                  </a:cxn>
                  <a:cxn ang="0">
                    <a:pos x="T4" y="T5"/>
                  </a:cxn>
                  <a:cxn ang="0">
                    <a:pos x="T6" y="T7"/>
                  </a:cxn>
                </a:cxnLst>
                <a:rect l="0" t="0" r="r" b="b"/>
                <a:pathLst>
                  <a:path w="15" h="5">
                    <a:moveTo>
                      <a:pt x="14" y="5"/>
                    </a:moveTo>
                    <a:cubicBezTo>
                      <a:pt x="10" y="5"/>
                      <a:pt x="6" y="5"/>
                      <a:pt x="2" y="5"/>
                    </a:cubicBezTo>
                    <a:cubicBezTo>
                      <a:pt x="0" y="0"/>
                      <a:pt x="7" y="4"/>
                      <a:pt x="6" y="1"/>
                    </a:cubicBezTo>
                    <a:cubicBezTo>
                      <a:pt x="8" y="3"/>
                      <a:pt x="15" y="0"/>
                      <a:pt x="14"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 name="Freeform 11"/>
              <p:cNvSpPr/>
              <p:nvPr>
                <p:custDataLst>
                  <p:tags r:id="rId36"/>
                </p:custDataLst>
              </p:nvPr>
            </p:nvSpPr>
            <p:spPr bwMode="auto">
              <a:xfrm>
                <a:off x="2861431" y="1249778"/>
                <a:ext cx="51947" cy="19625"/>
              </a:xfrm>
              <a:custGeom>
                <a:avLst/>
                <a:gdLst>
                  <a:gd name="T0" fmla="*/ 13 w 19"/>
                  <a:gd name="T1" fmla="*/ 0 h 7"/>
                  <a:gd name="T2" fmla="*/ 13 w 19"/>
                  <a:gd name="T3" fmla="*/ 6 h 7"/>
                  <a:gd name="T4" fmla="*/ 0 w 19"/>
                  <a:gd name="T5" fmla="*/ 5 h 7"/>
                  <a:gd name="T6" fmla="*/ 13 w 19"/>
                  <a:gd name="T7" fmla="*/ 0 h 7"/>
                </a:gdLst>
                <a:ahLst/>
                <a:cxnLst>
                  <a:cxn ang="0">
                    <a:pos x="T0" y="T1"/>
                  </a:cxn>
                  <a:cxn ang="0">
                    <a:pos x="T2" y="T3"/>
                  </a:cxn>
                  <a:cxn ang="0">
                    <a:pos x="T4" y="T5"/>
                  </a:cxn>
                  <a:cxn ang="0">
                    <a:pos x="T6" y="T7"/>
                  </a:cxn>
                </a:cxnLst>
                <a:rect l="0" t="0" r="r" b="b"/>
                <a:pathLst>
                  <a:path w="19" h="7">
                    <a:moveTo>
                      <a:pt x="13" y="0"/>
                    </a:moveTo>
                    <a:cubicBezTo>
                      <a:pt x="19" y="3"/>
                      <a:pt x="13" y="2"/>
                      <a:pt x="13" y="6"/>
                    </a:cubicBezTo>
                    <a:cubicBezTo>
                      <a:pt x="9" y="6"/>
                      <a:pt x="2" y="7"/>
                      <a:pt x="0" y="5"/>
                    </a:cubicBezTo>
                    <a:cubicBezTo>
                      <a:pt x="2" y="1"/>
                      <a:pt x="10" y="4"/>
                      <a:pt x="1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8" name="Freeform 12"/>
              <p:cNvSpPr/>
              <p:nvPr>
                <p:custDataLst>
                  <p:tags r:id="rId37"/>
                </p:custDataLst>
              </p:nvPr>
            </p:nvSpPr>
            <p:spPr bwMode="auto">
              <a:xfrm>
                <a:off x="6320166" y="1265939"/>
                <a:ext cx="25396" cy="16161"/>
              </a:xfrm>
              <a:custGeom>
                <a:avLst/>
                <a:gdLst>
                  <a:gd name="T0" fmla="*/ 0 w 9"/>
                  <a:gd name="T1" fmla="*/ 0 h 6"/>
                  <a:gd name="T2" fmla="*/ 8 w 9"/>
                  <a:gd name="T3" fmla="*/ 6 h 6"/>
                  <a:gd name="T4" fmla="*/ 0 w 9"/>
                  <a:gd name="T5" fmla="*/ 0 h 6"/>
                </a:gdLst>
                <a:ahLst/>
                <a:cxnLst>
                  <a:cxn ang="0">
                    <a:pos x="T0" y="T1"/>
                  </a:cxn>
                  <a:cxn ang="0">
                    <a:pos x="T2" y="T3"/>
                  </a:cxn>
                  <a:cxn ang="0">
                    <a:pos x="T4" y="T5"/>
                  </a:cxn>
                </a:cxnLst>
                <a:rect l="0" t="0" r="r" b="b"/>
                <a:pathLst>
                  <a:path w="9" h="6">
                    <a:moveTo>
                      <a:pt x="0" y="0"/>
                    </a:moveTo>
                    <a:cubicBezTo>
                      <a:pt x="5" y="0"/>
                      <a:pt x="9" y="1"/>
                      <a:pt x="8" y="6"/>
                    </a:cubicBezTo>
                    <a:cubicBezTo>
                      <a:pt x="6" y="4"/>
                      <a:pt x="0" y="5"/>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9" name="Freeform 13"/>
              <p:cNvSpPr/>
              <p:nvPr>
                <p:custDataLst>
                  <p:tags r:id="rId38"/>
                </p:custDataLst>
              </p:nvPr>
            </p:nvSpPr>
            <p:spPr bwMode="auto">
              <a:xfrm>
                <a:off x="3482484" y="1263630"/>
                <a:ext cx="95813" cy="48484"/>
              </a:xfrm>
              <a:custGeom>
                <a:avLst/>
                <a:gdLst>
                  <a:gd name="T0" fmla="*/ 31 w 35"/>
                  <a:gd name="T1" fmla="*/ 4 h 18"/>
                  <a:gd name="T2" fmla="*/ 34 w 35"/>
                  <a:gd name="T3" fmla="*/ 12 h 18"/>
                  <a:gd name="T4" fmla="*/ 19 w 35"/>
                  <a:gd name="T5" fmla="*/ 16 h 18"/>
                  <a:gd name="T6" fmla="*/ 16 w 35"/>
                  <a:gd name="T7" fmla="*/ 15 h 18"/>
                  <a:gd name="T8" fmla="*/ 10 w 35"/>
                  <a:gd name="T9" fmla="*/ 15 h 18"/>
                  <a:gd name="T10" fmla="*/ 10 w 35"/>
                  <a:gd name="T11" fmla="*/ 12 h 18"/>
                  <a:gd name="T12" fmla="*/ 6 w 35"/>
                  <a:gd name="T13" fmla="*/ 13 h 18"/>
                  <a:gd name="T14" fmla="*/ 8 w 35"/>
                  <a:gd name="T15" fmla="*/ 10 h 18"/>
                  <a:gd name="T16" fmla="*/ 2 w 35"/>
                  <a:gd name="T17" fmla="*/ 9 h 18"/>
                  <a:gd name="T18" fmla="*/ 5 w 35"/>
                  <a:gd name="T19" fmla="*/ 6 h 18"/>
                  <a:gd name="T20" fmla="*/ 9 w 35"/>
                  <a:gd name="T21" fmla="*/ 3 h 18"/>
                  <a:gd name="T22" fmla="*/ 22 w 35"/>
                  <a:gd name="T23" fmla="*/ 1 h 18"/>
                  <a:gd name="T24" fmla="*/ 22 w 35"/>
                  <a:gd name="T25" fmla="*/ 4 h 18"/>
                  <a:gd name="T26" fmla="*/ 31 w 35"/>
                  <a:gd name="T27"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8">
                    <a:moveTo>
                      <a:pt x="31" y="4"/>
                    </a:moveTo>
                    <a:cubicBezTo>
                      <a:pt x="30" y="9"/>
                      <a:pt x="26" y="12"/>
                      <a:pt x="34" y="12"/>
                    </a:cubicBezTo>
                    <a:cubicBezTo>
                      <a:pt x="35" y="18"/>
                      <a:pt x="25" y="17"/>
                      <a:pt x="19" y="16"/>
                    </a:cubicBezTo>
                    <a:cubicBezTo>
                      <a:pt x="17" y="16"/>
                      <a:pt x="18" y="16"/>
                      <a:pt x="16" y="15"/>
                    </a:cubicBezTo>
                    <a:cubicBezTo>
                      <a:pt x="13" y="12"/>
                      <a:pt x="14" y="17"/>
                      <a:pt x="10" y="15"/>
                    </a:cubicBezTo>
                    <a:cubicBezTo>
                      <a:pt x="10" y="15"/>
                      <a:pt x="11" y="12"/>
                      <a:pt x="10" y="12"/>
                    </a:cubicBezTo>
                    <a:cubicBezTo>
                      <a:pt x="10" y="11"/>
                      <a:pt x="8" y="14"/>
                      <a:pt x="6" y="13"/>
                    </a:cubicBezTo>
                    <a:cubicBezTo>
                      <a:pt x="6" y="13"/>
                      <a:pt x="8" y="11"/>
                      <a:pt x="8" y="10"/>
                    </a:cubicBezTo>
                    <a:cubicBezTo>
                      <a:pt x="7" y="9"/>
                      <a:pt x="1" y="12"/>
                      <a:pt x="2" y="9"/>
                    </a:cubicBezTo>
                    <a:cubicBezTo>
                      <a:pt x="0" y="6"/>
                      <a:pt x="3" y="7"/>
                      <a:pt x="5" y="6"/>
                    </a:cubicBezTo>
                    <a:cubicBezTo>
                      <a:pt x="6" y="4"/>
                      <a:pt x="6" y="4"/>
                      <a:pt x="9" y="3"/>
                    </a:cubicBezTo>
                    <a:cubicBezTo>
                      <a:pt x="10" y="3"/>
                      <a:pt x="17" y="0"/>
                      <a:pt x="22" y="1"/>
                    </a:cubicBezTo>
                    <a:cubicBezTo>
                      <a:pt x="23" y="1"/>
                      <a:pt x="22" y="4"/>
                      <a:pt x="22" y="4"/>
                    </a:cubicBezTo>
                    <a:cubicBezTo>
                      <a:pt x="24" y="6"/>
                      <a:pt x="30" y="3"/>
                      <a:pt x="31"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0" name="Freeform 14"/>
              <p:cNvSpPr/>
              <p:nvPr>
                <p:custDataLst>
                  <p:tags r:id="rId39"/>
                </p:custDataLst>
              </p:nvPr>
            </p:nvSpPr>
            <p:spPr bwMode="auto">
              <a:xfrm>
                <a:off x="3447852" y="1265939"/>
                <a:ext cx="34631" cy="24242"/>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2" y="0"/>
                      <a:pt x="9" y="3"/>
                      <a:pt x="13"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1" name="Freeform 15"/>
              <p:cNvSpPr/>
              <p:nvPr>
                <p:custDataLst>
                  <p:tags r:id="rId40"/>
                </p:custDataLst>
              </p:nvPr>
            </p:nvSpPr>
            <p:spPr bwMode="auto">
              <a:xfrm>
                <a:off x="6235897" y="1293644"/>
                <a:ext cx="95813" cy="51947"/>
              </a:xfrm>
              <a:custGeom>
                <a:avLst/>
                <a:gdLst>
                  <a:gd name="T0" fmla="*/ 25 w 35"/>
                  <a:gd name="T1" fmla="*/ 5 h 19"/>
                  <a:gd name="T2" fmla="*/ 30 w 35"/>
                  <a:gd name="T3" fmla="*/ 11 h 19"/>
                  <a:gd name="T4" fmla="*/ 34 w 35"/>
                  <a:gd name="T5" fmla="*/ 19 h 19"/>
                  <a:gd name="T6" fmla="*/ 30 w 35"/>
                  <a:gd name="T7" fmla="*/ 19 h 19"/>
                  <a:gd name="T8" fmla="*/ 30 w 35"/>
                  <a:gd name="T9" fmla="*/ 16 h 19"/>
                  <a:gd name="T10" fmla="*/ 27 w 35"/>
                  <a:gd name="T11" fmla="*/ 14 h 19"/>
                  <a:gd name="T12" fmla="*/ 8 w 35"/>
                  <a:gd name="T13" fmla="*/ 13 h 19"/>
                  <a:gd name="T14" fmla="*/ 12 w 35"/>
                  <a:gd name="T15" fmla="*/ 10 h 19"/>
                  <a:gd name="T16" fmla="*/ 9 w 35"/>
                  <a:gd name="T17" fmla="*/ 7 h 19"/>
                  <a:gd name="T18" fmla="*/ 0 w 35"/>
                  <a:gd name="T19" fmla="*/ 2 h 19"/>
                  <a:gd name="T20" fmla="*/ 12 w 35"/>
                  <a:gd name="T21" fmla="*/ 2 h 19"/>
                  <a:gd name="T22" fmla="*/ 15 w 35"/>
                  <a:gd name="T23" fmla="*/ 5 h 19"/>
                  <a:gd name="T24" fmla="*/ 21 w 35"/>
                  <a:gd name="T25" fmla="*/ 5 h 19"/>
                  <a:gd name="T26" fmla="*/ 25 w 35"/>
                  <a:gd name="T27"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9">
                    <a:moveTo>
                      <a:pt x="25" y="5"/>
                    </a:moveTo>
                    <a:cubicBezTo>
                      <a:pt x="27" y="7"/>
                      <a:pt x="28" y="9"/>
                      <a:pt x="30" y="11"/>
                    </a:cubicBezTo>
                    <a:cubicBezTo>
                      <a:pt x="31" y="13"/>
                      <a:pt x="35" y="15"/>
                      <a:pt x="34" y="19"/>
                    </a:cubicBezTo>
                    <a:cubicBezTo>
                      <a:pt x="33" y="18"/>
                      <a:pt x="30" y="19"/>
                      <a:pt x="30" y="19"/>
                    </a:cubicBezTo>
                    <a:cubicBezTo>
                      <a:pt x="29" y="18"/>
                      <a:pt x="30" y="16"/>
                      <a:pt x="30" y="16"/>
                    </a:cubicBezTo>
                    <a:cubicBezTo>
                      <a:pt x="29" y="15"/>
                      <a:pt x="26" y="18"/>
                      <a:pt x="27" y="14"/>
                    </a:cubicBezTo>
                    <a:cubicBezTo>
                      <a:pt x="18" y="14"/>
                      <a:pt x="12" y="14"/>
                      <a:pt x="8" y="13"/>
                    </a:cubicBezTo>
                    <a:cubicBezTo>
                      <a:pt x="7" y="9"/>
                      <a:pt x="10" y="10"/>
                      <a:pt x="12" y="10"/>
                    </a:cubicBezTo>
                    <a:cubicBezTo>
                      <a:pt x="12" y="8"/>
                      <a:pt x="9" y="9"/>
                      <a:pt x="9" y="7"/>
                    </a:cubicBezTo>
                    <a:cubicBezTo>
                      <a:pt x="3" y="5"/>
                      <a:pt x="1" y="9"/>
                      <a:pt x="0" y="2"/>
                    </a:cubicBezTo>
                    <a:cubicBezTo>
                      <a:pt x="4" y="0"/>
                      <a:pt x="8" y="1"/>
                      <a:pt x="12" y="2"/>
                    </a:cubicBezTo>
                    <a:cubicBezTo>
                      <a:pt x="14" y="3"/>
                      <a:pt x="15" y="3"/>
                      <a:pt x="15" y="5"/>
                    </a:cubicBezTo>
                    <a:cubicBezTo>
                      <a:pt x="17" y="7"/>
                      <a:pt x="21" y="1"/>
                      <a:pt x="21" y="5"/>
                    </a:cubicBezTo>
                    <a:cubicBezTo>
                      <a:pt x="21" y="7"/>
                      <a:pt x="26" y="7"/>
                      <a:pt x="25"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2" name="Freeform 16"/>
              <p:cNvSpPr/>
              <p:nvPr>
                <p:custDataLst>
                  <p:tags r:id="rId41"/>
                </p:custDataLst>
              </p:nvPr>
            </p:nvSpPr>
            <p:spPr bwMode="auto">
              <a:xfrm>
                <a:off x="3580605" y="1293644"/>
                <a:ext cx="95813" cy="48484"/>
              </a:xfrm>
              <a:custGeom>
                <a:avLst/>
                <a:gdLst>
                  <a:gd name="T0" fmla="*/ 14 w 35"/>
                  <a:gd name="T1" fmla="*/ 1 h 18"/>
                  <a:gd name="T2" fmla="*/ 20 w 35"/>
                  <a:gd name="T3" fmla="*/ 5 h 18"/>
                  <a:gd name="T4" fmla="*/ 22 w 35"/>
                  <a:gd name="T5" fmla="*/ 2 h 18"/>
                  <a:gd name="T6" fmla="*/ 25 w 35"/>
                  <a:gd name="T7" fmla="*/ 5 h 18"/>
                  <a:gd name="T8" fmla="*/ 28 w 35"/>
                  <a:gd name="T9" fmla="*/ 5 h 18"/>
                  <a:gd name="T10" fmla="*/ 28 w 35"/>
                  <a:gd name="T11" fmla="*/ 7 h 18"/>
                  <a:gd name="T12" fmla="*/ 34 w 35"/>
                  <a:gd name="T13" fmla="*/ 8 h 18"/>
                  <a:gd name="T14" fmla="*/ 23 w 35"/>
                  <a:gd name="T15" fmla="*/ 11 h 18"/>
                  <a:gd name="T16" fmla="*/ 22 w 35"/>
                  <a:gd name="T17" fmla="*/ 14 h 18"/>
                  <a:gd name="T18" fmla="*/ 9 w 35"/>
                  <a:gd name="T19" fmla="*/ 14 h 18"/>
                  <a:gd name="T20" fmla="*/ 7 w 35"/>
                  <a:gd name="T21" fmla="*/ 17 h 18"/>
                  <a:gd name="T22" fmla="*/ 1 w 35"/>
                  <a:gd name="T23" fmla="*/ 16 h 18"/>
                  <a:gd name="T24" fmla="*/ 1 w 35"/>
                  <a:gd name="T25" fmla="*/ 11 h 18"/>
                  <a:gd name="T26" fmla="*/ 4 w 35"/>
                  <a:gd name="T27" fmla="*/ 11 h 18"/>
                  <a:gd name="T28" fmla="*/ 6 w 35"/>
                  <a:gd name="T29" fmla="*/ 7 h 18"/>
                  <a:gd name="T30" fmla="*/ 9 w 35"/>
                  <a:gd name="T31" fmla="*/ 7 h 18"/>
                  <a:gd name="T32" fmla="*/ 14 w 35"/>
                  <a:gd name="T33"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 h="18">
                    <a:moveTo>
                      <a:pt x="14" y="1"/>
                    </a:moveTo>
                    <a:cubicBezTo>
                      <a:pt x="16" y="3"/>
                      <a:pt x="22" y="0"/>
                      <a:pt x="20" y="5"/>
                    </a:cubicBezTo>
                    <a:cubicBezTo>
                      <a:pt x="22" y="6"/>
                      <a:pt x="22" y="2"/>
                      <a:pt x="22" y="2"/>
                    </a:cubicBezTo>
                    <a:cubicBezTo>
                      <a:pt x="24" y="2"/>
                      <a:pt x="24" y="4"/>
                      <a:pt x="25" y="5"/>
                    </a:cubicBezTo>
                    <a:cubicBezTo>
                      <a:pt x="25" y="6"/>
                      <a:pt x="27" y="5"/>
                      <a:pt x="28" y="5"/>
                    </a:cubicBezTo>
                    <a:cubicBezTo>
                      <a:pt x="28" y="5"/>
                      <a:pt x="28" y="7"/>
                      <a:pt x="28" y="7"/>
                    </a:cubicBezTo>
                    <a:cubicBezTo>
                      <a:pt x="30" y="7"/>
                      <a:pt x="34" y="5"/>
                      <a:pt x="34" y="8"/>
                    </a:cubicBezTo>
                    <a:cubicBezTo>
                      <a:pt x="35" y="14"/>
                      <a:pt x="27" y="10"/>
                      <a:pt x="23" y="11"/>
                    </a:cubicBezTo>
                    <a:cubicBezTo>
                      <a:pt x="22" y="11"/>
                      <a:pt x="23" y="14"/>
                      <a:pt x="22" y="14"/>
                    </a:cubicBezTo>
                    <a:cubicBezTo>
                      <a:pt x="19" y="16"/>
                      <a:pt x="10" y="15"/>
                      <a:pt x="9" y="14"/>
                    </a:cubicBezTo>
                    <a:cubicBezTo>
                      <a:pt x="7" y="14"/>
                      <a:pt x="7" y="16"/>
                      <a:pt x="7" y="17"/>
                    </a:cubicBezTo>
                    <a:cubicBezTo>
                      <a:pt x="4" y="14"/>
                      <a:pt x="4" y="18"/>
                      <a:pt x="1" y="16"/>
                    </a:cubicBezTo>
                    <a:cubicBezTo>
                      <a:pt x="2" y="15"/>
                      <a:pt x="0" y="12"/>
                      <a:pt x="1" y="11"/>
                    </a:cubicBezTo>
                    <a:cubicBezTo>
                      <a:pt x="2" y="11"/>
                      <a:pt x="4" y="12"/>
                      <a:pt x="4" y="11"/>
                    </a:cubicBezTo>
                    <a:cubicBezTo>
                      <a:pt x="5" y="10"/>
                      <a:pt x="4" y="8"/>
                      <a:pt x="6" y="7"/>
                    </a:cubicBezTo>
                    <a:cubicBezTo>
                      <a:pt x="6" y="6"/>
                      <a:pt x="8" y="7"/>
                      <a:pt x="9" y="7"/>
                    </a:cubicBezTo>
                    <a:cubicBezTo>
                      <a:pt x="10" y="5"/>
                      <a:pt x="12" y="4"/>
                      <a:pt x="14"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3" name="Freeform 17"/>
              <p:cNvSpPr/>
              <p:nvPr>
                <p:custDataLst>
                  <p:tags r:id="rId42"/>
                </p:custDataLst>
              </p:nvPr>
            </p:nvSpPr>
            <p:spPr bwMode="auto">
              <a:xfrm>
                <a:off x="6069667" y="1328275"/>
                <a:ext cx="16161" cy="27705"/>
              </a:xfrm>
              <a:custGeom>
                <a:avLst/>
                <a:gdLst>
                  <a:gd name="T0" fmla="*/ 6 w 6"/>
                  <a:gd name="T1" fmla="*/ 6 h 10"/>
                  <a:gd name="T2" fmla="*/ 6 w 6"/>
                  <a:gd name="T3" fmla="*/ 6 h 10"/>
                </a:gdLst>
                <a:ahLst/>
                <a:cxnLst>
                  <a:cxn ang="0">
                    <a:pos x="T0" y="T1"/>
                  </a:cxn>
                  <a:cxn ang="0">
                    <a:pos x="T2" y="T3"/>
                  </a:cxn>
                </a:cxnLst>
                <a:rect l="0" t="0" r="r" b="b"/>
                <a:pathLst>
                  <a:path w="6" h="10">
                    <a:moveTo>
                      <a:pt x="6" y="6"/>
                    </a:moveTo>
                    <a:cubicBezTo>
                      <a:pt x="3" y="10"/>
                      <a:pt x="0" y="0"/>
                      <a:pt x="6"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4" name="Freeform 18"/>
              <p:cNvSpPr/>
              <p:nvPr>
                <p:custDataLst>
                  <p:tags r:id="rId43"/>
                </p:custDataLst>
              </p:nvPr>
            </p:nvSpPr>
            <p:spPr bwMode="auto">
              <a:xfrm>
                <a:off x="6107762" y="1334047"/>
                <a:ext cx="51947" cy="33477"/>
              </a:xfrm>
              <a:custGeom>
                <a:avLst/>
                <a:gdLst>
                  <a:gd name="T0" fmla="*/ 18 w 19"/>
                  <a:gd name="T1" fmla="*/ 4 h 12"/>
                  <a:gd name="T2" fmla="*/ 4 w 19"/>
                  <a:gd name="T3" fmla="*/ 11 h 12"/>
                  <a:gd name="T4" fmla="*/ 0 w 19"/>
                  <a:gd name="T5" fmla="*/ 7 h 12"/>
                  <a:gd name="T6" fmla="*/ 9 w 19"/>
                  <a:gd name="T7" fmla="*/ 4 h 12"/>
                  <a:gd name="T8" fmla="*/ 18 w 19"/>
                  <a:gd name="T9" fmla="*/ 4 h 12"/>
                </a:gdLst>
                <a:ahLst/>
                <a:cxnLst>
                  <a:cxn ang="0">
                    <a:pos x="T0" y="T1"/>
                  </a:cxn>
                  <a:cxn ang="0">
                    <a:pos x="T2" y="T3"/>
                  </a:cxn>
                  <a:cxn ang="0">
                    <a:pos x="T4" y="T5"/>
                  </a:cxn>
                  <a:cxn ang="0">
                    <a:pos x="T6" y="T7"/>
                  </a:cxn>
                  <a:cxn ang="0">
                    <a:pos x="T8" y="T9"/>
                  </a:cxn>
                </a:cxnLst>
                <a:rect l="0" t="0" r="r" b="b"/>
                <a:pathLst>
                  <a:path w="19" h="12">
                    <a:moveTo>
                      <a:pt x="18" y="4"/>
                    </a:moveTo>
                    <a:cubicBezTo>
                      <a:pt x="19" y="12"/>
                      <a:pt x="8" y="8"/>
                      <a:pt x="4" y="11"/>
                    </a:cubicBezTo>
                    <a:cubicBezTo>
                      <a:pt x="1" y="11"/>
                      <a:pt x="3" y="6"/>
                      <a:pt x="0" y="7"/>
                    </a:cubicBezTo>
                    <a:cubicBezTo>
                      <a:pt x="0" y="2"/>
                      <a:pt x="8" y="8"/>
                      <a:pt x="9" y="4"/>
                    </a:cubicBezTo>
                    <a:cubicBezTo>
                      <a:pt x="9" y="0"/>
                      <a:pt x="12" y="5"/>
                      <a:pt x="18"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5" name="Freeform 19"/>
              <p:cNvSpPr/>
              <p:nvPr>
                <p:custDataLst>
                  <p:tags r:id="rId44"/>
                </p:custDataLst>
              </p:nvPr>
            </p:nvSpPr>
            <p:spPr bwMode="auto">
              <a:xfrm>
                <a:off x="6394046" y="1339819"/>
                <a:ext cx="46175" cy="24242"/>
              </a:xfrm>
              <a:custGeom>
                <a:avLst/>
                <a:gdLst>
                  <a:gd name="T0" fmla="*/ 15 w 17"/>
                  <a:gd name="T1" fmla="*/ 3 h 9"/>
                  <a:gd name="T2" fmla="*/ 15 w 17"/>
                  <a:gd name="T3" fmla="*/ 6 h 9"/>
                  <a:gd name="T4" fmla="*/ 10 w 17"/>
                  <a:gd name="T5" fmla="*/ 7 h 9"/>
                  <a:gd name="T6" fmla="*/ 9 w 17"/>
                  <a:gd name="T7" fmla="*/ 9 h 9"/>
                  <a:gd name="T8" fmla="*/ 4 w 17"/>
                  <a:gd name="T9" fmla="*/ 7 h 9"/>
                  <a:gd name="T10" fmla="*/ 3 w 17"/>
                  <a:gd name="T11" fmla="*/ 9 h 9"/>
                  <a:gd name="T12" fmla="*/ 1 w 17"/>
                  <a:gd name="T13" fmla="*/ 7 h 9"/>
                  <a:gd name="T14" fmla="*/ 15 w 17"/>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9">
                    <a:moveTo>
                      <a:pt x="15" y="3"/>
                    </a:moveTo>
                    <a:cubicBezTo>
                      <a:pt x="17" y="4"/>
                      <a:pt x="16" y="5"/>
                      <a:pt x="15" y="6"/>
                    </a:cubicBezTo>
                    <a:cubicBezTo>
                      <a:pt x="13" y="7"/>
                      <a:pt x="12" y="7"/>
                      <a:pt x="10" y="7"/>
                    </a:cubicBezTo>
                    <a:cubicBezTo>
                      <a:pt x="9" y="8"/>
                      <a:pt x="9" y="9"/>
                      <a:pt x="9" y="9"/>
                    </a:cubicBezTo>
                    <a:cubicBezTo>
                      <a:pt x="8" y="9"/>
                      <a:pt x="6" y="7"/>
                      <a:pt x="4" y="7"/>
                    </a:cubicBezTo>
                    <a:cubicBezTo>
                      <a:pt x="5" y="7"/>
                      <a:pt x="4" y="9"/>
                      <a:pt x="3" y="9"/>
                    </a:cubicBezTo>
                    <a:cubicBezTo>
                      <a:pt x="2" y="9"/>
                      <a:pt x="2" y="9"/>
                      <a:pt x="1" y="7"/>
                    </a:cubicBezTo>
                    <a:cubicBezTo>
                      <a:pt x="0" y="0"/>
                      <a:pt x="14" y="8"/>
                      <a:pt x="15"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6" name="Freeform 20"/>
              <p:cNvSpPr/>
              <p:nvPr>
                <p:custDataLst>
                  <p:tags r:id="rId45"/>
                </p:custDataLst>
              </p:nvPr>
            </p:nvSpPr>
            <p:spPr bwMode="auto">
              <a:xfrm>
                <a:off x="6222044" y="1350208"/>
                <a:ext cx="27705" cy="13852"/>
              </a:xfrm>
              <a:custGeom>
                <a:avLst/>
                <a:gdLst>
                  <a:gd name="T0" fmla="*/ 1 w 10"/>
                  <a:gd name="T1" fmla="*/ 3 h 5"/>
                  <a:gd name="T2" fmla="*/ 8 w 10"/>
                  <a:gd name="T3" fmla="*/ 5 h 5"/>
                  <a:gd name="T4" fmla="*/ 1 w 10"/>
                  <a:gd name="T5" fmla="*/ 3 h 5"/>
                </a:gdLst>
                <a:ahLst/>
                <a:cxnLst>
                  <a:cxn ang="0">
                    <a:pos x="T0" y="T1"/>
                  </a:cxn>
                  <a:cxn ang="0">
                    <a:pos x="T2" y="T3"/>
                  </a:cxn>
                  <a:cxn ang="0">
                    <a:pos x="T4" y="T5"/>
                  </a:cxn>
                </a:cxnLst>
                <a:rect l="0" t="0" r="r" b="b"/>
                <a:pathLst>
                  <a:path w="10" h="5">
                    <a:moveTo>
                      <a:pt x="1" y="3"/>
                    </a:moveTo>
                    <a:cubicBezTo>
                      <a:pt x="0" y="1"/>
                      <a:pt x="10" y="0"/>
                      <a:pt x="8" y="5"/>
                    </a:cubicBezTo>
                    <a:cubicBezTo>
                      <a:pt x="5" y="3"/>
                      <a:pt x="5" y="5"/>
                      <a:pt x="1"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7" name="Freeform 21"/>
              <p:cNvSpPr/>
              <p:nvPr>
                <p:custDataLst>
                  <p:tags r:id="rId46"/>
                </p:custDataLst>
              </p:nvPr>
            </p:nvSpPr>
            <p:spPr bwMode="auto">
              <a:xfrm>
                <a:off x="6478315" y="1355980"/>
                <a:ext cx="13852" cy="11544"/>
              </a:xfrm>
              <a:custGeom>
                <a:avLst/>
                <a:gdLst>
                  <a:gd name="T0" fmla="*/ 0 w 5"/>
                  <a:gd name="T1" fmla="*/ 0 h 4"/>
                  <a:gd name="T2" fmla="*/ 5 w 5"/>
                  <a:gd name="T3" fmla="*/ 4 h 4"/>
                  <a:gd name="T4" fmla="*/ 0 w 5"/>
                  <a:gd name="T5" fmla="*/ 4 h 4"/>
                  <a:gd name="T6" fmla="*/ 0 w 5"/>
                  <a:gd name="T7" fmla="*/ 0 h 4"/>
                </a:gdLst>
                <a:ahLst/>
                <a:cxnLst>
                  <a:cxn ang="0">
                    <a:pos x="T0" y="T1"/>
                  </a:cxn>
                  <a:cxn ang="0">
                    <a:pos x="T2" y="T3"/>
                  </a:cxn>
                  <a:cxn ang="0">
                    <a:pos x="T4" y="T5"/>
                  </a:cxn>
                  <a:cxn ang="0">
                    <a:pos x="T6" y="T7"/>
                  </a:cxn>
                </a:cxnLst>
                <a:rect l="0" t="0" r="r" b="b"/>
                <a:pathLst>
                  <a:path w="5" h="4">
                    <a:moveTo>
                      <a:pt x="0" y="0"/>
                    </a:moveTo>
                    <a:cubicBezTo>
                      <a:pt x="3" y="0"/>
                      <a:pt x="5" y="1"/>
                      <a:pt x="5" y="4"/>
                    </a:cubicBezTo>
                    <a:cubicBezTo>
                      <a:pt x="3" y="4"/>
                      <a:pt x="2" y="4"/>
                      <a:pt x="0" y="4"/>
                    </a:cubicBezTo>
                    <a:cubicBezTo>
                      <a:pt x="0" y="3"/>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8" name="Freeform 22"/>
              <p:cNvSpPr/>
              <p:nvPr>
                <p:custDataLst>
                  <p:tags r:id="rId47"/>
                </p:custDataLst>
              </p:nvPr>
            </p:nvSpPr>
            <p:spPr bwMode="auto">
              <a:xfrm>
                <a:off x="6369804" y="1375604"/>
                <a:ext cx="286284" cy="86578"/>
              </a:xfrm>
              <a:custGeom>
                <a:avLst/>
                <a:gdLst>
                  <a:gd name="T0" fmla="*/ 105 w 105"/>
                  <a:gd name="T1" fmla="*/ 18 h 32"/>
                  <a:gd name="T2" fmla="*/ 105 w 105"/>
                  <a:gd name="T3" fmla="*/ 26 h 32"/>
                  <a:gd name="T4" fmla="*/ 101 w 105"/>
                  <a:gd name="T5" fmla="*/ 29 h 32"/>
                  <a:gd name="T6" fmla="*/ 83 w 105"/>
                  <a:gd name="T7" fmla="*/ 29 h 32"/>
                  <a:gd name="T8" fmla="*/ 77 w 105"/>
                  <a:gd name="T9" fmla="*/ 32 h 32"/>
                  <a:gd name="T10" fmla="*/ 73 w 105"/>
                  <a:gd name="T11" fmla="*/ 30 h 32"/>
                  <a:gd name="T12" fmla="*/ 71 w 105"/>
                  <a:gd name="T13" fmla="*/ 32 h 32"/>
                  <a:gd name="T14" fmla="*/ 65 w 105"/>
                  <a:gd name="T15" fmla="*/ 32 h 32"/>
                  <a:gd name="T16" fmla="*/ 65 w 105"/>
                  <a:gd name="T17" fmla="*/ 30 h 32"/>
                  <a:gd name="T18" fmla="*/ 62 w 105"/>
                  <a:gd name="T19" fmla="*/ 32 h 32"/>
                  <a:gd name="T20" fmla="*/ 56 w 105"/>
                  <a:gd name="T21" fmla="*/ 29 h 32"/>
                  <a:gd name="T22" fmla="*/ 34 w 105"/>
                  <a:gd name="T23" fmla="*/ 29 h 32"/>
                  <a:gd name="T24" fmla="*/ 36 w 105"/>
                  <a:gd name="T25" fmla="*/ 26 h 32"/>
                  <a:gd name="T26" fmla="*/ 33 w 105"/>
                  <a:gd name="T27" fmla="*/ 24 h 32"/>
                  <a:gd name="T28" fmla="*/ 30 w 105"/>
                  <a:gd name="T29" fmla="*/ 18 h 32"/>
                  <a:gd name="T30" fmla="*/ 33 w 105"/>
                  <a:gd name="T31" fmla="*/ 15 h 32"/>
                  <a:gd name="T32" fmla="*/ 30 w 105"/>
                  <a:gd name="T33" fmla="*/ 9 h 32"/>
                  <a:gd name="T34" fmla="*/ 16 w 105"/>
                  <a:gd name="T35" fmla="*/ 11 h 32"/>
                  <a:gd name="T36" fmla="*/ 13 w 105"/>
                  <a:gd name="T37" fmla="*/ 8 h 32"/>
                  <a:gd name="T38" fmla="*/ 10 w 105"/>
                  <a:gd name="T39" fmla="*/ 6 h 32"/>
                  <a:gd name="T40" fmla="*/ 4 w 105"/>
                  <a:gd name="T41" fmla="*/ 8 h 32"/>
                  <a:gd name="T42" fmla="*/ 2 w 105"/>
                  <a:gd name="T43" fmla="*/ 2 h 32"/>
                  <a:gd name="T44" fmla="*/ 18 w 105"/>
                  <a:gd name="T45" fmla="*/ 0 h 32"/>
                  <a:gd name="T46" fmla="*/ 21 w 105"/>
                  <a:gd name="T47" fmla="*/ 2 h 32"/>
                  <a:gd name="T48" fmla="*/ 21 w 105"/>
                  <a:gd name="T49" fmla="*/ 5 h 32"/>
                  <a:gd name="T50" fmla="*/ 25 w 105"/>
                  <a:gd name="T51" fmla="*/ 8 h 32"/>
                  <a:gd name="T52" fmla="*/ 39 w 105"/>
                  <a:gd name="T53" fmla="*/ 8 h 32"/>
                  <a:gd name="T54" fmla="*/ 39 w 105"/>
                  <a:gd name="T55" fmla="*/ 15 h 32"/>
                  <a:gd name="T56" fmla="*/ 49 w 105"/>
                  <a:gd name="T57" fmla="*/ 17 h 32"/>
                  <a:gd name="T58" fmla="*/ 49 w 105"/>
                  <a:gd name="T59" fmla="*/ 20 h 32"/>
                  <a:gd name="T60" fmla="*/ 52 w 105"/>
                  <a:gd name="T61" fmla="*/ 18 h 32"/>
                  <a:gd name="T62" fmla="*/ 70 w 105"/>
                  <a:gd name="T63" fmla="*/ 18 h 32"/>
                  <a:gd name="T64" fmla="*/ 73 w 105"/>
                  <a:gd name="T65" fmla="*/ 20 h 32"/>
                  <a:gd name="T66" fmla="*/ 77 w 105"/>
                  <a:gd name="T67" fmla="*/ 17 h 32"/>
                  <a:gd name="T68" fmla="*/ 82 w 105"/>
                  <a:gd name="T69" fmla="*/ 17 h 32"/>
                  <a:gd name="T70" fmla="*/ 105 w 105"/>
                  <a:gd name="T71"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5" h="32">
                    <a:moveTo>
                      <a:pt x="105" y="18"/>
                    </a:moveTo>
                    <a:cubicBezTo>
                      <a:pt x="105" y="21"/>
                      <a:pt x="105" y="23"/>
                      <a:pt x="105" y="26"/>
                    </a:cubicBezTo>
                    <a:cubicBezTo>
                      <a:pt x="103" y="26"/>
                      <a:pt x="101" y="27"/>
                      <a:pt x="101" y="29"/>
                    </a:cubicBezTo>
                    <a:cubicBezTo>
                      <a:pt x="94" y="29"/>
                      <a:pt x="88" y="28"/>
                      <a:pt x="83" y="29"/>
                    </a:cubicBezTo>
                    <a:cubicBezTo>
                      <a:pt x="81" y="29"/>
                      <a:pt x="79" y="31"/>
                      <a:pt x="77" y="32"/>
                    </a:cubicBezTo>
                    <a:cubicBezTo>
                      <a:pt x="75" y="32"/>
                      <a:pt x="75" y="30"/>
                      <a:pt x="73" y="30"/>
                    </a:cubicBezTo>
                    <a:cubicBezTo>
                      <a:pt x="73" y="30"/>
                      <a:pt x="72" y="31"/>
                      <a:pt x="71" y="32"/>
                    </a:cubicBezTo>
                    <a:cubicBezTo>
                      <a:pt x="71" y="32"/>
                      <a:pt x="66" y="32"/>
                      <a:pt x="65" y="32"/>
                    </a:cubicBezTo>
                    <a:cubicBezTo>
                      <a:pt x="65" y="31"/>
                      <a:pt x="65" y="30"/>
                      <a:pt x="65" y="30"/>
                    </a:cubicBezTo>
                    <a:cubicBezTo>
                      <a:pt x="64" y="30"/>
                      <a:pt x="62" y="32"/>
                      <a:pt x="62" y="32"/>
                    </a:cubicBezTo>
                    <a:cubicBezTo>
                      <a:pt x="59" y="31"/>
                      <a:pt x="59" y="29"/>
                      <a:pt x="56" y="29"/>
                    </a:cubicBezTo>
                    <a:cubicBezTo>
                      <a:pt x="50" y="28"/>
                      <a:pt x="43" y="32"/>
                      <a:pt x="34" y="29"/>
                    </a:cubicBezTo>
                    <a:cubicBezTo>
                      <a:pt x="34" y="27"/>
                      <a:pt x="36" y="27"/>
                      <a:pt x="36" y="26"/>
                    </a:cubicBezTo>
                    <a:cubicBezTo>
                      <a:pt x="35" y="24"/>
                      <a:pt x="34" y="25"/>
                      <a:pt x="33" y="24"/>
                    </a:cubicBezTo>
                    <a:cubicBezTo>
                      <a:pt x="31" y="22"/>
                      <a:pt x="33" y="19"/>
                      <a:pt x="30" y="18"/>
                    </a:cubicBezTo>
                    <a:cubicBezTo>
                      <a:pt x="30" y="17"/>
                      <a:pt x="33" y="17"/>
                      <a:pt x="33" y="15"/>
                    </a:cubicBezTo>
                    <a:cubicBezTo>
                      <a:pt x="33" y="12"/>
                      <a:pt x="29" y="13"/>
                      <a:pt x="30" y="9"/>
                    </a:cubicBezTo>
                    <a:cubicBezTo>
                      <a:pt x="27" y="12"/>
                      <a:pt x="21" y="10"/>
                      <a:pt x="16" y="11"/>
                    </a:cubicBezTo>
                    <a:cubicBezTo>
                      <a:pt x="13" y="12"/>
                      <a:pt x="14" y="9"/>
                      <a:pt x="13" y="8"/>
                    </a:cubicBezTo>
                    <a:cubicBezTo>
                      <a:pt x="13" y="7"/>
                      <a:pt x="10" y="8"/>
                      <a:pt x="10" y="6"/>
                    </a:cubicBezTo>
                    <a:cubicBezTo>
                      <a:pt x="9" y="7"/>
                      <a:pt x="7" y="8"/>
                      <a:pt x="4" y="8"/>
                    </a:cubicBezTo>
                    <a:cubicBezTo>
                      <a:pt x="9" y="3"/>
                      <a:pt x="0" y="7"/>
                      <a:pt x="2" y="2"/>
                    </a:cubicBezTo>
                    <a:cubicBezTo>
                      <a:pt x="8" y="3"/>
                      <a:pt x="13" y="1"/>
                      <a:pt x="18" y="0"/>
                    </a:cubicBezTo>
                    <a:cubicBezTo>
                      <a:pt x="17" y="2"/>
                      <a:pt x="20" y="1"/>
                      <a:pt x="21" y="2"/>
                    </a:cubicBezTo>
                    <a:cubicBezTo>
                      <a:pt x="21" y="2"/>
                      <a:pt x="20" y="4"/>
                      <a:pt x="21" y="5"/>
                    </a:cubicBezTo>
                    <a:cubicBezTo>
                      <a:pt x="22" y="6"/>
                      <a:pt x="26" y="4"/>
                      <a:pt x="25" y="8"/>
                    </a:cubicBezTo>
                    <a:cubicBezTo>
                      <a:pt x="29" y="4"/>
                      <a:pt x="33" y="9"/>
                      <a:pt x="39" y="8"/>
                    </a:cubicBezTo>
                    <a:cubicBezTo>
                      <a:pt x="38" y="13"/>
                      <a:pt x="41" y="12"/>
                      <a:pt x="39" y="15"/>
                    </a:cubicBezTo>
                    <a:cubicBezTo>
                      <a:pt x="41" y="16"/>
                      <a:pt x="45" y="15"/>
                      <a:pt x="49" y="17"/>
                    </a:cubicBezTo>
                    <a:cubicBezTo>
                      <a:pt x="50" y="17"/>
                      <a:pt x="42" y="20"/>
                      <a:pt x="49" y="20"/>
                    </a:cubicBezTo>
                    <a:cubicBezTo>
                      <a:pt x="50" y="20"/>
                      <a:pt x="50" y="18"/>
                      <a:pt x="52" y="18"/>
                    </a:cubicBezTo>
                    <a:cubicBezTo>
                      <a:pt x="56" y="18"/>
                      <a:pt x="64" y="17"/>
                      <a:pt x="70" y="18"/>
                    </a:cubicBezTo>
                    <a:cubicBezTo>
                      <a:pt x="71" y="18"/>
                      <a:pt x="73" y="20"/>
                      <a:pt x="73" y="20"/>
                    </a:cubicBezTo>
                    <a:cubicBezTo>
                      <a:pt x="76" y="19"/>
                      <a:pt x="70" y="17"/>
                      <a:pt x="77" y="17"/>
                    </a:cubicBezTo>
                    <a:cubicBezTo>
                      <a:pt x="79" y="17"/>
                      <a:pt x="80" y="17"/>
                      <a:pt x="82" y="17"/>
                    </a:cubicBezTo>
                    <a:cubicBezTo>
                      <a:pt x="88" y="16"/>
                      <a:pt x="97" y="16"/>
                      <a:pt x="105" y="1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9" name="Freeform 23"/>
              <p:cNvSpPr/>
              <p:nvPr>
                <p:custDataLst>
                  <p:tags r:id="rId48"/>
                </p:custDataLst>
              </p:nvPr>
            </p:nvSpPr>
            <p:spPr bwMode="auto">
              <a:xfrm>
                <a:off x="2789860" y="1375604"/>
                <a:ext cx="289748" cy="206633"/>
              </a:xfrm>
              <a:custGeom>
                <a:avLst/>
                <a:gdLst>
                  <a:gd name="T0" fmla="*/ 87 w 106"/>
                  <a:gd name="T1" fmla="*/ 2 h 76"/>
                  <a:gd name="T2" fmla="*/ 104 w 106"/>
                  <a:gd name="T3" fmla="*/ 0 h 76"/>
                  <a:gd name="T4" fmla="*/ 103 w 106"/>
                  <a:gd name="T5" fmla="*/ 8 h 76"/>
                  <a:gd name="T6" fmla="*/ 84 w 106"/>
                  <a:gd name="T7" fmla="*/ 11 h 76"/>
                  <a:gd name="T8" fmla="*/ 81 w 106"/>
                  <a:gd name="T9" fmla="*/ 14 h 76"/>
                  <a:gd name="T10" fmla="*/ 78 w 106"/>
                  <a:gd name="T11" fmla="*/ 14 h 76"/>
                  <a:gd name="T12" fmla="*/ 75 w 106"/>
                  <a:gd name="T13" fmla="*/ 17 h 76"/>
                  <a:gd name="T14" fmla="*/ 72 w 106"/>
                  <a:gd name="T15" fmla="*/ 15 h 76"/>
                  <a:gd name="T16" fmla="*/ 66 w 106"/>
                  <a:gd name="T17" fmla="*/ 17 h 76"/>
                  <a:gd name="T18" fmla="*/ 60 w 106"/>
                  <a:gd name="T19" fmla="*/ 18 h 76"/>
                  <a:gd name="T20" fmla="*/ 58 w 106"/>
                  <a:gd name="T21" fmla="*/ 21 h 76"/>
                  <a:gd name="T22" fmla="*/ 51 w 106"/>
                  <a:gd name="T23" fmla="*/ 26 h 76"/>
                  <a:gd name="T24" fmla="*/ 47 w 106"/>
                  <a:gd name="T25" fmla="*/ 29 h 76"/>
                  <a:gd name="T26" fmla="*/ 44 w 106"/>
                  <a:gd name="T27" fmla="*/ 32 h 76"/>
                  <a:gd name="T28" fmla="*/ 42 w 106"/>
                  <a:gd name="T29" fmla="*/ 34 h 76"/>
                  <a:gd name="T30" fmla="*/ 35 w 106"/>
                  <a:gd name="T31" fmla="*/ 37 h 76"/>
                  <a:gd name="T32" fmla="*/ 33 w 106"/>
                  <a:gd name="T33" fmla="*/ 39 h 76"/>
                  <a:gd name="T34" fmla="*/ 27 w 106"/>
                  <a:gd name="T35" fmla="*/ 42 h 76"/>
                  <a:gd name="T36" fmla="*/ 24 w 106"/>
                  <a:gd name="T37" fmla="*/ 48 h 76"/>
                  <a:gd name="T38" fmla="*/ 26 w 106"/>
                  <a:gd name="T39" fmla="*/ 57 h 76"/>
                  <a:gd name="T40" fmla="*/ 21 w 106"/>
                  <a:gd name="T41" fmla="*/ 60 h 76"/>
                  <a:gd name="T42" fmla="*/ 24 w 106"/>
                  <a:gd name="T43" fmla="*/ 66 h 76"/>
                  <a:gd name="T44" fmla="*/ 23 w 106"/>
                  <a:gd name="T45" fmla="*/ 67 h 76"/>
                  <a:gd name="T46" fmla="*/ 24 w 106"/>
                  <a:gd name="T47" fmla="*/ 69 h 76"/>
                  <a:gd name="T48" fmla="*/ 26 w 106"/>
                  <a:gd name="T49" fmla="*/ 67 h 76"/>
                  <a:gd name="T50" fmla="*/ 30 w 106"/>
                  <a:gd name="T51" fmla="*/ 70 h 76"/>
                  <a:gd name="T52" fmla="*/ 29 w 106"/>
                  <a:gd name="T53" fmla="*/ 76 h 76"/>
                  <a:gd name="T54" fmla="*/ 15 w 106"/>
                  <a:gd name="T55" fmla="*/ 76 h 76"/>
                  <a:gd name="T56" fmla="*/ 17 w 106"/>
                  <a:gd name="T57" fmla="*/ 73 h 76"/>
                  <a:gd name="T58" fmla="*/ 13 w 106"/>
                  <a:gd name="T59" fmla="*/ 72 h 76"/>
                  <a:gd name="T60" fmla="*/ 10 w 106"/>
                  <a:gd name="T61" fmla="*/ 69 h 76"/>
                  <a:gd name="T62" fmla="*/ 7 w 106"/>
                  <a:gd name="T63" fmla="*/ 69 h 76"/>
                  <a:gd name="T64" fmla="*/ 2 w 106"/>
                  <a:gd name="T65" fmla="*/ 69 h 76"/>
                  <a:gd name="T66" fmla="*/ 1 w 106"/>
                  <a:gd name="T67" fmla="*/ 58 h 76"/>
                  <a:gd name="T68" fmla="*/ 8 w 106"/>
                  <a:gd name="T69" fmla="*/ 55 h 76"/>
                  <a:gd name="T70" fmla="*/ 7 w 106"/>
                  <a:gd name="T71" fmla="*/ 54 h 76"/>
                  <a:gd name="T72" fmla="*/ 8 w 106"/>
                  <a:gd name="T73" fmla="*/ 51 h 76"/>
                  <a:gd name="T74" fmla="*/ 15 w 106"/>
                  <a:gd name="T75" fmla="*/ 48 h 76"/>
                  <a:gd name="T76" fmla="*/ 15 w 106"/>
                  <a:gd name="T77" fmla="*/ 42 h 76"/>
                  <a:gd name="T78" fmla="*/ 20 w 106"/>
                  <a:gd name="T79" fmla="*/ 40 h 76"/>
                  <a:gd name="T80" fmla="*/ 23 w 106"/>
                  <a:gd name="T81" fmla="*/ 36 h 76"/>
                  <a:gd name="T82" fmla="*/ 23 w 106"/>
                  <a:gd name="T83" fmla="*/ 29 h 76"/>
                  <a:gd name="T84" fmla="*/ 35 w 106"/>
                  <a:gd name="T85" fmla="*/ 24 h 76"/>
                  <a:gd name="T86" fmla="*/ 36 w 106"/>
                  <a:gd name="T87" fmla="*/ 21 h 76"/>
                  <a:gd name="T88" fmla="*/ 38 w 106"/>
                  <a:gd name="T89" fmla="*/ 23 h 76"/>
                  <a:gd name="T90" fmla="*/ 41 w 106"/>
                  <a:gd name="T91" fmla="*/ 20 h 76"/>
                  <a:gd name="T92" fmla="*/ 42 w 106"/>
                  <a:gd name="T93" fmla="*/ 17 h 76"/>
                  <a:gd name="T94" fmla="*/ 50 w 106"/>
                  <a:gd name="T95" fmla="*/ 15 h 76"/>
                  <a:gd name="T96" fmla="*/ 58 w 106"/>
                  <a:gd name="T97" fmla="*/ 14 h 76"/>
                  <a:gd name="T98" fmla="*/ 60 w 106"/>
                  <a:gd name="T99" fmla="*/ 12 h 76"/>
                  <a:gd name="T100" fmla="*/ 63 w 106"/>
                  <a:gd name="T101" fmla="*/ 14 h 76"/>
                  <a:gd name="T102" fmla="*/ 64 w 106"/>
                  <a:gd name="T103" fmla="*/ 11 h 76"/>
                  <a:gd name="T104" fmla="*/ 66 w 106"/>
                  <a:gd name="T105" fmla="*/ 11 h 76"/>
                  <a:gd name="T106" fmla="*/ 76 w 106"/>
                  <a:gd name="T107" fmla="*/ 9 h 76"/>
                  <a:gd name="T108" fmla="*/ 79 w 106"/>
                  <a:gd name="T109" fmla="*/ 8 h 76"/>
                  <a:gd name="T110" fmla="*/ 81 w 106"/>
                  <a:gd name="T111" fmla="*/ 6 h 76"/>
                  <a:gd name="T112" fmla="*/ 87 w 106"/>
                  <a:gd name="T113" fmla="*/ 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5" h="76">
                    <a:moveTo>
                      <a:pt x="87" y="2"/>
                    </a:moveTo>
                    <a:cubicBezTo>
                      <a:pt x="91" y="5"/>
                      <a:pt x="98" y="0"/>
                      <a:pt x="104" y="0"/>
                    </a:cubicBezTo>
                    <a:cubicBezTo>
                      <a:pt x="106" y="5"/>
                      <a:pt x="102" y="4"/>
                      <a:pt x="103" y="8"/>
                    </a:cubicBezTo>
                    <a:cubicBezTo>
                      <a:pt x="98" y="5"/>
                      <a:pt x="90" y="10"/>
                      <a:pt x="84" y="11"/>
                    </a:cubicBezTo>
                    <a:cubicBezTo>
                      <a:pt x="82" y="11"/>
                      <a:pt x="82" y="13"/>
                      <a:pt x="81" y="14"/>
                    </a:cubicBezTo>
                    <a:cubicBezTo>
                      <a:pt x="80" y="14"/>
                      <a:pt x="78" y="13"/>
                      <a:pt x="78" y="14"/>
                    </a:cubicBezTo>
                    <a:cubicBezTo>
                      <a:pt x="78" y="14"/>
                      <a:pt x="75" y="17"/>
                      <a:pt x="75" y="17"/>
                    </a:cubicBezTo>
                    <a:cubicBezTo>
                      <a:pt x="74" y="17"/>
                      <a:pt x="73" y="15"/>
                      <a:pt x="72" y="15"/>
                    </a:cubicBezTo>
                    <a:cubicBezTo>
                      <a:pt x="70" y="16"/>
                      <a:pt x="68" y="16"/>
                      <a:pt x="66" y="17"/>
                    </a:cubicBezTo>
                    <a:cubicBezTo>
                      <a:pt x="65" y="17"/>
                      <a:pt x="62" y="17"/>
                      <a:pt x="60" y="18"/>
                    </a:cubicBezTo>
                    <a:cubicBezTo>
                      <a:pt x="58" y="19"/>
                      <a:pt x="60" y="20"/>
                      <a:pt x="58" y="21"/>
                    </a:cubicBezTo>
                    <a:cubicBezTo>
                      <a:pt x="57" y="22"/>
                      <a:pt x="51" y="21"/>
                      <a:pt x="51" y="26"/>
                    </a:cubicBezTo>
                    <a:cubicBezTo>
                      <a:pt x="51" y="27"/>
                      <a:pt x="48" y="28"/>
                      <a:pt x="47" y="29"/>
                    </a:cubicBezTo>
                    <a:cubicBezTo>
                      <a:pt x="46" y="29"/>
                      <a:pt x="44" y="31"/>
                      <a:pt x="44" y="32"/>
                    </a:cubicBezTo>
                    <a:cubicBezTo>
                      <a:pt x="43" y="32"/>
                      <a:pt x="42" y="33"/>
                      <a:pt x="42" y="34"/>
                    </a:cubicBezTo>
                    <a:cubicBezTo>
                      <a:pt x="37" y="36"/>
                      <a:pt x="38" y="33"/>
                      <a:pt x="35" y="37"/>
                    </a:cubicBezTo>
                    <a:cubicBezTo>
                      <a:pt x="34" y="38"/>
                      <a:pt x="33" y="37"/>
                      <a:pt x="33" y="39"/>
                    </a:cubicBezTo>
                    <a:cubicBezTo>
                      <a:pt x="33" y="41"/>
                      <a:pt x="30" y="40"/>
                      <a:pt x="27" y="42"/>
                    </a:cubicBezTo>
                    <a:cubicBezTo>
                      <a:pt x="27" y="45"/>
                      <a:pt x="29" y="49"/>
                      <a:pt x="24" y="48"/>
                    </a:cubicBezTo>
                    <a:cubicBezTo>
                      <a:pt x="25" y="50"/>
                      <a:pt x="23" y="57"/>
                      <a:pt x="26" y="57"/>
                    </a:cubicBezTo>
                    <a:cubicBezTo>
                      <a:pt x="25" y="58"/>
                      <a:pt x="23" y="59"/>
                      <a:pt x="21" y="60"/>
                    </a:cubicBezTo>
                    <a:cubicBezTo>
                      <a:pt x="20" y="63"/>
                      <a:pt x="25" y="63"/>
                      <a:pt x="24" y="66"/>
                    </a:cubicBezTo>
                    <a:cubicBezTo>
                      <a:pt x="24" y="66"/>
                      <a:pt x="22" y="66"/>
                      <a:pt x="23" y="67"/>
                    </a:cubicBezTo>
                    <a:cubicBezTo>
                      <a:pt x="23" y="67"/>
                      <a:pt x="25" y="69"/>
                      <a:pt x="24" y="69"/>
                    </a:cubicBezTo>
                    <a:cubicBezTo>
                      <a:pt x="25" y="69"/>
                      <a:pt x="26" y="67"/>
                      <a:pt x="26" y="67"/>
                    </a:cubicBezTo>
                    <a:cubicBezTo>
                      <a:pt x="27" y="68"/>
                      <a:pt x="27" y="71"/>
                      <a:pt x="30" y="70"/>
                    </a:cubicBezTo>
                    <a:cubicBezTo>
                      <a:pt x="31" y="73"/>
                      <a:pt x="28" y="73"/>
                      <a:pt x="29" y="76"/>
                    </a:cubicBezTo>
                    <a:cubicBezTo>
                      <a:pt x="24" y="76"/>
                      <a:pt x="20" y="76"/>
                      <a:pt x="15" y="76"/>
                    </a:cubicBezTo>
                    <a:cubicBezTo>
                      <a:pt x="15" y="75"/>
                      <a:pt x="18" y="74"/>
                      <a:pt x="17" y="73"/>
                    </a:cubicBezTo>
                    <a:cubicBezTo>
                      <a:pt x="16" y="72"/>
                      <a:pt x="14" y="72"/>
                      <a:pt x="13" y="72"/>
                    </a:cubicBezTo>
                    <a:cubicBezTo>
                      <a:pt x="12" y="71"/>
                      <a:pt x="10" y="69"/>
                      <a:pt x="10" y="69"/>
                    </a:cubicBezTo>
                    <a:cubicBezTo>
                      <a:pt x="9" y="68"/>
                      <a:pt x="7" y="69"/>
                      <a:pt x="7" y="69"/>
                    </a:cubicBezTo>
                    <a:cubicBezTo>
                      <a:pt x="5" y="67"/>
                      <a:pt x="5" y="69"/>
                      <a:pt x="2" y="69"/>
                    </a:cubicBezTo>
                    <a:cubicBezTo>
                      <a:pt x="2" y="65"/>
                      <a:pt x="0" y="63"/>
                      <a:pt x="1" y="58"/>
                    </a:cubicBezTo>
                    <a:cubicBezTo>
                      <a:pt x="5" y="63"/>
                      <a:pt x="1" y="53"/>
                      <a:pt x="8" y="55"/>
                    </a:cubicBezTo>
                    <a:cubicBezTo>
                      <a:pt x="9" y="54"/>
                      <a:pt x="7" y="54"/>
                      <a:pt x="7" y="54"/>
                    </a:cubicBezTo>
                    <a:cubicBezTo>
                      <a:pt x="7" y="52"/>
                      <a:pt x="11" y="52"/>
                      <a:pt x="8" y="51"/>
                    </a:cubicBezTo>
                    <a:cubicBezTo>
                      <a:pt x="9" y="49"/>
                      <a:pt x="13" y="49"/>
                      <a:pt x="15" y="48"/>
                    </a:cubicBezTo>
                    <a:cubicBezTo>
                      <a:pt x="14" y="45"/>
                      <a:pt x="20" y="43"/>
                      <a:pt x="15" y="42"/>
                    </a:cubicBezTo>
                    <a:cubicBezTo>
                      <a:pt x="16" y="40"/>
                      <a:pt x="18" y="41"/>
                      <a:pt x="20" y="40"/>
                    </a:cubicBezTo>
                    <a:cubicBezTo>
                      <a:pt x="20" y="38"/>
                      <a:pt x="21" y="37"/>
                      <a:pt x="23" y="36"/>
                    </a:cubicBezTo>
                    <a:cubicBezTo>
                      <a:pt x="20" y="33"/>
                      <a:pt x="24" y="33"/>
                      <a:pt x="23" y="29"/>
                    </a:cubicBezTo>
                    <a:cubicBezTo>
                      <a:pt x="29" y="29"/>
                      <a:pt x="31" y="25"/>
                      <a:pt x="35" y="24"/>
                    </a:cubicBezTo>
                    <a:cubicBezTo>
                      <a:pt x="37" y="25"/>
                      <a:pt x="35" y="22"/>
                      <a:pt x="36" y="21"/>
                    </a:cubicBezTo>
                    <a:cubicBezTo>
                      <a:pt x="37" y="21"/>
                      <a:pt x="38" y="22"/>
                      <a:pt x="38" y="23"/>
                    </a:cubicBezTo>
                    <a:cubicBezTo>
                      <a:pt x="39" y="22"/>
                      <a:pt x="40" y="20"/>
                      <a:pt x="41" y="20"/>
                    </a:cubicBezTo>
                    <a:cubicBezTo>
                      <a:pt x="41" y="19"/>
                      <a:pt x="43" y="18"/>
                      <a:pt x="42" y="17"/>
                    </a:cubicBezTo>
                    <a:cubicBezTo>
                      <a:pt x="45" y="17"/>
                      <a:pt x="47" y="17"/>
                      <a:pt x="50" y="15"/>
                    </a:cubicBezTo>
                    <a:cubicBezTo>
                      <a:pt x="52" y="14"/>
                      <a:pt x="53" y="15"/>
                      <a:pt x="58" y="14"/>
                    </a:cubicBezTo>
                    <a:cubicBezTo>
                      <a:pt x="60" y="13"/>
                      <a:pt x="59" y="13"/>
                      <a:pt x="60" y="12"/>
                    </a:cubicBezTo>
                    <a:cubicBezTo>
                      <a:pt x="62" y="12"/>
                      <a:pt x="63" y="14"/>
                      <a:pt x="63" y="14"/>
                    </a:cubicBezTo>
                    <a:cubicBezTo>
                      <a:pt x="65" y="13"/>
                      <a:pt x="62" y="11"/>
                      <a:pt x="64" y="11"/>
                    </a:cubicBezTo>
                    <a:cubicBezTo>
                      <a:pt x="65" y="11"/>
                      <a:pt x="66" y="11"/>
                      <a:pt x="66" y="11"/>
                    </a:cubicBezTo>
                    <a:cubicBezTo>
                      <a:pt x="67" y="10"/>
                      <a:pt x="72" y="10"/>
                      <a:pt x="76" y="9"/>
                    </a:cubicBezTo>
                    <a:cubicBezTo>
                      <a:pt x="79" y="9"/>
                      <a:pt x="78" y="9"/>
                      <a:pt x="79" y="8"/>
                    </a:cubicBezTo>
                    <a:cubicBezTo>
                      <a:pt x="79" y="8"/>
                      <a:pt x="81" y="6"/>
                      <a:pt x="81" y="6"/>
                    </a:cubicBezTo>
                    <a:cubicBezTo>
                      <a:pt x="85" y="4"/>
                      <a:pt x="87" y="9"/>
                      <a:pt x="87"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0" name="Freeform 24"/>
              <p:cNvSpPr/>
              <p:nvPr>
                <p:custDataLst>
                  <p:tags r:id="rId49"/>
                </p:custDataLst>
              </p:nvPr>
            </p:nvSpPr>
            <p:spPr bwMode="auto">
              <a:xfrm>
                <a:off x="6295924" y="1385994"/>
                <a:ext cx="30014" cy="13852"/>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9" y="1"/>
                      <a:pt x="10" y="1"/>
                      <a:pt x="11" y="1"/>
                    </a:cubicBezTo>
                    <a:cubicBezTo>
                      <a:pt x="11" y="5"/>
                      <a:pt x="0" y="0"/>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1" name="Freeform 25"/>
              <p:cNvSpPr/>
              <p:nvPr>
                <p:custDataLst>
                  <p:tags r:id="rId50"/>
                </p:custDataLst>
              </p:nvPr>
            </p:nvSpPr>
            <p:spPr bwMode="auto">
              <a:xfrm>
                <a:off x="4197040" y="1402155"/>
                <a:ext cx="90041" cy="68108"/>
              </a:xfrm>
              <a:custGeom>
                <a:avLst/>
                <a:gdLst>
                  <a:gd name="T0" fmla="*/ 9 w 33"/>
                  <a:gd name="T1" fmla="*/ 1 h 25"/>
                  <a:gd name="T2" fmla="*/ 11 w 33"/>
                  <a:gd name="T3" fmla="*/ 2 h 25"/>
                  <a:gd name="T4" fmla="*/ 20 w 33"/>
                  <a:gd name="T5" fmla="*/ 7 h 25"/>
                  <a:gd name="T6" fmla="*/ 24 w 33"/>
                  <a:gd name="T7" fmla="*/ 4 h 25"/>
                  <a:gd name="T8" fmla="*/ 33 w 33"/>
                  <a:gd name="T9" fmla="*/ 5 h 25"/>
                  <a:gd name="T10" fmla="*/ 30 w 33"/>
                  <a:gd name="T11" fmla="*/ 13 h 25"/>
                  <a:gd name="T12" fmla="*/ 18 w 33"/>
                  <a:gd name="T13" fmla="*/ 16 h 25"/>
                  <a:gd name="T14" fmla="*/ 18 w 33"/>
                  <a:gd name="T15" fmla="*/ 17 h 25"/>
                  <a:gd name="T16" fmla="*/ 15 w 33"/>
                  <a:gd name="T17" fmla="*/ 20 h 25"/>
                  <a:gd name="T18" fmla="*/ 11 w 33"/>
                  <a:gd name="T19" fmla="*/ 22 h 25"/>
                  <a:gd name="T20" fmla="*/ 5 w 33"/>
                  <a:gd name="T21" fmla="*/ 19 h 25"/>
                  <a:gd name="T22" fmla="*/ 0 w 33"/>
                  <a:gd name="T23" fmla="*/ 7 h 25"/>
                  <a:gd name="T24" fmla="*/ 9 w 33"/>
                  <a:gd name="T2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25">
                    <a:moveTo>
                      <a:pt x="9" y="1"/>
                    </a:moveTo>
                    <a:cubicBezTo>
                      <a:pt x="11" y="0"/>
                      <a:pt x="11" y="1"/>
                      <a:pt x="11" y="2"/>
                    </a:cubicBezTo>
                    <a:cubicBezTo>
                      <a:pt x="12" y="5"/>
                      <a:pt x="17" y="5"/>
                      <a:pt x="20" y="7"/>
                    </a:cubicBezTo>
                    <a:cubicBezTo>
                      <a:pt x="22" y="8"/>
                      <a:pt x="23" y="4"/>
                      <a:pt x="24" y="4"/>
                    </a:cubicBezTo>
                    <a:cubicBezTo>
                      <a:pt x="26" y="3"/>
                      <a:pt x="28" y="7"/>
                      <a:pt x="33" y="5"/>
                    </a:cubicBezTo>
                    <a:cubicBezTo>
                      <a:pt x="32" y="7"/>
                      <a:pt x="25" y="10"/>
                      <a:pt x="30" y="13"/>
                    </a:cubicBezTo>
                    <a:cubicBezTo>
                      <a:pt x="29" y="16"/>
                      <a:pt x="23" y="16"/>
                      <a:pt x="18" y="16"/>
                    </a:cubicBezTo>
                    <a:cubicBezTo>
                      <a:pt x="17" y="16"/>
                      <a:pt x="17" y="17"/>
                      <a:pt x="18" y="17"/>
                    </a:cubicBezTo>
                    <a:cubicBezTo>
                      <a:pt x="20" y="20"/>
                      <a:pt x="10" y="18"/>
                      <a:pt x="15" y="20"/>
                    </a:cubicBezTo>
                    <a:cubicBezTo>
                      <a:pt x="15" y="25"/>
                      <a:pt x="10" y="17"/>
                      <a:pt x="11" y="22"/>
                    </a:cubicBezTo>
                    <a:cubicBezTo>
                      <a:pt x="8" y="21"/>
                      <a:pt x="9" y="17"/>
                      <a:pt x="5" y="19"/>
                    </a:cubicBezTo>
                    <a:cubicBezTo>
                      <a:pt x="4" y="14"/>
                      <a:pt x="4" y="8"/>
                      <a:pt x="0" y="7"/>
                    </a:cubicBezTo>
                    <a:cubicBezTo>
                      <a:pt x="2" y="3"/>
                      <a:pt x="10" y="7"/>
                      <a:pt x="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2" name="Freeform 26"/>
              <p:cNvSpPr/>
              <p:nvPr>
                <p:custDataLst>
                  <p:tags r:id="rId51"/>
                </p:custDataLst>
              </p:nvPr>
            </p:nvSpPr>
            <p:spPr bwMode="auto">
              <a:xfrm>
                <a:off x="6001559" y="1413699"/>
                <a:ext cx="24242" cy="16161"/>
              </a:xfrm>
              <a:custGeom>
                <a:avLst/>
                <a:gdLst>
                  <a:gd name="T0" fmla="*/ 5 w 9"/>
                  <a:gd name="T1" fmla="*/ 0 h 6"/>
                  <a:gd name="T2" fmla="*/ 6 w 9"/>
                  <a:gd name="T3" fmla="*/ 6 h 6"/>
                  <a:gd name="T4" fmla="*/ 0 w 9"/>
                  <a:gd name="T5" fmla="*/ 4 h 6"/>
                  <a:gd name="T6" fmla="*/ 5 w 9"/>
                  <a:gd name="T7" fmla="*/ 0 h 6"/>
                </a:gdLst>
                <a:ahLst/>
                <a:cxnLst>
                  <a:cxn ang="0">
                    <a:pos x="T0" y="T1"/>
                  </a:cxn>
                  <a:cxn ang="0">
                    <a:pos x="T2" y="T3"/>
                  </a:cxn>
                  <a:cxn ang="0">
                    <a:pos x="T4" y="T5"/>
                  </a:cxn>
                  <a:cxn ang="0">
                    <a:pos x="T6" y="T7"/>
                  </a:cxn>
                </a:cxnLst>
                <a:rect l="0" t="0" r="r" b="b"/>
                <a:pathLst>
                  <a:path w="9" h="6">
                    <a:moveTo>
                      <a:pt x="5" y="0"/>
                    </a:moveTo>
                    <a:cubicBezTo>
                      <a:pt x="9" y="1"/>
                      <a:pt x="6" y="2"/>
                      <a:pt x="6" y="6"/>
                    </a:cubicBezTo>
                    <a:cubicBezTo>
                      <a:pt x="5" y="5"/>
                      <a:pt x="3" y="4"/>
                      <a:pt x="0" y="4"/>
                    </a:cubicBezTo>
                    <a:cubicBezTo>
                      <a:pt x="0" y="1"/>
                      <a:pt x="5" y="3"/>
                      <a:pt x="5"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3" name="Freeform 27"/>
              <p:cNvSpPr/>
              <p:nvPr>
                <p:custDataLst>
                  <p:tags r:id="rId52"/>
                </p:custDataLst>
              </p:nvPr>
            </p:nvSpPr>
            <p:spPr bwMode="auto">
              <a:xfrm>
                <a:off x="4295162" y="1413699"/>
                <a:ext cx="41557" cy="34631"/>
              </a:xfrm>
              <a:custGeom>
                <a:avLst/>
                <a:gdLst>
                  <a:gd name="T0" fmla="*/ 0 w 15"/>
                  <a:gd name="T1" fmla="*/ 4 h 13"/>
                  <a:gd name="T2" fmla="*/ 15 w 15"/>
                  <a:gd name="T3" fmla="*/ 7 h 13"/>
                  <a:gd name="T4" fmla="*/ 9 w 15"/>
                  <a:gd name="T5" fmla="*/ 13 h 13"/>
                  <a:gd name="T6" fmla="*/ 6 w 15"/>
                  <a:gd name="T7" fmla="*/ 10 h 13"/>
                  <a:gd name="T8" fmla="*/ 3 w 15"/>
                  <a:gd name="T9" fmla="*/ 10 h 13"/>
                  <a:gd name="T10" fmla="*/ 0 w 15"/>
                  <a:gd name="T11" fmla="*/ 4 h 13"/>
                </a:gdLst>
                <a:ahLst/>
                <a:cxnLst>
                  <a:cxn ang="0">
                    <a:pos x="T0" y="T1"/>
                  </a:cxn>
                  <a:cxn ang="0">
                    <a:pos x="T2" y="T3"/>
                  </a:cxn>
                  <a:cxn ang="0">
                    <a:pos x="T4" y="T5"/>
                  </a:cxn>
                  <a:cxn ang="0">
                    <a:pos x="T6" y="T7"/>
                  </a:cxn>
                  <a:cxn ang="0">
                    <a:pos x="T8" y="T9"/>
                  </a:cxn>
                  <a:cxn ang="0">
                    <a:pos x="T10" y="T11"/>
                  </a:cxn>
                </a:cxnLst>
                <a:rect l="0" t="0" r="r" b="b"/>
                <a:pathLst>
                  <a:path w="15" h="13">
                    <a:moveTo>
                      <a:pt x="0" y="4"/>
                    </a:moveTo>
                    <a:cubicBezTo>
                      <a:pt x="4" y="0"/>
                      <a:pt x="13" y="4"/>
                      <a:pt x="15" y="7"/>
                    </a:cubicBezTo>
                    <a:cubicBezTo>
                      <a:pt x="14" y="11"/>
                      <a:pt x="8" y="8"/>
                      <a:pt x="9" y="13"/>
                    </a:cubicBezTo>
                    <a:cubicBezTo>
                      <a:pt x="7" y="13"/>
                      <a:pt x="7" y="11"/>
                      <a:pt x="6" y="10"/>
                    </a:cubicBezTo>
                    <a:cubicBezTo>
                      <a:pt x="5" y="10"/>
                      <a:pt x="3" y="11"/>
                      <a:pt x="3" y="10"/>
                    </a:cubicBezTo>
                    <a:cubicBezTo>
                      <a:pt x="1" y="8"/>
                      <a:pt x="3" y="5"/>
                      <a:pt x="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4" name="Freeform 28"/>
              <p:cNvSpPr/>
              <p:nvPr>
                <p:custDataLst>
                  <p:tags r:id="rId53"/>
                </p:custDataLst>
              </p:nvPr>
            </p:nvSpPr>
            <p:spPr bwMode="auto">
              <a:xfrm>
                <a:off x="4347109" y="1424088"/>
                <a:ext cx="62336" cy="33477"/>
              </a:xfrm>
              <a:custGeom>
                <a:avLst/>
                <a:gdLst>
                  <a:gd name="T0" fmla="*/ 2 w 23"/>
                  <a:gd name="T1" fmla="*/ 2 h 12"/>
                  <a:gd name="T2" fmla="*/ 5 w 23"/>
                  <a:gd name="T3" fmla="*/ 2 h 12"/>
                  <a:gd name="T4" fmla="*/ 12 w 23"/>
                  <a:gd name="T5" fmla="*/ 5 h 12"/>
                  <a:gd name="T6" fmla="*/ 20 w 23"/>
                  <a:gd name="T7" fmla="*/ 8 h 12"/>
                  <a:gd name="T8" fmla="*/ 22 w 23"/>
                  <a:gd name="T9" fmla="*/ 11 h 12"/>
                  <a:gd name="T10" fmla="*/ 5 w 23"/>
                  <a:gd name="T11" fmla="*/ 8 h 12"/>
                  <a:gd name="T12" fmla="*/ 2 w 23"/>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3" h="12">
                    <a:moveTo>
                      <a:pt x="2" y="2"/>
                    </a:moveTo>
                    <a:cubicBezTo>
                      <a:pt x="3" y="2"/>
                      <a:pt x="4" y="2"/>
                      <a:pt x="5" y="2"/>
                    </a:cubicBezTo>
                    <a:cubicBezTo>
                      <a:pt x="9" y="0"/>
                      <a:pt x="9" y="4"/>
                      <a:pt x="12" y="5"/>
                    </a:cubicBezTo>
                    <a:cubicBezTo>
                      <a:pt x="15" y="5"/>
                      <a:pt x="17" y="6"/>
                      <a:pt x="20" y="8"/>
                    </a:cubicBezTo>
                    <a:cubicBezTo>
                      <a:pt x="21" y="9"/>
                      <a:pt x="23" y="8"/>
                      <a:pt x="22" y="11"/>
                    </a:cubicBezTo>
                    <a:cubicBezTo>
                      <a:pt x="14" y="12"/>
                      <a:pt x="11" y="8"/>
                      <a:pt x="5" y="8"/>
                    </a:cubicBezTo>
                    <a:cubicBezTo>
                      <a:pt x="7" y="3"/>
                      <a:pt x="0" y="6"/>
                      <a:pt x="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5" name="Freeform 29"/>
              <p:cNvSpPr/>
              <p:nvPr>
                <p:custDataLst>
                  <p:tags r:id="rId54"/>
                </p:custDataLst>
              </p:nvPr>
            </p:nvSpPr>
            <p:spPr bwMode="auto">
              <a:xfrm>
                <a:off x="6273991" y="1476035"/>
                <a:ext cx="103894" cy="84270"/>
              </a:xfrm>
              <a:custGeom>
                <a:avLst/>
                <a:gdLst>
                  <a:gd name="T0" fmla="*/ 13 w 38"/>
                  <a:gd name="T1" fmla="*/ 6 h 31"/>
                  <a:gd name="T2" fmla="*/ 13 w 38"/>
                  <a:gd name="T3" fmla="*/ 5 h 31"/>
                  <a:gd name="T4" fmla="*/ 29 w 38"/>
                  <a:gd name="T5" fmla="*/ 0 h 31"/>
                  <a:gd name="T6" fmla="*/ 32 w 38"/>
                  <a:gd name="T7" fmla="*/ 6 h 31"/>
                  <a:gd name="T8" fmla="*/ 29 w 38"/>
                  <a:gd name="T9" fmla="*/ 11 h 31"/>
                  <a:gd name="T10" fmla="*/ 37 w 38"/>
                  <a:gd name="T11" fmla="*/ 12 h 31"/>
                  <a:gd name="T12" fmla="*/ 38 w 38"/>
                  <a:gd name="T13" fmla="*/ 24 h 31"/>
                  <a:gd name="T14" fmla="*/ 34 w 38"/>
                  <a:gd name="T15" fmla="*/ 24 h 31"/>
                  <a:gd name="T16" fmla="*/ 34 w 38"/>
                  <a:gd name="T17" fmla="*/ 27 h 31"/>
                  <a:gd name="T18" fmla="*/ 29 w 38"/>
                  <a:gd name="T19" fmla="*/ 27 h 31"/>
                  <a:gd name="T20" fmla="*/ 25 w 38"/>
                  <a:gd name="T21" fmla="*/ 30 h 31"/>
                  <a:gd name="T22" fmla="*/ 20 w 38"/>
                  <a:gd name="T23" fmla="*/ 26 h 31"/>
                  <a:gd name="T24" fmla="*/ 16 w 38"/>
                  <a:gd name="T25" fmla="*/ 21 h 31"/>
                  <a:gd name="T26" fmla="*/ 13 w 38"/>
                  <a:gd name="T27" fmla="*/ 18 h 31"/>
                  <a:gd name="T28" fmla="*/ 5 w 38"/>
                  <a:gd name="T29" fmla="*/ 17 h 31"/>
                  <a:gd name="T30" fmla="*/ 1 w 38"/>
                  <a:gd name="T31" fmla="*/ 14 h 31"/>
                  <a:gd name="T32" fmla="*/ 16 w 38"/>
                  <a:gd name="T33" fmla="*/ 15 h 31"/>
                  <a:gd name="T34" fmla="*/ 17 w 38"/>
                  <a:gd name="T35" fmla="*/ 9 h 31"/>
                  <a:gd name="T36" fmla="*/ 11 w 38"/>
                  <a:gd name="T37" fmla="*/ 5 h 31"/>
                  <a:gd name="T38" fmla="*/ 13 w 38"/>
                  <a:gd name="T39"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 h="31">
                    <a:moveTo>
                      <a:pt x="13" y="6"/>
                    </a:moveTo>
                    <a:cubicBezTo>
                      <a:pt x="15" y="6"/>
                      <a:pt x="14" y="5"/>
                      <a:pt x="13" y="5"/>
                    </a:cubicBezTo>
                    <a:cubicBezTo>
                      <a:pt x="16" y="1"/>
                      <a:pt x="27" y="5"/>
                      <a:pt x="29" y="0"/>
                    </a:cubicBezTo>
                    <a:cubicBezTo>
                      <a:pt x="31" y="1"/>
                      <a:pt x="32" y="4"/>
                      <a:pt x="32" y="6"/>
                    </a:cubicBezTo>
                    <a:cubicBezTo>
                      <a:pt x="33" y="10"/>
                      <a:pt x="29" y="8"/>
                      <a:pt x="29" y="11"/>
                    </a:cubicBezTo>
                    <a:cubicBezTo>
                      <a:pt x="30" y="15"/>
                      <a:pt x="33" y="13"/>
                      <a:pt x="37" y="12"/>
                    </a:cubicBezTo>
                    <a:cubicBezTo>
                      <a:pt x="38" y="18"/>
                      <a:pt x="37" y="18"/>
                      <a:pt x="38" y="24"/>
                    </a:cubicBezTo>
                    <a:cubicBezTo>
                      <a:pt x="37" y="25"/>
                      <a:pt x="34" y="23"/>
                      <a:pt x="34" y="24"/>
                    </a:cubicBezTo>
                    <a:cubicBezTo>
                      <a:pt x="33" y="25"/>
                      <a:pt x="34" y="27"/>
                      <a:pt x="34" y="27"/>
                    </a:cubicBezTo>
                    <a:cubicBezTo>
                      <a:pt x="32" y="28"/>
                      <a:pt x="30" y="27"/>
                      <a:pt x="29" y="27"/>
                    </a:cubicBezTo>
                    <a:cubicBezTo>
                      <a:pt x="27" y="28"/>
                      <a:pt x="27" y="30"/>
                      <a:pt x="25" y="30"/>
                    </a:cubicBezTo>
                    <a:cubicBezTo>
                      <a:pt x="21" y="31"/>
                      <a:pt x="21" y="27"/>
                      <a:pt x="20" y="26"/>
                    </a:cubicBezTo>
                    <a:cubicBezTo>
                      <a:pt x="19" y="24"/>
                      <a:pt x="14" y="25"/>
                      <a:pt x="16" y="21"/>
                    </a:cubicBezTo>
                    <a:cubicBezTo>
                      <a:pt x="13" y="22"/>
                      <a:pt x="13" y="20"/>
                      <a:pt x="13" y="18"/>
                    </a:cubicBezTo>
                    <a:cubicBezTo>
                      <a:pt x="10" y="19"/>
                      <a:pt x="8" y="18"/>
                      <a:pt x="5" y="17"/>
                    </a:cubicBezTo>
                    <a:cubicBezTo>
                      <a:pt x="3" y="16"/>
                      <a:pt x="0" y="17"/>
                      <a:pt x="1" y="14"/>
                    </a:cubicBezTo>
                    <a:cubicBezTo>
                      <a:pt x="7" y="13"/>
                      <a:pt x="9" y="16"/>
                      <a:pt x="16" y="15"/>
                    </a:cubicBezTo>
                    <a:cubicBezTo>
                      <a:pt x="18" y="15"/>
                      <a:pt x="17" y="12"/>
                      <a:pt x="17" y="9"/>
                    </a:cubicBezTo>
                    <a:cubicBezTo>
                      <a:pt x="18" y="5"/>
                      <a:pt x="9" y="11"/>
                      <a:pt x="11" y="5"/>
                    </a:cubicBezTo>
                    <a:cubicBezTo>
                      <a:pt x="13" y="5"/>
                      <a:pt x="13" y="5"/>
                      <a:pt x="13"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6" name="Freeform 30"/>
              <p:cNvSpPr/>
              <p:nvPr>
                <p:custDataLst>
                  <p:tags r:id="rId55"/>
                </p:custDataLst>
              </p:nvPr>
            </p:nvSpPr>
            <p:spPr bwMode="auto">
              <a:xfrm>
                <a:off x="6639927" y="1484115"/>
                <a:ext cx="62336" cy="30014"/>
              </a:xfrm>
              <a:custGeom>
                <a:avLst/>
                <a:gdLst>
                  <a:gd name="T0" fmla="*/ 0 w 23"/>
                  <a:gd name="T1" fmla="*/ 2 h 11"/>
                  <a:gd name="T2" fmla="*/ 6 w 23"/>
                  <a:gd name="T3" fmla="*/ 0 h 11"/>
                  <a:gd name="T4" fmla="*/ 23 w 23"/>
                  <a:gd name="T5" fmla="*/ 5 h 11"/>
                  <a:gd name="T6" fmla="*/ 21 w 23"/>
                  <a:gd name="T7" fmla="*/ 11 h 11"/>
                  <a:gd name="T8" fmla="*/ 5 w 23"/>
                  <a:gd name="T9" fmla="*/ 5 h 11"/>
                  <a:gd name="T10" fmla="*/ 0 w 23"/>
                  <a:gd name="T11" fmla="*/ 2 h 11"/>
                </a:gdLst>
                <a:ahLst/>
                <a:cxnLst>
                  <a:cxn ang="0">
                    <a:pos x="T0" y="T1"/>
                  </a:cxn>
                  <a:cxn ang="0">
                    <a:pos x="T2" y="T3"/>
                  </a:cxn>
                  <a:cxn ang="0">
                    <a:pos x="T4" y="T5"/>
                  </a:cxn>
                  <a:cxn ang="0">
                    <a:pos x="T6" y="T7"/>
                  </a:cxn>
                  <a:cxn ang="0">
                    <a:pos x="T8" y="T9"/>
                  </a:cxn>
                  <a:cxn ang="0">
                    <a:pos x="T10" y="T11"/>
                  </a:cxn>
                </a:cxnLst>
                <a:rect l="0" t="0" r="r" b="b"/>
                <a:pathLst>
                  <a:path w="23" h="11">
                    <a:moveTo>
                      <a:pt x="0" y="2"/>
                    </a:moveTo>
                    <a:cubicBezTo>
                      <a:pt x="1" y="0"/>
                      <a:pt x="4" y="0"/>
                      <a:pt x="6" y="0"/>
                    </a:cubicBezTo>
                    <a:cubicBezTo>
                      <a:pt x="12" y="1"/>
                      <a:pt x="18" y="4"/>
                      <a:pt x="23" y="5"/>
                    </a:cubicBezTo>
                    <a:cubicBezTo>
                      <a:pt x="23" y="8"/>
                      <a:pt x="21" y="8"/>
                      <a:pt x="21" y="11"/>
                    </a:cubicBezTo>
                    <a:cubicBezTo>
                      <a:pt x="13" y="10"/>
                      <a:pt x="10" y="9"/>
                      <a:pt x="5" y="5"/>
                    </a:cubicBezTo>
                    <a:cubicBezTo>
                      <a:pt x="4" y="4"/>
                      <a:pt x="3" y="1"/>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7" name="Freeform 31"/>
              <p:cNvSpPr/>
              <p:nvPr>
                <p:custDataLst>
                  <p:tags r:id="rId56"/>
                </p:custDataLst>
              </p:nvPr>
            </p:nvSpPr>
            <p:spPr bwMode="auto">
              <a:xfrm>
                <a:off x="4254759" y="1484115"/>
                <a:ext cx="40403" cy="16161"/>
              </a:xfrm>
              <a:custGeom>
                <a:avLst/>
                <a:gdLst>
                  <a:gd name="T0" fmla="*/ 15 w 15"/>
                  <a:gd name="T1" fmla="*/ 5 h 6"/>
                  <a:gd name="T2" fmla="*/ 0 w 15"/>
                  <a:gd name="T3" fmla="*/ 3 h 6"/>
                  <a:gd name="T4" fmla="*/ 5 w 15"/>
                  <a:gd name="T5" fmla="*/ 0 h 6"/>
                  <a:gd name="T6" fmla="*/ 15 w 15"/>
                  <a:gd name="T7" fmla="*/ 5 h 6"/>
                </a:gdLst>
                <a:ahLst/>
                <a:cxnLst>
                  <a:cxn ang="0">
                    <a:pos x="T0" y="T1"/>
                  </a:cxn>
                  <a:cxn ang="0">
                    <a:pos x="T2" y="T3"/>
                  </a:cxn>
                  <a:cxn ang="0">
                    <a:pos x="T4" y="T5"/>
                  </a:cxn>
                  <a:cxn ang="0">
                    <a:pos x="T6" y="T7"/>
                  </a:cxn>
                </a:cxnLst>
                <a:rect l="0" t="0" r="r" b="b"/>
                <a:pathLst>
                  <a:path w="15" h="6">
                    <a:moveTo>
                      <a:pt x="15" y="5"/>
                    </a:moveTo>
                    <a:cubicBezTo>
                      <a:pt x="13" y="6"/>
                      <a:pt x="4" y="5"/>
                      <a:pt x="0" y="3"/>
                    </a:cubicBezTo>
                    <a:cubicBezTo>
                      <a:pt x="0" y="1"/>
                      <a:pt x="5" y="3"/>
                      <a:pt x="5" y="0"/>
                    </a:cubicBezTo>
                    <a:cubicBezTo>
                      <a:pt x="8" y="2"/>
                      <a:pt x="15" y="0"/>
                      <a:pt x="15"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8" name="Freeform 32"/>
              <p:cNvSpPr/>
              <p:nvPr>
                <p:custDataLst>
                  <p:tags r:id="rId57"/>
                </p:custDataLst>
              </p:nvPr>
            </p:nvSpPr>
            <p:spPr bwMode="auto">
              <a:xfrm>
                <a:off x="7084361" y="1574156"/>
                <a:ext cx="34631" cy="21933"/>
              </a:xfrm>
              <a:custGeom>
                <a:avLst/>
                <a:gdLst>
                  <a:gd name="T0" fmla="*/ 12 w 13"/>
                  <a:gd name="T1" fmla="*/ 6 h 8"/>
                  <a:gd name="T2" fmla="*/ 0 w 13"/>
                  <a:gd name="T3" fmla="*/ 3 h 8"/>
                  <a:gd name="T4" fmla="*/ 12 w 13"/>
                  <a:gd name="T5" fmla="*/ 6 h 8"/>
                </a:gdLst>
                <a:ahLst/>
                <a:cxnLst>
                  <a:cxn ang="0">
                    <a:pos x="T0" y="T1"/>
                  </a:cxn>
                  <a:cxn ang="0">
                    <a:pos x="T2" y="T3"/>
                  </a:cxn>
                  <a:cxn ang="0">
                    <a:pos x="T4" y="T5"/>
                  </a:cxn>
                </a:cxnLst>
                <a:rect l="0" t="0" r="r" b="b"/>
                <a:pathLst>
                  <a:path w="13" h="8">
                    <a:moveTo>
                      <a:pt x="12" y="6"/>
                    </a:moveTo>
                    <a:cubicBezTo>
                      <a:pt x="6" y="8"/>
                      <a:pt x="6" y="2"/>
                      <a:pt x="0" y="3"/>
                    </a:cubicBezTo>
                    <a:cubicBezTo>
                      <a:pt x="3" y="0"/>
                      <a:pt x="13" y="2"/>
                      <a:pt x="12"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9" name="Freeform 33"/>
              <p:cNvSpPr/>
              <p:nvPr>
                <p:custDataLst>
                  <p:tags r:id="rId58"/>
                </p:custDataLst>
              </p:nvPr>
            </p:nvSpPr>
            <p:spPr bwMode="auto">
              <a:xfrm>
                <a:off x="7062428" y="1596090"/>
                <a:ext cx="46175" cy="27705"/>
              </a:xfrm>
              <a:custGeom>
                <a:avLst/>
                <a:gdLst>
                  <a:gd name="T0" fmla="*/ 17 w 17"/>
                  <a:gd name="T1" fmla="*/ 5 h 10"/>
                  <a:gd name="T2" fmla="*/ 2 w 17"/>
                  <a:gd name="T3" fmla="*/ 5 h 10"/>
                  <a:gd name="T4" fmla="*/ 7 w 17"/>
                  <a:gd name="T5" fmla="*/ 1 h 10"/>
                  <a:gd name="T6" fmla="*/ 17 w 17"/>
                  <a:gd name="T7" fmla="*/ 5 h 10"/>
                </a:gdLst>
                <a:ahLst/>
                <a:cxnLst>
                  <a:cxn ang="0">
                    <a:pos x="T0" y="T1"/>
                  </a:cxn>
                  <a:cxn ang="0">
                    <a:pos x="T2" y="T3"/>
                  </a:cxn>
                  <a:cxn ang="0">
                    <a:pos x="T4" y="T5"/>
                  </a:cxn>
                  <a:cxn ang="0">
                    <a:pos x="T6" y="T7"/>
                  </a:cxn>
                </a:cxnLst>
                <a:rect l="0" t="0" r="r" b="b"/>
                <a:pathLst>
                  <a:path w="17" h="10">
                    <a:moveTo>
                      <a:pt x="17" y="5"/>
                    </a:moveTo>
                    <a:cubicBezTo>
                      <a:pt x="16" y="10"/>
                      <a:pt x="4" y="10"/>
                      <a:pt x="2" y="5"/>
                    </a:cubicBezTo>
                    <a:cubicBezTo>
                      <a:pt x="0" y="0"/>
                      <a:pt x="7" y="4"/>
                      <a:pt x="7" y="1"/>
                    </a:cubicBezTo>
                    <a:cubicBezTo>
                      <a:pt x="10" y="3"/>
                      <a:pt x="13" y="5"/>
                      <a:pt x="17"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0" name="Freeform 34"/>
              <p:cNvSpPr/>
              <p:nvPr>
                <p:custDataLst>
                  <p:tags r:id="rId59"/>
                </p:custDataLst>
              </p:nvPr>
            </p:nvSpPr>
            <p:spPr bwMode="auto">
              <a:xfrm>
                <a:off x="2729833" y="1615714"/>
                <a:ext cx="30014" cy="24242"/>
              </a:xfrm>
              <a:custGeom>
                <a:avLst/>
                <a:gdLst>
                  <a:gd name="T0" fmla="*/ 5 w 11"/>
                  <a:gd name="T1" fmla="*/ 0 h 9"/>
                  <a:gd name="T2" fmla="*/ 11 w 11"/>
                  <a:gd name="T3" fmla="*/ 6 h 9"/>
                  <a:gd name="T4" fmla="*/ 3 w 11"/>
                  <a:gd name="T5" fmla="*/ 9 h 9"/>
                  <a:gd name="T6" fmla="*/ 2 w 11"/>
                  <a:gd name="T7" fmla="*/ 1 h 9"/>
                  <a:gd name="T8" fmla="*/ 5 w 11"/>
                  <a:gd name="T9" fmla="*/ 0 h 9"/>
                </a:gdLst>
                <a:ahLst/>
                <a:cxnLst>
                  <a:cxn ang="0">
                    <a:pos x="T0" y="T1"/>
                  </a:cxn>
                  <a:cxn ang="0">
                    <a:pos x="T2" y="T3"/>
                  </a:cxn>
                  <a:cxn ang="0">
                    <a:pos x="T4" y="T5"/>
                  </a:cxn>
                  <a:cxn ang="0">
                    <a:pos x="T6" y="T7"/>
                  </a:cxn>
                  <a:cxn ang="0">
                    <a:pos x="T8" y="T9"/>
                  </a:cxn>
                </a:cxnLst>
                <a:rect l="0" t="0" r="r" b="b"/>
                <a:pathLst>
                  <a:path w="11" h="9">
                    <a:moveTo>
                      <a:pt x="5" y="0"/>
                    </a:moveTo>
                    <a:cubicBezTo>
                      <a:pt x="9" y="0"/>
                      <a:pt x="11" y="2"/>
                      <a:pt x="11" y="6"/>
                    </a:cubicBezTo>
                    <a:cubicBezTo>
                      <a:pt x="7" y="6"/>
                      <a:pt x="4" y="5"/>
                      <a:pt x="3" y="9"/>
                    </a:cubicBezTo>
                    <a:cubicBezTo>
                      <a:pt x="0" y="9"/>
                      <a:pt x="3" y="3"/>
                      <a:pt x="2" y="1"/>
                    </a:cubicBezTo>
                    <a:cubicBezTo>
                      <a:pt x="4" y="2"/>
                      <a:pt x="5" y="1"/>
                      <a:pt x="5"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1" name="Freeform 35"/>
              <p:cNvSpPr/>
              <p:nvPr>
                <p:custDataLst>
                  <p:tags r:id="rId60"/>
                </p:custDataLst>
              </p:nvPr>
            </p:nvSpPr>
            <p:spPr bwMode="auto">
              <a:xfrm>
                <a:off x="6183950" y="1628412"/>
                <a:ext cx="27705" cy="21933"/>
              </a:xfrm>
              <a:custGeom>
                <a:avLst/>
                <a:gdLst>
                  <a:gd name="T0" fmla="*/ 10 w 10"/>
                  <a:gd name="T1" fmla="*/ 7 h 8"/>
                  <a:gd name="T2" fmla="*/ 0 w 10"/>
                  <a:gd name="T3" fmla="*/ 8 h 8"/>
                  <a:gd name="T4" fmla="*/ 10 w 10"/>
                  <a:gd name="T5" fmla="*/ 7 h 8"/>
                </a:gdLst>
                <a:ahLst/>
                <a:cxnLst>
                  <a:cxn ang="0">
                    <a:pos x="T0" y="T1"/>
                  </a:cxn>
                  <a:cxn ang="0">
                    <a:pos x="T2" y="T3"/>
                  </a:cxn>
                  <a:cxn ang="0">
                    <a:pos x="T4" y="T5"/>
                  </a:cxn>
                </a:cxnLst>
                <a:rect l="0" t="0" r="r" b="b"/>
                <a:pathLst>
                  <a:path w="10" h="8">
                    <a:moveTo>
                      <a:pt x="10" y="7"/>
                    </a:moveTo>
                    <a:cubicBezTo>
                      <a:pt x="5" y="6"/>
                      <a:pt x="3" y="8"/>
                      <a:pt x="0" y="8"/>
                    </a:cubicBezTo>
                    <a:cubicBezTo>
                      <a:pt x="0" y="6"/>
                      <a:pt x="10" y="0"/>
                      <a:pt x="10"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2" name="Freeform 36"/>
              <p:cNvSpPr/>
              <p:nvPr>
                <p:custDataLst>
                  <p:tags r:id="rId61"/>
                </p:custDataLst>
              </p:nvPr>
            </p:nvSpPr>
            <p:spPr bwMode="auto">
              <a:xfrm>
                <a:off x="6691874" y="1648036"/>
                <a:ext cx="51947" cy="30014"/>
              </a:xfrm>
              <a:custGeom>
                <a:avLst/>
                <a:gdLst>
                  <a:gd name="T0" fmla="*/ 15 w 19"/>
                  <a:gd name="T1" fmla="*/ 1 h 11"/>
                  <a:gd name="T2" fmla="*/ 17 w 19"/>
                  <a:gd name="T3" fmla="*/ 10 h 11"/>
                  <a:gd name="T4" fmla="*/ 2 w 19"/>
                  <a:gd name="T5" fmla="*/ 7 h 11"/>
                  <a:gd name="T6" fmla="*/ 5 w 19"/>
                  <a:gd name="T7" fmla="*/ 1 h 11"/>
                  <a:gd name="T8" fmla="*/ 15 w 19"/>
                  <a:gd name="T9" fmla="*/ 1 h 11"/>
                </a:gdLst>
                <a:ahLst/>
                <a:cxnLst>
                  <a:cxn ang="0">
                    <a:pos x="T0" y="T1"/>
                  </a:cxn>
                  <a:cxn ang="0">
                    <a:pos x="T2" y="T3"/>
                  </a:cxn>
                  <a:cxn ang="0">
                    <a:pos x="T4" y="T5"/>
                  </a:cxn>
                  <a:cxn ang="0">
                    <a:pos x="T6" y="T7"/>
                  </a:cxn>
                  <a:cxn ang="0">
                    <a:pos x="T8" y="T9"/>
                  </a:cxn>
                </a:cxnLst>
                <a:rect l="0" t="0" r="r" b="b"/>
                <a:pathLst>
                  <a:path w="19" h="11">
                    <a:moveTo>
                      <a:pt x="15" y="1"/>
                    </a:moveTo>
                    <a:cubicBezTo>
                      <a:pt x="17" y="3"/>
                      <a:pt x="19" y="8"/>
                      <a:pt x="17" y="10"/>
                    </a:cubicBezTo>
                    <a:cubicBezTo>
                      <a:pt x="11" y="10"/>
                      <a:pt x="4" y="11"/>
                      <a:pt x="2" y="7"/>
                    </a:cubicBezTo>
                    <a:cubicBezTo>
                      <a:pt x="0" y="2"/>
                      <a:pt x="7" y="6"/>
                      <a:pt x="5" y="1"/>
                    </a:cubicBezTo>
                    <a:cubicBezTo>
                      <a:pt x="9" y="0"/>
                      <a:pt x="15" y="4"/>
                      <a:pt x="15"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3" name="Freeform 37"/>
              <p:cNvSpPr/>
              <p:nvPr>
                <p:custDataLst>
                  <p:tags r:id="rId62"/>
                </p:custDataLst>
              </p:nvPr>
            </p:nvSpPr>
            <p:spPr bwMode="auto">
              <a:xfrm>
                <a:off x="6674558" y="1732306"/>
                <a:ext cx="57719" cy="27705"/>
              </a:xfrm>
              <a:custGeom>
                <a:avLst/>
                <a:gdLst>
                  <a:gd name="T0" fmla="*/ 20 w 21"/>
                  <a:gd name="T1" fmla="*/ 4 h 10"/>
                  <a:gd name="T2" fmla="*/ 14 w 21"/>
                  <a:gd name="T3" fmla="*/ 7 h 10"/>
                  <a:gd name="T4" fmla="*/ 8 w 21"/>
                  <a:gd name="T5" fmla="*/ 9 h 10"/>
                  <a:gd name="T6" fmla="*/ 2 w 21"/>
                  <a:gd name="T7" fmla="*/ 7 h 10"/>
                  <a:gd name="T8" fmla="*/ 4 w 21"/>
                  <a:gd name="T9" fmla="*/ 3 h 10"/>
                  <a:gd name="T10" fmla="*/ 8 w 21"/>
                  <a:gd name="T11" fmla="*/ 0 h 10"/>
                  <a:gd name="T12" fmla="*/ 20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20" y="4"/>
                    </a:moveTo>
                    <a:cubicBezTo>
                      <a:pt x="21" y="9"/>
                      <a:pt x="16" y="7"/>
                      <a:pt x="14" y="7"/>
                    </a:cubicBezTo>
                    <a:cubicBezTo>
                      <a:pt x="14" y="7"/>
                      <a:pt x="9" y="10"/>
                      <a:pt x="8" y="9"/>
                    </a:cubicBezTo>
                    <a:cubicBezTo>
                      <a:pt x="7" y="7"/>
                      <a:pt x="4" y="8"/>
                      <a:pt x="2" y="7"/>
                    </a:cubicBezTo>
                    <a:cubicBezTo>
                      <a:pt x="0" y="3"/>
                      <a:pt x="9" y="4"/>
                      <a:pt x="4" y="3"/>
                    </a:cubicBezTo>
                    <a:cubicBezTo>
                      <a:pt x="4" y="1"/>
                      <a:pt x="8" y="2"/>
                      <a:pt x="8" y="0"/>
                    </a:cubicBezTo>
                    <a:cubicBezTo>
                      <a:pt x="12" y="1"/>
                      <a:pt x="17" y="2"/>
                      <a:pt x="2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4" name="Freeform 38"/>
              <p:cNvSpPr/>
              <p:nvPr>
                <p:custDataLst>
                  <p:tags r:id="rId63"/>
                </p:custDataLst>
              </p:nvPr>
            </p:nvSpPr>
            <p:spPr bwMode="auto">
              <a:xfrm>
                <a:off x="6674558" y="1776172"/>
                <a:ext cx="27705" cy="13852"/>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5" name="Freeform 39"/>
              <p:cNvSpPr/>
              <p:nvPr>
                <p:custDataLst>
                  <p:tags r:id="rId64"/>
                </p:custDataLst>
              </p:nvPr>
            </p:nvSpPr>
            <p:spPr bwMode="auto">
              <a:xfrm>
                <a:off x="6585672" y="1794642"/>
                <a:ext cx="32322" cy="19625"/>
              </a:xfrm>
              <a:custGeom>
                <a:avLst/>
                <a:gdLst>
                  <a:gd name="T0" fmla="*/ 10 w 12"/>
                  <a:gd name="T1" fmla="*/ 1 h 7"/>
                  <a:gd name="T2" fmla="*/ 11 w 12"/>
                  <a:gd name="T3" fmla="*/ 3 h 7"/>
                  <a:gd name="T4" fmla="*/ 6 w 12"/>
                  <a:gd name="T5" fmla="*/ 5 h 7"/>
                  <a:gd name="T6" fmla="*/ 0 w 12"/>
                  <a:gd name="T7" fmla="*/ 5 h 7"/>
                  <a:gd name="T8" fmla="*/ 10 w 12"/>
                  <a:gd name="T9" fmla="*/ 1 h 7"/>
                </a:gdLst>
                <a:ahLst/>
                <a:cxnLst>
                  <a:cxn ang="0">
                    <a:pos x="T0" y="T1"/>
                  </a:cxn>
                  <a:cxn ang="0">
                    <a:pos x="T2" y="T3"/>
                  </a:cxn>
                  <a:cxn ang="0">
                    <a:pos x="T4" y="T5"/>
                  </a:cxn>
                  <a:cxn ang="0">
                    <a:pos x="T6" y="T7"/>
                  </a:cxn>
                  <a:cxn ang="0">
                    <a:pos x="T8" y="T9"/>
                  </a:cxn>
                </a:cxnLst>
                <a:rect l="0" t="0" r="r" b="b"/>
                <a:pathLst>
                  <a:path w="12" h="7">
                    <a:moveTo>
                      <a:pt x="10" y="1"/>
                    </a:moveTo>
                    <a:cubicBezTo>
                      <a:pt x="10" y="2"/>
                      <a:pt x="10" y="3"/>
                      <a:pt x="11" y="3"/>
                    </a:cubicBezTo>
                    <a:cubicBezTo>
                      <a:pt x="12" y="6"/>
                      <a:pt x="7" y="4"/>
                      <a:pt x="6" y="5"/>
                    </a:cubicBezTo>
                    <a:cubicBezTo>
                      <a:pt x="4" y="7"/>
                      <a:pt x="5" y="5"/>
                      <a:pt x="0" y="5"/>
                    </a:cubicBezTo>
                    <a:cubicBezTo>
                      <a:pt x="2" y="3"/>
                      <a:pt x="4" y="0"/>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6" name="Freeform 40"/>
              <p:cNvSpPr/>
              <p:nvPr>
                <p:custDataLst>
                  <p:tags r:id="rId65"/>
                </p:custDataLst>
              </p:nvPr>
            </p:nvSpPr>
            <p:spPr bwMode="auto">
              <a:xfrm>
                <a:off x="6645699" y="1811957"/>
                <a:ext cx="12698" cy="21933"/>
              </a:xfrm>
              <a:custGeom>
                <a:avLst/>
                <a:gdLst>
                  <a:gd name="T0" fmla="*/ 1 w 5"/>
                  <a:gd name="T1" fmla="*/ 0 h 8"/>
                  <a:gd name="T2" fmla="*/ 4 w 5"/>
                  <a:gd name="T3" fmla="*/ 6 h 8"/>
                  <a:gd name="T4" fmla="*/ 1 w 5"/>
                  <a:gd name="T5" fmla="*/ 0 h 8"/>
                </a:gdLst>
                <a:ahLst/>
                <a:cxnLst>
                  <a:cxn ang="0">
                    <a:pos x="T0" y="T1"/>
                  </a:cxn>
                  <a:cxn ang="0">
                    <a:pos x="T2" y="T3"/>
                  </a:cxn>
                  <a:cxn ang="0">
                    <a:pos x="T4" y="T5"/>
                  </a:cxn>
                </a:cxnLst>
                <a:rect l="0" t="0" r="r" b="b"/>
                <a:pathLst>
                  <a:path w="5" h="8">
                    <a:moveTo>
                      <a:pt x="1" y="0"/>
                    </a:moveTo>
                    <a:cubicBezTo>
                      <a:pt x="4" y="1"/>
                      <a:pt x="5" y="3"/>
                      <a:pt x="4" y="6"/>
                    </a:cubicBezTo>
                    <a:cubicBezTo>
                      <a:pt x="0" y="8"/>
                      <a:pt x="2" y="3"/>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7" name="Freeform 41"/>
              <p:cNvSpPr/>
              <p:nvPr>
                <p:custDataLst>
                  <p:tags r:id="rId66"/>
                </p:custDataLst>
              </p:nvPr>
            </p:nvSpPr>
            <p:spPr bwMode="auto">
              <a:xfrm>
                <a:off x="1770548" y="1980495"/>
                <a:ext cx="73880" cy="87732"/>
              </a:xfrm>
              <a:custGeom>
                <a:avLst/>
                <a:gdLst>
                  <a:gd name="T0" fmla="*/ 10 w 27"/>
                  <a:gd name="T1" fmla="*/ 1 h 32"/>
                  <a:gd name="T2" fmla="*/ 12 w 27"/>
                  <a:gd name="T3" fmla="*/ 2 h 32"/>
                  <a:gd name="T4" fmla="*/ 22 w 27"/>
                  <a:gd name="T5" fmla="*/ 2 h 32"/>
                  <a:gd name="T6" fmla="*/ 26 w 27"/>
                  <a:gd name="T7" fmla="*/ 5 h 32"/>
                  <a:gd name="T8" fmla="*/ 25 w 27"/>
                  <a:gd name="T9" fmla="*/ 8 h 32"/>
                  <a:gd name="T10" fmla="*/ 22 w 27"/>
                  <a:gd name="T11" fmla="*/ 10 h 32"/>
                  <a:gd name="T12" fmla="*/ 25 w 27"/>
                  <a:gd name="T13" fmla="*/ 17 h 32"/>
                  <a:gd name="T14" fmla="*/ 23 w 27"/>
                  <a:gd name="T15" fmla="*/ 24 h 32"/>
                  <a:gd name="T16" fmla="*/ 16 w 27"/>
                  <a:gd name="T17" fmla="*/ 24 h 32"/>
                  <a:gd name="T18" fmla="*/ 15 w 27"/>
                  <a:gd name="T19" fmla="*/ 29 h 32"/>
                  <a:gd name="T20" fmla="*/ 12 w 27"/>
                  <a:gd name="T21" fmla="*/ 32 h 32"/>
                  <a:gd name="T22" fmla="*/ 3 w 27"/>
                  <a:gd name="T23" fmla="*/ 32 h 32"/>
                  <a:gd name="T24" fmla="*/ 6 w 27"/>
                  <a:gd name="T25" fmla="*/ 23 h 32"/>
                  <a:gd name="T26" fmla="*/ 6 w 27"/>
                  <a:gd name="T27" fmla="*/ 17 h 32"/>
                  <a:gd name="T28" fmla="*/ 3 w 27"/>
                  <a:gd name="T29" fmla="*/ 10 h 32"/>
                  <a:gd name="T30" fmla="*/ 9 w 27"/>
                  <a:gd name="T31" fmla="*/ 11 h 32"/>
                  <a:gd name="T32" fmla="*/ 10 w 27"/>
                  <a:gd name="T33"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32">
                    <a:moveTo>
                      <a:pt x="10" y="1"/>
                    </a:moveTo>
                    <a:cubicBezTo>
                      <a:pt x="11" y="0"/>
                      <a:pt x="11" y="1"/>
                      <a:pt x="12" y="2"/>
                    </a:cubicBezTo>
                    <a:cubicBezTo>
                      <a:pt x="12" y="5"/>
                      <a:pt x="18" y="1"/>
                      <a:pt x="22" y="2"/>
                    </a:cubicBezTo>
                    <a:cubicBezTo>
                      <a:pt x="23" y="4"/>
                      <a:pt x="24" y="5"/>
                      <a:pt x="26" y="5"/>
                    </a:cubicBezTo>
                    <a:cubicBezTo>
                      <a:pt x="27" y="7"/>
                      <a:pt x="26" y="8"/>
                      <a:pt x="25" y="8"/>
                    </a:cubicBezTo>
                    <a:cubicBezTo>
                      <a:pt x="25" y="10"/>
                      <a:pt x="23" y="9"/>
                      <a:pt x="22" y="10"/>
                    </a:cubicBezTo>
                    <a:cubicBezTo>
                      <a:pt x="22" y="13"/>
                      <a:pt x="25" y="14"/>
                      <a:pt x="25" y="17"/>
                    </a:cubicBezTo>
                    <a:cubicBezTo>
                      <a:pt x="25" y="19"/>
                      <a:pt x="23" y="21"/>
                      <a:pt x="23" y="24"/>
                    </a:cubicBezTo>
                    <a:cubicBezTo>
                      <a:pt x="21" y="24"/>
                      <a:pt x="18" y="24"/>
                      <a:pt x="16" y="24"/>
                    </a:cubicBezTo>
                    <a:cubicBezTo>
                      <a:pt x="14" y="24"/>
                      <a:pt x="15" y="28"/>
                      <a:pt x="15" y="29"/>
                    </a:cubicBezTo>
                    <a:cubicBezTo>
                      <a:pt x="14" y="30"/>
                      <a:pt x="10" y="29"/>
                      <a:pt x="12" y="32"/>
                    </a:cubicBezTo>
                    <a:cubicBezTo>
                      <a:pt x="9" y="32"/>
                      <a:pt x="6" y="32"/>
                      <a:pt x="3" y="32"/>
                    </a:cubicBezTo>
                    <a:cubicBezTo>
                      <a:pt x="4" y="29"/>
                      <a:pt x="0" y="22"/>
                      <a:pt x="6" y="23"/>
                    </a:cubicBezTo>
                    <a:cubicBezTo>
                      <a:pt x="6" y="19"/>
                      <a:pt x="3" y="20"/>
                      <a:pt x="6" y="17"/>
                    </a:cubicBezTo>
                    <a:cubicBezTo>
                      <a:pt x="7" y="12"/>
                      <a:pt x="2" y="14"/>
                      <a:pt x="3" y="10"/>
                    </a:cubicBezTo>
                    <a:cubicBezTo>
                      <a:pt x="6" y="9"/>
                      <a:pt x="7" y="11"/>
                      <a:pt x="9" y="11"/>
                    </a:cubicBezTo>
                    <a:cubicBezTo>
                      <a:pt x="12" y="10"/>
                      <a:pt x="9" y="4"/>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8" name="Freeform 42"/>
              <p:cNvSpPr/>
              <p:nvPr>
                <p:custDataLst>
                  <p:tags r:id="rId67"/>
                </p:custDataLst>
              </p:nvPr>
            </p:nvSpPr>
            <p:spPr bwMode="auto">
              <a:xfrm>
                <a:off x="5254680" y="1986268"/>
                <a:ext cx="21933" cy="18470"/>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7" y="2"/>
                      <a:pt x="6" y="3"/>
                    </a:cubicBezTo>
                    <a:cubicBezTo>
                      <a:pt x="4" y="6"/>
                      <a:pt x="3" y="7"/>
                      <a:pt x="0" y="5"/>
                    </a:cubicBezTo>
                    <a:cubicBezTo>
                      <a:pt x="1" y="2"/>
                      <a:pt x="4" y="1"/>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9" name="Freeform 43"/>
              <p:cNvSpPr/>
              <p:nvPr>
                <p:custDataLst>
                  <p:tags r:id="rId68"/>
                </p:custDataLst>
              </p:nvPr>
            </p:nvSpPr>
            <p:spPr bwMode="auto">
              <a:xfrm>
                <a:off x="5781074" y="2002429"/>
                <a:ext cx="26551" cy="40403"/>
              </a:xfrm>
              <a:custGeom>
                <a:avLst/>
                <a:gdLst>
                  <a:gd name="T0" fmla="*/ 3 w 10"/>
                  <a:gd name="T1" fmla="*/ 0 h 15"/>
                  <a:gd name="T2" fmla="*/ 10 w 10"/>
                  <a:gd name="T3" fmla="*/ 10 h 15"/>
                  <a:gd name="T4" fmla="*/ 4 w 10"/>
                  <a:gd name="T5" fmla="*/ 8 h 15"/>
                  <a:gd name="T6" fmla="*/ 3 w 10"/>
                  <a:gd name="T7" fmla="*/ 0 h 15"/>
                </a:gdLst>
                <a:ahLst/>
                <a:cxnLst>
                  <a:cxn ang="0">
                    <a:pos x="T0" y="T1"/>
                  </a:cxn>
                  <a:cxn ang="0">
                    <a:pos x="T2" y="T3"/>
                  </a:cxn>
                  <a:cxn ang="0">
                    <a:pos x="T4" y="T5"/>
                  </a:cxn>
                  <a:cxn ang="0">
                    <a:pos x="T6" y="T7"/>
                  </a:cxn>
                </a:cxnLst>
                <a:rect l="0" t="0" r="r" b="b"/>
                <a:pathLst>
                  <a:path w="10" h="15">
                    <a:moveTo>
                      <a:pt x="3" y="0"/>
                    </a:moveTo>
                    <a:cubicBezTo>
                      <a:pt x="5" y="3"/>
                      <a:pt x="6" y="9"/>
                      <a:pt x="10" y="10"/>
                    </a:cubicBezTo>
                    <a:cubicBezTo>
                      <a:pt x="8" y="15"/>
                      <a:pt x="4" y="10"/>
                      <a:pt x="4" y="8"/>
                    </a:cubicBezTo>
                    <a:cubicBezTo>
                      <a:pt x="0" y="7"/>
                      <a:pt x="1" y="2"/>
                      <a:pt x="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0" name="Freeform 44"/>
              <p:cNvSpPr/>
              <p:nvPr>
                <p:custDataLst>
                  <p:tags r:id="rId69"/>
                </p:custDataLst>
              </p:nvPr>
            </p:nvSpPr>
            <p:spPr bwMode="auto">
              <a:xfrm>
                <a:off x="4273229" y="1986268"/>
                <a:ext cx="41557" cy="188163"/>
              </a:xfrm>
              <a:custGeom>
                <a:avLst/>
                <a:gdLst>
                  <a:gd name="T0" fmla="*/ 5 w 15"/>
                  <a:gd name="T1" fmla="*/ 8 h 69"/>
                  <a:gd name="T2" fmla="*/ 8 w 15"/>
                  <a:gd name="T3" fmla="*/ 18 h 69"/>
                  <a:gd name="T4" fmla="*/ 9 w 15"/>
                  <a:gd name="T5" fmla="*/ 24 h 69"/>
                  <a:gd name="T6" fmla="*/ 9 w 15"/>
                  <a:gd name="T7" fmla="*/ 28 h 69"/>
                  <a:gd name="T8" fmla="*/ 11 w 15"/>
                  <a:gd name="T9" fmla="*/ 40 h 69"/>
                  <a:gd name="T10" fmla="*/ 15 w 15"/>
                  <a:gd name="T11" fmla="*/ 46 h 69"/>
                  <a:gd name="T12" fmla="*/ 9 w 15"/>
                  <a:gd name="T13" fmla="*/ 48 h 69"/>
                  <a:gd name="T14" fmla="*/ 9 w 15"/>
                  <a:gd name="T15" fmla="*/ 58 h 69"/>
                  <a:gd name="T16" fmla="*/ 7 w 15"/>
                  <a:gd name="T17" fmla="*/ 58 h 69"/>
                  <a:gd name="T18" fmla="*/ 9 w 15"/>
                  <a:gd name="T19" fmla="*/ 68 h 69"/>
                  <a:gd name="T20" fmla="*/ 2 w 15"/>
                  <a:gd name="T21" fmla="*/ 67 h 69"/>
                  <a:gd name="T22" fmla="*/ 4 w 15"/>
                  <a:gd name="T23" fmla="*/ 58 h 69"/>
                  <a:gd name="T24" fmla="*/ 1 w 15"/>
                  <a:gd name="T25" fmla="*/ 54 h 69"/>
                  <a:gd name="T26" fmla="*/ 4 w 15"/>
                  <a:gd name="T27" fmla="*/ 36 h 69"/>
                  <a:gd name="T28" fmla="*/ 1 w 15"/>
                  <a:gd name="T29" fmla="*/ 28 h 69"/>
                  <a:gd name="T30" fmla="*/ 1 w 15"/>
                  <a:gd name="T31" fmla="*/ 18 h 69"/>
                  <a:gd name="T32" fmla="*/ 5 w 15"/>
                  <a:gd name="T33" fmla="*/ 14 h 69"/>
                  <a:gd name="T34" fmla="*/ 7 w 15"/>
                  <a:gd name="T35" fmla="*/ 9 h 69"/>
                  <a:gd name="T36" fmla="*/ 5 w 15"/>
                  <a:gd name="T37" fmla="*/ 8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9">
                    <a:moveTo>
                      <a:pt x="5" y="8"/>
                    </a:moveTo>
                    <a:cubicBezTo>
                      <a:pt x="11" y="0"/>
                      <a:pt x="6" y="16"/>
                      <a:pt x="8" y="18"/>
                    </a:cubicBezTo>
                    <a:cubicBezTo>
                      <a:pt x="10" y="20"/>
                      <a:pt x="6" y="20"/>
                      <a:pt x="9" y="24"/>
                    </a:cubicBezTo>
                    <a:cubicBezTo>
                      <a:pt x="12" y="26"/>
                      <a:pt x="9" y="26"/>
                      <a:pt x="9" y="28"/>
                    </a:cubicBezTo>
                    <a:cubicBezTo>
                      <a:pt x="9" y="30"/>
                      <a:pt x="12" y="35"/>
                      <a:pt x="11" y="40"/>
                    </a:cubicBezTo>
                    <a:cubicBezTo>
                      <a:pt x="11" y="44"/>
                      <a:pt x="13" y="45"/>
                      <a:pt x="15" y="46"/>
                    </a:cubicBezTo>
                    <a:cubicBezTo>
                      <a:pt x="15" y="50"/>
                      <a:pt x="11" y="50"/>
                      <a:pt x="9" y="48"/>
                    </a:cubicBezTo>
                    <a:cubicBezTo>
                      <a:pt x="9" y="52"/>
                      <a:pt x="9" y="58"/>
                      <a:pt x="9" y="58"/>
                    </a:cubicBezTo>
                    <a:cubicBezTo>
                      <a:pt x="9" y="58"/>
                      <a:pt x="6" y="58"/>
                      <a:pt x="7" y="58"/>
                    </a:cubicBezTo>
                    <a:cubicBezTo>
                      <a:pt x="7" y="61"/>
                      <a:pt x="11" y="62"/>
                      <a:pt x="9" y="68"/>
                    </a:cubicBezTo>
                    <a:cubicBezTo>
                      <a:pt x="5" y="67"/>
                      <a:pt x="6" y="69"/>
                      <a:pt x="2" y="67"/>
                    </a:cubicBezTo>
                    <a:cubicBezTo>
                      <a:pt x="5" y="63"/>
                      <a:pt x="1" y="62"/>
                      <a:pt x="4" y="58"/>
                    </a:cubicBezTo>
                    <a:cubicBezTo>
                      <a:pt x="4" y="55"/>
                      <a:pt x="2" y="54"/>
                      <a:pt x="1" y="54"/>
                    </a:cubicBezTo>
                    <a:cubicBezTo>
                      <a:pt x="2" y="50"/>
                      <a:pt x="5" y="43"/>
                      <a:pt x="4" y="36"/>
                    </a:cubicBezTo>
                    <a:cubicBezTo>
                      <a:pt x="3" y="33"/>
                      <a:pt x="1" y="31"/>
                      <a:pt x="1" y="28"/>
                    </a:cubicBezTo>
                    <a:cubicBezTo>
                      <a:pt x="0" y="24"/>
                      <a:pt x="4" y="21"/>
                      <a:pt x="1" y="18"/>
                    </a:cubicBezTo>
                    <a:cubicBezTo>
                      <a:pt x="1" y="16"/>
                      <a:pt x="3" y="14"/>
                      <a:pt x="5" y="14"/>
                    </a:cubicBezTo>
                    <a:cubicBezTo>
                      <a:pt x="5" y="11"/>
                      <a:pt x="5" y="9"/>
                      <a:pt x="7" y="9"/>
                    </a:cubicBezTo>
                    <a:cubicBezTo>
                      <a:pt x="7" y="8"/>
                      <a:pt x="6" y="8"/>
                      <a:pt x="5" y="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1" name="Freeform 45"/>
              <p:cNvSpPr/>
              <p:nvPr>
                <p:custDataLst>
                  <p:tags r:id="rId70"/>
                </p:custDataLst>
              </p:nvPr>
            </p:nvSpPr>
            <p:spPr bwMode="auto">
              <a:xfrm>
                <a:off x="5222357" y="2004738"/>
                <a:ext cx="12698" cy="19625"/>
              </a:xfrm>
              <a:custGeom>
                <a:avLst/>
                <a:gdLst>
                  <a:gd name="T0" fmla="*/ 2 w 5"/>
                  <a:gd name="T1" fmla="*/ 1 h 7"/>
                  <a:gd name="T2" fmla="*/ 0 w 5"/>
                  <a:gd name="T3" fmla="*/ 5 h 7"/>
                  <a:gd name="T4" fmla="*/ 0 w 5"/>
                  <a:gd name="T5" fmla="*/ 2 h 7"/>
                  <a:gd name="T6" fmla="*/ 2 w 5"/>
                  <a:gd name="T7" fmla="*/ 1 h 7"/>
                </a:gdLst>
                <a:ahLst/>
                <a:cxnLst>
                  <a:cxn ang="0">
                    <a:pos x="T0" y="T1"/>
                  </a:cxn>
                  <a:cxn ang="0">
                    <a:pos x="T2" y="T3"/>
                  </a:cxn>
                  <a:cxn ang="0">
                    <a:pos x="T4" y="T5"/>
                  </a:cxn>
                  <a:cxn ang="0">
                    <a:pos x="T6" y="T7"/>
                  </a:cxn>
                </a:cxnLst>
                <a:rect l="0" t="0" r="r" b="b"/>
                <a:pathLst>
                  <a:path w="5" h="7">
                    <a:moveTo>
                      <a:pt x="2" y="1"/>
                    </a:moveTo>
                    <a:cubicBezTo>
                      <a:pt x="5" y="0"/>
                      <a:pt x="4" y="7"/>
                      <a:pt x="0" y="5"/>
                    </a:cubicBezTo>
                    <a:cubicBezTo>
                      <a:pt x="0" y="4"/>
                      <a:pt x="0" y="3"/>
                      <a:pt x="0" y="2"/>
                    </a:cubicBezTo>
                    <a:cubicBezTo>
                      <a:pt x="1" y="2"/>
                      <a:pt x="2" y="2"/>
                      <a:pt x="2"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2" name="Freeform 46"/>
              <p:cNvSpPr/>
              <p:nvPr>
                <p:custDataLst>
                  <p:tags r:id="rId71"/>
                </p:custDataLst>
              </p:nvPr>
            </p:nvSpPr>
            <p:spPr bwMode="auto">
              <a:xfrm>
                <a:off x="6988548" y="2070536"/>
                <a:ext cx="120055" cy="103894"/>
              </a:xfrm>
              <a:custGeom>
                <a:avLst/>
                <a:gdLst>
                  <a:gd name="T0" fmla="*/ 19 w 44"/>
                  <a:gd name="T1" fmla="*/ 0 h 38"/>
                  <a:gd name="T2" fmla="*/ 24 w 44"/>
                  <a:gd name="T3" fmla="*/ 3 h 38"/>
                  <a:gd name="T4" fmla="*/ 22 w 44"/>
                  <a:gd name="T5" fmla="*/ 9 h 38"/>
                  <a:gd name="T6" fmla="*/ 28 w 44"/>
                  <a:gd name="T7" fmla="*/ 12 h 38"/>
                  <a:gd name="T8" fmla="*/ 37 w 44"/>
                  <a:gd name="T9" fmla="*/ 15 h 38"/>
                  <a:gd name="T10" fmla="*/ 35 w 44"/>
                  <a:gd name="T11" fmla="*/ 21 h 38"/>
                  <a:gd name="T12" fmla="*/ 40 w 44"/>
                  <a:gd name="T13" fmla="*/ 23 h 38"/>
                  <a:gd name="T14" fmla="*/ 43 w 44"/>
                  <a:gd name="T15" fmla="*/ 27 h 38"/>
                  <a:gd name="T16" fmla="*/ 40 w 44"/>
                  <a:gd name="T17" fmla="*/ 34 h 38"/>
                  <a:gd name="T18" fmla="*/ 38 w 44"/>
                  <a:gd name="T19" fmla="*/ 31 h 38"/>
                  <a:gd name="T20" fmla="*/ 29 w 44"/>
                  <a:gd name="T21" fmla="*/ 31 h 38"/>
                  <a:gd name="T22" fmla="*/ 24 w 44"/>
                  <a:gd name="T23" fmla="*/ 37 h 38"/>
                  <a:gd name="T24" fmla="*/ 21 w 44"/>
                  <a:gd name="T25" fmla="*/ 33 h 38"/>
                  <a:gd name="T26" fmla="*/ 16 w 44"/>
                  <a:gd name="T27" fmla="*/ 31 h 38"/>
                  <a:gd name="T28" fmla="*/ 10 w 44"/>
                  <a:gd name="T29" fmla="*/ 27 h 38"/>
                  <a:gd name="T30" fmla="*/ 0 w 44"/>
                  <a:gd name="T31" fmla="*/ 28 h 38"/>
                  <a:gd name="T32" fmla="*/ 1 w 44"/>
                  <a:gd name="T33" fmla="*/ 23 h 38"/>
                  <a:gd name="T34" fmla="*/ 7 w 44"/>
                  <a:gd name="T35" fmla="*/ 20 h 38"/>
                  <a:gd name="T36" fmla="*/ 10 w 44"/>
                  <a:gd name="T37" fmla="*/ 14 h 38"/>
                  <a:gd name="T38" fmla="*/ 12 w 44"/>
                  <a:gd name="T39" fmla="*/ 6 h 38"/>
                  <a:gd name="T40" fmla="*/ 15 w 44"/>
                  <a:gd name="T41" fmla="*/ 6 h 38"/>
                  <a:gd name="T42" fmla="*/ 15 w 44"/>
                  <a:gd name="T43" fmla="*/ 3 h 38"/>
                  <a:gd name="T44" fmla="*/ 19 w 44"/>
                  <a:gd name="T45"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38">
                    <a:moveTo>
                      <a:pt x="19" y="0"/>
                    </a:moveTo>
                    <a:cubicBezTo>
                      <a:pt x="21" y="1"/>
                      <a:pt x="21" y="3"/>
                      <a:pt x="24" y="3"/>
                    </a:cubicBezTo>
                    <a:cubicBezTo>
                      <a:pt x="23" y="6"/>
                      <a:pt x="19" y="6"/>
                      <a:pt x="22" y="9"/>
                    </a:cubicBezTo>
                    <a:cubicBezTo>
                      <a:pt x="21" y="13"/>
                      <a:pt x="26" y="11"/>
                      <a:pt x="28" y="12"/>
                    </a:cubicBezTo>
                    <a:cubicBezTo>
                      <a:pt x="29" y="13"/>
                      <a:pt x="31" y="17"/>
                      <a:pt x="37" y="15"/>
                    </a:cubicBezTo>
                    <a:cubicBezTo>
                      <a:pt x="37" y="19"/>
                      <a:pt x="40" y="20"/>
                      <a:pt x="35" y="21"/>
                    </a:cubicBezTo>
                    <a:cubicBezTo>
                      <a:pt x="35" y="23"/>
                      <a:pt x="39" y="22"/>
                      <a:pt x="40" y="23"/>
                    </a:cubicBezTo>
                    <a:cubicBezTo>
                      <a:pt x="41" y="23"/>
                      <a:pt x="39" y="29"/>
                      <a:pt x="43" y="27"/>
                    </a:cubicBezTo>
                    <a:cubicBezTo>
                      <a:pt x="44" y="32"/>
                      <a:pt x="39" y="30"/>
                      <a:pt x="40" y="34"/>
                    </a:cubicBezTo>
                    <a:cubicBezTo>
                      <a:pt x="38" y="34"/>
                      <a:pt x="39" y="33"/>
                      <a:pt x="38" y="31"/>
                    </a:cubicBezTo>
                    <a:cubicBezTo>
                      <a:pt x="33" y="32"/>
                      <a:pt x="34" y="33"/>
                      <a:pt x="29" y="31"/>
                    </a:cubicBezTo>
                    <a:cubicBezTo>
                      <a:pt x="28" y="34"/>
                      <a:pt x="23" y="33"/>
                      <a:pt x="24" y="37"/>
                    </a:cubicBezTo>
                    <a:cubicBezTo>
                      <a:pt x="21" y="38"/>
                      <a:pt x="22" y="34"/>
                      <a:pt x="21" y="33"/>
                    </a:cubicBezTo>
                    <a:cubicBezTo>
                      <a:pt x="20" y="32"/>
                      <a:pt x="17" y="32"/>
                      <a:pt x="16" y="31"/>
                    </a:cubicBezTo>
                    <a:cubicBezTo>
                      <a:pt x="15" y="30"/>
                      <a:pt x="14" y="28"/>
                      <a:pt x="10" y="27"/>
                    </a:cubicBezTo>
                    <a:cubicBezTo>
                      <a:pt x="6" y="26"/>
                      <a:pt x="5" y="30"/>
                      <a:pt x="0" y="28"/>
                    </a:cubicBezTo>
                    <a:cubicBezTo>
                      <a:pt x="1" y="27"/>
                      <a:pt x="1" y="25"/>
                      <a:pt x="1" y="23"/>
                    </a:cubicBezTo>
                    <a:cubicBezTo>
                      <a:pt x="6" y="24"/>
                      <a:pt x="2" y="18"/>
                      <a:pt x="7" y="20"/>
                    </a:cubicBezTo>
                    <a:cubicBezTo>
                      <a:pt x="5" y="16"/>
                      <a:pt x="9" y="15"/>
                      <a:pt x="10" y="14"/>
                    </a:cubicBezTo>
                    <a:cubicBezTo>
                      <a:pt x="11" y="12"/>
                      <a:pt x="10" y="9"/>
                      <a:pt x="12" y="6"/>
                    </a:cubicBezTo>
                    <a:cubicBezTo>
                      <a:pt x="12" y="6"/>
                      <a:pt x="14" y="7"/>
                      <a:pt x="15" y="6"/>
                    </a:cubicBezTo>
                    <a:cubicBezTo>
                      <a:pt x="15" y="6"/>
                      <a:pt x="14" y="4"/>
                      <a:pt x="15" y="3"/>
                    </a:cubicBezTo>
                    <a:cubicBezTo>
                      <a:pt x="16" y="2"/>
                      <a:pt x="19" y="3"/>
                      <a:pt x="19"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3" name="Freeform 47"/>
              <p:cNvSpPr/>
              <p:nvPr>
                <p:custDataLst>
                  <p:tags r:id="rId72"/>
                </p:custDataLst>
              </p:nvPr>
            </p:nvSpPr>
            <p:spPr bwMode="auto">
              <a:xfrm>
                <a:off x="6922749" y="2102859"/>
                <a:ext cx="30014" cy="27705"/>
              </a:xfrm>
              <a:custGeom>
                <a:avLst/>
                <a:gdLst>
                  <a:gd name="T0" fmla="*/ 0 w 11"/>
                  <a:gd name="T1" fmla="*/ 0 h 10"/>
                  <a:gd name="T2" fmla="*/ 11 w 11"/>
                  <a:gd name="T3" fmla="*/ 5 h 10"/>
                  <a:gd name="T4" fmla="*/ 0 w 11"/>
                  <a:gd name="T5" fmla="*/ 0 h 10"/>
                </a:gdLst>
                <a:ahLst/>
                <a:cxnLst>
                  <a:cxn ang="0">
                    <a:pos x="T0" y="T1"/>
                  </a:cxn>
                  <a:cxn ang="0">
                    <a:pos x="T2" y="T3"/>
                  </a:cxn>
                  <a:cxn ang="0">
                    <a:pos x="T4" y="T5"/>
                  </a:cxn>
                </a:cxnLst>
                <a:rect l="0" t="0" r="r" b="b"/>
                <a:pathLst>
                  <a:path w="11" h="10">
                    <a:moveTo>
                      <a:pt x="0" y="0"/>
                    </a:moveTo>
                    <a:cubicBezTo>
                      <a:pt x="5" y="0"/>
                      <a:pt x="6" y="5"/>
                      <a:pt x="11" y="5"/>
                    </a:cubicBezTo>
                    <a:cubicBezTo>
                      <a:pt x="9" y="10"/>
                      <a:pt x="0" y="5"/>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4" name="Freeform 48"/>
              <p:cNvSpPr/>
              <p:nvPr>
                <p:custDataLst>
                  <p:tags r:id="rId73"/>
                </p:custDataLst>
              </p:nvPr>
            </p:nvSpPr>
            <p:spPr bwMode="auto">
              <a:xfrm>
                <a:off x="4260531" y="2204444"/>
                <a:ext cx="84270" cy="60027"/>
              </a:xfrm>
              <a:custGeom>
                <a:avLst/>
                <a:gdLst>
                  <a:gd name="T0" fmla="*/ 9 w 31"/>
                  <a:gd name="T1" fmla="*/ 0 h 22"/>
                  <a:gd name="T2" fmla="*/ 10 w 31"/>
                  <a:gd name="T3" fmla="*/ 2 h 22"/>
                  <a:gd name="T4" fmla="*/ 16 w 31"/>
                  <a:gd name="T5" fmla="*/ 8 h 22"/>
                  <a:gd name="T6" fmla="*/ 31 w 31"/>
                  <a:gd name="T7" fmla="*/ 6 h 22"/>
                  <a:gd name="T8" fmla="*/ 25 w 31"/>
                  <a:gd name="T9" fmla="*/ 15 h 22"/>
                  <a:gd name="T10" fmla="*/ 20 w 31"/>
                  <a:gd name="T11" fmla="*/ 14 h 22"/>
                  <a:gd name="T12" fmla="*/ 14 w 31"/>
                  <a:gd name="T13" fmla="*/ 17 h 22"/>
                  <a:gd name="T14" fmla="*/ 13 w 31"/>
                  <a:gd name="T15" fmla="*/ 21 h 22"/>
                  <a:gd name="T16" fmla="*/ 6 w 31"/>
                  <a:gd name="T17" fmla="*/ 18 h 22"/>
                  <a:gd name="T18" fmla="*/ 9 w 31"/>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22">
                    <a:moveTo>
                      <a:pt x="9" y="0"/>
                    </a:moveTo>
                    <a:cubicBezTo>
                      <a:pt x="10" y="0"/>
                      <a:pt x="10" y="1"/>
                      <a:pt x="10" y="2"/>
                    </a:cubicBezTo>
                    <a:cubicBezTo>
                      <a:pt x="10" y="5"/>
                      <a:pt x="16" y="4"/>
                      <a:pt x="16" y="8"/>
                    </a:cubicBezTo>
                    <a:cubicBezTo>
                      <a:pt x="21" y="6"/>
                      <a:pt x="25" y="8"/>
                      <a:pt x="31" y="6"/>
                    </a:cubicBezTo>
                    <a:cubicBezTo>
                      <a:pt x="31" y="11"/>
                      <a:pt x="25" y="11"/>
                      <a:pt x="25" y="15"/>
                    </a:cubicBezTo>
                    <a:cubicBezTo>
                      <a:pt x="22" y="15"/>
                      <a:pt x="22" y="14"/>
                      <a:pt x="20" y="14"/>
                    </a:cubicBezTo>
                    <a:cubicBezTo>
                      <a:pt x="17" y="13"/>
                      <a:pt x="15" y="20"/>
                      <a:pt x="14" y="17"/>
                    </a:cubicBezTo>
                    <a:cubicBezTo>
                      <a:pt x="13" y="17"/>
                      <a:pt x="13" y="19"/>
                      <a:pt x="13" y="21"/>
                    </a:cubicBezTo>
                    <a:cubicBezTo>
                      <a:pt x="9" y="22"/>
                      <a:pt x="9" y="13"/>
                      <a:pt x="6" y="18"/>
                    </a:cubicBezTo>
                    <a:cubicBezTo>
                      <a:pt x="0" y="14"/>
                      <a:pt x="4" y="3"/>
                      <a:pt x="9"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5" name="Freeform 49"/>
              <p:cNvSpPr/>
              <p:nvPr>
                <p:custDataLst>
                  <p:tags r:id="rId74"/>
                </p:custDataLst>
              </p:nvPr>
            </p:nvSpPr>
            <p:spPr bwMode="auto">
              <a:xfrm>
                <a:off x="4110462" y="2274861"/>
                <a:ext cx="162767" cy="145451"/>
              </a:xfrm>
              <a:custGeom>
                <a:avLst/>
                <a:gdLst>
                  <a:gd name="T0" fmla="*/ 53 w 60"/>
                  <a:gd name="T1" fmla="*/ 1 h 53"/>
                  <a:gd name="T2" fmla="*/ 58 w 60"/>
                  <a:gd name="T3" fmla="*/ 2 h 53"/>
                  <a:gd name="T4" fmla="*/ 58 w 60"/>
                  <a:gd name="T5" fmla="*/ 25 h 53"/>
                  <a:gd name="T6" fmla="*/ 56 w 60"/>
                  <a:gd name="T7" fmla="*/ 22 h 53"/>
                  <a:gd name="T8" fmla="*/ 56 w 60"/>
                  <a:gd name="T9" fmla="*/ 31 h 53"/>
                  <a:gd name="T10" fmla="*/ 53 w 60"/>
                  <a:gd name="T11" fmla="*/ 29 h 53"/>
                  <a:gd name="T12" fmla="*/ 53 w 60"/>
                  <a:gd name="T13" fmla="*/ 44 h 53"/>
                  <a:gd name="T14" fmla="*/ 50 w 60"/>
                  <a:gd name="T15" fmla="*/ 42 h 53"/>
                  <a:gd name="T16" fmla="*/ 46 w 60"/>
                  <a:gd name="T17" fmla="*/ 45 h 53"/>
                  <a:gd name="T18" fmla="*/ 43 w 60"/>
                  <a:gd name="T19" fmla="*/ 44 h 53"/>
                  <a:gd name="T20" fmla="*/ 37 w 60"/>
                  <a:gd name="T21" fmla="*/ 45 h 53"/>
                  <a:gd name="T22" fmla="*/ 29 w 60"/>
                  <a:gd name="T23" fmla="*/ 47 h 53"/>
                  <a:gd name="T24" fmla="*/ 26 w 60"/>
                  <a:gd name="T25" fmla="*/ 53 h 53"/>
                  <a:gd name="T26" fmla="*/ 21 w 60"/>
                  <a:gd name="T27" fmla="*/ 45 h 53"/>
                  <a:gd name="T28" fmla="*/ 18 w 60"/>
                  <a:gd name="T29" fmla="*/ 48 h 53"/>
                  <a:gd name="T30" fmla="*/ 15 w 60"/>
                  <a:gd name="T31" fmla="*/ 47 h 53"/>
                  <a:gd name="T32" fmla="*/ 0 w 60"/>
                  <a:gd name="T33" fmla="*/ 50 h 53"/>
                  <a:gd name="T34" fmla="*/ 1 w 60"/>
                  <a:gd name="T35" fmla="*/ 44 h 53"/>
                  <a:gd name="T36" fmla="*/ 4 w 60"/>
                  <a:gd name="T37" fmla="*/ 45 h 53"/>
                  <a:gd name="T38" fmla="*/ 6 w 60"/>
                  <a:gd name="T39" fmla="*/ 42 h 53"/>
                  <a:gd name="T40" fmla="*/ 26 w 60"/>
                  <a:gd name="T41" fmla="*/ 41 h 53"/>
                  <a:gd name="T42" fmla="*/ 29 w 60"/>
                  <a:gd name="T43" fmla="*/ 31 h 53"/>
                  <a:gd name="T44" fmla="*/ 32 w 60"/>
                  <a:gd name="T45" fmla="*/ 28 h 53"/>
                  <a:gd name="T46" fmla="*/ 41 w 60"/>
                  <a:gd name="T47" fmla="*/ 29 h 53"/>
                  <a:gd name="T48" fmla="*/ 41 w 60"/>
                  <a:gd name="T49" fmla="*/ 23 h 53"/>
                  <a:gd name="T50" fmla="*/ 43 w 60"/>
                  <a:gd name="T51" fmla="*/ 26 h 53"/>
                  <a:gd name="T52" fmla="*/ 44 w 60"/>
                  <a:gd name="T53" fmla="*/ 19 h 53"/>
                  <a:gd name="T54" fmla="*/ 49 w 60"/>
                  <a:gd name="T55" fmla="*/ 7 h 53"/>
                  <a:gd name="T56" fmla="*/ 53 w 60"/>
                  <a:gd name="T57" fmla="*/ 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52">
                    <a:moveTo>
                      <a:pt x="53" y="1"/>
                    </a:moveTo>
                    <a:cubicBezTo>
                      <a:pt x="56" y="0"/>
                      <a:pt x="56" y="2"/>
                      <a:pt x="58" y="2"/>
                    </a:cubicBezTo>
                    <a:cubicBezTo>
                      <a:pt x="57" y="13"/>
                      <a:pt x="60" y="18"/>
                      <a:pt x="58" y="25"/>
                    </a:cubicBezTo>
                    <a:cubicBezTo>
                      <a:pt x="56" y="25"/>
                      <a:pt x="56" y="23"/>
                      <a:pt x="56" y="22"/>
                    </a:cubicBezTo>
                    <a:cubicBezTo>
                      <a:pt x="52" y="23"/>
                      <a:pt x="57" y="28"/>
                      <a:pt x="56" y="31"/>
                    </a:cubicBezTo>
                    <a:cubicBezTo>
                      <a:pt x="55" y="30"/>
                      <a:pt x="55" y="29"/>
                      <a:pt x="53" y="29"/>
                    </a:cubicBezTo>
                    <a:cubicBezTo>
                      <a:pt x="53" y="34"/>
                      <a:pt x="53" y="39"/>
                      <a:pt x="53" y="44"/>
                    </a:cubicBezTo>
                    <a:cubicBezTo>
                      <a:pt x="52" y="44"/>
                      <a:pt x="52" y="42"/>
                      <a:pt x="50" y="42"/>
                    </a:cubicBezTo>
                    <a:cubicBezTo>
                      <a:pt x="47" y="41"/>
                      <a:pt x="47" y="45"/>
                      <a:pt x="46" y="45"/>
                    </a:cubicBezTo>
                    <a:cubicBezTo>
                      <a:pt x="45" y="46"/>
                      <a:pt x="44" y="44"/>
                      <a:pt x="43" y="44"/>
                    </a:cubicBezTo>
                    <a:cubicBezTo>
                      <a:pt x="42" y="44"/>
                      <a:pt x="38" y="45"/>
                      <a:pt x="37" y="45"/>
                    </a:cubicBezTo>
                    <a:cubicBezTo>
                      <a:pt x="36" y="45"/>
                      <a:pt x="33" y="48"/>
                      <a:pt x="29" y="47"/>
                    </a:cubicBezTo>
                    <a:cubicBezTo>
                      <a:pt x="27" y="47"/>
                      <a:pt x="29" y="52"/>
                      <a:pt x="26" y="53"/>
                    </a:cubicBezTo>
                    <a:cubicBezTo>
                      <a:pt x="23" y="52"/>
                      <a:pt x="21" y="50"/>
                      <a:pt x="21" y="45"/>
                    </a:cubicBezTo>
                    <a:cubicBezTo>
                      <a:pt x="18" y="44"/>
                      <a:pt x="18" y="48"/>
                      <a:pt x="18" y="48"/>
                    </a:cubicBezTo>
                    <a:cubicBezTo>
                      <a:pt x="16" y="49"/>
                      <a:pt x="15" y="47"/>
                      <a:pt x="15" y="47"/>
                    </a:cubicBezTo>
                    <a:cubicBezTo>
                      <a:pt x="10" y="48"/>
                      <a:pt x="4" y="52"/>
                      <a:pt x="0" y="50"/>
                    </a:cubicBezTo>
                    <a:cubicBezTo>
                      <a:pt x="1" y="48"/>
                      <a:pt x="1" y="46"/>
                      <a:pt x="1" y="44"/>
                    </a:cubicBezTo>
                    <a:cubicBezTo>
                      <a:pt x="3" y="43"/>
                      <a:pt x="4" y="45"/>
                      <a:pt x="4" y="45"/>
                    </a:cubicBezTo>
                    <a:cubicBezTo>
                      <a:pt x="6" y="45"/>
                      <a:pt x="5" y="42"/>
                      <a:pt x="6" y="42"/>
                    </a:cubicBezTo>
                    <a:cubicBezTo>
                      <a:pt x="11" y="42"/>
                      <a:pt x="20" y="43"/>
                      <a:pt x="26" y="41"/>
                    </a:cubicBezTo>
                    <a:cubicBezTo>
                      <a:pt x="24" y="34"/>
                      <a:pt x="31" y="36"/>
                      <a:pt x="29" y="31"/>
                    </a:cubicBezTo>
                    <a:cubicBezTo>
                      <a:pt x="32" y="33"/>
                      <a:pt x="33" y="32"/>
                      <a:pt x="32" y="28"/>
                    </a:cubicBezTo>
                    <a:cubicBezTo>
                      <a:pt x="35" y="31"/>
                      <a:pt x="38" y="26"/>
                      <a:pt x="41" y="29"/>
                    </a:cubicBezTo>
                    <a:cubicBezTo>
                      <a:pt x="42" y="28"/>
                      <a:pt x="40" y="24"/>
                      <a:pt x="41" y="23"/>
                    </a:cubicBezTo>
                    <a:cubicBezTo>
                      <a:pt x="43" y="22"/>
                      <a:pt x="43" y="26"/>
                      <a:pt x="43" y="26"/>
                    </a:cubicBezTo>
                    <a:cubicBezTo>
                      <a:pt x="44" y="26"/>
                      <a:pt x="48" y="25"/>
                      <a:pt x="44" y="19"/>
                    </a:cubicBezTo>
                    <a:cubicBezTo>
                      <a:pt x="50" y="17"/>
                      <a:pt x="47" y="11"/>
                      <a:pt x="49" y="7"/>
                    </a:cubicBezTo>
                    <a:cubicBezTo>
                      <a:pt x="50" y="5"/>
                      <a:pt x="55" y="4"/>
                      <a:pt x="5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6" name="Freeform 50"/>
              <p:cNvSpPr/>
              <p:nvPr>
                <p:custDataLst>
                  <p:tags r:id="rId75"/>
                </p:custDataLst>
              </p:nvPr>
            </p:nvSpPr>
            <p:spPr bwMode="auto">
              <a:xfrm>
                <a:off x="2078766" y="2286404"/>
                <a:ext cx="27705" cy="32322"/>
              </a:xfrm>
              <a:custGeom>
                <a:avLst/>
                <a:gdLst>
                  <a:gd name="T0" fmla="*/ 4 w 10"/>
                  <a:gd name="T1" fmla="*/ 0 h 12"/>
                  <a:gd name="T2" fmla="*/ 1 w 10"/>
                  <a:gd name="T3" fmla="*/ 10 h 12"/>
                  <a:gd name="T4" fmla="*/ 4 w 10"/>
                  <a:gd name="T5" fmla="*/ 0 h 12"/>
                </a:gdLst>
                <a:ahLst/>
                <a:cxnLst>
                  <a:cxn ang="0">
                    <a:pos x="T0" y="T1"/>
                  </a:cxn>
                  <a:cxn ang="0">
                    <a:pos x="T2" y="T3"/>
                  </a:cxn>
                  <a:cxn ang="0">
                    <a:pos x="T4" y="T5"/>
                  </a:cxn>
                </a:cxnLst>
                <a:rect l="0" t="0" r="r" b="b"/>
                <a:pathLst>
                  <a:path w="10" h="12">
                    <a:moveTo>
                      <a:pt x="4" y="0"/>
                    </a:moveTo>
                    <a:cubicBezTo>
                      <a:pt x="10" y="0"/>
                      <a:pt x="8" y="12"/>
                      <a:pt x="1" y="10"/>
                    </a:cubicBezTo>
                    <a:cubicBezTo>
                      <a:pt x="4" y="9"/>
                      <a:pt x="0" y="1"/>
                      <a:pt x="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7" name="Freeform 51"/>
              <p:cNvSpPr/>
              <p:nvPr>
                <p:custDataLst>
                  <p:tags r:id="rId76"/>
                </p:custDataLst>
              </p:nvPr>
            </p:nvSpPr>
            <p:spPr bwMode="auto">
              <a:xfrm>
                <a:off x="2149183" y="2332579"/>
                <a:ext cx="41557" cy="30014"/>
              </a:xfrm>
              <a:custGeom>
                <a:avLst/>
                <a:gdLst>
                  <a:gd name="T0" fmla="*/ 12 w 15"/>
                  <a:gd name="T1" fmla="*/ 2 h 11"/>
                  <a:gd name="T2" fmla="*/ 15 w 15"/>
                  <a:gd name="T3" fmla="*/ 10 h 11"/>
                  <a:gd name="T4" fmla="*/ 7 w 15"/>
                  <a:gd name="T5" fmla="*/ 10 h 11"/>
                  <a:gd name="T6" fmla="*/ 7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3"/>
                      <a:pt x="15" y="6"/>
                      <a:pt x="15" y="10"/>
                    </a:cubicBezTo>
                    <a:cubicBezTo>
                      <a:pt x="13" y="9"/>
                      <a:pt x="8" y="11"/>
                      <a:pt x="7" y="10"/>
                    </a:cubicBezTo>
                    <a:cubicBezTo>
                      <a:pt x="7" y="9"/>
                      <a:pt x="8" y="8"/>
                      <a:pt x="7" y="8"/>
                    </a:cubicBezTo>
                    <a:cubicBezTo>
                      <a:pt x="5" y="8"/>
                      <a:pt x="2" y="9"/>
                      <a:pt x="2" y="7"/>
                    </a:cubicBezTo>
                    <a:cubicBezTo>
                      <a:pt x="0" y="0"/>
                      <a:pt x="12" y="7"/>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8" name="Freeform 52"/>
              <p:cNvSpPr/>
              <p:nvPr>
                <p:custDataLst>
                  <p:tags r:id="rId77"/>
                </p:custDataLst>
              </p:nvPr>
            </p:nvSpPr>
            <p:spPr bwMode="auto">
              <a:xfrm>
                <a:off x="2477025" y="2390298"/>
                <a:ext cx="30014" cy="12698"/>
              </a:xfrm>
              <a:custGeom>
                <a:avLst/>
                <a:gdLst>
                  <a:gd name="T0" fmla="*/ 0 w 11"/>
                  <a:gd name="T1" fmla="*/ 5 h 5"/>
                  <a:gd name="T2" fmla="*/ 6 w 11"/>
                  <a:gd name="T3" fmla="*/ 0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0"/>
                    </a:cubicBezTo>
                    <a:cubicBezTo>
                      <a:pt x="11" y="0"/>
                      <a:pt x="8" y="3"/>
                      <a:pt x="5" y="2"/>
                    </a:cubicBezTo>
                    <a:cubicBezTo>
                      <a:pt x="3" y="3"/>
                      <a:pt x="3" y="5"/>
                      <a:pt x="0"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9" name="Freeform 53"/>
              <p:cNvSpPr/>
              <p:nvPr>
                <p:custDataLst>
                  <p:tags r:id="rId78"/>
                </p:custDataLst>
              </p:nvPr>
            </p:nvSpPr>
            <p:spPr bwMode="auto">
              <a:xfrm>
                <a:off x="4123160" y="2414539"/>
                <a:ext cx="30014" cy="18470"/>
              </a:xfrm>
              <a:custGeom>
                <a:avLst/>
                <a:gdLst>
                  <a:gd name="T0" fmla="*/ 10 w 11"/>
                  <a:gd name="T1" fmla="*/ 0 h 7"/>
                  <a:gd name="T2" fmla="*/ 7 w 11"/>
                  <a:gd name="T3" fmla="*/ 6 h 7"/>
                  <a:gd name="T4" fmla="*/ 1 w 11"/>
                  <a:gd name="T5" fmla="*/ 2 h 7"/>
                  <a:gd name="T6" fmla="*/ 10 w 11"/>
                  <a:gd name="T7" fmla="*/ 0 h 7"/>
                </a:gdLst>
                <a:ahLst/>
                <a:cxnLst>
                  <a:cxn ang="0">
                    <a:pos x="T0" y="T1"/>
                  </a:cxn>
                  <a:cxn ang="0">
                    <a:pos x="T2" y="T3"/>
                  </a:cxn>
                  <a:cxn ang="0">
                    <a:pos x="T4" y="T5"/>
                  </a:cxn>
                  <a:cxn ang="0">
                    <a:pos x="T6" y="T7"/>
                  </a:cxn>
                </a:cxnLst>
                <a:rect l="0" t="0" r="r" b="b"/>
                <a:pathLst>
                  <a:path w="11" h="7">
                    <a:moveTo>
                      <a:pt x="10" y="0"/>
                    </a:moveTo>
                    <a:cubicBezTo>
                      <a:pt x="11" y="5"/>
                      <a:pt x="5" y="1"/>
                      <a:pt x="7" y="6"/>
                    </a:cubicBezTo>
                    <a:cubicBezTo>
                      <a:pt x="3" y="7"/>
                      <a:pt x="0" y="6"/>
                      <a:pt x="1" y="2"/>
                    </a:cubicBezTo>
                    <a:cubicBezTo>
                      <a:pt x="5" y="6"/>
                      <a:pt x="5" y="0"/>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0" name="Freeform 54"/>
              <p:cNvSpPr/>
              <p:nvPr>
                <p:custDataLst>
                  <p:tags r:id="rId79"/>
                </p:custDataLst>
              </p:nvPr>
            </p:nvSpPr>
            <p:spPr bwMode="auto">
              <a:xfrm>
                <a:off x="4072368" y="2414539"/>
                <a:ext cx="42712" cy="46175"/>
              </a:xfrm>
              <a:custGeom>
                <a:avLst/>
                <a:gdLst>
                  <a:gd name="T0" fmla="*/ 14 w 16"/>
                  <a:gd name="T1" fmla="*/ 3 h 17"/>
                  <a:gd name="T2" fmla="*/ 14 w 16"/>
                  <a:gd name="T3" fmla="*/ 14 h 17"/>
                  <a:gd name="T4" fmla="*/ 5 w 16"/>
                  <a:gd name="T5" fmla="*/ 15 h 17"/>
                  <a:gd name="T6" fmla="*/ 0 w 16"/>
                  <a:gd name="T7" fmla="*/ 9 h 17"/>
                  <a:gd name="T8" fmla="*/ 14 w 16"/>
                  <a:gd name="T9" fmla="*/ 3 h 17"/>
                </a:gdLst>
                <a:ahLst/>
                <a:cxnLst>
                  <a:cxn ang="0">
                    <a:pos x="T0" y="T1"/>
                  </a:cxn>
                  <a:cxn ang="0">
                    <a:pos x="T2" y="T3"/>
                  </a:cxn>
                  <a:cxn ang="0">
                    <a:pos x="T4" y="T5"/>
                  </a:cxn>
                  <a:cxn ang="0">
                    <a:pos x="T6" y="T7"/>
                  </a:cxn>
                  <a:cxn ang="0">
                    <a:pos x="T8" y="T9"/>
                  </a:cxn>
                </a:cxnLst>
                <a:rect l="0" t="0" r="r" b="b"/>
                <a:pathLst>
                  <a:path w="16" h="17">
                    <a:moveTo>
                      <a:pt x="14" y="3"/>
                    </a:moveTo>
                    <a:cubicBezTo>
                      <a:pt x="16" y="8"/>
                      <a:pt x="9" y="11"/>
                      <a:pt x="14" y="14"/>
                    </a:cubicBezTo>
                    <a:cubicBezTo>
                      <a:pt x="14" y="17"/>
                      <a:pt x="8" y="14"/>
                      <a:pt x="5" y="15"/>
                    </a:cubicBezTo>
                    <a:cubicBezTo>
                      <a:pt x="5" y="9"/>
                      <a:pt x="6" y="7"/>
                      <a:pt x="0" y="9"/>
                    </a:cubicBezTo>
                    <a:cubicBezTo>
                      <a:pt x="0" y="2"/>
                      <a:pt x="8" y="0"/>
                      <a:pt x="14"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1" name="Freeform 55"/>
              <p:cNvSpPr/>
              <p:nvPr>
                <p:custDataLst>
                  <p:tags r:id="rId80"/>
                </p:custDataLst>
              </p:nvPr>
            </p:nvSpPr>
            <p:spPr bwMode="auto">
              <a:xfrm>
                <a:off x="3918837" y="2574997"/>
                <a:ext cx="27705" cy="41557"/>
              </a:xfrm>
              <a:custGeom>
                <a:avLst/>
                <a:gdLst>
                  <a:gd name="T0" fmla="*/ 9 w 10"/>
                  <a:gd name="T1" fmla="*/ 7 h 15"/>
                  <a:gd name="T2" fmla="*/ 6 w 10"/>
                  <a:gd name="T3" fmla="*/ 15 h 15"/>
                  <a:gd name="T4" fmla="*/ 0 w 10"/>
                  <a:gd name="T5" fmla="*/ 15 h 15"/>
                  <a:gd name="T6" fmla="*/ 2 w 10"/>
                  <a:gd name="T7" fmla="*/ 5 h 15"/>
                  <a:gd name="T8" fmla="*/ 9 w 10"/>
                  <a:gd name="T9" fmla="*/ 7 h 15"/>
                </a:gdLst>
                <a:ahLst/>
                <a:cxnLst>
                  <a:cxn ang="0">
                    <a:pos x="T0" y="T1"/>
                  </a:cxn>
                  <a:cxn ang="0">
                    <a:pos x="T2" y="T3"/>
                  </a:cxn>
                  <a:cxn ang="0">
                    <a:pos x="T4" y="T5"/>
                  </a:cxn>
                  <a:cxn ang="0">
                    <a:pos x="T6" y="T7"/>
                  </a:cxn>
                  <a:cxn ang="0">
                    <a:pos x="T8" y="T9"/>
                  </a:cxn>
                </a:cxnLst>
                <a:rect l="0" t="0" r="r" b="b"/>
                <a:pathLst>
                  <a:path w="10" h="15">
                    <a:moveTo>
                      <a:pt x="9" y="7"/>
                    </a:moveTo>
                    <a:cubicBezTo>
                      <a:pt x="9" y="11"/>
                      <a:pt x="4" y="9"/>
                      <a:pt x="6" y="15"/>
                    </a:cubicBezTo>
                    <a:cubicBezTo>
                      <a:pt x="4" y="15"/>
                      <a:pt x="2" y="15"/>
                      <a:pt x="0" y="15"/>
                    </a:cubicBezTo>
                    <a:cubicBezTo>
                      <a:pt x="1" y="13"/>
                      <a:pt x="5" y="7"/>
                      <a:pt x="2" y="5"/>
                    </a:cubicBezTo>
                    <a:cubicBezTo>
                      <a:pt x="3" y="2"/>
                      <a:pt x="10" y="0"/>
                      <a:pt x="9"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2" name="Freeform 56"/>
              <p:cNvSpPr/>
              <p:nvPr>
                <p:custDataLst>
                  <p:tags r:id="rId81"/>
                </p:custDataLst>
              </p:nvPr>
            </p:nvSpPr>
            <p:spPr bwMode="auto">
              <a:xfrm>
                <a:off x="6149319" y="2594621"/>
                <a:ext cx="16161" cy="13852"/>
              </a:xfrm>
              <a:custGeom>
                <a:avLst/>
                <a:gdLst>
                  <a:gd name="T0" fmla="*/ 0 w 6"/>
                  <a:gd name="T1" fmla="*/ 2 h 5"/>
                  <a:gd name="T2" fmla="*/ 5 w 6"/>
                  <a:gd name="T3" fmla="*/ 1 h 5"/>
                  <a:gd name="T4" fmla="*/ 4 w 6"/>
                  <a:gd name="T5" fmla="*/ 5 h 5"/>
                  <a:gd name="T6" fmla="*/ 1 w 6"/>
                  <a:gd name="T7" fmla="*/ 5 h 5"/>
                  <a:gd name="T8" fmla="*/ 0 w 6"/>
                  <a:gd name="T9" fmla="*/ 2 h 5"/>
                </a:gdLst>
                <a:ahLst/>
                <a:cxnLst>
                  <a:cxn ang="0">
                    <a:pos x="T0" y="T1"/>
                  </a:cxn>
                  <a:cxn ang="0">
                    <a:pos x="T2" y="T3"/>
                  </a:cxn>
                  <a:cxn ang="0">
                    <a:pos x="T4" y="T5"/>
                  </a:cxn>
                  <a:cxn ang="0">
                    <a:pos x="T6" y="T7"/>
                  </a:cxn>
                  <a:cxn ang="0">
                    <a:pos x="T8" y="T9"/>
                  </a:cxn>
                </a:cxnLst>
                <a:rect l="0" t="0" r="r" b="b"/>
                <a:pathLst>
                  <a:path w="6" h="5">
                    <a:moveTo>
                      <a:pt x="0" y="2"/>
                    </a:moveTo>
                    <a:cubicBezTo>
                      <a:pt x="0" y="0"/>
                      <a:pt x="3" y="1"/>
                      <a:pt x="5" y="1"/>
                    </a:cubicBezTo>
                    <a:cubicBezTo>
                      <a:pt x="6" y="3"/>
                      <a:pt x="4" y="3"/>
                      <a:pt x="4" y="5"/>
                    </a:cubicBezTo>
                    <a:cubicBezTo>
                      <a:pt x="3" y="5"/>
                      <a:pt x="2" y="5"/>
                      <a:pt x="1" y="5"/>
                    </a:cubicBezTo>
                    <a:cubicBezTo>
                      <a:pt x="1" y="4"/>
                      <a:pt x="1" y="3"/>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3" name="Freeform 57"/>
              <p:cNvSpPr/>
              <p:nvPr>
                <p:custDataLst>
                  <p:tags r:id="rId82"/>
                </p:custDataLst>
              </p:nvPr>
            </p:nvSpPr>
            <p:spPr bwMode="auto">
              <a:xfrm>
                <a:off x="6576437" y="2608474"/>
                <a:ext cx="163921" cy="64645"/>
              </a:xfrm>
              <a:custGeom>
                <a:avLst/>
                <a:gdLst>
                  <a:gd name="T0" fmla="*/ 59 w 60"/>
                  <a:gd name="T1" fmla="*/ 17 h 24"/>
                  <a:gd name="T2" fmla="*/ 46 w 60"/>
                  <a:gd name="T3" fmla="*/ 21 h 24"/>
                  <a:gd name="T4" fmla="*/ 43 w 60"/>
                  <a:gd name="T5" fmla="*/ 14 h 24"/>
                  <a:gd name="T6" fmla="*/ 26 w 60"/>
                  <a:gd name="T7" fmla="*/ 11 h 24"/>
                  <a:gd name="T8" fmla="*/ 25 w 60"/>
                  <a:gd name="T9" fmla="*/ 6 h 24"/>
                  <a:gd name="T10" fmla="*/ 10 w 60"/>
                  <a:gd name="T11" fmla="*/ 6 h 24"/>
                  <a:gd name="T12" fmla="*/ 0 w 60"/>
                  <a:gd name="T13" fmla="*/ 9 h 24"/>
                  <a:gd name="T14" fmla="*/ 6 w 60"/>
                  <a:gd name="T15" fmla="*/ 2 h 24"/>
                  <a:gd name="T16" fmla="*/ 19 w 60"/>
                  <a:gd name="T17" fmla="*/ 0 h 24"/>
                  <a:gd name="T18" fmla="*/ 23 w 60"/>
                  <a:gd name="T19" fmla="*/ 3 h 24"/>
                  <a:gd name="T20" fmla="*/ 28 w 60"/>
                  <a:gd name="T21" fmla="*/ 5 h 24"/>
                  <a:gd name="T22" fmla="*/ 40 w 60"/>
                  <a:gd name="T23" fmla="*/ 6 h 24"/>
                  <a:gd name="T24" fmla="*/ 44 w 60"/>
                  <a:gd name="T25" fmla="*/ 14 h 24"/>
                  <a:gd name="T26" fmla="*/ 49 w 60"/>
                  <a:gd name="T27" fmla="*/ 15 h 24"/>
                  <a:gd name="T28" fmla="*/ 59 w 60"/>
                  <a:gd name="T29"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24">
                    <a:moveTo>
                      <a:pt x="59" y="17"/>
                    </a:moveTo>
                    <a:cubicBezTo>
                      <a:pt x="60" y="24"/>
                      <a:pt x="47" y="16"/>
                      <a:pt x="46" y="21"/>
                    </a:cubicBezTo>
                    <a:cubicBezTo>
                      <a:pt x="43" y="21"/>
                      <a:pt x="45" y="15"/>
                      <a:pt x="43" y="14"/>
                    </a:cubicBezTo>
                    <a:cubicBezTo>
                      <a:pt x="38" y="12"/>
                      <a:pt x="32" y="12"/>
                      <a:pt x="26" y="11"/>
                    </a:cubicBezTo>
                    <a:cubicBezTo>
                      <a:pt x="26" y="10"/>
                      <a:pt x="25" y="8"/>
                      <a:pt x="25" y="6"/>
                    </a:cubicBezTo>
                    <a:cubicBezTo>
                      <a:pt x="19" y="7"/>
                      <a:pt x="15" y="6"/>
                      <a:pt x="10" y="6"/>
                    </a:cubicBezTo>
                    <a:cubicBezTo>
                      <a:pt x="6" y="7"/>
                      <a:pt x="4" y="11"/>
                      <a:pt x="0" y="9"/>
                    </a:cubicBezTo>
                    <a:cubicBezTo>
                      <a:pt x="0" y="5"/>
                      <a:pt x="6" y="7"/>
                      <a:pt x="6" y="2"/>
                    </a:cubicBezTo>
                    <a:cubicBezTo>
                      <a:pt x="10" y="1"/>
                      <a:pt x="17" y="4"/>
                      <a:pt x="19" y="0"/>
                    </a:cubicBezTo>
                    <a:cubicBezTo>
                      <a:pt x="25" y="2"/>
                      <a:pt x="17" y="2"/>
                      <a:pt x="23" y="3"/>
                    </a:cubicBezTo>
                    <a:cubicBezTo>
                      <a:pt x="23" y="3"/>
                      <a:pt x="28" y="5"/>
                      <a:pt x="28" y="5"/>
                    </a:cubicBezTo>
                    <a:cubicBezTo>
                      <a:pt x="29" y="6"/>
                      <a:pt x="34" y="7"/>
                      <a:pt x="40" y="6"/>
                    </a:cubicBezTo>
                    <a:cubicBezTo>
                      <a:pt x="38" y="12"/>
                      <a:pt x="47" y="7"/>
                      <a:pt x="44" y="14"/>
                    </a:cubicBezTo>
                    <a:cubicBezTo>
                      <a:pt x="46" y="12"/>
                      <a:pt x="48" y="12"/>
                      <a:pt x="49" y="15"/>
                    </a:cubicBezTo>
                    <a:cubicBezTo>
                      <a:pt x="52" y="16"/>
                      <a:pt x="58" y="13"/>
                      <a:pt x="59" y="1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4" name="Freeform 58"/>
              <p:cNvSpPr/>
              <p:nvPr>
                <p:custDataLst>
                  <p:tags r:id="rId83"/>
                </p:custDataLst>
              </p:nvPr>
            </p:nvSpPr>
            <p:spPr bwMode="auto">
              <a:xfrm>
                <a:off x="6770372" y="2665039"/>
                <a:ext cx="68108" cy="38095"/>
              </a:xfrm>
              <a:custGeom>
                <a:avLst/>
                <a:gdLst>
                  <a:gd name="T0" fmla="*/ 1 w 25"/>
                  <a:gd name="T1" fmla="*/ 0 h 14"/>
                  <a:gd name="T2" fmla="*/ 13 w 25"/>
                  <a:gd name="T3" fmla="*/ 2 h 14"/>
                  <a:gd name="T4" fmla="*/ 19 w 25"/>
                  <a:gd name="T5" fmla="*/ 3 h 14"/>
                  <a:gd name="T6" fmla="*/ 25 w 25"/>
                  <a:gd name="T7" fmla="*/ 6 h 14"/>
                  <a:gd name="T8" fmla="*/ 4 w 25"/>
                  <a:gd name="T9" fmla="*/ 9 h 14"/>
                  <a:gd name="T10" fmla="*/ 7 w 25"/>
                  <a:gd name="T11" fmla="*/ 8 h 14"/>
                  <a:gd name="T12" fmla="*/ 1 w 25"/>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5" h="14">
                    <a:moveTo>
                      <a:pt x="1" y="0"/>
                    </a:moveTo>
                    <a:cubicBezTo>
                      <a:pt x="4" y="2"/>
                      <a:pt x="9" y="1"/>
                      <a:pt x="13" y="2"/>
                    </a:cubicBezTo>
                    <a:cubicBezTo>
                      <a:pt x="14" y="2"/>
                      <a:pt x="18" y="7"/>
                      <a:pt x="19" y="3"/>
                    </a:cubicBezTo>
                    <a:cubicBezTo>
                      <a:pt x="21" y="4"/>
                      <a:pt x="20" y="8"/>
                      <a:pt x="25" y="6"/>
                    </a:cubicBezTo>
                    <a:cubicBezTo>
                      <a:pt x="24" y="14"/>
                      <a:pt x="9" y="10"/>
                      <a:pt x="4" y="9"/>
                    </a:cubicBezTo>
                    <a:cubicBezTo>
                      <a:pt x="3" y="8"/>
                      <a:pt x="7" y="8"/>
                      <a:pt x="7" y="8"/>
                    </a:cubicBezTo>
                    <a:cubicBezTo>
                      <a:pt x="7" y="5"/>
                      <a:pt x="0" y="5"/>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5" name="Freeform 59"/>
              <p:cNvSpPr/>
              <p:nvPr>
                <p:custDataLst>
                  <p:tags r:id="rId84"/>
                </p:custDataLst>
              </p:nvPr>
            </p:nvSpPr>
            <p:spPr bwMode="auto">
              <a:xfrm>
                <a:off x="3728365" y="2670810"/>
                <a:ext cx="32322" cy="24242"/>
              </a:xfrm>
              <a:custGeom>
                <a:avLst/>
                <a:gdLst>
                  <a:gd name="T0" fmla="*/ 11 w 12"/>
                  <a:gd name="T1" fmla="*/ 0 h 9"/>
                  <a:gd name="T2" fmla="*/ 8 w 12"/>
                  <a:gd name="T3" fmla="*/ 9 h 9"/>
                  <a:gd name="T4" fmla="*/ 0 w 12"/>
                  <a:gd name="T5" fmla="*/ 3 h 9"/>
                  <a:gd name="T6" fmla="*/ 3 w 12"/>
                  <a:gd name="T7" fmla="*/ 0 h 9"/>
                  <a:gd name="T8" fmla="*/ 11 w 12"/>
                  <a:gd name="T9" fmla="*/ 0 h 9"/>
                </a:gdLst>
                <a:ahLst/>
                <a:cxnLst>
                  <a:cxn ang="0">
                    <a:pos x="T0" y="T1"/>
                  </a:cxn>
                  <a:cxn ang="0">
                    <a:pos x="T2" y="T3"/>
                  </a:cxn>
                  <a:cxn ang="0">
                    <a:pos x="T4" y="T5"/>
                  </a:cxn>
                  <a:cxn ang="0">
                    <a:pos x="T6" y="T7"/>
                  </a:cxn>
                  <a:cxn ang="0">
                    <a:pos x="T8" y="T9"/>
                  </a:cxn>
                </a:cxnLst>
                <a:rect l="0" t="0" r="r" b="b"/>
                <a:pathLst>
                  <a:path w="12" h="9">
                    <a:moveTo>
                      <a:pt x="11" y="0"/>
                    </a:moveTo>
                    <a:cubicBezTo>
                      <a:pt x="12" y="5"/>
                      <a:pt x="7" y="4"/>
                      <a:pt x="8" y="9"/>
                    </a:cubicBezTo>
                    <a:cubicBezTo>
                      <a:pt x="4" y="8"/>
                      <a:pt x="0" y="7"/>
                      <a:pt x="0" y="3"/>
                    </a:cubicBezTo>
                    <a:cubicBezTo>
                      <a:pt x="3" y="3"/>
                      <a:pt x="3" y="1"/>
                      <a:pt x="3" y="0"/>
                    </a:cubicBezTo>
                    <a:cubicBezTo>
                      <a:pt x="6" y="0"/>
                      <a:pt x="8" y="0"/>
                      <a:pt x="1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6" name="Freeform 60"/>
              <p:cNvSpPr/>
              <p:nvPr>
                <p:custDataLst>
                  <p:tags r:id="rId85"/>
                </p:custDataLst>
              </p:nvPr>
            </p:nvSpPr>
            <p:spPr bwMode="auto">
              <a:xfrm>
                <a:off x="6746129" y="2678891"/>
                <a:ext cx="24242" cy="19625"/>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6" y="6"/>
                      <a:pt x="3" y="5"/>
                      <a:pt x="0" y="6"/>
                    </a:cubicBezTo>
                    <a:cubicBezTo>
                      <a:pt x="1" y="3"/>
                      <a:pt x="9" y="0"/>
                      <a:pt x="7"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7" name="Freeform 61"/>
              <p:cNvSpPr/>
              <p:nvPr>
                <p:custDataLst>
                  <p:tags r:id="rId86"/>
                </p:custDataLst>
              </p:nvPr>
            </p:nvSpPr>
            <p:spPr bwMode="auto">
              <a:xfrm>
                <a:off x="6678022" y="2684663"/>
                <a:ext cx="30014" cy="18470"/>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8" name="Freeform 62"/>
              <p:cNvSpPr/>
              <p:nvPr>
                <p:custDataLst>
                  <p:tags r:id="rId87"/>
                </p:custDataLst>
              </p:nvPr>
            </p:nvSpPr>
            <p:spPr bwMode="auto">
              <a:xfrm>
                <a:off x="3910756" y="2695052"/>
                <a:ext cx="43866" cy="76189"/>
              </a:xfrm>
              <a:custGeom>
                <a:avLst/>
                <a:gdLst>
                  <a:gd name="T0" fmla="*/ 8 w 16"/>
                  <a:gd name="T1" fmla="*/ 0 h 28"/>
                  <a:gd name="T2" fmla="*/ 14 w 16"/>
                  <a:gd name="T3" fmla="*/ 0 h 28"/>
                  <a:gd name="T4" fmla="*/ 16 w 16"/>
                  <a:gd name="T5" fmla="*/ 10 h 28"/>
                  <a:gd name="T6" fmla="*/ 12 w 16"/>
                  <a:gd name="T7" fmla="*/ 14 h 28"/>
                  <a:gd name="T8" fmla="*/ 11 w 16"/>
                  <a:gd name="T9" fmla="*/ 19 h 28"/>
                  <a:gd name="T10" fmla="*/ 9 w 16"/>
                  <a:gd name="T11" fmla="*/ 26 h 28"/>
                  <a:gd name="T12" fmla="*/ 5 w 16"/>
                  <a:gd name="T13" fmla="*/ 22 h 28"/>
                  <a:gd name="T14" fmla="*/ 0 w 16"/>
                  <a:gd name="T15" fmla="*/ 16 h 28"/>
                  <a:gd name="T16" fmla="*/ 3 w 16"/>
                  <a:gd name="T17" fmla="*/ 7 h 28"/>
                  <a:gd name="T18" fmla="*/ 8 w 16"/>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8">
                    <a:moveTo>
                      <a:pt x="8" y="0"/>
                    </a:moveTo>
                    <a:cubicBezTo>
                      <a:pt x="10" y="0"/>
                      <a:pt x="12" y="0"/>
                      <a:pt x="14" y="0"/>
                    </a:cubicBezTo>
                    <a:cubicBezTo>
                      <a:pt x="15" y="2"/>
                      <a:pt x="15" y="7"/>
                      <a:pt x="16" y="10"/>
                    </a:cubicBezTo>
                    <a:cubicBezTo>
                      <a:pt x="14" y="10"/>
                      <a:pt x="15" y="15"/>
                      <a:pt x="12" y="14"/>
                    </a:cubicBezTo>
                    <a:cubicBezTo>
                      <a:pt x="12" y="16"/>
                      <a:pt x="12" y="19"/>
                      <a:pt x="11" y="19"/>
                    </a:cubicBezTo>
                    <a:cubicBezTo>
                      <a:pt x="10" y="21"/>
                      <a:pt x="12" y="26"/>
                      <a:pt x="9" y="26"/>
                    </a:cubicBezTo>
                    <a:cubicBezTo>
                      <a:pt x="4" y="28"/>
                      <a:pt x="8" y="22"/>
                      <a:pt x="5" y="22"/>
                    </a:cubicBezTo>
                    <a:cubicBezTo>
                      <a:pt x="3" y="22"/>
                      <a:pt x="2" y="18"/>
                      <a:pt x="0" y="16"/>
                    </a:cubicBezTo>
                    <a:cubicBezTo>
                      <a:pt x="0" y="12"/>
                      <a:pt x="5" y="13"/>
                      <a:pt x="3" y="7"/>
                    </a:cubicBezTo>
                    <a:cubicBezTo>
                      <a:pt x="7" y="11"/>
                      <a:pt x="7" y="3"/>
                      <a:pt x="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9" name="Freeform 63"/>
              <p:cNvSpPr/>
              <p:nvPr>
                <p:custDataLst>
                  <p:tags r:id="rId88"/>
                </p:custDataLst>
              </p:nvPr>
            </p:nvSpPr>
            <p:spPr bwMode="auto">
              <a:xfrm>
                <a:off x="3954622" y="2760851"/>
                <a:ext cx="62336" cy="62336"/>
              </a:xfrm>
              <a:custGeom>
                <a:avLst/>
                <a:gdLst>
                  <a:gd name="T0" fmla="*/ 12 w 23"/>
                  <a:gd name="T1" fmla="*/ 2 h 23"/>
                  <a:gd name="T2" fmla="*/ 17 w 23"/>
                  <a:gd name="T3" fmla="*/ 7 h 23"/>
                  <a:gd name="T4" fmla="*/ 15 w 23"/>
                  <a:gd name="T5" fmla="*/ 8 h 23"/>
                  <a:gd name="T6" fmla="*/ 17 w 23"/>
                  <a:gd name="T7" fmla="*/ 11 h 23"/>
                  <a:gd name="T8" fmla="*/ 23 w 23"/>
                  <a:gd name="T9" fmla="*/ 18 h 23"/>
                  <a:gd name="T10" fmla="*/ 20 w 23"/>
                  <a:gd name="T11" fmla="*/ 23 h 23"/>
                  <a:gd name="T12" fmla="*/ 15 w 23"/>
                  <a:gd name="T13" fmla="*/ 23 h 23"/>
                  <a:gd name="T14" fmla="*/ 8 w 23"/>
                  <a:gd name="T15" fmla="*/ 16 h 23"/>
                  <a:gd name="T16" fmla="*/ 11 w 23"/>
                  <a:gd name="T17" fmla="*/ 13 h 23"/>
                  <a:gd name="T18" fmla="*/ 0 w 23"/>
                  <a:gd name="T19" fmla="*/ 4 h 23"/>
                  <a:gd name="T20" fmla="*/ 12 w 23"/>
                  <a:gd name="T21"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3">
                    <a:moveTo>
                      <a:pt x="12" y="2"/>
                    </a:moveTo>
                    <a:cubicBezTo>
                      <a:pt x="8" y="7"/>
                      <a:pt x="16" y="5"/>
                      <a:pt x="17" y="7"/>
                    </a:cubicBezTo>
                    <a:cubicBezTo>
                      <a:pt x="18" y="8"/>
                      <a:pt x="15" y="8"/>
                      <a:pt x="15" y="8"/>
                    </a:cubicBezTo>
                    <a:cubicBezTo>
                      <a:pt x="15" y="8"/>
                      <a:pt x="17" y="11"/>
                      <a:pt x="17" y="11"/>
                    </a:cubicBezTo>
                    <a:cubicBezTo>
                      <a:pt x="18" y="14"/>
                      <a:pt x="23" y="14"/>
                      <a:pt x="23" y="18"/>
                    </a:cubicBezTo>
                    <a:cubicBezTo>
                      <a:pt x="20" y="18"/>
                      <a:pt x="20" y="21"/>
                      <a:pt x="20" y="23"/>
                    </a:cubicBezTo>
                    <a:cubicBezTo>
                      <a:pt x="19" y="22"/>
                      <a:pt x="16" y="21"/>
                      <a:pt x="15" y="23"/>
                    </a:cubicBezTo>
                    <a:cubicBezTo>
                      <a:pt x="11" y="22"/>
                      <a:pt x="12" y="16"/>
                      <a:pt x="8" y="16"/>
                    </a:cubicBezTo>
                    <a:cubicBezTo>
                      <a:pt x="8" y="14"/>
                      <a:pt x="11" y="15"/>
                      <a:pt x="11" y="13"/>
                    </a:cubicBezTo>
                    <a:cubicBezTo>
                      <a:pt x="7" y="10"/>
                      <a:pt x="5" y="6"/>
                      <a:pt x="0" y="4"/>
                    </a:cubicBezTo>
                    <a:cubicBezTo>
                      <a:pt x="4" y="0"/>
                      <a:pt x="7" y="2"/>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0" name="Freeform 64"/>
              <p:cNvSpPr/>
              <p:nvPr>
                <p:custDataLst>
                  <p:tags r:id="rId89"/>
                </p:custDataLst>
              </p:nvPr>
            </p:nvSpPr>
            <p:spPr bwMode="auto">
              <a:xfrm>
                <a:off x="3932689" y="2787402"/>
                <a:ext cx="11544" cy="9235"/>
              </a:xfrm>
              <a:custGeom>
                <a:avLst/>
                <a:gdLst>
                  <a:gd name="T0" fmla="*/ 0 w 4"/>
                  <a:gd name="T1" fmla="*/ 0 h 3"/>
                  <a:gd name="T2" fmla="*/ 4 w 4"/>
                  <a:gd name="T3" fmla="*/ 0 h 3"/>
                  <a:gd name="T4" fmla="*/ 4 w 4"/>
                  <a:gd name="T5" fmla="*/ 3 h 3"/>
                  <a:gd name="T6" fmla="*/ 0 w 4"/>
                  <a:gd name="T7" fmla="*/ 3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cubicBezTo>
                      <a:pt x="1" y="0"/>
                      <a:pt x="3" y="0"/>
                      <a:pt x="4" y="0"/>
                    </a:cubicBezTo>
                    <a:cubicBezTo>
                      <a:pt x="4" y="1"/>
                      <a:pt x="4" y="2"/>
                      <a:pt x="4" y="3"/>
                    </a:cubicBezTo>
                    <a:cubicBezTo>
                      <a:pt x="3" y="3"/>
                      <a:pt x="1" y="3"/>
                      <a:pt x="0" y="3"/>
                    </a:cubicBezTo>
                    <a:cubicBezTo>
                      <a:pt x="0" y="2"/>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1" name="Freeform 65"/>
              <p:cNvSpPr/>
              <p:nvPr>
                <p:custDataLst>
                  <p:tags r:id="rId90"/>
                </p:custDataLst>
              </p:nvPr>
            </p:nvSpPr>
            <p:spPr bwMode="auto">
              <a:xfrm>
                <a:off x="3952313" y="2798946"/>
                <a:ext cx="32322" cy="48484"/>
              </a:xfrm>
              <a:custGeom>
                <a:avLst/>
                <a:gdLst>
                  <a:gd name="T0" fmla="*/ 12 w 12"/>
                  <a:gd name="T1" fmla="*/ 15 h 18"/>
                  <a:gd name="T2" fmla="*/ 4 w 12"/>
                  <a:gd name="T3" fmla="*/ 16 h 18"/>
                  <a:gd name="T4" fmla="*/ 0 w 12"/>
                  <a:gd name="T5" fmla="*/ 9 h 18"/>
                  <a:gd name="T6" fmla="*/ 12 w 12"/>
                  <a:gd name="T7" fmla="*/ 15 h 18"/>
                </a:gdLst>
                <a:ahLst/>
                <a:cxnLst>
                  <a:cxn ang="0">
                    <a:pos x="T0" y="T1"/>
                  </a:cxn>
                  <a:cxn ang="0">
                    <a:pos x="T2" y="T3"/>
                  </a:cxn>
                  <a:cxn ang="0">
                    <a:pos x="T4" y="T5"/>
                  </a:cxn>
                  <a:cxn ang="0">
                    <a:pos x="T6" y="T7"/>
                  </a:cxn>
                </a:cxnLst>
                <a:rect l="0" t="0" r="r" b="b"/>
                <a:pathLst>
                  <a:path w="12" h="18">
                    <a:moveTo>
                      <a:pt x="12" y="15"/>
                    </a:moveTo>
                    <a:cubicBezTo>
                      <a:pt x="12" y="18"/>
                      <a:pt x="7" y="16"/>
                      <a:pt x="4" y="16"/>
                    </a:cubicBezTo>
                    <a:cubicBezTo>
                      <a:pt x="4" y="12"/>
                      <a:pt x="6" y="7"/>
                      <a:pt x="0" y="9"/>
                    </a:cubicBezTo>
                    <a:cubicBezTo>
                      <a:pt x="6" y="0"/>
                      <a:pt x="5" y="16"/>
                      <a:pt x="12" y="1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2" name="Freeform 66"/>
              <p:cNvSpPr/>
              <p:nvPr>
                <p:custDataLst>
                  <p:tags r:id="rId91"/>
                </p:custDataLst>
              </p:nvPr>
            </p:nvSpPr>
            <p:spPr bwMode="auto">
              <a:xfrm>
                <a:off x="3253918" y="2839348"/>
                <a:ext cx="35786" cy="60027"/>
              </a:xfrm>
              <a:custGeom>
                <a:avLst/>
                <a:gdLst>
                  <a:gd name="T0" fmla="*/ 3 w 13"/>
                  <a:gd name="T1" fmla="*/ 1 h 22"/>
                  <a:gd name="T2" fmla="*/ 7 w 13"/>
                  <a:gd name="T3" fmla="*/ 6 h 22"/>
                  <a:gd name="T4" fmla="*/ 9 w 13"/>
                  <a:gd name="T5" fmla="*/ 7 h 22"/>
                  <a:gd name="T6" fmla="*/ 11 w 13"/>
                  <a:gd name="T7" fmla="*/ 10 h 22"/>
                  <a:gd name="T8" fmla="*/ 10 w 13"/>
                  <a:gd name="T9" fmla="*/ 12 h 22"/>
                  <a:gd name="T10" fmla="*/ 11 w 13"/>
                  <a:gd name="T11" fmla="*/ 19 h 22"/>
                  <a:gd name="T12" fmla="*/ 9 w 13"/>
                  <a:gd name="T13" fmla="*/ 22 h 22"/>
                  <a:gd name="T14" fmla="*/ 3 w 13"/>
                  <a:gd name="T15" fmla="*/ 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22">
                    <a:moveTo>
                      <a:pt x="3" y="1"/>
                    </a:moveTo>
                    <a:cubicBezTo>
                      <a:pt x="6" y="0"/>
                      <a:pt x="6" y="5"/>
                      <a:pt x="7" y="6"/>
                    </a:cubicBezTo>
                    <a:cubicBezTo>
                      <a:pt x="8" y="7"/>
                      <a:pt x="8" y="6"/>
                      <a:pt x="9" y="7"/>
                    </a:cubicBezTo>
                    <a:cubicBezTo>
                      <a:pt x="9" y="9"/>
                      <a:pt x="11" y="9"/>
                      <a:pt x="11" y="10"/>
                    </a:cubicBezTo>
                    <a:cubicBezTo>
                      <a:pt x="12" y="12"/>
                      <a:pt x="10" y="11"/>
                      <a:pt x="10" y="12"/>
                    </a:cubicBezTo>
                    <a:cubicBezTo>
                      <a:pt x="10" y="13"/>
                      <a:pt x="13" y="15"/>
                      <a:pt x="11" y="19"/>
                    </a:cubicBezTo>
                    <a:cubicBezTo>
                      <a:pt x="9" y="19"/>
                      <a:pt x="9" y="20"/>
                      <a:pt x="9" y="22"/>
                    </a:cubicBezTo>
                    <a:cubicBezTo>
                      <a:pt x="0" y="19"/>
                      <a:pt x="1" y="11"/>
                      <a:pt x="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3" name="Freeform 67"/>
              <p:cNvSpPr/>
              <p:nvPr>
                <p:custDataLst>
                  <p:tags r:id="rId92"/>
                </p:custDataLst>
              </p:nvPr>
            </p:nvSpPr>
            <p:spPr bwMode="auto">
              <a:xfrm>
                <a:off x="3982327" y="2842812"/>
                <a:ext cx="42712" cy="64645"/>
              </a:xfrm>
              <a:custGeom>
                <a:avLst/>
                <a:gdLst>
                  <a:gd name="T0" fmla="*/ 13 w 16"/>
                  <a:gd name="T1" fmla="*/ 0 h 24"/>
                  <a:gd name="T2" fmla="*/ 16 w 16"/>
                  <a:gd name="T3" fmla="*/ 12 h 24"/>
                  <a:gd name="T4" fmla="*/ 11 w 16"/>
                  <a:gd name="T5" fmla="*/ 14 h 24"/>
                  <a:gd name="T6" fmla="*/ 11 w 16"/>
                  <a:gd name="T7" fmla="*/ 24 h 24"/>
                  <a:gd name="T8" fmla="*/ 4 w 16"/>
                  <a:gd name="T9" fmla="*/ 20 h 24"/>
                  <a:gd name="T10" fmla="*/ 5 w 16"/>
                  <a:gd name="T11" fmla="*/ 14 h 24"/>
                  <a:gd name="T12" fmla="*/ 5 w 16"/>
                  <a:gd name="T13" fmla="*/ 11 h 24"/>
                  <a:gd name="T14" fmla="*/ 4 w 16"/>
                  <a:gd name="T15" fmla="*/ 11 h 24"/>
                  <a:gd name="T16" fmla="*/ 7 w 16"/>
                  <a:gd name="T17" fmla="*/ 6 h 24"/>
                  <a:gd name="T18" fmla="*/ 10 w 16"/>
                  <a:gd name="T19" fmla="*/ 2 h 24"/>
                  <a:gd name="T20" fmla="*/ 13 w 16"/>
                  <a:gd name="T2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24">
                    <a:moveTo>
                      <a:pt x="13" y="0"/>
                    </a:moveTo>
                    <a:cubicBezTo>
                      <a:pt x="13" y="5"/>
                      <a:pt x="12" y="11"/>
                      <a:pt x="16" y="12"/>
                    </a:cubicBezTo>
                    <a:cubicBezTo>
                      <a:pt x="15" y="14"/>
                      <a:pt x="13" y="13"/>
                      <a:pt x="11" y="14"/>
                    </a:cubicBezTo>
                    <a:cubicBezTo>
                      <a:pt x="14" y="16"/>
                      <a:pt x="10" y="19"/>
                      <a:pt x="11" y="24"/>
                    </a:cubicBezTo>
                    <a:cubicBezTo>
                      <a:pt x="7" y="24"/>
                      <a:pt x="8" y="20"/>
                      <a:pt x="4" y="20"/>
                    </a:cubicBezTo>
                    <a:cubicBezTo>
                      <a:pt x="3" y="17"/>
                      <a:pt x="5" y="16"/>
                      <a:pt x="5" y="14"/>
                    </a:cubicBezTo>
                    <a:cubicBezTo>
                      <a:pt x="5" y="12"/>
                      <a:pt x="3" y="11"/>
                      <a:pt x="5" y="11"/>
                    </a:cubicBezTo>
                    <a:cubicBezTo>
                      <a:pt x="5" y="9"/>
                      <a:pt x="4" y="10"/>
                      <a:pt x="4" y="11"/>
                    </a:cubicBezTo>
                    <a:cubicBezTo>
                      <a:pt x="0" y="10"/>
                      <a:pt x="4" y="5"/>
                      <a:pt x="7" y="6"/>
                    </a:cubicBezTo>
                    <a:cubicBezTo>
                      <a:pt x="7" y="4"/>
                      <a:pt x="9" y="3"/>
                      <a:pt x="10" y="2"/>
                    </a:cubicBezTo>
                    <a:cubicBezTo>
                      <a:pt x="11" y="1"/>
                      <a:pt x="11" y="0"/>
                      <a:pt x="1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4" name="Freeform 68"/>
              <p:cNvSpPr/>
              <p:nvPr>
                <p:custDataLst>
                  <p:tags r:id="rId93"/>
                </p:custDataLst>
              </p:nvPr>
            </p:nvSpPr>
            <p:spPr bwMode="auto">
              <a:xfrm>
                <a:off x="3948850" y="2856664"/>
                <a:ext cx="33477" cy="26551"/>
              </a:xfrm>
              <a:custGeom>
                <a:avLst/>
                <a:gdLst>
                  <a:gd name="T0" fmla="*/ 7 w 12"/>
                  <a:gd name="T1" fmla="*/ 0 h 10"/>
                  <a:gd name="T2" fmla="*/ 11 w 12"/>
                  <a:gd name="T3" fmla="*/ 4 h 10"/>
                  <a:gd name="T4" fmla="*/ 10 w 12"/>
                  <a:gd name="T5" fmla="*/ 6 h 10"/>
                  <a:gd name="T6" fmla="*/ 1 w 12"/>
                  <a:gd name="T7" fmla="*/ 10 h 10"/>
                  <a:gd name="T8" fmla="*/ 7 w 12"/>
                  <a:gd name="T9" fmla="*/ 0 h 10"/>
                </a:gdLst>
                <a:ahLst/>
                <a:cxnLst>
                  <a:cxn ang="0">
                    <a:pos x="T0" y="T1"/>
                  </a:cxn>
                  <a:cxn ang="0">
                    <a:pos x="T2" y="T3"/>
                  </a:cxn>
                  <a:cxn ang="0">
                    <a:pos x="T4" y="T5"/>
                  </a:cxn>
                  <a:cxn ang="0">
                    <a:pos x="T6" y="T7"/>
                  </a:cxn>
                  <a:cxn ang="0">
                    <a:pos x="T8" y="T9"/>
                  </a:cxn>
                </a:cxnLst>
                <a:rect l="0" t="0" r="r" b="b"/>
                <a:pathLst>
                  <a:path w="12" h="10">
                    <a:moveTo>
                      <a:pt x="7" y="0"/>
                    </a:moveTo>
                    <a:cubicBezTo>
                      <a:pt x="10" y="0"/>
                      <a:pt x="12" y="1"/>
                      <a:pt x="11" y="4"/>
                    </a:cubicBezTo>
                    <a:cubicBezTo>
                      <a:pt x="9" y="4"/>
                      <a:pt x="8" y="6"/>
                      <a:pt x="10" y="6"/>
                    </a:cubicBezTo>
                    <a:cubicBezTo>
                      <a:pt x="9" y="7"/>
                      <a:pt x="4" y="9"/>
                      <a:pt x="1" y="10"/>
                    </a:cubicBezTo>
                    <a:cubicBezTo>
                      <a:pt x="0" y="4"/>
                      <a:pt x="7" y="6"/>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5" name="Freeform 69"/>
              <p:cNvSpPr/>
              <p:nvPr>
                <p:custDataLst>
                  <p:tags r:id="rId94"/>
                </p:custDataLst>
              </p:nvPr>
            </p:nvSpPr>
            <p:spPr bwMode="auto">
              <a:xfrm>
                <a:off x="4042354" y="2959403"/>
                <a:ext cx="18470" cy="41557"/>
              </a:xfrm>
              <a:custGeom>
                <a:avLst/>
                <a:gdLst>
                  <a:gd name="T0" fmla="*/ 1 w 7"/>
                  <a:gd name="T1" fmla="*/ 0 h 15"/>
                  <a:gd name="T2" fmla="*/ 7 w 7"/>
                  <a:gd name="T3" fmla="*/ 5 h 15"/>
                  <a:gd name="T4" fmla="*/ 0 w 7"/>
                  <a:gd name="T5" fmla="*/ 14 h 15"/>
                  <a:gd name="T6" fmla="*/ 3 w 7"/>
                  <a:gd name="T7" fmla="*/ 12 h 15"/>
                  <a:gd name="T8" fmla="*/ 1 w 7"/>
                  <a:gd name="T9" fmla="*/ 0 h 15"/>
                </a:gdLst>
                <a:ahLst/>
                <a:cxnLst>
                  <a:cxn ang="0">
                    <a:pos x="T0" y="T1"/>
                  </a:cxn>
                  <a:cxn ang="0">
                    <a:pos x="T2" y="T3"/>
                  </a:cxn>
                  <a:cxn ang="0">
                    <a:pos x="T4" y="T5"/>
                  </a:cxn>
                  <a:cxn ang="0">
                    <a:pos x="T6" y="T7"/>
                  </a:cxn>
                  <a:cxn ang="0">
                    <a:pos x="T8" y="T9"/>
                  </a:cxn>
                </a:cxnLst>
                <a:rect l="0" t="0" r="r" b="b"/>
                <a:pathLst>
                  <a:path w="7" h="15">
                    <a:moveTo>
                      <a:pt x="1" y="0"/>
                    </a:moveTo>
                    <a:cubicBezTo>
                      <a:pt x="5" y="0"/>
                      <a:pt x="2" y="6"/>
                      <a:pt x="7" y="5"/>
                    </a:cubicBezTo>
                    <a:cubicBezTo>
                      <a:pt x="6" y="9"/>
                      <a:pt x="6" y="15"/>
                      <a:pt x="0" y="14"/>
                    </a:cubicBezTo>
                    <a:cubicBezTo>
                      <a:pt x="0" y="12"/>
                      <a:pt x="1" y="13"/>
                      <a:pt x="3" y="12"/>
                    </a:cubicBezTo>
                    <a:cubicBezTo>
                      <a:pt x="0" y="7"/>
                      <a:pt x="0" y="8"/>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6" name="Freeform 70"/>
              <p:cNvSpPr/>
              <p:nvPr>
                <p:custDataLst>
                  <p:tags r:id="rId95"/>
                </p:custDataLst>
              </p:nvPr>
            </p:nvSpPr>
            <p:spPr bwMode="auto">
              <a:xfrm>
                <a:off x="3916528" y="2970947"/>
                <a:ext cx="81961" cy="26551"/>
              </a:xfrm>
              <a:custGeom>
                <a:avLst/>
                <a:gdLst>
                  <a:gd name="T0" fmla="*/ 29 w 30"/>
                  <a:gd name="T1" fmla="*/ 4 h 10"/>
                  <a:gd name="T2" fmla="*/ 20 w 30"/>
                  <a:gd name="T3" fmla="*/ 8 h 10"/>
                  <a:gd name="T4" fmla="*/ 0 w 30"/>
                  <a:gd name="T5" fmla="*/ 10 h 10"/>
                  <a:gd name="T6" fmla="*/ 25 w 30"/>
                  <a:gd name="T7" fmla="*/ 2 h 10"/>
                  <a:gd name="T8" fmla="*/ 29 w 30"/>
                  <a:gd name="T9" fmla="*/ 4 h 10"/>
                </a:gdLst>
                <a:ahLst/>
                <a:cxnLst>
                  <a:cxn ang="0">
                    <a:pos x="T0" y="T1"/>
                  </a:cxn>
                  <a:cxn ang="0">
                    <a:pos x="T2" y="T3"/>
                  </a:cxn>
                  <a:cxn ang="0">
                    <a:pos x="T4" y="T5"/>
                  </a:cxn>
                  <a:cxn ang="0">
                    <a:pos x="T6" y="T7"/>
                  </a:cxn>
                  <a:cxn ang="0">
                    <a:pos x="T8" y="T9"/>
                  </a:cxn>
                </a:cxnLst>
                <a:rect l="0" t="0" r="r" b="b"/>
                <a:pathLst>
                  <a:path w="30" h="10">
                    <a:moveTo>
                      <a:pt x="29" y="4"/>
                    </a:moveTo>
                    <a:cubicBezTo>
                      <a:pt x="30" y="8"/>
                      <a:pt x="24" y="8"/>
                      <a:pt x="20" y="8"/>
                    </a:cubicBezTo>
                    <a:cubicBezTo>
                      <a:pt x="14" y="9"/>
                      <a:pt x="5" y="7"/>
                      <a:pt x="0" y="10"/>
                    </a:cubicBezTo>
                    <a:cubicBezTo>
                      <a:pt x="1" y="0"/>
                      <a:pt x="21" y="10"/>
                      <a:pt x="25" y="2"/>
                    </a:cubicBezTo>
                    <a:cubicBezTo>
                      <a:pt x="26" y="3"/>
                      <a:pt x="27" y="4"/>
                      <a:pt x="29"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7" name="Freeform 71"/>
              <p:cNvSpPr/>
              <p:nvPr>
                <p:custDataLst>
                  <p:tags r:id="rId96"/>
                </p:custDataLst>
              </p:nvPr>
            </p:nvSpPr>
            <p:spPr bwMode="auto">
              <a:xfrm>
                <a:off x="4093147" y="3003269"/>
                <a:ext cx="51947" cy="32322"/>
              </a:xfrm>
              <a:custGeom>
                <a:avLst/>
                <a:gdLst>
                  <a:gd name="T0" fmla="*/ 19 w 19"/>
                  <a:gd name="T1" fmla="*/ 8 h 12"/>
                  <a:gd name="T2" fmla="*/ 16 w 19"/>
                  <a:gd name="T3" fmla="*/ 11 h 12"/>
                  <a:gd name="T4" fmla="*/ 7 w 19"/>
                  <a:gd name="T5" fmla="*/ 11 h 12"/>
                  <a:gd name="T6" fmla="*/ 6 w 19"/>
                  <a:gd name="T7" fmla="*/ 10 h 12"/>
                  <a:gd name="T8" fmla="*/ 0 w 19"/>
                  <a:gd name="T9" fmla="*/ 5 h 12"/>
                  <a:gd name="T10" fmla="*/ 7 w 19"/>
                  <a:gd name="T11" fmla="*/ 2 h 12"/>
                  <a:gd name="T12" fmla="*/ 12 w 19"/>
                  <a:gd name="T13" fmla="*/ 1 h 12"/>
                  <a:gd name="T14" fmla="*/ 12 w 19"/>
                  <a:gd name="T15" fmla="*/ 2 h 12"/>
                  <a:gd name="T16" fmla="*/ 13 w 19"/>
                  <a:gd name="T17" fmla="*/ 1 h 12"/>
                  <a:gd name="T18" fmla="*/ 19 w 19"/>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2">
                    <a:moveTo>
                      <a:pt x="19" y="8"/>
                    </a:moveTo>
                    <a:cubicBezTo>
                      <a:pt x="18" y="9"/>
                      <a:pt x="17" y="9"/>
                      <a:pt x="16" y="11"/>
                    </a:cubicBezTo>
                    <a:cubicBezTo>
                      <a:pt x="13" y="9"/>
                      <a:pt x="10" y="12"/>
                      <a:pt x="7" y="11"/>
                    </a:cubicBezTo>
                    <a:cubicBezTo>
                      <a:pt x="7" y="11"/>
                      <a:pt x="7" y="10"/>
                      <a:pt x="6" y="10"/>
                    </a:cubicBezTo>
                    <a:cubicBezTo>
                      <a:pt x="4" y="9"/>
                      <a:pt x="2" y="6"/>
                      <a:pt x="0" y="5"/>
                    </a:cubicBezTo>
                    <a:cubicBezTo>
                      <a:pt x="1" y="3"/>
                      <a:pt x="5" y="4"/>
                      <a:pt x="7" y="2"/>
                    </a:cubicBezTo>
                    <a:cubicBezTo>
                      <a:pt x="8" y="2"/>
                      <a:pt x="11" y="0"/>
                      <a:pt x="12" y="1"/>
                    </a:cubicBezTo>
                    <a:cubicBezTo>
                      <a:pt x="12" y="1"/>
                      <a:pt x="12" y="2"/>
                      <a:pt x="12" y="2"/>
                    </a:cubicBezTo>
                    <a:cubicBezTo>
                      <a:pt x="13" y="2"/>
                      <a:pt x="14" y="1"/>
                      <a:pt x="13" y="1"/>
                    </a:cubicBezTo>
                    <a:cubicBezTo>
                      <a:pt x="16" y="2"/>
                      <a:pt x="19" y="4"/>
                      <a:pt x="19" y="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8" name="Freeform 72"/>
              <p:cNvSpPr/>
              <p:nvPr>
                <p:custDataLst>
                  <p:tags r:id="rId97"/>
                </p:custDataLst>
              </p:nvPr>
            </p:nvSpPr>
            <p:spPr bwMode="auto">
              <a:xfrm>
                <a:off x="4120851" y="3022894"/>
                <a:ext cx="294365" cy="154686"/>
              </a:xfrm>
              <a:custGeom>
                <a:avLst/>
                <a:gdLst>
                  <a:gd name="T0" fmla="*/ 36 w 108"/>
                  <a:gd name="T1" fmla="*/ 28 h 57"/>
                  <a:gd name="T2" fmla="*/ 30 w 108"/>
                  <a:gd name="T3" fmla="*/ 25 h 57"/>
                  <a:gd name="T4" fmla="*/ 27 w 108"/>
                  <a:gd name="T5" fmla="*/ 19 h 57"/>
                  <a:gd name="T6" fmla="*/ 11 w 108"/>
                  <a:gd name="T7" fmla="*/ 14 h 57"/>
                  <a:gd name="T8" fmla="*/ 2 w 108"/>
                  <a:gd name="T9" fmla="*/ 14 h 57"/>
                  <a:gd name="T10" fmla="*/ 0 w 108"/>
                  <a:gd name="T11" fmla="*/ 8 h 57"/>
                  <a:gd name="T12" fmla="*/ 5 w 108"/>
                  <a:gd name="T13" fmla="*/ 8 h 57"/>
                  <a:gd name="T14" fmla="*/ 9 w 108"/>
                  <a:gd name="T15" fmla="*/ 7 h 57"/>
                  <a:gd name="T16" fmla="*/ 17 w 108"/>
                  <a:gd name="T17" fmla="*/ 10 h 57"/>
                  <a:gd name="T18" fmla="*/ 22 w 108"/>
                  <a:gd name="T19" fmla="*/ 6 h 57"/>
                  <a:gd name="T20" fmla="*/ 34 w 108"/>
                  <a:gd name="T21" fmla="*/ 1 h 57"/>
                  <a:gd name="T22" fmla="*/ 37 w 108"/>
                  <a:gd name="T23" fmla="*/ 4 h 57"/>
                  <a:gd name="T24" fmla="*/ 49 w 108"/>
                  <a:gd name="T25" fmla="*/ 8 h 57"/>
                  <a:gd name="T26" fmla="*/ 52 w 108"/>
                  <a:gd name="T27" fmla="*/ 7 h 57"/>
                  <a:gd name="T28" fmla="*/ 55 w 108"/>
                  <a:gd name="T29" fmla="*/ 10 h 57"/>
                  <a:gd name="T30" fmla="*/ 63 w 108"/>
                  <a:gd name="T31" fmla="*/ 10 h 57"/>
                  <a:gd name="T32" fmla="*/ 68 w 108"/>
                  <a:gd name="T33" fmla="*/ 13 h 57"/>
                  <a:gd name="T34" fmla="*/ 68 w 108"/>
                  <a:gd name="T35" fmla="*/ 17 h 57"/>
                  <a:gd name="T36" fmla="*/ 71 w 108"/>
                  <a:gd name="T37" fmla="*/ 16 h 57"/>
                  <a:gd name="T38" fmla="*/ 73 w 108"/>
                  <a:gd name="T39" fmla="*/ 20 h 57"/>
                  <a:gd name="T40" fmla="*/ 80 w 108"/>
                  <a:gd name="T41" fmla="*/ 25 h 57"/>
                  <a:gd name="T42" fmla="*/ 92 w 108"/>
                  <a:gd name="T43" fmla="*/ 29 h 57"/>
                  <a:gd name="T44" fmla="*/ 91 w 108"/>
                  <a:gd name="T45" fmla="*/ 34 h 57"/>
                  <a:gd name="T46" fmla="*/ 95 w 108"/>
                  <a:gd name="T47" fmla="*/ 37 h 57"/>
                  <a:gd name="T48" fmla="*/ 95 w 108"/>
                  <a:gd name="T49" fmla="*/ 40 h 57"/>
                  <a:gd name="T50" fmla="*/ 101 w 108"/>
                  <a:gd name="T51" fmla="*/ 46 h 57"/>
                  <a:gd name="T52" fmla="*/ 108 w 108"/>
                  <a:gd name="T53" fmla="*/ 53 h 57"/>
                  <a:gd name="T54" fmla="*/ 98 w 108"/>
                  <a:gd name="T55" fmla="*/ 53 h 57"/>
                  <a:gd name="T56" fmla="*/ 89 w 108"/>
                  <a:gd name="T57" fmla="*/ 47 h 57"/>
                  <a:gd name="T58" fmla="*/ 86 w 108"/>
                  <a:gd name="T59" fmla="*/ 44 h 57"/>
                  <a:gd name="T60" fmla="*/ 85 w 108"/>
                  <a:gd name="T61" fmla="*/ 43 h 57"/>
                  <a:gd name="T62" fmla="*/ 80 w 108"/>
                  <a:gd name="T63" fmla="*/ 38 h 57"/>
                  <a:gd name="T64" fmla="*/ 68 w 108"/>
                  <a:gd name="T65" fmla="*/ 37 h 57"/>
                  <a:gd name="T66" fmla="*/ 63 w 108"/>
                  <a:gd name="T67" fmla="*/ 50 h 57"/>
                  <a:gd name="T68" fmla="*/ 54 w 108"/>
                  <a:gd name="T69" fmla="*/ 47 h 57"/>
                  <a:gd name="T70" fmla="*/ 49 w 108"/>
                  <a:gd name="T71" fmla="*/ 46 h 57"/>
                  <a:gd name="T72" fmla="*/ 43 w 108"/>
                  <a:gd name="T73" fmla="*/ 38 h 57"/>
                  <a:gd name="T74" fmla="*/ 37 w 108"/>
                  <a:gd name="T75" fmla="*/ 44 h 57"/>
                  <a:gd name="T76" fmla="*/ 33 w 108"/>
                  <a:gd name="T77" fmla="*/ 41 h 57"/>
                  <a:gd name="T78" fmla="*/ 37 w 108"/>
                  <a:gd name="T79" fmla="*/ 37 h 57"/>
                  <a:gd name="T80" fmla="*/ 40 w 108"/>
                  <a:gd name="T81" fmla="*/ 31 h 57"/>
                  <a:gd name="T82" fmla="*/ 39 w 108"/>
                  <a:gd name="T83" fmla="*/ 34 h 57"/>
                  <a:gd name="T84" fmla="*/ 36 w 108"/>
                  <a:gd name="T8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8" h="57">
                    <a:moveTo>
                      <a:pt x="36" y="28"/>
                    </a:moveTo>
                    <a:cubicBezTo>
                      <a:pt x="33" y="28"/>
                      <a:pt x="34" y="24"/>
                      <a:pt x="30" y="25"/>
                    </a:cubicBezTo>
                    <a:cubicBezTo>
                      <a:pt x="29" y="23"/>
                      <a:pt x="28" y="21"/>
                      <a:pt x="27" y="19"/>
                    </a:cubicBezTo>
                    <a:cubicBezTo>
                      <a:pt x="21" y="18"/>
                      <a:pt x="14" y="18"/>
                      <a:pt x="11" y="14"/>
                    </a:cubicBezTo>
                    <a:cubicBezTo>
                      <a:pt x="6" y="16"/>
                      <a:pt x="7" y="15"/>
                      <a:pt x="2" y="14"/>
                    </a:cubicBezTo>
                    <a:cubicBezTo>
                      <a:pt x="2" y="12"/>
                      <a:pt x="2" y="9"/>
                      <a:pt x="0" y="8"/>
                    </a:cubicBezTo>
                    <a:cubicBezTo>
                      <a:pt x="1" y="6"/>
                      <a:pt x="3" y="9"/>
                      <a:pt x="5" y="8"/>
                    </a:cubicBezTo>
                    <a:cubicBezTo>
                      <a:pt x="7" y="8"/>
                      <a:pt x="8" y="7"/>
                      <a:pt x="9" y="7"/>
                    </a:cubicBezTo>
                    <a:cubicBezTo>
                      <a:pt x="12" y="7"/>
                      <a:pt x="14" y="10"/>
                      <a:pt x="17" y="10"/>
                    </a:cubicBezTo>
                    <a:cubicBezTo>
                      <a:pt x="20" y="12"/>
                      <a:pt x="21" y="7"/>
                      <a:pt x="22" y="6"/>
                    </a:cubicBezTo>
                    <a:cubicBezTo>
                      <a:pt x="26" y="3"/>
                      <a:pt x="31" y="4"/>
                      <a:pt x="34" y="1"/>
                    </a:cubicBezTo>
                    <a:cubicBezTo>
                      <a:pt x="37" y="0"/>
                      <a:pt x="36" y="3"/>
                      <a:pt x="37" y="4"/>
                    </a:cubicBezTo>
                    <a:cubicBezTo>
                      <a:pt x="40" y="6"/>
                      <a:pt x="49" y="3"/>
                      <a:pt x="49" y="8"/>
                    </a:cubicBezTo>
                    <a:cubicBezTo>
                      <a:pt x="51" y="10"/>
                      <a:pt x="52" y="7"/>
                      <a:pt x="52" y="7"/>
                    </a:cubicBezTo>
                    <a:cubicBezTo>
                      <a:pt x="54" y="7"/>
                      <a:pt x="54" y="10"/>
                      <a:pt x="55" y="10"/>
                    </a:cubicBezTo>
                    <a:cubicBezTo>
                      <a:pt x="57" y="11"/>
                      <a:pt x="60" y="9"/>
                      <a:pt x="63" y="10"/>
                    </a:cubicBezTo>
                    <a:cubicBezTo>
                      <a:pt x="63" y="10"/>
                      <a:pt x="64" y="15"/>
                      <a:pt x="68" y="13"/>
                    </a:cubicBezTo>
                    <a:cubicBezTo>
                      <a:pt x="70" y="15"/>
                      <a:pt x="69" y="15"/>
                      <a:pt x="68" y="17"/>
                    </a:cubicBezTo>
                    <a:cubicBezTo>
                      <a:pt x="70" y="18"/>
                      <a:pt x="71" y="17"/>
                      <a:pt x="71" y="16"/>
                    </a:cubicBezTo>
                    <a:cubicBezTo>
                      <a:pt x="73" y="16"/>
                      <a:pt x="73" y="19"/>
                      <a:pt x="73" y="20"/>
                    </a:cubicBezTo>
                    <a:cubicBezTo>
                      <a:pt x="74" y="23"/>
                      <a:pt x="78" y="23"/>
                      <a:pt x="80" y="25"/>
                    </a:cubicBezTo>
                    <a:cubicBezTo>
                      <a:pt x="82" y="26"/>
                      <a:pt x="87" y="29"/>
                      <a:pt x="92" y="29"/>
                    </a:cubicBezTo>
                    <a:cubicBezTo>
                      <a:pt x="93" y="32"/>
                      <a:pt x="91" y="32"/>
                      <a:pt x="91" y="34"/>
                    </a:cubicBezTo>
                    <a:cubicBezTo>
                      <a:pt x="91" y="35"/>
                      <a:pt x="94" y="35"/>
                      <a:pt x="95" y="37"/>
                    </a:cubicBezTo>
                    <a:cubicBezTo>
                      <a:pt x="96" y="37"/>
                      <a:pt x="95" y="39"/>
                      <a:pt x="95" y="40"/>
                    </a:cubicBezTo>
                    <a:cubicBezTo>
                      <a:pt x="97" y="41"/>
                      <a:pt x="99" y="43"/>
                      <a:pt x="101" y="46"/>
                    </a:cubicBezTo>
                    <a:cubicBezTo>
                      <a:pt x="103" y="48"/>
                      <a:pt x="105" y="52"/>
                      <a:pt x="108" y="53"/>
                    </a:cubicBezTo>
                    <a:cubicBezTo>
                      <a:pt x="106" y="57"/>
                      <a:pt x="100" y="53"/>
                      <a:pt x="98" y="53"/>
                    </a:cubicBezTo>
                    <a:cubicBezTo>
                      <a:pt x="95" y="52"/>
                      <a:pt x="93" y="51"/>
                      <a:pt x="89" y="47"/>
                    </a:cubicBezTo>
                    <a:cubicBezTo>
                      <a:pt x="88" y="46"/>
                      <a:pt x="87" y="45"/>
                      <a:pt x="86" y="44"/>
                    </a:cubicBezTo>
                    <a:cubicBezTo>
                      <a:pt x="85" y="43"/>
                      <a:pt x="85" y="44"/>
                      <a:pt x="85" y="43"/>
                    </a:cubicBezTo>
                    <a:cubicBezTo>
                      <a:pt x="85" y="42"/>
                      <a:pt x="81" y="38"/>
                      <a:pt x="80" y="38"/>
                    </a:cubicBezTo>
                    <a:cubicBezTo>
                      <a:pt x="77" y="37"/>
                      <a:pt x="72" y="39"/>
                      <a:pt x="68" y="37"/>
                    </a:cubicBezTo>
                    <a:cubicBezTo>
                      <a:pt x="65" y="40"/>
                      <a:pt x="64" y="45"/>
                      <a:pt x="63" y="50"/>
                    </a:cubicBezTo>
                    <a:cubicBezTo>
                      <a:pt x="62" y="48"/>
                      <a:pt x="56" y="49"/>
                      <a:pt x="54" y="47"/>
                    </a:cubicBezTo>
                    <a:cubicBezTo>
                      <a:pt x="52" y="46"/>
                      <a:pt x="55" y="43"/>
                      <a:pt x="49" y="46"/>
                    </a:cubicBezTo>
                    <a:cubicBezTo>
                      <a:pt x="52" y="38"/>
                      <a:pt x="42" y="44"/>
                      <a:pt x="43" y="38"/>
                    </a:cubicBezTo>
                    <a:cubicBezTo>
                      <a:pt x="40" y="39"/>
                      <a:pt x="36" y="39"/>
                      <a:pt x="37" y="44"/>
                    </a:cubicBezTo>
                    <a:cubicBezTo>
                      <a:pt x="36" y="43"/>
                      <a:pt x="36" y="41"/>
                      <a:pt x="33" y="41"/>
                    </a:cubicBezTo>
                    <a:cubicBezTo>
                      <a:pt x="33" y="39"/>
                      <a:pt x="36" y="38"/>
                      <a:pt x="37" y="37"/>
                    </a:cubicBezTo>
                    <a:cubicBezTo>
                      <a:pt x="39" y="35"/>
                      <a:pt x="41" y="35"/>
                      <a:pt x="40" y="31"/>
                    </a:cubicBezTo>
                    <a:cubicBezTo>
                      <a:pt x="39" y="30"/>
                      <a:pt x="39" y="34"/>
                      <a:pt x="39" y="34"/>
                    </a:cubicBezTo>
                    <a:cubicBezTo>
                      <a:pt x="36" y="33"/>
                      <a:pt x="37" y="24"/>
                      <a:pt x="36" y="2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9" name="Freeform 73"/>
              <p:cNvSpPr/>
              <p:nvPr>
                <p:custDataLst>
                  <p:tags r:id="rId98"/>
                </p:custDataLst>
              </p:nvPr>
            </p:nvSpPr>
            <p:spPr bwMode="auto">
              <a:xfrm>
                <a:off x="4052744" y="3039055"/>
                <a:ext cx="30014" cy="26551"/>
              </a:xfrm>
              <a:custGeom>
                <a:avLst/>
                <a:gdLst>
                  <a:gd name="T0" fmla="*/ 10 w 11"/>
                  <a:gd name="T1" fmla="*/ 4 h 10"/>
                  <a:gd name="T2" fmla="*/ 0 w 11"/>
                  <a:gd name="T3" fmla="*/ 5 h 10"/>
                  <a:gd name="T4" fmla="*/ 10 w 11"/>
                  <a:gd name="T5" fmla="*/ 4 h 10"/>
                </a:gdLst>
                <a:ahLst/>
                <a:cxnLst>
                  <a:cxn ang="0">
                    <a:pos x="T0" y="T1"/>
                  </a:cxn>
                  <a:cxn ang="0">
                    <a:pos x="T2" y="T3"/>
                  </a:cxn>
                  <a:cxn ang="0">
                    <a:pos x="T4" y="T5"/>
                  </a:cxn>
                </a:cxnLst>
                <a:rect l="0" t="0" r="r" b="b"/>
                <a:pathLst>
                  <a:path w="11" h="10">
                    <a:moveTo>
                      <a:pt x="10" y="4"/>
                    </a:moveTo>
                    <a:cubicBezTo>
                      <a:pt x="11" y="10"/>
                      <a:pt x="3" y="5"/>
                      <a:pt x="0" y="5"/>
                    </a:cubicBezTo>
                    <a:cubicBezTo>
                      <a:pt x="2" y="4"/>
                      <a:pt x="9" y="0"/>
                      <a:pt x="1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0" name="Freeform 74"/>
              <p:cNvSpPr/>
              <p:nvPr>
                <p:custDataLst>
                  <p:tags r:id="rId99"/>
                </p:custDataLst>
              </p:nvPr>
            </p:nvSpPr>
            <p:spPr bwMode="auto">
              <a:xfrm>
                <a:off x="4014649" y="3047135"/>
                <a:ext cx="19625" cy="10390"/>
              </a:xfrm>
              <a:custGeom>
                <a:avLst/>
                <a:gdLst>
                  <a:gd name="T0" fmla="*/ 1 w 7"/>
                  <a:gd name="T1" fmla="*/ 2 h 4"/>
                  <a:gd name="T2" fmla="*/ 5 w 7"/>
                  <a:gd name="T3" fmla="*/ 4 h 4"/>
                  <a:gd name="T4" fmla="*/ 2 w 7"/>
                  <a:gd name="T5" fmla="*/ 4 h 4"/>
                  <a:gd name="T6" fmla="*/ 1 w 7"/>
                  <a:gd name="T7" fmla="*/ 2 h 4"/>
                </a:gdLst>
                <a:ahLst/>
                <a:cxnLst>
                  <a:cxn ang="0">
                    <a:pos x="T0" y="T1"/>
                  </a:cxn>
                  <a:cxn ang="0">
                    <a:pos x="T2" y="T3"/>
                  </a:cxn>
                  <a:cxn ang="0">
                    <a:pos x="T4" y="T5"/>
                  </a:cxn>
                  <a:cxn ang="0">
                    <a:pos x="T6" y="T7"/>
                  </a:cxn>
                </a:cxnLst>
                <a:rect l="0" t="0" r="r" b="b"/>
                <a:pathLst>
                  <a:path w="7" h="4">
                    <a:moveTo>
                      <a:pt x="1" y="2"/>
                    </a:moveTo>
                    <a:cubicBezTo>
                      <a:pt x="0" y="0"/>
                      <a:pt x="7" y="0"/>
                      <a:pt x="5" y="4"/>
                    </a:cubicBezTo>
                    <a:cubicBezTo>
                      <a:pt x="4" y="4"/>
                      <a:pt x="3" y="4"/>
                      <a:pt x="2" y="4"/>
                    </a:cubicBezTo>
                    <a:cubicBezTo>
                      <a:pt x="3" y="3"/>
                      <a:pt x="2" y="3"/>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1" name="Freeform 75"/>
              <p:cNvSpPr/>
              <p:nvPr>
                <p:custDataLst>
                  <p:tags r:id="rId100"/>
                </p:custDataLst>
              </p:nvPr>
            </p:nvSpPr>
            <p:spPr bwMode="auto">
              <a:xfrm>
                <a:off x="4390975" y="3069069"/>
                <a:ext cx="60027" cy="43866"/>
              </a:xfrm>
              <a:custGeom>
                <a:avLst/>
                <a:gdLst>
                  <a:gd name="T0" fmla="*/ 17 w 22"/>
                  <a:gd name="T1" fmla="*/ 0 h 16"/>
                  <a:gd name="T2" fmla="*/ 21 w 22"/>
                  <a:gd name="T3" fmla="*/ 0 h 16"/>
                  <a:gd name="T4" fmla="*/ 21 w 22"/>
                  <a:gd name="T5" fmla="*/ 5 h 16"/>
                  <a:gd name="T6" fmla="*/ 18 w 22"/>
                  <a:gd name="T7" fmla="*/ 6 h 16"/>
                  <a:gd name="T8" fmla="*/ 18 w 22"/>
                  <a:gd name="T9" fmla="*/ 11 h 16"/>
                  <a:gd name="T10" fmla="*/ 15 w 22"/>
                  <a:gd name="T11" fmla="*/ 12 h 16"/>
                  <a:gd name="T12" fmla="*/ 2 w 22"/>
                  <a:gd name="T13" fmla="*/ 8 h 16"/>
                  <a:gd name="T14" fmla="*/ 17 w 22"/>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17" y="0"/>
                    </a:moveTo>
                    <a:cubicBezTo>
                      <a:pt x="18" y="0"/>
                      <a:pt x="20" y="0"/>
                      <a:pt x="21" y="0"/>
                    </a:cubicBezTo>
                    <a:cubicBezTo>
                      <a:pt x="21" y="2"/>
                      <a:pt x="22" y="4"/>
                      <a:pt x="21" y="5"/>
                    </a:cubicBezTo>
                    <a:cubicBezTo>
                      <a:pt x="21" y="6"/>
                      <a:pt x="19" y="6"/>
                      <a:pt x="18" y="6"/>
                    </a:cubicBezTo>
                    <a:cubicBezTo>
                      <a:pt x="18" y="7"/>
                      <a:pt x="21" y="9"/>
                      <a:pt x="18" y="11"/>
                    </a:cubicBezTo>
                    <a:cubicBezTo>
                      <a:pt x="16" y="9"/>
                      <a:pt x="15" y="9"/>
                      <a:pt x="15" y="12"/>
                    </a:cubicBezTo>
                    <a:cubicBezTo>
                      <a:pt x="11" y="11"/>
                      <a:pt x="0" y="16"/>
                      <a:pt x="2" y="8"/>
                    </a:cubicBezTo>
                    <a:cubicBezTo>
                      <a:pt x="10" y="11"/>
                      <a:pt x="15" y="7"/>
                      <a:pt x="1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2" name="Freeform 76"/>
              <p:cNvSpPr/>
              <p:nvPr>
                <p:custDataLst>
                  <p:tags r:id="rId101"/>
                </p:custDataLst>
              </p:nvPr>
            </p:nvSpPr>
            <p:spPr bwMode="auto">
              <a:xfrm>
                <a:off x="3866889" y="3134868"/>
                <a:ext cx="33477" cy="12698"/>
              </a:xfrm>
              <a:custGeom>
                <a:avLst/>
                <a:gdLst>
                  <a:gd name="T0" fmla="*/ 12 w 12"/>
                  <a:gd name="T1" fmla="*/ 0 h 5"/>
                  <a:gd name="T2" fmla="*/ 0 w 12"/>
                  <a:gd name="T3" fmla="*/ 5 h 5"/>
                  <a:gd name="T4" fmla="*/ 12 w 12"/>
                  <a:gd name="T5" fmla="*/ 0 h 5"/>
                </a:gdLst>
                <a:ahLst/>
                <a:cxnLst>
                  <a:cxn ang="0">
                    <a:pos x="T0" y="T1"/>
                  </a:cxn>
                  <a:cxn ang="0">
                    <a:pos x="T2" y="T3"/>
                  </a:cxn>
                  <a:cxn ang="0">
                    <a:pos x="T4" y="T5"/>
                  </a:cxn>
                </a:cxnLst>
                <a:rect l="0" t="0" r="r" b="b"/>
                <a:pathLst>
                  <a:path w="12" h="5">
                    <a:moveTo>
                      <a:pt x="12" y="0"/>
                    </a:moveTo>
                    <a:cubicBezTo>
                      <a:pt x="9" y="3"/>
                      <a:pt x="6" y="5"/>
                      <a:pt x="0" y="5"/>
                    </a:cubicBezTo>
                    <a:cubicBezTo>
                      <a:pt x="0" y="0"/>
                      <a:pt x="7" y="0"/>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3" name="Freeform 77"/>
              <p:cNvSpPr/>
              <p:nvPr>
                <p:custDataLst>
                  <p:tags r:id="rId102"/>
                </p:custDataLst>
              </p:nvPr>
            </p:nvSpPr>
            <p:spPr bwMode="auto">
              <a:xfrm>
                <a:off x="3916528" y="3134868"/>
                <a:ext cx="32322" cy="8081"/>
              </a:xfrm>
              <a:custGeom>
                <a:avLst/>
                <a:gdLst>
                  <a:gd name="T0" fmla="*/ 12 w 12"/>
                  <a:gd name="T1" fmla="*/ 0 h 3"/>
                  <a:gd name="T2" fmla="*/ 0 w 12"/>
                  <a:gd name="T3" fmla="*/ 3 h 3"/>
                  <a:gd name="T4" fmla="*/ 12 w 12"/>
                  <a:gd name="T5" fmla="*/ 0 h 3"/>
                </a:gdLst>
                <a:ahLst/>
                <a:cxnLst>
                  <a:cxn ang="0">
                    <a:pos x="T0" y="T1"/>
                  </a:cxn>
                  <a:cxn ang="0">
                    <a:pos x="T2" y="T3"/>
                  </a:cxn>
                  <a:cxn ang="0">
                    <a:pos x="T4" y="T5"/>
                  </a:cxn>
                </a:cxnLst>
                <a:rect l="0" t="0" r="r" b="b"/>
                <a:pathLst>
                  <a:path w="12" h="3">
                    <a:moveTo>
                      <a:pt x="12" y="0"/>
                    </a:moveTo>
                    <a:cubicBezTo>
                      <a:pt x="10" y="3"/>
                      <a:pt x="5" y="3"/>
                      <a:pt x="0" y="3"/>
                    </a:cubicBezTo>
                    <a:cubicBezTo>
                      <a:pt x="1" y="0"/>
                      <a:pt x="6" y="0"/>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4" name="Freeform 78"/>
              <p:cNvSpPr/>
              <p:nvPr>
                <p:custDataLst>
                  <p:tags r:id="rId103"/>
                </p:custDataLst>
              </p:nvPr>
            </p:nvSpPr>
            <p:spPr bwMode="auto">
              <a:xfrm>
                <a:off x="3976555" y="3131405"/>
                <a:ext cx="54256" cy="38095"/>
              </a:xfrm>
              <a:custGeom>
                <a:avLst/>
                <a:gdLst>
                  <a:gd name="T0" fmla="*/ 19 w 20"/>
                  <a:gd name="T1" fmla="*/ 1 h 14"/>
                  <a:gd name="T2" fmla="*/ 18 w 20"/>
                  <a:gd name="T3" fmla="*/ 7 h 14"/>
                  <a:gd name="T4" fmla="*/ 15 w 20"/>
                  <a:gd name="T5" fmla="*/ 7 h 14"/>
                  <a:gd name="T6" fmla="*/ 1 w 20"/>
                  <a:gd name="T7" fmla="*/ 13 h 14"/>
                  <a:gd name="T8" fmla="*/ 6 w 20"/>
                  <a:gd name="T9" fmla="*/ 9 h 14"/>
                  <a:gd name="T10" fmla="*/ 9 w 20"/>
                  <a:gd name="T11" fmla="*/ 6 h 14"/>
                  <a:gd name="T12" fmla="*/ 12 w 20"/>
                  <a:gd name="T13" fmla="*/ 3 h 14"/>
                  <a:gd name="T14" fmla="*/ 19 w 20"/>
                  <a:gd name="T15" fmla="*/ 1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4">
                    <a:moveTo>
                      <a:pt x="19" y="1"/>
                    </a:moveTo>
                    <a:cubicBezTo>
                      <a:pt x="20" y="4"/>
                      <a:pt x="19" y="6"/>
                      <a:pt x="18" y="7"/>
                    </a:cubicBezTo>
                    <a:cubicBezTo>
                      <a:pt x="17" y="7"/>
                      <a:pt x="15" y="6"/>
                      <a:pt x="15" y="7"/>
                    </a:cubicBezTo>
                    <a:cubicBezTo>
                      <a:pt x="13" y="9"/>
                      <a:pt x="8" y="14"/>
                      <a:pt x="1" y="13"/>
                    </a:cubicBezTo>
                    <a:cubicBezTo>
                      <a:pt x="0" y="10"/>
                      <a:pt x="4" y="10"/>
                      <a:pt x="6" y="9"/>
                    </a:cubicBezTo>
                    <a:cubicBezTo>
                      <a:pt x="7" y="8"/>
                      <a:pt x="8" y="6"/>
                      <a:pt x="9" y="6"/>
                    </a:cubicBezTo>
                    <a:cubicBezTo>
                      <a:pt x="10" y="5"/>
                      <a:pt x="12" y="4"/>
                      <a:pt x="12" y="3"/>
                    </a:cubicBezTo>
                    <a:cubicBezTo>
                      <a:pt x="16" y="4"/>
                      <a:pt x="16" y="0"/>
                      <a:pt x="1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5" name="Freeform 79"/>
              <p:cNvSpPr/>
              <p:nvPr>
                <p:custDataLst>
                  <p:tags r:id="rId104"/>
                </p:custDataLst>
              </p:nvPr>
            </p:nvSpPr>
            <p:spPr bwMode="auto">
              <a:xfrm>
                <a:off x="4797314" y="3595463"/>
                <a:ext cx="27705" cy="40403"/>
              </a:xfrm>
              <a:custGeom>
                <a:avLst/>
                <a:gdLst>
                  <a:gd name="T0" fmla="*/ 1 w 10"/>
                  <a:gd name="T1" fmla="*/ 0 h 15"/>
                  <a:gd name="T2" fmla="*/ 3 w 10"/>
                  <a:gd name="T3" fmla="*/ 3 h 15"/>
                  <a:gd name="T4" fmla="*/ 7 w 10"/>
                  <a:gd name="T5" fmla="*/ 7 h 15"/>
                  <a:gd name="T6" fmla="*/ 9 w 10"/>
                  <a:gd name="T7" fmla="*/ 15 h 15"/>
                  <a:gd name="T8" fmla="*/ 4 w 10"/>
                  <a:gd name="T9" fmla="*/ 15 h 15"/>
                  <a:gd name="T10" fmla="*/ 0 w 10"/>
                  <a:gd name="T11" fmla="*/ 3 h 15"/>
                  <a:gd name="T12" fmla="*/ 1 w 10"/>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0" h="15">
                    <a:moveTo>
                      <a:pt x="1" y="0"/>
                    </a:moveTo>
                    <a:cubicBezTo>
                      <a:pt x="3" y="0"/>
                      <a:pt x="2" y="2"/>
                      <a:pt x="3" y="3"/>
                    </a:cubicBezTo>
                    <a:cubicBezTo>
                      <a:pt x="1" y="5"/>
                      <a:pt x="9" y="5"/>
                      <a:pt x="7" y="7"/>
                    </a:cubicBezTo>
                    <a:cubicBezTo>
                      <a:pt x="5" y="10"/>
                      <a:pt x="10" y="8"/>
                      <a:pt x="9" y="15"/>
                    </a:cubicBezTo>
                    <a:cubicBezTo>
                      <a:pt x="6" y="15"/>
                      <a:pt x="5" y="12"/>
                      <a:pt x="4" y="15"/>
                    </a:cubicBezTo>
                    <a:cubicBezTo>
                      <a:pt x="2" y="13"/>
                      <a:pt x="1" y="7"/>
                      <a:pt x="0" y="3"/>
                    </a:cubicBezTo>
                    <a:cubicBezTo>
                      <a:pt x="1" y="3"/>
                      <a:pt x="1" y="1"/>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6" name="Freeform 80"/>
              <p:cNvSpPr/>
              <p:nvPr>
                <p:custDataLst>
                  <p:tags r:id="rId105"/>
                </p:custDataLst>
              </p:nvPr>
            </p:nvSpPr>
            <p:spPr bwMode="auto">
              <a:xfrm>
                <a:off x="4805395" y="3631248"/>
                <a:ext cx="62336" cy="90041"/>
              </a:xfrm>
              <a:custGeom>
                <a:avLst/>
                <a:gdLst>
                  <a:gd name="T0" fmla="*/ 7 w 23"/>
                  <a:gd name="T1" fmla="*/ 0 h 33"/>
                  <a:gd name="T2" fmla="*/ 9 w 23"/>
                  <a:gd name="T3" fmla="*/ 2 h 33"/>
                  <a:gd name="T4" fmla="*/ 12 w 23"/>
                  <a:gd name="T5" fmla="*/ 2 h 33"/>
                  <a:gd name="T6" fmla="*/ 23 w 23"/>
                  <a:gd name="T7" fmla="*/ 8 h 33"/>
                  <a:gd name="T8" fmla="*/ 23 w 23"/>
                  <a:gd name="T9" fmla="*/ 15 h 33"/>
                  <a:gd name="T10" fmla="*/ 19 w 23"/>
                  <a:gd name="T11" fmla="*/ 15 h 33"/>
                  <a:gd name="T12" fmla="*/ 17 w 23"/>
                  <a:gd name="T13" fmla="*/ 18 h 33"/>
                  <a:gd name="T14" fmla="*/ 16 w 23"/>
                  <a:gd name="T15" fmla="*/ 27 h 33"/>
                  <a:gd name="T16" fmla="*/ 15 w 23"/>
                  <a:gd name="T17" fmla="*/ 30 h 33"/>
                  <a:gd name="T18" fmla="*/ 7 w 23"/>
                  <a:gd name="T19" fmla="*/ 31 h 33"/>
                  <a:gd name="T20" fmla="*/ 6 w 23"/>
                  <a:gd name="T21" fmla="*/ 27 h 33"/>
                  <a:gd name="T22" fmla="*/ 9 w 23"/>
                  <a:gd name="T23" fmla="*/ 24 h 33"/>
                  <a:gd name="T24" fmla="*/ 0 w 23"/>
                  <a:gd name="T25" fmla="*/ 20 h 33"/>
                  <a:gd name="T26" fmla="*/ 6 w 23"/>
                  <a:gd name="T27" fmla="*/ 14 h 33"/>
                  <a:gd name="T28" fmla="*/ 7 w 23"/>
                  <a:gd name="T2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3">
                    <a:moveTo>
                      <a:pt x="7" y="0"/>
                    </a:moveTo>
                    <a:cubicBezTo>
                      <a:pt x="8" y="0"/>
                      <a:pt x="9" y="1"/>
                      <a:pt x="9" y="2"/>
                    </a:cubicBezTo>
                    <a:cubicBezTo>
                      <a:pt x="8" y="5"/>
                      <a:pt x="12" y="2"/>
                      <a:pt x="12" y="2"/>
                    </a:cubicBezTo>
                    <a:cubicBezTo>
                      <a:pt x="16" y="4"/>
                      <a:pt x="15" y="10"/>
                      <a:pt x="23" y="8"/>
                    </a:cubicBezTo>
                    <a:cubicBezTo>
                      <a:pt x="23" y="10"/>
                      <a:pt x="23" y="13"/>
                      <a:pt x="23" y="15"/>
                    </a:cubicBezTo>
                    <a:cubicBezTo>
                      <a:pt x="22" y="15"/>
                      <a:pt x="20" y="15"/>
                      <a:pt x="19" y="15"/>
                    </a:cubicBezTo>
                    <a:cubicBezTo>
                      <a:pt x="19" y="17"/>
                      <a:pt x="19" y="18"/>
                      <a:pt x="17" y="18"/>
                    </a:cubicBezTo>
                    <a:cubicBezTo>
                      <a:pt x="21" y="22"/>
                      <a:pt x="16" y="23"/>
                      <a:pt x="16" y="27"/>
                    </a:cubicBezTo>
                    <a:cubicBezTo>
                      <a:pt x="16" y="28"/>
                      <a:pt x="11" y="29"/>
                      <a:pt x="15" y="30"/>
                    </a:cubicBezTo>
                    <a:cubicBezTo>
                      <a:pt x="15" y="33"/>
                      <a:pt x="9" y="31"/>
                      <a:pt x="7" y="31"/>
                    </a:cubicBezTo>
                    <a:cubicBezTo>
                      <a:pt x="8" y="29"/>
                      <a:pt x="6" y="29"/>
                      <a:pt x="6" y="27"/>
                    </a:cubicBezTo>
                    <a:cubicBezTo>
                      <a:pt x="5" y="25"/>
                      <a:pt x="7" y="24"/>
                      <a:pt x="9" y="24"/>
                    </a:cubicBezTo>
                    <a:cubicBezTo>
                      <a:pt x="6" y="22"/>
                      <a:pt x="5" y="18"/>
                      <a:pt x="0" y="20"/>
                    </a:cubicBezTo>
                    <a:cubicBezTo>
                      <a:pt x="0" y="15"/>
                      <a:pt x="4" y="16"/>
                      <a:pt x="6" y="14"/>
                    </a:cubicBezTo>
                    <a:cubicBezTo>
                      <a:pt x="6" y="6"/>
                      <a:pt x="6" y="6"/>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7" name="Freeform 81"/>
              <p:cNvSpPr/>
              <p:nvPr>
                <p:custDataLst>
                  <p:tags r:id="rId106"/>
                </p:custDataLst>
              </p:nvPr>
            </p:nvSpPr>
            <p:spPr bwMode="auto">
              <a:xfrm>
                <a:off x="4330947" y="3703974"/>
                <a:ext cx="57719" cy="60027"/>
              </a:xfrm>
              <a:custGeom>
                <a:avLst/>
                <a:gdLst>
                  <a:gd name="T0" fmla="*/ 20 w 21"/>
                  <a:gd name="T1" fmla="*/ 2 h 22"/>
                  <a:gd name="T2" fmla="*/ 20 w 21"/>
                  <a:gd name="T3" fmla="*/ 10 h 22"/>
                  <a:gd name="T4" fmla="*/ 18 w 21"/>
                  <a:gd name="T5" fmla="*/ 7 h 22"/>
                  <a:gd name="T6" fmla="*/ 17 w 21"/>
                  <a:gd name="T7" fmla="*/ 9 h 22"/>
                  <a:gd name="T8" fmla="*/ 17 w 21"/>
                  <a:gd name="T9" fmla="*/ 16 h 22"/>
                  <a:gd name="T10" fmla="*/ 14 w 21"/>
                  <a:gd name="T11" fmla="*/ 16 h 22"/>
                  <a:gd name="T12" fmla="*/ 14 w 21"/>
                  <a:gd name="T13" fmla="*/ 19 h 22"/>
                  <a:gd name="T14" fmla="*/ 9 w 21"/>
                  <a:gd name="T15" fmla="*/ 22 h 22"/>
                  <a:gd name="T16" fmla="*/ 6 w 21"/>
                  <a:gd name="T17" fmla="*/ 18 h 22"/>
                  <a:gd name="T18" fmla="*/ 3 w 21"/>
                  <a:gd name="T19" fmla="*/ 15 h 22"/>
                  <a:gd name="T20" fmla="*/ 0 w 21"/>
                  <a:gd name="T21" fmla="*/ 6 h 22"/>
                  <a:gd name="T22" fmla="*/ 12 w 21"/>
                  <a:gd name="T23" fmla="*/ 3 h 22"/>
                  <a:gd name="T24" fmla="*/ 20 w 21"/>
                  <a:gd name="T25"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2">
                    <a:moveTo>
                      <a:pt x="20" y="2"/>
                    </a:moveTo>
                    <a:cubicBezTo>
                      <a:pt x="19" y="4"/>
                      <a:pt x="21" y="7"/>
                      <a:pt x="20" y="10"/>
                    </a:cubicBezTo>
                    <a:cubicBezTo>
                      <a:pt x="19" y="11"/>
                      <a:pt x="18" y="8"/>
                      <a:pt x="18" y="7"/>
                    </a:cubicBezTo>
                    <a:cubicBezTo>
                      <a:pt x="18" y="8"/>
                      <a:pt x="17" y="8"/>
                      <a:pt x="17" y="9"/>
                    </a:cubicBezTo>
                    <a:cubicBezTo>
                      <a:pt x="16" y="11"/>
                      <a:pt x="18" y="14"/>
                      <a:pt x="17" y="16"/>
                    </a:cubicBezTo>
                    <a:cubicBezTo>
                      <a:pt x="16" y="17"/>
                      <a:pt x="14" y="16"/>
                      <a:pt x="14" y="16"/>
                    </a:cubicBezTo>
                    <a:cubicBezTo>
                      <a:pt x="13" y="17"/>
                      <a:pt x="14" y="19"/>
                      <a:pt x="14" y="19"/>
                    </a:cubicBezTo>
                    <a:cubicBezTo>
                      <a:pt x="12" y="21"/>
                      <a:pt x="9" y="19"/>
                      <a:pt x="9" y="22"/>
                    </a:cubicBezTo>
                    <a:cubicBezTo>
                      <a:pt x="8" y="21"/>
                      <a:pt x="7" y="19"/>
                      <a:pt x="6" y="18"/>
                    </a:cubicBezTo>
                    <a:cubicBezTo>
                      <a:pt x="6" y="17"/>
                      <a:pt x="4" y="16"/>
                      <a:pt x="3" y="15"/>
                    </a:cubicBezTo>
                    <a:cubicBezTo>
                      <a:pt x="2" y="12"/>
                      <a:pt x="4" y="8"/>
                      <a:pt x="0" y="6"/>
                    </a:cubicBezTo>
                    <a:cubicBezTo>
                      <a:pt x="2" y="4"/>
                      <a:pt x="7" y="4"/>
                      <a:pt x="12" y="3"/>
                    </a:cubicBezTo>
                    <a:cubicBezTo>
                      <a:pt x="15" y="2"/>
                      <a:pt x="17" y="0"/>
                      <a:pt x="2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8" name="Freeform 82"/>
              <p:cNvSpPr/>
              <p:nvPr>
                <p:custDataLst>
                  <p:tags r:id="rId107"/>
                </p:custDataLst>
              </p:nvPr>
            </p:nvSpPr>
            <p:spPr bwMode="auto">
              <a:xfrm>
                <a:off x="6773834" y="1123951"/>
                <a:ext cx="991607" cy="742262"/>
              </a:xfrm>
              <a:custGeom>
                <a:avLst/>
                <a:gdLst>
                  <a:gd name="T0" fmla="*/ 258 w 364"/>
                  <a:gd name="T1" fmla="*/ 30 h 272"/>
                  <a:gd name="T2" fmla="*/ 273 w 364"/>
                  <a:gd name="T3" fmla="*/ 32 h 272"/>
                  <a:gd name="T4" fmla="*/ 294 w 364"/>
                  <a:gd name="T5" fmla="*/ 27 h 272"/>
                  <a:gd name="T6" fmla="*/ 306 w 364"/>
                  <a:gd name="T7" fmla="*/ 29 h 272"/>
                  <a:gd name="T8" fmla="*/ 304 w 364"/>
                  <a:gd name="T9" fmla="*/ 33 h 272"/>
                  <a:gd name="T10" fmla="*/ 343 w 364"/>
                  <a:gd name="T11" fmla="*/ 26 h 272"/>
                  <a:gd name="T12" fmla="*/ 363 w 364"/>
                  <a:gd name="T13" fmla="*/ 30 h 272"/>
                  <a:gd name="T14" fmla="*/ 337 w 364"/>
                  <a:gd name="T15" fmla="*/ 43 h 272"/>
                  <a:gd name="T16" fmla="*/ 329 w 364"/>
                  <a:gd name="T17" fmla="*/ 54 h 272"/>
                  <a:gd name="T18" fmla="*/ 316 w 364"/>
                  <a:gd name="T19" fmla="*/ 69 h 272"/>
                  <a:gd name="T20" fmla="*/ 319 w 364"/>
                  <a:gd name="T21" fmla="*/ 82 h 272"/>
                  <a:gd name="T22" fmla="*/ 310 w 364"/>
                  <a:gd name="T23" fmla="*/ 95 h 272"/>
                  <a:gd name="T24" fmla="*/ 320 w 364"/>
                  <a:gd name="T25" fmla="*/ 113 h 272"/>
                  <a:gd name="T26" fmla="*/ 311 w 364"/>
                  <a:gd name="T27" fmla="*/ 126 h 272"/>
                  <a:gd name="T28" fmla="*/ 301 w 364"/>
                  <a:gd name="T29" fmla="*/ 138 h 272"/>
                  <a:gd name="T30" fmla="*/ 316 w 364"/>
                  <a:gd name="T31" fmla="*/ 165 h 272"/>
                  <a:gd name="T32" fmla="*/ 292 w 364"/>
                  <a:gd name="T33" fmla="*/ 162 h 272"/>
                  <a:gd name="T34" fmla="*/ 291 w 364"/>
                  <a:gd name="T35" fmla="*/ 171 h 272"/>
                  <a:gd name="T36" fmla="*/ 280 w 364"/>
                  <a:gd name="T37" fmla="*/ 186 h 272"/>
                  <a:gd name="T38" fmla="*/ 257 w 364"/>
                  <a:gd name="T39" fmla="*/ 192 h 272"/>
                  <a:gd name="T40" fmla="*/ 245 w 364"/>
                  <a:gd name="T41" fmla="*/ 199 h 272"/>
                  <a:gd name="T42" fmla="*/ 237 w 364"/>
                  <a:gd name="T43" fmla="*/ 208 h 272"/>
                  <a:gd name="T44" fmla="*/ 205 w 364"/>
                  <a:gd name="T45" fmla="*/ 217 h 272"/>
                  <a:gd name="T46" fmla="*/ 196 w 364"/>
                  <a:gd name="T47" fmla="*/ 230 h 272"/>
                  <a:gd name="T48" fmla="*/ 187 w 364"/>
                  <a:gd name="T49" fmla="*/ 242 h 272"/>
                  <a:gd name="T50" fmla="*/ 184 w 364"/>
                  <a:gd name="T51" fmla="*/ 254 h 272"/>
                  <a:gd name="T52" fmla="*/ 165 w 364"/>
                  <a:gd name="T53" fmla="*/ 266 h 272"/>
                  <a:gd name="T54" fmla="*/ 144 w 364"/>
                  <a:gd name="T55" fmla="*/ 255 h 272"/>
                  <a:gd name="T56" fmla="*/ 132 w 364"/>
                  <a:gd name="T57" fmla="*/ 241 h 272"/>
                  <a:gd name="T58" fmla="*/ 125 w 364"/>
                  <a:gd name="T59" fmla="*/ 230 h 272"/>
                  <a:gd name="T60" fmla="*/ 119 w 364"/>
                  <a:gd name="T61" fmla="*/ 208 h 272"/>
                  <a:gd name="T62" fmla="*/ 122 w 364"/>
                  <a:gd name="T63" fmla="*/ 201 h 272"/>
                  <a:gd name="T64" fmla="*/ 132 w 364"/>
                  <a:gd name="T65" fmla="*/ 189 h 272"/>
                  <a:gd name="T66" fmla="*/ 126 w 364"/>
                  <a:gd name="T67" fmla="*/ 174 h 272"/>
                  <a:gd name="T68" fmla="*/ 129 w 364"/>
                  <a:gd name="T69" fmla="*/ 162 h 272"/>
                  <a:gd name="T70" fmla="*/ 114 w 364"/>
                  <a:gd name="T71" fmla="*/ 158 h 272"/>
                  <a:gd name="T72" fmla="*/ 104 w 364"/>
                  <a:gd name="T73" fmla="*/ 138 h 272"/>
                  <a:gd name="T74" fmla="*/ 94 w 364"/>
                  <a:gd name="T75" fmla="*/ 118 h 272"/>
                  <a:gd name="T76" fmla="*/ 67 w 364"/>
                  <a:gd name="T77" fmla="*/ 104 h 272"/>
                  <a:gd name="T78" fmla="*/ 30 w 364"/>
                  <a:gd name="T79" fmla="*/ 106 h 272"/>
                  <a:gd name="T80" fmla="*/ 30 w 364"/>
                  <a:gd name="T81" fmla="*/ 97 h 272"/>
                  <a:gd name="T82" fmla="*/ 15 w 364"/>
                  <a:gd name="T83" fmla="*/ 84 h 272"/>
                  <a:gd name="T84" fmla="*/ 22 w 364"/>
                  <a:gd name="T85" fmla="*/ 70 h 272"/>
                  <a:gd name="T86" fmla="*/ 40 w 364"/>
                  <a:gd name="T87" fmla="*/ 63 h 272"/>
                  <a:gd name="T88" fmla="*/ 43 w 364"/>
                  <a:gd name="T89" fmla="*/ 54 h 272"/>
                  <a:gd name="T90" fmla="*/ 39 w 364"/>
                  <a:gd name="T91" fmla="*/ 48 h 272"/>
                  <a:gd name="T92" fmla="*/ 52 w 364"/>
                  <a:gd name="T93" fmla="*/ 43 h 272"/>
                  <a:gd name="T94" fmla="*/ 67 w 364"/>
                  <a:gd name="T95" fmla="*/ 29 h 272"/>
                  <a:gd name="T96" fmla="*/ 111 w 364"/>
                  <a:gd name="T97" fmla="*/ 23 h 272"/>
                  <a:gd name="T98" fmla="*/ 132 w 364"/>
                  <a:gd name="T99" fmla="*/ 29 h 272"/>
                  <a:gd name="T100" fmla="*/ 151 w 364"/>
                  <a:gd name="T101" fmla="*/ 18 h 272"/>
                  <a:gd name="T102" fmla="*/ 169 w 364"/>
                  <a:gd name="T103" fmla="*/ 20 h 272"/>
                  <a:gd name="T104" fmla="*/ 175 w 364"/>
                  <a:gd name="T105" fmla="*/ 9 h 272"/>
                  <a:gd name="T106" fmla="*/ 209 w 364"/>
                  <a:gd name="T107" fmla="*/ 2 h 272"/>
                  <a:gd name="T108" fmla="*/ 257 w 364"/>
                  <a:gd name="T109" fmla="*/ 1 h 272"/>
                  <a:gd name="T110" fmla="*/ 292 w 364"/>
                  <a:gd name="T111" fmla="*/ 12 h 272"/>
                  <a:gd name="T112" fmla="*/ 304 w 364"/>
                  <a:gd name="T113" fmla="*/ 21 h 272"/>
                  <a:gd name="T114" fmla="*/ 254 w 364"/>
                  <a:gd name="T11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4" h="272">
                    <a:moveTo>
                      <a:pt x="246" y="27"/>
                    </a:moveTo>
                    <a:cubicBezTo>
                      <a:pt x="247" y="29"/>
                      <a:pt x="249" y="28"/>
                      <a:pt x="249" y="30"/>
                    </a:cubicBezTo>
                    <a:cubicBezTo>
                      <a:pt x="251" y="32"/>
                      <a:pt x="253" y="29"/>
                      <a:pt x="254" y="29"/>
                    </a:cubicBezTo>
                    <a:cubicBezTo>
                      <a:pt x="256" y="29"/>
                      <a:pt x="256" y="30"/>
                      <a:pt x="258" y="30"/>
                    </a:cubicBezTo>
                    <a:cubicBezTo>
                      <a:pt x="259" y="30"/>
                      <a:pt x="260" y="29"/>
                      <a:pt x="261" y="29"/>
                    </a:cubicBezTo>
                    <a:cubicBezTo>
                      <a:pt x="263" y="28"/>
                      <a:pt x="264" y="29"/>
                      <a:pt x="266" y="29"/>
                    </a:cubicBezTo>
                    <a:cubicBezTo>
                      <a:pt x="271" y="28"/>
                      <a:pt x="278" y="25"/>
                      <a:pt x="282" y="27"/>
                    </a:cubicBezTo>
                    <a:cubicBezTo>
                      <a:pt x="281" y="30"/>
                      <a:pt x="274" y="28"/>
                      <a:pt x="273" y="32"/>
                    </a:cubicBezTo>
                    <a:cubicBezTo>
                      <a:pt x="273" y="35"/>
                      <a:pt x="276" y="32"/>
                      <a:pt x="276" y="32"/>
                    </a:cubicBezTo>
                    <a:cubicBezTo>
                      <a:pt x="279" y="32"/>
                      <a:pt x="279" y="34"/>
                      <a:pt x="283" y="32"/>
                    </a:cubicBezTo>
                    <a:cubicBezTo>
                      <a:pt x="284" y="31"/>
                      <a:pt x="285" y="31"/>
                      <a:pt x="286" y="30"/>
                    </a:cubicBezTo>
                    <a:cubicBezTo>
                      <a:pt x="287" y="30"/>
                      <a:pt x="294" y="27"/>
                      <a:pt x="294" y="27"/>
                    </a:cubicBezTo>
                    <a:cubicBezTo>
                      <a:pt x="297" y="31"/>
                      <a:pt x="292" y="26"/>
                      <a:pt x="295" y="26"/>
                    </a:cubicBezTo>
                    <a:cubicBezTo>
                      <a:pt x="296" y="26"/>
                      <a:pt x="299" y="26"/>
                      <a:pt x="300" y="26"/>
                    </a:cubicBezTo>
                    <a:cubicBezTo>
                      <a:pt x="300" y="25"/>
                      <a:pt x="303" y="23"/>
                      <a:pt x="307" y="24"/>
                    </a:cubicBezTo>
                    <a:cubicBezTo>
                      <a:pt x="307" y="26"/>
                      <a:pt x="307" y="28"/>
                      <a:pt x="306" y="29"/>
                    </a:cubicBezTo>
                    <a:cubicBezTo>
                      <a:pt x="305" y="30"/>
                      <a:pt x="303" y="31"/>
                      <a:pt x="303" y="32"/>
                    </a:cubicBezTo>
                    <a:cubicBezTo>
                      <a:pt x="301" y="33"/>
                      <a:pt x="300" y="37"/>
                      <a:pt x="297" y="36"/>
                    </a:cubicBezTo>
                    <a:cubicBezTo>
                      <a:pt x="298" y="41"/>
                      <a:pt x="300" y="35"/>
                      <a:pt x="303" y="36"/>
                    </a:cubicBezTo>
                    <a:cubicBezTo>
                      <a:pt x="304" y="37"/>
                      <a:pt x="303" y="34"/>
                      <a:pt x="304" y="33"/>
                    </a:cubicBezTo>
                    <a:cubicBezTo>
                      <a:pt x="306" y="32"/>
                      <a:pt x="311" y="34"/>
                      <a:pt x="311" y="30"/>
                    </a:cubicBezTo>
                    <a:cubicBezTo>
                      <a:pt x="315" y="35"/>
                      <a:pt x="324" y="28"/>
                      <a:pt x="326" y="32"/>
                    </a:cubicBezTo>
                    <a:cubicBezTo>
                      <a:pt x="328" y="30"/>
                      <a:pt x="329" y="29"/>
                      <a:pt x="331" y="27"/>
                    </a:cubicBezTo>
                    <a:cubicBezTo>
                      <a:pt x="336" y="29"/>
                      <a:pt x="338" y="26"/>
                      <a:pt x="343" y="26"/>
                    </a:cubicBezTo>
                    <a:cubicBezTo>
                      <a:pt x="342" y="26"/>
                      <a:pt x="344" y="27"/>
                      <a:pt x="344" y="27"/>
                    </a:cubicBezTo>
                    <a:cubicBezTo>
                      <a:pt x="345" y="27"/>
                      <a:pt x="351" y="26"/>
                      <a:pt x="352" y="27"/>
                    </a:cubicBezTo>
                    <a:cubicBezTo>
                      <a:pt x="353" y="29"/>
                      <a:pt x="352" y="27"/>
                      <a:pt x="354" y="27"/>
                    </a:cubicBezTo>
                    <a:cubicBezTo>
                      <a:pt x="357" y="28"/>
                      <a:pt x="360" y="31"/>
                      <a:pt x="363" y="30"/>
                    </a:cubicBezTo>
                    <a:cubicBezTo>
                      <a:pt x="364" y="33"/>
                      <a:pt x="362" y="32"/>
                      <a:pt x="360" y="33"/>
                    </a:cubicBezTo>
                    <a:cubicBezTo>
                      <a:pt x="360" y="34"/>
                      <a:pt x="358" y="36"/>
                      <a:pt x="357" y="36"/>
                    </a:cubicBezTo>
                    <a:cubicBezTo>
                      <a:pt x="354" y="38"/>
                      <a:pt x="348" y="37"/>
                      <a:pt x="347" y="42"/>
                    </a:cubicBezTo>
                    <a:cubicBezTo>
                      <a:pt x="343" y="42"/>
                      <a:pt x="339" y="41"/>
                      <a:pt x="337" y="43"/>
                    </a:cubicBezTo>
                    <a:cubicBezTo>
                      <a:pt x="339" y="46"/>
                      <a:pt x="341" y="47"/>
                      <a:pt x="335" y="46"/>
                    </a:cubicBezTo>
                    <a:cubicBezTo>
                      <a:pt x="335" y="48"/>
                      <a:pt x="338" y="48"/>
                      <a:pt x="340" y="48"/>
                    </a:cubicBezTo>
                    <a:cubicBezTo>
                      <a:pt x="337" y="52"/>
                      <a:pt x="330" y="51"/>
                      <a:pt x="329" y="57"/>
                    </a:cubicBezTo>
                    <a:cubicBezTo>
                      <a:pt x="327" y="57"/>
                      <a:pt x="330" y="54"/>
                      <a:pt x="329" y="54"/>
                    </a:cubicBezTo>
                    <a:cubicBezTo>
                      <a:pt x="328" y="53"/>
                      <a:pt x="325" y="56"/>
                      <a:pt x="322" y="57"/>
                    </a:cubicBezTo>
                    <a:cubicBezTo>
                      <a:pt x="322" y="58"/>
                      <a:pt x="324" y="58"/>
                      <a:pt x="325" y="58"/>
                    </a:cubicBezTo>
                    <a:cubicBezTo>
                      <a:pt x="321" y="61"/>
                      <a:pt x="323" y="61"/>
                      <a:pt x="322" y="66"/>
                    </a:cubicBezTo>
                    <a:cubicBezTo>
                      <a:pt x="322" y="67"/>
                      <a:pt x="317" y="68"/>
                      <a:pt x="316" y="69"/>
                    </a:cubicBezTo>
                    <a:cubicBezTo>
                      <a:pt x="315" y="69"/>
                      <a:pt x="317" y="72"/>
                      <a:pt x="316" y="73"/>
                    </a:cubicBezTo>
                    <a:cubicBezTo>
                      <a:pt x="315" y="74"/>
                      <a:pt x="312" y="74"/>
                      <a:pt x="310" y="75"/>
                    </a:cubicBezTo>
                    <a:cubicBezTo>
                      <a:pt x="311" y="77"/>
                      <a:pt x="313" y="77"/>
                      <a:pt x="313" y="79"/>
                    </a:cubicBezTo>
                    <a:cubicBezTo>
                      <a:pt x="314" y="82"/>
                      <a:pt x="317" y="81"/>
                      <a:pt x="319" y="82"/>
                    </a:cubicBezTo>
                    <a:cubicBezTo>
                      <a:pt x="319" y="82"/>
                      <a:pt x="318" y="85"/>
                      <a:pt x="319" y="85"/>
                    </a:cubicBezTo>
                    <a:cubicBezTo>
                      <a:pt x="320" y="86"/>
                      <a:pt x="322" y="85"/>
                      <a:pt x="323" y="86"/>
                    </a:cubicBezTo>
                    <a:cubicBezTo>
                      <a:pt x="323" y="89"/>
                      <a:pt x="325" y="90"/>
                      <a:pt x="325" y="92"/>
                    </a:cubicBezTo>
                    <a:cubicBezTo>
                      <a:pt x="320" y="94"/>
                      <a:pt x="316" y="93"/>
                      <a:pt x="310" y="95"/>
                    </a:cubicBezTo>
                    <a:cubicBezTo>
                      <a:pt x="314" y="99"/>
                      <a:pt x="317" y="103"/>
                      <a:pt x="325" y="103"/>
                    </a:cubicBezTo>
                    <a:cubicBezTo>
                      <a:pt x="324" y="105"/>
                      <a:pt x="326" y="106"/>
                      <a:pt x="328" y="106"/>
                    </a:cubicBezTo>
                    <a:cubicBezTo>
                      <a:pt x="329" y="109"/>
                      <a:pt x="325" y="108"/>
                      <a:pt x="325" y="110"/>
                    </a:cubicBezTo>
                    <a:cubicBezTo>
                      <a:pt x="325" y="112"/>
                      <a:pt x="323" y="113"/>
                      <a:pt x="320" y="113"/>
                    </a:cubicBezTo>
                    <a:cubicBezTo>
                      <a:pt x="319" y="119"/>
                      <a:pt x="326" y="115"/>
                      <a:pt x="325" y="121"/>
                    </a:cubicBezTo>
                    <a:cubicBezTo>
                      <a:pt x="322" y="120"/>
                      <a:pt x="322" y="122"/>
                      <a:pt x="323" y="122"/>
                    </a:cubicBezTo>
                    <a:cubicBezTo>
                      <a:pt x="322" y="126"/>
                      <a:pt x="319" y="121"/>
                      <a:pt x="316" y="122"/>
                    </a:cubicBezTo>
                    <a:cubicBezTo>
                      <a:pt x="313" y="122"/>
                      <a:pt x="315" y="127"/>
                      <a:pt x="311" y="126"/>
                    </a:cubicBezTo>
                    <a:cubicBezTo>
                      <a:pt x="311" y="129"/>
                      <a:pt x="313" y="130"/>
                      <a:pt x="314" y="131"/>
                    </a:cubicBezTo>
                    <a:cubicBezTo>
                      <a:pt x="314" y="133"/>
                      <a:pt x="311" y="132"/>
                      <a:pt x="309" y="132"/>
                    </a:cubicBezTo>
                    <a:cubicBezTo>
                      <a:pt x="304" y="133"/>
                      <a:pt x="301" y="136"/>
                      <a:pt x="297" y="137"/>
                    </a:cubicBezTo>
                    <a:cubicBezTo>
                      <a:pt x="297" y="139"/>
                      <a:pt x="300" y="138"/>
                      <a:pt x="301" y="138"/>
                    </a:cubicBezTo>
                    <a:cubicBezTo>
                      <a:pt x="303" y="139"/>
                      <a:pt x="303" y="144"/>
                      <a:pt x="307" y="143"/>
                    </a:cubicBezTo>
                    <a:cubicBezTo>
                      <a:pt x="308" y="146"/>
                      <a:pt x="305" y="146"/>
                      <a:pt x="304" y="147"/>
                    </a:cubicBezTo>
                    <a:cubicBezTo>
                      <a:pt x="303" y="149"/>
                      <a:pt x="306" y="154"/>
                      <a:pt x="303" y="155"/>
                    </a:cubicBezTo>
                    <a:cubicBezTo>
                      <a:pt x="305" y="160"/>
                      <a:pt x="315" y="158"/>
                      <a:pt x="316" y="165"/>
                    </a:cubicBezTo>
                    <a:cubicBezTo>
                      <a:pt x="314" y="165"/>
                      <a:pt x="310" y="166"/>
                      <a:pt x="310" y="164"/>
                    </a:cubicBezTo>
                    <a:cubicBezTo>
                      <a:pt x="308" y="164"/>
                      <a:pt x="309" y="165"/>
                      <a:pt x="310" y="165"/>
                    </a:cubicBezTo>
                    <a:cubicBezTo>
                      <a:pt x="306" y="169"/>
                      <a:pt x="304" y="169"/>
                      <a:pt x="297" y="168"/>
                    </a:cubicBezTo>
                    <a:cubicBezTo>
                      <a:pt x="299" y="162"/>
                      <a:pt x="290" y="168"/>
                      <a:pt x="292" y="162"/>
                    </a:cubicBezTo>
                    <a:cubicBezTo>
                      <a:pt x="288" y="161"/>
                      <a:pt x="288" y="165"/>
                      <a:pt x="283" y="164"/>
                    </a:cubicBezTo>
                    <a:cubicBezTo>
                      <a:pt x="285" y="165"/>
                      <a:pt x="285" y="167"/>
                      <a:pt x="282" y="166"/>
                    </a:cubicBezTo>
                    <a:cubicBezTo>
                      <a:pt x="282" y="169"/>
                      <a:pt x="291" y="169"/>
                      <a:pt x="283" y="169"/>
                    </a:cubicBezTo>
                    <a:cubicBezTo>
                      <a:pt x="285" y="172"/>
                      <a:pt x="288" y="171"/>
                      <a:pt x="291" y="171"/>
                    </a:cubicBezTo>
                    <a:cubicBezTo>
                      <a:pt x="294" y="171"/>
                      <a:pt x="298" y="173"/>
                      <a:pt x="303" y="172"/>
                    </a:cubicBezTo>
                    <a:cubicBezTo>
                      <a:pt x="300" y="177"/>
                      <a:pt x="296" y="181"/>
                      <a:pt x="292" y="184"/>
                    </a:cubicBezTo>
                    <a:cubicBezTo>
                      <a:pt x="289" y="184"/>
                      <a:pt x="286" y="185"/>
                      <a:pt x="283" y="186"/>
                    </a:cubicBezTo>
                    <a:cubicBezTo>
                      <a:pt x="283" y="186"/>
                      <a:pt x="281" y="185"/>
                      <a:pt x="280" y="186"/>
                    </a:cubicBezTo>
                    <a:cubicBezTo>
                      <a:pt x="279" y="188"/>
                      <a:pt x="280" y="186"/>
                      <a:pt x="277" y="186"/>
                    </a:cubicBezTo>
                    <a:cubicBezTo>
                      <a:pt x="273" y="186"/>
                      <a:pt x="270" y="189"/>
                      <a:pt x="264" y="189"/>
                    </a:cubicBezTo>
                    <a:cubicBezTo>
                      <a:pt x="262" y="189"/>
                      <a:pt x="264" y="191"/>
                      <a:pt x="264" y="190"/>
                    </a:cubicBezTo>
                    <a:cubicBezTo>
                      <a:pt x="262" y="194"/>
                      <a:pt x="261" y="191"/>
                      <a:pt x="257" y="192"/>
                    </a:cubicBezTo>
                    <a:cubicBezTo>
                      <a:pt x="257" y="193"/>
                      <a:pt x="258" y="193"/>
                      <a:pt x="260" y="193"/>
                    </a:cubicBezTo>
                    <a:cubicBezTo>
                      <a:pt x="260" y="195"/>
                      <a:pt x="249" y="196"/>
                      <a:pt x="251" y="192"/>
                    </a:cubicBezTo>
                    <a:cubicBezTo>
                      <a:pt x="250" y="192"/>
                      <a:pt x="245" y="192"/>
                      <a:pt x="245" y="193"/>
                    </a:cubicBezTo>
                    <a:cubicBezTo>
                      <a:pt x="244" y="195"/>
                      <a:pt x="246" y="198"/>
                      <a:pt x="245" y="199"/>
                    </a:cubicBezTo>
                    <a:cubicBezTo>
                      <a:pt x="245" y="199"/>
                      <a:pt x="241" y="197"/>
                      <a:pt x="240" y="199"/>
                    </a:cubicBezTo>
                    <a:cubicBezTo>
                      <a:pt x="240" y="200"/>
                      <a:pt x="243" y="202"/>
                      <a:pt x="242" y="204"/>
                    </a:cubicBezTo>
                    <a:cubicBezTo>
                      <a:pt x="240" y="205"/>
                      <a:pt x="240" y="204"/>
                      <a:pt x="237" y="204"/>
                    </a:cubicBezTo>
                    <a:cubicBezTo>
                      <a:pt x="237" y="205"/>
                      <a:pt x="237" y="207"/>
                      <a:pt x="237" y="208"/>
                    </a:cubicBezTo>
                    <a:cubicBezTo>
                      <a:pt x="236" y="208"/>
                      <a:pt x="235" y="208"/>
                      <a:pt x="234" y="208"/>
                    </a:cubicBezTo>
                    <a:cubicBezTo>
                      <a:pt x="233" y="208"/>
                      <a:pt x="234" y="210"/>
                      <a:pt x="233" y="211"/>
                    </a:cubicBezTo>
                    <a:cubicBezTo>
                      <a:pt x="231" y="212"/>
                      <a:pt x="225" y="211"/>
                      <a:pt x="226" y="215"/>
                    </a:cubicBezTo>
                    <a:cubicBezTo>
                      <a:pt x="220" y="217"/>
                      <a:pt x="213" y="217"/>
                      <a:pt x="205" y="217"/>
                    </a:cubicBezTo>
                    <a:cubicBezTo>
                      <a:pt x="202" y="219"/>
                      <a:pt x="200" y="226"/>
                      <a:pt x="196" y="223"/>
                    </a:cubicBezTo>
                    <a:cubicBezTo>
                      <a:pt x="196" y="224"/>
                      <a:pt x="198" y="225"/>
                      <a:pt x="197" y="227"/>
                    </a:cubicBezTo>
                    <a:cubicBezTo>
                      <a:pt x="197" y="228"/>
                      <a:pt x="195" y="227"/>
                      <a:pt x="194" y="227"/>
                    </a:cubicBezTo>
                    <a:cubicBezTo>
                      <a:pt x="194" y="228"/>
                      <a:pt x="196" y="229"/>
                      <a:pt x="196" y="230"/>
                    </a:cubicBezTo>
                    <a:cubicBezTo>
                      <a:pt x="196" y="230"/>
                      <a:pt x="194" y="231"/>
                      <a:pt x="194" y="232"/>
                    </a:cubicBezTo>
                    <a:cubicBezTo>
                      <a:pt x="194" y="233"/>
                      <a:pt x="190" y="237"/>
                      <a:pt x="193" y="238"/>
                    </a:cubicBezTo>
                    <a:cubicBezTo>
                      <a:pt x="193" y="239"/>
                      <a:pt x="191" y="238"/>
                      <a:pt x="190" y="239"/>
                    </a:cubicBezTo>
                    <a:cubicBezTo>
                      <a:pt x="189" y="240"/>
                      <a:pt x="187" y="241"/>
                      <a:pt x="187" y="242"/>
                    </a:cubicBezTo>
                    <a:cubicBezTo>
                      <a:pt x="187" y="243"/>
                      <a:pt x="187" y="245"/>
                      <a:pt x="187" y="245"/>
                    </a:cubicBezTo>
                    <a:cubicBezTo>
                      <a:pt x="185" y="247"/>
                      <a:pt x="187" y="248"/>
                      <a:pt x="186" y="251"/>
                    </a:cubicBezTo>
                    <a:cubicBezTo>
                      <a:pt x="185" y="251"/>
                      <a:pt x="183" y="251"/>
                      <a:pt x="183" y="251"/>
                    </a:cubicBezTo>
                    <a:cubicBezTo>
                      <a:pt x="182" y="252"/>
                      <a:pt x="184" y="253"/>
                      <a:pt x="184" y="254"/>
                    </a:cubicBezTo>
                    <a:cubicBezTo>
                      <a:pt x="184" y="256"/>
                      <a:pt x="183" y="256"/>
                      <a:pt x="183" y="258"/>
                    </a:cubicBezTo>
                    <a:cubicBezTo>
                      <a:pt x="182" y="259"/>
                      <a:pt x="184" y="262"/>
                      <a:pt x="184" y="261"/>
                    </a:cubicBezTo>
                    <a:cubicBezTo>
                      <a:pt x="182" y="266"/>
                      <a:pt x="180" y="269"/>
                      <a:pt x="175" y="272"/>
                    </a:cubicBezTo>
                    <a:cubicBezTo>
                      <a:pt x="170" y="271"/>
                      <a:pt x="168" y="268"/>
                      <a:pt x="165" y="266"/>
                    </a:cubicBezTo>
                    <a:cubicBezTo>
                      <a:pt x="160" y="271"/>
                      <a:pt x="152" y="262"/>
                      <a:pt x="153" y="263"/>
                    </a:cubicBezTo>
                    <a:cubicBezTo>
                      <a:pt x="152" y="262"/>
                      <a:pt x="151" y="266"/>
                      <a:pt x="151" y="266"/>
                    </a:cubicBezTo>
                    <a:cubicBezTo>
                      <a:pt x="150" y="265"/>
                      <a:pt x="150" y="263"/>
                      <a:pt x="148" y="261"/>
                    </a:cubicBezTo>
                    <a:cubicBezTo>
                      <a:pt x="147" y="260"/>
                      <a:pt x="143" y="260"/>
                      <a:pt x="144" y="255"/>
                    </a:cubicBezTo>
                    <a:cubicBezTo>
                      <a:pt x="143" y="253"/>
                      <a:pt x="140" y="252"/>
                      <a:pt x="138" y="251"/>
                    </a:cubicBezTo>
                    <a:cubicBezTo>
                      <a:pt x="138" y="250"/>
                      <a:pt x="140" y="250"/>
                      <a:pt x="141" y="249"/>
                    </a:cubicBezTo>
                    <a:cubicBezTo>
                      <a:pt x="141" y="246"/>
                      <a:pt x="137" y="247"/>
                      <a:pt x="135" y="245"/>
                    </a:cubicBezTo>
                    <a:cubicBezTo>
                      <a:pt x="134" y="244"/>
                      <a:pt x="134" y="241"/>
                      <a:pt x="132" y="241"/>
                    </a:cubicBezTo>
                    <a:cubicBezTo>
                      <a:pt x="130" y="244"/>
                      <a:pt x="132" y="238"/>
                      <a:pt x="132" y="239"/>
                    </a:cubicBezTo>
                    <a:cubicBezTo>
                      <a:pt x="132" y="237"/>
                      <a:pt x="130" y="239"/>
                      <a:pt x="129" y="238"/>
                    </a:cubicBezTo>
                    <a:cubicBezTo>
                      <a:pt x="128" y="236"/>
                      <a:pt x="130" y="233"/>
                      <a:pt x="128" y="233"/>
                    </a:cubicBezTo>
                    <a:cubicBezTo>
                      <a:pt x="125" y="233"/>
                      <a:pt x="127" y="227"/>
                      <a:pt x="125" y="230"/>
                    </a:cubicBezTo>
                    <a:cubicBezTo>
                      <a:pt x="123" y="229"/>
                      <a:pt x="123" y="227"/>
                      <a:pt x="120" y="227"/>
                    </a:cubicBezTo>
                    <a:cubicBezTo>
                      <a:pt x="121" y="225"/>
                      <a:pt x="123" y="225"/>
                      <a:pt x="123" y="223"/>
                    </a:cubicBezTo>
                    <a:cubicBezTo>
                      <a:pt x="123" y="221"/>
                      <a:pt x="120" y="222"/>
                      <a:pt x="117" y="221"/>
                    </a:cubicBezTo>
                    <a:cubicBezTo>
                      <a:pt x="116" y="216"/>
                      <a:pt x="117" y="213"/>
                      <a:pt x="119" y="208"/>
                    </a:cubicBezTo>
                    <a:cubicBezTo>
                      <a:pt x="115" y="206"/>
                      <a:pt x="122" y="203"/>
                      <a:pt x="116" y="204"/>
                    </a:cubicBezTo>
                    <a:cubicBezTo>
                      <a:pt x="115" y="202"/>
                      <a:pt x="118" y="203"/>
                      <a:pt x="119" y="202"/>
                    </a:cubicBezTo>
                    <a:cubicBezTo>
                      <a:pt x="119" y="202"/>
                      <a:pt x="119" y="199"/>
                      <a:pt x="119" y="199"/>
                    </a:cubicBezTo>
                    <a:cubicBezTo>
                      <a:pt x="120" y="199"/>
                      <a:pt x="120" y="201"/>
                      <a:pt x="122" y="201"/>
                    </a:cubicBezTo>
                    <a:cubicBezTo>
                      <a:pt x="122" y="198"/>
                      <a:pt x="122" y="195"/>
                      <a:pt x="122" y="192"/>
                    </a:cubicBezTo>
                    <a:cubicBezTo>
                      <a:pt x="124" y="192"/>
                      <a:pt x="126" y="191"/>
                      <a:pt x="126" y="189"/>
                    </a:cubicBezTo>
                    <a:cubicBezTo>
                      <a:pt x="128" y="189"/>
                      <a:pt x="127" y="191"/>
                      <a:pt x="128" y="192"/>
                    </a:cubicBezTo>
                    <a:cubicBezTo>
                      <a:pt x="129" y="191"/>
                      <a:pt x="129" y="188"/>
                      <a:pt x="132" y="189"/>
                    </a:cubicBezTo>
                    <a:cubicBezTo>
                      <a:pt x="133" y="187"/>
                      <a:pt x="131" y="186"/>
                      <a:pt x="131" y="186"/>
                    </a:cubicBezTo>
                    <a:cubicBezTo>
                      <a:pt x="131" y="184"/>
                      <a:pt x="135" y="184"/>
                      <a:pt x="135" y="183"/>
                    </a:cubicBezTo>
                    <a:cubicBezTo>
                      <a:pt x="136" y="180"/>
                      <a:pt x="130" y="179"/>
                      <a:pt x="134" y="175"/>
                    </a:cubicBezTo>
                    <a:cubicBezTo>
                      <a:pt x="127" y="179"/>
                      <a:pt x="136" y="172"/>
                      <a:pt x="126" y="174"/>
                    </a:cubicBezTo>
                    <a:cubicBezTo>
                      <a:pt x="125" y="169"/>
                      <a:pt x="131" y="169"/>
                      <a:pt x="135" y="169"/>
                    </a:cubicBezTo>
                    <a:cubicBezTo>
                      <a:pt x="135" y="168"/>
                      <a:pt x="132" y="168"/>
                      <a:pt x="132" y="166"/>
                    </a:cubicBezTo>
                    <a:cubicBezTo>
                      <a:pt x="132" y="165"/>
                      <a:pt x="130" y="166"/>
                      <a:pt x="129" y="165"/>
                    </a:cubicBezTo>
                    <a:cubicBezTo>
                      <a:pt x="129" y="165"/>
                      <a:pt x="129" y="163"/>
                      <a:pt x="129" y="162"/>
                    </a:cubicBezTo>
                    <a:cubicBezTo>
                      <a:pt x="129" y="161"/>
                      <a:pt x="126" y="159"/>
                      <a:pt x="125" y="159"/>
                    </a:cubicBezTo>
                    <a:cubicBezTo>
                      <a:pt x="124" y="159"/>
                      <a:pt x="122" y="155"/>
                      <a:pt x="120" y="153"/>
                    </a:cubicBezTo>
                    <a:cubicBezTo>
                      <a:pt x="118" y="155"/>
                      <a:pt x="117" y="158"/>
                      <a:pt x="116" y="153"/>
                    </a:cubicBezTo>
                    <a:cubicBezTo>
                      <a:pt x="114" y="153"/>
                      <a:pt x="115" y="156"/>
                      <a:pt x="114" y="158"/>
                    </a:cubicBezTo>
                    <a:cubicBezTo>
                      <a:pt x="112" y="158"/>
                      <a:pt x="109" y="158"/>
                      <a:pt x="107" y="158"/>
                    </a:cubicBezTo>
                    <a:cubicBezTo>
                      <a:pt x="102" y="151"/>
                      <a:pt x="105" y="147"/>
                      <a:pt x="107" y="140"/>
                    </a:cubicBezTo>
                    <a:cubicBezTo>
                      <a:pt x="106" y="139"/>
                      <a:pt x="105" y="137"/>
                      <a:pt x="105" y="135"/>
                    </a:cubicBezTo>
                    <a:cubicBezTo>
                      <a:pt x="104" y="135"/>
                      <a:pt x="104" y="137"/>
                      <a:pt x="104" y="138"/>
                    </a:cubicBezTo>
                    <a:cubicBezTo>
                      <a:pt x="100" y="139"/>
                      <a:pt x="105" y="130"/>
                      <a:pt x="100" y="132"/>
                    </a:cubicBezTo>
                    <a:cubicBezTo>
                      <a:pt x="101" y="130"/>
                      <a:pt x="101" y="129"/>
                      <a:pt x="100" y="126"/>
                    </a:cubicBezTo>
                    <a:cubicBezTo>
                      <a:pt x="99" y="125"/>
                      <a:pt x="97" y="125"/>
                      <a:pt x="95" y="125"/>
                    </a:cubicBezTo>
                    <a:cubicBezTo>
                      <a:pt x="94" y="122"/>
                      <a:pt x="94" y="120"/>
                      <a:pt x="94" y="118"/>
                    </a:cubicBezTo>
                    <a:cubicBezTo>
                      <a:pt x="93" y="115"/>
                      <a:pt x="89" y="115"/>
                      <a:pt x="91" y="112"/>
                    </a:cubicBezTo>
                    <a:cubicBezTo>
                      <a:pt x="88" y="113"/>
                      <a:pt x="87" y="111"/>
                      <a:pt x="86" y="110"/>
                    </a:cubicBezTo>
                    <a:cubicBezTo>
                      <a:pt x="86" y="110"/>
                      <a:pt x="84" y="111"/>
                      <a:pt x="83" y="110"/>
                    </a:cubicBezTo>
                    <a:cubicBezTo>
                      <a:pt x="81" y="108"/>
                      <a:pt x="70" y="109"/>
                      <a:pt x="67" y="104"/>
                    </a:cubicBezTo>
                    <a:cubicBezTo>
                      <a:pt x="61" y="107"/>
                      <a:pt x="49" y="101"/>
                      <a:pt x="46" y="104"/>
                    </a:cubicBezTo>
                    <a:cubicBezTo>
                      <a:pt x="44" y="107"/>
                      <a:pt x="44" y="104"/>
                      <a:pt x="42" y="104"/>
                    </a:cubicBezTo>
                    <a:cubicBezTo>
                      <a:pt x="38" y="105"/>
                      <a:pt x="35" y="107"/>
                      <a:pt x="31" y="107"/>
                    </a:cubicBezTo>
                    <a:cubicBezTo>
                      <a:pt x="32" y="107"/>
                      <a:pt x="31" y="106"/>
                      <a:pt x="30" y="106"/>
                    </a:cubicBezTo>
                    <a:cubicBezTo>
                      <a:pt x="28" y="106"/>
                      <a:pt x="27" y="106"/>
                      <a:pt x="25" y="106"/>
                    </a:cubicBezTo>
                    <a:cubicBezTo>
                      <a:pt x="26" y="103"/>
                      <a:pt x="24" y="102"/>
                      <a:pt x="22" y="101"/>
                    </a:cubicBezTo>
                    <a:cubicBezTo>
                      <a:pt x="22" y="99"/>
                      <a:pt x="26" y="101"/>
                      <a:pt x="27" y="100"/>
                    </a:cubicBezTo>
                    <a:cubicBezTo>
                      <a:pt x="27" y="99"/>
                      <a:pt x="23" y="95"/>
                      <a:pt x="30" y="97"/>
                    </a:cubicBezTo>
                    <a:cubicBezTo>
                      <a:pt x="27" y="93"/>
                      <a:pt x="16" y="98"/>
                      <a:pt x="14" y="94"/>
                    </a:cubicBezTo>
                    <a:cubicBezTo>
                      <a:pt x="17" y="86"/>
                      <a:pt x="26" y="94"/>
                      <a:pt x="31" y="88"/>
                    </a:cubicBezTo>
                    <a:cubicBezTo>
                      <a:pt x="28" y="85"/>
                      <a:pt x="19" y="87"/>
                      <a:pt x="15" y="88"/>
                    </a:cubicBezTo>
                    <a:cubicBezTo>
                      <a:pt x="13" y="86"/>
                      <a:pt x="15" y="86"/>
                      <a:pt x="15" y="84"/>
                    </a:cubicBezTo>
                    <a:cubicBezTo>
                      <a:pt x="14" y="83"/>
                      <a:pt x="14" y="84"/>
                      <a:pt x="14" y="85"/>
                    </a:cubicBezTo>
                    <a:cubicBezTo>
                      <a:pt x="12" y="85"/>
                      <a:pt x="12" y="83"/>
                      <a:pt x="12" y="82"/>
                    </a:cubicBezTo>
                    <a:cubicBezTo>
                      <a:pt x="6" y="83"/>
                      <a:pt x="4" y="81"/>
                      <a:pt x="0" y="79"/>
                    </a:cubicBezTo>
                    <a:cubicBezTo>
                      <a:pt x="3" y="69"/>
                      <a:pt x="15" y="72"/>
                      <a:pt x="22" y="70"/>
                    </a:cubicBezTo>
                    <a:cubicBezTo>
                      <a:pt x="25" y="70"/>
                      <a:pt x="24" y="70"/>
                      <a:pt x="25" y="69"/>
                    </a:cubicBezTo>
                    <a:cubicBezTo>
                      <a:pt x="25" y="69"/>
                      <a:pt x="27" y="67"/>
                      <a:pt x="27" y="67"/>
                    </a:cubicBezTo>
                    <a:cubicBezTo>
                      <a:pt x="31" y="65"/>
                      <a:pt x="37" y="67"/>
                      <a:pt x="39" y="66"/>
                    </a:cubicBezTo>
                    <a:cubicBezTo>
                      <a:pt x="40" y="65"/>
                      <a:pt x="39" y="64"/>
                      <a:pt x="40" y="63"/>
                    </a:cubicBezTo>
                    <a:cubicBezTo>
                      <a:pt x="41" y="62"/>
                      <a:pt x="44" y="62"/>
                      <a:pt x="45" y="61"/>
                    </a:cubicBezTo>
                    <a:cubicBezTo>
                      <a:pt x="46" y="60"/>
                      <a:pt x="47" y="59"/>
                      <a:pt x="49" y="57"/>
                    </a:cubicBezTo>
                    <a:cubicBezTo>
                      <a:pt x="51" y="52"/>
                      <a:pt x="44" y="56"/>
                      <a:pt x="46" y="51"/>
                    </a:cubicBezTo>
                    <a:cubicBezTo>
                      <a:pt x="43" y="49"/>
                      <a:pt x="44" y="54"/>
                      <a:pt x="43" y="54"/>
                    </a:cubicBezTo>
                    <a:cubicBezTo>
                      <a:pt x="42" y="54"/>
                      <a:pt x="36" y="51"/>
                      <a:pt x="31" y="52"/>
                    </a:cubicBezTo>
                    <a:cubicBezTo>
                      <a:pt x="30" y="48"/>
                      <a:pt x="35" y="51"/>
                      <a:pt x="36" y="49"/>
                    </a:cubicBezTo>
                    <a:cubicBezTo>
                      <a:pt x="36" y="49"/>
                      <a:pt x="36" y="48"/>
                      <a:pt x="36" y="48"/>
                    </a:cubicBezTo>
                    <a:cubicBezTo>
                      <a:pt x="36" y="48"/>
                      <a:pt x="38" y="48"/>
                      <a:pt x="39" y="48"/>
                    </a:cubicBezTo>
                    <a:cubicBezTo>
                      <a:pt x="39" y="48"/>
                      <a:pt x="40" y="45"/>
                      <a:pt x="40" y="45"/>
                    </a:cubicBezTo>
                    <a:cubicBezTo>
                      <a:pt x="42" y="44"/>
                      <a:pt x="41" y="46"/>
                      <a:pt x="42" y="46"/>
                    </a:cubicBezTo>
                    <a:cubicBezTo>
                      <a:pt x="42" y="47"/>
                      <a:pt x="47" y="45"/>
                      <a:pt x="46" y="42"/>
                    </a:cubicBezTo>
                    <a:cubicBezTo>
                      <a:pt x="49" y="42"/>
                      <a:pt x="49" y="44"/>
                      <a:pt x="52" y="43"/>
                    </a:cubicBezTo>
                    <a:cubicBezTo>
                      <a:pt x="54" y="43"/>
                      <a:pt x="52" y="42"/>
                      <a:pt x="52" y="42"/>
                    </a:cubicBezTo>
                    <a:cubicBezTo>
                      <a:pt x="53" y="40"/>
                      <a:pt x="56" y="41"/>
                      <a:pt x="55" y="38"/>
                    </a:cubicBezTo>
                    <a:cubicBezTo>
                      <a:pt x="59" y="38"/>
                      <a:pt x="62" y="38"/>
                      <a:pt x="66" y="38"/>
                    </a:cubicBezTo>
                    <a:cubicBezTo>
                      <a:pt x="69" y="37"/>
                      <a:pt x="66" y="31"/>
                      <a:pt x="67" y="29"/>
                    </a:cubicBezTo>
                    <a:cubicBezTo>
                      <a:pt x="72" y="30"/>
                      <a:pt x="77" y="31"/>
                      <a:pt x="82" y="29"/>
                    </a:cubicBezTo>
                    <a:cubicBezTo>
                      <a:pt x="82" y="27"/>
                      <a:pt x="80" y="27"/>
                      <a:pt x="79" y="27"/>
                    </a:cubicBezTo>
                    <a:cubicBezTo>
                      <a:pt x="80" y="25"/>
                      <a:pt x="85" y="26"/>
                      <a:pt x="88" y="24"/>
                    </a:cubicBezTo>
                    <a:cubicBezTo>
                      <a:pt x="91" y="22"/>
                      <a:pt x="103" y="24"/>
                      <a:pt x="111" y="23"/>
                    </a:cubicBezTo>
                    <a:cubicBezTo>
                      <a:pt x="114" y="23"/>
                      <a:pt x="114" y="21"/>
                      <a:pt x="116" y="21"/>
                    </a:cubicBezTo>
                    <a:cubicBezTo>
                      <a:pt x="120" y="21"/>
                      <a:pt x="123" y="23"/>
                      <a:pt x="126" y="21"/>
                    </a:cubicBezTo>
                    <a:cubicBezTo>
                      <a:pt x="125" y="23"/>
                      <a:pt x="127" y="26"/>
                      <a:pt x="128" y="26"/>
                    </a:cubicBezTo>
                    <a:cubicBezTo>
                      <a:pt x="130" y="23"/>
                      <a:pt x="128" y="25"/>
                      <a:pt x="132" y="29"/>
                    </a:cubicBezTo>
                    <a:cubicBezTo>
                      <a:pt x="135" y="28"/>
                      <a:pt x="130" y="24"/>
                      <a:pt x="137" y="26"/>
                    </a:cubicBezTo>
                    <a:cubicBezTo>
                      <a:pt x="134" y="23"/>
                      <a:pt x="139" y="20"/>
                      <a:pt x="132" y="20"/>
                    </a:cubicBezTo>
                    <a:cubicBezTo>
                      <a:pt x="133" y="17"/>
                      <a:pt x="144" y="12"/>
                      <a:pt x="144" y="18"/>
                    </a:cubicBezTo>
                    <a:cubicBezTo>
                      <a:pt x="149" y="19"/>
                      <a:pt x="148" y="16"/>
                      <a:pt x="151" y="18"/>
                    </a:cubicBezTo>
                    <a:cubicBezTo>
                      <a:pt x="153" y="19"/>
                      <a:pt x="154" y="20"/>
                      <a:pt x="156" y="21"/>
                    </a:cubicBezTo>
                    <a:cubicBezTo>
                      <a:pt x="158" y="22"/>
                      <a:pt x="162" y="23"/>
                      <a:pt x="168" y="24"/>
                    </a:cubicBezTo>
                    <a:cubicBezTo>
                      <a:pt x="168" y="23"/>
                      <a:pt x="166" y="23"/>
                      <a:pt x="165" y="23"/>
                    </a:cubicBezTo>
                    <a:cubicBezTo>
                      <a:pt x="165" y="21"/>
                      <a:pt x="167" y="20"/>
                      <a:pt x="169" y="20"/>
                    </a:cubicBezTo>
                    <a:cubicBezTo>
                      <a:pt x="167" y="16"/>
                      <a:pt x="161" y="16"/>
                      <a:pt x="156" y="15"/>
                    </a:cubicBezTo>
                    <a:cubicBezTo>
                      <a:pt x="156" y="11"/>
                      <a:pt x="162" y="13"/>
                      <a:pt x="166" y="12"/>
                    </a:cubicBezTo>
                    <a:cubicBezTo>
                      <a:pt x="167" y="9"/>
                      <a:pt x="164" y="10"/>
                      <a:pt x="162" y="9"/>
                    </a:cubicBezTo>
                    <a:cubicBezTo>
                      <a:pt x="165" y="3"/>
                      <a:pt x="171" y="9"/>
                      <a:pt x="175" y="9"/>
                    </a:cubicBezTo>
                    <a:cubicBezTo>
                      <a:pt x="178" y="10"/>
                      <a:pt x="178" y="8"/>
                      <a:pt x="181" y="8"/>
                    </a:cubicBezTo>
                    <a:cubicBezTo>
                      <a:pt x="189" y="8"/>
                      <a:pt x="193" y="11"/>
                      <a:pt x="199" y="8"/>
                    </a:cubicBezTo>
                    <a:cubicBezTo>
                      <a:pt x="201" y="7"/>
                      <a:pt x="204" y="7"/>
                      <a:pt x="208" y="6"/>
                    </a:cubicBezTo>
                    <a:cubicBezTo>
                      <a:pt x="210" y="6"/>
                      <a:pt x="209" y="4"/>
                      <a:pt x="209" y="2"/>
                    </a:cubicBezTo>
                    <a:cubicBezTo>
                      <a:pt x="212" y="2"/>
                      <a:pt x="214" y="2"/>
                      <a:pt x="217" y="2"/>
                    </a:cubicBezTo>
                    <a:cubicBezTo>
                      <a:pt x="219" y="2"/>
                      <a:pt x="219" y="1"/>
                      <a:pt x="221" y="1"/>
                    </a:cubicBezTo>
                    <a:cubicBezTo>
                      <a:pt x="224" y="0"/>
                      <a:pt x="228" y="3"/>
                      <a:pt x="234" y="2"/>
                    </a:cubicBezTo>
                    <a:cubicBezTo>
                      <a:pt x="239" y="1"/>
                      <a:pt x="248" y="0"/>
                      <a:pt x="257" y="1"/>
                    </a:cubicBezTo>
                    <a:cubicBezTo>
                      <a:pt x="259" y="1"/>
                      <a:pt x="259" y="2"/>
                      <a:pt x="261" y="2"/>
                    </a:cubicBezTo>
                    <a:cubicBezTo>
                      <a:pt x="270" y="4"/>
                      <a:pt x="277" y="1"/>
                      <a:pt x="277" y="8"/>
                    </a:cubicBezTo>
                    <a:cubicBezTo>
                      <a:pt x="282" y="9"/>
                      <a:pt x="281" y="6"/>
                      <a:pt x="285" y="6"/>
                    </a:cubicBezTo>
                    <a:cubicBezTo>
                      <a:pt x="285" y="11"/>
                      <a:pt x="290" y="10"/>
                      <a:pt x="292" y="12"/>
                    </a:cubicBezTo>
                    <a:cubicBezTo>
                      <a:pt x="296" y="14"/>
                      <a:pt x="296" y="10"/>
                      <a:pt x="300" y="11"/>
                    </a:cubicBezTo>
                    <a:cubicBezTo>
                      <a:pt x="298" y="16"/>
                      <a:pt x="305" y="13"/>
                      <a:pt x="309" y="14"/>
                    </a:cubicBezTo>
                    <a:cubicBezTo>
                      <a:pt x="306" y="17"/>
                      <a:pt x="306" y="15"/>
                      <a:pt x="307" y="20"/>
                    </a:cubicBezTo>
                    <a:cubicBezTo>
                      <a:pt x="305" y="18"/>
                      <a:pt x="304" y="18"/>
                      <a:pt x="304" y="21"/>
                    </a:cubicBezTo>
                    <a:cubicBezTo>
                      <a:pt x="288" y="22"/>
                      <a:pt x="269" y="23"/>
                      <a:pt x="258" y="24"/>
                    </a:cubicBezTo>
                    <a:cubicBezTo>
                      <a:pt x="257" y="24"/>
                      <a:pt x="257" y="25"/>
                      <a:pt x="257" y="26"/>
                    </a:cubicBezTo>
                    <a:cubicBezTo>
                      <a:pt x="255" y="25"/>
                      <a:pt x="256" y="24"/>
                      <a:pt x="257" y="24"/>
                    </a:cubicBezTo>
                    <a:cubicBezTo>
                      <a:pt x="257" y="23"/>
                      <a:pt x="254" y="22"/>
                      <a:pt x="254" y="23"/>
                    </a:cubicBezTo>
                    <a:cubicBezTo>
                      <a:pt x="253" y="23"/>
                      <a:pt x="254" y="26"/>
                      <a:pt x="254" y="26"/>
                    </a:cubicBezTo>
                    <a:cubicBezTo>
                      <a:pt x="251" y="27"/>
                      <a:pt x="248" y="25"/>
                      <a:pt x="246" y="2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9" name="Freeform 83"/>
              <p:cNvSpPr/>
              <p:nvPr>
                <p:custDataLst>
                  <p:tags r:id="rId108"/>
                </p:custDataLst>
              </p:nvPr>
            </p:nvSpPr>
            <p:spPr bwMode="auto">
              <a:xfrm>
                <a:off x="6473697" y="1145884"/>
                <a:ext cx="487145" cy="262043"/>
              </a:xfrm>
              <a:custGeom>
                <a:avLst/>
                <a:gdLst>
                  <a:gd name="T0" fmla="*/ 167 w 179"/>
                  <a:gd name="T1" fmla="*/ 9 h 96"/>
                  <a:gd name="T2" fmla="*/ 177 w 179"/>
                  <a:gd name="T3" fmla="*/ 15 h 96"/>
                  <a:gd name="T4" fmla="*/ 173 w 179"/>
                  <a:gd name="T5" fmla="*/ 18 h 96"/>
                  <a:gd name="T6" fmla="*/ 165 w 179"/>
                  <a:gd name="T7" fmla="*/ 21 h 96"/>
                  <a:gd name="T8" fmla="*/ 144 w 179"/>
                  <a:gd name="T9" fmla="*/ 25 h 96"/>
                  <a:gd name="T10" fmla="*/ 153 w 179"/>
                  <a:gd name="T11" fmla="*/ 28 h 96"/>
                  <a:gd name="T12" fmla="*/ 135 w 179"/>
                  <a:gd name="T13" fmla="*/ 35 h 96"/>
                  <a:gd name="T14" fmla="*/ 130 w 179"/>
                  <a:gd name="T15" fmla="*/ 38 h 96"/>
                  <a:gd name="T16" fmla="*/ 121 w 179"/>
                  <a:gd name="T17" fmla="*/ 43 h 96"/>
                  <a:gd name="T18" fmla="*/ 106 w 179"/>
                  <a:gd name="T19" fmla="*/ 49 h 96"/>
                  <a:gd name="T20" fmla="*/ 101 w 179"/>
                  <a:gd name="T21" fmla="*/ 53 h 96"/>
                  <a:gd name="T22" fmla="*/ 91 w 179"/>
                  <a:gd name="T23" fmla="*/ 55 h 96"/>
                  <a:gd name="T24" fmla="*/ 97 w 179"/>
                  <a:gd name="T25" fmla="*/ 64 h 96"/>
                  <a:gd name="T26" fmla="*/ 87 w 179"/>
                  <a:gd name="T27" fmla="*/ 71 h 96"/>
                  <a:gd name="T28" fmla="*/ 79 w 179"/>
                  <a:gd name="T29" fmla="*/ 76 h 96"/>
                  <a:gd name="T30" fmla="*/ 66 w 179"/>
                  <a:gd name="T31" fmla="*/ 84 h 96"/>
                  <a:gd name="T32" fmla="*/ 70 w 179"/>
                  <a:gd name="T33" fmla="*/ 92 h 96"/>
                  <a:gd name="T34" fmla="*/ 58 w 179"/>
                  <a:gd name="T35" fmla="*/ 95 h 96"/>
                  <a:gd name="T36" fmla="*/ 36 w 179"/>
                  <a:gd name="T37" fmla="*/ 90 h 96"/>
                  <a:gd name="T38" fmla="*/ 29 w 179"/>
                  <a:gd name="T39" fmla="*/ 92 h 96"/>
                  <a:gd name="T40" fmla="*/ 18 w 179"/>
                  <a:gd name="T41" fmla="*/ 84 h 96"/>
                  <a:gd name="T42" fmla="*/ 29 w 179"/>
                  <a:gd name="T43" fmla="*/ 76 h 96"/>
                  <a:gd name="T44" fmla="*/ 41 w 179"/>
                  <a:gd name="T45" fmla="*/ 76 h 96"/>
                  <a:gd name="T46" fmla="*/ 20 w 179"/>
                  <a:gd name="T47" fmla="*/ 71 h 96"/>
                  <a:gd name="T48" fmla="*/ 32 w 179"/>
                  <a:gd name="T49" fmla="*/ 62 h 96"/>
                  <a:gd name="T50" fmla="*/ 42 w 179"/>
                  <a:gd name="T51" fmla="*/ 62 h 96"/>
                  <a:gd name="T52" fmla="*/ 42 w 179"/>
                  <a:gd name="T53" fmla="*/ 56 h 96"/>
                  <a:gd name="T54" fmla="*/ 39 w 179"/>
                  <a:gd name="T55" fmla="*/ 49 h 96"/>
                  <a:gd name="T56" fmla="*/ 32 w 179"/>
                  <a:gd name="T57" fmla="*/ 46 h 96"/>
                  <a:gd name="T58" fmla="*/ 48 w 179"/>
                  <a:gd name="T59" fmla="*/ 44 h 96"/>
                  <a:gd name="T60" fmla="*/ 54 w 179"/>
                  <a:gd name="T61" fmla="*/ 41 h 96"/>
                  <a:gd name="T62" fmla="*/ 66 w 179"/>
                  <a:gd name="T63" fmla="*/ 33 h 96"/>
                  <a:gd name="T64" fmla="*/ 41 w 179"/>
                  <a:gd name="T65" fmla="*/ 37 h 96"/>
                  <a:gd name="T66" fmla="*/ 23 w 179"/>
                  <a:gd name="T67" fmla="*/ 33 h 96"/>
                  <a:gd name="T68" fmla="*/ 5 w 179"/>
                  <a:gd name="T69" fmla="*/ 28 h 96"/>
                  <a:gd name="T70" fmla="*/ 2 w 179"/>
                  <a:gd name="T71" fmla="*/ 19 h 96"/>
                  <a:gd name="T72" fmla="*/ 32 w 179"/>
                  <a:gd name="T73" fmla="*/ 12 h 96"/>
                  <a:gd name="T74" fmla="*/ 52 w 179"/>
                  <a:gd name="T75" fmla="*/ 7 h 96"/>
                  <a:gd name="T76" fmla="*/ 78 w 179"/>
                  <a:gd name="T77" fmla="*/ 3 h 96"/>
                  <a:gd name="T78" fmla="*/ 103 w 179"/>
                  <a:gd name="T79" fmla="*/ 1 h 96"/>
                  <a:gd name="T80" fmla="*/ 116 w 179"/>
                  <a:gd name="T81" fmla="*/ 1 h 96"/>
                  <a:gd name="T82" fmla="*/ 141 w 179"/>
                  <a:gd name="T83" fmla="*/ 1 h 96"/>
                  <a:gd name="T84" fmla="*/ 167 w 179"/>
                  <a:gd name="T85" fmla="*/ 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96">
                    <a:moveTo>
                      <a:pt x="167" y="3"/>
                    </a:moveTo>
                    <a:cubicBezTo>
                      <a:pt x="164" y="6"/>
                      <a:pt x="167" y="5"/>
                      <a:pt x="167" y="9"/>
                    </a:cubicBezTo>
                    <a:cubicBezTo>
                      <a:pt x="171" y="9"/>
                      <a:pt x="174" y="9"/>
                      <a:pt x="178" y="9"/>
                    </a:cubicBezTo>
                    <a:cubicBezTo>
                      <a:pt x="179" y="11"/>
                      <a:pt x="177" y="12"/>
                      <a:pt x="177" y="15"/>
                    </a:cubicBezTo>
                    <a:cubicBezTo>
                      <a:pt x="176" y="15"/>
                      <a:pt x="173" y="14"/>
                      <a:pt x="173" y="15"/>
                    </a:cubicBezTo>
                    <a:cubicBezTo>
                      <a:pt x="172" y="15"/>
                      <a:pt x="173" y="18"/>
                      <a:pt x="173" y="18"/>
                    </a:cubicBezTo>
                    <a:cubicBezTo>
                      <a:pt x="170" y="19"/>
                      <a:pt x="167" y="19"/>
                      <a:pt x="167" y="18"/>
                    </a:cubicBezTo>
                    <a:cubicBezTo>
                      <a:pt x="165" y="17"/>
                      <a:pt x="166" y="20"/>
                      <a:pt x="165" y="21"/>
                    </a:cubicBezTo>
                    <a:cubicBezTo>
                      <a:pt x="163" y="22"/>
                      <a:pt x="159" y="19"/>
                      <a:pt x="159" y="22"/>
                    </a:cubicBezTo>
                    <a:cubicBezTo>
                      <a:pt x="154" y="22"/>
                      <a:pt x="147" y="20"/>
                      <a:pt x="144" y="25"/>
                    </a:cubicBezTo>
                    <a:cubicBezTo>
                      <a:pt x="146" y="29"/>
                      <a:pt x="152" y="25"/>
                      <a:pt x="153" y="24"/>
                    </a:cubicBezTo>
                    <a:cubicBezTo>
                      <a:pt x="155" y="24"/>
                      <a:pt x="153" y="26"/>
                      <a:pt x="153" y="28"/>
                    </a:cubicBezTo>
                    <a:cubicBezTo>
                      <a:pt x="148" y="28"/>
                      <a:pt x="145" y="30"/>
                      <a:pt x="140" y="31"/>
                    </a:cubicBezTo>
                    <a:cubicBezTo>
                      <a:pt x="138" y="32"/>
                      <a:pt x="136" y="33"/>
                      <a:pt x="135" y="35"/>
                    </a:cubicBezTo>
                    <a:cubicBezTo>
                      <a:pt x="134" y="36"/>
                      <a:pt x="132" y="35"/>
                      <a:pt x="131" y="35"/>
                    </a:cubicBezTo>
                    <a:cubicBezTo>
                      <a:pt x="129" y="36"/>
                      <a:pt x="131" y="38"/>
                      <a:pt x="130" y="38"/>
                    </a:cubicBezTo>
                    <a:cubicBezTo>
                      <a:pt x="128" y="40"/>
                      <a:pt x="125" y="37"/>
                      <a:pt x="125" y="40"/>
                    </a:cubicBezTo>
                    <a:cubicBezTo>
                      <a:pt x="125" y="42"/>
                      <a:pt x="121" y="40"/>
                      <a:pt x="121" y="43"/>
                    </a:cubicBezTo>
                    <a:cubicBezTo>
                      <a:pt x="120" y="46"/>
                      <a:pt x="117" y="44"/>
                      <a:pt x="115" y="46"/>
                    </a:cubicBezTo>
                    <a:cubicBezTo>
                      <a:pt x="113" y="48"/>
                      <a:pt x="109" y="47"/>
                      <a:pt x="106" y="49"/>
                    </a:cubicBezTo>
                    <a:cubicBezTo>
                      <a:pt x="105" y="49"/>
                      <a:pt x="106" y="50"/>
                      <a:pt x="104" y="50"/>
                    </a:cubicBezTo>
                    <a:cubicBezTo>
                      <a:pt x="101" y="51"/>
                      <a:pt x="103" y="52"/>
                      <a:pt x="101" y="53"/>
                    </a:cubicBezTo>
                    <a:cubicBezTo>
                      <a:pt x="101" y="53"/>
                      <a:pt x="100" y="53"/>
                      <a:pt x="100" y="53"/>
                    </a:cubicBezTo>
                    <a:cubicBezTo>
                      <a:pt x="99" y="53"/>
                      <a:pt x="96" y="56"/>
                      <a:pt x="91" y="55"/>
                    </a:cubicBezTo>
                    <a:cubicBezTo>
                      <a:pt x="91" y="57"/>
                      <a:pt x="97" y="58"/>
                      <a:pt x="91" y="58"/>
                    </a:cubicBezTo>
                    <a:cubicBezTo>
                      <a:pt x="92" y="61"/>
                      <a:pt x="98" y="58"/>
                      <a:pt x="97" y="64"/>
                    </a:cubicBezTo>
                    <a:cubicBezTo>
                      <a:pt x="94" y="60"/>
                      <a:pt x="94" y="64"/>
                      <a:pt x="94" y="68"/>
                    </a:cubicBezTo>
                    <a:cubicBezTo>
                      <a:pt x="91" y="64"/>
                      <a:pt x="89" y="69"/>
                      <a:pt x="87" y="71"/>
                    </a:cubicBezTo>
                    <a:cubicBezTo>
                      <a:pt x="84" y="73"/>
                      <a:pt x="80" y="71"/>
                      <a:pt x="78" y="74"/>
                    </a:cubicBezTo>
                    <a:cubicBezTo>
                      <a:pt x="77" y="75"/>
                      <a:pt x="79" y="75"/>
                      <a:pt x="79" y="76"/>
                    </a:cubicBezTo>
                    <a:cubicBezTo>
                      <a:pt x="79" y="77"/>
                      <a:pt x="74" y="78"/>
                      <a:pt x="78" y="78"/>
                    </a:cubicBezTo>
                    <a:cubicBezTo>
                      <a:pt x="76" y="83"/>
                      <a:pt x="67" y="80"/>
                      <a:pt x="66" y="84"/>
                    </a:cubicBezTo>
                    <a:cubicBezTo>
                      <a:pt x="68" y="87"/>
                      <a:pt x="72" y="88"/>
                      <a:pt x="78" y="87"/>
                    </a:cubicBezTo>
                    <a:cubicBezTo>
                      <a:pt x="79" y="92"/>
                      <a:pt x="70" y="88"/>
                      <a:pt x="70" y="92"/>
                    </a:cubicBezTo>
                    <a:cubicBezTo>
                      <a:pt x="70" y="94"/>
                      <a:pt x="69" y="92"/>
                      <a:pt x="67" y="92"/>
                    </a:cubicBezTo>
                    <a:cubicBezTo>
                      <a:pt x="64" y="92"/>
                      <a:pt x="62" y="96"/>
                      <a:pt x="58" y="95"/>
                    </a:cubicBezTo>
                    <a:cubicBezTo>
                      <a:pt x="57" y="93"/>
                      <a:pt x="55" y="93"/>
                      <a:pt x="55" y="90"/>
                    </a:cubicBezTo>
                    <a:cubicBezTo>
                      <a:pt x="48" y="89"/>
                      <a:pt x="43" y="92"/>
                      <a:pt x="36" y="90"/>
                    </a:cubicBezTo>
                    <a:cubicBezTo>
                      <a:pt x="36" y="90"/>
                      <a:pt x="34" y="89"/>
                      <a:pt x="35" y="89"/>
                    </a:cubicBezTo>
                    <a:cubicBezTo>
                      <a:pt x="32" y="89"/>
                      <a:pt x="31" y="91"/>
                      <a:pt x="29" y="92"/>
                    </a:cubicBezTo>
                    <a:cubicBezTo>
                      <a:pt x="22" y="93"/>
                      <a:pt x="16" y="90"/>
                      <a:pt x="8" y="89"/>
                    </a:cubicBezTo>
                    <a:cubicBezTo>
                      <a:pt x="11" y="86"/>
                      <a:pt x="13" y="84"/>
                      <a:pt x="18" y="84"/>
                    </a:cubicBezTo>
                    <a:cubicBezTo>
                      <a:pt x="21" y="84"/>
                      <a:pt x="19" y="78"/>
                      <a:pt x="21" y="77"/>
                    </a:cubicBezTo>
                    <a:cubicBezTo>
                      <a:pt x="26" y="78"/>
                      <a:pt x="25" y="75"/>
                      <a:pt x="29" y="76"/>
                    </a:cubicBezTo>
                    <a:cubicBezTo>
                      <a:pt x="29" y="81"/>
                      <a:pt x="34" y="80"/>
                      <a:pt x="39" y="80"/>
                    </a:cubicBezTo>
                    <a:cubicBezTo>
                      <a:pt x="42" y="79"/>
                      <a:pt x="37" y="78"/>
                      <a:pt x="41" y="76"/>
                    </a:cubicBezTo>
                    <a:cubicBezTo>
                      <a:pt x="40" y="72"/>
                      <a:pt x="32" y="76"/>
                      <a:pt x="35" y="70"/>
                    </a:cubicBezTo>
                    <a:cubicBezTo>
                      <a:pt x="29" y="71"/>
                      <a:pt x="26" y="73"/>
                      <a:pt x="20" y="71"/>
                    </a:cubicBezTo>
                    <a:cubicBezTo>
                      <a:pt x="21" y="68"/>
                      <a:pt x="24" y="67"/>
                      <a:pt x="27" y="67"/>
                    </a:cubicBezTo>
                    <a:cubicBezTo>
                      <a:pt x="29" y="65"/>
                      <a:pt x="30" y="64"/>
                      <a:pt x="32" y="62"/>
                    </a:cubicBezTo>
                    <a:cubicBezTo>
                      <a:pt x="33" y="62"/>
                      <a:pt x="34" y="62"/>
                      <a:pt x="35" y="61"/>
                    </a:cubicBezTo>
                    <a:cubicBezTo>
                      <a:pt x="38" y="60"/>
                      <a:pt x="40" y="61"/>
                      <a:pt x="42" y="62"/>
                    </a:cubicBezTo>
                    <a:cubicBezTo>
                      <a:pt x="44" y="61"/>
                      <a:pt x="46" y="60"/>
                      <a:pt x="47" y="58"/>
                    </a:cubicBezTo>
                    <a:cubicBezTo>
                      <a:pt x="47" y="55"/>
                      <a:pt x="43" y="57"/>
                      <a:pt x="42" y="56"/>
                    </a:cubicBezTo>
                    <a:cubicBezTo>
                      <a:pt x="42" y="56"/>
                      <a:pt x="41" y="52"/>
                      <a:pt x="41" y="52"/>
                    </a:cubicBezTo>
                    <a:cubicBezTo>
                      <a:pt x="40" y="51"/>
                      <a:pt x="39" y="50"/>
                      <a:pt x="39" y="49"/>
                    </a:cubicBezTo>
                    <a:cubicBezTo>
                      <a:pt x="38" y="50"/>
                      <a:pt x="37" y="50"/>
                      <a:pt x="35" y="50"/>
                    </a:cubicBezTo>
                    <a:cubicBezTo>
                      <a:pt x="35" y="47"/>
                      <a:pt x="34" y="46"/>
                      <a:pt x="32" y="46"/>
                    </a:cubicBezTo>
                    <a:cubicBezTo>
                      <a:pt x="33" y="43"/>
                      <a:pt x="34" y="41"/>
                      <a:pt x="39" y="41"/>
                    </a:cubicBezTo>
                    <a:cubicBezTo>
                      <a:pt x="43" y="41"/>
                      <a:pt x="42" y="46"/>
                      <a:pt x="48" y="44"/>
                    </a:cubicBezTo>
                    <a:cubicBezTo>
                      <a:pt x="48" y="46"/>
                      <a:pt x="48" y="47"/>
                      <a:pt x="49" y="47"/>
                    </a:cubicBezTo>
                    <a:cubicBezTo>
                      <a:pt x="54" y="49"/>
                      <a:pt x="52" y="43"/>
                      <a:pt x="54" y="41"/>
                    </a:cubicBezTo>
                    <a:cubicBezTo>
                      <a:pt x="61" y="40"/>
                      <a:pt x="68" y="38"/>
                      <a:pt x="72" y="33"/>
                    </a:cubicBezTo>
                    <a:cubicBezTo>
                      <a:pt x="71" y="29"/>
                      <a:pt x="69" y="35"/>
                      <a:pt x="66" y="33"/>
                    </a:cubicBezTo>
                    <a:cubicBezTo>
                      <a:pt x="64" y="34"/>
                      <a:pt x="60" y="34"/>
                      <a:pt x="58" y="37"/>
                    </a:cubicBezTo>
                    <a:cubicBezTo>
                      <a:pt x="54" y="36"/>
                      <a:pt x="47" y="37"/>
                      <a:pt x="41" y="37"/>
                    </a:cubicBezTo>
                    <a:cubicBezTo>
                      <a:pt x="37" y="37"/>
                      <a:pt x="35" y="34"/>
                      <a:pt x="30" y="37"/>
                    </a:cubicBezTo>
                    <a:cubicBezTo>
                      <a:pt x="29" y="32"/>
                      <a:pt x="25" y="38"/>
                      <a:pt x="23" y="33"/>
                    </a:cubicBezTo>
                    <a:cubicBezTo>
                      <a:pt x="20" y="35"/>
                      <a:pt x="17" y="31"/>
                      <a:pt x="11" y="33"/>
                    </a:cubicBezTo>
                    <a:cubicBezTo>
                      <a:pt x="12" y="28"/>
                      <a:pt x="6" y="30"/>
                      <a:pt x="5" y="28"/>
                    </a:cubicBezTo>
                    <a:cubicBezTo>
                      <a:pt x="4" y="24"/>
                      <a:pt x="8" y="25"/>
                      <a:pt x="9" y="24"/>
                    </a:cubicBezTo>
                    <a:cubicBezTo>
                      <a:pt x="10" y="19"/>
                      <a:pt x="0" y="25"/>
                      <a:pt x="2" y="19"/>
                    </a:cubicBezTo>
                    <a:cubicBezTo>
                      <a:pt x="9" y="17"/>
                      <a:pt x="20" y="16"/>
                      <a:pt x="30" y="15"/>
                    </a:cubicBezTo>
                    <a:cubicBezTo>
                      <a:pt x="32" y="15"/>
                      <a:pt x="31" y="13"/>
                      <a:pt x="32" y="12"/>
                    </a:cubicBezTo>
                    <a:cubicBezTo>
                      <a:pt x="39" y="13"/>
                      <a:pt x="45" y="10"/>
                      <a:pt x="49" y="12"/>
                    </a:cubicBezTo>
                    <a:cubicBezTo>
                      <a:pt x="51" y="11"/>
                      <a:pt x="52" y="9"/>
                      <a:pt x="52" y="7"/>
                    </a:cubicBezTo>
                    <a:cubicBezTo>
                      <a:pt x="61" y="7"/>
                      <a:pt x="69" y="4"/>
                      <a:pt x="76" y="6"/>
                    </a:cubicBezTo>
                    <a:cubicBezTo>
                      <a:pt x="78" y="6"/>
                      <a:pt x="77" y="4"/>
                      <a:pt x="78" y="3"/>
                    </a:cubicBezTo>
                    <a:cubicBezTo>
                      <a:pt x="84" y="3"/>
                      <a:pt x="92" y="2"/>
                      <a:pt x="95" y="4"/>
                    </a:cubicBezTo>
                    <a:cubicBezTo>
                      <a:pt x="96" y="2"/>
                      <a:pt x="102" y="4"/>
                      <a:pt x="103" y="1"/>
                    </a:cubicBezTo>
                    <a:cubicBezTo>
                      <a:pt x="107" y="3"/>
                      <a:pt x="112" y="3"/>
                      <a:pt x="118" y="3"/>
                    </a:cubicBezTo>
                    <a:cubicBezTo>
                      <a:pt x="118" y="2"/>
                      <a:pt x="117" y="1"/>
                      <a:pt x="116" y="1"/>
                    </a:cubicBezTo>
                    <a:cubicBezTo>
                      <a:pt x="116" y="0"/>
                      <a:pt x="118" y="1"/>
                      <a:pt x="118" y="1"/>
                    </a:cubicBezTo>
                    <a:cubicBezTo>
                      <a:pt x="124" y="2"/>
                      <a:pt x="135" y="0"/>
                      <a:pt x="141" y="1"/>
                    </a:cubicBezTo>
                    <a:cubicBezTo>
                      <a:pt x="142" y="1"/>
                      <a:pt x="141" y="4"/>
                      <a:pt x="141" y="4"/>
                    </a:cubicBezTo>
                    <a:cubicBezTo>
                      <a:pt x="153" y="5"/>
                      <a:pt x="154" y="2"/>
                      <a:pt x="167"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0" name="Freeform 84"/>
              <p:cNvSpPr/>
              <p:nvPr>
                <p:custDataLst>
                  <p:tags r:id="rId109"/>
                </p:custDataLst>
              </p:nvPr>
            </p:nvSpPr>
            <p:spPr bwMode="auto">
              <a:xfrm>
                <a:off x="2247305" y="1244006"/>
                <a:ext cx="139679" cy="51947"/>
              </a:xfrm>
              <a:custGeom>
                <a:avLst/>
                <a:gdLst>
                  <a:gd name="T0" fmla="*/ 13 w 51"/>
                  <a:gd name="T1" fmla="*/ 2 h 19"/>
                  <a:gd name="T2" fmla="*/ 13 w 51"/>
                  <a:gd name="T3" fmla="*/ 4 h 19"/>
                  <a:gd name="T4" fmla="*/ 17 w 51"/>
                  <a:gd name="T5" fmla="*/ 8 h 19"/>
                  <a:gd name="T6" fmla="*/ 22 w 51"/>
                  <a:gd name="T7" fmla="*/ 5 h 19"/>
                  <a:gd name="T8" fmla="*/ 29 w 51"/>
                  <a:gd name="T9" fmla="*/ 8 h 19"/>
                  <a:gd name="T10" fmla="*/ 43 w 51"/>
                  <a:gd name="T11" fmla="*/ 5 h 19"/>
                  <a:gd name="T12" fmla="*/ 48 w 51"/>
                  <a:gd name="T13" fmla="*/ 8 h 19"/>
                  <a:gd name="T14" fmla="*/ 46 w 51"/>
                  <a:gd name="T15" fmla="*/ 14 h 19"/>
                  <a:gd name="T16" fmla="*/ 32 w 51"/>
                  <a:gd name="T17" fmla="*/ 16 h 19"/>
                  <a:gd name="T18" fmla="*/ 23 w 51"/>
                  <a:gd name="T19" fmla="*/ 19 h 19"/>
                  <a:gd name="T20" fmla="*/ 8 w 51"/>
                  <a:gd name="T21" fmla="*/ 8 h 19"/>
                  <a:gd name="T22" fmla="*/ 1 w 51"/>
                  <a:gd name="T23" fmla="*/ 7 h 19"/>
                  <a:gd name="T24" fmla="*/ 13 w 51"/>
                  <a:gd name="T25"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19">
                    <a:moveTo>
                      <a:pt x="13" y="2"/>
                    </a:moveTo>
                    <a:cubicBezTo>
                      <a:pt x="15" y="3"/>
                      <a:pt x="14" y="4"/>
                      <a:pt x="13" y="4"/>
                    </a:cubicBezTo>
                    <a:cubicBezTo>
                      <a:pt x="12" y="7"/>
                      <a:pt x="20" y="3"/>
                      <a:pt x="17" y="8"/>
                    </a:cubicBezTo>
                    <a:cubicBezTo>
                      <a:pt x="21" y="9"/>
                      <a:pt x="19" y="6"/>
                      <a:pt x="22" y="5"/>
                    </a:cubicBezTo>
                    <a:cubicBezTo>
                      <a:pt x="25" y="8"/>
                      <a:pt x="29" y="2"/>
                      <a:pt x="29" y="8"/>
                    </a:cubicBezTo>
                    <a:cubicBezTo>
                      <a:pt x="33" y="7"/>
                      <a:pt x="38" y="7"/>
                      <a:pt x="43" y="5"/>
                    </a:cubicBezTo>
                    <a:cubicBezTo>
                      <a:pt x="42" y="9"/>
                      <a:pt x="50" y="4"/>
                      <a:pt x="48" y="8"/>
                    </a:cubicBezTo>
                    <a:cubicBezTo>
                      <a:pt x="51" y="13"/>
                      <a:pt x="39" y="11"/>
                      <a:pt x="46" y="14"/>
                    </a:cubicBezTo>
                    <a:cubicBezTo>
                      <a:pt x="44" y="18"/>
                      <a:pt x="36" y="15"/>
                      <a:pt x="32" y="16"/>
                    </a:cubicBezTo>
                    <a:cubicBezTo>
                      <a:pt x="29" y="16"/>
                      <a:pt x="26" y="18"/>
                      <a:pt x="23" y="19"/>
                    </a:cubicBezTo>
                    <a:cubicBezTo>
                      <a:pt x="17" y="16"/>
                      <a:pt x="12" y="14"/>
                      <a:pt x="8" y="8"/>
                    </a:cubicBezTo>
                    <a:cubicBezTo>
                      <a:pt x="6" y="8"/>
                      <a:pt x="1" y="10"/>
                      <a:pt x="1" y="7"/>
                    </a:cubicBezTo>
                    <a:cubicBezTo>
                      <a:pt x="0" y="0"/>
                      <a:pt x="12" y="7"/>
                      <a:pt x="13"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1" name="Freeform 85"/>
              <p:cNvSpPr/>
              <p:nvPr>
                <p:custDataLst>
                  <p:tags r:id="rId110"/>
                </p:custDataLst>
              </p:nvPr>
            </p:nvSpPr>
            <p:spPr bwMode="auto">
              <a:xfrm>
                <a:off x="6099681" y="1315577"/>
                <a:ext cx="62336" cy="16161"/>
              </a:xfrm>
              <a:custGeom>
                <a:avLst/>
                <a:gdLst>
                  <a:gd name="T0" fmla="*/ 22 w 23"/>
                  <a:gd name="T1" fmla="*/ 0 h 6"/>
                  <a:gd name="T2" fmla="*/ 13 w 23"/>
                  <a:gd name="T3" fmla="*/ 5 h 6"/>
                  <a:gd name="T4" fmla="*/ 10 w 23"/>
                  <a:gd name="T5" fmla="*/ 6 h 6"/>
                  <a:gd name="T6" fmla="*/ 4 w 23"/>
                  <a:gd name="T7" fmla="*/ 6 h 6"/>
                  <a:gd name="T8" fmla="*/ 7 w 23"/>
                  <a:gd name="T9" fmla="*/ 2 h 6"/>
                  <a:gd name="T10" fmla="*/ 22 w 23"/>
                  <a:gd name="T11" fmla="*/ 0 h 6"/>
                </a:gdLst>
                <a:ahLst/>
                <a:cxnLst>
                  <a:cxn ang="0">
                    <a:pos x="T0" y="T1"/>
                  </a:cxn>
                  <a:cxn ang="0">
                    <a:pos x="T2" y="T3"/>
                  </a:cxn>
                  <a:cxn ang="0">
                    <a:pos x="T4" y="T5"/>
                  </a:cxn>
                  <a:cxn ang="0">
                    <a:pos x="T6" y="T7"/>
                  </a:cxn>
                  <a:cxn ang="0">
                    <a:pos x="T8" y="T9"/>
                  </a:cxn>
                  <a:cxn ang="0">
                    <a:pos x="T10" y="T11"/>
                  </a:cxn>
                </a:cxnLst>
                <a:rect l="0" t="0" r="r" b="b"/>
                <a:pathLst>
                  <a:path w="23" h="6">
                    <a:moveTo>
                      <a:pt x="22" y="0"/>
                    </a:moveTo>
                    <a:cubicBezTo>
                      <a:pt x="23" y="5"/>
                      <a:pt x="17" y="4"/>
                      <a:pt x="13" y="5"/>
                    </a:cubicBezTo>
                    <a:cubicBezTo>
                      <a:pt x="12" y="5"/>
                      <a:pt x="12" y="6"/>
                      <a:pt x="10" y="6"/>
                    </a:cubicBezTo>
                    <a:cubicBezTo>
                      <a:pt x="8" y="6"/>
                      <a:pt x="5" y="4"/>
                      <a:pt x="4" y="6"/>
                    </a:cubicBezTo>
                    <a:cubicBezTo>
                      <a:pt x="0" y="6"/>
                      <a:pt x="7" y="1"/>
                      <a:pt x="7" y="2"/>
                    </a:cubicBezTo>
                    <a:cubicBezTo>
                      <a:pt x="10" y="5"/>
                      <a:pt x="17" y="0"/>
                      <a:pt x="2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2" name="Freeform 86"/>
              <p:cNvSpPr/>
              <p:nvPr>
                <p:custDataLst>
                  <p:tags r:id="rId111"/>
                </p:custDataLst>
              </p:nvPr>
            </p:nvSpPr>
            <p:spPr bwMode="auto">
              <a:xfrm>
                <a:off x="6353643" y="1315577"/>
                <a:ext cx="60027" cy="38095"/>
              </a:xfrm>
              <a:custGeom>
                <a:avLst/>
                <a:gdLst>
                  <a:gd name="T0" fmla="*/ 10 w 22"/>
                  <a:gd name="T1" fmla="*/ 0 h 14"/>
                  <a:gd name="T2" fmla="*/ 8 w 22"/>
                  <a:gd name="T3" fmla="*/ 2 h 14"/>
                  <a:gd name="T4" fmla="*/ 15 w 22"/>
                  <a:gd name="T5" fmla="*/ 6 h 14"/>
                  <a:gd name="T6" fmla="*/ 18 w 22"/>
                  <a:gd name="T7" fmla="*/ 5 h 14"/>
                  <a:gd name="T8" fmla="*/ 9 w 22"/>
                  <a:gd name="T9" fmla="*/ 14 h 14"/>
                  <a:gd name="T10" fmla="*/ 0 w 22"/>
                  <a:gd name="T11" fmla="*/ 3 h 14"/>
                  <a:gd name="T12" fmla="*/ 10 w 22"/>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2" h="14">
                    <a:moveTo>
                      <a:pt x="10" y="0"/>
                    </a:moveTo>
                    <a:cubicBezTo>
                      <a:pt x="10" y="2"/>
                      <a:pt x="9" y="1"/>
                      <a:pt x="8" y="2"/>
                    </a:cubicBezTo>
                    <a:cubicBezTo>
                      <a:pt x="7" y="6"/>
                      <a:pt x="17" y="0"/>
                      <a:pt x="15" y="6"/>
                    </a:cubicBezTo>
                    <a:cubicBezTo>
                      <a:pt x="17" y="6"/>
                      <a:pt x="18" y="6"/>
                      <a:pt x="18" y="5"/>
                    </a:cubicBezTo>
                    <a:cubicBezTo>
                      <a:pt x="22" y="9"/>
                      <a:pt x="10" y="10"/>
                      <a:pt x="9" y="14"/>
                    </a:cubicBezTo>
                    <a:cubicBezTo>
                      <a:pt x="5" y="11"/>
                      <a:pt x="6" y="4"/>
                      <a:pt x="0" y="3"/>
                    </a:cubicBezTo>
                    <a:cubicBezTo>
                      <a:pt x="2" y="0"/>
                      <a:pt x="8" y="2"/>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3" name="Freeform 87"/>
              <p:cNvSpPr>
                <a:spLocks noEditPoints="1"/>
              </p:cNvSpPr>
              <p:nvPr>
                <p:custDataLst>
                  <p:tags r:id="rId112"/>
                </p:custDataLst>
              </p:nvPr>
            </p:nvSpPr>
            <p:spPr bwMode="auto">
              <a:xfrm>
                <a:off x="1648185" y="1355980"/>
                <a:ext cx="3415790" cy="2241791"/>
              </a:xfrm>
              <a:custGeom>
                <a:avLst/>
                <a:gdLst>
                  <a:gd name="T0" fmla="*/ 744 w 1253"/>
                  <a:gd name="T1" fmla="*/ 58 h 822"/>
                  <a:gd name="T2" fmla="*/ 879 w 1253"/>
                  <a:gd name="T3" fmla="*/ 58 h 822"/>
                  <a:gd name="T4" fmla="*/ 992 w 1253"/>
                  <a:gd name="T5" fmla="*/ 68 h 822"/>
                  <a:gd name="T6" fmla="*/ 1138 w 1253"/>
                  <a:gd name="T7" fmla="*/ 92 h 822"/>
                  <a:gd name="T8" fmla="*/ 1253 w 1253"/>
                  <a:gd name="T9" fmla="*/ 129 h 822"/>
                  <a:gd name="T10" fmla="*/ 1180 w 1253"/>
                  <a:gd name="T11" fmla="*/ 147 h 822"/>
                  <a:gd name="T12" fmla="*/ 1087 w 1253"/>
                  <a:gd name="T13" fmla="*/ 218 h 822"/>
                  <a:gd name="T14" fmla="*/ 1050 w 1253"/>
                  <a:gd name="T15" fmla="*/ 240 h 822"/>
                  <a:gd name="T16" fmla="*/ 1098 w 1253"/>
                  <a:gd name="T17" fmla="*/ 166 h 822"/>
                  <a:gd name="T18" fmla="*/ 992 w 1253"/>
                  <a:gd name="T19" fmla="*/ 197 h 822"/>
                  <a:gd name="T20" fmla="*/ 958 w 1253"/>
                  <a:gd name="T21" fmla="*/ 249 h 822"/>
                  <a:gd name="T22" fmla="*/ 898 w 1253"/>
                  <a:gd name="T23" fmla="*/ 330 h 822"/>
                  <a:gd name="T24" fmla="*/ 860 w 1253"/>
                  <a:gd name="T25" fmla="*/ 350 h 822"/>
                  <a:gd name="T26" fmla="*/ 844 w 1253"/>
                  <a:gd name="T27" fmla="*/ 369 h 822"/>
                  <a:gd name="T28" fmla="*/ 790 w 1253"/>
                  <a:gd name="T29" fmla="*/ 467 h 822"/>
                  <a:gd name="T30" fmla="*/ 761 w 1253"/>
                  <a:gd name="T31" fmla="*/ 536 h 822"/>
                  <a:gd name="T32" fmla="*/ 712 w 1253"/>
                  <a:gd name="T33" fmla="*/ 545 h 822"/>
                  <a:gd name="T34" fmla="*/ 701 w 1253"/>
                  <a:gd name="T35" fmla="*/ 548 h 822"/>
                  <a:gd name="T36" fmla="*/ 675 w 1253"/>
                  <a:gd name="T37" fmla="*/ 479 h 822"/>
                  <a:gd name="T38" fmla="*/ 590 w 1253"/>
                  <a:gd name="T39" fmla="*/ 523 h 822"/>
                  <a:gd name="T40" fmla="*/ 529 w 1253"/>
                  <a:gd name="T41" fmla="*/ 461 h 822"/>
                  <a:gd name="T42" fmla="*/ 417 w 1253"/>
                  <a:gd name="T43" fmla="*/ 443 h 822"/>
                  <a:gd name="T44" fmla="*/ 443 w 1253"/>
                  <a:gd name="T45" fmla="*/ 491 h 822"/>
                  <a:gd name="T46" fmla="*/ 360 w 1253"/>
                  <a:gd name="T47" fmla="*/ 495 h 822"/>
                  <a:gd name="T48" fmla="*/ 311 w 1253"/>
                  <a:gd name="T49" fmla="*/ 434 h 822"/>
                  <a:gd name="T50" fmla="*/ 350 w 1253"/>
                  <a:gd name="T51" fmla="*/ 514 h 822"/>
                  <a:gd name="T52" fmla="*/ 374 w 1253"/>
                  <a:gd name="T53" fmla="*/ 596 h 822"/>
                  <a:gd name="T54" fmla="*/ 328 w 1253"/>
                  <a:gd name="T55" fmla="*/ 714 h 822"/>
                  <a:gd name="T56" fmla="*/ 280 w 1253"/>
                  <a:gd name="T57" fmla="*/ 806 h 822"/>
                  <a:gd name="T58" fmla="*/ 188 w 1253"/>
                  <a:gd name="T59" fmla="*/ 735 h 822"/>
                  <a:gd name="T60" fmla="*/ 178 w 1253"/>
                  <a:gd name="T61" fmla="*/ 627 h 822"/>
                  <a:gd name="T62" fmla="*/ 37 w 1253"/>
                  <a:gd name="T63" fmla="*/ 559 h 822"/>
                  <a:gd name="T64" fmla="*/ 5 w 1253"/>
                  <a:gd name="T65" fmla="*/ 468 h 822"/>
                  <a:gd name="T66" fmla="*/ 129 w 1253"/>
                  <a:gd name="T67" fmla="*/ 370 h 822"/>
                  <a:gd name="T68" fmla="*/ 209 w 1253"/>
                  <a:gd name="T69" fmla="*/ 408 h 822"/>
                  <a:gd name="T70" fmla="*/ 301 w 1253"/>
                  <a:gd name="T71" fmla="*/ 408 h 822"/>
                  <a:gd name="T72" fmla="*/ 246 w 1253"/>
                  <a:gd name="T73" fmla="*/ 347 h 822"/>
                  <a:gd name="T74" fmla="*/ 203 w 1253"/>
                  <a:gd name="T75" fmla="*/ 320 h 822"/>
                  <a:gd name="T76" fmla="*/ 206 w 1253"/>
                  <a:gd name="T77" fmla="*/ 344 h 822"/>
                  <a:gd name="T78" fmla="*/ 126 w 1253"/>
                  <a:gd name="T79" fmla="*/ 325 h 822"/>
                  <a:gd name="T80" fmla="*/ 92 w 1253"/>
                  <a:gd name="T81" fmla="*/ 323 h 822"/>
                  <a:gd name="T82" fmla="*/ 126 w 1253"/>
                  <a:gd name="T83" fmla="*/ 262 h 822"/>
                  <a:gd name="T84" fmla="*/ 171 w 1253"/>
                  <a:gd name="T85" fmla="*/ 233 h 822"/>
                  <a:gd name="T86" fmla="*/ 252 w 1253"/>
                  <a:gd name="T87" fmla="*/ 197 h 822"/>
                  <a:gd name="T88" fmla="*/ 249 w 1253"/>
                  <a:gd name="T89" fmla="*/ 157 h 822"/>
                  <a:gd name="T90" fmla="*/ 221 w 1253"/>
                  <a:gd name="T91" fmla="*/ 190 h 822"/>
                  <a:gd name="T92" fmla="*/ 145 w 1253"/>
                  <a:gd name="T93" fmla="*/ 200 h 822"/>
                  <a:gd name="T94" fmla="*/ 181 w 1253"/>
                  <a:gd name="T95" fmla="*/ 133 h 822"/>
                  <a:gd name="T96" fmla="*/ 282 w 1253"/>
                  <a:gd name="T97" fmla="*/ 84 h 822"/>
                  <a:gd name="T98" fmla="*/ 316 w 1253"/>
                  <a:gd name="T99" fmla="*/ 123 h 822"/>
                  <a:gd name="T100" fmla="*/ 374 w 1253"/>
                  <a:gd name="T101" fmla="*/ 107 h 822"/>
                  <a:gd name="T102" fmla="*/ 474 w 1253"/>
                  <a:gd name="T103" fmla="*/ 101 h 822"/>
                  <a:gd name="T104" fmla="*/ 525 w 1253"/>
                  <a:gd name="T105" fmla="*/ 67 h 822"/>
                  <a:gd name="T106" fmla="*/ 560 w 1253"/>
                  <a:gd name="T107" fmla="*/ 104 h 822"/>
                  <a:gd name="T108" fmla="*/ 584 w 1253"/>
                  <a:gd name="T109" fmla="*/ 65 h 822"/>
                  <a:gd name="T110" fmla="*/ 707 w 1253"/>
                  <a:gd name="T111" fmla="*/ 15 h 822"/>
                  <a:gd name="T112" fmla="*/ 297 w 1253"/>
                  <a:gd name="T113" fmla="*/ 298 h 822"/>
                  <a:gd name="T114" fmla="*/ 357 w 1253"/>
                  <a:gd name="T115" fmla="*/ 338 h 822"/>
                  <a:gd name="T116" fmla="*/ 423 w 1253"/>
                  <a:gd name="T117" fmla="*/ 328 h 822"/>
                  <a:gd name="T118" fmla="*/ 402 w 1253"/>
                  <a:gd name="T119" fmla="*/ 359 h 822"/>
                  <a:gd name="T120" fmla="*/ 298 w 1253"/>
                  <a:gd name="T121" fmla="*/ 606 h 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3" h="822">
                    <a:moveTo>
                      <a:pt x="755" y="9"/>
                    </a:moveTo>
                    <a:cubicBezTo>
                      <a:pt x="755" y="11"/>
                      <a:pt x="757" y="10"/>
                      <a:pt x="759" y="10"/>
                    </a:cubicBezTo>
                    <a:cubicBezTo>
                      <a:pt x="759" y="12"/>
                      <a:pt x="756" y="12"/>
                      <a:pt x="755" y="12"/>
                    </a:cubicBezTo>
                    <a:cubicBezTo>
                      <a:pt x="761" y="18"/>
                      <a:pt x="767" y="9"/>
                      <a:pt x="778" y="12"/>
                    </a:cubicBezTo>
                    <a:cubicBezTo>
                      <a:pt x="781" y="15"/>
                      <a:pt x="785" y="18"/>
                      <a:pt x="790" y="19"/>
                    </a:cubicBezTo>
                    <a:cubicBezTo>
                      <a:pt x="791" y="21"/>
                      <a:pt x="790" y="23"/>
                      <a:pt x="790" y="25"/>
                    </a:cubicBezTo>
                    <a:cubicBezTo>
                      <a:pt x="791" y="27"/>
                      <a:pt x="794" y="27"/>
                      <a:pt x="793" y="30"/>
                    </a:cubicBezTo>
                    <a:cubicBezTo>
                      <a:pt x="790" y="29"/>
                      <a:pt x="790" y="32"/>
                      <a:pt x="790" y="34"/>
                    </a:cubicBezTo>
                    <a:cubicBezTo>
                      <a:pt x="789" y="33"/>
                      <a:pt x="787" y="32"/>
                      <a:pt x="784" y="33"/>
                    </a:cubicBezTo>
                    <a:cubicBezTo>
                      <a:pt x="782" y="33"/>
                      <a:pt x="784" y="35"/>
                      <a:pt x="783" y="36"/>
                    </a:cubicBezTo>
                    <a:cubicBezTo>
                      <a:pt x="782" y="36"/>
                      <a:pt x="781" y="34"/>
                      <a:pt x="780" y="34"/>
                    </a:cubicBezTo>
                    <a:cubicBezTo>
                      <a:pt x="779" y="34"/>
                      <a:pt x="775" y="37"/>
                      <a:pt x="771" y="36"/>
                    </a:cubicBezTo>
                    <a:cubicBezTo>
                      <a:pt x="769" y="35"/>
                      <a:pt x="770" y="38"/>
                      <a:pt x="769" y="39"/>
                    </a:cubicBezTo>
                    <a:cubicBezTo>
                      <a:pt x="769" y="39"/>
                      <a:pt x="767" y="38"/>
                      <a:pt x="766" y="39"/>
                    </a:cubicBezTo>
                    <a:cubicBezTo>
                      <a:pt x="766" y="40"/>
                      <a:pt x="769" y="41"/>
                      <a:pt x="766" y="44"/>
                    </a:cubicBezTo>
                    <a:cubicBezTo>
                      <a:pt x="766" y="42"/>
                      <a:pt x="758" y="45"/>
                      <a:pt x="762" y="46"/>
                    </a:cubicBezTo>
                    <a:cubicBezTo>
                      <a:pt x="759" y="49"/>
                      <a:pt x="754" y="47"/>
                      <a:pt x="750" y="49"/>
                    </a:cubicBezTo>
                    <a:cubicBezTo>
                      <a:pt x="748" y="50"/>
                      <a:pt x="746" y="54"/>
                      <a:pt x="743" y="53"/>
                    </a:cubicBezTo>
                    <a:cubicBezTo>
                      <a:pt x="743" y="55"/>
                      <a:pt x="743" y="58"/>
                      <a:pt x="741" y="58"/>
                    </a:cubicBezTo>
                    <a:cubicBezTo>
                      <a:pt x="742" y="60"/>
                      <a:pt x="743" y="58"/>
                      <a:pt x="744" y="58"/>
                    </a:cubicBezTo>
                    <a:cubicBezTo>
                      <a:pt x="749" y="58"/>
                      <a:pt x="750" y="55"/>
                      <a:pt x="753" y="53"/>
                    </a:cubicBezTo>
                    <a:cubicBezTo>
                      <a:pt x="755" y="53"/>
                      <a:pt x="756" y="55"/>
                      <a:pt x="758" y="55"/>
                    </a:cubicBezTo>
                    <a:cubicBezTo>
                      <a:pt x="759" y="55"/>
                      <a:pt x="759" y="52"/>
                      <a:pt x="761" y="52"/>
                    </a:cubicBezTo>
                    <a:cubicBezTo>
                      <a:pt x="764" y="50"/>
                      <a:pt x="767" y="52"/>
                      <a:pt x="771" y="50"/>
                    </a:cubicBezTo>
                    <a:cubicBezTo>
                      <a:pt x="773" y="50"/>
                      <a:pt x="770" y="48"/>
                      <a:pt x="772" y="47"/>
                    </a:cubicBezTo>
                    <a:cubicBezTo>
                      <a:pt x="773" y="47"/>
                      <a:pt x="775" y="48"/>
                      <a:pt x="775" y="47"/>
                    </a:cubicBezTo>
                    <a:cubicBezTo>
                      <a:pt x="776" y="47"/>
                      <a:pt x="777" y="44"/>
                      <a:pt x="777" y="44"/>
                    </a:cubicBezTo>
                    <a:cubicBezTo>
                      <a:pt x="777" y="44"/>
                      <a:pt x="781" y="46"/>
                      <a:pt x="783" y="46"/>
                    </a:cubicBezTo>
                    <a:cubicBezTo>
                      <a:pt x="786" y="46"/>
                      <a:pt x="786" y="45"/>
                      <a:pt x="790" y="44"/>
                    </a:cubicBezTo>
                    <a:cubicBezTo>
                      <a:pt x="790" y="46"/>
                      <a:pt x="790" y="47"/>
                      <a:pt x="790" y="49"/>
                    </a:cubicBezTo>
                    <a:cubicBezTo>
                      <a:pt x="792" y="47"/>
                      <a:pt x="793" y="48"/>
                      <a:pt x="793" y="50"/>
                    </a:cubicBezTo>
                    <a:cubicBezTo>
                      <a:pt x="801" y="49"/>
                      <a:pt x="814" y="51"/>
                      <a:pt x="826" y="50"/>
                    </a:cubicBezTo>
                    <a:cubicBezTo>
                      <a:pt x="825" y="57"/>
                      <a:pt x="836" y="52"/>
                      <a:pt x="835" y="59"/>
                    </a:cubicBezTo>
                    <a:cubicBezTo>
                      <a:pt x="836" y="57"/>
                      <a:pt x="838" y="59"/>
                      <a:pt x="841" y="59"/>
                    </a:cubicBezTo>
                    <a:cubicBezTo>
                      <a:pt x="845" y="59"/>
                      <a:pt x="851" y="58"/>
                      <a:pt x="852" y="59"/>
                    </a:cubicBezTo>
                    <a:cubicBezTo>
                      <a:pt x="855" y="59"/>
                      <a:pt x="853" y="53"/>
                      <a:pt x="855" y="52"/>
                    </a:cubicBezTo>
                    <a:cubicBezTo>
                      <a:pt x="860" y="53"/>
                      <a:pt x="865" y="52"/>
                      <a:pt x="870" y="53"/>
                    </a:cubicBezTo>
                    <a:cubicBezTo>
                      <a:pt x="870" y="53"/>
                      <a:pt x="870" y="55"/>
                      <a:pt x="870" y="55"/>
                    </a:cubicBezTo>
                    <a:cubicBezTo>
                      <a:pt x="873" y="55"/>
                      <a:pt x="875" y="54"/>
                      <a:pt x="878" y="55"/>
                    </a:cubicBezTo>
                    <a:cubicBezTo>
                      <a:pt x="878" y="55"/>
                      <a:pt x="879" y="57"/>
                      <a:pt x="879" y="58"/>
                    </a:cubicBezTo>
                    <a:cubicBezTo>
                      <a:pt x="881" y="59"/>
                      <a:pt x="885" y="57"/>
                      <a:pt x="887" y="59"/>
                    </a:cubicBezTo>
                    <a:cubicBezTo>
                      <a:pt x="886" y="62"/>
                      <a:pt x="886" y="66"/>
                      <a:pt x="882" y="65"/>
                    </a:cubicBezTo>
                    <a:cubicBezTo>
                      <a:pt x="882" y="68"/>
                      <a:pt x="885" y="69"/>
                      <a:pt x="888" y="68"/>
                    </a:cubicBezTo>
                    <a:cubicBezTo>
                      <a:pt x="887" y="77"/>
                      <a:pt x="894" y="77"/>
                      <a:pt x="897" y="81"/>
                    </a:cubicBezTo>
                    <a:cubicBezTo>
                      <a:pt x="900" y="80"/>
                      <a:pt x="902" y="79"/>
                      <a:pt x="904" y="77"/>
                    </a:cubicBezTo>
                    <a:cubicBezTo>
                      <a:pt x="905" y="76"/>
                      <a:pt x="905" y="73"/>
                      <a:pt x="906" y="73"/>
                    </a:cubicBezTo>
                    <a:cubicBezTo>
                      <a:pt x="907" y="72"/>
                      <a:pt x="909" y="73"/>
                      <a:pt x="909" y="71"/>
                    </a:cubicBezTo>
                    <a:cubicBezTo>
                      <a:pt x="913" y="70"/>
                      <a:pt x="912" y="74"/>
                      <a:pt x="913" y="76"/>
                    </a:cubicBezTo>
                    <a:cubicBezTo>
                      <a:pt x="917" y="76"/>
                      <a:pt x="920" y="76"/>
                      <a:pt x="924" y="76"/>
                    </a:cubicBezTo>
                    <a:cubicBezTo>
                      <a:pt x="925" y="74"/>
                      <a:pt x="929" y="75"/>
                      <a:pt x="928" y="71"/>
                    </a:cubicBezTo>
                    <a:cubicBezTo>
                      <a:pt x="933" y="73"/>
                      <a:pt x="944" y="68"/>
                      <a:pt x="944" y="74"/>
                    </a:cubicBezTo>
                    <a:cubicBezTo>
                      <a:pt x="949" y="74"/>
                      <a:pt x="947" y="69"/>
                      <a:pt x="953" y="71"/>
                    </a:cubicBezTo>
                    <a:cubicBezTo>
                      <a:pt x="953" y="70"/>
                      <a:pt x="951" y="70"/>
                      <a:pt x="950" y="70"/>
                    </a:cubicBezTo>
                    <a:cubicBezTo>
                      <a:pt x="952" y="68"/>
                      <a:pt x="951" y="66"/>
                      <a:pt x="953" y="65"/>
                    </a:cubicBezTo>
                    <a:cubicBezTo>
                      <a:pt x="957" y="65"/>
                      <a:pt x="956" y="60"/>
                      <a:pt x="962" y="62"/>
                    </a:cubicBezTo>
                    <a:cubicBezTo>
                      <a:pt x="964" y="62"/>
                      <a:pt x="962" y="60"/>
                      <a:pt x="962" y="61"/>
                    </a:cubicBezTo>
                    <a:cubicBezTo>
                      <a:pt x="965" y="57"/>
                      <a:pt x="969" y="60"/>
                      <a:pt x="974" y="59"/>
                    </a:cubicBezTo>
                    <a:cubicBezTo>
                      <a:pt x="973" y="67"/>
                      <a:pt x="982" y="57"/>
                      <a:pt x="980" y="64"/>
                    </a:cubicBezTo>
                    <a:cubicBezTo>
                      <a:pt x="987" y="64"/>
                      <a:pt x="991" y="63"/>
                      <a:pt x="996" y="62"/>
                    </a:cubicBezTo>
                    <a:cubicBezTo>
                      <a:pt x="997" y="66"/>
                      <a:pt x="990" y="63"/>
                      <a:pt x="992" y="68"/>
                    </a:cubicBezTo>
                    <a:cubicBezTo>
                      <a:pt x="993" y="71"/>
                      <a:pt x="998" y="70"/>
                      <a:pt x="1001" y="70"/>
                    </a:cubicBezTo>
                    <a:cubicBezTo>
                      <a:pt x="1006" y="70"/>
                      <a:pt x="1011" y="70"/>
                      <a:pt x="1015" y="68"/>
                    </a:cubicBezTo>
                    <a:cubicBezTo>
                      <a:pt x="1017" y="74"/>
                      <a:pt x="1024" y="74"/>
                      <a:pt x="1026" y="79"/>
                    </a:cubicBezTo>
                    <a:cubicBezTo>
                      <a:pt x="1029" y="77"/>
                      <a:pt x="1030" y="80"/>
                      <a:pt x="1033" y="80"/>
                    </a:cubicBezTo>
                    <a:cubicBezTo>
                      <a:pt x="1042" y="81"/>
                      <a:pt x="1053" y="79"/>
                      <a:pt x="1061" y="80"/>
                    </a:cubicBezTo>
                    <a:cubicBezTo>
                      <a:pt x="1065" y="81"/>
                      <a:pt x="1068" y="85"/>
                      <a:pt x="1072" y="83"/>
                    </a:cubicBezTo>
                    <a:cubicBezTo>
                      <a:pt x="1071" y="86"/>
                      <a:pt x="1073" y="86"/>
                      <a:pt x="1075" y="86"/>
                    </a:cubicBezTo>
                    <a:cubicBezTo>
                      <a:pt x="1075" y="88"/>
                      <a:pt x="1075" y="90"/>
                      <a:pt x="1075" y="92"/>
                    </a:cubicBezTo>
                    <a:cubicBezTo>
                      <a:pt x="1074" y="95"/>
                      <a:pt x="1080" y="92"/>
                      <a:pt x="1081" y="93"/>
                    </a:cubicBezTo>
                    <a:cubicBezTo>
                      <a:pt x="1082" y="95"/>
                      <a:pt x="1081" y="93"/>
                      <a:pt x="1084" y="93"/>
                    </a:cubicBezTo>
                    <a:cubicBezTo>
                      <a:pt x="1084" y="93"/>
                      <a:pt x="1084" y="95"/>
                      <a:pt x="1085" y="95"/>
                    </a:cubicBezTo>
                    <a:cubicBezTo>
                      <a:pt x="1087" y="95"/>
                      <a:pt x="1103" y="97"/>
                      <a:pt x="1104" y="95"/>
                    </a:cubicBezTo>
                    <a:cubicBezTo>
                      <a:pt x="1104" y="95"/>
                      <a:pt x="1104" y="93"/>
                      <a:pt x="1104" y="93"/>
                    </a:cubicBezTo>
                    <a:cubicBezTo>
                      <a:pt x="1106" y="93"/>
                      <a:pt x="1108" y="95"/>
                      <a:pt x="1109" y="95"/>
                    </a:cubicBezTo>
                    <a:cubicBezTo>
                      <a:pt x="1110" y="94"/>
                      <a:pt x="1113" y="92"/>
                      <a:pt x="1113" y="95"/>
                    </a:cubicBezTo>
                    <a:cubicBezTo>
                      <a:pt x="1116" y="92"/>
                      <a:pt x="1121" y="91"/>
                      <a:pt x="1125" y="90"/>
                    </a:cubicBezTo>
                    <a:cubicBezTo>
                      <a:pt x="1124" y="95"/>
                      <a:pt x="1126" y="97"/>
                      <a:pt x="1127" y="101"/>
                    </a:cubicBezTo>
                    <a:cubicBezTo>
                      <a:pt x="1133" y="101"/>
                      <a:pt x="1135" y="103"/>
                      <a:pt x="1140" y="101"/>
                    </a:cubicBezTo>
                    <a:cubicBezTo>
                      <a:pt x="1140" y="98"/>
                      <a:pt x="1139" y="98"/>
                      <a:pt x="1137" y="98"/>
                    </a:cubicBezTo>
                    <a:cubicBezTo>
                      <a:pt x="1138" y="96"/>
                      <a:pt x="1139" y="94"/>
                      <a:pt x="1138" y="92"/>
                    </a:cubicBezTo>
                    <a:cubicBezTo>
                      <a:pt x="1142" y="89"/>
                      <a:pt x="1151" y="90"/>
                      <a:pt x="1153" y="93"/>
                    </a:cubicBezTo>
                    <a:cubicBezTo>
                      <a:pt x="1160" y="94"/>
                      <a:pt x="1166" y="93"/>
                      <a:pt x="1173" y="93"/>
                    </a:cubicBezTo>
                    <a:cubicBezTo>
                      <a:pt x="1175" y="94"/>
                      <a:pt x="1179" y="97"/>
                      <a:pt x="1180" y="93"/>
                    </a:cubicBezTo>
                    <a:cubicBezTo>
                      <a:pt x="1183" y="95"/>
                      <a:pt x="1183" y="97"/>
                      <a:pt x="1187" y="98"/>
                    </a:cubicBezTo>
                    <a:cubicBezTo>
                      <a:pt x="1189" y="98"/>
                      <a:pt x="1190" y="101"/>
                      <a:pt x="1190" y="101"/>
                    </a:cubicBezTo>
                    <a:cubicBezTo>
                      <a:pt x="1191" y="101"/>
                      <a:pt x="1192" y="100"/>
                      <a:pt x="1192" y="99"/>
                    </a:cubicBezTo>
                    <a:cubicBezTo>
                      <a:pt x="1194" y="100"/>
                      <a:pt x="1192" y="101"/>
                      <a:pt x="1193" y="102"/>
                    </a:cubicBezTo>
                    <a:cubicBezTo>
                      <a:pt x="1194" y="103"/>
                      <a:pt x="1196" y="102"/>
                      <a:pt x="1196" y="102"/>
                    </a:cubicBezTo>
                    <a:cubicBezTo>
                      <a:pt x="1197" y="103"/>
                      <a:pt x="1200" y="104"/>
                      <a:pt x="1204" y="105"/>
                    </a:cubicBezTo>
                    <a:cubicBezTo>
                      <a:pt x="1206" y="106"/>
                      <a:pt x="1210" y="107"/>
                      <a:pt x="1213" y="108"/>
                    </a:cubicBezTo>
                    <a:cubicBezTo>
                      <a:pt x="1213" y="108"/>
                      <a:pt x="1214" y="111"/>
                      <a:pt x="1214" y="111"/>
                    </a:cubicBezTo>
                    <a:cubicBezTo>
                      <a:pt x="1215" y="111"/>
                      <a:pt x="1216" y="111"/>
                      <a:pt x="1217" y="111"/>
                    </a:cubicBezTo>
                    <a:cubicBezTo>
                      <a:pt x="1218" y="112"/>
                      <a:pt x="1217" y="114"/>
                      <a:pt x="1217" y="114"/>
                    </a:cubicBezTo>
                    <a:cubicBezTo>
                      <a:pt x="1217" y="115"/>
                      <a:pt x="1220" y="114"/>
                      <a:pt x="1220" y="114"/>
                    </a:cubicBezTo>
                    <a:cubicBezTo>
                      <a:pt x="1221" y="116"/>
                      <a:pt x="1218" y="121"/>
                      <a:pt x="1224" y="119"/>
                    </a:cubicBezTo>
                    <a:cubicBezTo>
                      <a:pt x="1224" y="122"/>
                      <a:pt x="1224" y="125"/>
                      <a:pt x="1224" y="129"/>
                    </a:cubicBezTo>
                    <a:cubicBezTo>
                      <a:pt x="1230" y="129"/>
                      <a:pt x="1234" y="127"/>
                      <a:pt x="1235" y="123"/>
                    </a:cubicBezTo>
                    <a:cubicBezTo>
                      <a:pt x="1239" y="125"/>
                      <a:pt x="1244" y="124"/>
                      <a:pt x="1248" y="126"/>
                    </a:cubicBezTo>
                    <a:cubicBezTo>
                      <a:pt x="1249" y="126"/>
                      <a:pt x="1248" y="129"/>
                      <a:pt x="1248" y="129"/>
                    </a:cubicBezTo>
                    <a:cubicBezTo>
                      <a:pt x="1249" y="130"/>
                      <a:pt x="1252" y="128"/>
                      <a:pt x="1253" y="129"/>
                    </a:cubicBezTo>
                    <a:cubicBezTo>
                      <a:pt x="1252" y="130"/>
                      <a:pt x="1249" y="130"/>
                      <a:pt x="1250" y="133"/>
                    </a:cubicBezTo>
                    <a:cubicBezTo>
                      <a:pt x="1247" y="134"/>
                      <a:pt x="1247" y="132"/>
                      <a:pt x="1245" y="132"/>
                    </a:cubicBezTo>
                    <a:cubicBezTo>
                      <a:pt x="1244" y="133"/>
                      <a:pt x="1244" y="135"/>
                      <a:pt x="1241" y="135"/>
                    </a:cubicBezTo>
                    <a:cubicBezTo>
                      <a:pt x="1241" y="137"/>
                      <a:pt x="1245" y="136"/>
                      <a:pt x="1244" y="141"/>
                    </a:cubicBezTo>
                    <a:cubicBezTo>
                      <a:pt x="1238" y="136"/>
                      <a:pt x="1243" y="143"/>
                      <a:pt x="1239" y="144"/>
                    </a:cubicBezTo>
                    <a:cubicBezTo>
                      <a:pt x="1238" y="144"/>
                      <a:pt x="1237" y="145"/>
                      <a:pt x="1236" y="147"/>
                    </a:cubicBezTo>
                    <a:cubicBezTo>
                      <a:pt x="1234" y="146"/>
                      <a:pt x="1233" y="146"/>
                      <a:pt x="1232" y="145"/>
                    </a:cubicBezTo>
                    <a:cubicBezTo>
                      <a:pt x="1231" y="145"/>
                      <a:pt x="1230" y="143"/>
                      <a:pt x="1229" y="142"/>
                    </a:cubicBezTo>
                    <a:cubicBezTo>
                      <a:pt x="1227" y="141"/>
                      <a:pt x="1225" y="142"/>
                      <a:pt x="1223" y="141"/>
                    </a:cubicBezTo>
                    <a:cubicBezTo>
                      <a:pt x="1222" y="140"/>
                      <a:pt x="1221" y="138"/>
                      <a:pt x="1220" y="138"/>
                    </a:cubicBezTo>
                    <a:cubicBezTo>
                      <a:pt x="1218" y="137"/>
                      <a:pt x="1216" y="138"/>
                      <a:pt x="1214" y="138"/>
                    </a:cubicBezTo>
                    <a:cubicBezTo>
                      <a:pt x="1214" y="138"/>
                      <a:pt x="1214" y="136"/>
                      <a:pt x="1213" y="136"/>
                    </a:cubicBezTo>
                    <a:cubicBezTo>
                      <a:pt x="1211" y="136"/>
                      <a:pt x="1209" y="131"/>
                      <a:pt x="1207" y="135"/>
                    </a:cubicBezTo>
                    <a:cubicBezTo>
                      <a:pt x="1205" y="135"/>
                      <a:pt x="1205" y="132"/>
                      <a:pt x="1205" y="130"/>
                    </a:cubicBezTo>
                    <a:cubicBezTo>
                      <a:pt x="1202" y="130"/>
                      <a:pt x="1199" y="130"/>
                      <a:pt x="1196" y="130"/>
                    </a:cubicBezTo>
                    <a:cubicBezTo>
                      <a:pt x="1193" y="131"/>
                      <a:pt x="1196" y="134"/>
                      <a:pt x="1196" y="133"/>
                    </a:cubicBezTo>
                    <a:cubicBezTo>
                      <a:pt x="1196" y="135"/>
                      <a:pt x="1193" y="136"/>
                      <a:pt x="1193" y="139"/>
                    </a:cubicBezTo>
                    <a:cubicBezTo>
                      <a:pt x="1187" y="139"/>
                      <a:pt x="1186" y="144"/>
                      <a:pt x="1178" y="142"/>
                    </a:cubicBezTo>
                    <a:cubicBezTo>
                      <a:pt x="1177" y="143"/>
                      <a:pt x="1177" y="146"/>
                      <a:pt x="1174" y="145"/>
                    </a:cubicBezTo>
                    <a:cubicBezTo>
                      <a:pt x="1175" y="147"/>
                      <a:pt x="1178" y="146"/>
                      <a:pt x="1180" y="147"/>
                    </a:cubicBezTo>
                    <a:cubicBezTo>
                      <a:pt x="1182" y="147"/>
                      <a:pt x="1182" y="149"/>
                      <a:pt x="1184" y="150"/>
                    </a:cubicBezTo>
                    <a:cubicBezTo>
                      <a:pt x="1183" y="154"/>
                      <a:pt x="1183" y="153"/>
                      <a:pt x="1186" y="156"/>
                    </a:cubicBezTo>
                    <a:cubicBezTo>
                      <a:pt x="1187" y="159"/>
                      <a:pt x="1191" y="159"/>
                      <a:pt x="1193" y="162"/>
                    </a:cubicBezTo>
                    <a:cubicBezTo>
                      <a:pt x="1193" y="162"/>
                      <a:pt x="1189" y="166"/>
                      <a:pt x="1189" y="166"/>
                    </a:cubicBezTo>
                    <a:cubicBezTo>
                      <a:pt x="1185" y="167"/>
                      <a:pt x="1185" y="163"/>
                      <a:pt x="1183" y="163"/>
                    </a:cubicBezTo>
                    <a:cubicBezTo>
                      <a:pt x="1183" y="163"/>
                      <a:pt x="1185" y="166"/>
                      <a:pt x="1183" y="166"/>
                    </a:cubicBezTo>
                    <a:cubicBezTo>
                      <a:pt x="1179" y="166"/>
                      <a:pt x="1171" y="166"/>
                      <a:pt x="1167" y="167"/>
                    </a:cubicBezTo>
                    <a:cubicBezTo>
                      <a:pt x="1164" y="168"/>
                      <a:pt x="1159" y="170"/>
                      <a:pt x="1159" y="173"/>
                    </a:cubicBezTo>
                    <a:cubicBezTo>
                      <a:pt x="1153" y="172"/>
                      <a:pt x="1152" y="177"/>
                      <a:pt x="1147" y="178"/>
                    </a:cubicBezTo>
                    <a:cubicBezTo>
                      <a:pt x="1146" y="179"/>
                      <a:pt x="1146" y="180"/>
                      <a:pt x="1144" y="181"/>
                    </a:cubicBezTo>
                    <a:cubicBezTo>
                      <a:pt x="1143" y="182"/>
                      <a:pt x="1141" y="184"/>
                      <a:pt x="1140" y="184"/>
                    </a:cubicBezTo>
                    <a:cubicBezTo>
                      <a:pt x="1139" y="184"/>
                      <a:pt x="1137" y="185"/>
                      <a:pt x="1137" y="187"/>
                    </a:cubicBezTo>
                    <a:cubicBezTo>
                      <a:pt x="1132" y="186"/>
                      <a:pt x="1124" y="189"/>
                      <a:pt x="1122" y="185"/>
                    </a:cubicBezTo>
                    <a:cubicBezTo>
                      <a:pt x="1121" y="187"/>
                      <a:pt x="1117" y="186"/>
                      <a:pt x="1118" y="190"/>
                    </a:cubicBezTo>
                    <a:cubicBezTo>
                      <a:pt x="1109" y="190"/>
                      <a:pt x="1108" y="190"/>
                      <a:pt x="1100" y="190"/>
                    </a:cubicBezTo>
                    <a:cubicBezTo>
                      <a:pt x="1099" y="190"/>
                      <a:pt x="1098" y="191"/>
                      <a:pt x="1097" y="191"/>
                    </a:cubicBezTo>
                    <a:cubicBezTo>
                      <a:pt x="1096" y="192"/>
                      <a:pt x="1093" y="193"/>
                      <a:pt x="1093" y="196"/>
                    </a:cubicBezTo>
                    <a:cubicBezTo>
                      <a:pt x="1092" y="200"/>
                      <a:pt x="1086" y="198"/>
                      <a:pt x="1087" y="205"/>
                    </a:cubicBezTo>
                    <a:cubicBezTo>
                      <a:pt x="1086" y="209"/>
                      <a:pt x="1090" y="209"/>
                      <a:pt x="1093" y="210"/>
                    </a:cubicBezTo>
                    <a:cubicBezTo>
                      <a:pt x="1092" y="214"/>
                      <a:pt x="1091" y="218"/>
                      <a:pt x="1087" y="218"/>
                    </a:cubicBezTo>
                    <a:cubicBezTo>
                      <a:pt x="1087" y="221"/>
                      <a:pt x="1086" y="222"/>
                      <a:pt x="1084" y="222"/>
                    </a:cubicBezTo>
                    <a:cubicBezTo>
                      <a:pt x="1084" y="224"/>
                      <a:pt x="1084" y="226"/>
                      <a:pt x="1084" y="228"/>
                    </a:cubicBezTo>
                    <a:cubicBezTo>
                      <a:pt x="1084" y="231"/>
                      <a:pt x="1086" y="227"/>
                      <a:pt x="1087" y="230"/>
                    </a:cubicBezTo>
                    <a:cubicBezTo>
                      <a:pt x="1088" y="233"/>
                      <a:pt x="1084" y="232"/>
                      <a:pt x="1084" y="233"/>
                    </a:cubicBezTo>
                    <a:cubicBezTo>
                      <a:pt x="1083" y="233"/>
                      <a:pt x="1083" y="237"/>
                      <a:pt x="1082" y="237"/>
                    </a:cubicBezTo>
                    <a:cubicBezTo>
                      <a:pt x="1081" y="238"/>
                      <a:pt x="1076" y="237"/>
                      <a:pt x="1075" y="239"/>
                    </a:cubicBezTo>
                    <a:cubicBezTo>
                      <a:pt x="1074" y="240"/>
                      <a:pt x="1076" y="244"/>
                      <a:pt x="1075" y="245"/>
                    </a:cubicBezTo>
                    <a:cubicBezTo>
                      <a:pt x="1073" y="245"/>
                      <a:pt x="1074" y="242"/>
                      <a:pt x="1073" y="242"/>
                    </a:cubicBezTo>
                    <a:cubicBezTo>
                      <a:pt x="1072" y="241"/>
                      <a:pt x="1069" y="243"/>
                      <a:pt x="1072" y="249"/>
                    </a:cubicBezTo>
                    <a:cubicBezTo>
                      <a:pt x="1069" y="248"/>
                      <a:pt x="1070" y="251"/>
                      <a:pt x="1069" y="252"/>
                    </a:cubicBezTo>
                    <a:cubicBezTo>
                      <a:pt x="1068" y="252"/>
                      <a:pt x="1066" y="251"/>
                      <a:pt x="1066" y="252"/>
                    </a:cubicBezTo>
                    <a:cubicBezTo>
                      <a:pt x="1065" y="253"/>
                      <a:pt x="1066" y="256"/>
                      <a:pt x="1063" y="255"/>
                    </a:cubicBezTo>
                    <a:cubicBezTo>
                      <a:pt x="1063" y="258"/>
                      <a:pt x="1061" y="258"/>
                      <a:pt x="1061" y="261"/>
                    </a:cubicBezTo>
                    <a:cubicBezTo>
                      <a:pt x="1059" y="261"/>
                      <a:pt x="1056" y="260"/>
                      <a:pt x="1055" y="262"/>
                    </a:cubicBezTo>
                    <a:cubicBezTo>
                      <a:pt x="1053" y="262"/>
                      <a:pt x="1056" y="260"/>
                      <a:pt x="1055" y="258"/>
                    </a:cubicBezTo>
                    <a:cubicBezTo>
                      <a:pt x="1056" y="258"/>
                      <a:pt x="1054" y="257"/>
                      <a:pt x="1054" y="256"/>
                    </a:cubicBezTo>
                    <a:cubicBezTo>
                      <a:pt x="1054" y="255"/>
                      <a:pt x="1054" y="254"/>
                      <a:pt x="1054" y="253"/>
                    </a:cubicBezTo>
                    <a:cubicBezTo>
                      <a:pt x="1053" y="253"/>
                      <a:pt x="1052" y="251"/>
                      <a:pt x="1051" y="250"/>
                    </a:cubicBezTo>
                    <a:cubicBezTo>
                      <a:pt x="1050" y="250"/>
                      <a:pt x="1050" y="249"/>
                      <a:pt x="1048" y="249"/>
                    </a:cubicBezTo>
                    <a:cubicBezTo>
                      <a:pt x="1050" y="247"/>
                      <a:pt x="1050" y="243"/>
                      <a:pt x="1050" y="240"/>
                    </a:cubicBezTo>
                    <a:cubicBezTo>
                      <a:pt x="1049" y="238"/>
                      <a:pt x="1048" y="238"/>
                      <a:pt x="1048" y="236"/>
                    </a:cubicBezTo>
                    <a:cubicBezTo>
                      <a:pt x="1047" y="230"/>
                      <a:pt x="1049" y="224"/>
                      <a:pt x="1048" y="219"/>
                    </a:cubicBezTo>
                    <a:cubicBezTo>
                      <a:pt x="1053" y="224"/>
                      <a:pt x="1049" y="217"/>
                      <a:pt x="1051" y="213"/>
                    </a:cubicBezTo>
                    <a:cubicBezTo>
                      <a:pt x="1051" y="213"/>
                      <a:pt x="1053" y="218"/>
                      <a:pt x="1054" y="215"/>
                    </a:cubicBezTo>
                    <a:cubicBezTo>
                      <a:pt x="1054" y="214"/>
                      <a:pt x="1054" y="213"/>
                      <a:pt x="1054" y="212"/>
                    </a:cubicBezTo>
                    <a:cubicBezTo>
                      <a:pt x="1055" y="210"/>
                      <a:pt x="1061" y="206"/>
                      <a:pt x="1063" y="205"/>
                    </a:cubicBezTo>
                    <a:cubicBezTo>
                      <a:pt x="1063" y="204"/>
                      <a:pt x="1065" y="204"/>
                      <a:pt x="1064" y="203"/>
                    </a:cubicBezTo>
                    <a:cubicBezTo>
                      <a:pt x="1062" y="201"/>
                      <a:pt x="1065" y="202"/>
                      <a:pt x="1067" y="202"/>
                    </a:cubicBezTo>
                    <a:cubicBezTo>
                      <a:pt x="1070" y="200"/>
                      <a:pt x="1071" y="198"/>
                      <a:pt x="1070" y="194"/>
                    </a:cubicBezTo>
                    <a:cubicBezTo>
                      <a:pt x="1071" y="194"/>
                      <a:pt x="1076" y="192"/>
                      <a:pt x="1075" y="191"/>
                    </a:cubicBezTo>
                    <a:cubicBezTo>
                      <a:pt x="1075" y="191"/>
                      <a:pt x="1073" y="191"/>
                      <a:pt x="1073" y="191"/>
                    </a:cubicBezTo>
                    <a:cubicBezTo>
                      <a:pt x="1073" y="191"/>
                      <a:pt x="1075" y="188"/>
                      <a:pt x="1075" y="188"/>
                    </a:cubicBezTo>
                    <a:cubicBezTo>
                      <a:pt x="1076" y="188"/>
                      <a:pt x="1078" y="192"/>
                      <a:pt x="1078" y="185"/>
                    </a:cubicBezTo>
                    <a:cubicBezTo>
                      <a:pt x="1080" y="185"/>
                      <a:pt x="1083" y="185"/>
                      <a:pt x="1085" y="184"/>
                    </a:cubicBezTo>
                    <a:cubicBezTo>
                      <a:pt x="1086" y="183"/>
                      <a:pt x="1086" y="181"/>
                      <a:pt x="1087" y="181"/>
                    </a:cubicBezTo>
                    <a:cubicBezTo>
                      <a:pt x="1087" y="180"/>
                      <a:pt x="1089" y="181"/>
                      <a:pt x="1090" y="181"/>
                    </a:cubicBezTo>
                    <a:cubicBezTo>
                      <a:pt x="1090" y="180"/>
                      <a:pt x="1092" y="179"/>
                      <a:pt x="1093" y="178"/>
                    </a:cubicBezTo>
                    <a:cubicBezTo>
                      <a:pt x="1093" y="177"/>
                      <a:pt x="1094" y="178"/>
                      <a:pt x="1094" y="176"/>
                    </a:cubicBezTo>
                    <a:cubicBezTo>
                      <a:pt x="1094" y="175"/>
                      <a:pt x="1096" y="170"/>
                      <a:pt x="1098" y="173"/>
                    </a:cubicBezTo>
                    <a:cubicBezTo>
                      <a:pt x="1098" y="171"/>
                      <a:pt x="1098" y="168"/>
                      <a:pt x="1098" y="166"/>
                    </a:cubicBezTo>
                    <a:cubicBezTo>
                      <a:pt x="1095" y="165"/>
                      <a:pt x="1093" y="166"/>
                      <a:pt x="1091" y="167"/>
                    </a:cubicBezTo>
                    <a:cubicBezTo>
                      <a:pt x="1090" y="169"/>
                      <a:pt x="1089" y="169"/>
                      <a:pt x="1088" y="170"/>
                    </a:cubicBezTo>
                    <a:cubicBezTo>
                      <a:pt x="1087" y="171"/>
                      <a:pt x="1087" y="170"/>
                      <a:pt x="1087" y="172"/>
                    </a:cubicBezTo>
                    <a:cubicBezTo>
                      <a:pt x="1086" y="175"/>
                      <a:pt x="1081" y="174"/>
                      <a:pt x="1081" y="178"/>
                    </a:cubicBezTo>
                    <a:cubicBezTo>
                      <a:pt x="1078" y="177"/>
                      <a:pt x="1076" y="178"/>
                      <a:pt x="1076" y="181"/>
                    </a:cubicBezTo>
                    <a:cubicBezTo>
                      <a:pt x="1074" y="181"/>
                      <a:pt x="1075" y="178"/>
                      <a:pt x="1075" y="178"/>
                    </a:cubicBezTo>
                    <a:cubicBezTo>
                      <a:pt x="1074" y="178"/>
                      <a:pt x="1072" y="178"/>
                      <a:pt x="1072" y="178"/>
                    </a:cubicBezTo>
                    <a:cubicBezTo>
                      <a:pt x="1071" y="177"/>
                      <a:pt x="1072" y="175"/>
                      <a:pt x="1072" y="173"/>
                    </a:cubicBezTo>
                    <a:cubicBezTo>
                      <a:pt x="1066" y="174"/>
                      <a:pt x="1061" y="172"/>
                      <a:pt x="1057" y="173"/>
                    </a:cubicBezTo>
                    <a:cubicBezTo>
                      <a:pt x="1055" y="174"/>
                      <a:pt x="1057" y="176"/>
                      <a:pt x="1055" y="176"/>
                    </a:cubicBezTo>
                    <a:cubicBezTo>
                      <a:pt x="1053" y="178"/>
                      <a:pt x="1051" y="177"/>
                      <a:pt x="1050" y="178"/>
                    </a:cubicBezTo>
                    <a:cubicBezTo>
                      <a:pt x="1047" y="179"/>
                      <a:pt x="1047" y="180"/>
                      <a:pt x="1045" y="182"/>
                    </a:cubicBezTo>
                    <a:cubicBezTo>
                      <a:pt x="1044" y="184"/>
                      <a:pt x="1043" y="185"/>
                      <a:pt x="1041" y="185"/>
                    </a:cubicBezTo>
                    <a:cubicBezTo>
                      <a:pt x="1039" y="189"/>
                      <a:pt x="1043" y="189"/>
                      <a:pt x="1042" y="193"/>
                    </a:cubicBezTo>
                    <a:cubicBezTo>
                      <a:pt x="1040" y="193"/>
                      <a:pt x="1039" y="195"/>
                      <a:pt x="1039" y="197"/>
                    </a:cubicBezTo>
                    <a:cubicBezTo>
                      <a:pt x="1033" y="196"/>
                      <a:pt x="1032" y="199"/>
                      <a:pt x="1026" y="199"/>
                    </a:cubicBezTo>
                    <a:cubicBezTo>
                      <a:pt x="1024" y="197"/>
                      <a:pt x="1025" y="196"/>
                      <a:pt x="1026" y="194"/>
                    </a:cubicBezTo>
                    <a:cubicBezTo>
                      <a:pt x="1023" y="195"/>
                      <a:pt x="1023" y="193"/>
                      <a:pt x="1023" y="191"/>
                    </a:cubicBezTo>
                    <a:cubicBezTo>
                      <a:pt x="1021" y="191"/>
                      <a:pt x="1017" y="192"/>
                      <a:pt x="1017" y="190"/>
                    </a:cubicBezTo>
                    <a:cubicBezTo>
                      <a:pt x="1010" y="194"/>
                      <a:pt x="1001" y="196"/>
                      <a:pt x="992" y="197"/>
                    </a:cubicBezTo>
                    <a:cubicBezTo>
                      <a:pt x="991" y="195"/>
                      <a:pt x="987" y="196"/>
                      <a:pt x="989" y="191"/>
                    </a:cubicBezTo>
                    <a:cubicBezTo>
                      <a:pt x="987" y="191"/>
                      <a:pt x="985" y="191"/>
                      <a:pt x="983" y="191"/>
                    </a:cubicBezTo>
                    <a:cubicBezTo>
                      <a:pt x="977" y="193"/>
                      <a:pt x="972" y="194"/>
                      <a:pt x="967" y="197"/>
                    </a:cubicBezTo>
                    <a:cubicBezTo>
                      <a:pt x="963" y="199"/>
                      <a:pt x="959" y="203"/>
                      <a:pt x="955" y="205"/>
                    </a:cubicBezTo>
                    <a:cubicBezTo>
                      <a:pt x="955" y="207"/>
                      <a:pt x="954" y="209"/>
                      <a:pt x="952" y="209"/>
                    </a:cubicBezTo>
                    <a:cubicBezTo>
                      <a:pt x="953" y="213"/>
                      <a:pt x="950" y="213"/>
                      <a:pt x="950" y="216"/>
                    </a:cubicBezTo>
                    <a:cubicBezTo>
                      <a:pt x="947" y="214"/>
                      <a:pt x="944" y="222"/>
                      <a:pt x="943" y="221"/>
                    </a:cubicBezTo>
                    <a:cubicBezTo>
                      <a:pt x="940" y="218"/>
                      <a:pt x="942" y="222"/>
                      <a:pt x="938" y="222"/>
                    </a:cubicBezTo>
                    <a:cubicBezTo>
                      <a:pt x="936" y="222"/>
                      <a:pt x="936" y="223"/>
                      <a:pt x="935" y="225"/>
                    </a:cubicBezTo>
                    <a:cubicBezTo>
                      <a:pt x="928" y="223"/>
                      <a:pt x="931" y="230"/>
                      <a:pt x="925" y="230"/>
                    </a:cubicBezTo>
                    <a:cubicBezTo>
                      <a:pt x="926" y="231"/>
                      <a:pt x="930" y="237"/>
                      <a:pt x="931" y="234"/>
                    </a:cubicBezTo>
                    <a:cubicBezTo>
                      <a:pt x="933" y="235"/>
                      <a:pt x="932" y="238"/>
                      <a:pt x="932" y="240"/>
                    </a:cubicBezTo>
                    <a:cubicBezTo>
                      <a:pt x="935" y="239"/>
                      <a:pt x="937" y="242"/>
                      <a:pt x="937" y="242"/>
                    </a:cubicBezTo>
                    <a:cubicBezTo>
                      <a:pt x="938" y="242"/>
                      <a:pt x="940" y="239"/>
                      <a:pt x="943" y="240"/>
                    </a:cubicBezTo>
                    <a:cubicBezTo>
                      <a:pt x="943" y="240"/>
                      <a:pt x="945" y="241"/>
                      <a:pt x="944" y="242"/>
                    </a:cubicBezTo>
                    <a:cubicBezTo>
                      <a:pt x="946" y="241"/>
                      <a:pt x="948" y="237"/>
                      <a:pt x="949" y="240"/>
                    </a:cubicBezTo>
                    <a:cubicBezTo>
                      <a:pt x="950" y="240"/>
                      <a:pt x="950" y="238"/>
                      <a:pt x="950" y="237"/>
                    </a:cubicBezTo>
                    <a:cubicBezTo>
                      <a:pt x="953" y="238"/>
                      <a:pt x="953" y="248"/>
                      <a:pt x="956" y="243"/>
                    </a:cubicBezTo>
                    <a:cubicBezTo>
                      <a:pt x="960" y="242"/>
                      <a:pt x="955" y="250"/>
                      <a:pt x="961" y="247"/>
                    </a:cubicBezTo>
                    <a:cubicBezTo>
                      <a:pt x="961" y="249"/>
                      <a:pt x="958" y="248"/>
                      <a:pt x="958" y="249"/>
                    </a:cubicBezTo>
                    <a:cubicBezTo>
                      <a:pt x="957" y="249"/>
                      <a:pt x="960" y="253"/>
                      <a:pt x="959" y="255"/>
                    </a:cubicBezTo>
                    <a:cubicBezTo>
                      <a:pt x="959" y="255"/>
                      <a:pt x="958" y="255"/>
                      <a:pt x="958" y="256"/>
                    </a:cubicBezTo>
                    <a:cubicBezTo>
                      <a:pt x="958" y="257"/>
                      <a:pt x="956" y="258"/>
                      <a:pt x="956" y="259"/>
                    </a:cubicBezTo>
                    <a:cubicBezTo>
                      <a:pt x="955" y="264"/>
                      <a:pt x="958" y="273"/>
                      <a:pt x="953" y="268"/>
                    </a:cubicBezTo>
                    <a:cubicBezTo>
                      <a:pt x="955" y="281"/>
                      <a:pt x="948" y="287"/>
                      <a:pt x="946" y="296"/>
                    </a:cubicBezTo>
                    <a:cubicBezTo>
                      <a:pt x="944" y="298"/>
                      <a:pt x="943" y="297"/>
                      <a:pt x="941" y="296"/>
                    </a:cubicBezTo>
                    <a:cubicBezTo>
                      <a:pt x="941" y="298"/>
                      <a:pt x="942" y="300"/>
                      <a:pt x="941" y="301"/>
                    </a:cubicBezTo>
                    <a:cubicBezTo>
                      <a:pt x="941" y="302"/>
                      <a:pt x="938" y="301"/>
                      <a:pt x="937" y="302"/>
                    </a:cubicBezTo>
                    <a:cubicBezTo>
                      <a:pt x="936" y="303"/>
                      <a:pt x="937" y="305"/>
                      <a:pt x="937" y="305"/>
                    </a:cubicBezTo>
                    <a:cubicBezTo>
                      <a:pt x="936" y="306"/>
                      <a:pt x="934" y="305"/>
                      <a:pt x="934" y="305"/>
                    </a:cubicBezTo>
                    <a:cubicBezTo>
                      <a:pt x="933" y="306"/>
                      <a:pt x="935" y="307"/>
                      <a:pt x="935" y="307"/>
                    </a:cubicBezTo>
                    <a:cubicBezTo>
                      <a:pt x="934" y="308"/>
                      <a:pt x="932" y="308"/>
                      <a:pt x="931" y="310"/>
                    </a:cubicBezTo>
                    <a:cubicBezTo>
                      <a:pt x="930" y="311"/>
                      <a:pt x="930" y="313"/>
                      <a:pt x="929" y="314"/>
                    </a:cubicBezTo>
                    <a:cubicBezTo>
                      <a:pt x="928" y="315"/>
                      <a:pt x="926" y="315"/>
                      <a:pt x="925" y="316"/>
                    </a:cubicBezTo>
                    <a:cubicBezTo>
                      <a:pt x="924" y="317"/>
                      <a:pt x="925" y="319"/>
                      <a:pt x="924" y="320"/>
                    </a:cubicBezTo>
                    <a:cubicBezTo>
                      <a:pt x="923" y="321"/>
                      <a:pt x="921" y="320"/>
                      <a:pt x="921" y="320"/>
                    </a:cubicBezTo>
                    <a:cubicBezTo>
                      <a:pt x="920" y="320"/>
                      <a:pt x="920" y="324"/>
                      <a:pt x="919" y="323"/>
                    </a:cubicBezTo>
                    <a:cubicBezTo>
                      <a:pt x="918" y="322"/>
                      <a:pt x="917" y="321"/>
                      <a:pt x="916" y="326"/>
                    </a:cubicBezTo>
                    <a:cubicBezTo>
                      <a:pt x="909" y="327"/>
                      <a:pt x="909" y="326"/>
                      <a:pt x="901" y="326"/>
                    </a:cubicBezTo>
                    <a:cubicBezTo>
                      <a:pt x="901" y="327"/>
                      <a:pt x="895" y="330"/>
                      <a:pt x="898" y="330"/>
                    </a:cubicBezTo>
                    <a:cubicBezTo>
                      <a:pt x="900" y="334"/>
                      <a:pt x="888" y="331"/>
                      <a:pt x="894" y="333"/>
                    </a:cubicBezTo>
                    <a:cubicBezTo>
                      <a:pt x="894" y="335"/>
                      <a:pt x="891" y="335"/>
                      <a:pt x="891" y="333"/>
                    </a:cubicBezTo>
                    <a:cubicBezTo>
                      <a:pt x="887" y="337"/>
                      <a:pt x="889" y="340"/>
                      <a:pt x="889" y="345"/>
                    </a:cubicBezTo>
                    <a:cubicBezTo>
                      <a:pt x="885" y="346"/>
                      <a:pt x="887" y="346"/>
                      <a:pt x="882" y="345"/>
                    </a:cubicBezTo>
                    <a:cubicBezTo>
                      <a:pt x="884" y="347"/>
                      <a:pt x="883" y="348"/>
                      <a:pt x="881" y="348"/>
                    </a:cubicBezTo>
                    <a:cubicBezTo>
                      <a:pt x="880" y="351"/>
                      <a:pt x="882" y="364"/>
                      <a:pt x="884" y="360"/>
                    </a:cubicBezTo>
                    <a:cubicBezTo>
                      <a:pt x="887" y="360"/>
                      <a:pt x="884" y="372"/>
                      <a:pt x="888" y="372"/>
                    </a:cubicBezTo>
                    <a:cubicBezTo>
                      <a:pt x="892" y="372"/>
                      <a:pt x="887" y="376"/>
                      <a:pt x="891" y="378"/>
                    </a:cubicBezTo>
                    <a:cubicBezTo>
                      <a:pt x="890" y="378"/>
                      <a:pt x="890" y="381"/>
                      <a:pt x="889" y="381"/>
                    </a:cubicBezTo>
                    <a:cubicBezTo>
                      <a:pt x="888" y="381"/>
                      <a:pt x="886" y="379"/>
                      <a:pt x="887" y="379"/>
                    </a:cubicBezTo>
                    <a:cubicBezTo>
                      <a:pt x="885" y="380"/>
                      <a:pt x="886" y="382"/>
                      <a:pt x="885" y="382"/>
                    </a:cubicBezTo>
                    <a:cubicBezTo>
                      <a:pt x="884" y="383"/>
                      <a:pt x="882" y="382"/>
                      <a:pt x="881" y="382"/>
                    </a:cubicBezTo>
                    <a:cubicBezTo>
                      <a:pt x="877" y="383"/>
                      <a:pt x="873" y="386"/>
                      <a:pt x="870" y="384"/>
                    </a:cubicBezTo>
                    <a:cubicBezTo>
                      <a:pt x="869" y="381"/>
                      <a:pt x="871" y="380"/>
                      <a:pt x="872" y="378"/>
                    </a:cubicBezTo>
                    <a:cubicBezTo>
                      <a:pt x="872" y="375"/>
                      <a:pt x="870" y="370"/>
                      <a:pt x="873" y="369"/>
                    </a:cubicBezTo>
                    <a:cubicBezTo>
                      <a:pt x="873" y="367"/>
                      <a:pt x="869" y="368"/>
                      <a:pt x="870" y="363"/>
                    </a:cubicBezTo>
                    <a:cubicBezTo>
                      <a:pt x="867" y="361"/>
                      <a:pt x="864" y="364"/>
                      <a:pt x="861" y="360"/>
                    </a:cubicBezTo>
                    <a:cubicBezTo>
                      <a:pt x="860" y="356"/>
                      <a:pt x="866" y="358"/>
                      <a:pt x="864" y="353"/>
                    </a:cubicBezTo>
                    <a:cubicBezTo>
                      <a:pt x="864" y="351"/>
                      <a:pt x="863" y="352"/>
                      <a:pt x="863" y="353"/>
                    </a:cubicBezTo>
                    <a:cubicBezTo>
                      <a:pt x="861" y="353"/>
                      <a:pt x="861" y="351"/>
                      <a:pt x="860" y="350"/>
                    </a:cubicBezTo>
                    <a:cubicBezTo>
                      <a:pt x="859" y="349"/>
                      <a:pt x="857" y="348"/>
                      <a:pt x="857" y="347"/>
                    </a:cubicBezTo>
                    <a:cubicBezTo>
                      <a:pt x="856" y="348"/>
                      <a:pt x="854" y="348"/>
                      <a:pt x="852" y="348"/>
                    </a:cubicBezTo>
                    <a:cubicBezTo>
                      <a:pt x="851" y="349"/>
                      <a:pt x="852" y="350"/>
                      <a:pt x="852" y="350"/>
                    </a:cubicBezTo>
                    <a:cubicBezTo>
                      <a:pt x="852" y="354"/>
                      <a:pt x="848" y="346"/>
                      <a:pt x="849" y="353"/>
                    </a:cubicBezTo>
                    <a:cubicBezTo>
                      <a:pt x="845" y="350"/>
                      <a:pt x="846" y="356"/>
                      <a:pt x="841" y="353"/>
                    </a:cubicBezTo>
                    <a:cubicBezTo>
                      <a:pt x="845" y="349"/>
                      <a:pt x="841" y="347"/>
                      <a:pt x="845" y="344"/>
                    </a:cubicBezTo>
                    <a:cubicBezTo>
                      <a:pt x="847" y="342"/>
                      <a:pt x="838" y="343"/>
                      <a:pt x="838" y="345"/>
                    </a:cubicBezTo>
                    <a:cubicBezTo>
                      <a:pt x="837" y="349"/>
                      <a:pt x="836" y="344"/>
                      <a:pt x="836" y="344"/>
                    </a:cubicBezTo>
                    <a:cubicBezTo>
                      <a:pt x="833" y="344"/>
                      <a:pt x="834" y="348"/>
                      <a:pt x="832" y="348"/>
                    </a:cubicBezTo>
                    <a:cubicBezTo>
                      <a:pt x="831" y="348"/>
                      <a:pt x="828" y="351"/>
                      <a:pt x="827" y="351"/>
                    </a:cubicBezTo>
                    <a:cubicBezTo>
                      <a:pt x="826" y="352"/>
                      <a:pt x="826" y="352"/>
                      <a:pt x="826" y="354"/>
                    </a:cubicBezTo>
                    <a:cubicBezTo>
                      <a:pt x="820" y="353"/>
                      <a:pt x="821" y="353"/>
                      <a:pt x="815" y="354"/>
                    </a:cubicBezTo>
                    <a:cubicBezTo>
                      <a:pt x="817" y="354"/>
                      <a:pt x="816" y="358"/>
                      <a:pt x="817" y="359"/>
                    </a:cubicBezTo>
                    <a:cubicBezTo>
                      <a:pt x="818" y="359"/>
                      <a:pt x="820" y="358"/>
                      <a:pt x="821" y="359"/>
                    </a:cubicBezTo>
                    <a:cubicBezTo>
                      <a:pt x="822" y="359"/>
                      <a:pt x="821" y="361"/>
                      <a:pt x="821" y="362"/>
                    </a:cubicBezTo>
                    <a:cubicBezTo>
                      <a:pt x="822" y="362"/>
                      <a:pt x="825" y="361"/>
                      <a:pt x="826" y="362"/>
                    </a:cubicBezTo>
                    <a:cubicBezTo>
                      <a:pt x="826" y="362"/>
                      <a:pt x="825" y="364"/>
                      <a:pt x="826" y="365"/>
                    </a:cubicBezTo>
                    <a:cubicBezTo>
                      <a:pt x="827" y="366"/>
                      <a:pt x="829" y="365"/>
                      <a:pt x="830" y="366"/>
                    </a:cubicBezTo>
                    <a:cubicBezTo>
                      <a:pt x="832" y="366"/>
                      <a:pt x="831" y="363"/>
                      <a:pt x="833" y="363"/>
                    </a:cubicBezTo>
                    <a:cubicBezTo>
                      <a:pt x="839" y="362"/>
                      <a:pt x="843" y="364"/>
                      <a:pt x="844" y="369"/>
                    </a:cubicBezTo>
                    <a:cubicBezTo>
                      <a:pt x="842" y="371"/>
                      <a:pt x="838" y="371"/>
                      <a:pt x="836" y="369"/>
                    </a:cubicBezTo>
                    <a:cubicBezTo>
                      <a:pt x="835" y="371"/>
                      <a:pt x="834" y="373"/>
                      <a:pt x="835" y="376"/>
                    </a:cubicBezTo>
                    <a:cubicBezTo>
                      <a:pt x="832" y="376"/>
                      <a:pt x="832" y="378"/>
                      <a:pt x="833" y="378"/>
                    </a:cubicBezTo>
                    <a:cubicBezTo>
                      <a:pt x="833" y="380"/>
                      <a:pt x="829" y="379"/>
                      <a:pt x="827" y="379"/>
                    </a:cubicBezTo>
                    <a:cubicBezTo>
                      <a:pt x="829" y="385"/>
                      <a:pt x="835" y="387"/>
                      <a:pt x="835" y="394"/>
                    </a:cubicBezTo>
                    <a:cubicBezTo>
                      <a:pt x="838" y="390"/>
                      <a:pt x="836" y="393"/>
                      <a:pt x="839" y="396"/>
                    </a:cubicBezTo>
                    <a:cubicBezTo>
                      <a:pt x="839" y="401"/>
                      <a:pt x="840" y="409"/>
                      <a:pt x="838" y="412"/>
                    </a:cubicBezTo>
                    <a:cubicBezTo>
                      <a:pt x="840" y="415"/>
                      <a:pt x="841" y="420"/>
                      <a:pt x="841" y="427"/>
                    </a:cubicBezTo>
                    <a:cubicBezTo>
                      <a:pt x="836" y="424"/>
                      <a:pt x="839" y="434"/>
                      <a:pt x="836" y="431"/>
                    </a:cubicBezTo>
                    <a:cubicBezTo>
                      <a:pt x="834" y="429"/>
                      <a:pt x="836" y="431"/>
                      <a:pt x="835" y="433"/>
                    </a:cubicBezTo>
                    <a:cubicBezTo>
                      <a:pt x="834" y="434"/>
                      <a:pt x="830" y="434"/>
                      <a:pt x="832" y="439"/>
                    </a:cubicBezTo>
                    <a:cubicBezTo>
                      <a:pt x="827" y="437"/>
                      <a:pt x="831" y="443"/>
                      <a:pt x="826" y="442"/>
                    </a:cubicBezTo>
                    <a:cubicBezTo>
                      <a:pt x="830" y="445"/>
                      <a:pt x="820" y="447"/>
                      <a:pt x="821" y="449"/>
                    </a:cubicBezTo>
                    <a:cubicBezTo>
                      <a:pt x="824" y="452"/>
                      <a:pt x="821" y="449"/>
                      <a:pt x="818" y="452"/>
                    </a:cubicBezTo>
                    <a:cubicBezTo>
                      <a:pt x="817" y="453"/>
                      <a:pt x="818" y="455"/>
                      <a:pt x="817" y="456"/>
                    </a:cubicBezTo>
                    <a:cubicBezTo>
                      <a:pt x="816" y="457"/>
                      <a:pt x="814" y="456"/>
                      <a:pt x="814" y="456"/>
                    </a:cubicBezTo>
                    <a:cubicBezTo>
                      <a:pt x="813" y="457"/>
                      <a:pt x="814" y="459"/>
                      <a:pt x="814" y="459"/>
                    </a:cubicBezTo>
                    <a:cubicBezTo>
                      <a:pt x="812" y="461"/>
                      <a:pt x="808" y="458"/>
                      <a:pt x="809" y="462"/>
                    </a:cubicBezTo>
                    <a:cubicBezTo>
                      <a:pt x="800" y="463"/>
                      <a:pt x="801" y="464"/>
                      <a:pt x="792" y="462"/>
                    </a:cubicBezTo>
                    <a:cubicBezTo>
                      <a:pt x="790" y="463"/>
                      <a:pt x="790" y="465"/>
                      <a:pt x="790" y="467"/>
                    </a:cubicBezTo>
                    <a:cubicBezTo>
                      <a:pt x="786" y="464"/>
                      <a:pt x="782" y="471"/>
                      <a:pt x="781" y="470"/>
                    </a:cubicBezTo>
                    <a:cubicBezTo>
                      <a:pt x="779" y="467"/>
                      <a:pt x="781" y="471"/>
                      <a:pt x="775" y="471"/>
                    </a:cubicBezTo>
                    <a:cubicBezTo>
                      <a:pt x="773" y="472"/>
                      <a:pt x="777" y="474"/>
                      <a:pt x="774" y="474"/>
                    </a:cubicBezTo>
                    <a:cubicBezTo>
                      <a:pt x="771" y="478"/>
                      <a:pt x="769" y="472"/>
                      <a:pt x="765" y="471"/>
                    </a:cubicBezTo>
                    <a:cubicBezTo>
                      <a:pt x="760" y="470"/>
                      <a:pt x="760" y="473"/>
                      <a:pt x="756" y="473"/>
                    </a:cubicBezTo>
                    <a:cubicBezTo>
                      <a:pt x="754" y="474"/>
                      <a:pt x="753" y="476"/>
                      <a:pt x="753" y="479"/>
                    </a:cubicBezTo>
                    <a:cubicBezTo>
                      <a:pt x="748" y="477"/>
                      <a:pt x="749" y="481"/>
                      <a:pt x="746" y="482"/>
                    </a:cubicBezTo>
                    <a:cubicBezTo>
                      <a:pt x="744" y="486"/>
                      <a:pt x="748" y="484"/>
                      <a:pt x="749" y="488"/>
                    </a:cubicBezTo>
                    <a:cubicBezTo>
                      <a:pt x="749" y="489"/>
                      <a:pt x="749" y="490"/>
                      <a:pt x="750" y="491"/>
                    </a:cubicBezTo>
                    <a:cubicBezTo>
                      <a:pt x="752" y="491"/>
                      <a:pt x="751" y="493"/>
                      <a:pt x="752" y="494"/>
                    </a:cubicBezTo>
                    <a:cubicBezTo>
                      <a:pt x="753" y="495"/>
                      <a:pt x="755" y="494"/>
                      <a:pt x="756" y="495"/>
                    </a:cubicBezTo>
                    <a:cubicBezTo>
                      <a:pt x="757" y="495"/>
                      <a:pt x="756" y="498"/>
                      <a:pt x="756" y="498"/>
                    </a:cubicBezTo>
                    <a:cubicBezTo>
                      <a:pt x="757" y="498"/>
                      <a:pt x="759" y="497"/>
                      <a:pt x="759" y="498"/>
                    </a:cubicBezTo>
                    <a:cubicBezTo>
                      <a:pt x="760" y="499"/>
                      <a:pt x="760" y="503"/>
                      <a:pt x="762" y="505"/>
                    </a:cubicBezTo>
                    <a:cubicBezTo>
                      <a:pt x="763" y="507"/>
                      <a:pt x="766" y="510"/>
                      <a:pt x="766" y="510"/>
                    </a:cubicBezTo>
                    <a:cubicBezTo>
                      <a:pt x="767" y="511"/>
                      <a:pt x="766" y="514"/>
                      <a:pt x="766" y="516"/>
                    </a:cubicBezTo>
                    <a:cubicBezTo>
                      <a:pt x="767" y="518"/>
                      <a:pt x="768" y="519"/>
                      <a:pt x="768" y="522"/>
                    </a:cubicBezTo>
                    <a:cubicBezTo>
                      <a:pt x="768" y="524"/>
                      <a:pt x="767" y="524"/>
                      <a:pt x="766" y="526"/>
                    </a:cubicBezTo>
                    <a:cubicBezTo>
                      <a:pt x="766" y="529"/>
                      <a:pt x="767" y="532"/>
                      <a:pt x="763" y="529"/>
                    </a:cubicBezTo>
                    <a:cubicBezTo>
                      <a:pt x="766" y="535"/>
                      <a:pt x="759" y="532"/>
                      <a:pt x="761" y="536"/>
                    </a:cubicBezTo>
                    <a:cubicBezTo>
                      <a:pt x="755" y="534"/>
                      <a:pt x="756" y="540"/>
                      <a:pt x="752" y="539"/>
                    </a:cubicBezTo>
                    <a:cubicBezTo>
                      <a:pt x="750" y="539"/>
                      <a:pt x="751" y="542"/>
                      <a:pt x="750" y="542"/>
                    </a:cubicBezTo>
                    <a:cubicBezTo>
                      <a:pt x="750" y="543"/>
                      <a:pt x="746" y="543"/>
                      <a:pt x="747" y="544"/>
                    </a:cubicBezTo>
                    <a:cubicBezTo>
                      <a:pt x="748" y="545"/>
                      <a:pt x="748" y="544"/>
                      <a:pt x="747" y="545"/>
                    </a:cubicBezTo>
                    <a:cubicBezTo>
                      <a:pt x="746" y="547"/>
                      <a:pt x="745" y="549"/>
                      <a:pt x="743" y="548"/>
                    </a:cubicBezTo>
                    <a:cubicBezTo>
                      <a:pt x="744" y="541"/>
                      <a:pt x="740" y="547"/>
                      <a:pt x="740" y="544"/>
                    </a:cubicBezTo>
                    <a:cubicBezTo>
                      <a:pt x="740" y="542"/>
                      <a:pt x="739" y="540"/>
                      <a:pt x="737" y="538"/>
                    </a:cubicBezTo>
                    <a:cubicBezTo>
                      <a:pt x="736" y="537"/>
                      <a:pt x="734" y="538"/>
                      <a:pt x="734" y="538"/>
                    </a:cubicBezTo>
                    <a:cubicBezTo>
                      <a:pt x="733" y="537"/>
                      <a:pt x="734" y="535"/>
                      <a:pt x="734" y="535"/>
                    </a:cubicBezTo>
                    <a:cubicBezTo>
                      <a:pt x="733" y="534"/>
                      <a:pt x="729" y="535"/>
                      <a:pt x="728" y="533"/>
                    </a:cubicBezTo>
                    <a:cubicBezTo>
                      <a:pt x="728" y="533"/>
                      <a:pt x="728" y="531"/>
                      <a:pt x="728" y="531"/>
                    </a:cubicBezTo>
                    <a:cubicBezTo>
                      <a:pt x="727" y="530"/>
                      <a:pt x="725" y="531"/>
                      <a:pt x="723" y="531"/>
                    </a:cubicBezTo>
                    <a:cubicBezTo>
                      <a:pt x="722" y="531"/>
                      <a:pt x="723" y="527"/>
                      <a:pt x="722" y="526"/>
                    </a:cubicBezTo>
                    <a:cubicBezTo>
                      <a:pt x="721" y="526"/>
                      <a:pt x="720" y="527"/>
                      <a:pt x="721" y="528"/>
                    </a:cubicBezTo>
                    <a:cubicBezTo>
                      <a:pt x="718" y="525"/>
                      <a:pt x="719" y="525"/>
                      <a:pt x="716" y="522"/>
                    </a:cubicBezTo>
                    <a:cubicBezTo>
                      <a:pt x="712" y="520"/>
                      <a:pt x="713" y="527"/>
                      <a:pt x="712" y="529"/>
                    </a:cubicBezTo>
                    <a:cubicBezTo>
                      <a:pt x="711" y="530"/>
                      <a:pt x="709" y="530"/>
                      <a:pt x="709" y="531"/>
                    </a:cubicBezTo>
                    <a:cubicBezTo>
                      <a:pt x="708" y="533"/>
                      <a:pt x="710" y="537"/>
                      <a:pt x="707" y="539"/>
                    </a:cubicBezTo>
                    <a:cubicBezTo>
                      <a:pt x="708" y="541"/>
                      <a:pt x="709" y="542"/>
                      <a:pt x="709" y="544"/>
                    </a:cubicBezTo>
                    <a:cubicBezTo>
                      <a:pt x="709" y="546"/>
                      <a:pt x="711" y="548"/>
                      <a:pt x="712" y="545"/>
                    </a:cubicBezTo>
                    <a:cubicBezTo>
                      <a:pt x="715" y="549"/>
                      <a:pt x="713" y="551"/>
                      <a:pt x="713" y="556"/>
                    </a:cubicBezTo>
                    <a:cubicBezTo>
                      <a:pt x="713" y="557"/>
                      <a:pt x="715" y="557"/>
                      <a:pt x="715" y="559"/>
                    </a:cubicBezTo>
                    <a:cubicBezTo>
                      <a:pt x="716" y="559"/>
                      <a:pt x="717" y="561"/>
                      <a:pt x="718" y="562"/>
                    </a:cubicBezTo>
                    <a:cubicBezTo>
                      <a:pt x="720" y="563"/>
                      <a:pt x="722" y="564"/>
                      <a:pt x="725" y="566"/>
                    </a:cubicBezTo>
                    <a:cubicBezTo>
                      <a:pt x="726" y="567"/>
                      <a:pt x="725" y="568"/>
                      <a:pt x="726" y="568"/>
                    </a:cubicBezTo>
                    <a:cubicBezTo>
                      <a:pt x="728" y="568"/>
                      <a:pt x="728" y="569"/>
                      <a:pt x="728" y="571"/>
                    </a:cubicBezTo>
                    <a:cubicBezTo>
                      <a:pt x="728" y="572"/>
                      <a:pt x="730" y="571"/>
                      <a:pt x="731" y="572"/>
                    </a:cubicBezTo>
                    <a:cubicBezTo>
                      <a:pt x="732" y="573"/>
                      <a:pt x="730" y="576"/>
                      <a:pt x="731" y="578"/>
                    </a:cubicBezTo>
                    <a:cubicBezTo>
                      <a:pt x="731" y="579"/>
                      <a:pt x="734" y="581"/>
                      <a:pt x="734" y="581"/>
                    </a:cubicBezTo>
                    <a:cubicBezTo>
                      <a:pt x="734" y="582"/>
                      <a:pt x="730" y="586"/>
                      <a:pt x="735" y="587"/>
                    </a:cubicBezTo>
                    <a:cubicBezTo>
                      <a:pt x="735" y="590"/>
                      <a:pt x="732" y="589"/>
                      <a:pt x="729" y="588"/>
                    </a:cubicBezTo>
                    <a:cubicBezTo>
                      <a:pt x="727" y="588"/>
                      <a:pt x="723" y="588"/>
                      <a:pt x="722" y="587"/>
                    </a:cubicBezTo>
                    <a:cubicBezTo>
                      <a:pt x="723" y="587"/>
                      <a:pt x="724" y="580"/>
                      <a:pt x="721" y="585"/>
                    </a:cubicBezTo>
                    <a:cubicBezTo>
                      <a:pt x="718" y="584"/>
                      <a:pt x="719" y="580"/>
                      <a:pt x="718" y="578"/>
                    </a:cubicBezTo>
                    <a:cubicBezTo>
                      <a:pt x="717" y="576"/>
                      <a:pt x="715" y="576"/>
                      <a:pt x="713" y="574"/>
                    </a:cubicBezTo>
                    <a:cubicBezTo>
                      <a:pt x="713" y="571"/>
                      <a:pt x="713" y="569"/>
                      <a:pt x="715" y="569"/>
                    </a:cubicBezTo>
                    <a:cubicBezTo>
                      <a:pt x="712" y="566"/>
                      <a:pt x="711" y="562"/>
                      <a:pt x="707" y="560"/>
                    </a:cubicBezTo>
                    <a:cubicBezTo>
                      <a:pt x="707" y="558"/>
                      <a:pt x="705" y="556"/>
                      <a:pt x="707" y="556"/>
                    </a:cubicBezTo>
                    <a:cubicBezTo>
                      <a:pt x="706" y="554"/>
                      <a:pt x="704" y="553"/>
                      <a:pt x="703" y="553"/>
                    </a:cubicBezTo>
                    <a:cubicBezTo>
                      <a:pt x="703" y="551"/>
                      <a:pt x="703" y="549"/>
                      <a:pt x="701" y="548"/>
                    </a:cubicBezTo>
                    <a:cubicBezTo>
                      <a:pt x="701" y="545"/>
                      <a:pt x="702" y="544"/>
                      <a:pt x="703" y="542"/>
                    </a:cubicBezTo>
                    <a:cubicBezTo>
                      <a:pt x="703" y="540"/>
                      <a:pt x="702" y="539"/>
                      <a:pt x="700" y="538"/>
                    </a:cubicBezTo>
                    <a:cubicBezTo>
                      <a:pt x="701" y="537"/>
                      <a:pt x="702" y="535"/>
                      <a:pt x="700" y="535"/>
                    </a:cubicBezTo>
                    <a:cubicBezTo>
                      <a:pt x="700" y="533"/>
                      <a:pt x="703" y="534"/>
                      <a:pt x="706" y="533"/>
                    </a:cubicBezTo>
                    <a:cubicBezTo>
                      <a:pt x="705" y="532"/>
                      <a:pt x="704" y="532"/>
                      <a:pt x="704" y="531"/>
                    </a:cubicBezTo>
                    <a:cubicBezTo>
                      <a:pt x="704" y="529"/>
                      <a:pt x="706" y="529"/>
                      <a:pt x="706" y="528"/>
                    </a:cubicBezTo>
                    <a:cubicBezTo>
                      <a:pt x="705" y="526"/>
                      <a:pt x="703" y="523"/>
                      <a:pt x="703" y="520"/>
                    </a:cubicBezTo>
                    <a:cubicBezTo>
                      <a:pt x="702" y="517"/>
                      <a:pt x="703" y="513"/>
                      <a:pt x="703" y="511"/>
                    </a:cubicBezTo>
                    <a:cubicBezTo>
                      <a:pt x="702" y="509"/>
                      <a:pt x="701" y="510"/>
                      <a:pt x="700" y="508"/>
                    </a:cubicBezTo>
                    <a:cubicBezTo>
                      <a:pt x="699" y="507"/>
                      <a:pt x="699" y="505"/>
                      <a:pt x="698" y="504"/>
                    </a:cubicBezTo>
                    <a:cubicBezTo>
                      <a:pt x="697" y="501"/>
                      <a:pt x="696" y="499"/>
                      <a:pt x="694" y="498"/>
                    </a:cubicBezTo>
                    <a:cubicBezTo>
                      <a:pt x="689" y="497"/>
                      <a:pt x="692" y="503"/>
                      <a:pt x="688" y="499"/>
                    </a:cubicBezTo>
                    <a:cubicBezTo>
                      <a:pt x="686" y="499"/>
                      <a:pt x="687" y="503"/>
                      <a:pt x="686" y="504"/>
                    </a:cubicBezTo>
                    <a:cubicBezTo>
                      <a:pt x="686" y="504"/>
                      <a:pt x="684" y="503"/>
                      <a:pt x="683" y="504"/>
                    </a:cubicBezTo>
                    <a:cubicBezTo>
                      <a:pt x="683" y="505"/>
                      <a:pt x="684" y="507"/>
                      <a:pt x="682" y="507"/>
                    </a:cubicBezTo>
                    <a:cubicBezTo>
                      <a:pt x="678" y="507"/>
                      <a:pt x="678" y="506"/>
                      <a:pt x="678" y="502"/>
                    </a:cubicBezTo>
                    <a:cubicBezTo>
                      <a:pt x="677" y="501"/>
                      <a:pt x="676" y="501"/>
                      <a:pt x="676" y="501"/>
                    </a:cubicBezTo>
                    <a:cubicBezTo>
                      <a:pt x="675" y="499"/>
                      <a:pt x="677" y="499"/>
                      <a:pt x="678" y="498"/>
                    </a:cubicBezTo>
                    <a:cubicBezTo>
                      <a:pt x="678" y="497"/>
                      <a:pt x="674" y="490"/>
                      <a:pt x="678" y="488"/>
                    </a:cubicBezTo>
                    <a:cubicBezTo>
                      <a:pt x="676" y="486"/>
                      <a:pt x="673" y="485"/>
                      <a:pt x="675" y="479"/>
                    </a:cubicBezTo>
                    <a:cubicBezTo>
                      <a:pt x="673" y="479"/>
                      <a:pt x="673" y="480"/>
                      <a:pt x="673" y="482"/>
                    </a:cubicBezTo>
                    <a:cubicBezTo>
                      <a:pt x="671" y="481"/>
                      <a:pt x="672" y="475"/>
                      <a:pt x="670" y="473"/>
                    </a:cubicBezTo>
                    <a:cubicBezTo>
                      <a:pt x="669" y="472"/>
                      <a:pt x="668" y="471"/>
                      <a:pt x="667" y="470"/>
                    </a:cubicBezTo>
                    <a:cubicBezTo>
                      <a:pt x="667" y="469"/>
                      <a:pt x="666" y="467"/>
                      <a:pt x="666" y="467"/>
                    </a:cubicBezTo>
                    <a:cubicBezTo>
                      <a:pt x="664" y="466"/>
                      <a:pt x="660" y="466"/>
                      <a:pt x="661" y="462"/>
                    </a:cubicBezTo>
                    <a:cubicBezTo>
                      <a:pt x="656" y="462"/>
                      <a:pt x="655" y="465"/>
                      <a:pt x="652" y="467"/>
                    </a:cubicBezTo>
                    <a:cubicBezTo>
                      <a:pt x="650" y="467"/>
                      <a:pt x="648" y="467"/>
                      <a:pt x="648" y="468"/>
                    </a:cubicBezTo>
                    <a:cubicBezTo>
                      <a:pt x="644" y="468"/>
                      <a:pt x="641" y="468"/>
                      <a:pt x="638" y="468"/>
                    </a:cubicBezTo>
                    <a:cubicBezTo>
                      <a:pt x="637" y="469"/>
                      <a:pt x="635" y="470"/>
                      <a:pt x="635" y="471"/>
                    </a:cubicBezTo>
                    <a:cubicBezTo>
                      <a:pt x="634" y="472"/>
                      <a:pt x="633" y="471"/>
                      <a:pt x="633" y="473"/>
                    </a:cubicBezTo>
                    <a:cubicBezTo>
                      <a:pt x="633" y="474"/>
                      <a:pt x="630" y="475"/>
                      <a:pt x="629" y="476"/>
                    </a:cubicBezTo>
                    <a:cubicBezTo>
                      <a:pt x="626" y="479"/>
                      <a:pt x="622" y="484"/>
                      <a:pt x="617" y="486"/>
                    </a:cubicBezTo>
                    <a:cubicBezTo>
                      <a:pt x="613" y="489"/>
                      <a:pt x="612" y="494"/>
                      <a:pt x="606" y="495"/>
                    </a:cubicBezTo>
                    <a:cubicBezTo>
                      <a:pt x="609" y="498"/>
                      <a:pt x="608" y="498"/>
                      <a:pt x="603" y="498"/>
                    </a:cubicBezTo>
                    <a:cubicBezTo>
                      <a:pt x="603" y="500"/>
                      <a:pt x="604" y="501"/>
                      <a:pt x="605" y="501"/>
                    </a:cubicBezTo>
                    <a:cubicBezTo>
                      <a:pt x="605" y="503"/>
                      <a:pt x="602" y="502"/>
                      <a:pt x="602" y="501"/>
                    </a:cubicBezTo>
                    <a:cubicBezTo>
                      <a:pt x="600" y="502"/>
                      <a:pt x="601" y="506"/>
                      <a:pt x="596" y="504"/>
                    </a:cubicBezTo>
                    <a:cubicBezTo>
                      <a:pt x="595" y="505"/>
                      <a:pt x="594" y="507"/>
                      <a:pt x="592" y="507"/>
                    </a:cubicBezTo>
                    <a:cubicBezTo>
                      <a:pt x="591" y="509"/>
                      <a:pt x="593" y="509"/>
                      <a:pt x="593" y="511"/>
                    </a:cubicBezTo>
                    <a:cubicBezTo>
                      <a:pt x="593" y="514"/>
                      <a:pt x="591" y="518"/>
                      <a:pt x="590" y="523"/>
                    </a:cubicBezTo>
                    <a:cubicBezTo>
                      <a:pt x="589" y="530"/>
                      <a:pt x="590" y="537"/>
                      <a:pt x="589" y="539"/>
                    </a:cubicBezTo>
                    <a:cubicBezTo>
                      <a:pt x="588" y="540"/>
                      <a:pt x="586" y="539"/>
                      <a:pt x="586" y="539"/>
                    </a:cubicBezTo>
                    <a:cubicBezTo>
                      <a:pt x="584" y="541"/>
                      <a:pt x="585" y="544"/>
                      <a:pt x="584" y="545"/>
                    </a:cubicBezTo>
                    <a:cubicBezTo>
                      <a:pt x="583" y="547"/>
                      <a:pt x="580" y="546"/>
                      <a:pt x="578" y="547"/>
                    </a:cubicBezTo>
                    <a:cubicBezTo>
                      <a:pt x="577" y="548"/>
                      <a:pt x="577" y="551"/>
                      <a:pt x="574" y="550"/>
                    </a:cubicBezTo>
                    <a:cubicBezTo>
                      <a:pt x="570" y="546"/>
                      <a:pt x="568" y="541"/>
                      <a:pt x="566" y="535"/>
                    </a:cubicBezTo>
                    <a:cubicBezTo>
                      <a:pt x="565" y="534"/>
                      <a:pt x="564" y="533"/>
                      <a:pt x="563" y="532"/>
                    </a:cubicBezTo>
                    <a:cubicBezTo>
                      <a:pt x="563" y="531"/>
                      <a:pt x="562" y="530"/>
                      <a:pt x="560" y="531"/>
                    </a:cubicBezTo>
                    <a:cubicBezTo>
                      <a:pt x="559" y="526"/>
                      <a:pt x="563" y="526"/>
                      <a:pt x="563" y="523"/>
                    </a:cubicBezTo>
                    <a:cubicBezTo>
                      <a:pt x="563" y="521"/>
                      <a:pt x="560" y="519"/>
                      <a:pt x="559" y="517"/>
                    </a:cubicBezTo>
                    <a:cubicBezTo>
                      <a:pt x="558" y="516"/>
                      <a:pt x="557" y="513"/>
                      <a:pt x="555" y="513"/>
                    </a:cubicBezTo>
                    <a:cubicBezTo>
                      <a:pt x="554" y="510"/>
                      <a:pt x="553" y="507"/>
                      <a:pt x="552" y="504"/>
                    </a:cubicBezTo>
                    <a:cubicBezTo>
                      <a:pt x="550" y="501"/>
                      <a:pt x="550" y="491"/>
                      <a:pt x="549" y="483"/>
                    </a:cubicBezTo>
                    <a:cubicBezTo>
                      <a:pt x="548" y="479"/>
                      <a:pt x="547" y="471"/>
                      <a:pt x="546" y="465"/>
                    </a:cubicBezTo>
                    <a:cubicBezTo>
                      <a:pt x="543" y="466"/>
                      <a:pt x="539" y="472"/>
                      <a:pt x="543" y="473"/>
                    </a:cubicBezTo>
                    <a:cubicBezTo>
                      <a:pt x="542" y="477"/>
                      <a:pt x="537" y="473"/>
                      <a:pt x="535" y="473"/>
                    </a:cubicBezTo>
                    <a:cubicBezTo>
                      <a:pt x="534" y="473"/>
                      <a:pt x="533" y="473"/>
                      <a:pt x="532" y="473"/>
                    </a:cubicBezTo>
                    <a:cubicBezTo>
                      <a:pt x="530" y="472"/>
                      <a:pt x="529" y="466"/>
                      <a:pt x="526" y="468"/>
                    </a:cubicBezTo>
                    <a:cubicBezTo>
                      <a:pt x="526" y="466"/>
                      <a:pt x="528" y="466"/>
                      <a:pt x="529" y="465"/>
                    </a:cubicBezTo>
                    <a:cubicBezTo>
                      <a:pt x="528" y="463"/>
                      <a:pt x="529" y="463"/>
                      <a:pt x="529" y="461"/>
                    </a:cubicBezTo>
                    <a:cubicBezTo>
                      <a:pt x="529" y="458"/>
                      <a:pt x="525" y="460"/>
                      <a:pt x="523" y="459"/>
                    </a:cubicBezTo>
                    <a:cubicBezTo>
                      <a:pt x="522" y="459"/>
                      <a:pt x="520" y="452"/>
                      <a:pt x="519" y="456"/>
                    </a:cubicBezTo>
                    <a:cubicBezTo>
                      <a:pt x="516" y="456"/>
                      <a:pt x="517" y="451"/>
                      <a:pt x="517" y="452"/>
                    </a:cubicBezTo>
                    <a:cubicBezTo>
                      <a:pt x="517" y="450"/>
                      <a:pt x="514" y="451"/>
                      <a:pt x="515" y="448"/>
                    </a:cubicBezTo>
                    <a:cubicBezTo>
                      <a:pt x="513" y="447"/>
                      <a:pt x="509" y="449"/>
                      <a:pt x="509" y="448"/>
                    </a:cubicBezTo>
                    <a:cubicBezTo>
                      <a:pt x="508" y="447"/>
                      <a:pt x="509" y="445"/>
                      <a:pt x="509" y="445"/>
                    </a:cubicBezTo>
                    <a:cubicBezTo>
                      <a:pt x="505" y="444"/>
                      <a:pt x="502" y="446"/>
                      <a:pt x="500" y="446"/>
                    </a:cubicBezTo>
                    <a:cubicBezTo>
                      <a:pt x="499" y="446"/>
                      <a:pt x="498" y="446"/>
                      <a:pt x="497" y="446"/>
                    </a:cubicBezTo>
                    <a:cubicBezTo>
                      <a:pt x="495" y="446"/>
                      <a:pt x="494" y="444"/>
                      <a:pt x="494" y="448"/>
                    </a:cubicBezTo>
                    <a:cubicBezTo>
                      <a:pt x="480" y="448"/>
                      <a:pt x="469" y="447"/>
                      <a:pt x="458" y="445"/>
                    </a:cubicBezTo>
                    <a:cubicBezTo>
                      <a:pt x="459" y="441"/>
                      <a:pt x="455" y="442"/>
                      <a:pt x="455" y="440"/>
                    </a:cubicBezTo>
                    <a:cubicBezTo>
                      <a:pt x="455" y="437"/>
                      <a:pt x="448" y="443"/>
                      <a:pt x="452" y="437"/>
                    </a:cubicBezTo>
                    <a:cubicBezTo>
                      <a:pt x="451" y="437"/>
                      <a:pt x="450" y="437"/>
                      <a:pt x="449" y="436"/>
                    </a:cubicBezTo>
                    <a:cubicBezTo>
                      <a:pt x="446" y="438"/>
                      <a:pt x="434" y="435"/>
                      <a:pt x="430" y="434"/>
                    </a:cubicBezTo>
                    <a:cubicBezTo>
                      <a:pt x="428" y="434"/>
                      <a:pt x="427" y="434"/>
                      <a:pt x="427" y="431"/>
                    </a:cubicBezTo>
                    <a:cubicBezTo>
                      <a:pt x="421" y="433"/>
                      <a:pt x="422" y="426"/>
                      <a:pt x="417" y="427"/>
                    </a:cubicBezTo>
                    <a:cubicBezTo>
                      <a:pt x="416" y="421"/>
                      <a:pt x="413" y="418"/>
                      <a:pt x="411" y="413"/>
                    </a:cubicBezTo>
                    <a:cubicBezTo>
                      <a:pt x="398" y="411"/>
                      <a:pt x="398" y="418"/>
                      <a:pt x="399" y="425"/>
                    </a:cubicBezTo>
                    <a:cubicBezTo>
                      <a:pt x="399" y="428"/>
                      <a:pt x="405" y="430"/>
                      <a:pt x="409" y="436"/>
                    </a:cubicBezTo>
                    <a:cubicBezTo>
                      <a:pt x="410" y="437"/>
                      <a:pt x="413" y="445"/>
                      <a:pt x="417" y="443"/>
                    </a:cubicBezTo>
                    <a:cubicBezTo>
                      <a:pt x="416" y="447"/>
                      <a:pt x="419" y="446"/>
                      <a:pt x="418" y="451"/>
                    </a:cubicBezTo>
                    <a:cubicBezTo>
                      <a:pt x="422" y="451"/>
                      <a:pt x="430" y="449"/>
                      <a:pt x="426" y="454"/>
                    </a:cubicBezTo>
                    <a:cubicBezTo>
                      <a:pt x="429" y="455"/>
                      <a:pt x="428" y="451"/>
                      <a:pt x="429" y="451"/>
                    </a:cubicBezTo>
                    <a:cubicBezTo>
                      <a:pt x="430" y="449"/>
                      <a:pt x="434" y="450"/>
                      <a:pt x="434" y="448"/>
                    </a:cubicBezTo>
                    <a:cubicBezTo>
                      <a:pt x="435" y="446"/>
                      <a:pt x="436" y="446"/>
                      <a:pt x="437" y="446"/>
                    </a:cubicBezTo>
                    <a:cubicBezTo>
                      <a:pt x="439" y="446"/>
                      <a:pt x="438" y="444"/>
                      <a:pt x="439" y="443"/>
                    </a:cubicBezTo>
                    <a:cubicBezTo>
                      <a:pt x="441" y="442"/>
                      <a:pt x="445" y="442"/>
                      <a:pt x="448" y="442"/>
                    </a:cubicBezTo>
                    <a:cubicBezTo>
                      <a:pt x="448" y="442"/>
                      <a:pt x="446" y="444"/>
                      <a:pt x="446" y="445"/>
                    </a:cubicBezTo>
                    <a:cubicBezTo>
                      <a:pt x="447" y="445"/>
                      <a:pt x="449" y="444"/>
                      <a:pt x="449" y="445"/>
                    </a:cubicBezTo>
                    <a:cubicBezTo>
                      <a:pt x="450" y="447"/>
                      <a:pt x="449" y="449"/>
                      <a:pt x="451" y="451"/>
                    </a:cubicBezTo>
                    <a:cubicBezTo>
                      <a:pt x="450" y="454"/>
                      <a:pt x="455" y="452"/>
                      <a:pt x="455" y="455"/>
                    </a:cubicBezTo>
                    <a:cubicBezTo>
                      <a:pt x="455" y="459"/>
                      <a:pt x="458" y="456"/>
                      <a:pt x="461" y="458"/>
                    </a:cubicBezTo>
                    <a:cubicBezTo>
                      <a:pt x="463" y="459"/>
                      <a:pt x="462" y="462"/>
                      <a:pt x="466" y="462"/>
                    </a:cubicBezTo>
                    <a:cubicBezTo>
                      <a:pt x="462" y="466"/>
                      <a:pt x="466" y="470"/>
                      <a:pt x="466" y="474"/>
                    </a:cubicBezTo>
                    <a:cubicBezTo>
                      <a:pt x="464" y="474"/>
                      <a:pt x="463" y="474"/>
                      <a:pt x="461" y="474"/>
                    </a:cubicBezTo>
                    <a:cubicBezTo>
                      <a:pt x="463" y="480"/>
                      <a:pt x="457" y="478"/>
                      <a:pt x="458" y="483"/>
                    </a:cubicBezTo>
                    <a:cubicBezTo>
                      <a:pt x="455" y="483"/>
                      <a:pt x="454" y="483"/>
                      <a:pt x="454" y="486"/>
                    </a:cubicBezTo>
                    <a:cubicBezTo>
                      <a:pt x="452" y="486"/>
                      <a:pt x="450" y="486"/>
                      <a:pt x="448" y="486"/>
                    </a:cubicBezTo>
                    <a:cubicBezTo>
                      <a:pt x="446" y="486"/>
                      <a:pt x="447" y="489"/>
                      <a:pt x="446" y="491"/>
                    </a:cubicBezTo>
                    <a:cubicBezTo>
                      <a:pt x="446" y="491"/>
                      <a:pt x="444" y="490"/>
                      <a:pt x="443" y="491"/>
                    </a:cubicBezTo>
                    <a:cubicBezTo>
                      <a:pt x="443" y="491"/>
                      <a:pt x="444" y="494"/>
                      <a:pt x="443" y="495"/>
                    </a:cubicBezTo>
                    <a:cubicBezTo>
                      <a:pt x="440" y="494"/>
                      <a:pt x="439" y="495"/>
                      <a:pt x="439" y="498"/>
                    </a:cubicBezTo>
                    <a:cubicBezTo>
                      <a:pt x="436" y="498"/>
                      <a:pt x="435" y="498"/>
                      <a:pt x="433" y="499"/>
                    </a:cubicBezTo>
                    <a:cubicBezTo>
                      <a:pt x="430" y="501"/>
                      <a:pt x="431" y="501"/>
                      <a:pt x="427" y="502"/>
                    </a:cubicBezTo>
                    <a:cubicBezTo>
                      <a:pt x="425" y="503"/>
                      <a:pt x="418" y="505"/>
                      <a:pt x="418" y="510"/>
                    </a:cubicBezTo>
                    <a:cubicBezTo>
                      <a:pt x="416" y="510"/>
                      <a:pt x="414" y="509"/>
                      <a:pt x="412" y="510"/>
                    </a:cubicBezTo>
                    <a:cubicBezTo>
                      <a:pt x="411" y="511"/>
                      <a:pt x="412" y="512"/>
                      <a:pt x="411" y="513"/>
                    </a:cubicBezTo>
                    <a:cubicBezTo>
                      <a:pt x="410" y="513"/>
                      <a:pt x="409" y="513"/>
                      <a:pt x="408" y="513"/>
                    </a:cubicBezTo>
                    <a:cubicBezTo>
                      <a:pt x="408" y="513"/>
                      <a:pt x="403" y="514"/>
                      <a:pt x="403" y="514"/>
                    </a:cubicBezTo>
                    <a:cubicBezTo>
                      <a:pt x="401" y="517"/>
                      <a:pt x="389" y="516"/>
                      <a:pt x="384" y="519"/>
                    </a:cubicBezTo>
                    <a:cubicBezTo>
                      <a:pt x="379" y="519"/>
                      <a:pt x="388" y="521"/>
                      <a:pt x="381" y="522"/>
                    </a:cubicBezTo>
                    <a:cubicBezTo>
                      <a:pt x="380" y="522"/>
                      <a:pt x="379" y="521"/>
                      <a:pt x="378" y="522"/>
                    </a:cubicBezTo>
                    <a:cubicBezTo>
                      <a:pt x="377" y="522"/>
                      <a:pt x="377" y="525"/>
                      <a:pt x="374" y="525"/>
                    </a:cubicBezTo>
                    <a:cubicBezTo>
                      <a:pt x="375" y="521"/>
                      <a:pt x="371" y="523"/>
                      <a:pt x="371" y="522"/>
                    </a:cubicBezTo>
                    <a:cubicBezTo>
                      <a:pt x="370" y="520"/>
                      <a:pt x="372" y="515"/>
                      <a:pt x="368" y="516"/>
                    </a:cubicBezTo>
                    <a:cubicBezTo>
                      <a:pt x="367" y="513"/>
                      <a:pt x="369" y="513"/>
                      <a:pt x="369" y="511"/>
                    </a:cubicBezTo>
                    <a:cubicBezTo>
                      <a:pt x="368" y="510"/>
                      <a:pt x="365" y="509"/>
                      <a:pt x="368" y="508"/>
                    </a:cubicBezTo>
                    <a:cubicBezTo>
                      <a:pt x="367" y="506"/>
                      <a:pt x="366" y="505"/>
                      <a:pt x="363" y="505"/>
                    </a:cubicBezTo>
                    <a:cubicBezTo>
                      <a:pt x="365" y="501"/>
                      <a:pt x="361" y="497"/>
                      <a:pt x="363" y="496"/>
                    </a:cubicBezTo>
                    <a:cubicBezTo>
                      <a:pt x="364" y="495"/>
                      <a:pt x="361" y="496"/>
                      <a:pt x="360" y="495"/>
                    </a:cubicBezTo>
                    <a:cubicBezTo>
                      <a:pt x="359" y="494"/>
                      <a:pt x="360" y="490"/>
                      <a:pt x="360" y="491"/>
                    </a:cubicBezTo>
                    <a:cubicBezTo>
                      <a:pt x="360" y="490"/>
                      <a:pt x="358" y="488"/>
                      <a:pt x="357" y="488"/>
                    </a:cubicBezTo>
                    <a:cubicBezTo>
                      <a:pt x="357" y="487"/>
                      <a:pt x="358" y="486"/>
                      <a:pt x="356" y="486"/>
                    </a:cubicBezTo>
                    <a:cubicBezTo>
                      <a:pt x="355" y="486"/>
                      <a:pt x="354" y="481"/>
                      <a:pt x="353" y="482"/>
                    </a:cubicBezTo>
                    <a:cubicBezTo>
                      <a:pt x="353" y="482"/>
                      <a:pt x="353" y="483"/>
                      <a:pt x="353" y="483"/>
                    </a:cubicBezTo>
                    <a:cubicBezTo>
                      <a:pt x="350" y="481"/>
                      <a:pt x="350" y="476"/>
                      <a:pt x="346" y="476"/>
                    </a:cubicBezTo>
                    <a:cubicBezTo>
                      <a:pt x="349" y="470"/>
                      <a:pt x="342" y="468"/>
                      <a:pt x="343" y="461"/>
                    </a:cubicBezTo>
                    <a:cubicBezTo>
                      <a:pt x="342" y="459"/>
                      <a:pt x="340" y="460"/>
                      <a:pt x="340" y="458"/>
                    </a:cubicBezTo>
                    <a:cubicBezTo>
                      <a:pt x="339" y="455"/>
                      <a:pt x="335" y="457"/>
                      <a:pt x="334" y="455"/>
                    </a:cubicBezTo>
                    <a:cubicBezTo>
                      <a:pt x="335" y="453"/>
                      <a:pt x="335" y="452"/>
                      <a:pt x="332" y="452"/>
                    </a:cubicBezTo>
                    <a:cubicBezTo>
                      <a:pt x="334" y="450"/>
                      <a:pt x="333" y="449"/>
                      <a:pt x="332" y="445"/>
                    </a:cubicBezTo>
                    <a:cubicBezTo>
                      <a:pt x="332" y="444"/>
                      <a:pt x="333" y="442"/>
                      <a:pt x="332" y="442"/>
                    </a:cubicBezTo>
                    <a:cubicBezTo>
                      <a:pt x="332" y="442"/>
                      <a:pt x="331" y="442"/>
                      <a:pt x="331" y="442"/>
                    </a:cubicBezTo>
                    <a:cubicBezTo>
                      <a:pt x="330" y="438"/>
                      <a:pt x="333" y="439"/>
                      <a:pt x="331" y="436"/>
                    </a:cubicBezTo>
                    <a:cubicBezTo>
                      <a:pt x="329" y="434"/>
                      <a:pt x="328" y="443"/>
                      <a:pt x="328" y="436"/>
                    </a:cubicBezTo>
                    <a:cubicBezTo>
                      <a:pt x="327" y="430"/>
                      <a:pt x="323" y="426"/>
                      <a:pt x="317" y="421"/>
                    </a:cubicBezTo>
                    <a:cubicBezTo>
                      <a:pt x="313" y="424"/>
                      <a:pt x="316" y="425"/>
                      <a:pt x="314" y="430"/>
                    </a:cubicBezTo>
                    <a:cubicBezTo>
                      <a:pt x="311" y="431"/>
                      <a:pt x="312" y="427"/>
                      <a:pt x="310" y="427"/>
                    </a:cubicBezTo>
                    <a:cubicBezTo>
                      <a:pt x="308" y="427"/>
                      <a:pt x="307" y="425"/>
                      <a:pt x="306" y="425"/>
                    </a:cubicBezTo>
                    <a:cubicBezTo>
                      <a:pt x="308" y="427"/>
                      <a:pt x="306" y="434"/>
                      <a:pt x="311" y="434"/>
                    </a:cubicBezTo>
                    <a:cubicBezTo>
                      <a:pt x="309" y="438"/>
                      <a:pt x="312" y="442"/>
                      <a:pt x="314" y="448"/>
                    </a:cubicBezTo>
                    <a:cubicBezTo>
                      <a:pt x="315" y="448"/>
                      <a:pt x="314" y="450"/>
                      <a:pt x="314" y="451"/>
                    </a:cubicBezTo>
                    <a:cubicBezTo>
                      <a:pt x="316" y="452"/>
                      <a:pt x="317" y="459"/>
                      <a:pt x="319" y="462"/>
                    </a:cubicBezTo>
                    <a:cubicBezTo>
                      <a:pt x="321" y="462"/>
                      <a:pt x="323" y="462"/>
                      <a:pt x="325" y="462"/>
                    </a:cubicBezTo>
                    <a:cubicBezTo>
                      <a:pt x="324" y="464"/>
                      <a:pt x="323" y="465"/>
                      <a:pt x="323" y="467"/>
                    </a:cubicBezTo>
                    <a:cubicBezTo>
                      <a:pt x="325" y="467"/>
                      <a:pt x="326" y="466"/>
                      <a:pt x="326" y="465"/>
                    </a:cubicBezTo>
                    <a:cubicBezTo>
                      <a:pt x="329" y="467"/>
                      <a:pt x="328" y="470"/>
                      <a:pt x="329" y="473"/>
                    </a:cubicBezTo>
                    <a:cubicBezTo>
                      <a:pt x="330" y="474"/>
                      <a:pt x="332" y="474"/>
                      <a:pt x="332" y="474"/>
                    </a:cubicBezTo>
                    <a:cubicBezTo>
                      <a:pt x="333" y="475"/>
                      <a:pt x="332" y="477"/>
                      <a:pt x="332" y="477"/>
                    </a:cubicBezTo>
                    <a:cubicBezTo>
                      <a:pt x="332" y="477"/>
                      <a:pt x="334" y="477"/>
                      <a:pt x="334" y="477"/>
                    </a:cubicBezTo>
                    <a:cubicBezTo>
                      <a:pt x="334" y="479"/>
                      <a:pt x="332" y="480"/>
                      <a:pt x="332" y="480"/>
                    </a:cubicBezTo>
                    <a:cubicBezTo>
                      <a:pt x="333" y="482"/>
                      <a:pt x="334" y="482"/>
                      <a:pt x="335" y="483"/>
                    </a:cubicBezTo>
                    <a:cubicBezTo>
                      <a:pt x="336" y="484"/>
                      <a:pt x="335" y="486"/>
                      <a:pt x="335" y="486"/>
                    </a:cubicBezTo>
                    <a:cubicBezTo>
                      <a:pt x="335" y="486"/>
                      <a:pt x="337" y="486"/>
                      <a:pt x="337" y="486"/>
                    </a:cubicBezTo>
                    <a:cubicBezTo>
                      <a:pt x="337" y="488"/>
                      <a:pt x="335" y="493"/>
                      <a:pt x="340" y="492"/>
                    </a:cubicBezTo>
                    <a:cubicBezTo>
                      <a:pt x="340" y="495"/>
                      <a:pt x="339" y="498"/>
                      <a:pt x="341" y="501"/>
                    </a:cubicBezTo>
                    <a:cubicBezTo>
                      <a:pt x="342" y="502"/>
                      <a:pt x="344" y="503"/>
                      <a:pt x="344" y="504"/>
                    </a:cubicBezTo>
                    <a:cubicBezTo>
                      <a:pt x="345" y="505"/>
                      <a:pt x="345" y="507"/>
                      <a:pt x="346" y="508"/>
                    </a:cubicBezTo>
                    <a:cubicBezTo>
                      <a:pt x="346" y="509"/>
                      <a:pt x="348" y="509"/>
                      <a:pt x="349" y="510"/>
                    </a:cubicBezTo>
                    <a:cubicBezTo>
                      <a:pt x="350" y="511"/>
                      <a:pt x="347" y="514"/>
                      <a:pt x="350" y="514"/>
                    </a:cubicBezTo>
                    <a:cubicBezTo>
                      <a:pt x="352" y="514"/>
                      <a:pt x="351" y="518"/>
                      <a:pt x="351" y="520"/>
                    </a:cubicBezTo>
                    <a:cubicBezTo>
                      <a:pt x="357" y="517"/>
                      <a:pt x="356" y="523"/>
                      <a:pt x="363" y="522"/>
                    </a:cubicBezTo>
                    <a:cubicBezTo>
                      <a:pt x="364" y="526"/>
                      <a:pt x="366" y="528"/>
                      <a:pt x="366" y="532"/>
                    </a:cubicBezTo>
                    <a:cubicBezTo>
                      <a:pt x="372" y="541"/>
                      <a:pt x="389" y="538"/>
                      <a:pt x="400" y="536"/>
                    </a:cubicBezTo>
                    <a:cubicBezTo>
                      <a:pt x="402" y="537"/>
                      <a:pt x="401" y="534"/>
                      <a:pt x="402" y="533"/>
                    </a:cubicBezTo>
                    <a:cubicBezTo>
                      <a:pt x="405" y="532"/>
                      <a:pt x="412" y="536"/>
                      <a:pt x="411" y="531"/>
                    </a:cubicBezTo>
                    <a:cubicBezTo>
                      <a:pt x="414" y="532"/>
                      <a:pt x="413" y="535"/>
                      <a:pt x="412" y="538"/>
                    </a:cubicBezTo>
                    <a:cubicBezTo>
                      <a:pt x="412" y="538"/>
                      <a:pt x="411" y="540"/>
                      <a:pt x="411" y="539"/>
                    </a:cubicBezTo>
                    <a:cubicBezTo>
                      <a:pt x="410" y="542"/>
                      <a:pt x="412" y="546"/>
                      <a:pt x="411" y="548"/>
                    </a:cubicBezTo>
                    <a:cubicBezTo>
                      <a:pt x="411" y="549"/>
                      <a:pt x="408" y="548"/>
                      <a:pt x="408" y="548"/>
                    </a:cubicBezTo>
                    <a:cubicBezTo>
                      <a:pt x="408" y="549"/>
                      <a:pt x="408" y="555"/>
                      <a:pt x="406" y="557"/>
                    </a:cubicBezTo>
                    <a:cubicBezTo>
                      <a:pt x="406" y="558"/>
                      <a:pt x="402" y="559"/>
                      <a:pt x="403" y="565"/>
                    </a:cubicBezTo>
                    <a:cubicBezTo>
                      <a:pt x="399" y="565"/>
                      <a:pt x="401" y="573"/>
                      <a:pt x="396" y="572"/>
                    </a:cubicBezTo>
                    <a:cubicBezTo>
                      <a:pt x="397" y="577"/>
                      <a:pt x="394" y="577"/>
                      <a:pt x="394" y="581"/>
                    </a:cubicBezTo>
                    <a:cubicBezTo>
                      <a:pt x="389" y="579"/>
                      <a:pt x="392" y="587"/>
                      <a:pt x="387" y="585"/>
                    </a:cubicBezTo>
                    <a:cubicBezTo>
                      <a:pt x="387" y="587"/>
                      <a:pt x="387" y="588"/>
                      <a:pt x="387" y="590"/>
                    </a:cubicBezTo>
                    <a:cubicBezTo>
                      <a:pt x="386" y="590"/>
                      <a:pt x="385" y="588"/>
                      <a:pt x="384" y="588"/>
                    </a:cubicBezTo>
                    <a:cubicBezTo>
                      <a:pt x="381" y="590"/>
                      <a:pt x="383" y="592"/>
                      <a:pt x="378" y="593"/>
                    </a:cubicBezTo>
                    <a:cubicBezTo>
                      <a:pt x="378" y="593"/>
                      <a:pt x="374" y="594"/>
                      <a:pt x="374" y="594"/>
                    </a:cubicBezTo>
                    <a:cubicBezTo>
                      <a:pt x="374" y="594"/>
                      <a:pt x="374" y="596"/>
                      <a:pt x="374" y="596"/>
                    </a:cubicBezTo>
                    <a:cubicBezTo>
                      <a:pt x="372" y="597"/>
                      <a:pt x="369" y="598"/>
                      <a:pt x="368" y="599"/>
                    </a:cubicBezTo>
                    <a:cubicBezTo>
                      <a:pt x="364" y="601"/>
                      <a:pt x="362" y="606"/>
                      <a:pt x="357" y="606"/>
                    </a:cubicBezTo>
                    <a:cubicBezTo>
                      <a:pt x="359" y="610"/>
                      <a:pt x="355" y="610"/>
                      <a:pt x="356" y="614"/>
                    </a:cubicBezTo>
                    <a:cubicBezTo>
                      <a:pt x="354" y="615"/>
                      <a:pt x="354" y="614"/>
                      <a:pt x="351" y="614"/>
                    </a:cubicBezTo>
                    <a:cubicBezTo>
                      <a:pt x="353" y="615"/>
                      <a:pt x="349" y="617"/>
                      <a:pt x="350" y="618"/>
                    </a:cubicBezTo>
                    <a:cubicBezTo>
                      <a:pt x="353" y="621"/>
                      <a:pt x="349" y="618"/>
                      <a:pt x="349" y="622"/>
                    </a:cubicBezTo>
                    <a:cubicBezTo>
                      <a:pt x="348" y="624"/>
                      <a:pt x="346" y="623"/>
                      <a:pt x="346" y="624"/>
                    </a:cubicBezTo>
                    <a:cubicBezTo>
                      <a:pt x="345" y="625"/>
                      <a:pt x="346" y="626"/>
                      <a:pt x="346" y="627"/>
                    </a:cubicBezTo>
                    <a:cubicBezTo>
                      <a:pt x="345" y="628"/>
                      <a:pt x="342" y="640"/>
                      <a:pt x="343" y="643"/>
                    </a:cubicBezTo>
                    <a:cubicBezTo>
                      <a:pt x="343" y="646"/>
                      <a:pt x="344" y="647"/>
                      <a:pt x="346" y="649"/>
                    </a:cubicBezTo>
                    <a:cubicBezTo>
                      <a:pt x="346" y="653"/>
                      <a:pt x="345" y="655"/>
                      <a:pt x="346" y="658"/>
                    </a:cubicBezTo>
                    <a:cubicBezTo>
                      <a:pt x="346" y="658"/>
                      <a:pt x="347" y="664"/>
                      <a:pt x="349" y="664"/>
                    </a:cubicBezTo>
                    <a:cubicBezTo>
                      <a:pt x="353" y="664"/>
                      <a:pt x="344" y="670"/>
                      <a:pt x="351" y="671"/>
                    </a:cubicBezTo>
                    <a:cubicBezTo>
                      <a:pt x="351" y="679"/>
                      <a:pt x="353" y="684"/>
                      <a:pt x="351" y="691"/>
                    </a:cubicBezTo>
                    <a:cubicBezTo>
                      <a:pt x="351" y="695"/>
                      <a:pt x="347" y="699"/>
                      <a:pt x="347" y="702"/>
                    </a:cubicBezTo>
                    <a:cubicBezTo>
                      <a:pt x="343" y="703"/>
                      <a:pt x="338" y="707"/>
                      <a:pt x="337" y="708"/>
                    </a:cubicBezTo>
                    <a:cubicBezTo>
                      <a:pt x="336" y="709"/>
                      <a:pt x="335" y="709"/>
                      <a:pt x="337" y="710"/>
                    </a:cubicBezTo>
                    <a:cubicBezTo>
                      <a:pt x="337" y="712"/>
                      <a:pt x="334" y="711"/>
                      <a:pt x="332" y="711"/>
                    </a:cubicBezTo>
                    <a:cubicBezTo>
                      <a:pt x="331" y="712"/>
                      <a:pt x="332" y="714"/>
                      <a:pt x="331" y="714"/>
                    </a:cubicBezTo>
                    <a:cubicBezTo>
                      <a:pt x="330" y="715"/>
                      <a:pt x="328" y="711"/>
                      <a:pt x="328" y="714"/>
                    </a:cubicBezTo>
                    <a:cubicBezTo>
                      <a:pt x="328" y="716"/>
                      <a:pt x="326" y="715"/>
                      <a:pt x="325" y="716"/>
                    </a:cubicBezTo>
                    <a:cubicBezTo>
                      <a:pt x="323" y="717"/>
                      <a:pt x="323" y="721"/>
                      <a:pt x="319" y="720"/>
                    </a:cubicBezTo>
                    <a:cubicBezTo>
                      <a:pt x="317" y="728"/>
                      <a:pt x="319" y="741"/>
                      <a:pt x="320" y="753"/>
                    </a:cubicBezTo>
                    <a:cubicBezTo>
                      <a:pt x="319" y="754"/>
                      <a:pt x="318" y="755"/>
                      <a:pt x="317" y="753"/>
                    </a:cubicBezTo>
                    <a:cubicBezTo>
                      <a:pt x="316" y="752"/>
                      <a:pt x="317" y="755"/>
                      <a:pt x="316" y="756"/>
                    </a:cubicBezTo>
                    <a:cubicBezTo>
                      <a:pt x="314" y="757"/>
                      <a:pt x="312" y="755"/>
                      <a:pt x="311" y="757"/>
                    </a:cubicBezTo>
                    <a:cubicBezTo>
                      <a:pt x="311" y="759"/>
                      <a:pt x="306" y="759"/>
                      <a:pt x="304" y="762"/>
                    </a:cubicBezTo>
                    <a:cubicBezTo>
                      <a:pt x="304" y="765"/>
                      <a:pt x="304" y="768"/>
                      <a:pt x="304" y="771"/>
                    </a:cubicBezTo>
                    <a:cubicBezTo>
                      <a:pt x="301" y="771"/>
                      <a:pt x="302" y="776"/>
                      <a:pt x="301" y="778"/>
                    </a:cubicBezTo>
                    <a:cubicBezTo>
                      <a:pt x="301" y="779"/>
                      <a:pt x="298" y="779"/>
                      <a:pt x="298" y="780"/>
                    </a:cubicBezTo>
                    <a:cubicBezTo>
                      <a:pt x="297" y="782"/>
                      <a:pt x="298" y="785"/>
                      <a:pt x="295" y="787"/>
                    </a:cubicBezTo>
                    <a:cubicBezTo>
                      <a:pt x="295" y="787"/>
                      <a:pt x="295" y="789"/>
                      <a:pt x="295" y="790"/>
                    </a:cubicBezTo>
                    <a:cubicBezTo>
                      <a:pt x="295" y="790"/>
                      <a:pt x="292" y="789"/>
                      <a:pt x="292" y="790"/>
                    </a:cubicBezTo>
                    <a:cubicBezTo>
                      <a:pt x="292" y="791"/>
                      <a:pt x="293" y="793"/>
                      <a:pt x="292" y="794"/>
                    </a:cubicBezTo>
                    <a:cubicBezTo>
                      <a:pt x="292" y="795"/>
                      <a:pt x="290" y="794"/>
                      <a:pt x="289" y="794"/>
                    </a:cubicBezTo>
                    <a:cubicBezTo>
                      <a:pt x="289" y="795"/>
                      <a:pt x="290" y="797"/>
                      <a:pt x="289" y="797"/>
                    </a:cubicBezTo>
                    <a:cubicBezTo>
                      <a:pt x="289" y="798"/>
                      <a:pt x="287" y="797"/>
                      <a:pt x="286" y="797"/>
                    </a:cubicBezTo>
                    <a:cubicBezTo>
                      <a:pt x="285" y="798"/>
                      <a:pt x="283" y="801"/>
                      <a:pt x="283" y="802"/>
                    </a:cubicBezTo>
                    <a:cubicBezTo>
                      <a:pt x="283" y="804"/>
                      <a:pt x="281" y="802"/>
                      <a:pt x="280" y="803"/>
                    </a:cubicBezTo>
                    <a:cubicBezTo>
                      <a:pt x="280" y="804"/>
                      <a:pt x="281" y="806"/>
                      <a:pt x="280" y="806"/>
                    </a:cubicBezTo>
                    <a:cubicBezTo>
                      <a:pt x="280" y="807"/>
                      <a:pt x="278" y="806"/>
                      <a:pt x="277" y="806"/>
                    </a:cubicBezTo>
                    <a:cubicBezTo>
                      <a:pt x="276" y="807"/>
                      <a:pt x="275" y="808"/>
                      <a:pt x="274" y="809"/>
                    </a:cubicBezTo>
                    <a:cubicBezTo>
                      <a:pt x="274" y="810"/>
                      <a:pt x="272" y="812"/>
                      <a:pt x="271" y="812"/>
                    </a:cubicBezTo>
                    <a:cubicBezTo>
                      <a:pt x="271" y="812"/>
                      <a:pt x="267" y="814"/>
                      <a:pt x="267" y="814"/>
                    </a:cubicBezTo>
                    <a:cubicBezTo>
                      <a:pt x="266" y="813"/>
                      <a:pt x="266" y="813"/>
                      <a:pt x="264" y="814"/>
                    </a:cubicBezTo>
                    <a:cubicBezTo>
                      <a:pt x="262" y="815"/>
                      <a:pt x="261" y="814"/>
                      <a:pt x="258" y="815"/>
                    </a:cubicBezTo>
                    <a:cubicBezTo>
                      <a:pt x="257" y="815"/>
                      <a:pt x="247" y="819"/>
                      <a:pt x="245" y="815"/>
                    </a:cubicBezTo>
                    <a:cubicBezTo>
                      <a:pt x="243" y="815"/>
                      <a:pt x="245" y="817"/>
                      <a:pt x="245" y="817"/>
                    </a:cubicBezTo>
                    <a:cubicBezTo>
                      <a:pt x="242" y="820"/>
                      <a:pt x="239" y="817"/>
                      <a:pt x="234" y="818"/>
                    </a:cubicBezTo>
                    <a:cubicBezTo>
                      <a:pt x="233" y="818"/>
                      <a:pt x="234" y="820"/>
                      <a:pt x="234" y="820"/>
                    </a:cubicBezTo>
                    <a:cubicBezTo>
                      <a:pt x="233" y="822"/>
                      <a:pt x="225" y="818"/>
                      <a:pt x="221" y="818"/>
                    </a:cubicBezTo>
                    <a:cubicBezTo>
                      <a:pt x="221" y="811"/>
                      <a:pt x="214" y="807"/>
                      <a:pt x="218" y="800"/>
                    </a:cubicBezTo>
                    <a:cubicBezTo>
                      <a:pt x="215" y="798"/>
                      <a:pt x="211" y="795"/>
                      <a:pt x="212" y="788"/>
                    </a:cubicBezTo>
                    <a:cubicBezTo>
                      <a:pt x="208" y="793"/>
                      <a:pt x="211" y="791"/>
                      <a:pt x="209" y="784"/>
                    </a:cubicBezTo>
                    <a:cubicBezTo>
                      <a:pt x="207" y="777"/>
                      <a:pt x="198" y="772"/>
                      <a:pt x="200" y="763"/>
                    </a:cubicBezTo>
                    <a:cubicBezTo>
                      <a:pt x="199" y="762"/>
                      <a:pt x="199" y="766"/>
                      <a:pt x="199" y="766"/>
                    </a:cubicBezTo>
                    <a:cubicBezTo>
                      <a:pt x="195" y="765"/>
                      <a:pt x="199" y="756"/>
                      <a:pt x="196" y="760"/>
                    </a:cubicBezTo>
                    <a:cubicBezTo>
                      <a:pt x="193" y="758"/>
                      <a:pt x="194" y="753"/>
                      <a:pt x="194" y="750"/>
                    </a:cubicBezTo>
                    <a:cubicBezTo>
                      <a:pt x="195" y="745"/>
                      <a:pt x="195" y="742"/>
                      <a:pt x="193" y="737"/>
                    </a:cubicBezTo>
                    <a:cubicBezTo>
                      <a:pt x="194" y="734"/>
                      <a:pt x="189" y="736"/>
                      <a:pt x="188" y="735"/>
                    </a:cubicBezTo>
                    <a:cubicBezTo>
                      <a:pt x="188" y="734"/>
                      <a:pt x="192" y="731"/>
                      <a:pt x="186" y="732"/>
                    </a:cubicBezTo>
                    <a:cubicBezTo>
                      <a:pt x="185" y="731"/>
                      <a:pt x="186" y="728"/>
                      <a:pt x="186" y="728"/>
                    </a:cubicBezTo>
                    <a:cubicBezTo>
                      <a:pt x="185" y="727"/>
                      <a:pt x="183" y="728"/>
                      <a:pt x="183" y="728"/>
                    </a:cubicBezTo>
                    <a:cubicBezTo>
                      <a:pt x="182" y="727"/>
                      <a:pt x="187" y="722"/>
                      <a:pt x="181" y="723"/>
                    </a:cubicBezTo>
                    <a:cubicBezTo>
                      <a:pt x="181" y="721"/>
                      <a:pt x="183" y="720"/>
                      <a:pt x="183" y="717"/>
                    </a:cubicBezTo>
                    <a:cubicBezTo>
                      <a:pt x="180" y="716"/>
                      <a:pt x="183" y="710"/>
                      <a:pt x="178" y="711"/>
                    </a:cubicBezTo>
                    <a:cubicBezTo>
                      <a:pt x="178" y="697"/>
                      <a:pt x="179" y="693"/>
                      <a:pt x="186" y="685"/>
                    </a:cubicBezTo>
                    <a:cubicBezTo>
                      <a:pt x="185" y="683"/>
                      <a:pt x="187" y="677"/>
                      <a:pt x="184" y="677"/>
                    </a:cubicBezTo>
                    <a:cubicBezTo>
                      <a:pt x="184" y="675"/>
                      <a:pt x="187" y="677"/>
                      <a:pt x="188" y="676"/>
                    </a:cubicBezTo>
                    <a:cubicBezTo>
                      <a:pt x="189" y="675"/>
                      <a:pt x="188" y="672"/>
                      <a:pt x="190" y="673"/>
                    </a:cubicBezTo>
                    <a:cubicBezTo>
                      <a:pt x="190" y="671"/>
                      <a:pt x="189" y="657"/>
                      <a:pt x="187" y="661"/>
                    </a:cubicBezTo>
                    <a:cubicBezTo>
                      <a:pt x="184" y="658"/>
                      <a:pt x="186" y="655"/>
                      <a:pt x="186" y="652"/>
                    </a:cubicBezTo>
                    <a:cubicBezTo>
                      <a:pt x="185" y="649"/>
                      <a:pt x="186" y="645"/>
                      <a:pt x="186" y="642"/>
                    </a:cubicBezTo>
                    <a:cubicBezTo>
                      <a:pt x="185" y="640"/>
                      <a:pt x="183" y="641"/>
                      <a:pt x="183" y="640"/>
                    </a:cubicBezTo>
                    <a:cubicBezTo>
                      <a:pt x="182" y="639"/>
                      <a:pt x="184" y="638"/>
                      <a:pt x="184" y="637"/>
                    </a:cubicBezTo>
                    <a:cubicBezTo>
                      <a:pt x="184" y="637"/>
                      <a:pt x="183" y="637"/>
                      <a:pt x="183" y="636"/>
                    </a:cubicBezTo>
                    <a:cubicBezTo>
                      <a:pt x="182" y="632"/>
                      <a:pt x="181" y="633"/>
                      <a:pt x="180" y="631"/>
                    </a:cubicBezTo>
                    <a:cubicBezTo>
                      <a:pt x="179" y="631"/>
                      <a:pt x="180" y="629"/>
                      <a:pt x="180" y="628"/>
                    </a:cubicBezTo>
                    <a:cubicBezTo>
                      <a:pt x="179" y="628"/>
                      <a:pt x="175" y="628"/>
                      <a:pt x="177" y="627"/>
                    </a:cubicBezTo>
                    <a:cubicBezTo>
                      <a:pt x="177" y="627"/>
                      <a:pt x="178" y="627"/>
                      <a:pt x="178" y="627"/>
                    </a:cubicBezTo>
                    <a:cubicBezTo>
                      <a:pt x="176" y="624"/>
                      <a:pt x="174" y="623"/>
                      <a:pt x="171" y="621"/>
                    </a:cubicBezTo>
                    <a:cubicBezTo>
                      <a:pt x="170" y="620"/>
                      <a:pt x="171" y="620"/>
                      <a:pt x="169" y="619"/>
                    </a:cubicBezTo>
                    <a:cubicBezTo>
                      <a:pt x="168" y="619"/>
                      <a:pt x="168" y="615"/>
                      <a:pt x="165" y="617"/>
                    </a:cubicBezTo>
                    <a:cubicBezTo>
                      <a:pt x="162" y="604"/>
                      <a:pt x="165" y="593"/>
                      <a:pt x="165" y="579"/>
                    </a:cubicBezTo>
                    <a:cubicBezTo>
                      <a:pt x="164" y="577"/>
                      <a:pt x="161" y="582"/>
                      <a:pt x="162" y="575"/>
                    </a:cubicBezTo>
                    <a:cubicBezTo>
                      <a:pt x="153" y="576"/>
                      <a:pt x="146" y="575"/>
                      <a:pt x="141" y="572"/>
                    </a:cubicBezTo>
                    <a:cubicBezTo>
                      <a:pt x="143" y="564"/>
                      <a:pt x="137" y="573"/>
                      <a:pt x="138" y="565"/>
                    </a:cubicBezTo>
                    <a:cubicBezTo>
                      <a:pt x="132" y="563"/>
                      <a:pt x="130" y="561"/>
                      <a:pt x="122" y="563"/>
                    </a:cubicBezTo>
                    <a:cubicBezTo>
                      <a:pt x="120" y="563"/>
                      <a:pt x="118" y="564"/>
                      <a:pt x="116" y="565"/>
                    </a:cubicBezTo>
                    <a:cubicBezTo>
                      <a:pt x="115" y="565"/>
                      <a:pt x="111" y="567"/>
                      <a:pt x="107" y="566"/>
                    </a:cubicBezTo>
                    <a:cubicBezTo>
                      <a:pt x="109" y="570"/>
                      <a:pt x="111" y="568"/>
                      <a:pt x="104" y="569"/>
                    </a:cubicBezTo>
                    <a:cubicBezTo>
                      <a:pt x="99" y="570"/>
                      <a:pt x="96" y="572"/>
                      <a:pt x="88" y="572"/>
                    </a:cubicBezTo>
                    <a:cubicBezTo>
                      <a:pt x="85" y="572"/>
                      <a:pt x="85" y="571"/>
                      <a:pt x="83" y="571"/>
                    </a:cubicBezTo>
                    <a:cubicBezTo>
                      <a:pt x="74" y="569"/>
                      <a:pt x="63" y="575"/>
                      <a:pt x="55" y="574"/>
                    </a:cubicBezTo>
                    <a:cubicBezTo>
                      <a:pt x="56" y="568"/>
                      <a:pt x="50" y="570"/>
                      <a:pt x="48" y="569"/>
                    </a:cubicBezTo>
                    <a:cubicBezTo>
                      <a:pt x="47" y="569"/>
                      <a:pt x="48" y="567"/>
                      <a:pt x="48" y="566"/>
                    </a:cubicBezTo>
                    <a:cubicBezTo>
                      <a:pt x="47" y="565"/>
                      <a:pt x="44" y="567"/>
                      <a:pt x="43" y="566"/>
                    </a:cubicBezTo>
                    <a:cubicBezTo>
                      <a:pt x="43" y="566"/>
                      <a:pt x="44" y="564"/>
                      <a:pt x="43" y="563"/>
                    </a:cubicBezTo>
                    <a:cubicBezTo>
                      <a:pt x="42" y="562"/>
                      <a:pt x="40" y="564"/>
                      <a:pt x="40" y="562"/>
                    </a:cubicBezTo>
                    <a:cubicBezTo>
                      <a:pt x="40" y="561"/>
                      <a:pt x="38" y="559"/>
                      <a:pt x="37" y="559"/>
                    </a:cubicBezTo>
                    <a:cubicBezTo>
                      <a:pt x="36" y="558"/>
                      <a:pt x="38" y="557"/>
                      <a:pt x="36" y="557"/>
                    </a:cubicBezTo>
                    <a:cubicBezTo>
                      <a:pt x="34" y="557"/>
                      <a:pt x="35" y="555"/>
                      <a:pt x="34" y="554"/>
                    </a:cubicBezTo>
                    <a:cubicBezTo>
                      <a:pt x="34" y="552"/>
                      <a:pt x="32" y="554"/>
                      <a:pt x="31" y="553"/>
                    </a:cubicBezTo>
                    <a:cubicBezTo>
                      <a:pt x="31" y="552"/>
                      <a:pt x="32" y="551"/>
                      <a:pt x="31" y="550"/>
                    </a:cubicBezTo>
                    <a:cubicBezTo>
                      <a:pt x="30" y="548"/>
                      <a:pt x="28" y="550"/>
                      <a:pt x="28" y="548"/>
                    </a:cubicBezTo>
                    <a:cubicBezTo>
                      <a:pt x="28" y="548"/>
                      <a:pt x="30" y="546"/>
                      <a:pt x="30" y="547"/>
                    </a:cubicBezTo>
                    <a:cubicBezTo>
                      <a:pt x="28" y="542"/>
                      <a:pt x="21" y="543"/>
                      <a:pt x="22" y="538"/>
                    </a:cubicBezTo>
                    <a:cubicBezTo>
                      <a:pt x="15" y="540"/>
                      <a:pt x="19" y="532"/>
                      <a:pt x="12" y="533"/>
                    </a:cubicBezTo>
                    <a:cubicBezTo>
                      <a:pt x="13" y="532"/>
                      <a:pt x="14" y="531"/>
                      <a:pt x="14" y="529"/>
                    </a:cubicBezTo>
                    <a:cubicBezTo>
                      <a:pt x="13" y="527"/>
                      <a:pt x="10" y="528"/>
                      <a:pt x="8" y="528"/>
                    </a:cubicBezTo>
                    <a:cubicBezTo>
                      <a:pt x="9" y="525"/>
                      <a:pt x="5" y="524"/>
                      <a:pt x="5" y="523"/>
                    </a:cubicBezTo>
                    <a:cubicBezTo>
                      <a:pt x="4" y="521"/>
                      <a:pt x="7" y="521"/>
                      <a:pt x="5" y="517"/>
                    </a:cubicBezTo>
                    <a:cubicBezTo>
                      <a:pt x="4" y="516"/>
                      <a:pt x="3" y="517"/>
                      <a:pt x="3" y="516"/>
                    </a:cubicBezTo>
                    <a:cubicBezTo>
                      <a:pt x="3" y="515"/>
                      <a:pt x="2" y="511"/>
                      <a:pt x="0" y="510"/>
                    </a:cubicBezTo>
                    <a:cubicBezTo>
                      <a:pt x="0" y="508"/>
                      <a:pt x="3" y="509"/>
                      <a:pt x="5" y="508"/>
                    </a:cubicBezTo>
                    <a:cubicBezTo>
                      <a:pt x="6" y="507"/>
                      <a:pt x="5" y="503"/>
                      <a:pt x="8" y="504"/>
                    </a:cubicBezTo>
                    <a:cubicBezTo>
                      <a:pt x="8" y="495"/>
                      <a:pt x="8" y="487"/>
                      <a:pt x="8" y="479"/>
                    </a:cubicBezTo>
                    <a:cubicBezTo>
                      <a:pt x="8" y="477"/>
                      <a:pt x="5" y="478"/>
                      <a:pt x="5" y="477"/>
                    </a:cubicBezTo>
                    <a:cubicBezTo>
                      <a:pt x="4" y="477"/>
                      <a:pt x="6" y="475"/>
                      <a:pt x="6" y="474"/>
                    </a:cubicBezTo>
                    <a:cubicBezTo>
                      <a:pt x="7" y="472"/>
                      <a:pt x="4" y="471"/>
                      <a:pt x="5" y="468"/>
                    </a:cubicBezTo>
                    <a:cubicBezTo>
                      <a:pt x="10" y="474"/>
                      <a:pt x="5" y="458"/>
                      <a:pt x="11" y="464"/>
                    </a:cubicBezTo>
                    <a:cubicBezTo>
                      <a:pt x="12" y="462"/>
                      <a:pt x="10" y="457"/>
                      <a:pt x="12" y="455"/>
                    </a:cubicBezTo>
                    <a:cubicBezTo>
                      <a:pt x="12" y="455"/>
                      <a:pt x="15" y="455"/>
                      <a:pt x="15" y="455"/>
                    </a:cubicBezTo>
                    <a:cubicBezTo>
                      <a:pt x="15" y="454"/>
                      <a:pt x="13" y="452"/>
                      <a:pt x="14" y="451"/>
                    </a:cubicBezTo>
                    <a:cubicBezTo>
                      <a:pt x="19" y="449"/>
                      <a:pt x="18" y="441"/>
                      <a:pt x="24" y="440"/>
                    </a:cubicBezTo>
                    <a:cubicBezTo>
                      <a:pt x="24" y="435"/>
                      <a:pt x="29" y="435"/>
                      <a:pt x="28" y="430"/>
                    </a:cubicBezTo>
                    <a:cubicBezTo>
                      <a:pt x="31" y="430"/>
                      <a:pt x="31" y="429"/>
                      <a:pt x="31" y="427"/>
                    </a:cubicBezTo>
                    <a:cubicBezTo>
                      <a:pt x="40" y="426"/>
                      <a:pt x="47" y="423"/>
                      <a:pt x="46" y="412"/>
                    </a:cubicBezTo>
                    <a:cubicBezTo>
                      <a:pt x="52" y="413"/>
                      <a:pt x="47" y="404"/>
                      <a:pt x="52" y="405"/>
                    </a:cubicBezTo>
                    <a:cubicBezTo>
                      <a:pt x="52" y="402"/>
                      <a:pt x="52" y="399"/>
                      <a:pt x="52" y="396"/>
                    </a:cubicBezTo>
                    <a:cubicBezTo>
                      <a:pt x="55" y="396"/>
                      <a:pt x="55" y="394"/>
                      <a:pt x="58" y="394"/>
                    </a:cubicBezTo>
                    <a:cubicBezTo>
                      <a:pt x="60" y="391"/>
                      <a:pt x="63" y="389"/>
                      <a:pt x="65" y="385"/>
                    </a:cubicBezTo>
                    <a:cubicBezTo>
                      <a:pt x="66" y="384"/>
                      <a:pt x="67" y="386"/>
                      <a:pt x="67" y="384"/>
                    </a:cubicBezTo>
                    <a:cubicBezTo>
                      <a:pt x="67" y="382"/>
                      <a:pt x="71" y="382"/>
                      <a:pt x="70" y="379"/>
                    </a:cubicBezTo>
                    <a:cubicBezTo>
                      <a:pt x="77" y="381"/>
                      <a:pt x="77" y="376"/>
                      <a:pt x="83" y="376"/>
                    </a:cubicBezTo>
                    <a:cubicBezTo>
                      <a:pt x="81" y="382"/>
                      <a:pt x="90" y="377"/>
                      <a:pt x="88" y="382"/>
                    </a:cubicBezTo>
                    <a:cubicBezTo>
                      <a:pt x="91" y="379"/>
                      <a:pt x="103" y="384"/>
                      <a:pt x="103" y="378"/>
                    </a:cubicBezTo>
                    <a:cubicBezTo>
                      <a:pt x="109" y="377"/>
                      <a:pt x="116" y="375"/>
                      <a:pt x="119" y="370"/>
                    </a:cubicBezTo>
                    <a:cubicBezTo>
                      <a:pt x="121" y="371"/>
                      <a:pt x="123" y="371"/>
                      <a:pt x="123" y="369"/>
                    </a:cubicBezTo>
                    <a:cubicBezTo>
                      <a:pt x="126" y="369"/>
                      <a:pt x="126" y="370"/>
                      <a:pt x="129" y="370"/>
                    </a:cubicBezTo>
                    <a:cubicBezTo>
                      <a:pt x="133" y="371"/>
                      <a:pt x="135" y="369"/>
                      <a:pt x="138" y="369"/>
                    </a:cubicBezTo>
                    <a:cubicBezTo>
                      <a:pt x="138" y="369"/>
                      <a:pt x="139" y="370"/>
                      <a:pt x="140" y="370"/>
                    </a:cubicBezTo>
                    <a:cubicBezTo>
                      <a:pt x="143" y="371"/>
                      <a:pt x="149" y="373"/>
                      <a:pt x="156" y="372"/>
                    </a:cubicBezTo>
                    <a:cubicBezTo>
                      <a:pt x="159" y="371"/>
                      <a:pt x="163" y="367"/>
                      <a:pt x="166" y="370"/>
                    </a:cubicBezTo>
                    <a:cubicBezTo>
                      <a:pt x="169" y="373"/>
                      <a:pt x="168" y="371"/>
                      <a:pt x="172" y="370"/>
                    </a:cubicBezTo>
                    <a:cubicBezTo>
                      <a:pt x="172" y="372"/>
                      <a:pt x="174" y="372"/>
                      <a:pt x="174" y="373"/>
                    </a:cubicBezTo>
                    <a:cubicBezTo>
                      <a:pt x="174" y="374"/>
                      <a:pt x="171" y="375"/>
                      <a:pt x="171" y="375"/>
                    </a:cubicBezTo>
                    <a:cubicBezTo>
                      <a:pt x="170" y="377"/>
                      <a:pt x="172" y="376"/>
                      <a:pt x="172" y="376"/>
                    </a:cubicBezTo>
                    <a:cubicBezTo>
                      <a:pt x="172" y="378"/>
                      <a:pt x="171" y="378"/>
                      <a:pt x="171" y="378"/>
                    </a:cubicBezTo>
                    <a:cubicBezTo>
                      <a:pt x="171" y="379"/>
                      <a:pt x="172" y="379"/>
                      <a:pt x="172" y="381"/>
                    </a:cubicBezTo>
                    <a:cubicBezTo>
                      <a:pt x="172" y="385"/>
                      <a:pt x="170" y="387"/>
                      <a:pt x="174" y="393"/>
                    </a:cubicBezTo>
                    <a:cubicBezTo>
                      <a:pt x="174" y="396"/>
                      <a:pt x="176" y="391"/>
                      <a:pt x="178" y="394"/>
                    </a:cubicBezTo>
                    <a:cubicBezTo>
                      <a:pt x="178" y="396"/>
                      <a:pt x="181" y="395"/>
                      <a:pt x="181" y="396"/>
                    </a:cubicBezTo>
                    <a:cubicBezTo>
                      <a:pt x="181" y="396"/>
                      <a:pt x="181" y="398"/>
                      <a:pt x="181" y="399"/>
                    </a:cubicBezTo>
                    <a:cubicBezTo>
                      <a:pt x="182" y="400"/>
                      <a:pt x="186" y="398"/>
                      <a:pt x="186" y="400"/>
                    </a:cubicBezTo>
                    <a:cubicBezTo>
                      <a:pt x="190" y="398"/>
                      <a:pt x="194" y="405"/>
                      <a:pt x="196" y="400"/>
                    </a:cubicBezTo>
                    <a:cubicBezTo>
                      <a:pt x="198" y="400"/>
                      <a:pt x="197" y="403"/>
                      <a:pt x="197" y="403"/>
                    </a:cubicBezTo>
                    <a:cubicBezTo>
                      <a:pt x="200" y="405"/>
                      <a:pt x="201" y="403"/>
                      <a:pt x="205" y="405"/>
                    </a:cubicBezTo>
                    <a:cubicBezTo>
                      <a:pt x="206" y="405"/>
                      <a:pt x="206" y="407"/>
                      <a:pt x="206" y="408"/>
                    </a:cubicBezTo>
                    <a:cubicBezTo>
                      <a:pt x="207" y="408"/>
                      <a:pt x="209" y="407"/>
                      <a:pt x="209" y="408"/>
                    </a:cubicBezTo>
                    <a:cubicBezTo>
                      <a:pt x="211" y="409"/>
                      <a:pt x="211" y="408"/>
                      <a:pt x="214" y="409"/>
                    </a:cubicBezTo>
                    <a:cubicBezTo>
                      <a:pt x="214" y="409"/>
                      <a:pt x="215" y="412"/>
                      <a:pt x="215" y="412"/>
                    </a:cubicBezTo>
                    <a:cubicBezTo>
                      <a:pt x="216" y="412"/>
                      <a:pt x="218" y="410"/>
                      <a:pt x="220" y="410"/>
                    </a:cubicBezTo>
                    <a:cubicBezTo>
                      <a:pt x="219" y="410"/>
                      <a:pt x="221" y="412"/>
                      <a:pt x="221" y="412"/>
                    </a:cubicBezTo>
                    <a:cubicBezTo>
                      <a:pt x="222" y="412"/>
                      <a:pt x="223" y="412"/>
                      <a:pt x="224" y="412"/>
                    </a:cubicBezTo>
                    <a:cubicBezTo>
                      <a:pt x="225" y="411"/>
                      <a:pt x="226" y="410"/>
                      <a:pt x="227" y="409"/>
                    </a:cubicBezTo>
                    <a:cubicBezTo>
                      <a:pt x="227" y="409"/>
                      <a:pt x="230" y="408"/>
                      <a:pt x="228" y="408"/>
                    </a:cubicBezTo>
                    <a:cubicBezTo>
                      <a:pt x="225" y="405"/>
                      <a:pt x="233" y="405"/>
                      <a:pt x="233" y="400"/>
                    </a:cubicBezTo>
                    <a:cubicBezTo>
                      <a:pt x="237" y="401"/>
                      <a:pt x="237" y="397"/>
                      <a:pt x="242" y="399"/>
                    </a:cubicBezTo>
                    <a:cubicBezTo>
                      <a:pt x="243" y="399"/>
                      <a:pt x="243" y="400"/>
                      <a:pt x="243" y="400"/>
                    </a:cubicBezTo>
                    <a:cubicBezTo>
                      <a:pt x="245" y="400"/>
                      <a:pt x="248" y="399"/>
                      <a:pt x="249" y="400"/>
                    </a:cubicBezTo>
                    <a:cubicBezTo>
                      <a:pt x="250" y="400"/>
                      <a:pt x="252" y="403"/>
                      <a:pt x="252" y="403"/>
                    </a:cubicBezTo>
                    <a:cubicBezTo>
                      <a:pt x="253" y="403"/>
                      <a:pt x="255" y="401"/>
                      <a:pt x="257" y="402"/>
                    </a:cubicBezTo>
                    <a:cubicBezTo>
                      <a:pt x="257" y="402"/>
                      <a:pt x="256" y="405"/>
                      <a:pt x="257" y="405"/>
                    </a:cubicBezTo>
                    <a:cubicBezTo>
                      <a:pt x="258" y="405"/>
                      <a:pt x="260" y="402"/>
                      <a:pt x="263" y="403"/>
                    </a:cubicBezTo>
                    <a:cubicBezTo>
                      <a:pt x="263" y="404"/>
                      <a:pt x="260" y="405"/>
                      <a:pt x="260" y="405"/>
                    </a:cubicBezTo>
                    <a:cubicBezTo>
                      <a:pt x="261" y="407"/>
                      <a:pt x="270" y="407"/>
                      <a:pt x="274" y="408"/>
                    </a:cubicBezTo>
                    <a:cubicBezTo>
                      <a:pt x="274" y="413"/>
                      <a:pt x="287" y="411"/>
                      <a:pt x="289" y="408"/>
                    </a:cubicBezTo>
                    <a:cubicBezTo>
                      <a:pt x="290" y="409"/>
                      <a:pt x="297" y="406"/>
                      <a:pt x="298" y="408"/>
                    </a:cubicBezTo>
                    <a:cubicBezTo>
                      <a:pt x="300" y="409"/>
                      <a:pt x="299" y="407"/>
                      <a:pt x="301" y="408"/>
                    </a:cubicBezTo>
                    <a:cubicBezTo>
                      <a:pt x="304" y="408"/>
                      <a:pt x="306" y="409"/>
                      <a:pt x="309" y="409"/>
                    </a:cubicBezTo>
                    <a:cubicBezTo>
                      <a:pt x="311" y="409"/>
                      <a:pt x="312" y="406"/>
                      <a:pt x="316" y="406"/>
                    </a:cubicBezTo>
                    <a:cubicBezTo>
                      <a:pt x="317" y="403"/>
                      <a:pt x="317" y="398"/>
                      <a:pt x="320" y="397"/>
                    </a:cubicBezTo>
                    <a:cubicBezTo>
                      <a:pt x="321" y="395"/>
                      <a:pt x="319" y="394"/>
                      <a:pt x="319" y="391"/>
                    </a:cubicBezTo>
                    <a:cubicBezTo>
                      <a:pt x="324" y="392"/>
                      <a:pt x="323" y="382"/>
                      <a:pt x="328" y="387"/>
                    </a:cubicBezTo>
                    <a:cubicBezTo>
                      <a:pt x="329" y="381"/>
                      <a:pt x="326" y="380"/>
                      <a:pt x="322" y="379"/>
                    </a:cubicBezTo>
                    <a:cubicBezTo>
                      <a:pt x="323" y="378"/>
                      <a:pt x="323" y="376"/>
                      <a:pt x="323" y="373"/>
                    </a:cubicBezTo>
                    <a:cubicBezTo>
                      <a:pt x="322" y="369"/>
                      <a:pt x="313" y="372"/>
                      <a:pt x="311" y="368"/>
                    </a:cubicBezTo>
                    <a:cubicBezTo>
                      <a:pt x="309" y="370"/>
                      <a:pt x="304" y="369"/>
                      <a:pt x="303" y="372"/>
                    </a:cubicBezTo>
                    <a:cubicBezTo>
                      <a:pt x="301" y="372"/>
                      <a:pt x="302" y="369"/>
                      <a:pt x="301" y="369"/>
                    </a:cubicBezTo>
                    <a:cubicBezTo>
                      <a:pt x="299" y="368"/>
                      <a:pt x="294" y="370"/>
                      <a:pt x="291" y="369"/>
                    </a:cubicBezTo>
                    <a:cubicBezTo>
                      <a:pt x="289" y="370"/>
                      <a:pt x="289" y="372"/>
                      <a:pt x="286" y="372"/>
                    </a:cubicBezTo>
                    <a:cubicBezTo>
                      <a:pt x="282" y="372"/>
                      <a:pt x="283" y="366"/>
                      <a:pt x="276" y="368"/>
                    </a:cubicBezTo>
                    <a:cubicBezTo>
                      <a:pt x="276" y="365"/>
                      <a:pt x="274" y="364"/>
                      <a:pt x="274" y="362"/>
                    </a:cubicBezTo>
                    <a:cubicBezTo>
                      <a:pt x="273" y="362"/>
                      <a:pt x="272" y="361"/>
                      <a:pt x="271" y="360"/>
                    </a:cubicBezTo>
                    <a:cubicBezTo>
                      <a:pt x="270" y="358"/>
                      <a:pt x="268" y="357"/>
                      <a:pt x="266" y="357"/>
                    </a:cubicBezTo>
                    <a:cubicBezTo>
                      <a:pt x="268" y="354"/>
                      <a:pt x="267" y="345"/>
                      <a:pt x="266" y="341"/>
                    </a:cubicBezTo>
                    <a:cubicBezTo>
                      <a:pt x="262" y="343"/>
                      <a:pt x="257" y="338"/>
                      <a:pt x="257" y="345"/>
                    </a:cubicBezTo>
                    <a:cubicBezTo>
                      <a:pt x="252" y="343"/>
                      <a:pt x="252" y="346"/>
                      <a:pt x="248" y="344"/>
                    </a:cubicBezTo>
                    <a:cubicBezTo>
                      <a:pt x="248" y="346"/>
                      <a:pt x="247" y="346"/>
                      <a:pt x="246" y="347"/>
                    </a:cubicBezTo>
                    <a:cubicBezTo>
                      <a:pt x="247" y="348"/>
                      <a:pt x="248" y="349"/>
                      <a:pt x="249" y="350"/>
                    </a:cubicBezTo>
                    <a:cubicBezTo>
                      <a:pt x="250" y="351"/>
                      <a:pt x="249" y="354"/>
                      <a:pt x="252" y="353"/>
                    </a:cubicBezTo>
                    <a:cubicBezTo>
                      <a:pt x="251" y="357"/>
                      <a:pt x="251" y="356"/>
                      <a:pt x="254" y="359"/>
                    </a:cubicBezTo>
                    <a:cubicBezTo>
                      <a:pt x="255" y="362"/>
                      <a:pt x="252" y="361"/>
                      <a:pt x="251" y="362"/>
                    </a:cubicBezTo>
                    <a:cubicBezTo>
                      <a:pt x="250" y="362"/>
                      <a:pt x="249" y="367"/>
                      <a:pt x="248" y="366"/>
                    </a:cubicBezTo>
                    <a:cubicBezTo>
                      <a:pt x="245" y="363"/>
                      <a:pt x="248" y="370"/>
                      <a:pt x="242" y="369"/>
                    </a:cubicBezTo>
                    <a:cubicBezTo>
                      <a:pt x="241" y="368"/>
                      <a:pt x="240" y="366"/>
                      <a:pt x="239" y="366"/>
                    </a:cubicBezTo>
                    <a:cubicBezTo>
                      <a:pt x="238" y="364"/>
                      <a:pt x="240" y="363"/>
                      <a:pt x="242" y="363"/>
                    </a:cubicBezTo>
                    <a:cubicBezTo>
                      <a:pt x="240" y="361"/>
                      <a:pt x="235" y="359"/>
                      <a:pt x="239" y="356"/>
                    </a:cubicBezTo>
                    <a:cubicBezTo>
                      <a:pt x="238" y="355"/>
                      <a:pt x="234" y="357"/>
                      <a:pt x="233" y="356"/>
                    </a:cubicBezTo>
                    <a:cubicBezTo>
                      <a:pt x="232" y="355"/>
                      <a:pt x="236" y="354"/>
                      <a:pt x="236" y="354"/>
                    </a:cubicBezTo>
                    <a:cubicBezTo>
                      <a:pt x="236" y="354"/>
                      <a:pt x="232" y="351"/>
                      <a:pt x="228" y="348"/>
                    </a:cubicBezTo>
                    <a:cubicBezTo>
                      <a:pt x="229" y="341"/>
                      <a:pt x="225" y="340"/>
                      <a:pt x="226" y="333"/>
                    </a:cubicBezTo>
                    <a:cubicBezTo>
                      <a:pt x="226" y="331"/>
                      <a:pt x="222" y="333"/>
                      <a:pt x="221" y="332"/>
                    </a:cubicBezTo>
                    <a:cubicBezTo>
                      <a:pt x="221" y="332"/>
                      <a:pt x="223" y="330"/>
                      <a:pt x="223" y="329"/>
                    </a:cubicBezTo>
                    <a:cubicBezTo>
                      <a:pt x="219" y="327"/>
                      <a:pt x="219" y="330"/>
                      <a:pt x="217" y="328"/>
                    </a:cubicBezTo>
                    <a:cubicBezTo>
                      <a:pt x="216" y="327"/>
                      <a:pt x="218" y="325"/>
                      <a:pt x="218" y="325"/>
                    </a:cubicBezTo>
                    <a:cubicBezTo>
                      <a:pt x="218" y="323"/>
                      <a:pt x="216" y="326"/>
                      <a:pt x="217" y="326"/>
                    </a:cubicBezTo>
                    <a:cubicBezTo>
                      <a:pt x="215" y="326"/>
                      <a:pt x="215" y="324"/>
                      <a:pt x="215" y="323"/>
                    </a:cubicBezTo>
                    <a:cubicBezTo>
                      <a:pt x="209" y="324"/>
                      <a:pt x="209" y="319"/>
                      <a:pt x="203" y="320"/>
                    </a:cubicBezTo>
                    <a:cubicBezTo>
                      <a:pt x="203" y="318"/>
                      <a:pt x="201" y="318"/>
                      <a:pt x="200" y="317"/>
                    </a:cubicBezTo>
                    <a:cubicBezTo>
                      <a:pt x="200" y="317"/>
                      <a:pt x="201" y="315"/>
                      <a:pt x="200" y="314"/>
                    </a:cubicBezTo>
                    <a:cubicBezTo>
                      <a:pt x="200" y="314"/>
                      <a:pt x="198" y="315"/>
                      <a:pt x="197" y="314"/>
                    </a:cubicBezTo>
                    <a:cubicBezTo>
                      <a:pt x="197" y="314"/>
                      <a:pt x="197" y="308"/>
                      <a:pt x="196" y="310"/>
                    </a:cubicBezTo>
                    <a:cubicBezTo>
                      <a:pt x="195" y="311"/>
                      <a:pt x="194" y="310"/>
                      <a:pt x="193" y="308"/>
                    </a:cubicBezTo>
                    <a:cubicBezTo>
                      <a:pt x="192" y="308"/>
                      <a:pt x="191" y="307"/>
                      <a:pt x="191" y="305"/>
                    </a:cubicBezTo>
                    <a:cubicBezTo>
                      <a:pt x="186" y="305"/>
                      <a:pt x="187" y="307"/>
                      <a:pt x="183" y="305"/>
                    </a:cubicBezTo>
                    <a:cubicBezTo>
                      <a:pt x="181" y="306"/>
                      <a:pt x="182" y="308"/>
                      <a:pt x="180" y="308"/>
                    </a:cubicBezTo>
                    <a:cubicBezTo>
                      <a:pt x="178" y="312"/>
                      <a:pt x="182" y="311"/>
                      <a:pt x="183" y="314"/>
                    </a:cubicBezTo>
                    <a:cubicBezTo>
                      <a:pt x="183" y="315"/>
                      <a:pt x="185" y="318"/>
                      <a:pt x="186" y="319"/>
                    </a:cubicBezTo>
                    <a:cubicBezTo>
                      <a:pt x="186" y="319"/>
                      <a:pt x="187" y="320"/>
                      <a:pt x="188" y="320"/>
                    </a:cubicBezTo>
                    <a:cubicBezTo>
                      <a:pt x="186" y="325"/>
                      <a:pt x="191" y="324"/>
                      <a:pt x="193" y="326"/>
                    </a:cubicBezTo>
                    <a:cubicBezTo>
                      <a:pt x="193" y="326"/>
                      <a:pt x="194" y="332"/>
                      <a:pt x="196" y="330"/>
                    </a:cubicBezTo>
                    <a:cubicBezTo>
                      <a:pt x="198" y="328"/>
                      <a:pt x="196" y="331"/>
                      <a:pt x="197" y="332"/>
                    </a:cubicBezTo>
                    <a:cubicBezTo>
                      <a:pt x="199" y="333"/>
                      <a:pt x="202" y="332"/>
                      <a:pt x="203" y="336"/>
                    </a:cubicBezTo>
                    <a:cubicBezTo>
                      <a:pt x="205" y="335"/>
                      <a:pt x="206" y="338"/>
                      <a:pt x="206" y="338"/>
                    </a:cubicBezTo>
                    <a:cubicBezTo>
                      <a:pt x="207" y="338"/>
                      <a:pt x="208" y="337"/>
                      <a:pt x="208" y="336"/>
                    </a:cubicBezTo>
                    <a:cubicBezTo>
                      <a:pt x="209" y="337"/>
                      <a:pt x="210" y="341"/>
                      <a:pt x="211" y="338"/>
                    </a:cubicBezTo>
                    <a:cubicBezTo>
                      <a:pt x="214" y="337"/>
                      <a:pt x="210" y="345"/>
                      <a:pt x="215" y="342"/>
                    </a:cubicBezTo>
                    <a:cubicBezTo>
                      <a:pt x="215" y="346"/>
                      <a:pt x="209" y="343"/>
                      <a:pt x="206" y="344"/>
                    </a:cubicBezTo>
                    <a:cubicBezTo>
                      <a:pt x="207" y="345"/>
                      <a:pt x="209" y="345"/>
                      <a:pt x="209" y="347"/>
                    </a:cubicBezTo>
                    <a:cubicBezTo>
                      <a:pt x="210" y="350"/>
                      <a:pt x="207" y="354"/>
                      <a:pt x="209" y="354"/>
                    </a:cubicBezTo>
                    <a:cubicBezTo>
                      <a:pt x="208" y="356"/>
                      <a:pt x="204" y="356"/>
                      <a:pt x="202" y="357"/>
                    </a:cubicBezTo>
                    <a:cubicBezTo>
                      <a:pt x="204" y="356"/>
                      <a:pt x="202" y="351"/>
                      <a:pt x="205" y="351"/>
                    </a:cubicBezTo>
                    <a:cubicBezTo>
                      <a:pt x="203" y="350"/>
                      <a:pt x="204" y="347"/>
                      <a:pt x="202" y="347"/>
                    </a:cubicBezTo>
                    <a:cubicBezTo>
                      <a:pt x="200" y="347"/>
                      <a:pt x="203" y="345"/>
                      <a:pt x="199" y="342"/>
                    </a:cubicBezTo>
                    <a:cubicBezTo>
                      <a:pt x="197" y="341"/>
                      <a:pt x="194" y="342"/>
                      <a:pt x="194" y="338"/>
                    </a:cubicBezTo>
                    <a:cubicBezTo>
                      <a:pt x="188" y="339"/>
                      <a:pt x="187" y="335"/>
                      <a:pt x="183" y="335"/>
                    </a:cubicBezTo>
                    <a:cubicBezTo>
                      <a:pt x="182" y="331"/>
                      <a:pt x="179" y="330"/>
                      <a:pt x="177" y="326"/>
                    </a:cubicBezTo>
                    <a:cubicBezTo>
                      <a:pt x="176" y="325"/>
                      <a:pt x="175" y="326"/>
                      <a:pt x="175" y="325"/>
                    </a:cubicBezTo>
                    <a:cubicBezTo>
                      <a:pt x="175" y="323"/>
                      <a:pt x="173" y="324"/>
                      <a:pt x="172" y="323"/>
                    </a:cubicBezTo>
                    <a:cubicBezTo>
                      <a:pt x="172" y="323"/>
                      <a:pt x="173" y="320"/>
                      <a:pt x="172" y="320"/>
                    </a:cubicBezTo>
                    <a:cubicBezTo>
                      <a:pt x="171" y="319"/>
                      <a:pt x="168" y="321"/>
                      <a:pt x="166" y="320"/>
                    </a:cubicBezTo>
                    <a:cubicBezTo>
                      <a:pt x="165" y="320"/>
                      <a:pt x="169" y="318"/>
                      <a:pt x="169" y="319"/>
                    </a:cubicBezTo>
                    <a:cubicBezTo>
                      <a:pt x="167" y="315"/>
                      <a:pt x="159" y="315"/>
                      <a:pt x="154" y="317"/>
                    </a:cubicBezTo>
                    <a:cubicBezTo>
                      <a:pt x="154" y="318"/>
                      <a:pt x="157" y="319"/>
                      <a:pt x="157" y="319"/>
                    </a:cubicBezTo>
                    <a:cubicBezTo>
                      <a:pt x="156" y="321"/>
                      <a:pt x="155" y="319"/>
                      <a:pt x="153" y="320"/>
                    </a:cubicBezTo>
                    <a:cubicBezTo>
                      <a:pt x="150" y="322"/>
                      <a:pt x="150" y="327"/>
                      <a:pt x="147" y="326"/>
                    </a:cubicBezTo>
                    <a:cubicBezTo>
                      <a:pt x="141" y="326"/>
                      <a:pt x="140" y="321"/>
                      <a:pt x="132" y="322"/>
                    </a:cubicBezTo>
                    <a:cubicBezTo>
                      <a:pt x="130" y="322"/>
                      <a:pt x="131" y="326"/>
                      <a:pt x="126" y="325"/>
                    </a:cubicBezTo>
                    <a:cubicBezTo>
                      <a:pt x="126" y="328"/>
                      <a:pt x="126" y="331"/>
                      <a:pt x="126" y="335"/>
                    </a:cubicBezTo>
                    <a:cubicBezTo>
                      <a:pt x="122" y="337"/>
                      <a:pt x="112" y="335"/>
                      <a:pt x="114" y="344"/>
                    </a:cubicBezTo>
                    <a:cubicBezTo>
                      <a:pt x="105" y="342"/>
                      <a:pt x="113" y="350"/>
                      <a:pt x="104" y="350"/>
                    </a:cubicBezTo>
                    <a:cubicBezTo>
                      <a:pt x="104" y="352"/>
                      <a:pt x="109" y="355"/>
                      <a:pt x="105" y="356"/>
                    </a:cubicBezTo>
                    <a:cubicBezTo>
                      <a:pt x="105" y="361"/>
                      <a:pt x="103" y="356"/>
                      <a:pt x="100" y="360"/>
                    </a:cubicBezTo>
                    <a:cubicBezTo>
                      <a:pt x="99" y="362"/>
                      <a:pt x="100" y="363"/>
                      <a:pt x="101" y="363"/>
                    </a:cubicBezTo>
                    <a:cubicBezTo>
                      <a:pt x="101" y="366"/>
                      <a:pt x="96" y="364"/>
                      <a:pt x="94" y="365"/>
                    </a:cubicBezTo>
                    <a:cubicBezTo>
                      <a:pt x="92" y="365"/>
                      <a:pt x="92" y="368"/>
                      <a:pt x="91" y="369"/>
                    </a:cubicBezTo>
                    <a:cubicBezTo>
                      <a:pt x="86" y="371"/>
                      <a:pt x="79" y="368"/>
                      <a:pt x="74" y="373"/>
                    </a:cubicBezTo>
                    <a:cubicBezTo>
                      <a:pt x="72" y="372"/>
                      <a:pt x="71" y="370"/>
                      <a:pt x="70" y="368"/>
                    </a:cubicBezTo>
                    <a:cubicBezTo>
                      <a:pt x="63" y="366"/>
                      <a:pt x="56" y="369"/>
                      <a:pt x="54" y="368"/>
                    </a:cubicBezTo>
                    <a:cubicBezTo>
                      <a:pt x="55" y="362"/>
                      <a:pt x="57" y="356"/>
                      <a:pt x="52" y="353"/>
                    </a:cubicBezTo>
                    <a:cubicBezTo>
                      <a:pt x="51" y="350"/>
                      <a:pt x="54" y="349"/>
                      <a:pt x="55" y="347"/>
                    </a:cubicBezTo>
                    <a:cubicBezTo>
                      <a:pt x="56" y="343"/>
                      <a:pt x="54" y="338"/>
                      <a:pt x="57" y="335"/>
                    </a:cubicBezTo>
                    <a:cubicBezTo>
                      <a:pt x="55" y="332"/>
                      <a:pt x="56" y="327"/>
                      <a:pt x="52" y="326"/>
                    </a:cubicBezTo>
                    <a:cubicBezTo>
                      <a:pt x="53" y="325"/>
                      <a:pt x="56" y="324"/>
                      <a:pt x="55" y="322"/>
                    </a:cubicBezTo>
                    <a:cubicBezTo>
                      <a:pt x="59" y="323"/>
                      <a:pt x="68" y="319"/>
                      <a:pt x="67" y="325"/>
                    </a:cubicBezTo>
                    <a:cubicBezTo>
                      <a:pt x="71" y="322"/>
                      <a:pt x="85" y="328"/>
                      <a:pt x="88" y="325"/>
                    </a:cubicBezTo>
                    <a:cubicBezTo>
                      <a:pt x="89" y="323"/>
                      <a:pt x="89" y="324"/>
                      <a:pt x="91" y="325"/>
                    </a:cubicBezTo>
                    <a:cubicBezTo>
                      <a:pt x="90" y="324"/>
                      <a:pt x="91" y="322"/>
                      <a:pt x="92" y="323"/>
                    </a:cubicBezTo>
                    <a:cubicBezTo>
                      <a:pt x="92" y="323"/>
                      <a:pt x="92" y="325"/>
                      <a:pt x="92" y="325"/>
                    </a:cubicBezTo>
                    <a:cubicBezTo>
                      <a:pt x="96" y="323"/>
                      <a:pt x="98" y="322"/>
                      <a:pt x="100" y="317"/>
                    </a:cubicBezTo>
                    <a:cubicBezTo>
                      <a:pt x="100" y="316"/>
                      <a:pt x="103" y="308"/>
                      <a:pt x="100" y="304"/>
                    </a:cubicBezTo>
                    <a:cubicBezTo>
                      <a:pt x="98" y="302"/>
                      <a:pt x="101" y="302"/>
                      <a:pt x="98" y="298"/>
                    </a:cubicBezTo>
                    <a:cubicBezTo>
                      <a:pt x="98" y="296"/>
                      <a:pt x="95" y="297"/>
                      <a:pt x="94" y="296"/>
                    </a:cubicBezTo>
                    <a:cubicBezTo>
                      <a:pt x="94" y="295"/>
                      <a:pt x="95" y="294"/>
                      <a:pt x="95" y="292"/>
                    </a:cubicBezTo>
                    <a:cubicBezTo>
                      <a:pt x="94" y="291"/>
                      <a:pt x="92" y="293"/>
                      <a:pt x="92" y="293"/>
                    </a:cubicBezTo>
                    <a:cubicBezTo>
                      <a:pt x="90" y="293"/>
                      <a:pt x="92" y="291"/>
                      <a:pt x="91" y="290"/>
                    </a:cubicBezTo>
                    <a:cubicBezTo>
                      <a:pt x="90" y="290"/>
                      <a:pt x="85" y="290"/>
                      <a:pt x="83" y="289"/>
                    </a:cubicBezTo>
                    <a:cubicBezTo>
                      <a:pt x="83" y="289"/>
                      <a:pt x="83" y="288"/>
                      <a:pt x="82" y="288"/>
                    </a:cubicBezTo>
                    <a:cubicBezTo>
                      <a:pt x="80" y="287"/>
                      <a:pt x="79" y="287"/>
                      <a:pt x="79" y="286"/>
                    </a:cubicBezTo>
                    <a:cubicBezTo>
                      <a:pt x="78" y="282"/>
                      <a:pt x="82" y="284"/>
                      <a:pt x="82" y="285"/>
                    </a:cubicBezTo>
                    <a:cubicBezTo>
                      <a:pt x="86" y="283"/>
                      <a:pt x="89" y="280"/>
                      <a:pt x="98" y="282"/>
                    </a:cubicBezTo>
                    <a:cubicBezTo>
                      <a:pt x="99" y="279"/>
                      <a:pt x="97" y="279"/>
                      <a:pt x="95" y="279"/>
                    </a:cubicBezTo>
                    <a:cubicBezTo>
                      <a:pt x="97" y="274"/>
                      <a:pt x="102" y="279"/>
                      <a:pt x="104" y="279"/>
                    </a:cubicBezTo>
                    <a:cubicBezTo>
                      <a:pt x="105" y="279"/>
                      <a:pt x="108" y="275"/>
                      <a:pt x="108" y="279"/>
                    </a:cubicBezTo>
                    <a:cubicBezTo>
                      <a:pt x="112" y="276"/>
                      <a:pt x="112" y="271"/>
                      <a:pt x="117" y="271"/>
                    </a:cubicBezTo>
                    <a:cubicBezTo>
                      <a:pt x="115" y="266"/>
                      <a:pt x="121" y="268"/>
                      <a:pt x="120" y="264"/>
                    </a:cubicBezTo>
                    <a:cubicBezTo>
                      <a:pt x="123" y="264"/>
                      <a:pt x="126" y="264"/>
                      <a:pt x="129" y="264"/>
                    </a:cubicBezTo>
                    <a:cubicBezTo>
                      <a:pt x="129" y="262"/>
                      <a:pt x="127" y="263"/>
                      <a:pt x="126" y="262"/>
                    </a:cubicBezTo>
                    <a:cubicBezTo>
                      <a:pt x="127" y="260"/>
                      <a:pt x="131" y="261"/>
                      <a:pt x="129" y="256"/>
                    </a:cubicBezTo>
                    <a:cubicBezTo>
                      <a:pt x="133" y="256"/>
                      <a:pt x="132" y="259"/>
                      <a:pt x="135" y="256"/>
                    </a:cubicBezTo>
                    <a:cubicBezTo>
                      <a:pt x="132" y="249"/>
                      <a:pt x="138" y="252"/>
                      <a:pt x="138" y="245"/>
                    </a:cubicBezTo>
                    <a:cubicBezTo>
                      <a:pt x="140" y="244"/>
                      <a:pt x="142" y="245"/>
                      <a:pt x="144" y="245"/>
                    </a:cubicBezTo>
                    <a:cubicBezTo>
                      <a:pt x="146" y="244"/>
                      <a:pt x="146" y="242"/>
                      <a:pt x="147" y="242"/>
                    </a:cubicBezTo>
                    <a:cubicBezTo>
                      <a:pt x="149" y="241"/>
                      <a:pt x="148" y="243"/>
                      <a:pt x="148" y="243"/>
                    </a:cubicBezTo>
                    <a:cubicBezTo>
                      <a:pt x="150" y="243"/>
                      <a:pt x="149" y="242"/>
                      <a:pt x="150" y="242"/>
                    </a:cubicBezTo>
                    <a:cubicBezTo>
                      <a:pt x="152" y="241"/>
                      <a:pt x="154" y="242"/>
                      <a:pt x="156" y="242"/>
                    </a:cubicBezTo>
                    <a:cubicBezTo>
                      <a:pt x="158" y="241"/>
                      <a:pt x="158" y="237"/>
                      <a:pt x="162" y="239"/>
                    </a:cubicBezTo>
                    <a:cubicBezTo>
                      <a:pt x="161" y="235"/>
                      <a:pt x="157" y="236"/>
                      <a:pt x="157" y="231"/>
                    </a:cubicBezTo>
                    <a:cubicBezTo>
                      <a:pt x="161" y="230"/>
                      <a:pt x="159" y="229"/>
                      <a:pt x="159" y="224"/>
                    </a:cubicBezTo>
                    <a:cubicBezTo>
                      <a:pt x="159" y="220"/>
                      <a:pt x="161" y="217"/>
                      <a:pt x="160" y="213"/>
                    </a:cubicBezTo>
                    <a:cubicBezTo>
                      <a:pt x="162" y="213"/>
                      <a:pt x="164" y="213"/>
                      <a:pt x="166" y="213"/>
                    </a:cubicBezTo>
                    <a:cubicBezTo>
                      <a:pt x="170" y="213"/>
                      <a:pt x="163" y="209"/>
                      <a:pt x="169" y="210"/>
                    </a:cubicBezTo>
                    <a:cubicBezTo>
                      <a:pt x="169" y="212"/>
                      <a:pt x="171" y="212"/>
                      <a:pt x="172" y="212"/>
                    </a:cubicBezTo>
                    <a:cubicBezTo>
                      <a:pt x="170" y="215"/>
                      <a:pt x="170" y="212"/>
                      <a:pt x="171" y="216"/>
                    </a:cubicBezTo>
                    <a:cubicBezTo>
                      <a:pt x="171" y="219"/>
                      <a:pt x="170" y="221"/>
                      <a:pt x="174" y="221"/>
                    </a:cubicBezTo>
                    <a:cubicBezTo>
                      <a:pt x="174" y="223"/>
                      <a:pt x="174" y="225"/>
                      <a:pt x="172" y="225"/>
                    </a:cubicBezTo>
                    <a:cubicBezTo>
                      <a:pt x="172" y="228"/>
                      <a:pt x="178" y="223"/>
                      <a:pt x="181" y="227"/>
                    </a:cubicBezTo>
                    <a:cubicBezTo>
                      <a:pt x="180" y="231"/>
                      <a:pt x="171" y="228"/>
                      <a:pt x="171" y="233"/>
                    </a:cubicBezTo>
                    <a:cubicBezTo>
                      <a:pt x="169" y="236"/>
                      <a:pt x="174" y="236"/>
                      <a:pt x="175" y="237"/>
                    </a:cubicBezTo>
                    <a:cubicBezTo>
                      <a:pt x="176" y="238"/>
                      <a:pt x="177" y="241"/>
                      <a:pt x="180" y="240"/>
                    </a:cubicBezTo>
                    <a:cubicBezTo>
                      <a:pt x="178" y="237"/>
                      <a:pt x="174" y="238"/>
                      <a:pt x="181" y="237"/>
                    </a:cubicBezTo>
                    <a:cubicBezTo>
                      <a:pt x="183" y="237"/>
                      <a:pt x="185" y="237"/>
                      <a:pt x="187" y="237"/>
                    </a:cubicBezTo>
                    <a:cubicBezTo>
                      <a:pt x="190" y="237"/>
                      <a:pt x="190" y="239"/>
                      <a:pt x="193" y="239"/>
                    </a:cubicBezTo>
                    <a:cubicBezTo>
                      <a:pt x="197" y="239"/>
                      <a:pt x="198" y="236"/>
                      <a:pt x="202" y="237"/>
                    </a:cubicBezTo>
                    <a:cubicBezTo>
                      <a:pt x="202" y="237"/>
                      <a:pt x="207" y="240"/>
                      <a:pt x="209" y="237"/>
                    </a:cubicBezTo>
                    <a:cubicBezTo>
                      <a:pt x="209" y="237"/>
                      <a:pt x="209" y="236"/>
                      <a:pt x="209" y="236"/>
                    </a:cubicBezTo>
                    <a:cubicBezTo>
                      <a:pt x="213" y="234"/>
                      <a:pt x="218" y="236"/>
                      <a:pt x="220" y="233"/>
                    </a:cubicBezTo>
                    <a:cubicBezTo>
                      <a:pt x="225" y="239"/>
                      <a:pt x="229" y="227"/>
                      <a:pt x="233" y="231"/>
                    </a:cubicBezTo>
                    <a:cubicBezTo>
                      <a:pt x="233" y="229"/>
                      <a:pt x="233" y="227"/>
                      <a:pt x="233" y="225"/>
                    </a:cubicBezTo>
                    <a:cubicBezTo>
                      <a:pt x="236" y="226"/>
                      <a:pt x="235" y="224"/>
                      <a:pt x="236" y="222"/>
                    </a:cubicBezTo>
                    <a:cubicBezTo>
                      <a:pt x="236" y="222"/>
                      <a:pt x="237" y="218"/>
                      <a:pt x="237" y="218"/>
                    </a:cubicBezTo>
                    <a:cubicBezTo>
                      <a:pt x="239" y="217"/>
                      <a:pt x="237" y="216"/>
                      <a:pt x="237" y="213"/>
                    </a:cubicBezTo>
                    <a:cubicBezTo>
                      <a:pt x="241" y="214"/>
                      <a:pt x="243" y="213"/>
                      <a:pt x="243" y="210"/>
                    </a:cubicBezTo>
                    <a:cubicBezTo>
                      <a:pt x="245" y="210"/>
                      <a:pt x="244" y="212"/>
                      <a:pt x="245" y="213"/>
                    </a:cubicBezTo>
                    <a:cubicBezTo>
                      <a:pt x="246" y="212"/>
                      <a:pt x="248" y="212"/>
                      <a:pt x="251" y="212"/>
                    </a:cubicBezTo>
                    <a:cubicBezTo>
                      <a:pt x="252" y="212"/>
                      <a:pt x="252" y="209"/>
                      <a:pt x="254" y="209"/>
                    </a:cubicBezTo>
                    <a:cubicBezTo>
                      <a:pt x="254" y="206"/>
                      <a:pt x="253" y="203"/>
                      <a:pt x="251" y="203"/>
                    </a:cubicBezTo>
                    <a:cubicBezTo>
                      <a:pt x="252" y="202"/>
                      <a:pt x="252" y="200"/>
                      <a:pt x="252" y="197"/>
                    </a:cubicBezTo>
                    <a:cubicBezTo>
                      <a:pt x="255" y="198"/>
                      <a:pt x="257" y="197"/>
                      <a:pt x="257" y="194"/>
                    </a:cubicBezTo>
                    <a:cubicBezTo>
                      <a:pt x="260" y="198"/>
                      <a:pt x="261" y="192"/>
                      <a:pt x="267" y="194"/>
                    </a:cubicBezTo>
                    <a:cubicBezTo>
                      <a:pt x="268" y="194"/>
                      <a:pt x="269" y="196"/>
                      <a:pt x="268" y="196"/>
                    </a:cubicBezTo>
                    <a:cubicBezTo>
                      <a:pt x="270" y="196"/>
                      <a:pt x="270" y="194"/>
                      <a:pt x="271" y="194"/>
                    </a:cubicBezTo>
                    <a:cubicBezTo>
                      <a:pt x="273" y="194"/>
                      <a:pt x="275" y="196"/>
                      <a:pt x="274" y="196"/>
                    </a:cubicBezTo>
                    <a:cubicBezTo>
                      <a:pt x="276" y="195"/>
                      <a:pt x="275" y="194"/>
                      <a:pt x="276" y="193"/>
                    </a:cubicBezTo>
                    <a:cubicBezTo>
                      <a:pt x="277" y="192"/>
                      <a:pt x="278" y="193"/>
                      <a:pt x="279" y="193"/>
                    </a:cubicBezTo>
                    <a:cubicBezTo>
                      <a:pt x="281" y="191"/>
                      <a:pt x="281" y="188"/>
                      <a:pt x="285" y="190"/>
                    </a:cubicBezTo>
                    <a:cubicBezTo>
                      <a:pt x="283" y="188"/>
                      <a:pt x="284" y="182"/>
                      <a:pt x="280" y="182"/>
                    </a:cubicBezTo>
                    <a:cubicBezTo>
                      <a:pt x="277" y="180"/>
                      <a:pt x="278" y="185"/>
                      <a:pt x="277" y="185"/>
                    </a:cubicBezTo>
                    <a:cubicBezTo>
                      <a:pt x="276" y="186"/>
                      <a:pt x="276" y="184"/>
                      <a:pt x="274" y="184"/>
                    </a:cubicBezTo>
                    <a:cubicBezTo>
                      <a:pt x="274" y="184"/>
                      <a:pt x="273" y="185"/>
                      <a:pt x="273" y="185"/>
                    </a:cubicBezTo>
                    <a:cubicBezTo>
                      <a:pt x="272" y="185"/>
                      <a:pt x="271" y="184"/>
                      <a:pt x="270" y="184"/>
                    </a:cubicBezTo>
                    <a:cubicBezTo>
                      <a:pt x="268" y="184"/>
                      <a:pt x="266" y="186"/>
                      <a:pt x="263" y="185"/>
                    </a:cubicBezTo>
                    <a:cubicBezTo>
                      <a:pt x="261" y="185"/>
                      <a:pt x="261" y="187"/>
                      <a:pt x="261" y="188"/>
                    </a:cubicBezTo>
                    <a:cubicBezTo>
                      <a:pt x="255" y="187"/>
                      <a:pt x="248" y="189"/>
                      <a:pt x="243" y="187"/>
                    </a:cubicBezTo>
                    <a:cubicBezTo>
                      <a:pt x="243" y="187"/>
                      <a:pt x="244" y="184"/>
                      <a:pt x="243" y="184"/>
                    </a:cubicBezTo>
                    <a:cubicBezTo>
                      <a:pt x="242" y="182"/>
                      <a:pt x="238" y="184"/>
                      <a:pt x="237" y="182"/>
                    </a:cubicBezTo>
                    <a:cubicBezTo>
                      <a:pt x="241" y="174"/>
                      <a:pt x="239" y="169"/>
                      <a:pt x="237" y="160"/>
                    </a:cubicBezTo>
                    <a:cubicBezTo>
                      <a:pt x="241" y="160"/>
                      <a:pt x="247" y="154"/>
                      <a:pt x="249" y="157"/>
                    </a:cubicBezTo>
                    <a:cubicBezTo>
                      <a:pt x="251" y="156"/>
                      <a:pt x="249" y="155"/>
                      <a:pt x="251" y="151"/>
                    </a:cubicBezTo>
                    <a:cubicBezTo>
                      <a:pt x="255" y="151"/>
                      <a:pt x="256" y="143"/>
                      <a:pt x="257" y="141"/>
                    </a:cubicBezTo>
                    <a:cubicBezTo>
                      <a:pt x="257" y="141"/>
                      <a:pt x="260" y="141"/>
                      <a:pt x="260" y="141"/>
                    </a:cubicBezTo>
                    <a:cubicBezTo>
                      <a:pt x="260" y="138"/>
                      <a:pt x="254" y="137"/>
                      <a:pt x="257" y="133"/>
                    </a:cubicBezTo>
                    <a:cubicBezTo>
                      <a:pt x="255" y="135"/>
                      <a:pt x="251" y="133"/>
                      <a:pt x="248" y="133"/>
                    </a:cubicBezTo>
                    <a:cubicBezTo>
                      <a:pt x="244" y="134"/>
                      <a:pt x="241" y="137"/>
                      <a:pt x="237" y="136"/>
                    </a:cubicBezTo>
                    <a:cubicBezTo>
                      <a:pt x="235" y="134"/>
                      <a:pt x="235" y="145"/>
                      <a:pt x="236" y="142"/>
                    </a:cubicBezTo>
                    <a:cubicBezTo>
                      <a:pt x="235" y="145"/>
                      <a:pt x="234" y="141"/>
                      <a:pt x="233" y="142"/>
                    </a:cubicBezTo>
                    <a:cubicBezTo>
                      <a:pt x="232" y="144"/>
                      <a:pt x="234" y="147"/>
                      <a:pt x="233" y="148"/>
                    </a:cubicBezTo>
                    <a:cubicBezTo>
                      <a:pt x="233" y="149"/>
                      <a:pt x="229" y="152"/>
                      <a:pt x="227" y="154"/>
                    </a:cubicBezTo>
                    <a:cubicBezTo>
                      <a:pt x="223" y="159"/>
                      <a:pt x="223" y="162"/>
                      <a:pt x="217" y="162"/>
                    </a:cubicBezTo>
                    <a:cubicBezTo>
                      <a:pt x="216" y="164"/>
                      <a:pt x="219" y="166"/>
                      <a:pt x="217" y="166"/>
                    </a:cubicBezTo>
                    <a:cubicBezTo>
                      <a:pt x="215" y="166"/>
                      <a:pt x="216" y="168"/>
                      <a:pt x="215" y="169"/>
                    </a:cubicBezTo>
                    <a:cubicBezTo>
                      <a:pt x="215" y="169"/>
                      <a:pt x="213" y="168"/>
                      <a:pt x="212" y="169"/>
                    </a:cubicBezTo>
                    <a:cubicBezTo>
                      <a:pt x="212" y="169"/>
                      <a:pt x="213" y="171"/>
                      <a:pt x="212" y="172"/>
                    </a:cubicBezTo>
                    <a:cubicBezTo>
                      <a:pt x="212" y="172"/>
                      <a:pt x="211" y="172"/>
                      <a:pt x="211" y="172"/>
                    </a:cubicBezTo>
                    <a:cubicBezTo>
                      <a:pt x="210" y="174"/>
                      <a:pt x="212" y="178"/>
                      <a:pt x="209" y="178"/>
                    </a:cubicBezTo>
                    <a:cubicBezTo>
                      <a:pt x="210" y="179"/>
                      <a:pt x="213" y="180"/>
                      <a:pt x="211" y="181"/>
                    </a:cubicBezTo>
                    <a:cubicBezTo>
                      <a:pt x="213" y="183"/>
                      <a:pt x="214" y="185"/>
                      <a:pt x="218" y="185"/>
                    </a:cubicBezTo>
                    <a:cubicBezTo>
                      <a:pt x="218" y="188"/>
                      <a:pt x="219" y="189"/>
                      <a:pt x="221" y="190"/>
                    </a:cubicBezTo>
                    <a:cubicBezTo>
                      <a:pt x="220" y="191"/>
                      <a:pt x="219" y="191"/>
                      <a:pt x="218" y="193"/>
                    </a:cubicBezTo>
                    <a:cubicBezTo>
                      <a:pt x="217" y="194"/>
                      <a:pt x="218" y="196"/>
                      <a:pt x="217" y="197"/>
                    </a:cubicBezTo>
                    <a:cubicBezTo>
                      <a:pt x="215" y="198"/>
                      <a:pt x="213" y="199"/>
                      <a:pt x="211" y="199"/>
                    </a:cubicBezTo>
                    <a:cubicBezTo>
                      <a:pt x="210" y="205"/>
                      <a:pt x="205" y="207"/>
                      <a:pt x="206" y="215"/>
                    </a:cubicBezTo>
                    <a:cubicBezTo>
                      <a:pt x="201" y="213"/>
                      <a:pt x="201" y="222"/>
                      <a:pt x="197" y="222"/>
                    </a:cubicBezTo>
                    <a:cubicBezTo>
                      <a:pt x="197" y="222"/>
                      <a:pt x="196" y="222"/>
                      <a:pt x="196" y="222"/>
                    </a:cubicBezTo>
                    <a:cubicBezTo>
                      <a:pt x="194" y="223"/>
                      <a:pt x="195" y="225"/>
                      <a:pt x="194" y="225"/>
                    </a:cubicBezTo>
                    <a:cubicBezTo>
                      <a:pt x="192" y="226"/>
                      <a:pt x="189" y="223"/>
                      <a:pt x="187" y="227"/>
                    </a:cubicBezTo>
                    <a:cubicBezTo>
                      <a:pt x="184" y="227"/>
                      <a:pt x="186" y="220"/>
                      <a:pt x="186" y="218"/>
                    </a:cubicBezTo>
                    <a:cubicBezTo>
                      <a:pt x="184" y="217"/>
                      <a:pt x="185" y="214"/>
                      <a:pt x="183" y="213"/>
                    </a:cubicBezTo>
                    <a:cubicBezTo>
                      <a:pt x="179" y="213"/>
                      <a:pt x="184" y="209"/>
                      <a:pt x="178" y="209"/>
                    </a:cubicBezTo>
                    <a:cubicBezTo>
                      <a:pt x="181" y="206"/>
                      <a:pt x="175" y="204"/>
                      <a:pt x="175" y="203"/>
                    </a:cubicBezTo>
                    <a:cubicBezTo>
                      <a:pt x="175" y="202"/>
                      <a:pt x="177" y="201"/>
                      <a:pt x="177" y="200"/>
                    </a:cubicBezTo>
                    <a:cubicBezTo>
                      <a:pt x="176" y="196"/>
                      <a:pt x="173" y="194"/>
                      <a:pt x="169" y="191"/>
                    </a:cubicBezTo>
                    <a:cubicBezTo>
                      <a:pt x="165" y="193"/>
                      <a:pt x="166" y="200"/>
                      <a:pt x="159" y="199"/>
                    </a:cubicBezTo>
                    <a:cubicBezTo>
                      <a:pt x="159" y="200"/>
                      <a:pt x="161" y="200"/>
                      <a:pt x="162" y="200"/>
                    </a:cubicBezTo>
                    <a:cubicBezTo>
                      <a:pt x="162" y="201"/>
                      <a:pt x="160" y="201"/>
                      <a:pt x="159" y="202"/>
                    </a:cubicBezTo>
                    <a:cubicBezTo>
                      <a:pt x="156" y="202"/>
                      <a:pt x="158" y="206"/>
                      <a:pt x="154" y="206"/>
                    </a:cubicBezTo>
                    <a:cubicBezTo>
                      <a:pt x="147" y="207"/>
                      <a:pt x="149" y="200"/>
                      <a:pt x="143" y="202"/>
                    </a:cubicBezTo>
                    <a:cubicBezTo>
                      <a:pt x="143" y="200"/>
                      <a:pt x="144" y="200"/>
                      <a:pt x="145" y="200"/>
                    </a:cubicBezTo>
                    <a:cubicBezTo>
                      <a:pt x="148" y="196"/>
                      <a:pt x="141" y="193"/>
                      <a:pt x="145" y="191"/>
                    </a:cubicBezTo>
                    <a:cubicBezTo>
                      <a:pt x="144" y="190"/>
                      <a:pt x="143" y="189"/>
                      <a:pt x="141" y="188"/>
                    </a:cubicBezTo>
                    <a:cubicBezTo>
                      <a:pt x="140" y="186"/>
                      <a:pt x="143" y="186"/>
                      <a:pt x="143" y="185"/>
                    </a:cubicBezTo>
                    <a:cubicBezTo>
                      <a:pt x="143" y="184"/>
                      <a:pt x="140" y="183"/>
                      <a:pt x="140" y="182"/>
                    </a:cubicBezTo>
                    <a:cubicBezTo>
                      <a:pt x="139" y="181"/>
                      <a:pt x="142" y="172"/>
                      <a:pt x="140" y="178"/>
                    </a:cubicBezTo>
                    <a:cubicBezTo>
                      <a:pt x="137" y="177"/>
                      <a:pt x="139" y="174"/>
                      <a:pt x="141" y="175"/>
                    </a:cubicBezTo>
                    <a:cubicBezTo>
                      <a:pt x="138" y="170"/>
                      <a:pt x="146" y="168"/>
                      <a:pt x="143" y="167"/>
                    </a:cubicBezTo>
                    <a:cubicBezTo>
                      <a:pt x="143" y="165"/>
                      <a:pt x="147" y="167"/>
                      <a:pt x="147" y="164"/>
                    </a:cubicBezTo>
                    <a:cubicBezTo>
                      <a:pt x="147" y="162"/>
                      <a:pt x="149" y="164"/>
                      <a:pt x="148" y="164"/>
                    </a:cubicBezTo>
                    <a:cubicBezTo>
                      <a:pt x="150" y="164"/>
                      <a:pt x="150" y="162"/>
                      <a:pt x="151" y="162"/>
                    </a:cubicBezTo>
                    <a:cubicBezTo>
                      <a:pt x="153" y="161"/>
                      <a:pt x="153" y="159"/>
                      <a:pt x="153" y="157"/>
                    </a:cubicBezTo>
                    <a:cubicBezTo>
                      <a:pt x="156" y="158"/>
                      <a:pt x="158" y="157"/>
                      <a:pt x="157" y="154"/>
                    </a:cubicBezTo>
                    <a:cubicBezTo>
                      <a:pt x="162" y="153"/>
                      <a:pt x="159" y="159"/>
                      <a:pt x="165" y="157"/>
                    </a:cubicBezTo>
                    <a:cubicBezTo>
                      <a:pt x="165" y="156"/>
                      <a:pt x="163" y="156"/>
                      <a:pt x="162" y="156"/>
                    </a:cubicBezTo>
                    <a:cubicBezTo>
                      <a:pt x="166" y="152"/>
                      <a:pt x="170" y="153"/>
                      <a:pt x="174" y="150"/>
                    </a:cubicBezTo>
                    <a:cubicBezTo>
                      <a:pt x="174" y="149"/>
                      <a:pt x="173" y="147"/>
                      <a:pt x="174" y="147"/>
                    </a:cubicBezTo>
                    <a:cubicBezTo>
                      <a:pt x="174" y="146"/>
                      <a:pt x="176" y="147"/>
                      <a:pt x="177" y="147"/>
                    </a:cubicBezTo>
                    <a:cubicBezTo>
                      <a:pt x="177" y="146"/>
                      <a:pt x="176" y="143"/>
                      <a:pt x="177" y="142"/>
                    </a:cubicBezTo>
                    <a:cubicBezTo>
                      <a:pt x="177" y="141"/>
                      <a:pt x="181" y="140"/>
                      <a:pt x="181" y="139"/>
                    </a:cubicBezTo>
                    <a:cubicBezTo>
                      <a:pt x="182" y="138"/>
                      <a:pt x="180" y="135"/>
                      <a:pt x="181" y="133"/>
                    </a:cubicBezTo>
                    <a:cubicBezTo>
                      <a:pt x="181" y="133"/>
                      <a:pt x="183" y="135"/>
                      <a:pt x="184" y="135"/>
                    </a:cubicBezTo>
                    <a:cubicBezTo>
                      <a:pt x="183" y="136"/>
                      <a:pt x="186" y="128"/>
                      <a:pt x="186" y="127"/>
                    </a:cubicBezTo>
                    <a:cubicBezTo>
                      <a:pt x="189" y="131"/>
                      <a:pt x="189" y="125"/>
                      <a:pt x="193" y="124"/>
                    </a:cubicBezTo>
                    <a:cubicBezTo>
                      <a:pt x="193" y="122"/>
                      <a:pt x="195" y="121"/>
                      <a:pt x="193" y="120"/>
                    </a:cubicBezTo>
                    <a:cubicBezTo>
                      <a:pt x="193" y="117"/>
                      <a:pt x="197" y="119"/>
                      <a:pt x="197" y="116"/>
                    </a:cubicBezTo>
                    <a:cubicBezTo>
                      <a:pt x="197" y="114"/>
                      <a:pt x="200" y="114"/>
                      <a:pt x="202" y="114"/>
                    </a:cubicBezTo>
                    <a:cubicBezTo>
                      <a:pt x="202" y="112"/>
                      <a:pt x="201" y="111"/>
                      <a:pt x="200" y="111"/>
                    </a:cubicBezTo>
                    <a:cubicBezTo>
                      <a:pt x="204" y="108"/>
                      <a:pt x="207" y="108"/>
                      <a:pt x="211" y="107"/>
                    </a:cubicBezTo>
                    <a:cubicBezTo>
                      <a:pt x="213" y="105"/>
                      <a:pt x="210" y="104"/>
                      <a:pt x="212" y="101"/>
                    </a:cubicBezTo>
                    <a:cubicBezTo>
                      <a:pt x="213" y="100"/>
                      <a:pt x="216" y="99"/>
                      <a:pt x="217" y="96"/>
                    </a:cubicBezTo>
                    <a:cubicBezTo>
                      <a:pt x="217" y="92"/>
                      <a:pt x="221" y="98"/>
                      <a:pt x="221" y="92"/>
                    </a:cubicBezTo>
                    <a:cubicBezTo>
                      <a:pt x="227" y="90"/>
                      <a:pt x="233" y="95"/>
                      <a:pt x="233" y="86"/>
                    </a:cubicBezTo>
                    <a:cubicBezTo>
                      <a:pt x="236" y="88"/>
                      <a:pt x="242" y="84"/>
                      <a:pt x="246" y="87"/>
                    </a:cubicBezTo>
                    <a:cubicBezTo>
                      <a:pt x="248" y="86"/>
                      <a:pt x="249" y="85"/>
                      <a:pt x="249" y="83"/>
                    </a:cubicBezTo>
                    <a:cubicBezTo>
                      <a:pt x="253" y="81"/>
                      <a:pt x="257" y="88"/>
                      <a:pt x="257" y="81"/>
                    </a:cubicBezTo>
                    <a:cubicBezTo>
                      <a:pt x="260" y="82"/>
                      <a:pt x="260" y="86"/>
                      <a:pt x="263" y="86"/>
                    </a:cubicBezTo>
                    <a:cubicBezTo>
                      <a:pt x="265" y="85"/>
                      <a:pt x="264" y="81"/>
                      <a:pt x="268" y="83"/>
                    </a:cubicBezTo>
                    <a:cubicBezTo>
                      <a:pt x="269" y="85"/>
                      <a:pt x="267" y="86"/>
                      <a:pt x="267" y="87"/>
                    </a:cubicBezTo>
                    <a:cubicBezTo>
                      <a:pt x="268" y="88"/>
                      <a:pt x="275" y="81"/>
                      <a:pt x="279" y="84"/>
                    </a:cubicBezTo>
                    <a:cubicBezTo>
                      <a:pt x="281" y="86"/>
                      <a:pt x="279" y="84"/>
                      <a:pt x="282" y="84"/>
                    </a:cubicBezTo>
                    <a:cubicBezTo>
                      <a:pt x="285" y="85"/>
                      <a:pt x="288" y="87"/>
                      <a:pt x="292" y="86"/>
                    </a:cubicBezTo>
                    <a:cubicBezTo>
                      <a:pt x="292" y="87"/>
                      <a:pt x="293" y="90"/>
                      <a:pt x="292" y="90"/>
                    </a:cubicBezTo>
                    <a:cubicBezTo>
                      <a:pt x="292" y="91"/>
                      <a:pt x="290" y="90"/>
                      <a:pt x="289" y="90"/>
                    </a:cubicBezTo>
                    <a:cubicBezTo>
                      <a:pt x="288" y="91"/>
                      <a:pt x="289" y="94"/>
                      <a:pt x="286" y="93"/>
                    </a:cubicBezTo>
                    <a:cubicBezTo>
                      <a:pt x="289" y="97"/>
                      <a:pt x="298" y="94"/>
                      <a:pt x="301" y="93"/>
                    </a:cubicBezTo>
                    <a:cubicBezTo>
                      <a:pt x="304" y="92"/>
                      <a:pt x="303" y="96"/>
                      <a:pt x="304" y="96"/>
                    </a:cubicBezTo>
                    <a:cubicBezTo>
                      <a:pt x="306" y="97"/>
                      <a:pt x="309" y="95"/>
                      <a:pt x="309" y="98"/>
                    </a:cubicBezTo>
                    <a:cubicBezTo>
                      <a:pt x="319" y="95"/>
                      <a:pt x="322" y="104"/>
                      <a:pt x="328" y="101"/>
                    </a:cubicBezTo>
                    <a:cubicBezTo>
                      <a:pt x="326" y="106"/>
                      <a:pt x="333" y="103"/>
                      <a:pt x="332" y="107"/>
                    </a:cubicBezTo>
                    <a:cubicBezTo>
                      <a:pt x="336" y="107"/>
                      <a:pt x="342" y="106"/>
                      <a:pt x="338" y="110"/>
                    </a:cubicBezTo>
                    <a:cubicBezTo>
                      <a:pt x="341" y="111"/>
                      <a:pt x="344" y="110"/>
                      <a:pt x="347" y="111"/>
                    </a:cubicBezTo>
                    <a:cubicBezTo>
                      <a:pt x="347" y="111"/>
                      <a:pt x="347" y="114"/>
                      <a:pt x="347" y="114"/>
                    </a:cubicBezTo>
                    <a:cubicBezTo>
                      <a:pt x="348" y="115"/>
                      <a:pt x="351" y="114"/>
                      <a:pt x="351" y="114"/>
                    </a:cubicBezTo>
                    <a:cubicBezTo>
                      <a:pt x="353" y="120"/>
                      <a:pt x="353" y="122"/>
                      <a:pt x="351" y="127"/>
                    </a:cubicBezTo>
                    <a:cubicBezTo>
                      <a:pt x="349" y="124"/>
                      <a:pt x="346" y="129"/>
                      <a:pt x="343" y="129"/>
                    </a:cubicBezTo>
                    <a:cubicBezTo>
                      <a:pt x="339" y="129"/>
                      <a:pt x="333" y="125"/>
                      <a:pt x="329" y="129"/>
                    </a:cubicBezTo>
                    <a:cubicBezTo>
                      <a:pt x="327" y="130"/>
                      <a:pt x="329" y="126"/>
                      <a:pt x="328" y="126"/>
                    </a:cubicBezTo>
                    <a:cubicBezTo>
                      <a:pt x="326" y="125"/>
                      <a:pt x="325" y="127"/>
                      <a:pt x="325" y="127"/>
                    </a:cubicBezTo>
                    <a:cubicBezTo>
                      <a:pt x="323" y="127"/>
                      <a:pt x="322" y="125"/>
                      <a:pt x="322" y="124"/>
                    </a:cubicBezTo>
                    <a:cubicBezTo>
                      <a:pt x="319" y="124"/>
                      <a:pt x="315" y="129"/>
                      <a:pt x="316" y="123"/>
                    </a:cubicBezTo>
                    <a:cubicBezTo>
                      <a:pt x="311" y="125"/>
                      <a:pt x="313" y="123"/>
                      <a:pt x="307" y="123"/>
                    </a:cubicBezTo>
                    <a:cubicBezTo>
                      <a:pt x="306" y="126"/>
                      <a:pt x="308" y="126"/>
                      <a:pt x="310" y="126"/>
                    </a:cubicBezTo>
                    <a:cubicBezTo>
                      <a:pt x="312" y="126"/>
                      <a:pt x="313" y="127"/>
                      <a:pt x="314" y="127"/>
                    </a:cubicBezTo>
                    <a:cubicBezTo>
                      <a:pt x="312" y="130"/>
                      <a:pt x="315" y="129"/>
                      <a:pt x="316" y="130"/>
                    </a:cubicBezTo>
                    <a:cubicBezTo>
                      <a:pt x="316" y="131"/>
                      <a:pt x="316" y="133"/>
                      <a:pt x="316" y="133"/>
                    </a:cubicBezTo>
                    <a:cubicBezTo>
                      <a:pt x="317" y="135"/>
                      <a:pt x="319" y="135"/>
                      <a:pt x="319" y="136"/>
                    </a:cubicBezTo>
                    <a:cubicBezTo>
                      <a:pt x="319" y="138"/>
                      <a:pt x="322" y="142"/>
                      <a:pt x="322" y="147"/>
                    </a:cubicBezTo>
                    <a:cubicBezTo>
                      <a:pt x="322" y="152"/>
                      <a:pt x="331" y="148"/>
                      <a:pt x="332" y="153"/>
                    </a:cubicBezTo>
                    <a:cubicBezTo>
                      <a:pt x="334" y="152"/>
                      <a:pt x="334" y="149"/>
                      <a:pt x="337" y="150"/>
                    </a:cubicBezTo>
                    <a:cubicBezTo>
                      <a:pt x="336" y="145"/>
                      <a:pt x="330" y="147"/>
                      <a:pt x="328" y="144"/>
                    </a:cubicBezTo>
                    <a:cubicBezTo>
                      <a:pt x="327" y="138"/>
                      <a:pt x="336" y="142"/>
                      <a:pt x="340" y="141"/>
                    </a:cubicBezTo>
                    <a:cubicBezTo>
                      <a:pt x="339" y="144"/>
                      <a:pt x="346" y="140"/>
                      <a:pt x="344" y="145"/>
                    </a:cubicBezTo>
                    <a:cubicBezTo>
                      <a:pt x="348" y="147"/>
                      <a:pt x="350" y="141"/>
                      <a:pt x="350" y="147"/>
                    </a:cubicBezTo>
                    <a:cubicBezTo>
                      <a:pt x="354" y="145"/>
                      <a:pt x="350" y="139"/>
                      <a:pt x="347" y="139"/>
                    </a:cubicBezTo>
                    <a:cubicBezTo>
                      <a:pt x="348" y="136"/>
                      <a:pt x="351" y="135"/>
                      <a:pt x="354" y="135"/>
                    </a:cubicBezTo>
                    <a:cubicBezTo>
                      <a:pt x="357" y="133"/>
                      <a:pt x="357" y="129"/>
                      <a:pt x="359" y="127"/>
                    </a:cubicBezTo>
                    <a:cubicBezTo>
                      <a:pt x="365" y="127"/>
                      <a:pt x="368" y="129"/>
                      <a:pt x="372" y="130"/>
                    </a:cubicBezTo>
                    <a:cubicBezTo>
                      <a:pt x="374" y="130"/>
                      <a:pt x="373" y="127"/>
                      <a:pt x="375" y="127"/>
                    </a:cubicBezTo>
                    <a:cubicBezTo>
                      <a:pt x="375" y="125"/>
                      <a:pt x="374" y="124"/>
                      <a:pt x="372" y="123"/>
                    </a:cubicBezTo>
                    <a:cubicBezTo>
                      <a:pt x="374" y="117"/>
                      <a:pt x="375" y="112"/>
                      <a:pt x="374" y="107"/>
                    </a:cubicBezTo>
                    <a:cubicBezTo>
                      <a:pt x="378" y="107"/>
                      <a:pt x="383" y="106"/>
                      <a:pt x="386" y="108"/>
                    </a:cubicBezTo>
                    <a:cubicBezTo>
                      <a:pt x="387" y="109"/>
                      <a:pt x="390" y="109"/>
                      <a:pt x="390" y="113"/>
                    </a:cubicBezTo>
                    <a:cubicBezTo>
                      <a:pt x="387" y="113"/>
                      <a:pt x="384" y="113"/>
                      <a:pt x="381" y="113"/>
                    </a:cubicBezTo>
                    <a:cubicBezTo>
                      <a:pt x="381" y="114"/>
                      <a:pt x="381" y="116"/>
                      <a:pt x="381" y="117"/>
                    </a:cubicBezTo>
                    <a:cubicBezTo>
                      <a:pt x="384" y="121"/>
                      <a:pt x="386" y="117"/>
                      <a:pt x="389" y="119"/>
                    </a:cubicBezTo>
                    <a:cubicBezTo>
                      <a:pt x="390" y="119"/>
                      <a:pt x="384" y="120"/>
                      <a:pt x="384" y="120"/>
                    </a:cubicBezTo>
                    <a:cubicBezTo>
                      <a:pt x="383" y="123"/>
                      <a:pt x="388" y="120"/>
                      <a:pt x="390" y="123"/>
                    </a:cubicBezTo>
                    <a:cubicBezTo>
                      <a:pt x="392" y="121"/>
                      <a:pt x="395" y="120"/>
                      <a:pt x="397" y="117"/>
                    </a:cubicBezTo>
                    <a:cubicBezTo>
                      <a:pt x="398" y="116"/>
                      <a:pt x="399" y="116"/>
                      <a:pt x="399" y="114"/>
                    </a:cubicBezTo>
                    <a:cubicBezTo>
                      <a:pt x="406" y="116"/>
                      <a:pt x="405" y="110"/>
                      <a:pt x="411" y="111"/>
                    </a:cubicBezTo>
                    <a:cubicBezTo>
                      <a:pt x="413" y="110"/>
                      <a:pt x="414" y="109"/>
                      <a:pt x="414" y="107"/>
                    </a:cubicBezTo>
                    <a:cubicBezTo>
                      <a:pt x="416" y="107"/>
                      <a:pt x="418" y="106"/>
                      <a:pt x="418" y="104"/>
                    </a:cubicBezTo>
                    <a:cubicBezTo>
                      <a:pt x="424" y="108"/>
                      <a:pt x="429" y="101"/>
                      <a:pt x="434" y="101"/>
                    </a:cubicBezTo>
                    <a:cubicBezTo>
                      <a:pt x="434" y="103"/>
                      <a:pt x="434" y="105"/>
                      <a:pt x="434" y="107"/>
                    </a:cubicBezTo>
                    <a:cubicBezTo>
                      <a:pt x="440" y="107"/>
                      <a:pt x="444" y="107"/>
                      <a:pt x="448" y="105"/>
                    </a:cubicBezTo>
                    <a:cubicBezTo>
                      <a:pt x="448" y="105"/>
                      <a:pt x="450" y="106"/>
                      <a:pt x="451" y="105"/>
                    </a:cubicBezTo>
                    <a:cubicBezTo>
                      <a:pt x="451" y="105"/>
                      <a:pt x="451" y="104"/>
                      <a:pt x="451" y="104"/>
                    </a:cubicBezTo>
                    <a:cubicBezTo>
                      <a:pt x="453" y="103"/>
                      <a:pt x="458" y="104"/>
                      <a:pt x="458" y="99"/>
                    </a:cubicBezTo>
                    <a:cubicBezTo>
                      <a:pt x="462" y="101"/>
                      <a:pt x="468" y="101"/>
                      <a:pt x="470" y="105"/>
                    </a:cubicBezTo>
                    <a:cubicBezTo>
                      <a:pt x="472" y="104"/>
                      <a:pt x="474" y="103"/>
                      <a:pt x="474" y="101"/>
                    </a:cubicBezTo>
                    <a:cubicBezTo>
                      <a:pt x="475" y="99"/>
                      <a:pt x="468" y="98"/>
                      <a:pt x="473" y="96"/>
                    </a:cubicBezTo>
                    <a:cubicBezTo>
                      <a:pt x="471" y="93"/>
                      <a:pt x="464" y="94"/>
                      <a:pt x="466" y="86"/>
                    </a:cubicBezTo>
                    <a:cubicBezTo>
                      <a:pt x="468" y="87"/>
                      <a:pt x="469" y="89"/>
                      <a:pt x="473" y="90"/>
                    </a:cubicBezTo>
                    <a:cubicBezTo>
                      <a:pt x="475" y="91"/>
                      <a:pt x="477" y="94"/>
                      <a:pt x="482" y="93"/>
                    </a:cubicBezTo>
                    <a:cubicBezTo>
                      <a:pt x="483" y="93"/>
                      <a:pt x="483" y="92"/>
                      <a:pt x="483" y="92"/>
                    </a:cubicBezTo>
                    <a:cubicBezTo>
                      <a:pt x="485" y="92"/>
                      <a:pt x="486" y="94"/>
                      <a:pt x="486" y="92"/>
                    </a:cubicBezTo>
                    <a:cubicBezTo>
                      <a:pt x="488" y="91"/>
                      <a:pt x="488" y="94"/>
                      <a:pt x="489" y="95"/>
                    </a:cubicBezTo>
                    <a:cubicBezTo>
                      <a:pt x="492" y="96"/>
                      <a:pt x="494" y="94"/>
                      <a:pt x="494" y="98"/>
                    </a:cubicBezTo>
                    <a:cubicBezTo>
                      <a:pt x="498" y="96"/>
                      <a:pt x="500" y="99"/>
                      <a:pt x="506" y="96"/>
                    </a:cubicBezTo>
                    <a:cubicBezTo>
                      <a:pt x="504" y="101"/>
                      <a:pt x="510" y="97"/>
                      <a:pt x="509" y="102"/>
                    </a:cubicBezTo>
                    <a:cubicBezTo>
                      <a:pt x="511" y="102"/>
                      <a:pt x="512" y="103"/>
                      <a:pt x="513" y="105"/>
                    </a:cubicBezTo>
                    <a:cubicBezTo>
                      <a:pt x="518" y="104"/>
                      <a:pt x="518" y="108"/>
                      <a:pt x="523" y="107"/>
                    </a:cubicBezTo>
                    <a:cubicBezTo>
                      <a:pt x="526" y="98"/>
                      <a:pt x="515" y="102"/>
                      <a:pt x="517" y="93"/>
                    </a:cubicBezTo>
                    <a:cubicBezTo>
                      <a:pt x="517" y="91"/>
                      <a:pt x="516" y="94"/>
                      <a:pt x="513" y="93"/>
                    </a:cubicBezTo>
                    <a:cubicBezTo>
                      <a:pt x="513" y="90"/>
                      <a:pt x="516" y="89"/>
                      <a:pt x="515" y="84"/>
                    </a:cubicBezTo>
                    <a:cubicBezTo>
                      <a:pt x="515" y="83"/>
                      <a:pt x="512" y="84"/>
                      <a:pt x="512" y="83"/>
                    </a:cubicBezTo>
                    <a:cubicBezTo>
                      <a:pt x="511" y="83"/>
                      <a:pt x="514" y="80"/>
                      <a:pt x="512" y="80"/>
                    </a:cubicBezTo>
                    <a:cubicBezTo>
                      <a:pt x="512" y="77"/>
                      <a:pt x="516" y="78"/>
                      <a:pt x="515" y="74"/>
                    </a:cubicBezTo>
                    <a:cubicBezTo>
                      <a:pt x="517" y="74"/>
                      <a:pt x="516" y="70"/>
                      <a:pt x="520" y="71"/>
                    </a:cubicBezTo>
                    <a:cubicBezTo>
                      <a:pt x="520" y="68"/>
                      <a:pt x="522" y="66"/>
                      <a:pt x="525" y="67"/>
                    </a:cubicBezTo>
                    <a:cubicBezTo>
                      <a:pt x="523" y="60"/>
                      <a:pt x="530" y="62"/>
                      <a:pt x="529" y="56"/>
                    </a:cubicBezTo>
                    <a:cubicBezTo>
                      <a:pt x="537" y="55"/>
                      <a:pt x="539" y="58"/>
                      <a:pt x="544" y="59"/>
                    </a:cubicBezTo>
                    <a:cubicBezTo>
                      <a:pt x="544" y="61"/>
                      <a:pt x="544" y="63"/>
                      <a:pt x="546" y="64"/>
                    </a:cubicBezTo>
                    <a:cubicBezTo>
                      <a:pt x="545" y="65"/>
                      <a:pt x="543" y="65"/>
                      <a:pt x="541" y="65"/>
                    </a:cubicBezTo>
                    <a:cubicBezTo>
                      <a:pt x="541" y="71"/>
                      <a:pt x="544" y="73"/>
                      <a:pt x="541" y="79"/>
                    </a:cubicBezTo>
                    <a:cubicBezTo>
                      <a:pt x="542" y="79"/>
                      <a:pt x="543" y="81"/>
                      <a:pt x="544" y="81"/>
                    </a:cubicBezTo>
                    <a:cubicBezTo>
                      <a:pt x="545" y="82"/>
                      <a:pt x="545" y="83"/>
                      <a:pt x="547" y="83"/>
                    </a:cubicBezTo>
                    <a:cubicBezTo>
                      <a:pt x="545" y="86"/>
                      <a:pt x="546" y="94"/>
                      <a:pt x="544" y="98"/>
                    </a:cubicBezTo>
                    <a:cubicBezTo>
                      <a:pt x="543" y="103"/>
                      <a:pt x="548" y="101"/>
                      <a:pt x="549" y="104"/>
                    </a:cubicBezTo>
                    <a:cubicBezTo>
                      <a:pt x="547" y="115"/>
                      <a:pt x="542" y="123"/>
                      <a:pt x="532" y="126"/>
                    </a:cubicBezTo>
                    <a:cubicBezTo>
                      <a:pt x="533" y="129"/>
                      <a:pt x="539" y="126"/>
                      <a:pt x="540" y="129"/>
                    </a:cubicBezTo>
                    <a:cubicBezTo>
                      <a:pt x="543" y="128"/>
                      <a:pt x="542" y="124"/>
                      <a:pt x="547" y="124"/>
                    </a:cubicBezTo>
                    <a:cubicBezTo>
                      <a:pt x="546" y="126"/>
                      <a:pt x="546" y="127"/>
                      <a:pt x="546" y="129"/>
                    </a:cubicBezTo>
                    <a:cubicBezTo>
                      <a:pt x="547" y="129"/>
                      <a:pt x="547" y="126"/>
                      <a:pt x="549" y="126"/>
                    </a:cubicBezTo>
                    <a:cubicBezTo>
                      <a:pt x="550" y="126"/>
                      <a:pt x="549" y="124"/>
                      <a:pt x="550" y="123"/>
                    </a:cubicBezTo>
                    <a:cubicBezTo>
                      <a:pt x="550" y="123"/>
                      <a:pt x="553" y="123"/>
                      <a:pt x="553" y="123"/>
                    </a:cubicBezTo>
                    <a:cubicBezTo>
                      <a:pt x="554" y="122"/>
                      <a:pt x="553" y="120"/>
                      <a:pt x="553" y="119"/>
                    </a:cubicBezTo>
                    <a:cubicBezTo>
                      <a:pt x="555" y="119"/>
                      <a:pt x="556" y="119"/>
                      <a:pt x="557" y="119"/>
                    </a:cubicBezTo>
                    <a:cubicBezTo>
                      <a:pt x="556" y="114"/>
                      <a:pt x="562" y="109"/>
                      <a:pt x="557" y="107"/>
                    </a:cubicBezTo>
                    <a:cubicBezTo>
                      <a:pt x="558" y="105"/>
                      <a:pt x="560" y="106"/>
                      <a:pt x="560" y="104"/>
                    </a:cubicBezTo>
                    <a:cubicBezTo>
                      <a:pt x="560" y="102"/>
                      <a:pt x="559" y="103"/>
                      <a:pt x="557" y="102"/>
                    </a:cubicBezTo>
                    <a:cubicBezTo>
                      <a:pt x="557" y="99"/>
                      <a:pt x="563" y="102"/>
                      <a:pt x="565" y="101"/>
                    </a:cubicBezTo>
                    <a:cubicBezTo>
                      <a:pt x="563" y="99"/>
                      <a:pt x="564" y="95"/>
                      <a:pt x="560" y="96"/>
                    </a:cubicBezTo>
                    <a:cubicBezTo>
                      <a:pt x="557" y="98"/>
                      <a:pt x="555" y="93"/>
                      <a:pt x="555" y="96"/>
                    </a:cubicBezTo>
                    <a:cubicBezTo>
                      <a:pt x="552" y="94"/>
                      <a:pt x="552" y="91"/>
                      <a:pt x="553" y="87"/>
                    </a:cubicBezTo>
                    <a:cubicBezTo>
                      <a:pt x="553" y="87"/>
                      <a:pt x="556" y="88"/>
                      <a:pt x="556" y="87"/>
                    </a:cubicBezTo>
                    <a:cubicBezTo>
                      <a:pt x="557" y="86"/>
                      <a:pt x="555" y="82"/>
                      <a:pt x="556" y="80"/>
                    </a:cubicBezTo>
                    <a:cubicBezTo>
                      <a:pt x="556" y="78"/>
                      <a:pt x="554" y="80"/>
                      <a:pt x="555" y="80"/>
                    </a:cubicBezTo>
                    <a:cubicBezTo>
                      <a:pt x="551" y="78"/>
                      <a:pt x="553" y="74"/>
                      <a:pt x="552" y="71"/>
                    </a:cubicBezTo>
                    <a:cubicBezTo>
                      <a:pt x="557" y="73"/>
                      <a:pt x="555" y="67"/>
                      <a:pt x="559" y="67"/>
                    </a:cubicBezTo>
                    <a:cubicBezTo>
                      <a:pt x="559" y="64"/>
                      <a:pt x="559" y="62"/>
                      <a:pt x="559" y="59"/>
                    </a:cubicBezTo>
                    <a:cubicBezTo>
                      <a:pt x="564" y="58"/>
                      <a:pt x="561" y="64"/>
                      <a:pt x="562" y="67"/>
                    </a:cubicBezTo>
                    <a:cubicBezTo>
                      <a:pt x="562" y="69"/>
                      <a:pt x="565" y="65"/>
                      <a:pt x="565" y="68"/>
                    </a:cubicBezTo>
                    <a:cubicBezTo>
                      <a:pt x="565" y="69"/>
                      <a:pt x="564" y="70"/>
                      <a:pt x="563" y="70"/>
                    </a:cubicBezTo>
                    <a:cubicBezTo>
                      <a:pt x="564" y="74"/>
                      <a:pt x="568" y="75"/>
                      <a:pt x="572" y="77"/>
                    </a:cubicBezTo>
                    <a:cubicBezTo>
                      <a:pt x="575" y="78"/>
                      <a:pt x="572" y="73"/>
                      <a:pt x="571" y="73"/>
                    </a:cubicBezTo>
                    <a:cubicBezTo>
                      <a:pt x="573" y="70"/>
                      <a:pt x="577" y="70"/>
                      <a:pt x="581" y="70"/>
                    </a:cubicBezTo>
                    <a:cubicBezTo>
                      <a:pt x="581" y="68"/>
                      <a:pt x="578" y="68"/>
                      <a:pt x="577" y="68"/>
                    </a:cubicBezTo>
                    <a:cubicBezTo>
                      <a:pt x="578" y="64"/>
                      <a:pt x="575" y="64"/>
                      <a:pt x="575" y="61"/>
                    </a:cubicBezTo>
                    <a:cubicBezTo>
                      <a:pt x="576" y="64"/>
                      <a:pt x="586" y="59"/>
                      <a:pt x="584" y="65"/>
                    </a:cubicBezTo>
                    <a:cubicBezTo>
                      <a:pt x="586" y="66"/>
                      <a:pt x="587" y="64"/>
                      <a:pt x="587" y="64"/>
                    </a:cubicBezTo>
                    <a:cubicBezTo>
                      <a:pt x="589" y="64"/>
                      <a:pt x="587" y="65"/>
                      <a:pt x="589" y="67"/>
                    </a:cubicBezTo>
                    <a:cubicBezTo>
                      <a:pt x="589" y="67"/>
                      <a:pt x="591" y="66"/>
                      <a:pt x="592" y="67"/>
                    </a:cubicBezTo>
                    <a:cubicBezTo>
                      <a:pt x="594" y="70"/>
                      <a:pt x="600" y="66"/>
                      <a:pt x="596" y="71"/>
                    </a:cubicBezTo>
                    <a:cubicBezTo>
                      <a:pt x="598" y="71"/>
                      <a:pt x="601" y="71"/>
                      <a:pt x="603" y="71"/>
                    </a:cubicBezTo>
                    <a:cubicBezTo>
                      <a:pt x="604" y="70"/>
                      <a:pt x="597" y="68"/>
                      <a:pt x="602" y="67"/>
                    </a:cubicBezTo>
                    <a:cubicBezTo>
                      <a:pt x="601" y="65"/>
                      <a:pt x="599" y="64"/>
                      <a:pt x="598" y="64"/>
                    </a:cubicBezTo>
                    <a:cubicBezTo>
                      <a:pt x="596" y="56"/>
                      <a:pt x="598" y="56"/>
                      <a:pt x="598" y="47"/>
                    </a:cubicBezTo>
                    <a:cubicBezTo>
                      <a:pt x="605" y="47"/>
                      <a:pt x="616" y="49"/>
                      <a:pt x="623" y="47"/>
                    </a:cubicBezTo>
                    <a:cubicBezTo>
                      <a:pt x="625" y="47"/>
                      <a:pt x="623" y="43"/>
                      <a:pt x="627" y="46"/>
                    </a:cubicBezTo>
                    <a:cubicBezTo>
                      <a:pt x="632" y="43"/>
                      <a:pt x="628" y="40"/>
                      <a:pt x="630" y="36"/>
                    </a:cubicBezTo>
                    <a:cubicBezTo>
                      <a:pt x="634" y="36"/>
                      <a:pt x="636" y="35"/>
                      <a:pt x="638" y="34"/>
                    </a:cubicBezTo>
                    <a:cubicBezTo>
                      <a:pt x="640" y="31"/>
                      <a:pt x="644" y="30"/>
                      <a:pt x="646" y="27"/>
                    </a:cubicBezTo>
                    <a:cubicBezTo>
                      <a:pt x="661" y="24"/>
                      <a:pt x="677" y="23"/>
                      <a:pt x="689" y="18"/>
                    </a:cubicBezTo>
                    <a:cubicBezTo>
                      <a:pt x="692" y="16"/>
                      <a:pt x="692" y="21"/>
                      <a:pt x="692" y="21"/>
                    </a:cubicBezTo>
                    <a:cubicBezTo>
                      <a:pt x="693" y="21"/>
                      <a:pt x="695" y="17"/>
                      <a:pt x="694" y="16"/>
                    </a:cubicBezTo>
                    <a:cubicBezTo>
                      <a:pt x="696" y="17"/>
                      <a:pt x="694" y="19"/>
                      <a:pt x="695" y="21"/>
                    </a:cubicBezTo>
                    <a:cubicBezTo>
                      <a:pt x="696" y="21"/>
                      <a:pt x="699" y="20"/>
                      <a:pt x="698" y="22"/>
                    </a:cubicBezTo>
                    <a:cubicBezTo>
                      <a:pt x="701" y="21"/>
                      <a:pt x="697" y="20"/>
                      <a:pt x="700" y="19"/>
                    </a:cubicBezTo>
                    <a:cubicBezTo>
                      <a:pt x="702" y="19"/>
                      <a:pt x="707" y="20"/>
                      <a:pt x="707" y="15"/>
                    </a:cubicBezTo>
                    <a:cubicBezTo>
                      <a:pt x="710" y="15"/>
                      <a:pt x="712" y="15"/>
                      <a:pt x="712" y="12"/>
                    </a:cubicBezTo>
                    <a:cubicBezTo>
                      <a:pt x="714" y="12"/>
                      <a:pt x="714" y="14"/>
                      <a:pt x="716" y="15"/>
                    </a:cubicBezTo>
                    <a:cubicBezTo>
                      <a:pt x="720" y="15"/>
                      <a:pt x="719" y="10"/>
                      <a:pt x="719" y="6"/>
                    </a:cubicBezTo>
                    <a:cubicBezTo>
                      <a:pt x="726" y="3"/>
                      <a:pt x="733" y="0"/>
                      <a:pt x="744" y="1"/>
                    </a:cubicBezTo>
                    <a:cubicBezTo>
                      <a:pt x="743" y="3"/>
                      <a:pt x="743" y="5"/>
                      <a:pt x="743" y="7"/>
                    </a:cubicBezTo>
                    <a:cubicBezTo>
                      <a:pt x="746" y="11"/>
                      <a:pt x="752" y="11"/>
                      <a:pt x="755" y="7"/>
                    </a:cubicBezTo>
                    <a:cubicBezTo>
                      <a:pt x="756" y="8"/>
                      <a:pt x="755" y="9"/>
                      <a:pt x="755" y="9"/>
                    </a:cubicBezTo>
                    <a:close/>
                    <a:moveTo>
                      <a:pt x="1110" y="190"/>
                    </a:moveTo>
                    <a:cubicBezTo>
                      <a:pt x="1110" y="188"/>
                      <a:pt x="1108" y="188"/>
                      <a:pt x="1107" y="187"/>
                    </a:cubicBezTo>
                    <a:cubicBezTo>
                      <a:pt x="1102" y="186"/>
                      <a:pt x="1102" y="189"/>
                      <a:pt x="1107" y="188"/>
                    </a:cubicBezTo>
                    <a:cubicBezTo>
                      <a:pt x="1108" y="189"/>
                      <a:pt x="1109" y="190"/>
                      <a:pt x="1110" y="190"/>
                    </a:cubicBezTo>
                    <a:close/>
                    <a:moveTo>
                      <a:pt x="320" y="301"/>
                    </a:moveTo>
                    <a:cubicBezTo>
                      <a:pt x="319" y="305"/>
                      <a:pt x="325" y="303"/>
                      <a:pt x="323" y="308"/>
                    </a:cubicBezTo>
                    <a:cubicBezTo>
                      <a:pt x="326" y="309"/>
                      <a:pt x="327" y="306"/>
                      <a:pt x="328" y="308"/>
                    </a:cubicBezTo>
                    <a:cubicBezTo>
                      <a:pt x="328" y="310"/>
                      <a:pt x="327" y="309"/>
                      <a:pt x="326" y="310"/>
                    </a:cubicBezTo>
                    <a:cubicBezTo>
                      <a:pt x="324" y="311"/>
                      <a:pt x="318" y="313"/>
                      <a:pt x="316" y="313"/>
                    </a:cubicBezTo>
                    <a:cubicBezTo>
                      <a:pt x="312" y="312"/>
                      <a:pt x="311" y="309"/>
                      <a:pt x="309" y="307"/>
                    </a:cubicBezTo>
                    <a:cubicBezTo>
                      <a:pt x="309" y="304"/>
                      <a:pt x="313" y="306"/>
                      <a:pt x="313" y="304"/>
                    </a:cubicBezTo>
                    <a:cubicBezTo>
                      <a:pt x="310" y="301"/>
                      <a:pt x="309" y="300"/>
                      <a:pt x="304" y="302"/>
                    </a:cubicBezTo>
                    <a:cubicBezTo>
                      <a:pt x="303" y="300"/>
                      <a:pt x="301" y="297"/>
                      <a:pt x="297" y="298"/>
                    </a:cubicBezTo>
                    <a:cubicBezTo>
                      <a:pt x="295" y="297"/>
                      <a:pt x="296" y="300"/>
                      <a:pt x="295" y="301"/>
                    </a:cubicBezTo>
                    <a:cubicBezTo>
                      <a:pt x="294" y="302"/>
                      <a:pt x="292" y="302"/>
                      <a:pt x="291" y="302"/>
                    </a:cubicBezTo>
                    <a:cubicBezTo>
                      <a:pt x="289" y="304"/>
                      <a:pt x="288" y="308"/>
                      <a:pt x="285" y="307"/>
                    </a:cubicBezTo>
                    <a:cubicBezTo>
                      <a:pt x="287" y="312"/>
                      <a:pt x="282" y="313"/>
                      <a:pt x="282" y="314"/>
                    </a:cubicBezTo>
                    <a:cubicBezTo>
                      <a:pt x="281" y="317"/>
                      <a:pt x="282" y="321"/>
                      <a:pt x="280" y="325"/>
                    </a:cubicBezTo>
                    <a:cubicBezTo>
                      <a:pt x="279" y="325"/>
                      <a:pt x="279" y="323"/>
                      <a:pt x="277" y="323"/>
                    </a:cubicBezTo>
                    <a:cubicBezTo>
                      <a:pt x="276" y="328"/>
                      <a:pt x="281" y="330"/>
                      <a:pt x="277" y="333"/>
                    </a:cubicBezTo>
                    <a:cubicBezTo>
                      <a:pt x="280" y="332"/>
                      <a:pt x="280" y="336"/>
                      <a:pt x="280" y="336"/>
                    </a:cubicBezTo>
                    <a:cubicBezTo>
                      <a:pt x="281" y="337"/>
                      <a:pt x="283" y="336"/>
                      <a:pt x="283" y="336"/>
                    </a:cubicBezTo>
                    <a:cubicBezTo>
                      <a:pt x="287" y="337"/>
                      <a:pt x="287" y="340"/>
                      <a:pt x="289" y="338"/>
                    </a:cubicBezTo>
                    <a:cubicBezTo>
                      <a:pt x="289" y="338"/>
                      <a:pt x="292" y="338"/>
                      <a:pt x="292" y="338"/>
                    </a:cubicBezTo>
                    <a:cubicBezTo>
                      <a:pt x="298" y="337"/>
                      <a:pt x="296" y="337"/>
                      <a:pt x="298" y="335"/>
                    </a:cubicBezTo>
                    <a:cubicBezTo>
                      <a:pt x="301" y="335"/>
                      <a:pt x="301" y="337"/>
                      <a:pt x="304" y="336"/>
                    </a:cubicBezTo>
                    <a:cubicBezTo>
                      <a:pt x="304" y="335"/>
                      <a:pt x="304" y="334"/>
                      <a:pt x="306" y="333"/>
                    </a:cubicBezTo>
                    <a:cubicBezTo>
                      <a:pt x="309" y="333"/>
                      <a:pt x="316" y="333"/>
                      <a:pt x="319" y="333"/>
                    </a:cubicBezTo>
                    <a:cubicBezTo>
                      <a:pt x="321" y="334"/>
                      <a:pt x="322" y="336"/>
                      <a:pt x="325" y="336"/>
                    </a:cubicBezTo>
                    <a:cubicBezTo>
                      <a:pt x="326" y="337"/>
                      <a:pt x="327" y="335"/>
                      <a:pt x="328" y="335"/>
                    </a:cubicBezTo>
                    <a:cubicBezTo>
                      <a:pt x="327" y="335"/>
                      <a:pt x="329" y="336"/>
                      <a:pt x="329" y="336"/>
                    </a:cubicBezTo>
                    <a:cubicBezTo>
                      <a:pt x="333" y="337"/>
                      <a:pt x="333" y="338"/>
                      <a:pt x="337" y="338"/>
                    </a:cubicBezTo>
                    <a:cubicBezTo>
                      <a:pt x="343" y="338"/>
                      <a:pt x="351" y="337"/>
                      <a:pt x="357" y="338"/>
                    </a:cubicBezTo>
                    <a:cubicBezTo>
                      <a:pt x="357" y="334"/>
                      <a:pt x="358" y="332"/>
                      <a:pt x="359" y="330"/>
                    </a:cubicBezTo>
                    <a:cubicBezTo>
                      <a:pt x="354" y="324"/>
                      <a:pt x="350" y="317"/>
                      <a:pt x="340" y="316"/>
                    </a:cubicBezTo>
                    <a:cubicBezTo>
                      <a:pt x="340" y="313"/>
                      <a:pt x="338" y="313"/>
                      <a:pt x="337" y="311"/>
                    </a:cubicBezTo>
                    <a:cubicBezTo>
                      <a:pt x="337" y="309"/>
                      <a:pt x="336" y="308"/>
                      <a:pt x="335" y="307"/>
                    </a:cubicBezTo>
                    <a:cubicBezTo>
                      <a:pt x="336" y="303"/>
                      <a:pt x="340" y="302"/>
                      <a:pt x="340" y="296"/>
                    </a:cubicBezTo>
                    <a:cubicBezTo>
                      <a:pt x="331" y="295"/>
                      <a:pt x="327" y="299"/>
                      <a:pt x="320" y="301"/>
                    </a:cubicBezTo>
                    <a:close/>
                    <a:moveTo>
                      <a:pt x="423" y="369"/>
                    </a:moveTo>
                    <a:cubicBezTo>
                      <a:pt x="421" y="369"/>
                      <a:pt x="419" y="370"/>
                      <a:pt x="421" y="370"/>
                    </a:cubicBezTo>
                    <a:cubicBezTo>
                      <a:pt x="424" y="368"/>
                      <a:pt x="429" y="369"/>
                      <a:pt x="432" y="368"/>
                    </a:cubicBezTo>
                    <a:cubicBezTo>
                      <a:pt x="432" y="367"/>
                      <a:pt x="431" y="365"/>
                      <a:pt x="432" y="365"/>
                    </a:cubicBezTo>
                    <a:cubicBezTo>
                      <a:pt x="432" y="364"/>
                      <a:pt x="434" y="366"/>
                      <a:pt x="434" y="366"/>
                    </a:cubicBezTo>
                    <a:cubicBezTo>
                      <a:pt x="434" y="363"/>
                      <a:pt x="434" y="359"/>
                      <a:pt x="434" y="356"/>
                    </a:cubicBezTo>
                    <a:cubicBezTo>
                      <a:pt x="433" y="353"/>
                      <a:pt x="431" y="353"/>
                      <a:pt x="430" y="351"/>
                    </a:cubicBezTo>
                    <a:cubicBezTo>
                      <a:pt x="430" y="351"/>
                      <a:pt x="430" y="349"/>
                      <a:pt x="430" y="348"/>
                    </a:cubicBezTo>
                    <a:cubicBezTo>
                      <a:pt x="429" y="346"/>
                      <a:pt x="425" y="344"/>
                      <a:pt x="429" y="344"/>
                    </a:cubicBezTo>
                    <a:cubicBezTo>
                      <a:pt x="432" y="344"/>
                      <a:pt x="434" y="344"/>
                      <a:pt x="437" y="344"/>
                    </a:cubicBezTo>
                    <a:cubicBezTo>
                      <a:pt x="438" y="338"/>
                      <a:pt x="435" y="338"/>
                      <a:pt x="434" y="336"/>
                    </a:cubicBezTo>
                    <a:cubicBezTo>
                      <a:pt x="434" y="333"/>
                      <a:pt x="431" y="334"/>
                      <a:pt x="430" y="332"/>
                    </a:cubicBezTo>
                    <a:cubicBezTo>
                      <a:pt x="430" y="332"/>
                      <a:pt x="433" y="330"/>
                      <a:pt x="432" y="329"/>
                    </a:cubicBezTo>
                    <a:cubicBezTo>
                      <a:pt x="427" y="330"/>
                      <a:pt x="426" y="327"/>
                      <a:pt x="423" y="328"/>
                    </a:cubicBezTo>
                    <a:cubicBezTo>
                      <a:pt x="424" y="319"/>
                      <a:pt x="413" y="322"/>
                      <a:pt x="414" y="314"/>
                    </a:cubicBezTo>
                    <a:cubicBezTo>
                      <a:pt x="417" y="311"/>
                      <a:pt x="420" y="307"/>
                      <a:pt x="429" y="308"/>
                    </a:cubicBezTo>
                    <a:cubicBezTo>
                      <a:pt x="429" y="307"/>
                      <a:pt x="429" y="305"/>
                      <a:pt x="430" y="305"/>
                    </a:cubicBezTo>
                    <a:cubicBezTo>
                      <a:pt x="430" y="301"/>
                      <a:pt x="426" y="302"/>
                      <a:pt x="426" y="298"/>
                    </a:cubicBezTo>
                    <a:cubicBezTo>
                      <a:pt x="418" y="297"/>
                      <a:pt x="415" y="300"/>
                      <a:pt x="411" y="298"/>
                    </a:cubicBezTo>
                    <a:cubicBezTo>
                      <a:pt x="410" y="300"/>
                      <a:pt x="411" y="301"/>
                      <a:pt x="409" y="299"/>
                    </a:cubicBezTo>
                    <a:cubicBezTo>
                      <a:pt x="408" y="298"/>
                      <a:pt x="408" y="301"/>
                      <a:pt x="408" y="301"/>
                    </a:cubicBezTo>
                    <a:cubicBezTo>
                      <a:pt x="405" y="302"/>
                      <a:pt x="399" y="305"/>
                      <a:pt x="397" y="305"/>
                    </a:cubicBezTo>
                    <a:cubicBezTo>
                      <a:pt x="393" y="306"/>
                      <a:pt x="395" y="307"/>
                      <a:pt x="393" y="310"/>
                    </a:cubicBezTo>
                    <a:cubicBezTo>
                      <a:pt x="393" y="310"/>
                      <a:pt x="391" y="309"/>
                      <a:pt x="390" y="310"/>
                    </a:cubicBezTo>
                    <a:cubicBezTo>
                      <a:pt x="389" y="310"/>
                      <a:pt x="391" y="313"/>
                      <a:pt x="390" y="314"/>
                    </a:cubicBezTo>
                    <a:cubicBezTo>
                      <a:pt x="390" y="317"/>
                      <a:pt x="394" y="312"/>
                      <a:pt x="394" y="317"/>
                    </a:cubicBezTo>
                    <a:cubicBezTo>
                      <a:pt x="394" y="319"/>
                      <a:pt x="396" y="319"/>
                      <a:pt x="396" y="320"/>
                    </a:cubicBezTo>
                    <a:cubicBezTo>
                      <a:pt x="395" y="325"/>
                      <a:pt x="397" y="328"/>
                      <a:pt x="397" y="329"/>
                    </a:cubicBezTo>
                    <a:cubicBezTo>
                      <a:pt x="398" y="331"/>
                      <a:pt x="398" y="331"/>
                      <a:pt x="399" y="332"/>
                    </a:cubicBezTo>
                    <a:cubicBezTo>
                      <a:pt x="399" y="332"/>
                      <a:pt x="400" y="336"/>
                      <a:pt x="400" y="336"/>
                    </a:cubicBezTo>
                    <a:cubicBezTo>
                      <a:pt x="401" y="341"/>
                      <a:pt x="402" y="340"/>
                      <a:pt x="403" y="342"/>
                    </a:cubicBezTo>
                    <a:cubicBezTo>
                      <a:pt x="404" y="344"/>
                      <a:pt x="403" y="346"/>
                      <a:pt x="403" y="347"/>
                    </a:cubicBezTo>
                    <a:cubicBezTo>
                      <a:pt x="404" y="348"/>
                      <a:pt x="407" y="348"/>
                      <a:pt x="406" y="351"/>
                    </a:cubicBezTo>
                    <a:cubicBezTo>
                      <a:pt x="401" y="350"/>
                      <a:pt x="405" y="358"/>
                      <a:pt x="402" y="359"/>
                    </a:cubicBezTo>
                    <a:cubicBezTo>
                      <a:pt x="408" y="359"/>
                      <a:pt x="408" y="369"/>
                      <a:pt x="415" y="365"/>
                    </a:cubicBezTo>
                    <a:cubicBezTo>
                      <a:pt x="410" y="370"/>
                      <a:pt x="422" y="365"/>
                      <a:pt x="423" y="369"/>
                    </a:cubicBezTo>
                    <a:close/>
                    <a:moveTo>
                      <a:pt x="467" y="301"/>
                    </a:moveTo>
                    <a:cubicBezTo>
                      <a:pt x="466" y="302"/>
                      <a:pt x="467" y="304"/>
                      <a:pt x="466" y="305"/>
                    </a:cubicBezTo>
                    <a:cubicBezTo>
                      <a:pt x="465" y="307"/>
                      <a:pt x="462" y="306"/>
                      <a:pt x="461" y="308"/>
                    </a:cubicBezTo>
                    <a:cubicBezTo>
                      <a:pt x="462" y="309"/>
                      <a:pt x="466" y="312"/>
                      <a:pt x="466" y="314"/>
                    </a:cubicBezTo>
                    <a:cubicBezTo>
                      <a:pt x="466" y="314"/>
                      <a:pt x="463" y="314"/>
                      <a:pt x="464" y="316"/>
                    </a:cubicBezTo>
                    <a:cubicBezTo>
                      <a:pt x="465" y="317"/>
                      <a:pt x="468" y="316"/>
                      <a:pt x="470" y="319"/>
                    </a:cubicBezTo>
                    <a:cubicBezTo>
                      <a:pt x="470" y="317"/>
                      <a:pt x="472" y="316"/>
                      <a:pt x="473" y="316"/>
                    </a:cubicBezTo>
                    <a:cubicBezTo>
                      <a:pt x="474" y="311"/>
                      <a:pt x="471" y="311"/>
                      <a:pt x="470" y="308"/>
                    </a:cubicBezTo>
                    <a:cubicBezTo>
                      <a:pt x="472" y="307"/>
                      <a:pt x="475" y="306"/>
                      <a:pt x="474" y="302"/>
                    </a:cubicBezTo>
                    <a:cubicBezTo>
                      <a:pt x="472" y="302"/>
                      <a:pt x="471" y="301"/>
                      <a:pt x="473" y="299"/>
                    </a:cubicBezTo>
                    <a:cubicBezTo>
                      <a:pt x="471" y="300"/>
                      <a:pt x="469" y="300"/>
                      <a:pt x="467" y="301"/>
                    </a:cubicBezTo>
                    <a:close/>
                    <a:moveTo>
                      <a:pt x="273" y="341"/>
                    </a:moveTo>
                    <a:cubicBezTo>
                      <a:pt x="272" y="347"/>
                      <a:pt x="283" y="343"/>
                      <a:pt x="283" y="341"/>
                    </a:cubicBezTo>
                    <a:cubicBezTo>
                      <a:pt x="279" y="339"/>
                      <a:pt x="277" y="339"/>
                      <a:pt x="273" y="341"/>
                    </a:cubicBezTo>
                    <a:close/>
                    <a:moveTo>
                      <a:pt x="307" y="617"/>
                    </a:moveTo>
                    <a:cubicBezTo>
                      <a:pt x="309" y="611"/>
                      <a:pt x="317" y="611"/>
                      <a:pt x="316" y="602"/>
                    </a:cubicBezTo>
                    <a:cubicBezTo>
                      <a:pt x="312" y="605"/>
                      <a:pt x="304" y="599"/>
                      <a:pt x="300" y="603"/>
                    </a:cubicBezTo>
                    <a:cubicBezTo>
                      <a:pt x="306" y="604"/>
                      <a:pt x="299" y="604"/>
                      <a:pt x="298" y="606"/>
                    </a:cubicBezTo>
                    <a:cubicBezTo>
                      <a:pt x="299" y="605"/>
                      <a:pt x="300" y="609"/>
                      <a:pt x="300" y="611"/>
                    </a:cubicBezTo>
                    <a:cubicBezTo>
                      <a:pt x="300" y="612"/>
                      <a:pt x="300" y="615"/>
                      <a:pt x="298" y="615"/>
                    </a:cubicBezTo>
                    <a:cubicBezTo>
                      <a:pt x="298" y="614"/>
                      <a:pt x="297" y="613"/>
                      <a:pt x="297" y="615"/>
                    </a:cubicBezTo>
                    <a:cubicBezTo>
                      <a:pt x="299" y="617"/>
                      <a:pt x="303" y="617"/>
                      <a:pt x="307" y="61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4" name="Freeform 88"/>
              <p:cNvSpPr/>
              <p:nvPr>
                <p:custDataLst>
                  <p:tags r:id="rId113"/>
                </p:custDataLst>
              </p:nvPr>
            </p:nvSpPr>
            <p:spPr bwMode="auto">
              <a:xfrm>
                <a:off x="6380194" y="1429860"/>
                <a:ext cx="51947" cy="27705"/>
              </a:xfrm>
              <a:custGeom>
                <a:avLst/>
                <a:gdLst>
                  <a:gd name="T0" fmla="*/ 14 w 19"/>
                  <a:gd name="T1" fmla="*/ 0 h 10"/>
                  <a:gd name="T2" fmla="*/ 17 w 19"/>
                  <a:gd name="T3" fmla="*/ 9 h 10"/>
                  <a:gd name="T4" fmla="*/ 0 w 19"/>
                  <a:gd name="T5" fmla="*/ 4 h 10"/>
                  <a:gd name="T6" fmla="*/ 14 w 19"/>
                  <a:gd name="T7" fmla="*/ 0 h 10"/>
                </a:gdLst>
                <a:ahLst/>
                <a:cxnLst>
                  <a:cxn ang="0">
                    <a:pos x="T0" y="T1"/>
                  </a:cxn>
                  <a:cxn ang="0">
                    <a:pos x="T2" y="T3"/>
                  </a:cxn>
                  <a:cxn ang="0">
                    <a:pos x="T4" y="T5"/>
                  </a:cxn>
                  <a:cxn ang="0">
                    <a:pos x="T6" y="T7"/>
                  </a:cxn>
                </a:cxnLst>
                <a:rect l="0" t="0" r="r" b="b"/>
                <a:pathLst>
                  <a:path w="19" h="10">
                    <a:moveTo>
                      <a:pt x="14" y="0"/>
                    </a:moveTo>
                    <a:cubicBezTo>
                      <a:pt x="14" y="4"/>
                      <a:pt x="19" y="3"/>
                      <a:pt x="17" y="9"/>
                    </a:cubicBezTo>
                    <a:cubicBezTo>
                      <a:pt x="9" y="10"/>
                      <a:pt x="4" y="7"/>
                      <a:pt x="0" y="4"/>
                    </a:cubicBezTo>
                    <a:cubicBezTo>
                      <a:pt x="3" y="1"/>
                      <a:pt x="9" y="1"/>
                      <a:pt x="1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5" name="Freeform 89"/>
              <p:cNvSpPr>
                <a:spLocks noEditPoints="1"/>
              </p:cNvSpPr>
              <p:nvPr>
                <p:custDataLst>
                  <p:tags r:id="rId114"/>
                </p:custDataLst>
              </p:nvPr>
            </p:nvSpPr>
            <p:spPr bwMode="auto">
              <a:xfrm>
                <a:off x="6484087" y="1478344"/>
                <a:ext cx="485991" cy="338231"/>
              </a:xfrm>
              <a:custGeom>
                <a:avLst/>
                <a:gdLst>
                  <a:gd name="T0" fmla="*/ 17 w 178"/>
                  <a:gd name="T1" fmla="*/ 7 h 124"/>
                  <a:gd name="T2" fmla="*/ 23 w 178"/>
                  <a:gd name="T3" fmla="*/ 5 h 124"/>
                  <a:gd name="T4" fmla="*/ 23 w 178"/>
                  <a:gd name="T5" fmla="*/ 8 h 124"/>
                  <a:gd name="T6" fmla="*/ 23 w 178"/>
                  <a:gd name="T7" fmla="*/ 14 h 124"/>
                  <a:gd name="T8" fmla="*/ 28 w 178"/>
                  <a:gd name="T9" fmla="*/ 26 h 124"/>
                  <a:gd name="T10" fmla="*/ 38 w 178"/>
                  <a:gd name="T11" fmla="*/ 7 h 124"/>
                  <a:gd name="T12" fmla="*/ 51 w 178"/>
                  <a:gd name="T13" fmla="*/ 5 h 124"/>
                  <a:gd name="T14" fmla="*/ 60 w 178"/>
                  <a:gd name="T15" fmla="*/ 20 h 124"/>
                  <a:gd name="T16" fmla="*/ 71 w 178"/>
                  <a:gd name="T17" fmla="*/ 17 h 124"/>
                  <a:gd name="T18" fmla="*/ 86 w 178"/>
                  <a:gd name="T19" fmla="*/ 16 h 124"/>
                  <a:gd name="T20" fmla="*/ 91 w 178"/>
                  <a:gd name="T21" fmla="*/ 22 h 124"/>
                  <a:gd name="T22" fmla="*/ 97 w 178"/>
                  <a:gd name="T23" fmla="*/ 25 h 124"/>
                  <a:gd name="T24" fmla="*/ 100 w 178"/>
                  <a:gd name="T25" fmla="*/ 26 h 124"/>
                  <a:gd name="T26" fmla="*/ 114 w 178"/>
                  <a:gd name="T27" fmla="*/ 29 h 124"/>
                  <a:gd name="T28" fmla="*/ 126 w 178"/>
                  <a:gd name="T29" fmla="*/ 35 h 124"/>
                  <a:gd name="T30" fmla="*/ 130 w 178"/>
                  <a:gd name="T31" fmla="*/ 39 h 124"/>
                  <a:gd name="T32" fmla="*/ 139 w 178"/>
                  <a:gd name="T33" fmla="*/ 47 h 124"/>
                  <a:gd name="T34" fmla="*/ 133 w 178"/>
                  <a:gd name="T35" fmla="*/ 59 h 124"/>
                  <a:gd name="T36" fmla="*/ 146 w 178"/>
                  <a:gd name="T37" fmla="*/ 60 h 124"/>
                  <a:gd name="T38" fmla="*/ 149 w 178"/>
                  <a:gd name="T39" fmla="*/ 68 h 124"/>
                  <a:gd name="T40" fmla="*/ 161 w 178"/>
                  <a:gd name="T41" fmla="*/ 69 h 124"/>
                  <a:gd name="T42" fmla="*/ 169 w 178"/>
                  <a:gd name="T43" fmla="*/ 77 h 124"/>
                  <a:gd name="T44" fmla="*/ 172 w 178"/>
                  <a:gd name="T45" fmla="*/ 82 h 124"/>
                  <a:gd name="T46" fmla="*/ 164 w 178"/>
                  <a:gd name="T47" fmla="*/ 93 h 124"/>
                  <a:gd name="T48" fmla="*/ 154 w 178"/>
                  <a:gd name="T49" fmla="*/ 91 h 124"/>
                  <a:gd name="T50" fmla="*/ 145 w 178"/>
                  <a:gd name="T51" fmla="*/ 82 h 124"/>
                  <a:gd name="T52" fmla="*/ 137 w 178"/>
                  <a:gd name="T53" fmla="*/ 90 h 124"/>
                  <a:gd name="T54" fmla="*/ 148 w 178"/>
                  <a:gd name="T55" fmla="*/ 96 h 124"/>
                  <a:gd name="T56" fmla="*/ 154 w 178"/>
                  <a:gd name="T57" fmla="*/ 106 h 124"/>
                  <a:gd name="T58" fmla="*/ 149 w 178"/>
                  <a:gd name="T59" fmla="*/ 117 h 124"/>
                  <a:gd name="T60" fmla="*/ 130 w 178"/>
                  <a:gd name="T61" fmla="*/ 109 h 124"/>
                  <a:gd name="T62" fmla="*/ 136 w 178"/>
                  <a:gd name="T63" fmla="*/ 117 h 124"/>
                  <a:gd name="T64" fmla="*/ 143 w 178"/>
                  <a:gd name="T65" fmla="*/ 121 h 124"/>
                  <a:gd name="T66" fmla="*/ 136 w 178"/>
                  <a:gd name="T67" fmla="*/ 121 h 124"/>
                  <a:gd name="T68" fmla="*/ 120 w 178"/>
                  <a:gd name="T69" fmla="*/ 115 h 124"/>
                  <a:gd name="T70" fmla="*/ 111 w 178"/>
                  <a:gd name="T71" fmla="*/ 111 h 124"/>
                  <a:gd name="T72" fmla="*/ 106 w 178"/>
                  <a:gd name="T73" fmla="*/ 103 h 124"/>
                  <a:gd name="T74" fmla="*/ 97 w 178"/>
                  <a:gd name="T75" fmla="*/ 87 h 124"/>
                  <a:gd name="T76" fmla="*/ 99 w 178"/>
                  <a:gd name="T77" fmla="*/ 82 h 124"/>
                  <a:gd name="T78" fmla="*/ 102 w 178"/>
                  <a:gd name="T79" fmla="*/ 77 h 124"/>
                  <a:gd name="T80" fmla="*/ 106 w 178"/>
                  <a:gd name="T81" fmla="*/ 69 h 124"/>
                  <a:gd name="T82" fmla="*/ 102 w 178"/>
                  <a:gd name="T83" fmla="*/ 60 h 124"/>
                  <a:gd name="T84" fmla="*/ 96 w 178"/>
                  <a:gd name="T85" fmla="*/ 56 h 124"/>
                  <a:gd name="T86" fmla="*/ 91 w 178"/>
                  <a:gd name="T87" fmla="*/ 56 h 124"/>
                  <a:gd name="T88" fmla="*/ 86 w 178"/>
                  <a:gd name="T89" fmla="*/ 54 h 124"/>
                  <a:gd name="T90" fmla="*/ 74 w 178"/>
                  <a:gd name="T91" fmla="*/ 41 h 124"/>
                  <a:gd name="T92" fmla="*/ 62 w 178"/>
                  <a:gd name="T93" fmla="*/ 44 h 124"/>
                  <a:gd name="T94" fmla="*/ 51 w 178"/>
                  <a:gd name="T95" fmla="*/ 44 h 124"/>
                  <a:gd name="T96" fmla="*/ 40 w 178"/>
                  <a:gd name="T97" fmla="*/ 44 h 124"/>
                  <a:gd name="T98" fmla="*/ 17 w 178"/>
                  <a:gd name="T99" fmla="*/ 39 h 124"/>
                  <a:gd name="T100" fmla="*/ 7 w 178"/>
                  <a:gd name="T101" fmla="*/ 34 h 124"/>
                  <a:gd name="T102" fmla="*/ 4 w 178"/>
                  <a:gd name="T103" fmla="*/ 26 h 124"/>
                  <a:gd name="T104" fmla="*/ 5 w 178"/>
                  <a:gd name="T105" fmla="*/ 20 h 124"/>
                  <a:gd name="T106" fmla="*/ 115 w 178"/>
                  <a:gd name="T107" fmla="*/ 85 h 124"/>
                  <a:gd name="T108" fmla="*/ 123 w 178"/>
                  <a:gd name="T109" fmla="*/ 79 h 124"/>
                  <a:gd name="T110" fmla="*/ 115 w 178"/>
                  <a:gd name="T111" fmla="*/ 8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8" h="124">
                    <a:moveTo>
                      <a:pt x="7" y="8"/>
                    </a:moveTo>
                    <a:cubicBezTo>
                      <a:pt x="10" y="13"/>
                      <a:pt x="16" y="3"/>
                      <a:pt x="17" y="7"/>
                    </a:cubicBezTo>
                    <a:cubicBezTo>
                      <a:pt x="19" y="7"/>
                      <a:pt x="18" y="4"/>
                      <a:pt x="19" y="4"/>
                    </a:cubicBezTo>
                    <a:cubicBezTo>
                      <a:pt x="21" y="3"/>
                      <a:pt x="22" y="6"/>
                      <a:pt x="23" y="5"/>
                    </a:cubicBezTo>
                    <a:cubicBezTo>
                      <a:pt x="25" y="5"/>
                      <a:pt x="25" y="0"/>
                      <a:pt x="29" y="4"/>
                    </a:cubicBezTo>
                    <a:cubicBezTo>
                      <a:pt x="29" y="11"/>
                      <a:pt x="26" y="6"/>
                      <a:pt x="23" y="8"/>
                    </a:cubicBezTo>
                    <a:cubicBezTo>
                      <a:pt x="22" y="10"/>
                      <a:pt x="26" y="10"/>
                      <a:pt x="26" y="10"/>
                    </a:cubicBezTo>
                    <a:cubicBezTo>
                      <a:pt x="26" y="12"/>
                      <a:pt x="24" y="12"/>
                      <a:pt x="23" y="14"/>
                    </a:cubicBezTo>
                    <a:cubicBezTo>
                      <a:pt x="23" y="16"/>
                      <a:pt x="24" y="17"/>
                      <a:pt x="25" y="19"/>
                    </a:cubicBezTo>
                    <a:cubicBezTo>
                      <a:pt x="25" y="21"/>
                      <a:pt x="24" y="26"/>
                      <a:pt x="28" y="26"/>
                    </a:cubicBezTo>
                    <a:cubicBezTo>
                      <a:pt x="31" y="25"/>
                      <a:pt x="28" y="18"/>
                      <a:pt x="29" y="14"/>
                    </a:cubicBezTo>
                    <a:cubicBezTo>
                      <a:pt x="36" y="16"/>
                      <a:pt x="36" y="10"/>
                      <a:pt x="38" y="7"/>
                    </a:cubicBezTo>
                    <a:cubicBezTo>
                      <a:pt x="40" y="10"/>
                      <a:pt x="44" y="4"/>
                      <a:pt x="45" y="8"/>
                    </a:cubicBezTo>
                    <a:cubicBezTo>
                      <a:pt x="48" y="8"/>
                      <a:pt x="47" y="4"/>
                      <a:pt x="51" y="5"/>
                    </a:cubicBezTo>
                    <a:cubicBezTo>
                      <a:pt x="51" y="11"/>
                      <a:pt x="55" y="12"/>
                      <a:pt x="59" y="13"/>
                    </a:cubicBezTo>
                    <a:cubicBezTo>
                      <a:pt x="57" y="17"/>
                      <a:pt x="58" y="17"/>
                      <a:pt x="60" y="20"/>
                    </a:cubicBezTo>
                    <a:cubicBezTo>
                      <a:pt x="63" y="18"/>
                      <a:pt x="64" y="18"/>
                      <a:pt x="66" y="20"/>
                    </a:cubicBezTo>
                    <a:cubicBezTo>
                      <a:pt x="69" y="21"/>
                      <a:pt x="69" y="18"/>
                      <a:pt x="71" y="17"/>
                    </a:cubicBezTo>
                    <a:cubicBezTo>
                      <a:pt x="72" y="16"/>
                      <a:pt x="75" y="18"/>
                      <a:pt x="75" y="16"/>
                    </a:cubicBezTo>
                    <a:cubicBezTo>
                      <a:pt x="79" y="17"/>
                      <a:pt x="81" y="17"/>
                      <a:pt x="86" y="16"/>
                    </a:cubicBezTo>
                    <a:cubicBezTo>
                      <a:pt x="85" y="19"/>
                      <a:pt x="89" y="18"/>
                      <a:pt x="88" y="17"/>
                    </a:cubicBezTo>
                    <a:cubicBezTo>
                      <a:pt x="90" y="18"/>
                      <a:pt x="90" y="20"/>
                      <a:pt x="91" y="22"/>
                    </a:cubicBezTo>
                    <a:cubicBezTo>
                      <a:pt x="92" y="23"/>
                      <a:pt x="95" y="23"/>
                      <a:pt x="96" y="23"/>
                    </a:cubicBezTo>
                    <a:cubicBezTo>
                      <a:pt x="97" y="24"/>
                      <a:pt x="96" y="25"/>
                      <a:pt x="97" y="25"/>
                    </a:cubicBezTo>
                    <a:cubicBezTo>
                      <a:pt x="101" y="25"/>
                      <a:pt x="96" y="27"/>
                      <a:pt x="99" y="29"/>
                    </a:cubicBezTo>
                    <a:cubicBezTo>
                      <a:pt x="100" y="30"/>
                      <a:pt x="100" y="27"/>
                      <a:pt x="100" y="26"/>
                    </a:cubicBezTo>
                    <a:cubicBezTo>
                      <a:pt x="103" y="28"/>
                      <a:pt x="103" y="30"/>
                      <a:pt x="106" y="31"/>
                    </a:cubicBezTo>
                    <a:cubicBezTo>
                      <a:pt x="109" y="31"/>
                      <a:pt x="110" y="29"/>
                      <a:pt x="114" y="29"/>
                    </a:cubicBezTo>
                    <a:cubicBezTo>
                      <a:pt x="113" y="35"/>
                      <a:pt x="122" y="31"/>
                      <a:pt x="123" y="36"/>
                    </a:cubicBezTo>
                    <a:cubicBezTo>
                      <a:pt x="124" y="37"/>
                      <a:pt x="125" y="36"/>
                      <a:pt x="126" y="35"/>
                    </a:cubicBezTo>
                    <a:cubicBezTo>
                      <a:pt x="128" y="36"/>
                      <a:pt x="128" y="38"/>
                      <a:pt x="128" y="41"/>
                    </a:cubicBezTo>
                    <a:cubicBezTo>
                      <a:pt x="130" y="41"/>
                      <a:pt x="130" y="40"/>
                      <a:pt x="130" y="39"/>
                    </a:cubicBezTo>
                    <a:cubicBezTo>
                      <a:pt x="132" y="42"/>
                      <a:pt x="134" y="45"/>
                      <a:pt x="139" y="44"/>
                    </a:cubicBezTo>
                    <a:cubicBezTo>
                      <a:pt x="138" y="45"/>
                      <a:pt x="137" y="47"/>
                      <a:pt x="139" y="47"/>
                    </a:cubicBezTo>
                    <a:cubicBezTo>
                      <a:pt x="140" y="50"/>
                      <a:pt x="134" y="52"/>
                      <a:pt x="139" y="53"/>
                    </a:cubicBezTo>
                    <a:cubicBezTo>
                      <a:pt x="137" y="55"/>
                      <a:pt x="133" y="55"/>
                      <a:pt x="133" y="59"/>
                    </a:cubicBezTo>
                    <a:cubicBezTo>
                      <a:pt x="136" y="64"/>
                      <a:pt x="143" y="57"/>
                      <a:pt x="145" y="63"/>
                    </a:cubicBezTo>
                    <a:cubicBezTo>
                      <a:pt x="146" y="63"/>
                      <a:pt x="146" y="61"/>
                      <a:pt x="146" y="60"/>
                    </a:cubicBezTo>
                    <a:cubicBezTo>
                      <a:pt x="148" y="60"/>
                      <a:pt x="147" y="63"/>
                      <a:pt x="148" y="65"/>
                    </a:cubicBezTo>
                    <a:cubicBezTo>
                      <a:pt x="148" y="65"/>
                      <a:pt x="149" y="68"/>
                      <a:pt x="149" y="68"/>
                    </a:cubicBezTo>
                    <a:cubicBezTo>
                      <a:pt x="151" y="68"/>
                      <a:pt x="153" y="64"/>
                      <a:pt x="152" y="71"/>
                    </a:cubicBezTo>
                    <a:cubicBezTo>
                      <a:pt x="156" y="71"/>
                      <a:pt x="157" y="68"/>
                      <a:pt x="161" y="69"/>
                    </a:cubicBezTo>
                    <a:cubicBezTo>
                      <a:pt x="162" y="70"/>
                      <a:pt x="163" y="72"/>
                      <a:pt x="163" y="74"/>
                    </a:cubicBezTo>
                    <a:cubicBezTo>
                      <a:pt x="165" y="74"/>
                      <a:pt x="170" y="72"/>
                      <a:pt x="169" y="77"/>
                    </a:cubicBezTo>
                    <a:cubicBezTo>
                      <a:pt x="174" y="74"/>
                      <a:pt x="171" y="77"/>
                      <a:pt x="176" y="78"/>
                    </a:cubicBezTo>
                    <a:cubicBezTo>
                      <a:pt x="178" y="81"/>
                      <a:pt x="171" y="83"/>
                      <a:pt x="172" y="82"/>
                    </a:cubicBezTo>
                    <a:cubicBezTo>
                      <a:pt x="171" y="83"/>
                      <a:pt x="173" y="84"/>
                      <a:pt x="173" y="84"/>
                    </a:cubicBezTo>
                    <a:cubicBezTo>
                      <a:pt x="169" y="88"/>
                      <a:pt x="166" y="87"/>
                      <a:pt x="164" y="93"/>
                    </a:cubicBezTo>
                    <a:cubicBezTo>
                      <a:pt x="162" y="93"/>
                      <a:pt x="161" y="93"/>
                      <a:pt x="161" y="94"/>
                    </a:cubicBezTo>
                    <a:cubicBezTo>
                      <a:pt x="160" y="93"/>
                      <a:pt x="154" y="94"/>
                      <a:pt x="154" y="91"/>
                    </a:cubicBezTo>
                    <a:cubicBezTo>
                      <a:pt x="154" y="88"/>
                      <a:pt x="146" y="91"/>
                      <a:pt x="148" y="85"/>
                    </a:cubicBezTo>
                    <a:cubicBezTo>
                      <a:pt x="145" y="86"/>
                      <a:pt x="145" y="84"/>
                      <a:pt x="145" y="82"/>
                    </a:cubicBezTo>
                    <a:cubicBezTo>
                      <a:pt x="143" y="82"/>
                      <a:pt x="141" y="82"/>
                      <a:pt x="139" y="82"/>
                    </a:cubicBezTo>
                    <a:cubicBezTo>
                      <a:pt x="136" y="82"/>
                      <a:pt x="138" y="88"/>
                      <a:pt x="137" y="90"/>
                    </a:cubicBezTo>
                    <a:cubicBezTo>
                      <a:pt x="138" y="93"/>
                      <a:pt x="141" y="93"/>
                      <a:pt x="142" y="96"/>
                    </a:cubicBezTo>
                    <a:cubicBezTo>
                      <a:pt x="145" y="94"/>
                      <a:pt x="147" y="100"/>
                      <a:pt x="148" y="96"/>
                    </a:cubicBezTo>
                    <a:cubicBezTo>
                      <a:pt x="150" y="98"/>
                      <a:pt x="151" y="101"/>
                      <a:pt x="151" y="105"/>
                    </a:cubicBezTo>
                    <a:cubicBezTo>
                      <a:pt x="150" y="106"/>
                      <a:pt x="153" y="105"/>
                      <a:pt x="154" y="106"/>
                    </a:cubicBezTo>
                    <a:cubicBezTo>
                      <a:pt x="156" y="110"/>
                      <a:pt x="152" y="116"/>
                      <a:pt x="152" y="119"/>
                    </a:cubicBezTo>
                    <a:cubicBezTo>
                      <a:pt x="149" y="121"/>
                      <a:pt x="150" y="117"/>
                      <a:pt x="149" y="117"/>
                    </a:cubicBezTo>
                    <a:cubicBezTo>
                      <a:pt x="147" y="115"/>
                      <a:pt x="142" y="116"/>
                      <a:pt x="142" y="112"/>
                    </a:cubicBezTo>
                    <a:cubicBezTo>
                      <a:pt x="136" y="113"/>
                      <a:pt x="137" y="107"/>
                      <a:pt x="130" y="109"/>
                    </a:cubicBezTo>
                    <a:cubicBezTo>
                      <a:pt x="130" y="112"/>
                      <a:pt x="135" y="110"/>
                      <a:pt x="136" y="112"/>
                    </a:cubicBezTo>
                    <a:cubicBezTo>
                      <a:pt x="131" y="117"/>
                      <a:pt x="141" y="114"/>
                      <a:pt x="136" y="117"/>
                    </a:cubicBezTo>
                    <a:cubicBezTo>
                      <a:pt x="136" y="119"/>
                      <a:pt x="140" y="118"/>
                      <a:pt x="142" y="119"/>
                    </a:cubicBezTo>
                    <a:cubicBezTo>
                      <a:pt x="143" y="120"/>
                      <a:pt x="142" y="121"/>
                      <a:pt x="143" y="121"/>
                    </a:cubicBezTo>
                    <a:cubicBezTo>
                      <a:pt x="146" y="121"/>
                      <a:pt x="146" y="122"/>
                      <a:pt x="146" y="124"/>
                    </a:cubicBezTo>
                    <a:cubicBezTo>
                      <a:pt x="142" y="124"/>
                      <a:pt x="139" y="123"/>
                      <a:pt x="136" y="121"/>
                    </a:cubicBezTo>
                    <a:cubicBezTo>
                      <a:pt x="134" y="120"/>
                      <a:pt x="130" y="120"/>
                      <a:pt x="127" y="118"/>
                    </a:cubicBezTo>
                    <a:cubicBezTo>
                      <a:pt x="125" y="117"/>
                      <a:pt x="122" y="115"/>
                      <a:pt x="120" y="115"/>
                    </a:cubicBezTo>
                    <a:cubicBezTo>
                      <a:pt x="118" y="115"/>
                      <a:pt x="118" y="113"/>
                      <a:pt x="117" y="112"/>
                    </a:cubicBezTo>
                    <a:cubicBezTo>
                      <a:pt x="115" y="111"/>
                      <a:pt x="112" y="112"/>
                      <a:pt x="111" y="111"/>
                    </a:cubicBezTo>
                    <a:cubicBezTo>
                      <a:pt x="109" y="109"/>
                      <a:pt x="110" y="108"/>
                      <a:pt x="109" y="106"/>
                    </a:cubicBezTo>
                    <a:cubicBezTo>
                      <a:pt x="109" y="105"/>
                      <a:pt x="105" y="106"/>
                      <a:pt x="106" y="103"/>
                    </a:cubicBezTo>
                    <a:cubicBezTo>
                      <a:pt x="100" y="103"/>
                      <a:pt x="99" y="97"/>
                      <a:pt x="96" y="94"/>
                    </a:cubicBezTo>
                    <a:cubicBezTo>
                      <a:pt x="97" y="94"/>
                      <a:pt x="95" y="89"/>
                      <a:pt x="97" y="87"/>
                    </a:cubicBezTo>
                    <a:cubicBezTo>
                      <a:pt x="98" y="87"/>
                      <a:pt x="100" y="87"/>
                      <a:pt x="100" y="87"/>
                    </a:cubicBezTo>
                    <a:cubicBezTo>
                      <a:pt x="101" y="86"/>
                      <a:pt x="98" y="84"/>
                      <a:pt x="99" y="82"/>
                    </a:cubicBezTo>
                    <a:cubicBezTo>
                      <a:pt x="99" y="82"/>
                      <a:pt x="102" y="83"/>
                      <a:pt x="102" y="82"/>
                    </a:cubicBezTo>
                    <a:cubicBezTo>
                      <a:pt x="103" y="82"/>
                      <a:pt x="101" y="78"/>
                      <a:pt x="102" y="77"/>
                    </a:cubicBezTo>
                    <a:cubicBezTo>
                      <a:pt x="102" y="76"/>
                      <a:pt x="104" y="77"/>
                      <a:pt x="105" y="77"/>
                    </a:cubicBezTo>
                    <a:cubicBezTo>
                      <a:pt x="107" y="75"/>
                      <a:pt x="105" y="70"/>
                      <a:pt x="106" y="69"/>
                    </a:cubicBezTo>
                    <a:cubicBezTo>
                      <a:pt x="106" y="67"/>
                      <a:pt x="104" y="68"/>
                      <a:pt x="102" y="68"/>
                    </a:cubicBezTo>
                    <a:cubicBezTo>
                      <a:pt x="102" y="65"/>
                      <a:pt x="102" y="63"/>
                      <a:pt x="102" y="60"/>
                    </a:cubicBezTo>
                    <a:cubicBezTo>
                      <a:pt x="100" y="60"/>
                      <a:pt x="99" y="61"/>
                      <a:pt x="99" y="62"/>
                    </a:cubicBezTo>
                    <a:cubicBezTo>
                      <a:pt x="96" y="61"/>
                      <a:pt x="98" y="57"/>
                      <a:pt x="96" y="56"/>
                    </a:cubicBezTo>
                    <a:cubicBezTo>
                      <a:pt x="95" y="55"/>
                      <a:pt x="94" y="57"/>
                      <a:pt x="93" y="57"/>
                    </a:cubicBezTo>
                    <a:cubicBezTo>
                      <a:pt x="93" y="57"/>
                      <a:pt x="92" y="56"/>
                      <a:pt x="91" y="56"/>
                    </a:cubicBezTo>
                    <a:cubicBezTo>
                      <a:pt x="90" y="55"/>
                      <a:pt x="89" y="53"/>
                      <a:pt x="88" y="53"/>
                    </a:cubicBezTo>
                    <a:cubicBezTo>
                      <a:pt x="88" y="52"/>
                      <a:pt x="87" y="55"/>
                      <a:pt x="86" y="54"/>
                    </a:cubicBezTo>
                    <a:cubicBezTo>
                      <a:pt x="85" y="54"/>
                      <a:pt x="83" y="51"/>
                      <a:pt x="80" y="51"/>
                    </a:cubicBezTo>
                    <a:cubicBezTo>
                      <a:pt x="86" y="45"/>
                      <a:pt x="71" y="48"/>
                      <a:pt x="74" y="41"/>
                    </a:cubicBezTo>
                    <a:cubicBezTo>
                      <a:pt x="70" y="41"/>
                      <a:pt x="66" y="41"/>
                      <a:pt x="66" y="45"/>
                    </a:cubicBezTo>
                    <a:cubicBezTo>
                      <a:pt x="64" y="47"/>
                      <a:pt x="62" y="44"/>
                      <a:pt x="62" y="44"/>
                    </a:cubicBezTo>
                    <a:cubicBezTo>
                      <a:pt x="61" y="44"/>
                      <a:pt x="59" y="46"/>
                      <a:pt x="57" y="45"/>
                    </a:cubicBezTo>
                    <a:cubicBezTo>
                      <a:pt x="55" y="45"/>
                      <a:pt x="54" y="44"/>
                      <a:pt x="51" y="44"/>
                    </a:cubicBezTo>
                    <a:cubicBezTo>
                      <a:pt x="49" y="44"/>
                      <a:pt x="48" y="46"/>
                      <a:pt x="45" y="45"/>
                    </a:cubicBezTo>
                    <a:cubicBezTo>
                      <a:pt x="42" y="45"/>
                      <a:pt x="42" y="44"/>
                      <a:pt x="40" y="44"/>
                    </a:cubicBezTo>
                    <a:cubicBezTo>
                      <a:pt x="33" y="43"/>
                      <a:pt x="27" y="45"/>
                      <a:pt x="20" y="42"/>
                    </a:cubicBezTo>
                    <a:cubicBezTo>
                      <a:pt x="20" y="42"/>
                      <a:pt x="18" y="40"/>
                      <a:pt x="17" y="39"/>
                    </a:cubicBezTo>
                    <a:cubicBezTo>
                      <a:pt x="15" y="39"/>
                      <a:pt x="12" y="40"/>
                      <a:pt x="13" y="36"/>
                    </a:cubicBezTo>
                    <a:cubicBezTo>
                      <a:pt x="10" y="36"/>
                      <a:pt x="5" y="38"/>
                      <a:pt x="7" y="34"/>
                    </a:cubicBezTo>
                    <a:cubicBezTo>
                      <a:pt x="12" y="35"/>
                      <a:pt x="13" y="32"/>
                      <a:pt x="16" y="31"/>
                    </a:cubicBezTo>
                    <a:cubicBezTo>
                      <a:pt x="14" y="27"/>
                      <a:pt x="6" y="30"/>
                      <a:pt x="4" y="26"/>
                    </a:cubicBezTo>
                    <a:cubicBezTo>
                      <a:pt x="3" y="26"/>
                      <a:pt x="3" y="27"/>
                      <a:pt x="3" y="28"/>
                    </a:cubicBezTo>
                    <a:cubicBezTo>
                      <a:pt x="0" y="27"/>
                      <a:pt x="4" y="21"/>
                      <a:pt x="5" y="20"/>
                    </a:cubicBezTo>
                    <a:cubicBezTo>
                      <a:pt x="4" y="15"/>
                      <a:pt x="8" y="14"/>
                      <a:pt x="7" y="8"/>
                    </a:cubicBezTo>
                    <a:close/>
                    <a:moveTo>
                      <a:pt x="115" y="85"/>
                    </a:moveTo>
                    <a:cubicBezTo>
                      <a:pt x="116" y="82"/>
                      <a:pt x="122" y="85"/>
                      <a:pt x="126" y="84"/>
                    </a:cubicBezTo>
                    <a:cubicBezTo>
                      <a:pt x="126" y="81"/>
                      <a:pt x="124" y="81"/>
                      <a:pt x="123" y="79"/>
                    </a:cubicBezTo>
                    <a:cubicBezTo>
                      <a:pt x="121" y="77"/>
                      <a:pt x="117" y="79"/>
                      <a:pt x="114" y="77"/>
                    </a:cubicBezTo>
                    <a:cubicBezTo>
                      <a:pt x="115" y="79"/>
                      <a:pt x="112" y="85"/>
                      <a:pt x="115" y="8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6" name="Freeform 90"/>
              <p:cNvSpPr/>
              <p:nvPr>
                <p:custDataLst>
                  <p:tags r:id="rId115"/>
                </p:custDataLst>
              </p:nvPr>
            </p:nvSpPr>
            <p:spPr bwMode="auto">
              <a:xfrm>
                <a:off x="6009640" y="1495659"/>
                <a:ext cx="300137" cy="152377"/>
              </a:xfrm>
              <a:custGeom>
                <a:avLst/>
                <a:gdLst>
                  <a:gd name="T0" fmla="*/ 12 w 110"/>
                  <a:gd name="T1" fmla="*/ 42 h 56"/>
                  <a:gd name="T2" fmla="*/ 13 w 110"/>
                  <a:gd name="T3" fmla="*/ 38 h 56"/>
                  <a:gd name="T4" fmla="*/ 19 w 110"/>
                  <a:gd name="T5" fmla="*/ 36 h 56"/>
                  <a:gd name="T6" fmla="*/ 22 w 110"/>
                  <a:gd name="T7" fmla="*/ 35 h 56"/>
                  <a:gd name="T8" fmla="*/ 39 w 110"/>
                  <a:gd name="T9" fmla="*/ 33 h 56"/>
                  <a:gd name="T10" fmla="*/ 22 w 110"/>
                  <a:gd name="T11" fmla="*/ 32 h 56"/>
                  <a:gd name="T12" fmla="*/ 21 w 110"/>
                  <a:gd name="T13" fmla="*/ 30 h 56"/>
                  <a:gd name="T14" fmla="*/ 16 w 110"/>
                  <a:gd name="T15" fmla="*/ 32 h 56"/>
                  <a:gd name="T16" fmla="*/ 8 w 110"/>
                  <a:gd name="T17" fmla="*/ 30 h 56"/>
                  <a:gd name="T18" fmla="*/ 15 w 110"/>
                  <a:gd name="T19" fmla="*/ 25 h 56"/>
                  <a:gd name="T20" fmla="*/ 19 w 110"/>
                  <a:gd name="T21" fmla="*/ 25 h 56"/>
                  <a:gd name="T22" fmla="*/ 3 w 110"/>
                  <a:gd name="T23" fmla="*/ 22 h 56"/>
                  <a:gd name="T24" fmla="*/ 0 w 110"/>
                  <a:gd name="T25" fmla="*/ 17 h 56"/>
                  <a:gd name="T26" fmla="*/ 8 w 110"/>
                  <a:gd name="T27" fmla="*/ 11 h 56"/>
                  <a:gd name="T28" fmla="*/ 8 w 110"/>
                  <a:gd name="T29" fmla="*/ 10 h 56"/>
                  <a:gd name="T30" fmla="*/ 22 w 110"/>
                  <a:gd name="T31" fmla="*/ 4 h 56"/>
                  <a:gd name="T32" fmla="*/ 27 w 110"/>
                  <a:gd name="T33" fmla="*/ 1 h 56"/>
                  <a:gd name="T34" fmla="*/ 30 w 110"/>
                  <a:gd name="T35" fmla="*/ 2 h 56"/>
                  <a:gd name="T36" fmla="*/ 33 w 110"/>
                  <a:gd name="T37" fmla="*/ 8 h 56"/>
                  <a:gd name="T38" fmla="*/ 30 w 110"/>
                  <a:gd name="T39" fmla="*/ 10 h 56"/>
                  <a:gd name="T40" fmla="*/ 33 w 110"/>
                  <a:gd name="T41" fmla="*/ 11 h 56"/>
                  <a:gd name="T42" fmla="*/ 34 w 110"/>
                  <a:gd name="T43" fmla="*/ 8 h 56"/>
                  <a:gd name="T44" fmla="*/ 43 w 110"/>
                  <a:gd name="T45" fmla="*/ 7 h 56"/>
                  <a:gd name="T46" fmla="*/ 48 w 110"/>
                  <a:gd name="T47" fmla="*/ 14 h 56"/>
                  <a:gd name="T48" fmla="*/ 54 w 110"/>
                  <a:gd name="T49" fmla="*/ 11 h 56"/>
                  <a:gd name="T50" fmla="*/ 58 w 110"/>
                  <a:gd name="T51" fmla="*/ 7 h 56"/>
                  <a:gd name="T52" fmla="*/ 62 w 110"/>
                  <a:gd name="T53" fmla="*/ 8 h 56"/>
                  <a:gd name="T54" fmla="*/ 64 w 110"/>
                  <a:gd name="T55" fmla="*/ 14 h 56"/>
                  <a:gd name="T56" fmla="*/ 67 w 110"/>
                  <a:gd name="T57" fmla="*/ 20 h 56"/>
                  <a:gd name="T58" fmla="*/ 73 w 110"/>
                  <a:gd name="T59" fmla="*/ 16 h 56"/>
                  <a:gd name="T60" fmla="*/ 68 w 110"/>
                  <a:gd name="T61" fmla="*/ 13 h 56"/>
                  <a:gd name="T62" fmla="*/ 68 w 110"/>
                  <a:gd name="T63" fmla="*/ 4 h 56"/>
                  <a:gd name="T64" fmla="*/ 74 w 110"/>
                  <a:gd name="T65" fmla="*/ 2 h 56"/>
                  <a:gd name="T66" fmla="*/ 80 w 110"/>
                  <a:gd name="T67" fmla="*/ 13 h 56"/>
                  <a:gd name="T68" fmla="*/ 85 w 110"/>
                  <a:gd name="T69" fmla="*/ 16 h 56"/>
                  <a:gd name="T70" fmla="*/ 88 w 110"/>
                  <a:gd name="T71" fmla="*/ 20 h 56"/>
                  <a:gd name="T72" fmla="*/ 86 w 110"/>
                  <a:gd name="T73" fmla="*/ 25 h 56"/>
                  <a:gd name="T74" fmla="*/ 91 w 110"/>
                  <a:gd name="T75" fmla="*/ 30 h 56"/>
                  <a:gd name="T76" fmla="*/ 104 w 110"/>
                  <a:gd name="T77" fmla="*/ 32 h 56"/>
                  <a:gd name="T78" fmla="*/ 108 w 110"/>
                  <a:gd name="T79" fmla="*/ 36 h 56"/>
                  <a:gd name="T80" fmla="*/ 110 w 110"/>
                  <a:gd name="T81" fmla="*/ 39 h 56"/>
                  <a:gd name="T82" fmla="*/ 98 w 110"/>
                  <a:gd name="T83" fmla="*/ 39 h 56"/>
                  <a:gd name="T84" fmla="*/ 101 w 110"/>
                  <a:gd name="T85" fmla="*/ 50 h 56"/>
                  <a:gd name="T86" fmla="*/ 85 w 110"/>
                  <a:gd name="T87" fmla="*/ 50 h 56"/>
                  <a:gd name="T88" fmla="*/ 64 w 110"/>
                  <a:gd name="T89" fmla="*/ 50 h 56"/>
                  <a:gd name="T90" fmla="*/ 56 w 110"/>
                  <a:gd name="T91" fmla="*/ 51 h 56"/>
                  <a:gd name="T92" fmla="*/ 55 w 110"/>
                  <a:gd name="T93" fmla="*/ 54 h 56"/>
                  <a:gd name="T94" fmla="*/ 36 w 110"/>
                  <a:gd name="T95" fmla="*/ 54 h 56"/>
                  <a:gd name="T96" fmla="*/ 30 w 110"/>
                  <a:gd name="T97" fmla="*/ 45 h 56"/>
                  <a:gd name="T98" fmla="*/ 18 w 110"/>
                  <a:gd name="T99" fmla="*/ 42 h 56"/>
                  <a:gd name="T100" fmla="*/ 16 w 110"/>
                  <a:gd name="T101" fmla="*/ 44 h 56"/>
                  <a:gd name="T102" fmla="*/ 16 w 110"/>
                  <a:gd name="T103" fmla="*/ 41 h 56"/>
                  <a:gd name="T104" fmla="*/ 12 w 110"/>
                  <a:gd name="T105"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0" h="56">
                    <a:moveTo>
                      <a:pt x="12" y="42"/>
                    </a:moveTo>
                    <a:cubicBezTo>
                      <a:pt x="9" y="43"/>
                      <a:pt x="12" y="38"/>
                      <a:pt x="13" y="38"/>
                    </a:cubicBezTo>
                    <a:cubicBezTo>
                      <a:pt x="14" y="36"/>
                      <a:pt x="17" y="37"/>
                      <a:pt x="19" y="36"/>
                    </a:cubicBezTo>
                    <a:cubicBezTo>
                      <a:pt x="21" y="36"/>
                      <a:pt x="21" y="35"/>
                      <a:pt x="22" y="35"/>
                    </a:cubicBezTo>
                    <a:cubicBezTo>
                      <a:pt x="28" y="34"/>
                      <a:pt x="35" y="37"/>
                      <a:pt x="39" y="33"/>
                    </a:cubicBezTo>
                    <a:cubicBezTo>
                      <a:pt x="38" y="30"/>
                      <a:pt x="28" y="33"/>
                      <a:pt x="22" y="32"/>
                    </a:cubicBezTo>
                    <a:cubicBezTo>
                      <a:pt x="22" y="32"/>
                      <a:pt x="20" y="30"/>
                      <a:pt x="21" y="30"/>
                    </a:cubicBezTo>
                    <a:cubicBezTo>
                      <a:pt x="20" y="31"/>
                      <a:pt x="19" y="32"/>
                      <a:pt x="16" y="32"/>
                    </a:cubicBezTo>
                    <a:cubicBezTo>
                      <a:pt x="14" y="32"/>
                      <a:pt x="11" y="30"/>
                      <a:pt x="8" y="30"/>
                    </a:cubicBezTo>
                    <a:cubicBezTo>
                      <a:pt x="4" y="26"/>
                      <a:pt x="15" y="28"/>
                      <a:pt x="15" y="25"/>
                    </a:cubicBezTo>
                    <a:cubicBezTo>
                      <a:pt x="15" y="22"/>
                      <a:pt x="18" y="24"/>
                      <a:pt x="19" y="25"/>
                    </a:cubicBezTo>
                    <a:cubicBezTo>
                      <a:pt x="19" y="16"/>
                      <a:pt x="10" y="24"/>
                      <a:pt x="3" y="22"/>
                    </a:cubicBezTo>
                    <a:cubicBezTo>
                      <a:pt x="0" y="19"/>
                      <a:pt x="6" y="17"/>
                      <a:pt x="0" y="17"/>
                    </a:cubicBezTo>
                    <a:cubicBezTo>
                      <a:pt x="2" y="14"/>
                      <a:pt x="2" y="10"/>
                      <a:pt x="8" y="11"/>
                    </a:cubicBezTo>
                    <a:cubicBezTo>
                      <a:pt x="10" y="11"/>
                      <a:pt x="8" y="9"/>
                      <a:pt x="8" y="10"/>
                    </a:cubicBezTo>
                    <a:cubicBezTo>
                      <a:pt x="11" y="6"/>
                      <a:pt x="17" y="5"/>
                      <a:pt x="22" y="4"/>
                    </a:cubicBezTo>
                    <a:cubicBezTo>
                      <a:pt x="24" y="3"/>
                      <a:pt x="24" y="0"/>
                      <a:pt x="27" y="1"/>
                    </a:cubicBezTo>
                    <a:cubicBezTo>
                      <a:pt x="27" y="2"/>
                      <a:pt x="29" y="2"/>
                      <a:pt x="30" y="2"/>
                    </a:cubicBezTo>
                    <a:cubicBezTo>
                      <a:pt x="29" y="6"/>
                      <a:pt x="27" y="8"/>
                      <a:pt x="33" y="8"/>
                    </a:cubicBezTo>
                    <a:cubicBezTo>
                      <a:pt x="33" y="10"/>
                      <a:pt x="31" y="9"/>
                      <a:pt x="30" y="10"/>
                    </a:cubicBezTo>
                    <a:cubicBezTo>
                      <a:pt x="30" y="11"/>
                      <a:pt x="32" y="12"/>
                      <a:pt x="33" y="11"/>
                    </a:cubicBezTo>
                    <a:cubicBezTo>
                      <a:pt x="34" y="11"/>
                      <a:pt x="33" y="9"/>
                      <a:pt x="34" y="8"/>
                    </a:cubicBezTo>
                    <a:cubicBezTo>
                      <a:pt x="37" y="7"/>
                      <a:pt x="40" y="7"/>
                      <a:pt x="43" y="7"/>
                    </a:cubicBezTo>
                    <a:cubicBezTo>
                      <a:pt x="45" y="9"/>
                      <a:pt x="48" y="10"/>
                      <a:pt x="48" y="14"/>
                    </a:cubicBezTo>
                    <a:cubicBezTo>
                      <a:pt x="51" y="14"/>
                      <a:pt x="49" y="10"/>
                      <a:pt x="54" y="11"/>
                    </a:cubicBezTo>
                    <a:cubicBezTo>
                      <a:pt x="55" y="10"/>
                      <a:pt x="57" y="8"/>
                      <a:pt x="58" y="7"/>
                    </a:cubicBezTo>
                    <a:cubicBezTo>
                      <a:pt x="59" y="8"/>
                      <a:pt x="60" y="8"/>
                      <a:pt x="62" y="8"/>
                    </a:cubicBezTo>
                    <a:cubicBezTo>
                      <a:pt x="63" y="10"/>
                      <a:pt x="63" y="12"/>
                      <a:pt x="64" y="14"/>
                    </a:cubicBezTo>
                    <a:cubicBezTo>
                      <a:pt x="65" y="16"/>
                      <a:pt x="69" y="16"/>
                      <a:pt x="67" y="20"/>
                    </a:cubicBezTo>
                    <a:cubicBezTo>
                      <a:pt x="70" y="20"/>
                      <a:pt x="70" y="16"/>
                      <a:pt x="73" y="16"/>
                    </a:cubicBezTo>
                    <a:cubicBezTo>
                      <a:pt x="73" y="14"/>
                      <a:pt x="69" y="14"/>
                      <a:pt x="68" y="13"/>
                    </a:cubicBezTo>
                    <a:cubicBezTo>
                      <a:pt x="67" y="10"/>
                      <a:pt x="69" y="8"/>
                      <a:pt x="68" y="4"/>
                    </a:cubicBezTo>
                    <a:cubicBezTo>
                      <a:pt x="71" y="4"/>
                      <a:pt x="71" y="2"/>
                      <a:pt x="74" y="2"/>
                    </a:cubicBezTo>
                    <a:cubicBezTo>
                      <a:pt x="75" y="5"/>
                      <a:pt x="78" y="9"/>
                      <a:pt x="80" y="13"/>
                    </a:cubicBezTo>
                    <a:cubicBezTo>
                      <a:pt x="80" y="13"/>
                      <a:pt x="84" y="19"/>
                      <a:pt x="85" y="16"/>
                    </a:cubicBezTo>
                    <a:cubicBezTo>
                      <a:pt x="87" y="16"/>
                      <a:pt x="85" y="20"/>
                      <a:pt x="88" y="20"/>
                    </a:cubicBezTo>
                    <a:cubicBezTo>
                      <a:pt x="88" y="22"/>
                      <a:pt x="88" y="24"/>
                      <a:pt x="86" y="25"/>
                    </a:cubicBezTo>
                    <a:cubicBezTo>
                      <a:pt x="87" y="27"/>
                      <a:pt x="92" y="26"/>
                      <a:pt x="91" y="30"/>
                    </a:cubicBezTo>
                    <a:cubicBezTo>
                      <a:pt x="96" y="27"/>
                      <a:pt x="97" y="33"/>
                      <a:pt x="104" y="32"/>
                    </a:cubicBezTo>
                    <a:cubicBezTo>
                      <a:pt x="101" y="38"/>
                      <a:pt x="108" y="36"/>
                      <a:pt x="108" y="36"/>
                    </a:cubicBezTo>
                    <a:cubicBezTo>
                      <a:pt x="109" y="37"/>
                      <a:pt x="106" y="41"/>
                      <a:pt x="110" y="39"/>
                    </a:cubicBezTo>
                    <a:cubicBezTo>
                      <a:pt x="107" y="46"/>
                      <a:pt x="104" y="37"/>
                      <a:pt x="98" y="39"/>
                    </a:cubicBezTo>
                    <a:cubicBezTo>
                      <a:pt x="97" y="45"/>
                      <a:pt x="103" y="43"/>
                      <a:pt x="101" y="50"/>
                    </a:cubicBezTo>
                    <a:cubicBezTo>
                      <a:pt x="96" y="51"/>
                      <a:pt x="89" y="53"/>
                      <a:pt x="85" y="50"/>
                    </a:cubicBezTo>
                    <a:cubicBezTo>
                      <a:pt x="80" y="47"/>
                      <a:pt x="70" y="46"/>
                      <a:pt x="64" y="50"/>
                    </a:cubicBezTo>
                    <a:cubicBezTo>
                      <a:pt x="62" y="51"/>
                      <a:pt x="60" y="50"/>
                      <a:pt x="56" y="51"/>
                    </a:cubicBezTo>
                    <a:cubicBezTo>
                      <a:pt x="55" y="52"/>
                      <a:pt x="55" y="53"/>
                      <a:pt x="55" y="54"/>
                    </a:cubicBezTo>
                    <a:cubicBezTo>
                      <a:pt x="51" y="52"/>
                      <a:pt x="43" y="56"/>
                      <a:pt x="36" y="54"/>
                    </a:cubicBezTo>
                    <a:cubicBezTo>
                      <a:pt x="34" y="51"/>
                      <a:pt x="32" y="48"/>
                      <a:pt x="30" y="45"/>
                    </a:cubicBezTo>
                    <a:cubicBezTo>
                      <a:pt x="25" y="45"/>
                      <a:pt x="18" y="47"/>
                      <a:pt x="18" y="42"/>
                    </a:cubicBezTo>
                    <a:cubicBezTo>
                      <a:pt x="17" y="42"/>
                      <a:pt x="17" y="43"/>
                      <a:pt x="16" y="44"/>
                    </a:cubicBezTo>
                    <a:cubicBezTo>
                      <a:pt x="15" y="43"/>
                      <a:pt x="15" y="41"/>
                      <a:pt x="16" y="41"/>
                    </a:cubicBezTo>
                    <a:cubicBezTo>
                      <a:pt x="17" y="38"/>
                      <a:pt x="12" y="41"/>
                      <a:pt x="12" y="4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7" name="Freeform 91"/>
              <p:cNvSpPr>
                <a:spLocks noEditPoints="1"/>
              </p:cNvSpPr>
              <p:nvPr>
                <p:custDataLst>
                  <p:tags r:id="rId116"/>
                </p:custDataLst>
              </p:nvPr>
            </p:nvSpPr>
            <p:spPr bwMode="auto">
              <a:xfrm>
                <a:off x="5210814" y="1530290"/>
                <a:ext cx="2143671" cy="2487673"/>
              </a:xfrm>
              <a:custGeom>
                <a:avLst/>
                <a:gdLst>
                  <a:gd name="T0" fmla="*/ 514 w 786"/>
                  <a:gd name="T1" fmla="*/ 60 h 912"/>
                  <a:gd name="T2" fmla="*/ 462 w 786"/>
                  <a:gd name="T3" fmla="*/ 96 h 912"/>
                  <a:gd name="T4" fmla="*/ 456 w 786"/>
                  <a:gd name="T5" fmla="*/ 149 h 912"/>
                  <a:gd name="T6" fmla="*/ 520 w 786"/>
                  <a:gd name="T7" fmla="*/ 192 h 912"/>
                  <a:gd name="T8" fmla="*/ 541 w 786"/>
                  <a:gd name="T9" fmla="*/ 135 h 912"/>
                  <a:gd name="T10" fmla="*/ 594 w 786"/>
                  <a:gd name="T11" fmla="*/ 133 h 912"/>
                  <a:gd name="T12" fmla="*/ 643 w 786"/>
                  <a:gd name="T13" fmla="*/ 146 h 912"/>
                  <a:gd name="T14" fmla="*/ 662 w 786"/>
                  <a:gd name="T15" fmla="*/ 197 h 912"/>
                  <a:gd name="T16" fmla="*/ 601 w 786"/>
                  <a:gd name="T17" fmla="*/ 219 h 912"/>
                  <a:gd name="T18" fmla="*/ 639 w 786"/>
                  <a:gd name="T19" fmla="*/ 241 h 912"/>
                  <a:gd name="T20" fmla="*/ 624 w 786"/>
                  <a:gd name="T21" fmla="*/ 249 h 912"/>
                  <a:gd name="T22" fmla="*/ 557 w 786"/>
                  <a:gd name="T23" fmla="*/ 298 h 912"/>
                  <a:gd name="T24" fmla="*/ 529 w 786"/>
                  <a:gd name="T25" fmla="*/ 381 h 912"/>
                  <a:gd name="T26" fmla="*/ 471 w 786"/>
                  <a:gd name="T27" fmla="*/ 348 h 912"/>
                  <a:gd name="T28" fmla="*/ 425 w 786"/>
                  <a:gd name="T29" fmla="*/ 410 h 912"/>
                  <a:gd name="T30" fmla="*/ 477 w 786"/>
                  <a:gd name="T31" fmla="*/ 435 h 912"/>
                  <a:gd name="T32" fmla="*/ 550 w 786"/>
                  <a:gd name="T33" fmla="*/ 484 h 912"/>
                  <a:gd name="T34" fmla="*/ 609 w 786"/>
                  <a:gd name="T35" fmla="*/ 475 h 912"/>
                  <a:gd name="T36" fmla="*/ 702 w 786"/>
                  <a:gd name="T37" fmla="*/ 515 h 912"/>
                  <a:gd name="T38" fmla="*/ 785 w 786"/>
                  <a:gd name="T39" fmla="*/ 566 h 912"/>
                  <a:gd name="T40" fmla="*/ 750 w 786"/>
                  <a:gd name="T41" fmla="*/ 680 h 912"/>
                  <a:gd name="T42" fmla="*/ 704 w 786"/>
                  <a:gd name="T43" fmla="*/ 730 h 912"/>
                  <a:gd name="T44" fmla="*/ 659 w 786"/>
                  <a:gd name="T45" fmla="*/ 779 h 912"/>
                  <a:gd name="T46" fmla="*/ 619 w 786"/>
                  <a:gd name="T47" fmla="*/ 825 h 912"/>
                  <a:gd name="T48" fmla="*/ 601 w 786"/>
                  <a:gd name="T49" fmla="*/ 861 h 912"/>
                  <a:gd name="T50" fmla="*/ 569 w 786"/>
                  <a:gd name="T51" fmla="*/ 896 h 912"/>
                  <a:gd name="T52" fmla="*/ 558 w 786"/>
                  <a:gd name="T53" fmla="*/ 847 h 912"/>
                  <a:gd name="T54" fmla="*/ 584 w 786"/>
                  <a:gd name="T55" fmla="*/ 745 h 912"/>
                  <a:gd name="T56" fmla="*/ 581 w 786"/>
                  <a:gd name="T57" fmla="*/ 647 h 912"/>
                  <a:gd name="T58" fmla="*/ 529 w 786"/>
                  <a:gd name="T59" fmla="*/ 581 h 912"/>
                  <a:gd name="T60" fmla="*/ 539 w 786"/>
                  <a:gd name="T61" fmla="*/ 526 h 912"/>
                  <a:gd name="T62" fmla="*/ 493 w 786"/>
                  <a:gd name="T63" fmla="*/ 468 h 912"/>
                  <a:gd name="T64" fmla="*/ 444 w 786"/>
                  <a:gd name="T65" fmla="*/ 438 h 912"/>
                  <a:gd name="T66" fmla="*/ 369 w 786"/>
                  <a:gd name="T67" fmla="*/ 395 h 912"/>
                  <a:gd name="T68" fmla="*/ 326 w 786"/>
                  <a:gd name="T69" fmla="*/ 351 h 912"/>
                  <a:gd name="T70" fmla="*/ 326 w 786"/>
                  <a:gd name="T71" fmla="*/ 369 h 912"/>
                  <a:gd name="T72" fmla="*/ 281 w 786"/>
                  <a:gd name="T73" fmla="*/ 312 h 912"/>
                  <a:gd name="T74" fmla="*/ 253 w 786"/>
                  <a:gd name="T75" fmla="*/ 213 h 912"/>
                  <a:gd name="T76" fmla="*/ 237 w 786"/>
                  <a:gd name="T77" fmla="*/ 186 h 912"/>
                  <a:gd name="T78" fmla="*/ 194 w 786"/>
                  <a:gd name="T79" fmla="*/ 139 h 912"/>
                  <a:gd name="T80" fmla="*/ 120 w 786"/>
                  <a:gd name="T81" fmla="*/ 115 h 912"/>
                  <a:gd name="T82" fmla="*/ 83 w 786"/>
                  <a:gd name="T83" fmla="*/ 135 h 912"/>
                  <a:gd name="T84" fmla="*/ 46 w 786"/>
                  <a:gd name="T85" fmla="*/ 158 h 912"/>
                  <a:gd name="T86" fmla="*/ 19 w 786"/>
                  <a:gd name="T87" fmla="*/ 123 h 912"/>
                  <a:gd name="T88" fmla="*/ 7 w 786"/>
                  <a:gd name="T89" fmla="*/ 78 h 912"/>
                  <a:gd name="T90" fmla="*/ 22 w 786"/>
                  <a:gd name="T91" fmla="*/ 50 h 912"/>
                  <a:gd name="T92" fmla="*/ 75 w 786"/>
                  <a:gd name="T93" fmla="*/ 17 h 912"/>
                  <a:gd name="T94" fmla="*/ 203 w 786"/>
                  <a:gd name="T95" fmla="*/ 31 h 912"/>
                  <a:gd name="T96" fmla="*/ 264 w 786"/>
                  <a:gd name="T97" fmla="*/ 34 h 912"/>
                  <a:gd name="T98" fmla="*/ 358 w 786"/>
                  <a:gd name="T99" fmla="*/ 59 h 912"/>
                  <a:gd name="T100" fmla="*/ 427 w 786"/>
                  <a:gd name="T101" fmla="*/ 43 h 912"/>
                  <a:gd name="T102" fmla="*/ 446 w 786"/>
                  <a:gd name="T103" fmla="*/ 10 h 912"/>
                  <a:gd name="T104" fmla="*/ 481 w 786"/>
                  <a:gd name="T105" fmla="*/ 41 h 912"/>
                  <a:gd name="T106" fmla="*/ 258 w 786"/>
                  <a:gd name="T107" fmla="*/ 69 h 912"/>
                  <a:gd name="T108" fmla="*/ 332 w 786"/>
                  <a:gd name="T109" fmla="*/ 108 h 912"/>
                  <a:gd name="T110" fmla="*/ 320 w 786"/>
                  <a:gd name="T111" fmla="*/ 106 h 912"/>
                  <a:gd name="T112" fmla="*/ 424 w 786"/>
                  <a:gd name="T113" fmla="*/ 200 h 912"/>
                  <a:gd name="T114" fmla="*/ 458 w 786"/>
                  <a:gd name="T115" fmla="*/ 235 h 912"/>
                  <a:gd name="T116" fmla="*/ 487 w 786"/>
                  <a:gd name="T117" fmla="*/ 216 h 912"/>
                  <a:gd name="T118" fmla="*/ 481 w 786"/>
                  <a:gd name="T119" fmla="*/ 271 h 912"/>
                  <a:gd name="T120" fmla="*/ 533 w 786"/>
                  <a:gd name="T121" fmla="*/ 253 h 912"/>
                  <a:gd name="T122" fmla="*/ 518 w 786"/>
                  <a:gd name="T123" fmla="*/ 269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86" h="912">
                    <a:moveTo>
                      <a:pt x="478" y="50"/>
                    </a:moveTo>
                    <a:cubicBezTo>
                      <a:pt x="479" y="53"/>
                      <a:pt x="483" y="48"/>
                      <a:pt x="481" y="55"/>
                    </a:cubicBezTo>
                    <a:cubicBezTo>
                      <a:pt x="483" y="55"/>
                      <a:pt x="484" y="55"/>
                      <a:pt x="486" y="55"/>
                    </a:cubicBezTo>
                    <a:cubicBezTo>
                      <a:pt x="488" y="53"/>
                      <a:pt x="489" y="51"/>
                      <a:pt x="489" y="47"/>
                    </a:cubicBezTo>
                    <a:cubicBezTo>
                      <a:pt x="491" y="46"/>
                      <a:pt x="492" y="45"/>
                      <a:pt x="492" y="43"/>
                    </a:cubicBezTo>
                    <a:cubicBezTo>
                      <a:pt x="497" y="45"/>
                      <a:pt x="493" y="38"/>
                      <a:pt x="498" y="40"/>
                    </a:cubicBezTo>
                    <a:cubicBezTo>
                      <a:pt x="498" y="36"/>
                      <a:pt x="498" y="33"/>
                      <a:pt x="498" y="29"/>
                    </a:cubicBezTo>
                    <a:cubicBezTo>
                      <a:pt x="503" y="29"/>
                      <a:pt x="505" y="28"/>
                      <a:pt x="510" y="29"/>
                    </a:cubicBezTo>
                    <a:cubicBezTo>
                      <a:pt x="511" y="30"/>
                      <a:pt x="510" y="33"/>
                      <a:pt x="511" y="34"/>
                    </a:cubicBezTo>
                    <a:cubicBezTo>
                      <a:pt x="511" y="34"/>
                      <a:pt x="513" y="34"/>
                      <a:pt x="514" y="34"/>
                    </a:cubicBezTo>
                    <a:cubicBezTo>
                      <a:pt x="516" y="34"/>
                      <a:pt x="516" y="36"/>
                      <a:pt x="518" y="37"/>
                    </a:cubicBezTo>
                    <a:cubicBezTo>
                      <a:pt x="519" y="41"/>
                      <a:pt x="517" y="43"/>
                      <a:pt x="514" y="44"/>
                    </a:cubicBezTo>
                    <a:cubicBezTo>
                      <a:pt x="517" y="46"/>
                      <a:pt x="516" y="52"/>
                      <a:pt x="520" y="53"/>
                    </a:cubicBezTo>
                    <a:cubicBezTo>
                      <a:pt x="519" y="57"/>
                      <a:pt x="515" y="57"/>
                      <a:pt x="514" y="60"/>
                    </a:cubicBezTo>
                    <a:cubicBezTo>
                      <a:pt x="511" y="60"/>
                      <a:pt x="510" y="63"/>
                      <a:pt x="510" y="60"/>
                    </a:cubicBezTo>
                    <a:cubicBezTo>
                      <a:pt x="507" y="62"/>
                      <a:pt x="507" y="66"/>
                      <a:pt x="505" y="68"/>
                    </a:cubicBezTo>
                    <a:cubicBezTo>
                      <a:pt x="503" y="67"/>
                      <a:pt x="506" y="64"/>
                      <a:pt x="499" y="65"/>
                    </a:cubicBezTo>
                    <a:cubicBezTo>
                      <a:pt x="499" y="63"/>
                      <a:pt x="501" y="64"/>
                      <a:pt x="502" y="63"/>
                    </a:cubicBezTo>
                    <a:cubicBezTo>
                      <a:pt x="499" y="59"/>
                      <a:pt x="494" y="65"/>
                      <a:pt x="489" y="63"/>
                    </a:cubicBezTo>
                    <a:cubicBezTo>
                      <a:pt x="490" y="68"/>
                      <a:pt x="489" y="67"/>
                      <a:pt x="489" y="72"/>
                    </a:cubicBezTo>
                    <a:cubicBezTo>
                      <a:pt x="487" y="72"/>
                      <a:pt x="488" y="71"/>
                      <a:pt x="487" y="69"/>
                    </a:cubicBezTo>
                    <a:cubicBezTo>
                      <a:pt x="484" y="70"/>
                      <a:pt x="485" y="75"/>
                      <a:pt x="480" y="74"/>
                    </a:cubicBezTo>
                    <a:cubicBezTo>
                      <a:pt x="480" y="75"/>
                      <a:pt x="483" y="75"/>
                      <a:pt x="483" y="77"/>
                    </a:cubicBezTo>
                    <a:cubicBezTo>
                      <a:pt x="483" y="79"/>
                      <a:pt x="481" y="80"/>
                      <a:pt x="481" y="83"/>
                    </a:cubicBezTo>
                    <a:cubicBezTo>
                      <a:pt x="478" y="79"/>
                      <a:pt x="474" y="88"/>
                      <a:pt x="472" y="87"/>
                    </a:cubicBezTo>
                    <a:cubicBezTo>
                      <a:pt x="472" y="86"/>
                      <a:pt x="470" y="85"/>
                      <a:pt x="470" y="90"/>
                    </a:cubicBezTo>
                    <a:cubicBezTo>
                      <a:pt x="468" y="90"/>
                      <a:pt x="466" y="90"/>
                      <a:pt x="464" y="90"/>
                    </a:cubicBezTo>
                    <a:cubicBezTo>
                      <a:pt x="462" y="91"/>
                      <a:pt x="462" y="94"/>
                      <a:pt x="462" y="96"/>
                    </a:cubicBezTo>
                    <a:cubicBezTo>
                      <a:pt x="460" y="94"/>
                      <a:pt x="459" y="95"/>
                      <a:pt x="459" y="98"/>
                    </a:cubicBezTo>
                    <a:cubicBezTo>
                      <a:pt x="456" y="95"/>
                      <a:pt x="455" y="97"/>
                      <a:pt x="452" y="98"/>
                    </a:cubicBezTo>
                    <a:cubicBezTo>
                      <a:pt x="453" y="99"/>
                      <a:pt x="453" y="101"/>
                      <a:pt x="453" y="103"/>
                    </a:cubicBezTo>
                    <a:cubicBezTo>
                      <a:pt x="450" y="100"/>
                      <a:pt x="451" y="104"/>
                      <a:pt x="449" y="108"/>
                    </a:cubicBezTo>
                    <a:cubicBezTo>
                      <a:pt x="447" y="111"/>
                      <a:pt x="443" y="114"/>
                      <a:pt x="443" y="121"/>
                    </a:cubicBezTo>
                    <a:cubicBezTo>
                      <a:pt x="439" y="123"/>
                      <a:pt x="438" y="127"/>
                      <a:pt x="435" y="130"/>
                    </a:cubicBezTo>
                    <a:cubicBezTo>
                      <a:pt x="436" y="132"/>
                      <a:pt x="437" y="130"/>
                      <a:pt x="437" y="130"/>
                    </a:cubicBezTo>
                    <a:cubicBezTo>
                      <a:pt x="439" y="130"/>
                      <a:pt x="437" y="131"/>
                      <a:pt x="438" y="132"/>
                    </a:cubicBezTo>
                    <a:cubicBezTo>
                      <a:pt x="439" y="132"/>
                      <a:pt x="441" y="134"/>
                      <a:pt x="441" y="135"/>
                    </a:cubicBezTo>
                    <a:cubicBezTo>
                      <a:pt x="443" y="135"/>
                      <a:pt x="444" y="131"/>
                      <a:pt x="447" y="135"/>
                    </a:cubicBezTo>
                    <a:cubicBezTo>
                      <a:pt x="448" y="135"/>
                      <a:pt x="449" y="136"/>
                      <a:pt x="450" y="136"/>
                    </a:cubicBezTo>
                    <a:cubicBezTo>
                      <a:pt x="450" y="138"/>
                      <a:pt x="450" y="140"/>
                      <a:pt x="450" y="142"/>
                    </a:cubicBezTo>
                    <a:cubicBezTo>
                      <a:pt x="451" y="144"/>
                      <a:pt x="453" y="143"/>
                      <a:pt x="453" y="145"/>
                    </a:cubicBezTo>
                    <a:cubicBezTo>
                      <a:pt x="454" y="146"/>
                      <a:pt x="457" y="146"/>
                      <a:pt x="456" y="149"/>
                    </a:cubicBezTo>
                    <a:cubicBezTo>
                      <a:pt x="464" y="148"/>
                      <a:pt x="470" y="151"/>
                      <a:pt x="474" y="149"/>
                    </a:cubicBezTo>
                    <a:cubicBezTo>
                      <a:pt x="475" y="155"/>
                      <a:pt x="481" y="153"/>
                      <a:pt x="484" y="157"/>
                    </a:cubicBezTo>
                    <a:cubicBezTo>
                      <a:pt x="485" y="158"/>
                      <a:pt x="486" y="157"/>
                      <a:pt x="486" y="158"/>
                    </a:cubicBezTo>
                    <a:cubicBezTo>
                      <a:pt x="486" y="161"/>
                      <a:pt x="487" y="158"/>
                      <a:pt x="487" y="158"/>
                    </a:cubicBezTo>
                    <a:cubicBezTo>
                      <a:pt x="489" y="158"/>
                      <a:pt x="489" y="161"/>
                      <a:pt x="490" y="161"/>
                    </a:cubicBezTo>
                    <a:cubicBezTo>
                      <a:pt x="493" y="162"/>
                      <a:pt x="495" y="160"/>
                      <a:pt x="495" y="164"/>
                    </a:cubicBezTo>
                    <a:cubicBezTo>
                      <a:pt x="503" y="164"/>
                      <a:pt x="507" y="167"/>
                      <a:pt x="514" y="167"/>
                    </a:cubicBezTo>
                    <a:cubicBezTo>
                      <a:pt x="514" y="172"/>
                      <a:pt x="513" y="176"/>
                      <a:pt x="515" y="179"/>
                    </a:cubicBezTo>
                    <a:cubicBezTo>
                      <a:pt x="515" y="179"/>
                      <a:pt x="517" y="181"/>
                      <a:pt x="517" y="181"/>
                    </a:cubicBezTo>
                    <a:cubicBezTo>
                      <a:pt x="517" y="182"/>
                      <a:pt x="516" y="184"/>
                      <a:pt x="515" y="183"/>
                    </a:cubicBezTo>
                    <a:cubicBezTo>
                      <a:pt x="516" y="185"/>
                      <a:pt x="518" y="184"/>
                      <a:pt x="518" y="185"/>
                    </a:cubicBezTo>
                    <a:cubicBezTo>
                      <a:pt x="519" y="185"/>
                      <a:pt x="516" y="189"/>
                      <a:pt x="520" y="188"/>
                    </a:cubicBezTo>
                    <a:cubicBezTo>
                      <a:pt x="519" y="189"/>
                      <a:pt x="518" y="190"/>
                      <a:pt x="518" y="192"/>
                    </a:cubicBezTo>
                    <a:cubicBezTo>
                      <a:pt x="519" y="194"/>
                      <a:pt x="520" y="193"/>
                      <a:pt x="520" y="192"/>
                    </a:cubicBezTo>
                    <a:cubicBezTo>
                      <a:pt x="522" y="192"/>
                      <a:pt x="521" y="195"/>
                      <a:pt x="521" y="195"/>
                    </a:cubicBezTo>
                    <a:cubicBezTo>
                      <a:pt x="522" y="196"/>
                      <a:pt x="524" y="195"/>
                      <a:pt x="524" y="195"/>
                    </a:cubicBezTo>
                    <a:cubicBezTo>
                      <a:pt x="526" y="197"/>
                      <a:pt x="532" y="197"/>
                      <a:pt x="536" y="195"/>
                    </a:cubicBezTo>
                    <a:cubicBezTo>
                      <a:pt x="538" y="189"/>
                      <a:pt x="538" y="186"/>
                      <a:pt x="536" y="181"/>
                    </a:cubicBezTo>
                    <a:cubicBezTo>
                      <a:pt x="537" y="179"/>
                      <a:pt x="534" y="180"/>
                      <a:pt x="533" y="179"/>
                    </a:cubicBezTo>
                    <a:cubicBezTo>
                      <a:pt x="532" y="177"/>
                      <a:pt x="536" y="171"/>
                      <a:pt x="530" y="173"/>
                    </a:cubicBezTo>
                    <a:cubicBezTo>
                      <a:pt x="531" y="172"/>
                      <a:pt x="534" y="172"/>
                      <a:pt x="533" y="169"/>
                    </a:cubicBezTo>
                    <a:cubicBezTo>
                      <a:pt x="539" y="170"/>
                      <a:pt x="539" y="166"/>
                      <a:pt x="544" y="166"/>
                    </a:cubicBezTo>
                    <a:cubicBezTo>
                      <a:pt x="546" y="166"/>
                      <a:pt x="544" y="162"/>
                      <a:pt x="545" y="161"/>
                    </a:cubicBezTo>
                    <a:cubicBezTo>
                      <a:pt x="545" y="161"/>
                      <a:pt x="549" y="163"/>
                      <a:pt x="550" y="161"/>
                    </a:cubicBezTo>
                    <a:cubicBezTo>
                      <a:pt x="546" y="155"/>
                      <a:pt x="551" y="149"/>
                      <a:pt x="548" y="145"/>
                    </a:cubicBezTo>
                    <a:cubicBezTo>
                      <a:pt x="548" y="143"/>
                      <a:pt x="546" y="145"/>
                      <a:pt x="547" y="145"/>
                    </a:cubicBezTo>
                    <a:cubicBezTo>
                      <a:pt x="544" y="143"/>
                      <a:pt x="547" y="140"/>
                      <a:pt x="542" y="141"/>
                    </a:cubicBezTo>
                    <a:cubicBezTo>
                      <a:pt x="542" y="138"/>
                      <a:pt x="540" y="137"/>
                      <a:pt x="541" y="135"/>
                    </a:cubicBezTo>
                    <a:cubicBezTo>
                      <a:pt x="540" y="131"/>
                      <a:pt x="542" y="130"/>
                      <a:pt x="545" y="130"/>
                    </a:cubicBezTo>
                    <a:cubicBezTo>
                      <a:pt x="542" y="129"/>
                      <a:pt x="547" y="120"/>
                      <a:pt x="541" y="120"/>
                    </a:cubicBezTo>
                    <a:cubicBezTo>
                      <a:pt x="542" y="119"/>
                      <a:pt x="542" y="117"/>
                      <a:pt x="542" y="115"/>
                    </a:cubicBezTo>
                    <a:cubicBezTo>
                      <a:pt x="542" y="116"/>
                      <a:pt x="540" y="115"/>
                      <a:pt x="541" y="114"/>
                    </a:cubicBezTo>
                    <a:cubicBezTo>
                      <a:pt x="541" y="113"/>
                      <a:pt x="542" y="114"/>
                      <a:pt x="542" y="112"/>
                    </a:cubicBezTo>
                    <a:cubicBezTo>
                      <a:pt x="542" y="111"/>
                      <a:pt x="541" y="111"/>
                      <a:pt x="541" y="109"/>
                    </a:cubicBezTo>
                    <a:cubicBezTo>
                      <a:pt x="541" y="108"/>
                      <a:pt x="544" y="104"/>
                      <a:pt x="541" y="103"/>
                    </a:cubicBezTo>
                    <a:cubicBezTo>
                      <a:pt x="541" y="101"/>
                      <a:pt x="553" y="100"/>
                      <a:pt x="551" y="105"/>
                    </a:cubicBezTo>
                    <a:cubicBezTo>
                      <a:pt x="557" y="105"/>
                      <a:pt x="565" y="106"/>
                      <a:pt x="567" y="102"/>
                    </a:cubicBezTo>
                    <a:cubicBezTo>
                      <a:pt x="571" y="106"/>
                      <a:pt x="578" y="106"/>
                      <a:pt x="578" y="114"/>
                    </a:cubicBezTo>
                    <a:cubicBezTo>
                      <a:pt x="582" y="114"/>
                      <a:pt x="586" y="114"/>
                      <a:pt x="590" y="114"/>
                    </a:cubicBezTo>
                    <a:cubicBezTo>
                      <a:pt x="589" y="116"/>
                      <a:pt x="591" y="117"/>
                      <a:pt x="593" y="117"/>
                    </a:cubicBezTo>
                    <a:cubicBezTo>
                      <a:pt x="593" y="120"/>
                      <a:pt x="592" y="123"/>
                      <a:pt x="593" y="126"/>
                    </a:cubicBezTo>
                    <a:cubicBezTo>
                      <a:pt x="593" y="129"/>
                      <a:pt x="596" y="132"/>
                      <a:pt x="594" y="133"/>
                    </a:cubicBezTo>
                    <a:cubicBezTo>
                      <a:pt x="594" y="135"/>
                      <a:pt x="597" y="134"/>
                      <a:pt x="598" y="135"/>
                    </a:cubicBezTo>
                    <a:cubicBezTo>
                      <a:pt x="598" y="139"/>
                      <a:pt x="604" y="137"/>
                      <a:pt x="600" y="141"/>
                    </a:cubicBezTo>
                    <a:cubicBezTo>
                      <a:pt x="606" y="142"/>
                      <a:pt x="608" y="138"/>
                      <a:pt x="613" y="139"/>
                    </a:cubicBezTo>
                    <a:cubicBezTo>
                      <a:pt x="614" y="137"/>
                      <a:pt x="613" y="136"/>
                      <a:pt x="612" y="136"/>
                    </a:cubicBezTo>
                    <a:cubicBezTo>
                      <a:pt x="613" y="133"/>
                      <a:pt x="614" y="133"/>
                      <a:pt x="616" y="135"/>
                    </a:cubicBezTo>
                    <a:cubicBezTo>
                      <a:pt x="614" y="130"/>
                      <a:pt x="620" y="130"/>
                      <a:pt x="621" y="129"/>
                    </a:cubicBezTo>
                    <a:cubicBezTo>
                      <a:pt x="622" y="127"/>
                      <a:pt x="619" y="127"/>
                      <a:pt x="619" y="127"/>
                    </a:cubicBezTo>
                    <a:cubicBezTo>
                      <a:pt x="619" y="126"/>
                      <a:pt x="622" y="125"/>
                      <a:pt x="625" y="124"/>
                    </a:cubicBezTo>
                    <a:cubicBezTo>
                      <a:pt x="622" y="128"/>
                      <a:pt x="624" y="127"/>
                      <a:pt x="628" y="132"/>
                    </a:cubicBezTo>
                    <a:cubicBezTo>
                      <a:pt x="630" y="134"/>
                      <a:pt x="631" y="137"/>
                      <a:pt x="637" y="138"/>
                    </a:cubicBezTo>
                    <a:cubicBezTo>
                      <a:pt x="637" y="139"/>
                      <a:pt x="634" y="139"/>
                      <a:pt x="634" y="141"/>
                    </a:cubicBezTo>
                    <a:cubicBezTo>
                      <a:pt x="635" y="142"/>
                      <a:pt x="637" y="142"/>
                      <a:pt x="637" y="145"/>
                    </a:cubicBezTo>
                    <a:cubicBezTo>
                      <a:pt x="639" y="146"/>
                      <a:pt x="638" y="142"/>
                      <a:pt x="639" y="142"/>
                    </a:cubicBezTo>
                    <a:cubicBezTo>
                      <a:pt x="642" y="141"/>
                      <a:pt x="637" y="148"/>
                      <a:pt x="643" y="146"/>
                    </a:cubicBezTo>
                    <a:cubicBezTo>
                      <a:pt x="640" y="150"/>
                      <a:pt x="644" y="152"/>
                      <a:pt x="640" y="155"/>
                    </a:cubicBezTo>
                    <a:cubicBezTo>
                      <a:pt x="640" y="158"/>
                      <a:pt x="644" y="157"/>
                      <a:pt x="646" y="158"/>
                    </a:cubicBezTo>
                    <a:cubicBezTo>
                      <a:pt x="646" y="159"/>
                      <a:pt x="644" y="160"/>
                      <a:pt x="644" y="161"/>
                    </a:cubicBezTo>
                    <a:cubicBezTo>
                      <a:pt x="645" y="162"/>
                      <a:pt x="648" y="162"/>
                      <a:pt x="649" y="163"/>
                    </a:cubicBezTo>
                    <a:cubicBezTo>
                      <a:pt x="650" y="163"/>
                      <a:pt x="651" y="165"/>
                      <a:pt x="652" y="166"/>
                    </a:cubicBezTo>
                    <a:cubicBezTo>
                      <a:pt x="654" y="167"/>
                      <a:pt x="657" y="168"/>
                      <a:pt x="659" y="170"/>
                    </a:cubicBezTo>
                    <a:cubicBezTo>
                      <a:pt x="661" y="171"/>
                      <a:pt x="663" y="164"/>
                      <a:pt x="664" y="169"/>
                    </a:cubicBezTo>
                    <a:cubicBezTo>
                      <a:pt x="664" y="173"/>
                      <a:pt x="660" y="173"/>
                      <a:pt x="656" y="173"/>
                    </a:cubicBezTo>
                    <a:cubicBezTo>
                      <a:pt x="659" y="176"/>
                      <a:pt x="663" y="177"/>
                      <a:pt x="668" y="178"/>
                    </a:cubicBezTo>
                    <a:cubicBezTo>
                      <a:pt x="668" y="180"/>
                      <a:pt x="669" y="180"/>
                      <a:pt x="671" y="181"/>
                    </a:cubicBezTo>
                    <a:cubicBezTo>
                      <a:pt x="671" y="183"/>
                      <a:pt x="671" y="185"/>
                      <a:pt x="674" y="185"/>
                    </a:cubicBezTo>
                    <a:cubicBezTo>
                      <a:pt x="673" y="187"/>
                      <a:pt x="672" y="189"/>
                      <a:pt x="673" y="192"/>
                    </a:cubicBezTo>
                    <a:cubicBezTo>
                      <a:pt x="670" y="193"/>
                      <a:pt x="667" y="193"/>
                      <a:pt x="664" y="195"/>
                    </a:cubicBezTo>
                    <a:cubicBezTo>
                      <a:pt x="663" y="196"/>
                      <a:pt x="664" y="197"/>
                      <a:pt x="662" y="197"/>
                    </a:cubicBezTo>
                    <a:cubicBezTo>
                      <a:pt x="661" y="197"/>
                      <a:pt x="659" y="197"/>
                      <a:pt x="659" y="198"/>
                    </a:cubicBezTo>
                    <a:cubicBezTo>
                      <a:pt x="659" y="201"/>
                      <a:pt x="656" y="199"/>
                      <a:pt x="656" y="198"/>
                    </a:cubicBezTo>
                    <a:cubicBezTo>
                      <a:pt x="656" y="199"/>
                      <a:pt x="654" y="201"/>
                      <a:pt x="653" y="201"/>
                    </a:cubicBezTo>
                    <a:cubicBezTo>
                      <a:pt x="653" y="202"/>
                      <a:pt x="652" y="205"/>
                      <a:pt x="652" y="206"/>
                    </a:cubicBezTo>
                    <a:cubicBezTo>
                      <a:pt x="651" y="207"/>
                      <a:pt x="645" y="205"/>
                      <a:pt x="649" y="207"/>
                    </a:cubicBezTo>
                    <a:cubicBezTo>
                      <a:pt x="647" y="210"/>
                      <a:pt x="642" y="209"/>
                      <a:pt x="640" y="209"/>
                    </a:cubicBezTo>
                    <a:cubicBezTo>
                      <a:pt x="637" y="209"/>
                      <a:pt x="634" y="209"/>
                      <a:pt x="631" y="209"/>
                    </a:cubicBezTo>
                    <a:cubicBezTo>
                      <a:pt x="629" y="209"/>
                      <a:pt x="629" y="208"/>
                      <a:pt x="627" y="207"/>
                    </a:cubicBezTo>
                    <a:cubicBezTo>
                      <a:pt x="620" y="206"/>
                      <a:pt x="613" y="208"/>
                      <a:pt x="607" y="209"/>
                    </a:cubicBezTo>
                    <a:cubicBezTo>
                      <a:pt x="602" y="211"/>
                      <a:pt x="600" y="217"/>
                      <a:pt x="594" y="218"/>
                    </a:cubicBezTo>
                    <a:cubicBezTo>
                      <a:pt x="597" y="221"/>
                      <a:pt x="591" y="221"/>
                      <a:pt x="590" y="224"/>
                    </a:cubicBezTo>
                    <a:cubicBezTo>
                      <a:pt x="590" y="225"/>
                      <a:pt x="591" y="226"/>
                      <a:pt x="591" y="228"/>
                    </a:cubicBezTo>
                    <a:cubicBezTo>
                      <a:pt x="593" y="227"/>
                      <a:pt x="593" y="224"/>
                      <a:pt x="595" y="222"/>
                    </a:cubicBezTo>
                    <a:cubicBezTo>
                      <a:pt x="597" y="221"/>
                      <a:pt x="601" y="222"/>
                      <a:pt x="601" y="219"/>
                    </a:cubicBezTo>
                    <a:cubicBezTo>
                      <a:pt x="602" y="214"/>
                      <a:pt x="604" y="223"/>
                      <a:pt x="604" y="216"/>
                    </a:cubicBezTo>
                    <a:cubicBezTo>
                      <a:pt x="606" y="215"/>
                      <a:pt x="607" y="218"/>
                      <a:pt x="607" y="218"/>
                    </a:cubicBezTo>
                    <a:cubicBezTo>
                      <a:pt x="609" y="217"/>
                      <a:pt x="608" y="215"/>
                      <a:pt x="609" y="215"/>
                    </a:cubicBezTo>
                    <a:cubicBezTo>
                      <a:pt x="612" y="214"/>
                      <a:pt x="614" y="215"/>
                      <a:pt x="619" y="215"/>
                    </a:cubicBezTo>
                    <a:cubicBezTo>
                      <a:pt x="619" y="216"/>
                      <a:pt x="621" y="215"/>
                      <a:pt x="621" y="215"/>
                    </a:cubicBezTo>
                    <a:cubicBezTo>
                      <a:pt x="623" y="214"/>
                      <a:pt x="623" y="223"/>
                      <a:pt x="619" y="221"/>
                    </a:cubicBezTo>
                    <a:cubicBezTo>
                      <a:pt x="623" y="224"/>
                      <a:pt x="616" y="225"/>
                      <a:pt x="618" y="231"/>
                    </a:cubicBezTo>
                    <a:cubicBezTo>
                      <a:pt x="619" y="232"/>
                      <a:pt x="619" y="233"/>
                      <a:pt x="619" y="235"/>
                    </a:cubicBezTo>
                    <a:cubicBezTo>
                      <a:pt x="620" y="234"/>
                      <a:pt x="622" y="234"/>
                      <a:pt x="622" y="235"/>
                    </a:cubicBezTo>
                    <a:cubicBezTo>
                      <a:pt x="622" y="237"/>
                      <a:pt x="624" y="236"/>
                      <a:pt x="625" y="237"/>
                    </a:cubicBezTo>
                    <a:cubicBezTo>
                      <a:pt x="626" y="237"/>
                      <a:pt x="627" y="240"/>
                      <a:pt x="628" y="240"/>
                    </a:cubicBezTo>
                    <a:cubicBezTo>
                      <a:pt x="629" y="240"/>
                      <a:pt x="630" y="240"/>
                      <a:pt x="631" y="240"/>
                    </a:cubicBezTo>
                    <a:cubicBezTo>
                      <a:pt x="632" y="240"/>
                      <a:pt x="632" y="241"/>
                      <a:pt x="633" y="241"/>
                    </a:cubicBezTo>
                    <a:cubicBezTo>
                      <a:pt x="635" y="242"/>
                      <a:pt x="637" y="238"/>
                      <a:pt x="639" y="241"/>
                    </a:cubicBezTo>
                    <a:cubicBezTo>
                      <a:pt x="640" y="242"/>
                      <a:pt x="639" y="239"/>
                      <a:pt x="640" y="238"/>
                    </a:cubicBezTo>
                    <a:cubicBezTo>
                      <a:pt x="640" y="238"/>
                      <a:pt x="643" y="239"/>
                      <a:pt x="643" y="238"/>
                    </a:cubicBezTo>
                    <a:cubicBezTo>
                      <a:pt x="644" y="237"/>
                      <a:pt x="642" y="235"/>
                      <a:pt x="643" y="234"/>
                    </a:cubicBezTo>
                    <a:cubicBezTo>
                      <a:pt x="645" y="233"/>
                      <a:pt x="646" y="235"/>
                      <a:pt x="646" y="237"/>
                    </a:cubicBezTo>
                    <a:cubicBezTo>
                      <a:pt x="647" y="239"/>
                      <a:pt x="651" y="238"/>
                      <a:pt x="649" y="243"/>
                    </a:cubicBezTo>
                    <a:cubicBezTo>
                      <a:pt x="647" y="244"/>
                      <a:pt x="646" y="241"/>
                      <a:pt x="644" y="241"/>
                    </a:cubicBezTo>
                    <a:cubicBezTo>
                      <a:pt x="642" y="242"/>
                      <a:pt x="642" y="245"/>
                      <a:pt x="640" y="246"/>
                    </a:cubicBezTo>
                    <a:cubicBezTo>
                      <a:pt x="639" y="246"/>
                      <a:pt x="637" y="245"/>
                      <a:pt x="636" y="246"/>
                    </a:cubicBezTo>
                    <a:cubicBezTo>
                      <a:pt x="633" y="246"/>
                      <a:pt x="634" y="250"/>
                      <a:pt x="628" y="249"/>
                    </a:cubicBezTo>
                    <a:cubicBezTo>
                      <a:pt x="625" y="248"/>
                      <a:pt x="626" y="252"/>
                      <a:pt x="625" y="253"/>
                    </a:cubicBezTo>
                    <a:cubicBezTo>
                      <a:pt x="624" y="254"/>
                      <a:pt x="623" y="252"/>
                      <a:pt x="624" y="252"/>
                    </a:cubicBezTo>
                    <a:cubicBezTo>
                      <a:pt x="621" y="254"/>
                      <a:pt x="621" y="257"/>
                      <a:pt x="616" y="256"/>
                    </a:cubicBezTo>
                    <a:cubicBezTo>
                      <a:pt x="619" y="253"/>
                      <a:pt x="616" y="254"/>
                      <a:pt x="616" y="250"/>
                    </a:cubicBezTo>
                    <a:cubicBezTo>
                      <a:pt x="619" y="249"/>
                      <a:pt x="621" y="245"/>
                      <a:pt x="624" y="249"/>
                    </a:cubicBezTo>
                    <a:cubicBezTo>
                      <a:pt x="625" y="244"/>
                      <a:pt x="621" y="244"/>
                      <a:pt x="619" y="243"/>
                    </a:cubicBezTo>
                    <a:cubicBezTo>
                      <a:pt x="616" y="241"/>
                      <a:pt x="613" y="247"/>
                      <a:pt x="610" y="247"/>
                    </a:cubicBezTo>
                    <a:cubicBezTo>
                      <a:pt x="610" y="247"/>
                      <a:pt x="606" y="248"/>
                      <a:pt x="606" y="249"/>
                    </a:cubicBezTo>
                    <a:cubicBezTo>
                      <a:pt x="605" y="249"/>
                      <a:pt x="604" y="250"/>
                      <a:pt x="604" y="252"/>
                    </a:cubicBezTo>
                    <a:cubicBezTo>
                      <a:pt x="596" y="250"/>
                      <a:pt x="597" y="256"/>
                      <a:pt x="590" y="253"/>
                    </a:cubicBezTo>
                    <a:cubicBezTo>
                      <a:pt x="592" y="255"/>
                      <a:pt x="594" y="256"/>
                      <a:pt x="587" y="256"/>
                    </a:cubicBezTo>
                    <a:cubicBezTo>
                      <a:pt x="584" y="259"/>
                      <a:pt x="582" y="266"/>
                      <a:pt x="587" y="268"/>
                    </a:cubicBezTo>
                    <a:cubicBezTo>
                      <a:pt x="587" y="271"/>
                      <a:pt x="583" y="270"/>
                      <a:pt x="584" y="274"/>
                    </a:cubicBezTo>
                    <a:cubicBezTo>
                      <a:pt x="582" y="274"/>
                      <a:pt x="581" y="273"/>
                      <a:pt x="579" y="274"/>
                    </a:cubicBezTo>
                    <a:cubicBezTo>
                      <a:pt x="577" y="274"/>
                      <a:pt x="577" y="276"/>
                      <a:pt x="576" y="277"/>
                    </a:cubicBezTo>
                    <a:cubicBezTo>
                      <a:pt x="574" y="278"/>
                      <a:pt x="569" y="277"/>
                      <a:pt x="567" y="280"/>
                    </a:cubicBezTo>
                    <a:cubicBezTo>
                      <a:pt x="567" y="281"/>
                      <a:pt x="565" y="282"/>
                      <a:pt x="564" y="283"/>
                    </a:cubicBezTo>
                    <a:cubicBezTo>
                      <a:pt x="563" y="285"/>
                      <a:pt x="562" y="288"/>
                      <a:pt x="560" y="290"/>
                    </a:cubicBezTo>
                    <a:cubicBezTo>
                      <a:pt x="559" y="292"/>
                      <a:pt x="556" y="292"/>
                      <a:pt x="557" y="298"/>
                    </a:cubicBezTo>
                    <a:cubicBezTo>
                      <a:pt x="554" y="297"/>
                      <a:pt x="554" y="294"/>
                      <a:pt x="551" y="293"/>
                    </a:cubicBezTo>
                    <a:cubicBezTo>
                      <a:pt x="549" y="293"/>
                      <a:pt x="550" y="296"/>
                      <a:pt x="548" y="296"/>
                    </a:cubicBezTo>
                    <a:cubicBezTo>
                      <a:pt x="553" y="302"/>
                      <a:pt x="553" y="307"/>
                      <a:pt x="554" y="315"/>
                    </a:cubicBezTo>
                    <a:cubicBezTo>
                      <a:pt x="551" y="314"/>
                      <a:pt x="552" y="318"/>
                      <a:pt x="551" y="318"/>
                    </a:cubicBezTo>
                    <a:cubicBezTo>
                      <a:pt x="551" y="319"/>
                      <a:pt x="548" y="318"/>
                      <a:pt x="548" y="318"/>
                    </a:cubicBezTo>
                    <a:cubicBezTo>
                      <a:pt x="547" y="320"/>
                      <a:pt x="547" y="320"/>
                      <a:pt x="545" y="321"/>
                    </a:cubicBezTo>
                    <a:cubicBezTo>
                      <a:pt x="544" y="322"/>
                      <a:pt x="542" y="325"/>
                      <a:pt x="541" y="326"/>
                    </a:cubicBezTo>
                    <a:cubicBezTo>
                      <a:pt x="539" y="327"/>
                      <a:pt x="536" y="325"/>
                      <a:pt x="535" y="327"/>
                    </a:cubicBezTo>
                    <a:cubicBezTo>
                      <a:pt x="531" y="328"/>
                      <a:pt x="530" y="332"/>
                      <a:pt x="529" y="335"/>
                    </a:cubicBezTo>
                    <a:cubicBezTo>
                      <a:pt x="525" y="335"/>
                      <a:pt x="526" y="339"/>
                      <a:pt x="521" y="339"/>
                    </a:cubicBezTo>
                    <a:cubicBezTo>
                      <a:pt x="523" y="344"/>
                      <a:pt x="518" y="355"/>
                      <a:pt x="524" y="355"/>
                    </a:cubicBezTo>
                    <a:cubicBezTo>
                      <a:pt x="521" y="361"/>
                      <a:pt x="527" y="361"/>
                      <a:pt x="526" y="369"/>
                    </a:cubicBezTo>
                    <a:cubicBezTo>
                      <a:pt x="526" y="370"/>
                      <a:pt x="528" y="370"/>
                      <a:pt x="529" y="370"/>
                    </a:cubicBezTo>
                    <a:cubicBezTo>
                      <a:pt x="527" y="375"/>
                      <a:pt x="529" y="374"/>
                      <a:pt x="529" y="381"/>
                    </a:cubicBezTo>
                    <a:cubicBezTo>
                      <a:pt x="526" y="381"/>
                      <a:pt x="524" y="382"/>
                      <a:pt x="523" y="384"/>
                    </a:cubicBezTo>
                    <a:cubicBezTo>
                      <a:pt x="521" y="384"/>
                      <a:pt x="522" y="381"/>
                      <a:pt x="521" y="379"/>
                    </a:cubicBezTo>
                    <a:cubicBezTo>
                      <a:pt x="520" y="378"/>
                      <a:pt x="518" y="379"/>
                      <a:pt x="517" y="378"/>
                    </a:cubicBezTo>
                    <a:cubicBezTo>
                      <a:pt x="516" y="377"/>
                      <a:pt x="517" y="373"/>
                      <a:pt x="514" y="375"/>
                    </a:cubicBezTo>
                    <a:cubicBezTo>
                      <a:pt x="515" y="371"/>
                      <a:pt x="516" y="368"/>
                      <a:pt x="511" y="367"/>
                    </a:cubicBezTo>
                    <a:cubicBezTo>
                      <a:pt x="514" y="360"/>
                      <a:pt x="510" y="361"/>
                      <a:pt x="510" y="354"/>
                    </a:cubicBezTo>
                    <a:cubicBezTo>
                      <a:pt x="508" y="354"/>
                      <a:pt x="508" y="355"/>
                      <a:pt x="507" y="355"/>
                    </a:cubicBezTo>
                    <a:cubicBezTo>
                      <a:pt x="507" y="354"/>
                      <a:pt x="507" y="353"/>
                      <a:pt x="507" y="352"/>
                    </a:cubicBezTo>
                    <a:cubicBezTo>
                      <a:pt x="504" y="353"/>
                      <a:pt x="496" y="354"/>
                      <a:pt x="495" y="352"/>
                    </a:cubicBezTo>
                    <a:cubicBezTo>
                      <a:pt x="494" y="351"/>
                      <a:pt x="494" y="350"/>
                      <a:pt x="492" y="349"/>
                    </a:cubicBezTo>
                    <a:cubicBezTo>
                      <a:pt x="491" y="349"/>
                      <a:pt x="488" y="351"/>
                      <a:pt x="486" y="351"/>
                    </a:cubicBezTo>
                    <a:cubicBezTo>
                      <a:pt x="486" y="351"/>
                      <a:pt x="491" y="346"/>
                      <a:pt x="486" y="348"/>
                    </a:cubicBezTo>
                    <a:cubicBezTo>
                      <a:pt x="485" y="348"/>
                      <a:pt x="486" y="349"/>
                      <a:pt x="484" y="349"/>
                    </a:cubicBezTo>
                    <a:cubicBezTo>
                      <a:pt x="480" y="350"/>
                      <a:pt x="474" y="350"/>
                      <a:pt x="471" y="348"/>
                    </a:cubicBezTo>
                    <a:cubicBezTo>
                      <a:pt x="468" y="348"/>
                      <a:pt x="470" y="353"/>
                      <a:pt x="470" y="355"/>
                    </a:cubicBezTo>
                    <a:cubicBezTo>
                      <a:pt x="461" y="354"/>
                      <a:pt x="452" y="353"/>
                      <a:pt x="443" y="352"/>
                    </a:cubicBezTo>
                    <a:cubicBezTo>
                      <a:pt x="442" y="353"/>
                      <a:pt x="441" y="354"/>
                      <a:pt x="440" y="354"/>
                    </a:cubicBezTo>
                    <a:cubicBezTo>
                      <a:pt x="438" y="354"/>
                      <a:pt x="439" y="357"/>
                      <a:pt x="437" y="357"/>
                    </a:cubicBezTo>
                    <a:cubicBezTo>
                      <a:pt x="435" y="357"/>
                      <a:pt x="436" y="359"/>
                      <a:pt x="435" y="360"/>
                    </a:cubicBezTo>
                    <a:cubicBezTo>
                      <a:pt x="434" y="360"/>
                      <a:pt x="431" y="359"/>
                      <a:pt x="429" y="360"/>
                    </a:cubicBezTo>
                    <a:cubicBezTo>
                      <a:pt x="428" y="360"/>
                      <a:pt x="428" y="364"/>
                      <a:pt x="425" y="363"/>
                    </a:cubicBezTo>
                    <a:cubicBezTo>
                      <a:pt x="426" y="366"/>
                      <a:pt x="423" y="373"/>
                      <a:pt x="427" y="373"/>
                    </a:cubicBezTo>
                    <a:cubicBezTo>
                      <a:pt x="425" y="375"/>
                      <a:pt x="424" y="378"/>
                      <a:pt x="422" y="379"/>
                    </a:cubicBezTo>
                    <a:cubicBezTo>
                      <a:pt x="422" y="383"/>
                      <a:pt x="422" y="387"/>
                      <a:pt x="422" y="391"/>
                    </a:cubicBezTo>
                    <a:cubicBezTo>
                      <a:pt x="422" y="393"/>
                      <a:pt x="423" y="394"/>
                      <a:pt x="424" y="395"/>
                    </a:cubicBezTo>
                    <a:cubicBezTo>
                      <a:pt x="424" y="399"/>
                      <a:pt x="425" y="403"/>
                      <a:pt x="422" y="406"/>
                    </a:cubicBezTo>
                    <a:cubicBezTo>
                      <a:pt x="422" y="408"/>
                      <a:pt x="426" y="406"/>
                      <a:pt x="427" y="407"/>
                    </a:cubicBezTo>
                    <a:cubicBezTo>
                      <a:pt x="427" y="408"/>
                      <a:pt x="425" y="409"/>
                      <a:pt x="425" y="410"/>
                    </a:cubicBezTo>
                    <a:cubicBezTo>
                      <a:pt x="425" y="410"/>
                      <a:pt x="426" y="412"/>
                      <a:pt x="427" y="412"/>
                    </a:cubicBezTo>
                    <a:cubicBezTo>
                      <a:pt x="427" y="413"/>
                      <a:pt x="429" y="412"/>
                      <a:pt x="429" y="413"/>
                    </a:cubicBezTo>
                    <a:cubicBezTo>
                      <a:pt x="430" y="414"/>
                      <a:pt x="429" y="416"/>
                      <a:pt x="429" y="416"/>
                    </a:cubicBezTo>
                    <a:cubicBezTo>
                      <a:pt x="430" y="416"/>
                      <a:pt x="431" y="416"/>
                      <a:pt x="431" y="416"/>
                    </a:cubicBezTo>
                    <a:cubicBezTo>
                      <a:pt x="431" y="417"/>
                      <a:pt x="431" y="419"/>
                      <a:pt x="431" y="419"/>
                    </a:cubicBezTo>
                    <a:cubicBezTo>
                      <a:pt x="432" y="420"/>
                      <a:pt x="435" y="422"/>
                      <a:pt x="435" y="425"/>
                    </a:cubicBezTo>
                    <a:cubicBezTo>
                      <a:pt x="447" y="426"/>
                      <a:pt x="453" y="423"/>
                      <a:pt x="459" y="425"/>
                    </a:cubicBezTo>
                    <a:cubicBezTo>
                      <a:pt x="461" y="425"/>
                      <a:pt x="461" y="423"/>
                      <a:pt x="462" y="422"/>
                    </a:cubicBezTo>
                    <a:cubicBezTo>
                      <a:pt x="464" y="420"/>
                      <a:pt x="465" y="418"/>
                      <a:pt x="467" y="415"/>
                    </a:cubicBezTo>
                    <a:cubicBezTo>
                      <a:pt x="467" y="413"/>
                      <a:pt x="469" y="412"/>
                      <a:pt x="467" y="412"/>
                    </a:cubicBezTo>
                    <a:cubicBezTo>
                      <a:pt x="471" y="407"/>
                      <a:pt x="481" y="404"/>
                      <a:pt x="489" y="407"/>
                    </a:cubicBezTo>
                    <a:cubicBezTo>
                      <a:pt x="485" y="411"/>
                      <a:pt x="485" y="417"/>
                      <a:pt x="481" y="421"/>
                    </a:cubicBezTo>
                    <a:cubicBezTo>
                      <a:pt x="480" y="425"/>
                      <a:pt x="483" y="424"/>
                      <a:pt x="483" y="428"/>
                    </a:cubicBezTo>
                    <a:cubicBezTo>
                      <a:pt x="480" y="429"/>
                      <a:pt x="478" y="432"/>
                      <a:pt x="477" y="435"/>
                    </a:cubicBezTo>
                    <a:cubicBezTo>
                      <a:pt x="477" y="436"/>
                      <a:pt x="477" y="437"/>
                      <a:pt x="475" y="437"/>
                    </a:cubicBezTo>
                    <a:cubicBezTo>
                      <a:pt x="475" y="440"/>
                      <a:pt x="482" y="436"/>
                      <a:pt x="480" y="441"/>
                    </a:cubicBezTo>
                    <a:cubicBezTo>
                      <a:pt x="483" y="441"/>
                      <a:pt x="484" y="439"/>
                      <a:pt x="489" y="440"/>
                    </a:cubicBezTo>
                    <a:cubicBezTo>
                      <a:pt x="488" y="443"/>
                      <a:pt x="492" y="442"/>
                      <a:pt x="492" y="444"/>
                    </a:cubicBezTo>
                    <a:cubicBezTo>
                      <a:pt x="499" y="441"/>
                      <a:pt x="501" y="447"/>
                      <a:pt x="510" y="446"/>
                    </a:cubicBezTo>
                    <a:cubicBezTo>
                      <a:pt x="506" y="450"/>
                      <a:pt x="512" y="454"/>
                      <a:pt x="507" y="456"/>
                    </a:cubicBezTo>
                    <a:cubicBezTo>
                      <a:pt x="509" y="460"/>
                      <a:pt x="508" y="469"/>
                      <a:pt x="507" y="472"/>
                    </a:cubicBezTo>
                    <a:cubicBezTo>
                      <a:pt x="507" y="475"/>
                      <a:pt x="509" y="476"/>
                      <a:pt x="512" y="475"/>
                    </a:cubicBezTo>
                    <a:cubicBezTo>
                      <a:pt x="512" y="479"/>
                      <a:pt x="515" y="478"/>
                      <a:pt x="515" y="480"/>
                    </a:cubicBezTo>
                    <a:cubicBezTo>
                      <a:pt x="516" y="482"/>
                      <a:pt x="520" y="480"/>
                      <a:pt x="520" y="483"/>
                    </a:cubicBezTo>
                    <a:cubicBezTo>
                      <a:pt x="525" y="479"/>
                      <a:pt x="534" y="484"/>
                      <a:pt x="538" y="481"/>
                    </a:cubicBezTo>
                    <a:cubicBezTo>
                      <a:pt x="538" y="482"/>
                      <a:pt x="538" y="483"/>
                      <a:pt x="538" y="484"/>
                    </a:cubicBezTo>
                    <a:cubicBezTo>
                      <a:pt x="540" y="484"/>
                      <a:pt x="545" y="481"/>
                      <a:pt x="545" y="486"/>
                    </a:cubicBezTo>
                    <a:cubicBezTo>
                      <a:pt x="546" y="485"/>
                      <a:pt x="548" y="484"/>
                      <a:pt x="550" y="484"/>
                    </a:cubicBezTo>
                    <a:cubicBezTo>
                      <a:pt x="550" y="483"/>
                      <a:pt x="552" y="482"/>
                      <a:pt x="553" y="481"/>
                    </a:cubicBezTo>
                    <a:cubicBezTo>
                      <a:pt x="553" y="481"/>
                      <a:pt x="554" y="482"/>
                      <a:pt x="554" y="480"/>
                    </a:cubicBezTo>
                    <a:cubicBezTo>
                      <a:pt x="554" y="478"/>
                      <a:pt x="556" y="481"/>
                      <a:pt x="557" y="478"/>
                    </a:cubicBezTo>
                    <a:cubicBezTo>
                      <a:pt x="557" y="478"/>
                      <a:pt x="557" y="476"/>
                      <a:pt x="557" y="475"/>
                    </a:cubicBezTo>
                    <a:cubicBezTo>
                      <a:pt x="558" y="475"/>
                      <a:pt x="559" y="477"/>
                      <a:pt x="558" y="477"/>
                    </a:cubicBezTo>
                    <a:cubicBezTo>
                      <a:pt x="560" y="476"/>
                      <a:pt x="560" y="475"/>
                      <a:pt x="561" y="474"/>
                    </a:cubicBezTo>
                    <a:cubicBezTo>
                      <a:pt x="563" y="473"/>
                      <a:pt x="565" y="472"/>
                      <a:pt x="567" y="469"/>
                    </a:cubicBezTo>
                    <a:cubicBezTo>
                      <a:pt x="568" y="469"/>
                      <a:pt x="569" y="468"/>
                      <a:pt x="569" y="467"/>
                    </a:cubicBezTo>
                    <a:cubicBezTo>
                      <a:pt x="570" y="468"/>
                      <a:pt x="585" y="469"/>
                      <a:pt x="578" y="471"/>
                    </a:cubicBezTo>
                    <a:cubicBezTo>
                      <a:pt x="578" y="473"/>
                      <a:pt x="581" y="472"/>
                      <a:pt x="584" y="472"/>
                    </a:cubicBezTo>
                    <a:cubicBezTo>
                      <a:pt x="585" y="472"/>
                      <a:pt x="585" y="471"/>
                      <a:pt x="585" y="469"/>
                    </a:cubicBezTo>
                    <a:cubicBezTo>
                      <a:pt x="589" y="469"/>
                      <a:pt x="593" y="469"/>
                      <a:pt x="597" y="469"/>
                    </a:cubicBezTo>
                    <a:cubicBezTo>
                      <a:pt x="595" y="474"/>
                      <a:pt x="603" y="472"/>
                      <a:pt x="607" y="474"/>
                    </a:cubicBezTo>
                    <a:cubicBezTo>
                      <a:pt x="608" y="474"/>
                      <a:pt x="607" y="475"/>
                      <a:pt x="609" y="475"/>
                    </a:cubicBezTo>
                    <a:cubicBezTo>
                      <a:pt x="610" y="475"/>
                      <a:pt x="610" y="477"/>
                      <a:pt x="612" y="477"/>
                    </a:cubicBezTo>
                    <a:cubicBezTo>
                      <a:pt x="615" y="477"/>
                      <a:pt x="616" y="476"/>
                      <a:pt x="618" y="475"/>
                    </a:cubicBezTo>
                    <a:cubicBezTo>
                      <a:pt x="625" y="475"/>
                      <a:pt x="633" y="477"/>
                      <a:pt x="640" y="477"/>
                    </a:cubicBezTo>
                    <a:cubicBezTo>
                      <a:pt x="639" y="480"/>
                      <a:pt x="641" y="482"/>
                      <a:pt x="641" y="480"/>
                    </a:cubicBezTo>
                    <a:cubicBezTo>
                      <a:pt x="643" y="480"/>
                      <a:pt x="642" y="481"/>
                      <a:pt x="641" y="481"/>
                    </a:cubicBezTo>
                    <a:cubicBezTo>
                      <a:pt x="641" y="485"/>
                      <a:pt x="645" y="482"/>
                      <a:pt x="647" y="484"/>
                    </a:cubicBezTo>
                    <a:cubicBezTo>
                      <a:pt x="648" y="485"/>
                      <a:pt x="647" y="487"/>
                      <a:pt x="647" y="487"/>
                    </a:cubicBezTo>
                    <a:cubicBezTo>
                      <a:pt x="649" y="488"/>
                      <a:pt x="652" y="487"/>
                      <a:pt x="653" y="487"/>
                    </a:cubicBezTo>
                    <a:cubicBezTo>
                      <a:pt x="652" y="491"/>
                      <a:pt x="654" y="491"/>
                      <a:pt x="656" y="493"/>
                    </a:cubicBezTo>
                    <a:cubicBezTo>
                      <a:pt x="659" y="495"/>
                      <a:pt x="661" y="497"/>
                      <a:pt x="662" y="501"/>
                    </a:cubicBezTo>
                    <a:cubicBezTo>
                      <a:pt x="671" y="500"/>
                      <a:pt x="675" y="505"/>
                      <a:pt x="683" y="502"/>
                    </a:cubicBezTo>
                    <a:cubicBezTo>
                      <a:pt x="681" y="508"/>
                      <a:pt x="691" y="502"/>
                      <a:pt x="689" y="508"/>
                    </a:cubicBezTo>
                    <a:cubicBezTo>
                      <a:pt x="694" y="506"/>
                      <a:pt x="694" y="512"/>
                      <a:pt x="698" y="512"/>
                    </a:cubicBezTo>
                    <a:cubicBezTo>
                      <a:pt x="699" y="513"/>
                      <a:pt x="699" y="517"/>
                      <a:pt x="702" y="515"/>
                    </a:cubicBezTo>
                    <a:cubicBezTo>
                      <a:pt x="698" y="519"/>
                      <a:pt x="704" y="519"/>
                      <a:pt x="704" y="523"/>
                    </a:cubicBezTo>
                    <a:cubicBezTo>
                      <a:pt x="704" y="526"/>
                      <a:pt x="707" y="525"/>
                      <a:pt x="708" y="526"/>
                    </a:cubicBezTo>
                    <a:cubicBezTo>
                      <a:pt x="709" y="527"/>
                      <a:pt x="708" y="530"/>
                      <a:pt x="711" y="529"/>
                    </a:cubicBezTo>
                    <a:cubicBezTo>
                      <a:pt x="706" y="534"/>
                      <a:pt x="719" y="536"/>
                      <a:pt x="714" y="541"/>
                    </a:cubicBezTo>
                    <a:cubicBezTo>
                      <a:pt x="717" y="540"/>
                      <a:pt x="719" y="541"/>
                      <a:pt x="719" y="544"/>
                    </a:cubicBezTo>
                    <a:cubicBezTo>
                      <a:pt x="726" y="542"/>
                      <a:pt x="736" y="544"/>
                      <a:pt x="739" y="551"/>
                    </a:cubicBezTo>
                    <a:cubicBezTo>
                      <a:pt x="747" y="551"/>
                      <a:pt x="750" y="554"/>
                      <a:pt x="759" y="553"/>
                    </a:cubicBezTo>
                    <a:cubicBezTo>
                      <a:pt x="759" y="553"/>
                      <a:pt x="756" y="554"/>
                      <a:pt x="756" y="554"/>
                    </a:cubicBezTo>
                    <a:cubicBezTo>
                      <a:pt x="757" y="557"/>
                      <a:pt x="767" y="555"/>
                      <a:pt x="772" y="555"/>
                    </a:cubicBezTo>
                    <a:cubicBezTo>
                      <a:pt x="772" y="557"/>
                      <a:pt x="774" y="557"/>
                      <a:pt x="775" y="557"/>
                    </a:cubicBezTo>
                    <a:cubicBezTo>
                      <a:pt x="775" y="560"/>
                      <a:pt x="778" y="559"/>
                      <a:pt x="779" y="560"/>
                    </a:cubicBezTo>
                    <a:cubicBezTo>
                      <a:pt x="780" y="560"/>
                      <a:pt x="779" y="562"/>
                      <a:pt x="779" y="563"/>
                    </a:cubicBezTo>
                    <a:cubicBezTo>
                      <a:pt x="780" y="563"/>
                      <a:pt x="782" y="562"/>
                      <a:pt x="782" y="563"/>
                    </a:cubicBezTo>
                    <a:cubicBezTo>
                      <a:pt x="783" y="564"/>
                      <a:pt x="782" y="567"/>
                      <a:pt x="785" y="566"/>
                    </a:cubicBezTo>
                    <a:cubicBezTo>
                      <a:pt x="785" y="581"/>
                      <a:pt x="785" y="596"/>
                      <a:pt x="785" y="612"/>
                    </a:cubicBezTo>
                    <a:cubicBezTo>
                      <a:pt x="779" y="609"/>
                      <a:pt x="786" y="620"/>
                      <a:pt x="779" y="618"/>
                    </a:cubicBezTo>
                    <a:cubicBezTo>
                      <a:pt x="779" y="623"/>
                      <a:pt x="778" y="628"/>
                      <a:pt x="778" y="633"/>
                    </a:cubicBezTo>
                    <a:cubicBezTo>
                      <a:pt x="778" y="635"/>
                      <a:pt x="780" y="641"/>
                      <a:pt x="779" y="647"/>
                    </a:cubicBezTo>
                    <a:cubicBezTo>
                      <a:pt x="779" y="647"/>
                      <a:pt x="778" y="648"/>
                      <a:pt x="778" y="649"/>
                    </a:cubicBezTo>
                    <a:cubicBezTo>
                      <a:pt x="778" y="650"/>
                      <a:pt x="778" y="651"/>
                      <a:pt x="778" y="652"/>
                    </a:cubicBezTo>
                    <a:cubicBezTo>
                      <a:pt x="777" y="653"/>
                      <a:pt x="773" y="654"/>
                      <a:pt x="775" y="659"/>
                    </a:cubicBezTo>
                    <a:cubicBezTo>
                      <a:pt x="772" y="660"/>
                      <a:pt x="770" y="662"/>
                      <a:pt x="767" y="664"/>
                    </a:cubicBezTo>
                    <a:cubicBezTo>
                      <a:pt x="767" y="665"/>
                      <a:pt x="768" y="667"/>
                      <a:pt x="767" y="668"/>
                    </a:cubicBezTo>
                    <a:cubicBezTo>
                      <a:pt x="767" y="669"/>
                      <a:pt x="765" y="668"/>
                      <a:pt x="764" y="668"/>
                    </a:cubicBezTo>
                    <a:cubicBezTo>
                      <a:pt x="764" y="669"/>
                      <a:pt x="765" y="671"/>
                      <a:pt x="764" y="671"/>
                    </a:cubicBezTo>
                    <a:cubicBezTo>
                      <a:pt x="763" y="672"/>
                      <a:pt x="759" y="671"/>
                      <a:pt x="759" y="674"/>
                    </a:cubicBezTo>
                    <a:cubicBezTo>
                      <a:pt x="758" y="676"/>
                      <a:pt x="755" y="675"/>
                      <a:pt x="753" y="677"/>
                    </a:cubicBezTo>
                    <a:cubicBezTo>
                      <a:pt x="752" y="678"/>
                      <a:pt x="750" y="680"/>
                      <a:pt x="750" y="680"/>
                    </a:cubicBezTo>
                    <a:cubicBezTo>
                      <a:pt x="749" y="680"/>
                      <a:pt x="748" y="678"/>
                      <a:pt x="747" y="678"/>
                    </a:cubicBezTo>
                    <a:cubicBezTo>
                      <a:pt x="747" y="678"/>
                      <a:pt x="746" y="680"/>
                      <a:pt x="745" y="680"/>
                    </a:cubicBezTo>
                    <a:cubicBezTo>
                      <a:pt x="743" y="680"/>
                      <a:pt x="742" y="681"/>
                      <a:pt x="742" y="683"/>
                    </a:cubicBezTo>
                    <a:cubicBezTo>
                      <a:pt x="737" y="680"/>
                      <a:pt x="733" y="687"/>
                      <a:pt x="730" y="689"/>
                    </a:cubicBezTo>
                    <a:cubicBezTo>
                      <a:pt x="730" y="689"/>
                      <a:pt x="728" y="688"/>
                      <a:pt x="727" y="689"/>
                    </a:cubicBezTo>
                    <a:cubicBezTo>
                      <a:pt x="727" y="690"/>
                      <a:pt x="725" y="691"/>
                      <a:pt x="724" y="692"/>
                    </a:cubicBezTo>
                    <a:cubicBezTo>
                      <a:pt x="724" y="693"/>
                      <a:pt x="722" y="694"/>
                      <a:pt x="721" y="695"/>
                    </a:cubicBezTo>
                    <a:cubicBezTo>
                      <a:pt x="721" y="695"/>
                      <a:pt x="724" y="699"/>
                      <a:pt x="720" y="698"/>
                    </a:cubicBezTo>
                    <a:cubicBezTo>
                      <a:pt x="721" y="705"/>
                      <a:pt x="718" y="707"/>
                      <a:pt x="719" y="714"/>
                    </a:cubicBezTo>
                    <a:cubicBezTo>
                      <a:pt x="715" y="713"/>
                      <a:pt x="717" y="717"/>
                      <a:pt x="716" y="718"/>
                    </a:cubicBezTo>
                    <a:cubicBezTo>
                      <a:pt x="715" y="719"/>
                      <a:pt x="713" y="718"/>
                      <a:pt x="713" y="718"/>
                    </a:cubicBezTo>
                    <a:cubicBezTo>
                      <a:pt x="712" y="719"/>
                      <a:pt x="715" y="721"/>
                      <a:pt x="713" y="721"/>
                    </a:cubicBezTo>
                    <a:cubicBezTo>
                      <a:pt x="710" y="722"/>
                      <a:pt x="711" y="727"/>
                      <a:pt x="707" y="727"/>
                    </a:cubicBezTo>
                    <a:cubicBezTo>
                      <a:pt x="706" y="727"/>
                      <a:pt x="704" y="730"/>
                      <a:pt x="704" y="730"/>
                    </a:cubicBezTo>
                    <a:cubicBezTo>
                      <a:pt x="702" y="732"/>
                      <a:pt x="700" y="737"/>
                      <a:pt x="696" y="739"/>
                    </a:cubicBezTo>
                    <a:cubicBezTo>
                      <a:pt x="696" y="741"/>
                      <a:pt x="696" y="743"/>
                      <a:pt x="696" y="745"/>
                    </a:cubicBezTo>
                    <a:cubicBezTo>
                      <a:pt x="694" y="746"/>
                      <a:pt x="692" y="747"/>
                      <a:pt x="692" y="751"/>
                    </a:cubicBezTo>
                    <a:cubicBezTo>
                      <a:pt x="689" y="751"/>
                      <a:pt x="687" y="751"/>
                      <a:pt x="684" y="751"/>
                    </a:cubicBezTo>
                    <a:cubicBezTo>
                      <a:pt x="684" y="753"/>
                      <a:pt x="686" y="752"/>
                      <a:pt x="687" y="753"/>
                    </a:cubicBezTo>
                    <a:cubicBezTo>
                      <a:pt x="687" y="754"/>
                      <a:pt x="685" y="754"/>
                      <a:pt x="683" y="754"/>
                    </a:cubicBezTo>
                    <a:cubicBezTo>
                      <a:pt x="681" y="755"/>
                      <a:pt x="680" y="757"/>
                      <a:pt x="680" y="760"/>
                    </a:cubicBezTo>
                    <a:cubicBezTo>
                      <a:pt x="678" y="758"/>
                      <a:pt x="677" y="759"/>
                      <a:pt x="677" y="761"/>
                    </a:cubicBezTo>
                    <a:cubicBezTo>
                      <a:pt x="676" y="761"/>
                      <a:pt x="676" y="760"/>
                      <a:pt x="676" y="759"/>
                    </a:cubicBezTo>
                    <a:cubicBezTo>
                      <a:pt x="673" y="759"/>
                      <a:pt x="671" y="759"/>
                      <a:pt x="671" y="757"/>
                    </a:cubicBezTo>
                    <a:cubicBezTo>
                      <a:pt x="670" y="758"/>
                      <a:pt x="670" y="760"/>
                      <a:pt x="667" y="760"/>
                    </a:cubicBezTo>
                    <a:cubicBezTo>
                      <a:pt x="666" y="764"/>
                      <a:pt x="669" y="764"/>
                      <a:pt x="670" y="767"/>
                    </a:cubicBezTo>
                    <a:cubicBezTo>
                      <a:pt x="670" y="771"/>
                      <a:pt x="665" y="774"/>
                      <a:pt x="668" y="776"/>
                    </a:cubicBezTo>
                    <a:cubicBezTo>
                      <a:pt x="667" y="780"/>
                      <a:pt x="660" y="776"/>
                      <a:pt x="659" y="779"/>
                    </a:cubicBezTo>
                    <a:cubicBezTo>
                      <a:pt x="657" y="779"/>
                      <a:pt x="658" y="782"/>
                      <a:pt x="658" y="782"/>
                    </a:cubicBezTo>
                    <a:cubicBezTo>
                      <a:pt x="656" y="784"/>
                      <a:pt x="651" y="782"/>
                      <a:pt x="652" y="787"/>
                    </a:cubicBezTo>
                    <a:cubicBezTo>
                      <a:pt x="649" y="784"/>
                      <a:pt x="638" y="784"/>
                      <a:pt x="637" y="788"/>
                    </a:cubicBezTo>
                    <a:cubicBezTo>
                      <a:pt x="637" y="790"/>
                      <a:pt x="639" y="789"/>
                      <a:pt x="639" y="788"/>
                    </a:cubicBezTo>
                    <a:cubicBezTo>
                      <a:pt x="642" y="788"/>
                      <a:pt x="638" y="792"/>
                      <a:pt x="636" y="791"/>
                    </a:cubicBezTo>
                    <a:cubicBezTo>
                      <a:pt x="636" y="794"/>
                      <a:pt x="631" y="799"/>
                      <a:pt x="634" y="800"/>
                    </a:cubicBezTo>
                    <a:cubicBezTo>
                      <a:pt x="634" y="801"/>
                      <a:pt x="632" y="802"/>
                      <a:pt x="631" y="801"/>
                    </a:cubicBezTo>
                    <a:cubicBezTo>
                      <a:pt x="631" y="801"/>
                      <a:pt x="629" y="800"/>
                      <a:pt x="630" y="800"/>
                    </a:cubicBezTo>
                    <a:cubicBezTo>
                      <a:pt x="628" y="800"/>
                      <a:pt x="624" y="804"/>
                      <a:pt x="625" y="799"/>
                    </a:cubicBezTo>
                    <a:cubicBezTo>
                      <a:pt x="624" y="799"/>
                      <a:pt x="623" y="803"/>
                      <a:pt x="622" y="800"/>
                    </a:cubicBezTo>
                    <a:cubicBezTo>
                      <a:pt x="620" y="801"/>
                      <a:pt x="623" y="809"/>
                      <a:pt x="624" y="812"/>
                    </a:cubicBezTo>
                    <a:cubicBezTo>
                      <a:pt x="624" y="816"/>
                      <a:pt x="621" y="815"/>
                      <a:pt x="621" y="818"/>
                    </a:cubicBezTo>
                    <a:cubicBezTo>
                      <a:pt x="620" y="820"/>
                      <a:pt x="621" y="823"/>
                      <a:pt x="616" y="822"/>
                    </a:cubicBezTo>
                    <a:cubicBezTo>
                      <a:pt x="616" y="824"/>
                      <a:pt x="619" y="825"/>
                      <a:pt x="619" y="825"/>
                    </a:cubicBezTo>
                    <a:cubicBezTo>
                      <a:pt x="620" y="828"/>
                      <a:pt x="617" y="825"/>
                      <a:pt x="616" y="825"/>
                    </a:cubicBezTo>
                    <a:cubicBezTo>
                      <a:pt x="615" y="826"/>
                      <a:pt x="615" y="830"/>
                      <a:pt x="616" y="830"/>
                    </a:cubicBezTo>
                    <a:cubicBezTo>
                      <a:pt x="616" y="832"/>
                      <a:pt x="615" y="830"/>
                      <a:pt x="613" y="830"/>
                    </a:cubicBezTo>
                    <a:cubicBezTo>
                      <a:pt x="614" y="830"/>
                      <a:pt x="613" y="832"/>
                      <a:pt x="612" y="831"/>
                    </a:cubicBezTo>
                    <a:cubicBezTo>
                      <a:pt x="609" y="828"/>
                      <a:pt x="613" y="832"/>
                      <a:pt x="610" y="834"/>
                    </a:cubicBezTo>
                    <a:cubicBezTo>
                      <a:pt x="608" y="837"/>
                      <a:pt x="607" y="833"/>
                      <a:pt x="604" y="836"/>
                    </a:cubicBezTo>
                    <a:cubicBezTo>
                      <a:pt x="602" y="839"/>
                      <a:pt x="611" y="839"/>
                      <a:pt x="606" y="841"/>
                    </a:cubicBezTo>
                    <a:cubicBezTo>
                      <a:pt x="606" y="843"/>
                      <a:pt x="609" y="843"/>
                      <a:pt x="610" y="843"/>
                    </a:cubicBezTo>
                    <a:cubicBezTo>
                      <a:pt x="610" y="846"/>
                      <a:pt x="611" y="848"/>
                      <a:pt x="613" y="847"/>
                    </a:cubicBezTo>
                    <a:cubicBezTo>
                      <a:pt x="616" y="851"/>
                      <a:pt x="611" y="852"/>
                      <a:pt x="610" y="853"/>
                    </a:cubicBezTo>
                    <a:cubicBezTo>
                      <a:pt x="610" y="854"/>
                      <a:pt x="611" y="855"/>
                      <a:pt x="612" y="855"/>
                    </a:cubicBezTo>
                    <a:cubicBezTo>
                      <a:pt x="610" y="857"/>
                      <a:pt x="611" y="855"/>
                      <a:pt x="610" y="855"/>
                    </a:cubicBezTo>
                    <a:cubicBezTo>
                      <a:pt x="608" y="855"/>
                      <a:pt x="609" y="858"/>
                      <a:pt x="604" y="858"/>
                    </a:cubicBezTo>
                    <a:cubicBezTo>
                      <a:pt x="607" y="860"/>
                      <a:pt x="606" y="861"/>
                      <a:pt x="601" y="861"/>
                    </a:cubicBezTo>
                    <a:cubicBezTo>
                      <a:pt x="603" y="865"/>
                      <a:pt x="599" y="865"/>
                      <a:pt x="600" y="868"/>
                    </a:cubicBezTo>
                    <a:cubicBezTo>
                      <a:pt x="594" y="869"/>
                      <a:pt x="601" y="875"/>
                      <a:pt x="595" y="871"/>
                    </a:cubicBezTo>
                    <a:cubicBezTo>
                      <a:pt x="596" y="874"/>
                      <a:pt x="595" y="878"/>
                      <a:pt x="595" y="882"/>
                    </a:cubicBezTo>
                    <a:cubicBezTo>
                      <a:pt x="596" y="882"/>
                      <a:pt x="597" y="883"/>
                      <a:pt x="597" y="883"/>
                    </a:cubicBezTo>
                    <a:cubicBezTo>
                      <a:pt x="597" y="885"/>
                      <a:pt x="594" y="886"/>
                      <a:pt x="597" y="889"/>
                    </a:cubicBezTo>
                    <a:cubicBezTo>
                      <a:pt x="599" y="891"/>
                      <a:pt x="597" y="892"/>
                      <a:pt x="598" y="896"/>
                    </a:cubicBezTo>
                    <a:cubicBezTo>
                      <a:pt x="600" y="899"/>
                      <a:pt x="603" y="900"/>
                      <a:pt x="604" y="904"/>
                    </a:cubicBezTo>
                    <a:cubicBezTo>
                      <a:pt x="608" y="907"/>
                      <a:pt x="610" y="901"/>
                      <a:pt x="613" y="905"/>
                    </a:cubicBezTo>
                    <a:cubicBezTo>
                      <a:pt x="615" y="910"/>
                      <a:pt x="609" y="907"/>
                      <a:pt x="606" y="908"/>
                    </a:cubicBezTo>
                    <a:cubicBezTo>
                      <a:pt x="600" y="910"/>
                      <a:pt x="593" y="912"/>
                      <a:pt x="588" y="911"/>
                    </a:cubicBezTo>
                    <a:cubicBezTo>
                      <a:pt x="588" y="911"/>
                      <a:pt x="588" y="908"/>
                      <a:pt x="588" y="908"/>
                    </a:cubicBezTo>
                    <a:cubicBezTo>
                      <a:pt x="581" y="910"/>
                      <a:pt x="580" y="906"/>
                      <a:pt x="575" y="905"/>
                    </a:cubicBezTo>
                    <a:cubicBezTo>
                      <a:pt x="575" y="904"/>
                      <a:pt x="575" y="902"/>
                      <a:pt x="575" y="901"/>
                    </a:cubicBezTo>
                    <a:cubicBezTo>
                      <a:pt x="574" y="897"/>
                      <a:pt x="569" y="900"/>
                      <a:pt x="569" y="896"/>
                    </a:cubicBezTo>
                    <a:cubicBezTo>
                      <a:pt x="569" y="895"/>
                      <a:pt x="567" y="895"/>
                      <a:pt x="567" y="893"/>
                    </a:cubicBezTo>
                    <a:cubicBezTo>
                      <a:pt x="567" y="892"/>
                      <a:pt x="566" y="892"/>
                      <a:pt x="566" y="892"/>
                    </a:cubicBezTo>
                    <a:cubicBezTo>
                      <a:pt x="566" y="891"/>
                      <a:pt x="569" y="888"/>
                      <a:pt x="566" y="887"/>
                    </a:cubicBezTo>
                    <a:cubicBezTo>
                      <a:pt x="564" y="887"/>
                      <a:pt x="566" y="886"/>
                      <a:pt x="566" y="884"/>
                    </a:cubicBezTo>
                    <a:cubicBezTo>
                      <a:pt x="566" y="883"/>
                      <a:pt x="563" y="883"/>
                      <a:pt x="563" y="882"/>
                    </a:cubicBezTo>
                    <a:cubicBezTo>
                      <a:pt x="563" y="881"/>
                      <a:pt x="565" y="880"/>
                      <a:pt x="564" y="879"/>
                    </a:cubicBezTo>
                    <a:cubicBezTo>
                      <a:pt x="564" y="879"/>
                      <a:pt x="563" y="878"/>
                      <a:pt x="563" y="877"/>
                    </a:cubicBezTo>
                    <a:cubicBezTo>
                      <a:pt x="562" y="876"/>
                      <a:pt x="561" y="873"/>
                      <a:pt x="560" y="873"/>
                    </a:cubicBezTo>
                    <a:cubicBezTo>
                      <a:pt x="559" y="870"/>
                      <a:pt x="562" y="870"/>
                      <a:pt x="561" y="868"/>
                    </a:cubicBezTo>
                    <a:cubicBezTo>
                      <a:pt x="561" y="868"/>
                      <a:pt x="558" y="866"/>
                      <a:pt x="558" y="867"/>
                    </a:cubicBezTo>
                    <a:cubicBezTo>
                      <a:pt x="559" y="866"/>
                      <a:pt x="564" y="864"/>
                      <a:pt x="560" y="862"/>
                    </a:cubicBezTo>
                    <a:cubicBezTo>
                      <a:pt x="560" y="861"/>
                      <a:pt x="562" y="861"/>
                      <a:pt x="563" y="861"/>
                    </a:cubicBezTo>
                    <a:cubicBezTo>
                      <a:pt x="563" y="857"/>
                      <a:pt x="563" y="854"/>
                      <a:pt x="563" y="850"/>
                    </a:cubicBezTo>
                    <a:cubicBezTo>
                      <a:pt x="562" y="849"/>
                      <a:pt x="560" y="848"/>
                      <a:pt x="558" y="847"/>
                    </a:cubicBezTo>
                    <a:cubicBezTo>
                      <a:pt x="560" y="843"/>
                      <a:pt x="564" y="839"/>
                      <a:pt x="561" y="834"/>
                    </a:cubicBezTo>
                    <a:cubicBezTo>
                      <a:pt x="566" y="835"/>
                      <a:pt x="565" y="832"/>
                      <a:pt x="569" y="833"/>
                    </a:cubicBezTo>
                    <a:cubicBezTo>
                      <a:pt x="569" y="828"/>
                      <a:pt x="569" y="824"/>
                      <a:pt x="569" y="819"/>
                    </a:cubicBezTo>
                    <a:cubicBezTo>
                      <a:pt x="576" y="819"/>
                      <a:pt x="573" y="810"/>
                      <a:pt x="576" y="806"/>
                    </a:cubicBezTo>
                    <a:cubicBezTo>
                      <a:pt x="575" y="807"/>
                      <a:pt x="574" y="808"/>
                      <a:pt x="573" y="806"/>
                    </a:cubicBezTo>
                    <a:cubicBezTo>
                      <a:pt x="570" y="807"/>
                      <a:pt x="569" y="810"/>
                      <a:pt x="569" y="815"/>
                    </a:cubicBezTo>
                    <a:cubicBezTo>
                      <a:pt x="567" y="814"/>
                      <a:pt x="564" y="813"/>
                      <a:pt x="564" y="809"/>
                    </a:cubicBezTo>
                    <a:cubicBezTo>
                      <a:pt x="562" y="807"/>
                      <a:pt x="569" y="804"/>
                      <a:pt x="567" y="803"/>
                    </a:cubicBezTo>
                    <a:cubicBezTo>
                      <a:pt x="564" y="801"/>
                      <a:pt x="568" y="804"/>
                      <a:pt x="570" y="801"/>
                    </a:cubicBezTo>
                    <a:cubicBezTo>
                      <a:pt x="572" y="794"/>
                      <a:pt x="568" y="787"/>
                      <a:pt x="569" y="781"/>
                    </a:cubicBezTo>
                    <a:cubicBezTo>
                      <a:pt x="569" y="781"/>
                      <a:pt x="572" y="781"/>
                      <a:pt x="572" y="781"/>
                    </a:cubicBezTo>
                    <a:cubicBezTo>
                      <a:pt x="571" y="773"/>
                      <a:pt x="572" y="773"/>
                      <a:pt x="572" y="764"/>
                    </a:cubicBezTo>
                    <a:cubicBezTo>
                      <a:pt x="575" y="760"/>
                      <a:pt x="580" y="755"/>
                      <a:pt x="578" y="750"/>
                    </a:cubicBezTo>
                    <a:cubicBezTo>
                      <a:pt x="583" y="756"/>
                      <a:pt x="578" y="739"/>
                      <a:pt x="584" y="745"/>
                    </a:cubicBezTo>
                    <a:cubicBezTo>
                      <a:pt x="583" y="742"/>
                      <a:pt x="583" y="739"/>
                      <a:pt x="582" y="735"/>
                    </a:cubicBezTo>
                    <a:cubicBezTo>
                      <a:pt x="582" y="733"/>
                      <a:pt x="579" y="731"/>
                      <a:pt x="579" y="729"/>
                    </a:cubicBezTo>
                    <a:cubicBezTo>
                      <a:pt x="579" y="726"/>
                      <a:pt x="580" y="726"/>
                      <a:pt x="581" y="724"/>
                    </a:cubicBezTo>
                    <a:cubicBezTo>
                      <a:pt x="581" y="721"/>
                      <a:pt x="580" y="716"/>
                      <a:pt x="584" y="720"/>
                    </a:cubicBezTo>
                    <a:cubicBezTo>
                      <a:pt x="583" y="716"/>
                      <a:pt x="584" y="712"/>
                      <a:pt x="585" y="708"/>
                    </a:cubicBezTo>
                    <a:cubicBezTo>
                      <a:pt x="586" y="705"/>
                      <a:pt x="586" y="707"/>
                      <a:pt x="585" y="704"/>
                    </a:cubicBezTo>
                    <a:cubicBezTo>
                      <a:pt x="585" y="702"/>
                      <a:pt x="589" y="698"/>
                      <a:pt x="587" y="696"/>
                    </a:cubicBezTo>
                    <a:cubicBezTo>
                      <a:pt x="585" y="695"/>
                      <a:pt x="586" y="695"/>
                      <a:pt x="587" y="692"/>
                    </a:cubicBezTo>
                    <a:cubicBezTo>
                      <a:pt x="587" y="690"/>
                      <a:pt x="586" y="688"/>
                      <a:pt x="587" y="686"/>
                    </a:cubicBezTo>
                    <a:cubicBezTo>
                      <a:pt x="587" y="684"/>
                      <a:pt x="588" y="683"/>
                      <a:pt x="588" y="681"/>
                    </a:cubicBezTo>
                    <a:cubicBezTo>
                      <a:pt x="588" y="676"/>
                      <a:pt x="587" y="671"/>
                      <a:pt x="588" y="665"/>
                    </a:cubicBezTo>
                    <a:cubicBezTo>
                      <a:pt x="588" y="663"/>
                      <a:pt x="590" y="662"/>
                      <a:pt x="590" y="661"/>
                    </a:cubicBezTo>
                    <a:cubicBezTo>
                      <a:pt x="589" y="656"/>
                      <a:pt x="585" y="652"/>
                      <a:pt x="585" y="647"/>
                    </a:cubicBezTo>
                    <a:cubicBezTo>
                      <a:pt x="584" y="645"/>
                      <a:pt x="583" y="648"/>
                      <a:pt x="581" y="647"/>
                    </a:cubicBezTo>
                    <a:cubicBezTo>
                      <a:pt x="579" y="644"/>
                      <a:pt x="574" y="640"/>
                      <a:pt x="570" y="640"/>
                    </a:cubicBezTo>
                    <a:cubicBezTo>
                      <a:pt x="570" y="640"/>
                      <a:pt x="568" y="636"/>
                      <a:pt x="567" y="637"/>
                    </a:cubicBezTo>
                    <a:cubicBezTo>
                      <a:pt x="565" y="639"/>
                      <a:pt x="567" y="636"/>
                      <a:pt x="566" y="636"/>
                    </a:cubicBezTo>
                    <a:cubicBezTo>
                      <a:pt x="564" y="634"/>
                      <a:pt x="559" y="637"/>
                      <a:pt x="563" y="633"/>
                    </a:cubicBezTo>
                    <a:cubicBezTo>
                      <a:pt x="563" y="630"/>
                      <a:pt x="559" y="632"/>
                      <a:pt x="557" y="631"/>
                    </a:cubicBezTo>
                    <a:cubicBezTo>
                      <a:pt x="556" y="631"/>
                      <a:pt x="557" y="628"/>
                      <a:pt x="557" y="628"/>
                    </a:cubicBezTo>
                    <a:cubicBezTo>
                      <a:pt x="556" y="628"/>
                      <a:pt x="555" y="627"/>
                      <a:pt x="554" y="627"/>
                    </a:cubicBezTo>
                    <a:cubicBezTo>
                      <a:pt x="552" y="625"/>
                      <a:pt x="550" y="621"/>
                      <a:pt x="550" y="616"/>
                    </a:cubicBezTo>
                    <a:cubicBezTo>
                      <a:pt x="550" y="614"/>
                      <a:pt x="547" y="615"/>
                      <a:pt x="547" y="615"/>
                    </a:cubicBezTo>
                    <a:cubicBezTo>
                      <a:pt x="545" y="614"/>
                      <a:pt x="546" y="607"/>
                      <a:pt x="544" y="607"/>
                    </a:cubicBezTo>
                    <a:cubicBezTo>
                      <a:pt x="541" y="607"/>
                      <a:pt x="540" y="599"/>
                      <a:pt x="538" y="596"/>
                    </a:cubicBezTo>
                    <a:cubicBezTo>
                      <a:pt x="536" y="593"/>
                      <a:pt x="534" y="590"/>
                      <a:pt x="532" y="587"/>
                    </a:cubicBezTo>
                    <a:cubicBezTo>
                      <a:pt x="531" y="585"/>
                      <a:pt x="529" y="585"/>
                      <a:pt x="529" y="584"/>
                    </a:cubicBezTo>
                    <a:cubicBezTo>
                      <a:pt x="528" y="583"/>
                      <a:pt x="529" y="581"/>
                      <a:pt x="529" y="581"/>
                    </a:cubicBezTo>
                    <a:cubicBezTo>
                      <a:pt x="528" y="579"/>
                      <a:pt x="527" y="580"/>
                      <a:pt x="526" y="579"/>
                    </a:cubicBezTo>
                    <a:cubicBezTo>
                      <a:pt x="526" y="579"/>
                      <a:pt x="524" y="568"/>
                      <a:pt x="523" y="576"/>
                    </a:cubicBezTo>
                    <a:cubicBezTo>
                      <a:pt x="519" y="575"/>
                      <a:pt x="522" y="567"/>
                      <a:pt x="521" y="563"/>
                    </a:cubicBezTo>
                    <a:cubicBezTo>
                      <a:pt x="526" y="563"/>
                      <a:pt x="525" y="559"/>
                      <a:pt x="527" y="557"/>
                    </a:cubicBezTo>
                    <a:cubicBezTo>
                      <a:pt x="528" y="553"/>
                      <a:pt x="524" y="554"/>
                      <a:pt x="523" y="553"/>
                    </a:cubicBezTo>
                    <a:cubicBezTo>
                      <a:pt x="523" y="548"/>
                      <a:pt x="526" y="546"/>
                      <a:pt x="524" y="541"/>
                    </a:cubicBezTo>
                    <a:cubicBezTo>
                      <a:pt x="526" y="540"/>
                      <a:pt x="527" y="539"/>
                      <a:pt x="529" y="539"/>
                    </a:cubicBezTo>
                    <a:cubicBezTo>
                      <a:pt x="529" y="538"/>
                      <a:pt x="528" y="536"/>
                      <a:pt x="529" y="535"/>
                    </a:cubicBezTo>
                    <a:cubicBezTo>
                      <a:pt x="529" y="534"/>
                      <a:pt x="531" y="535"/>
                      <a:pt x="532" y="535"/>
                    </a:cubicBezTo>
                    <a:cubicBezTo>
                      <a:pt x="532" y="534"/>
                      <a:pt x="532" y="534"/>
                      <a:pt x="532" y="533"/>
                    </a:cubicBezTo>
                    <a:cubicBezTo>
                      <a:pt x="532" y="533"/>
                      <a:pt x="535" y="531"/>
                      <a:pt x="535" y="530"/>
                    </a:cubicBezTo>
                    <a:cubicBezTo>
                      <a:pt x="535" y="530"/>
                      <a:pt x="533" y="530"/>
                      <a:pt x="533" y="530"/>
                    </a:cubicBezTo>
                    <a:cubicBezTo>
                      <a:pt x="533" y="530"/>
                      <a:pt x="534" y="528"/>
                      <a:pt x="535" y="529"/>
                    </a:cubicBezTo>
                    <a:cubicBezTo>
                      <a:pt x="538" y="533"/>
                      <a:pt x="536" y="526"/>
                      <a:pt x="539" y="526"/>
                    </a:cubicBezTo>
                    <a:cubicBezTo>
                      <a:pt x="542" y="526"/>
                      <a:pt x="540" y="523"/>
                      <a:pt x="542" y="520"/>
                    </a:cubicBezTo>
                    <a:cubicBezTo>
                      <a:pt x="542" y="520"/>
                      <a:pt x="549" y="515"/>
                      <a:pt x="545" y="511"/>
                    </a:cubicBezTo>
                    <a:cubicBezTo>
                      <a:pt x="543" y="509"/>
                      <a:pt x="545" y="511"/>
                      <a:pt x="545" y="508"/>
                    </a:cubicBezTo>
                    <a:cubicBezTo>
                      <a:pt x="545" y="505"/>
                      <a:pt x="542" y="494"/>
                      <a:pt x="544" y="490"/>
                    </a:cubicBezTo>
                    <a:cubicBezTo>
                      <a:pt x="536" y="492"/>
                      <a:pt x="537" y="485"/>
                      <a:pt x="529" y="487"/>
                    </a:cubicBezTo>
                    <a:cubicBezTo>
                      <a:pt x="527" y="489"/>
                      <a:pt x="529" y="490"/>
                      <a:pt x="527" y="493"/>
                    </a:cubicBezTo>
                    <a:cubicBezTo>
                      <a:pt x="520" y="493"/>
                      <a:pt x="516" y="489"/>
                      <a:pt x="510" y="489"/>
                    </a:cubicBezTo>
                    <a:cubicBezTo>
                      <a:pt x="510" y="486"/>
                      <a:pt x="505" y="487"/>
                      <a:pt x="507" y="483"/>
                    </a:cubicBezTo>
                    <a:cubicBezTo>
                      <a:pt x="505" y="482"/>
                      <a:pt x="502" y="483"/>
                      <a:pt x="501" y="481"/>
                    </a:cubicBezTo>
                    <a:cubicBezTo>
                      <a:pt x="500" y="481"/>
                      <a:pt x="501" y="479"/>
                      <a:pt x="501" y="478"/>
                    </a:cubicBezTo>
                    <a:cubicBezTo>
                      <a:pt x="500" y="478"/>
                      <a:pt x="498" y="479"/>
                      <a:pt x="498" y="478"/>
                    </a:cubicBezTo>
                    <a:cubicBezTo>
                      <a:pt x="496" y="477"/>
                      <a:pt x="498" y="474"/>
                      <a:pt x="495" y="474"/>
                    </a:cubicBezTo>
                    <a:cubicBezTo>
                      <a:pt x="495" y="470"/>
                      <a:pt x="497" y="471"/>
                      <a:pt x="495" y="468"/>
                    </a:cubicBezTo>
                    <a:cubicBezTo>
                      <a:pt x="494" y="466"/>
                      <a:pt x="493" y="467"/>
                      <a:pt x="493" y="468"/>
                    </a:cubicBezTo>
                    <a:cubicBezTo>
                      <a:pt x="491" y="466"/>
                      <a:pt x="490" y="463"/>
                      <a:pt x="486" y="464"/>
                    </a:cubicBezTo>
                    <a:cubicBezTo>
                      <a:pt x="488" y="459"/>
                      <a:pt x="481" y="462"/>
                      <a:pt x="483" y="458"/>
                    </a:cubicBezTo>
                    <a:cubicBezTo>
                      <a:pt x="481" y="457"/>
                      <a:pt x="473" y="457"/>
                      <a:pt x="475" y="458"/>
                    </a:cubicBezTo>
                    <a:cubicBezTo>
                      <a:pt x="474" y="457"/>
                      <a:pt x="475" y="456"/>
                      <a:pt x="474" y="455"/>
                    </a:cubicBezTo>
                    <a:cubicBezTo>
                      <a:pt x="473" y="454"/>
                      <a:pt x="472" y="455"/>
                      <a:pt x="471" y="455"/>
                    </a:cubicBezTo>
                    <a:cubicBezTo>
                      <a:pt x="470" y="454"/>
                      <a:pt x="467" y="452"/>
                      <a:pt x="462" y="453"/>
                    </a:cubicBezTo>
                    <a:cubicBezTo>
                      <a:pt x="464" y="448"/>
                      <a:pt x="459" y="451"/>
                      <a:pt x="456" y="449"/>
                    </a:cubicBezTo>
                    <a:cubicBezTo>
                      <a:pt x="456" y="448"/>
                      <a:pt x="457" y="446"/>
                      <a:pt x="456" y="446"/>
                    </a:cubicBezTo>
                    <a:cubicBezTo>
                      <a:pt x="456" y="445"/>
                      <a:pt x="454" y="446"/>
                      <a:pt x="453" y="446"/>
                    </a:cubicBezTo>
                    <a:cubicBezTo>
                      <a:pt x="453" y="445"/>
                      <a:pt x="454" y="443"/>
                      <a:pt x="453" y="443"/>
                    </a:cubicBezTo>
                    <a:cubicBezTo>
                      <a:pt x="453" y="442"/>
                      <a:pt x="451" y="443"/>
                      <a:pt x="450" y="443"/>
                    </a:cubicBezTo>
                    <a:cubicBezTo>
                      <a:pt x="450" y="442"/>
                      <a:pt x="451" y="440"/>
                      <a:pt x="450" y="440"/>
                    </a:cubicBezTo>
                    <a:cubicBezTo>
                      <a:pt x="449" y="439"/>
                      <a:pt x="449" y="441"/>
                      <a:pt x="449" y="441"/>
                    </a:cubicBezTo>
                    <a:cubicBezTo>
                      <a:pt x="448" y="442"/>
                      <a:pt x="445" y="439"/>
                      <a:pt x="444" y="438"/>
                    </a:cubicBezTo>
                    <a:cubicBezTo>
                      <a:pt x="442" y="441"/>
                      <a:pt x="442" y="438"/>
                      <a:pt x="440" y="438"/>
                    </a:cubicBezTo>
                    <a:cubicBezTo>
                      <a:pt x="438" y="439"/>
                      <a:pt x="435" y="441"/>
                      <a:pt x="432" y="441"/>
                    </a:cubicBezTo>
                    <a:cubicBezTo>
                      <a:pt x="429" y="442"/>
                      <a:pt x="429" y="440"/>
                      <a:pt x="427" y="440"/>
                    </a:cubicBezTo>
                    <a:cubicBezTo>
                      <a:pt x="423" y="440"/>
                      <a:pt x="424" y="442"/>
                      <a:pt x="421" y="440"/>
                    </a:cubicBezTo>
                    <a:cubicBezTo>
                      <a:pt x="419" y="439"/>
                      <a:pt x="417" y="440"/>
                      <a:pt x="413" y="438"/>
                    </a:cubicBezTo>
                    <a:cubicBezTo>
                      <a:pt x="412" y="438"/>
                      <a:pt x="412" y="436"/>
                      <a:pt x="412" y="435"/>
                    </a:cubicBezTo>
                    <a:cubicBezTo>
                      <a:pt x="411" y="435"/>
                      <a:pt x="410" y="436"/>
                      <a:pt x="409" y="435"/>
                    </a:cubicBezTo>
                    <a:cubicBezTo>
                      <a:pt x="407" y="435"/>
                      <a:pt x="400" y="434"/>
                      <a:pt x="404" y="431"/>
                    </a:cubicBezTo>
                    <a:cubicBezTo>
                      <a:pt x="400" y="431"/>
                      <a:pt x="400" y="428"/>
                      <a:pt x="395" y="428"/>
                    </a:cubicBezTo>
                    <a:cubicBezTo>
                      <a:pt x="395" y="427"/>
                      <a:pt x="394" y="426"/>
                      <a:pt x="394" y="424"/>
                    </a:cubicBezTo>
                    <a:cubicBezTo>
                      <a:pt x="388" y="423"/>
                      <a:pt x="386" y="418"/>
                      <a:pt x="379" y="418"/>
                    </a:cubicBezTo>
                    <a:cubicBezTo>
                      <a:pt x="378" y="413"/>
                      <a:pt x="375" y="410"/>
                      <a:pt x="376" y="403"/>
                    </a:cubicBezTo>
                    <a:cubicBezTo>
                      <a:pt x="376" y="397"/>
                      <a:pt x="368" y="400"/>
                      <a:pt x="372" y="394"/>
                    </a:cubicBezTo>
                    <a:cubicBezTo>
                      <a:pt x="370" y="394"/>
                      <a:pt x="369" y="394"/>
                      <a:pt x="369" y="395"/>
                    </a:cubicBezTo>
                    <a:cubicBezTo>
                      <a:pt x="367" y="396"/>
                      <a:pt x="368" y="393"/>
                      <a:pt x="367" y="392"/>
                    </a:cubicBezTo>
                    <a:cubicBezTo>
                      <a:pt x="366" y="391"/>
                      <a:pt x="363" y="391"/>
                      <a:pt x="363" y="388"/>
                    </a:cubicBezTo>
                    <a:cubicBezTo>
                      <a:pt x="363" y="386"/>
                      <a:pt x="360" y="387"/>
                      <a:pt x="358" y="387"/>
                    </a:cubicBezTo>
                    <a:cubicBezTo>
                      <a:pt x="358" y="385"/>
                      <a:pt x="360" y="385"/>
                      <a:pt x="360" y="384"/>
                    </a:cubicBezTo>
                    <a:cubicBezTo>
                      <a:pt x="360" y="383"/>
                      <a:pt x="358" y="381"/>
                      <a:pt x="358" y="381"/>
                    </a:cubicBezTo>
                    <a:cubicBezTo>
                      <a:pt x="358" y="380"/>
                      <a:pt x="356" y="381"/>
                      <a:pt x="355" y="381"/>
                    </a:cubicBezTo>
                    <a:cubicBezTo>
                      <a:pt x="354" y="379"/>
                      <a:pt x="355" y="377"/>
                      <a:pt x="354" y="376"/>
                    </a:cubicBezTo>
                    <a:cubicBezTo>
                      <a:pt x="351" y="373"/>
                      <a:pt x="346" y="372"/>
                      <a:pt x="345" y="366"/>
                    </a:cubicBezTo>
                    <a:cubicBezTo>
                      <a:pt x="342" y="363"/>
                      <a:pt x="342" y="367"/>
                      <a:pt x="339" y="364"/>
                    </a:cubicBezTo>
                    <a:cubicBezTo>
                      <a:pt x="340" y="361"/>
                      <a:pt x="337" y="361"/>
                      <a:pt x="336" y="360"/>
                    </a:cubicBezTo>
                    <a:cubicBezTo>
                      <a:pt x="335" y="357"/>
                      <a:pt x="336" y="352"/>
                      <a:pt x="332" y="352"/>
                    </a:cubicBezTo>
                    <a:cubicBezTo>
                      <a:pt x="332" y="345"/>
                      <a:pt x="329" y="342"/>
                      <a:pt x="324" y="341"/>
                    </a:cubicBezTo>
                    <a:cubicBezTo>
                      <a:pt x="323" y="342"/>
                      <a:pt x="322" y="343"/>
                      <a:pt x="321" y="345"/>
                    </a:cubicBezTo>
                    <a:cubicBezTo>
                      <a:pt x="320" y="349"/>
                      <a:pt x="324" y="349"/>
                      <a:pt x="326" y="351"/>
                    </a:cubicBezTo>
                    <a:cubicBezTo>
                      <a:pt x="326" y="351"/>
                      <a:pt x="325" y="354"/>
                      <a:pt x="326" y="354"/>
                    </a:cubicBezTo>
                    <a:cubicBezTo>
                      <a:pt x="326" y="354"/>
                      <a:pt x="327" y="354"/>
                      <a:pt x="327" y="354"/>
                    </a:cubicBezTo>
                    <a:cubicBezTo>
                      <a:pt x="328" y="356"/>
                      <a:pt x="326" y="360"/>
                      <a:pt x="329" y="360"/>
                    </a:cubicBezTo>
                    <a:cubicBezTo>
                      <a:pt x="331" y="360"/>
                      <a:pt x="330" y="364"/>
                      <a:pt x="332" y="367"/>
                    </a:cubicBezTo>
                    <a:cubicBezTo>
                      <a:pt x="332" y="368"/>
                      <a:pt x="333" y="367"/>
                      <a:pt x="333" y="369"/>
                    </a:cubicBezTo>
                    <a:cubicBezTo>
                      <a:pt x="333" y="372"/>
                      <a:pt x="337" y="371"/>
                      <a:pt x="336" y="376"/>
                    </a:cubicBezTo>
                    <a:cubicBezTo>
                      <a:pt x="336" y="378"/>
                      <a:pt x="339" y="377"/>
                      <a:pt x="341" y="378"/>
                    </a:cubicBezTo>
                    <a:cubicBezTo>
                      <a:pt x="339" y="379"/>
                      <a:pt x="342" y="380"/>
                      <a:pt x="342" y="381"/>
                    </a:cubicBezTo>
                    <a:cubicBezTo>
                      <a:pt x="342" y="382"/>
                      <a:pt x="341" y="384"/>
                      <a:pt x="341" y="384"/>
                    </a:cubicBezTo>
                    <a:cubicBezTo>
                      <a:pt x="341" y="386"/>
                      <a:pt x="345" y="385"/>
                      <a:pt x="344" y="390"/>
                    </a:cubicBezTo>
                    <a:cubicBezTo>
                      <a:pt x="342" y="388"/>
                      <a:pt x="341" y="385"/>
                      <a:pt x="336" y="387"/>
                    </a:cubicBezTo>
                    <a:cubicBezTo>
                      <a:pt x="338" y="381"/>
                      <a:pt x="333" y="382"/>
                      <a:pt x="333" y="378"/>
                    </a:cubicBezTo>
                    <a:cubicBezTo>
                      <a:pt x="333" y="375"/>
                      <a:pt x="330" y="375"/>
                      <a:pt x="329" y="373"/>
                    </a:cubicBezTo>
                    <a:cubicBezTo>
                      <a:pt x="328" y="372"/>
                      <a:pt x="327" y="370"/>
                      <a:pt x="326" y="369"/>
                    </a:cubicBezTo>
                    <a:cubicBezTo>
                      <a:pt x="323" y="369"/>
                      <a:pt x="321" y="368"/>
                      <a:pt x="320" y="366"/>
                    </a:cubicBezTo>
                    <a:cubicBezTo>
                      <a:pt x="320" y="362"/>
                      <a:pt x="321" y="364"/>
                      <a:pt x="323" y="364"/>
                    </a:cubicBezTo>
                    <a:cubicBezTo>
                      <a:pt x="324" y="358"/>
                      <a:pt x="318" y="359"/>
                      <a:pt x="318" y="354"/>
                    </a:cubicBezTo>
                    <a:cubicBezTo>
                      <a:pt x="316" y="353"/>
                      <a:pt x="315" y="351"/>
                      <a:pt x="311" y="351"/>
                    </a:cubicBezTo>
                    <a:cubicBezTo>
                      <a:pt x="311" y="347"/>
                      <a:pt x="313" y="347"/>
                      <a:pt x="311" y="344"/>
                    </a:cubicBezTo>
                    <a:cubicBezTo>
                      <a:pt x="311" y="343"/>
                      <a:pt x="310" y="342"/>
                      <a:pt x="309" y="342"/>
                    </a:cubicBezTo>
                    <a:cubicBezTo>
                      <a:pt x="308" y="339"/>
                      <a:pt x="309" y="334"/>
                      <a:pt x="302" y="335"/>
                    </a:cubicBezTo>
                    <a:cubicBezTo>
                      <a:pt x="303" y="333"/>
                      <a:pt x="303" y="332"/>
                      <a:pt x="302" y="330"/>
                    </a:cubicBezTo>
                    <a:cubicBezTo>
                      <a:pt x="302" y="330"/>
                      <a:pt x="301" y="327"/>
                      <a:pt x="301" y="327"/>
                    </a:cubicBezTo>
                    <a:cubicBezTo>
                      <a:pt x="300" y="327"/>
                      <a:pt x="297" y="328"/>
                      <a:pt x="296" y="327"/>
                    </a:cubicBezTo>
                    <a:cubicBezTo>
                      <a:pt x="295" y="326"/>
                      <a:pt x="299" y="326"/>
                      <a:pt x="299" y="326"/>
                    </a:cubicBezTo>
                    <a:cubicBezTo>
                      <a:pt x="298" y="323"/>
                      <a:pt x="290" y="321"/>
                      <a:pt x="286" y="320"/>
                    </a:cubicBezTo>
                    <a:cubicBezTo>
                      <a:pt x="285" y="319"/>
                      <a:pt x="285" y="318"/>
                      <a:pt x="284" y="317"/>
                    </a:cubicBezTo>
                    <a:cubicBezTo>
                      <a:pt x="283" y="315"/>
                      <a:pt x="283" y="314"/>
                      <a:pt x="281" y="312"/>
                    </a:cubicBezTo>
                    <a:cubicBezTo>
                      <a:pt x="280" y="311"/>
                      <a:pt x="280" y="307"/>
                      <a:pt x="278" y="304"/>
                    </a:cubicBezTo>
                    <a:cubicBezTo>
                      <a:pt x="278" y="303"/>
                      <a:pt x="276" y="303"/>
                      <a:pt x="275" y="302"/>
                    </a:cubicBezTo>
                    <a:cubicBezTo>
                      <a:pt x="274" y="300"/>
                      <a:pt x="276" y="297"/>
                      <a:pt x="272" y="298"/>
                    </a:cubicBezTo>
                    <a:cubicBezTo>
                      <a:pt x="273" y="292"/>
                      <a:pt x="270" y="288"/>
                      <a:pt x="266" y="284"/>
                    </a:cubicBezTo>
                    <a:cubicBezTo>
                      <a:pt x="265" y="283"/>
                      <a:pt x="265" y="278"/>
                      <a:pt x="262" y="280"/>
                    </a:cubicBezTo>
                    <a:cubicBezTo>
                      <a:pt x="264" y="262"/>
                      <a:pt x="262" y="252"/>
                      <a:pt x="262" y="231"/>
                    </a:cubicBezTo>
                    <a:cubicBezTo>
                      <a:pt x="262" y="230"/>
                      <a:pt x="261" y="229"/>
                      <a:pt x="261" y="228"/>
                    </a:cubicBezTo>
                    <a:cubicBezTo>
                      <a:pt x="259" y="227"/>
                      <a:pt x="259" y="226"/>
                      <a:pt x="258" y="225"/>
                    </a:cubicBezTo>
                    <a:cubicBezTo>
                      <a:pt x="257" y="224"/>
                      <a:pt x="256" y="223"/>
                      <a:pt x="255" y="224"/>
                    </a:cubicBezTo>
                    <a:cubicBezTo>
                      <a:pt x="254" y="216"/>
                      <a:pt x="248" y="212"/>
                      <a:pt x="243" y="207"/>
                    </a:cubicBezTo>
                    <a:cubicBezTo>
                      <a:pt x="242" y="206"/>
                      <a:pt x="241" y="206"/>
                      <a:pt x="241" y="204"/>
                    </a:cubicBezTo>
                    <a:cubicBezTo>
                      <a:pt x="242" y="205"/>
                      <a:pt x="245" y="207"/>
                      <a:pt x="246" y="204"/>
                    </a:cubicBezTo>
                    <a:cubicBezTo>
                      <a:pt x="249" y="204"/>
                      <a:pt x="248" y="208"/>
                      <a:pt x="252" y="207"/>
                    </a:cubicBezTo>
                    <a:cubicBezTo>
                      <a:pt x="253" y="209"/>
                      <a:pt x="253" y="211"/>
                      <a:pt x="253" y="213"/>
                    </a:cubicBezTo>
                    <a:cubicBezTo>
                      <a:pt x="261" y="212"/>
                      <a:pt x="262" y="217"/>
                      <a:pt x="266" y="219"/>
                    </a:cubicBezTo>
                    <a:cubicBezTo>
                      <a:pt x="266" y="224"/>
                      <a:pt x="269" y="226"/>
                      <a:pt x="271" y="228"/>
                    </a:cubicBezTo>
                    <a:cubicBezTo>
                      <a:pt x="272" y="228"/>
                      <a:pt x="273" y="225"/>
                      <a:pt x="272" y="224"/>
                    </a:cubicBezTo>
                    <a:cubicBezTo>
                      <a:pt x="272" y="222"/>
                      <a:pt x="270" y="221"/>
                      <a:pt x="269" y="221"/>
                    </a:cubicBezTo>
                    <a:cubicBezTo>
                      <a:pt x="269" y="218"/>
                      <a:pt x="269" y="217"/>
                      <a:pt x="268" y="215"/>
                    </a:cubicBezTo>
                    <a:cubicBezTo>
                      <a:pt x="268" y="214"/>
                      <a:pt x="266" y="213"/>
                      <a:pt x="266" y="213"/>
                    </a:cubicBezTo>
                    <a:cubicBezTo>
                      <a:pt x="266" y="212"/>
                      <a:pt x="268" y="211"/>
                      <a:pt x="268" y="212"/>
                    </a:cubicBezTo>
                    <a:cubicBezTo>
                      <a:pt x="266" y="208"/>
                      <a:pt x="263" y="209"/>
                      <a:pt x="264" y="206"/>
                    </a:cubicBezTo>
                    <a:cubicBezTo>
                      <a:pt x="256" y="206"/>
                      <a:pt x="255" y="201"/>
                      <a:pt x="249" y="201"/>
                    </a:cubicBezTo>
                    <a:cubicBezTo>
                      <a:pt x="251" y="196"/>
                      <a:pt x="244" y="200"/>
                      <a:pt x="246" y="195"/>
                    </a:cubicBezTo>
                    <a:cubicBezTo>
                      <a:pt x="244" y="194"/>
                      <a:pt x="242" y="195"/>
                      <a:pt x="240" y="192"/>
                    </a:cubicBezTo>
                    <a:cubicBezTo>
                      <a:pt x="240" y="191"/>
                      <a:pt x="242" y="191"/>
                      <a:pt x="243" y="191"/>
                    </a:cubicBezTo>
                    <a:cubicBezTo>
                      <a:pt x="245" y="187"/>
                      <a:pt x="238" y="189"/>
                      <a:pt x="238" y="189"/>
                    </a:cubicBezTo>
                    <a:cubicBezTo>
                      <a:pt x="237" y="189"/>
                      <a:pt x="238" y="187"/>
                      <a:pt x="237" y="186"/>
                    </a:cubicBezTo>
                    <a:cubicBezTo>
                      <a:pt x="237" y="186"/>
                      <a:pt x="234" y="187"/>
                      <a:pt x="234" y="186"/>
                    </a:cubicBezTo>
                    <a:cubicBezTo>
                      <a:pt x="234" y="185"/>
                      <a:pt x="236" y="185"/>
                      <a:pt x="235" y="183"/>
                    </a:cubicBezTo>
                    <a:cubicBezTo>
                      <a:pt x="235" y="181"/>
                      <a:pt x="233" y="184"/>
                      <a:pt x="231" y="183"/>
                    </a:cubicBezTo>
                    <a:cubicBezTo>
                      <a:pt x="228" y="181"/>
                      <a:pt x="230" y="178"/>
                      <a:pt x="228" y="176"/>
                    </a:cubicBezTo>
                    <a:cubicBezTo>
                      <a:pt x="227" y="175"/>
                      <a:pt x="226" y="174"/>
                      <a:pt x="224" y="175"/>
                    </a:cubicBezTo>
                    <a:cubicBezTo>
                      <a:pt x="229" y="166"/>
                      <a:pt x="212" y="172"/>
                      <a:pt x="213" y="163"/>
                    </a:cubicBezTo>
                    <a:cubicBezTo>
                      <a:pt x="215" y="163"/>
                      <a:pt x="216" y="163"/>
                      <a:pt x="218" y="163"/>
                    </a:cubicBezTo>
                    <a:cubicBezTo>
                      <a:pt x="218" y="159"/>
                      <a:pt x="211" y="164"/>
                      <a:pt x="213" y="158"/>
                    </a:cubicBezTo>
                    <a:cubicBezTo>
                      <a:pt x="210" y="158"/>
                      <a:pt x="207" y="158"/>
                      <a:pt x="204" y="158"/>
                    </a:cubicBezTo>
                    <a:cubicBezTo>
                      <a:pt x="208" y="156"/>
                      <a:pt x="202" y="155"/>
                      <a:pt x="206" y="154"/>
                    </a:cubicBezTo>
                    <a:cubicBezTo>
                      <a:pt x="206" y="151"/>
                      <a:pt x="202" y="151"/>
                      <a:pt x="203" y="152"/>
                    </a:cubicBezTo>
                    <a:cubicBezTo>
                      <a:pt x="200" y="149"/>
                      <a:pt x="202" y="149"/>
                      <a:pt x="200" y="145"/>
                    </a:cubicBezTo>
                    <a:cubicBezTo>
                      <a:pt x="197" y="145"/>
                      <a:pt x="194" y="145"/>
                      <a:pt x="191" y="145"/>
                    </a:cubicBezTo>
                    <a:cubicBezTo>
                      <a:pt x="192" y="143"/>
                      <a:pt x="193" y="141"/>
                      <a:pt x="194" y="139"/>
                    </a:cubicBezTo>
                    <a:cubicBezTo>
                      <a:pt x="193" y="136"/>
                      <a:pt x="189" y="138"/>
                      <a:pt x="192" y="135"/>
                    </a:cubicBezTo>
                    <a:cubicBezTo>
                      <a:pt x="187" y="135"/>
                      <a:pt x="184" y="137"/>
                      <a:pt x="178" y="136"/>
                    </a:cubicBezTo>
                    <a:cubicBezTo>
                      <a:pt x="178" y="132"/>
                      <a:pt x="174" y="130"/>
                      <a:pt x="170" y="129"/>
                    </a:cubicBezTo>
                    <a:cubicBezTo>
                      <a:pt x="169" y="128"/>
                      <a:pt x="167" y="128"/>
                      <a:pt x="166" y="127"/>
                    </a:cubicBezTo>
                    <a:cubicBezTo>
                      <a:pt x="165" y="127"/>
                      <a:pt x="166" y="125"/>
                      <a:pt x="166" y="124"/>
                    </a:cubicBezTo>
                    <a:cubicBezTo>
                      <a:pt x="165" y="124"/>
                      <a:pt x="162" y="125"/>
                      <a:pt x="163" y="123"/>
                    </a:cubicBezTo>
                    <a:cubicBezTo>
                      <a:pt x="158" y="121"/>
                      <a:pt x="147" y="126"/>
                      <a:pt x="145" y="123"/>
                    </a:cubicBezTo>
                    <a:cubicBezTo>
                      <a:pt x="145" y="123"/>
                      <a:pt x="145" y="121"/>
                      <a:pt x="145" y="121"/>
                    </a:cubicBezTo>
                    <a:cubicBezTo>
                      <a:pt x="143" y="121"/>
                      <a:pt x="142" y="123"/>
                      <a:pt x="142" y="123"/>
                    </a:cubicBezTo>
                    <a:cubicBezTo>
                      <a:pt x="140" y="122"/>
                      <a:pt x="140" y="118"/>
                      <a:pt x="135" y="120"/>
                    </a:cubicBezTo>
                    <a:cubicBezTo>
                      <a:pt x="134" y="116"/>
                      <a:pt x="128" y="118"/>
                      <a:pt x="132" y="114"/>
                    </a:cubicBezTo>
                    <a:cubicBezTo>
                      <a:pt x="130" y="114"/>
                      <a:pt x="130" y="115"/>
                      <a:pt x="129" y="115"/>
                    </a:cubicBezTo>
                    <a:cubicBezTo>
                      <a:pt x="128" y="115"/>
                      <a:pt x="127" y="114"/>
                      <a:pt x="127" y="114"/>
                    </a:cubicBezTo>
                    <a:cubicBezTo>
                      <a:pt x="124" y="114"/>
                      <a:pt x="122" y="117"/>
                      <a:pt x="120" y="115"/>
                    </a:cubicBezTo>
                    <a:cubicBezTo>
                      <a:pt x="117" y="115"/>
                      <a:pt x="119" y="121"/>
                      <a:pt x="118" y="123"/>
                    </a:cubicBezTo>
                    <a:cubicBezTo>
                      <a:pt x="117" y="122"/>
                      <a:pt x="116" y="121"/>
                      <a:pt x="114" y="121"/>
                    </a:cubicBezTo>
                    <a:cubicBezTo>
                      <a:pt x="112" y="122"/>
                      <a:pt x="113" y="124"/>
                      <a:pt x="112" y="124"/>
                    </a:cubicBezTo>
                    <a:cubicBezTo>
                      <a:pt x="111" y="125"/>
                      <a:pt x="106" y="124"/>
                      <a:pt x="103" y="126"/>
                    </a:cubicBezTo>
                    <a:cubicBezTo>
                      <a:pt x="102" y="126"/>
                      <a:pt x="102" y="128"/>
                      <a:pt x="101" y="129"/>
                    </a:cubicBezTo>
                    <a:cubicBezTo>
                      <a:pt x="98" y="129"/>
                      <a:pt x="97" y="127"/>
                      <a:pt x="95" y="127"/>
                    </a:cubicBezTo>
                    <a:cubicBezTo>
                      <a:pt x="97" y="125"/>
                      <a:pt x="101" y="124"/>
                      <a:pt x="99" y="118"/>
                    </a:cubicBezTo>
                    <a:cubicBezTo>
                      <a:pt x="102" y="119"/>
                      <a:pt x="102" y="117"/>
                      <a:pt x="102" y="115"/>
                    </a:cubicBezTo>
                    <a:cubicBezTo>
                      <a:pt x="102" y="114"/>
                      <a:pt x="99" y="114"/>
                      <a:pt x="98" y="114"/>
                    </a:cubicBezTo>
                    <a:cubicBezTo>
                      <a:pt x="95" y="116"/>
                      <a:pt x="96" y="118"/>
                      <a:pt x="93" y="120"/>
                    </a:cubicBezTo>
                    <a:cubicBezTo>
                      <a:pt x="92" y="120"/>
                      <a:pt x="92" y="123"/>
                      <a:pt x="90" y="123"/>
                    </a:cubicBezTo>
                    <a:cubicBezTo>
                      <a:pt x="89" y="123"/>
                      <a:pt x="89" y="127"/>
                      <a:pt x="86" y="126"/>
                    </a:cubicBezTo>
                    <a:cubicBezTo>
                      <a:pt x="86" y="128"/>
                      <a:pt x="85" y="128"/>
                      <a:pt x="83" y="129"/>
                    </a:cubicBezTo>
                    <a:cubicBezTo>
                      <a:pt x="83" y="131"/>
                      <a:pt x="83" y="133"/>
                      <a:pt x="83" y="135"/>
                    </a:cubicBezTo>
                    <a:cubicBezTo>
                      <a:pt x="79" y="136"/>
                      <a:pt x="77" y="141"/>
                      <a:pt x="74" y="143"/>
                    </a:cubicBezTo>
                    <a:cubicBezTo>
                      <a:pt x="73" y="144"/>
                      <a:pt x="71" y="143"/>
                      <a:pt x="71" y="143"/>
                    </a:cubicBezTo>
                    <a:cubicBezTo>
                      <a:pt x="70" y="144"/>
                      <a:pt x="71" y="146"/>
                      <a:pt x="71" y="146"/>
                    </a:cubicBezTo>
                    <a:cubicBezTo>
                      <a:pt x="71" y="147"/>
                      <a:pt x="65" y="147"/>
                      <a:pt x="66" y="148"/>
                    </a:cubicBezTo>
                    <a:cubicBezTo>
                      <a:pt x="69" y="150"/>
                      <a:pt x="63" y="149"/>
                      <a:pt x="60" y="152"/>
                    </a:cubicBezTo>
                    <a:cubicBezTo>
                      <a:pt x="60" y="153"/>
                      <a:pt x="58" y="158"/>
                      <a:pt x="58" y="157"/>
                    </a:cubicBezTo>
                    <a:cubicBezTo>
                      <a:pt x="56" y="155"/>
                      <a:pt x="57" y="156"/>
                      <a:pt x="56" y="158"/>
                    </a:cubicBezTo>
                    <a:cubicBezTo>
                      <a:pt x="54" y="158"/>
                      <a:pt x="52" y="158"/>
                      <a:pt x="50" y="158"/>
                    </a:cubicBezTo>
                    <a:cubicBezTo>
                      <a:pt x="47" y="160"/>
                      <a:pt x="53" y="161"/>
                      <a:pt x="46" y="161"/>
                    </a:cubicBezTo>
                    <a:cubicBezTo>
                      <a:pt x="43" y="161"/>
                      <a:pt x="40" y="161"/>
                      <a:pt x="37" y="163"/>
                    </a:cubicBezTo>
                    <a:cubicBezTo>
                      <a:pt x="34" y="164"/>
                      <a:pt x="34" y="168"/>
                      <a:pt x="31" y="166"/>
                    </a:cubicBezTo>
                    <a:cubicBezTo>
                      <a:pt x="31" y="162"/>
                      <a:pt x="35" y="163"/>
                      <a:pt x="38" y="161"/>
                    </a:cubicBezTo>
                    <a:cubicBezTo>
                      <a:pt x="39" y="161"/>
                      <a:pt x="40" y="161"/>
                      <a:pt x="40" y="160"/>
                    </a:cubicBezTo>
                    <a:cubicBezTo>
                      <a:pt x="40" y="158"/>
                      <a:pt x="44" y="159"/>
                      <a:pt x="46" y="158"/>
                    </a:cubicBezTo>
                    <a:cubicBezTo>
                      <a:pt x="48" y="159"/>
                      <a:pt x="46" y="155"/>
                      <a:pt x="47" y="154"/>
                    </a:cubicBezTo>
                    <a:cubicBezTo>
                      <a:pt x="48" y="153"/>
                      <a:pt x="49" y="156"/>
                      <a:pt x="52" y="152"/>
                    </a:cubicBezTo>
                    <a:cubicBezTo>
                      <a:pt x="52" y="152"/>
                      <a:pt x="53" y="153"/>
                      <a:pt x="53" y="151"/>
                    </a:cubicBezTo>
                    <a:cubicBezTo>
                      <a:pt x="53" y="149"/>
                      <a:pt x="57" y="150"/>
                      <a:pt x="59" y="148"/>
                    </a:cubicBezTo>
                    <a:cubicBezTo>
                      <a:pt x="59" y="145"/>
                      <a:pt x="59" y="143"/>
                      <a:pt x="59" y="141"/>
                    </a:cubicBezTo>
                    <a:cubicBezTo>
                      <a:pt x="64" y="145"/>
                      <a:pt x="60" y="136"/>
                      <a:pt x="65" y="138"/>
                    </a:cubicBezTo>
                    <a:cubicBezTo>
                      <a:pt x="65" y="134"/>
                      <a:pt x="58" y="138"/>
                      <a:pt x="60" y="133"/>
                    </a:cubicBezTo>
                    <a:cubicBezTo>
                      <a:pt x="59" y="136"/>
                      <a:pt x="50" y="132"/>
                      <a:pt x="49" y="136"/>
                    </a:cubicBezTo>
                    <a:cubicBezTo>
                      <a:pt x="47" y="137"/>
                      <a:pt x="48" y="134"/>
                      <a:pt x="47" y="133"/>
                    </a:cubicBezTo>
                    <a:cubicBezTo>
                      <a:pt x="45" y="132"/>
                      <a:pt x="41" y="134"/>
                      <a:pt x="38" y="133"/>
                    </a:cubicBezTo>
                    <a:cubicBezTo>
                      <a:pt x="40" y="130"/>
                      <a:pt x="36" y="131"/>
                      <a:pt x="35" y="130"/>
                    </a:cubicBezTo>
                    <a:cubicBezTo>
                      <a:pt x="35" y="129"/>
                      <a:pt x="36" y="128"/>
                      <a:pt x="37" y="129"/>
                    </a:cubicBezTo>
                    <a:cubicBezTo>
                      <a:pt x="34" y="125"/>
                      <a:pt x="32" y="126"/>
                      <a:pt x="29" y="121"/>
                    </a:cubicBezTo>
                    <a:cubicBezTo>
                      <a:pt x="27" y="123"/>
                      <a:pt x="23" y="123"/>
                      <a:pt x="19" y="123"/>
                    </a:cubicBezTo>
                    <a:cubicBezTo>
                      <a:pt x="19" y="121"/>
                      <a:pt x="19" y="120"/>
                      <a:pt x="20" y="120"/>
                    </a:cubicBezTo>
                    <a:cubicBezTo>
                      <a:pt x="19" y="117"/>
                      <a:pt x="14" y="118"/>
                      <a:pt x="16" y="112"/>
                    </a:cubicBezTo>
                    <a:cubicBezTo>
                      <a:pt x="15" y="111"/>
                      <a:pt x="13" y="109"/>
                      <a:pt x="13" y="111"/>
                    </a:cubicBezTo>
                    <a:cubicBezTo>
                      <a:pt x="9" y="111"/>
                      <a:pt x="13" y="106"/>
                      <a:pt x="13" y="105"/>
                    </a:cubicBezTo>
                    <a:cubicBezTo>
                      <a:pt x="13" y="104"/>
                      <a:pt x="13" y="103"/>
                      <a:pt x="13" y="102"/>
                    </a:cubicBezTo>
                    <a:cubicBezTo>
                      <a:pt x="13" y="102"/>
                      <a:pt x="16" y="102"/>
                      <a:pt x="16" y="102"/>
                    </a:cubicBezTo>
                    <a:cubicBezTo>
                      <a:pt x="17" y="101"/>
                      <a:pt x="16" y="99"/>
                      <a:pt x="17" y="98"/>
                    </a:cubicBezTo>
                    <a:cubicBezTo>
                      <a:pt x="21" y="97"/>
                      <a:pt x="26" y="97"/>
                      <a:pt x="29" y="95"/>
                    </a:cubicBezTo>
                    <a:cubicBezTo>
                      <a:pt x="31" y="93"/>
                      <a:pt x="33" y="94"/>
                      <a:pt x="35" y="93"/>
                    </a:cubicBezTo>
                    <a:cubicBezTo>
                      <a:pt x="38" y="92"/>
                      <a:pt x="33" y="89"/>
                      <a:pt x="41" y="90"/>
                    </a:cubicBezTo>
                    <a:cubicBezTo>
                      <a:pt x="40" y="87"/>
                      <a:pt x="40" y="84"/>
                      <a:pt x="38" y="78"/>
                    </a:cubicBezTo>
                    <a:cubicBezTo>
                      <a:pt x="35" y="75"/>
                      <a:pt x="27" y="83"/>
                      <a:pt x="23" y="80"/>
                    </a:cubicBezTo>
                    <a:cubicBezTo>
                      <a:pt x="21" y="77"/>
                      <a:pt x="23" y="81"/>
                      <a:pt x="17" y="81"/>
                    </a:cubicBezTo>
                    <a:cubicBezTo>
                      <a:pt x="16" y="79"/>
                      <a:pt x="11" y="80"/>
                      <a:pt x="7" y="78"/>
                    </a:cubicBezTo>
                    <a:cubicBezTo>
                      <a:pt x="7" y="78"/>
                      <a:pt x="10" y="75"/>
                      <a:pt x="7" y="75"/>
                    </a:cubicBezTo>
                    <a:cubicBezTo>
                      <a:pt x="4" y="75"/>
                      <a:pt x="2" y="74"/>
                      <a:pt x="1" y="69"/>
                    </a:cubicBezTo>
                    <a:cubicBezTo>
                      <a:pt x="10" y="70"/>
                      <a:pt x="0" y="65"/>
                      <a:pt x="10" y="66"/>
                    </a:cubicBezTo>
                    <a:cubicBezTo>
                      <a:pt x="12" y="66"/>
                      <a:pt x="11" y="65"/>
                      <a:pt x="10" y="65"/>
                    </a:cubicBezTo>
                    <a:cubicBezTo>
                      <a:pt x="10" y="62"/>
                      <a:pt x="13" y="65"/>
                      <a:pt x="13" y="65"/>
                    </a:cubicBezTo>
                    <a:cubicBezTo>
                      <a:pt x="16" y="65"/>
                      <a:pt x="16" y="63"/>
                      <a:pt x="19" y="63"/>
                    </a:cubicBezTo>
                    <a:cubicBezTo>
                      <a:pt x="20" y="64"/>
                      <a:pt x="21" y="66"/>
                      <a:pt x="22" y="66"/>
                    </a:cubicBezTo>
                    <a:cubicBezTo>
                      <a:pt x="25" y="67"/>
                      <a:pt x="28" y="65"/>
                      <a:pt x="32" y="66"/>
                    </a:cubicBezTo>
                    <a:cubicBezTo>
                      <a:pt x="35" y="67"/>
                      <a:pt x="34" y="68"/>
                      <a:pt x="37" y="66"/>
                    </a:cubicBezTo>
                    <a:cubicBezTo>
                      <a:pt x="39" y="66"/>
                      <a:pt x="37" y="65"/>
                      <a:pt x="37" y="63"/>
                    </a:cubicBezTo>
                    <a:cubicBezTo>
                      <a:pt x="38" y="64"/>
                      <a:pt x="39" y="63"/>
                      <a:pt x="40" y="62"/>
                    </a:cubicBezTo>
                    <a:cubicBezTo>
                      <a:pt x="40" y="58"/>
                      <a:pt x="33" y="63"/>
                      <a:pt x="35" y="58"/>
                    </a:cubicBezTo>
                    <a:cubicBezTo>
                      <a:pt x="31" y="57"/>
                      <a:pt x="28" y="55"/>
                      <a:pt x="23" y="55"/>
                    </a:cubicBezTo>
                    <a:cubicBezTo>
                      <a:pt x="25" y="52"/>
                      <a:pt x="25" y="52"/>
                      <a:pt x="22" y="50"/>
                    </a:cubicBezTo>
                    <a:cubicBezTo>
                      <a:pt x="21" y="50"/>
                      <a:pt x="21" y="49"/>
                      <a:pt x="20" y="49"/>
                    </a:cubicBezTo>
                    <a:cubicBezTo>
                      <a:pt x="19" y="48"/>
                      <a:pt x="16" y="48"/>
                      <a:pt x="15" y="47"/>
                    </a:cubicBezTo>
                    <a:cubicBezTo>
                      <a:pt x="15" y="47"/>
                      <a:pt x="17" y="42"/>
                      <a:pt x="15" y="43"/>
                    </a:cubicBezTo>
                    <a:cubicBezTo>
                      <a:pt x="14" y="43"/>
                      <a:pt x="15" y="44"/>
                      <a:pt x="13" y="44"/>
                    </a:cubicBezTo>
                    <a:cubicBezTo>
                      <a:pt x="12" y="44"/>
                      <a:pt x="11" y="42"/>
                      <a:pt x="9" y="43"/>
                    </a:cubicBezTo>
                    <a:cubicBezTo>
                      <a:pt x="12" y="39"/>
                      <a:pt x="18" y="37"/>
                      <a:pt x="23" y="35"/>
                    </a:cubicBezTo>
                    <a:cubicBezTo>
                      <a:pt x="22" y="30"/>
                      <a:pt x="28" y="30"/>
                      <a:pt x="29" y="28"/>
                    </a:cubicBezTo>
                    <a:cubicBezTo>
                      <a:pt x="31" y="26"/>
                      <a:pt x="29" y="23"/>
                      <a:pt x="31" y="22"/>
                    </a:cubicBezTo>
                    <a:cubicBezTo>
                      <a:pt x="34" y="26"/>
                      <a:pt x="35" y="23"/>
                      <a:pt x="41" y="23"/>
                    </a:cubicBezTo>
                    <a:cubicBezTo>
                      <a:pt x="44" y="19"/>
                      <a:pt x="49" y="16"/>
                      <a:pt x="58" y="17"/>
                    </a:cubicBezTo>
                    <a:cubicBezTo>
                      <a:pt x="59" y="18"/>
                      <a:pt x="58" y="15"/>
                      <a:pt x="59" y="15"/>
                    </a:cubicBezTo>
                    <a:cubicBezTo>
                      <a:pt x="62" y="13"/>
                      <a:pt x="67" y="16"/>
                      <a:pt x="68" y="12"/>
                    </a:cubicBezTo>
                    <a:cubicBezTo>
                      <a:pt x="70" y="11"/>
                      <a:pt x="70" y="14"/>
                      <a:pt x="71" y="15"/>
                    </a:cubicBezTo>
                    <a:cubicBezTo>
                      <a:pt x="73" y="15"/>
                      <a:pt x="76" y="14"/>
                      <a:pt x="75" y="17"/>
                    </a:cubicBezTo>
                    <a:cubicBezTo>
                      <a:pt x="82" y="17"/>
                      <a:pt x="88" y="17"/>
                      <a:pt x="95" y="17"/>
                    </a:cubicBezTo>
                    <a:cubicBezTo>
                      <a:pt x="88" y="24"/>
                      <a:pt x="104" y="15"/>
                      <a:pt x="99" y="22"/>
                    </a:cubicBezTo>
                    <a:cubicBezTo>
                      <a:pt x="102" y="22"/>
                      <a:pt x="105" y="22"/>
                      <a:pt x="105" y="19"/>
                    </a:cubicBezTo>
                    <a:cubicBezTo>
                      <a:pt x="108" y="22"/>
                      <a:pt x="114" y="21"/>
                      <a:pt x="118" y="22"/>
                    </a:cubicBezTo>
                    <a:cubicBezTo>
                      <a:pt x="119" y="22"/>
                      <a:pt x="118" y="23"/>
                      <a:pt x="120" y="23"/>
                    </a:cubicBezTo>
                    <a:cubicBezTo>
                      <a:pt x="121" y="23"/>
                      <a:pt x="121" y="25"/>
                      <a:pt x="123" y="25"/>
                    </a:cubicBezTo>
                    <a:cubicBezTo>
                      <a:pt x="126" y="25"/>
                      <a:pt x="128" y="22"/>
                      <a:pt x="130" y="25"/>
                    </a:cubicBezTo>
                    <a:cubicBezTo>
                      <a:pt x="131" y="26"/>
                      <a:pt x="147" y="25"/>
                      <a:pt x="149" y="26"/>
                    </a:cubicBezTo>
                    <a:cubicBezTo>
                      <a:pt x="151" y="28"/>
                      <a:pt x="160" y="29"/>
                      <a:pt x="166" y="29"/>
                    </a:cubicBezTo>
                    <a:cubicBezTo>
                      <a:pt x="167" y="31"/>
                      <a:pt x="170" y="32"/>
                      <a:pt x="170" y="35"/>
                    </a:cubicBezTo>
                    <a:cubicBezTo>
                      <a:pt x="175" y="36"/>
                      <a:pt x="177" y="39"/>
                      <a:pt x="182" y="37"/>
                    </a:cubicBezTo>
                    <a:cubicBezTo>
                      <a:pt x="182" y="41"/>
                      <a:pt x="189" y="39"/>
                      <a:pt x="194" y="40"/>
                    </a:cubicBezTo>
                    <a:cubicBezTo>
                      <a:pt x="194" y="38"/>
                      <a:pt x="192" y="39"/>
                      <a:pt x="191" y="38"/>
                    </a:cubicBezTo>
                    <a:cubicBezTo>
                      <a:pt x="194" y="35"/>
                      <a:pt x="197" y="32"/>
                      <a:pt x="203" y="31"/>
                    </a:cubicBezTo>
                    <a:cubicBezTo>
                      <a:pt x="202" y="33"/>
                      <a:pt x="204" y="34"/>
                      <a:pt x="204" y="32"/>
                    </a:cubicBezTo>
                    <a:cubicBezTo>
                      <a:pt x="206" y="33"/>
                      <a:pt x="205" y="35"/>
                      <a:pt x="207" y="35"/>
                    </a:cubicBezTo>
                    <a:cubicBezTo>
                      <a:pt x="210" y="36"/>
                      <a:pt x="210" y="33"/>
                      <a:pt x="210" y="31"/>
                    </a:cubicBezTo>
                    <a:cubicBezTo>
                      <a:pt x="213" y="30"/>
                      <a:pt x="214" y="32"/>
                      <a:pt x="216" y="32"/>
                    </a:cubicBezTo>
                    <a:cubicBezTo>
                      <a:pt x="218" y="31"/>
                      <a:pt x="216" y="29"/>
                      <a:pt x="219" y="26"/>
                    </a:cubicBezTo>
                    <a:cubicBezTo>
                      <a:pt x="222" y="26"/>
                      <a:pt x="223" y="29"/>
                      <a:pt x="224" y="26"/>
                    </a:cubicBezTo>
                    <a:cubicBezTo>
                      <a:pt x="226" y="27"/>
                      <a:pt x="224" y="30"/>
                      <a:pt x="222" y="29"/>
                    </a:cubicBezTo>
                    <a:cubicBezTo>
                      <a:pt x="224" y="34"/>
                      <a:pt x="234" y="25"/>
                      <a:pt x="237" y="31"/>
                    </a:cubicBezTo>
                    <a:cubicBezTo>
                      <a:pt x="241" y="31"/>
                      <a:pt x="233" y="27"/>
                      <a:pt x="238" y="26"/>
                    </a:cubicBezTo>
                    <a:cubicBezTo>
                      <a:pt x="239" y="25"/>
                      <a:pt x="240" y="23"/>
                      <a:pt x="243" y="23"/>
                    </a:cubicBezTo>
                    <a:cubicBezTo>
                      <a:pt x="243" y="25"/>
                      <a:pt x="243" y="26"/>
                      <a:pt x="243" y="28"/>
                    </a:cubicBezTo>
                    <a:cubicBezTo>
                      <a:pt x="246" y="24"/>
                      <a:pt x="247" y="30"/>
                      <a:pt x="250" y="31"/>
                    </a:cubicBezTo>
                    <a:cubicBezTo>
                      <a:pt x="254" y="31"/>
                      <a:pt x="258" y="30"/>
                      <a:pt x="259" y="28"/>
                    </a:cubicBezTo>
                    <a:cubicBezTo>
                      <a:pt x="261" y="29"/>
                      <a:pt x="265" y="29"/>
                      <a:pt x="264" y="34"/>
                    </a:cubicBezTo>
                    <a:cubicBezTo>
                      <a:pt x="267" y="33"/>
                      <a:pt x="270" y="32"/>
                      <a:pt x="271" y="28"/>
                    </a:cubicBezTo>
                    <a:cubicBezTo>
                      <a:pt x="275" y="30"/>
                      <a:pt x="277" y="27"/>
                      <a:pt x="280" y="31"/>
                    </a:cubicBezTo>
                    <a:cubicBezTo>
                      <a:pt x="283" y="31"/>
                      <a:pt x="287" y="31"/>
                      <a:pt x="290" y="31"/>
                    </a:cubicBezTo>
                    <a:cubicBezTo>
                      <a:pt x="290" y="31"/>
                      <a:pt x="288" y="33"/>
                      <a:pt x="289" y="34"/>
                    </a:cubicBezTo>
                    <a:cubicBezTo>
                      <a:pt x="288" y="34"/>
                      <a:pt x="293" y="35"/>
                      <a:pt x="292" y="35"/>
                    </a:cubicBezTo>
                    <a:cubicBezTo>
                      <a:pt x="293" y="35"/>
                      <a:pt x="294" y="33"/>
                      <a:pt x="296" y="34"/>
                    </a:cubicBezTo>
                    <a:cubicBezTo>
                      <a:pt x="296" y="34"/>
                      <a:pt x="296" y="37"/>
                      <a:pt x="296" y="37"/>
                    </a:cubicBezTo>
                    <a:cubicBezTo>
                      <a:pt x="300" y="39"/>
                      <a:pt x="306" y="35"/>
                      <a:pt x="311" y="37"/>
                    </a:cubicBezTo>
                    <a:cubicBezTo>
                      <a:pt x="311" y="39"/>
                      <a:pt x="314" y="38"/>
                      <a:pt x="315" y="38"/>
                    </a:cubicBezTo>
                    <a:cubicBezTo>
                      <a:pt x="313" y="43"/>
                      <a:pt x="320" y="39"/>
                      <a:pt x="320" y="43"/>
                    </a:cubicBezTo>
                    <a:cubicBezTo>
                      <a:pt x="321" y="46"/>
                      <a:pt x="317" y="45"/>
                      <a:pt x="317" y="47"/>
                    </a:cubicBezTo>
                    <a:cubicBezTo>
                      <a:pt x="316" y="50"/>
                      <a:pt x="318" y="50"/>
                      <a:pt x="318" y="52"/>
                    </a:cubicBezTo>
                    <a:cubicBezTo>
                      <a:pt x="334" y="50"/>
                      <a:pt x="348" y="50"/>
                      <a:pt x="360" y="55"/>
                    </a:cubicBezTo>
                    <a:cubicBezTo>
                      <a:pt x="359" y="56"/>
                      <a:pt x="358" y="57"/>
                      <a:pt x="358" y="59"/>
                    </a:cubicBezTo>
                    <a:cubicBezTo>
                      <a:pt x="361" y="59"/>
                      <a:pt x="362" y="57"/>
                      <a:pt x="364" y="58"/>
                    </a:cubicBezTo>
                    <a:cubicBezTo>
                      <a:pt x="363" y="52"/>
                      <a:pt x="364" y="54"/>
                      <a:pt x="363" y="49"/>
                    </a:cubicBezTo>
                    <a:cubicBezTo>
                      <a:pt x="364" y="46"/>
                      <a:pt x="375" y="46"/>
                      <a:pt x="372" y="44"/>
                    </a:cubicBezTo>
                    <a:cubicBezTo>
                      <a:pt x="373" y="42"/>
                      <a:pt x="374" y="44"/>
                      <a:pt x="376" y="44"/>
                    </a:cubicBezTo>
                    <a:cubicBezTo>
                      <a:pt x="377" y="46"/>
                      <a:pt x="379" y="45"/>
                      <a:pt x="379" y="47"/>
                    </a:cubicBezTo>
                    <a:cubicBezTo>
                      <a:pt x="385" y="48"/>
                      <a:pt x="389" y="46"/>
                      <a:pt x="394" y="47"/>
                    </a:cubicBezTo>
                    <a:cubicBezTo>
                      <a:pt x="394" y="47"/>
                      <a:pt x="394" y="49"/>
                      <a:pt x="395" y="49"/>
                    </a:cubicBezTo>
                    <a:cubicBezTo>
                      <a:pt x="397" y="49"/>
                      <a:pt x="397" y="50"/>
                      <a:pt x="398" y="50"/>
                    </a:cubicBezTo>
                    <a:cubicBezTo>
                      <a:pt x="404" y="50"/>
                      <a:pt x="409" y="47"/>
                      <a:pt x="416" y="49"/>
                    </a:cubicBezTo>
                    <a:cubicBezTo>
                      <a:pt x="420" y="45"/>
                      <a:pt x="419" y="43"/>
                      <a:pt x="421" y="40"/>
                    </a:cubicBezTo>
                    <a:cubicBezTo>
                      <a:pt x="420" y="35"/>
                      <a:pt x="416" y="37"/>
                      <a:pt x="415" y="35"/>
                    </a:cubicBezTo>
                    <a:cubicBezTo>
                      <a:pt x="416" y="28"/>
                      <a:pt x="429" y="31"/>
                      <a:pt x="432" y="34"/>
                    </a:cubicBezTo>
                    <a:cubicBezTo>
                      <a:pt x="432" y="36"/>
                      <a:pt x="431" y="37"/>
                      <a:pt x="428" y="37"/>
                    </a:cubicBezTo>
                    <a:cubicBezTo>
                      <a:pt x="431" y="40"/>
                      <a:pt x="428" y="41"/>
                      <a:pt x="427" y="43"/>
                    </a:cubicBezTo>
                    <a:cubicBezTo>
                      <a:pt x="426" y="46"/>
                      <a:pt x="429" y="46"/>
                      <a:pt x="431" y="46"/>
                    </a:cubicBezTo>
                    <a:cubicBezTo>
                      <a:pt x="429" y="50"/>
                      <a:pt x="432" y="51"/>
                      <a:pt x="429" y="55"/>
                    </a:cubicBezTo>
                    <a:cubicBezTo>
                      <a:pt x="434" y="57"/>
                      <a:pt x="437" y="47"/>
                      <a:pt x="435" y="49"/>
                    </a:cubicBezTo>
                    <a:cubicBezTo>
                      <a:pt x="436" y="48"/>
                      <a:pt x="440" y="52"/>
                      <a:pt x="438" y="46"/>
                    </a:cubicBezTo>
                    <a:cubicBezTo>
                      <a:pt x="445" y="47"/>
                      <a:pt x="443" y="40"/>
                      <a:pt x="447" y="38"/>
                    </a:cubicBezTo>
                    <a:cubicBezTo>
                      <a:pt x="445" y="34"/>
                      <a:pt x="443" y="31"/>
                      <a:pt x="437" y="31"/>
                    </a:cubicBezTo>
                    <a:cubicBezTo>
                      <a:pt x="440" y="29"/>
                      <a:pt x="434" y="25"/>
                      <a:pt x="429" y="23"/>
                    </a:cubicBezTo>
                    <a:cubicBezTo>
                      <a:pt x="430" y="21"/>
                      <a:pt x="430" y="19"/>
                      <a:pt x="428" y="19"/>
                    </a:cubicBezTo>
                    <a:cubicBezTo>
                      <a:pt x="428" y="16"/>
                      <a:pt x="432" y="14"/>
                      <a:pt x="432" y="12"/>
                    </a:cubicBezTo>
                    <a:cubicBezTo>
                      <a:pt x="433" y="11"/>
                      <a:pt x="436" y="9"/>
                      <a:pt x="435" y="9"/>
                    </a:cubicBezTo>
                    <a:cubicBezTo>
                      <a:pt x="431" y="5"/>
                      <a:pt x="441" y="10"/>
                      <a:pt x="437" y="6"/>
                    </a:cubicBezTo>
                    <a:cubicBezTo>
                      <a:pt x="437" y="0"/>
                      <a:pt x="441" y="7"/>
                      <a:pt x="441" y="7"/>
                    </a:cubicBezTo>
                    <a:cubicBezTo>
                      <a:pt x="443" y="8"/>
                      <a:pt x="446" y="6"/>
                      <a:pt x="447" y="7"/>
                    </a:cubicBezTo>
                    <a:cubicBezTo>
                      <a:pt x="448" y="7"/>
                      <a:pt x="445" y="9"/>
                      <a:pt x="446" y="10"/>
                    </a:cubicBezTo>
                    <a:cubicBezTo>
                      <a:pt x="446" y="11"/>
                      <a:pt x="450" y="9"/>
                      <a:pt x="450" y="10"/>
                    </a:cubicBezTo>
                    <a:cubicBezTo>
                      <a:pt x="451" y="11"/>
                      <a:pt x="450" y="14"/>
                      <a:pt x="450" y="15"/>
                    </a:cubicBezTo>
                    <a:cubicBezTo>
                      <a:pt x="451" y="15"/>
                      <a:pt x="453" y="14"/>
                      <a:pt x="453" y="15"/>
                    </a:cubicBezTo>
                    <a:cubicBezTo>
                      <a:pt x="455" y="18"/>
                      <a:pt x="451" y="17"/>
                      <a:pt x="453" y="20"/>
                    </a:cubicBezTo>
                    <a:cubicBezTo>
                      <a:pt x="454" y="21"/>
                      <a:pt x="455" y="22"/>
                      <a:pt x="455" y="23"/>
                    </a:cubicBezTo>
                    <a:cubicBezTo>
                      <a:pt x="455" y="23"/>
                      <a:pt x="453" y="24"/>
                      <a:pt x="453" y="25"/>
                    </a:cubicBezTo>
                    <a:cubicBezTo>
                      <a:pt x="453" y="27"/>
                      <a:pt x="452" y="27"/>
                      <a:pt x="452" y="29"/>
                    </a:cubicBezTo>
                    <a:cubicBezTo>
                      <a:pt x="451" y="32"/>
                      <a:pt x="461" y="32"/>
                      <a:pt x="459" y="28"/>
                    </a:cubicBezTo>
                    <a:cubicBezTo>
                      <a:pt x="462" y="28"/>
                      <a:pt x="461" y="32"/>
                      <a:pt x="465" y="31"/>
                    </a:cubicBezTo>
                    <a:cubicBezTo>
                      <a:pt x="462" y="34"/>
                      <a:pt x="466" y="34"/>
                      <a:pt x="465" y="38"/>
                    </a:cubicBezTo>
                    <a:cubicBezTo>
                      <a:pt x="472" y="39"/>
                      <a:pt x="470" y="34"/>
                      <a:pt x="475" y="37"/>
                    </a:cubicBezTo>
                    <a:cubicBezTo>
                      <a:pt x="477" y="37"/>
                      <a:pt x="477" y="36"/>
                      <a:pt x="477" y="35"/>
                    </a:cubicBezTo>
                    <a:cubicBezTo>
                      <a:pt x="480" y="36"/>
                      <a:pt x="475" y="37"/>
                      <a:pt x="478" y="40"/>
                    </a:cubicBezTo>
                    <a:cubicBezTo>
                      <a:pt x="478" y="40"/>
                      <a:pt x="481" y="41"/>
                      <a:pt x="481" y="41"/>
                    </a:cubicBezTo>
                    <a:cubicBezTo>
                      <a:pt x="482" y="44"/>
                      <a:pt x="476" y="46"/>
                      <a:pt x="478" y="50"/>
                    </a:cubicBezTo>
                    <a:close/>
                    <a:moveTo>
                      <a:pt x="302" y="66"/>
                    </a:moveTo>
                    <a:cubicBezTo>
                      <a:pt x="301" y="64"/>
                      <a:pt x="304" y="63"/>
                      <a:pt x="302" y="62"/>
                    </a:cubicBezTo>
                    <a:cubicBezTo>
                      <a:pt x="302" y="63"/>
                      <a:pt x="302" y="64"/>
                      <a:pt x="301" y="63"/>
                    </a:cubicBezTo>
                    <a:cubicBezTo>
                      <a:pt x="300" y="62"/>
                      <a:pt x="301" y="59"/>
                      <a:pt x="299" y="59"/>
                    </a:cubicBezTo>
                    <a:cubicBezTo>
                      <a:pt x="297" y="61"/>
                      <a:pt x="290" y="66"/>
                      <a:pt x="287" y="62"/>
                    </a:cubicBezTo>
                    <a:cubicBezTo>
                      <a:pt x="287" y="58"/>
                      <a:pt x="294" y="63"/>
                      <a:pt x="292" y="58"/>
                    </a:cubicBezTo>
                    <a:cubicBezTo>
                      <a:pt x="291" y="57"/>
                      <a:pt x="289" y="57"/>
                      <a:pt x="289" y="56"/>
                    </a:cubicBezTo>
                    <a:cubicBezTo>
                      <a:pt x="286" y="55"/>
                      <a:pt x="285" y="58"/>
                      <a:pt x="283" y="59"/>
                    </a:cubicBezTo>
                    <a:cubicBezTo>
                      <a:pt x="280" y="60"/>
                      <a:pt x="276" y="60"/>
                      <a:pt x="272" y="60"/>
                    </a:cubicBezTo>
                    <a:cubicBezTo>
                      <a:pt x="272" y="61"/>
                      <a:pt x="272" y="62"/>
                      <a:pt x="271" y="62"/>
                    </a:cubicBezTo>
                    <a:cubicBezTo>
                      <a:pt x="266" y="63"/>
                      <a:pt x="261" y="64"/>
                      <a:pt x="256" y="63"/>
                    </a:cubicBezTo>
                    <a:cubicBezTo>
                      <a:pt x="257" y="66"/>
                      <a:pt x="254" y="67"/>
                      <a:pt x="256" y="68"/>
                    </a:cubicBezTo>
                    <a:cubicBezTo>
                      <a:pt x="256" y="66"/>
                      <a:pt x="258" y="67"/>
                      <a:pt x="258" y="69"/>
                    </a:cubicBezTo>
                    <a:cubicBezTo>
                      <a:pt x="264" y="70"/>
                      <a:pt x="274" y="64"/>
                      <a:pt x="275" y="69"/>
                    </a:cubicBezTo>
                    <a:cubicBezTo>
                      <a:pt x="272" y="66"/>
                      <a:pt x="274" y="70"/>
                      <a:pt x="271" y="71"/>
                    </a:cubicBezTo>
                    <a:cubicBezTo>
                      <a:pt x="268" y="71"/>
                      <a:pt x="266" y="72"/>
                      <a:pt x="265" y="74"/>
                    </a:cubicBezTo>
                    <a:cubicBezTo>
                      <a:pt x="273" y="75"/>
                      <a:pt x="277" y="72"/>
                      <a:pt x="284" y="72"/>
                    </a:cubicBezTo>
                    <a:cubicBezTo>
                      <a:pt x="285" y="74"/>
                      <a:pt x="284" y="77"/>
                      <a:pt x="286" y="77"/>
                    </a:cubicBezTo>
                    <a:cubicBezTo>
                      <a:pt x="286" y="75"/>
                      <a:pt x="288" y="75"/>
                      <a:pt x="290" y="75"/>
                    </a:cubicBezTo>
                    <a:cubicBezTo>
                      <a:pt x="290" y="73"/>
                      <a:pt x="291" y="70"/>
                      <a:pt x="293" y="69"/>
                    </a:cubicBezTo>
                    <a:cubicBezTo>
                      <a:pt x="296" y="67"/>
                      <a:pt x="295" y="69"/>
                      <a:pt x="299" y="69"/>
                    </a:cubicBezTo>
                    <a:cubicBezTo>
                      <a:pt x="299" y="68"/>
                      <a:pt x="300" y="66"/>
                      <a:pt x="302" y="66"/>
                    </a:cubicBezTo>
                    <a:close/>
                    <a:moveTo>
                      <a:pt x="312" y="117"/>
                    </a:moveTo>
                    <a:cubicBezTo>
                      <a:pt x="313" y="113"/>
                      <a:pt x="318" y="114"/>
                      <a:pt x="320" y="112"/>
                    </a:cubicBezTo>
                    <a:cubicBezTo>
                      <a:pt x="320" y="112"/>
                      <a:pt x="322" y="113"/>
                      <a:pt x="323" y="112"/>
                    </a:cubicBezTo>
                    <a:cubicBezTo>
                      <a:pt x="325" y="111"/>
                      <a:pt x="328" y="112"/>
                      <a:pt x="330" y="111"/>
                    </a:cubicBezTo>
                    <a:cubicBezTo>
                      <a:pt x="331" y="111"/>
                      <a:pt x="331" y="108"/>
                      <a:pt x="332" y="108"/>
                    </a:cubicBezTo>
                    <a:cubicBezTo>
                      <a:pt x="336" y="105"/>
                      <a:pt x="339" y="109"/>
                      <a:pt x="339" y="106"/>
                    </a:cubicBezTo>
                    <a:cubicBezTo>
                      <a:pt x="338" y="106"/>
                      <a:pt x="337" y="105"/>
                      <a:pt x="339" y="105"/>
                    </a:cubicBezTo>
                    <a:cubicBezTo>
                      <a:pt x="342" y="105"/>
                      <a:pt x="342" y="103"/>
                      <a:pt x="344" y="105"/>
                    </a:cubicBezTo>
                    <a:cubicBezTo>
                      <a:pt x="344" y="106"/>
                      <a:pt x="345" y="103"/>
                      <a:pt x="345" y="103"/>
                    </a:cubicBezTo>
                    <a:cubicBezTo>
                      <a:pt x="342" y="104"/>
                      <a:pt x="346" y="100"/>
                      <a:pt x="348" y="103"/>
                    </a:cubicBezTo>
                    <a:cubicBezTo>
                      <a:pt x="349" y="101"/>
                      <a:pt x="351" y="100"/>
                      <a:pt x="351" y="96"/>
                    </a:cubicBezTo>
                    <a:cubicBezTo>
                      <a:pt x="345" y="95"/>
                      <a:pt x="345" y="99"/>
                      <a:pt x="339" y="98"/>
                    </a:cubicBezTo>
                    <a:cubicBezTo>
                      <a:pt x="339" y="100"/>
                      <a:pt x="338" y="101"/>
                      <a:pt x="336" y="102"/>
                    </a:cubicBezTo>
                    <a:cubicBezTo>
                      <a:pt x="331" y="104"/>
                      <a:pt x="333" y="101"/>
                      <a:pt x="329" y="102"/>
                    </a:cubicBezTo>
                    <a:cubicBezTo>
                      <a:pt x="328" y="102"/>
                      <a:pt x="328" y="104"/>
                      <a:pt x="326" y="103"/>
                    </a:cubicBezTo>
                    <a:cubicBezTo>
                      <a:pt x="324" y="103"/>
                      <a:pt x="323" y="101"/>
                      <a:pt x="320" y="102"/>
                    </a:cubicBezTo>
                    <a:cubicBezTo>
                      <a:pt x="320" y="101"/>
                      <a:pt x="320" y="99"/>
                      <a:pt x="318" y="99"/>
                    </a:cubicBezTo>
                    <a:cubicBezTo>
                      <a:pt x="318" y="101"/>
                      <a:pt x="318" y="102"/>
                      <a:pt x="317" y="103"/>
                    </a:cubicBezTo>
                    <a:cubicBezTo>
                      <a:pt x="317" y="105"/>
                      <a:pt x="319" y="105"/>
                      <a:pt x="320" y="106"/>
                    </a:cubicBezTo>
                    <a:cubicBezTo>
                      <a:pt x="315" y="105"/>
                      <a:pt x="315" y="108"/>
                      <a:pt x="314" y="109"/>
                    </a:cubicBezTo>
                    <a:cubicBezTo>
                      <a:pt x="312" y="111"/>
                      <a:pt x="308" y="110"/>
                      <a:pt x="308" y="112"/>
                    </a:cubicBezTo>
                    <a:cubicBezTo>
                      <a:pt x="308" y="116"/>
                      <a:pt x="301" y="112"/>
                      <a:pt x="304" y="117"/>
                    </a:cubicBezTo>
                    <a:cubicBezTo>
                      <a:pt x="306" y="117"/>
                      <a:pt x="309" y="117"/>
                      <a:pt x="312" y="117"/>
                    </a:cubicBezTo>
                    <a:close/>
                    <a:moveTo>
                      <a:pt x="421" y="175"/>
                    </a:moveTo>
                    <a:cubicBezTo>
                      <a:pt x="419" y="175"/>
                      <a:pt x="420" y="176"/>
                      <a:pt x="419" y="176"/>
                    </a:cubicBezTo>
                    <a:cubicBezTo>
                      <a:pt x="419" y="176"/>
                      <a:pt x="415" y="177"/>
                      <a:pt x="415" y="178"/>
                    </a:cubicBezTo>
                    <a:cubicBezTo>
                      <a:pt x="414" y="179"/>
                      <a:pt x="416" y="183"/>
                      <a:pt x="413" y="183"/>
                    </a:cubicBezTo>
                    <a:cubicBezTo>
                      <a:pt x="413" y="182"/>
                      <a:pt x="413" y="179"/>
                      <a:pt x="412" y="179"/>
                    </a:cubicBezTo>
                    <a:cubicBezTo>
                      <a:pt x="412" y="181"/>
                      <a:pt x="412" y="183"/>
                      <a:pt x="412" y="185"/>
                    </a:cubicBezTo>
                    <a:cubicBezTo>
                      <a:pt x="414" y="185"/>
                      <a:pt x="417" y="185"/>
                      <a:pt x="419" y="185"/>
                    </a:cubicBezTo>
                    <a:cubicBezTo>
                      <a:pt x="418" y="187"/>
                      <a:pt x="422" y="189"/>
                      <a:pt x="422" y="191"/>
                    </a:cubicBezTo>
                    <a:cubicBezTo>
                      <a:pt x="424" y="196"/>
                      <a:pt x="424" y="194"/>
                      <a:pt x="427" y="197"/>
                    </a:cubicBezTo>
                    <a:cubicBezTo>
                      <a:pt x="425" y="197"/>
                      <a:pt x="423" y="197"/>
                      <a:pt x="424" y="200"/>
                    </a:cubicBezTo>
                    <a:cubicBezTo>
                      <a:pt x="424" y="202"/>
                      <a:pt x="425" y="202"/>
                      <a:pt x="425" y="204"/>
                    </a:cubicBezTo>
                    <a:cubicBezTo>
                      <a:pt x="427" y="204"/>
                      <a:pt x="429" y="204"/>
                      <a:pt x="431" y="204"/>
                    </a:cubicBezTo>
                    <a:cubicBezTo>
                      <a:pt x="433" y="202"/>
                      <a:pt x="433" y="199"/>
                      <a:pt x="432" y="195"/>
                    </a:cubicBezTo>
                    <a:cubicBezTo>
                      <a:pt x="431" y="195"/>
                      <a:pt x="429" y="194"/>
                      <a:pt x="428" y="192"/>
                    </a:cubicBezTo>
                    <a:cubicBezTo>
                      <a:pt x="431" y="184"/>
                      <a:pt x="428" y="189"/>
                      <a:pt x="427" y="186"/>
                    </a:cubicBezTo>
                    <a:cubicBezTo>
                      <a:pt x="425" y="184"/>
                      <a:pt x="425" y="178"/>
                      <a:pt x="424" y="175"/>
                    </a:cubicBezTo>
                    <a:cubicBezTo>
                      <a:pt x="423" y="175"/>
                      <a:pt x="422" y="174"/>
                      <a:pt x="421" y="175"/>
                    </a:cubicBezTo>
                    <a:close/>
                    <a:moveTo>
                      <a:pt x="478" y="221"/>
                    </a:moveTo>
                    <a:cubicBezTo>
                      <a:pt x="474" y="219"/>
                      <a:pt x="475" y="223"/>
                      <a:pt x="472" y="224"/>
                    </a:cubicBezTo>
                    <a:cubicBezTo>
                      <a:pt x="472" y="222"/>
                      <a:pt x="471" y="222"/>
                      <a:pt x="470" y="222"/>
                    </a:cubicBezTo>
                    <a:cubicBezTo>
                      <a:pt x="470" y="227"/>
                      <a:pt x="464" y="225"/>
                      <a:pt x="462" y="226"/>
                    </a:cubicBezTo>
                    <a:cubicBezTo>
                      <a:pt x="461" y="228"/>
                      <a:pt x="462" y="228"/>
                      <a:pt x="461" y="229"/>
                    </a:cubicBezTo>
                    <a:cubicBezTo>
                      <a:pt x="460" y="230"/>
                      <a:pt x="458" y="229"/>
                      <a:pt x="458" y="231"/>
                    </a:cubicBezTo>
                    <a:cubicBezTo>
                      <a:pt x="460" y="232"/>
                      <a:pt x="457" y="233"/>
                      <a:pt x="458" y="235"/>
                    </a:cubicBezTo>
                    <a:cubicBezTo>
                      <a:pt x="461" y="238"/>
                      <a:pt x="461" y="233"/>
                      <a:pt x="464" y="232"/>
                    </a:cubicBezTo>
                    <a:cubicBezTo>
                      <a:pt x="466" y="232"/>
                      <a:pt x="469" y="233"/>
                      <a:pt x="472" y="232"/>
                    </a:cubicBezTo>
                    <a:cubicBezTo>
                      <a:pt x="474" y="232"/>
                      <a:pt x="475" y="231"/>
                      <a:pt x="477" y="231"/>
                    </a:cubicBezTo>
                    <a:cubicBezTo>
                      <a:pt x="480" y="231"/>
                      <a:pt x="485" y="232"/>
                      <a:pt x="486" y="234"/>
                    </a:cubicBezTo>
                    <a:cubicBezTo>
                      <a:pt x="485" y="234"/>
                      <a:pt x="483" y="234"/>
                      <a:pt x="483" y="235"/>
                    </a:cubicBezTo>
                    <a:cubicBezTo>
                      <a:pt x="484" y="234"/>
                      <a:pt x="484" y="237"/>
                      <a:pt x="484" y="237"/>
                    </a:cubicBezTo>
                    <a:cubicBezTo>
                      <a:pt x="485" y="237"/>
                      <a:pt x="486" y="235"/>
                      <a:pt x="486" y="235"/>
                    </a:cubicBezTo>
                    <a:cubicBezTo>
                      <a:pt x="492" y="236"/>
                      <a:pt x="489" y="236"/>
                      <a:pt x="493" y="234"/>
                    </a:cubicBezTo>
                    <a:cubicBezTo>
                      <a:pt x="498" y="231"/>
                      <a:pt x="501" y="236"/>
                      <a:pt x="504" y="232"/>
                    </a:cubicBezTo>
                    <a:cubicBezTo>
                      <a:pt x="500" y="232"/>
                      <a:pt x="504" y="226"/>
                      <a:pt x="501" y="229"/>
                    </a:cubicBezTo>
                    <a:cubicBezTo>
                      <a:pt x="498" y="232"/>
                      <a:pt x="498" y="224"/>
                      <a:pt x="498" y="224"/>
                    </a:cubicBezTo>
                    <a:cubicBezTo>
                      <a:pt x="497" y="223"/>
                      <a:pt x="493" y="224"/>
                      <a:pt x="495" y="221"/>
                    </a:cubicBezTo>
                    <a:cubicBezTo>
                      <a:pt x="492" y="221"/>
                      <a:pt x="490" y="221"/>
                      <a:pt x="487" y="221"/>
                    </a:cubicBezTo>
                    <a:cubicBezTo>
                      <a:pt x="488" y="218"/>
                      <a:pt x="489" y="218"/>
                      <a:pt x="487" y="216"/>
                    </a:cubicBezTo>
                    <a:cubicBezTo>
                      <a:pt x="483" y="218"/>
                      <a:pt x="484" y="216"/>
                      <a:pt x="478" y="216"/>
                    </a:cubicBezTo>
                    <a:cubicBezTo>
                      <a:pt x="478" y="218"/>
                      <a:pt x="477" y="219"/>
                      <a:pt x="478" y="221"/>
                    </a:cubicBezTo>
                    <a:close/>
                    <a:moveTo>
                      <a:pt x="518" y="258"/>
                    </a:moveTo>
                    <a:cubicBezTo>
                      <a:pt x="518" y="258"/>
                      <a:pt x="517" y="257"/>
                      <a:pt x="517" y="256"/>
                    </a:cubicBezTo>
                    <a:cubicBezTo>
                      <a:pt x="523" y="257"/>
                      <a:pt x="517" y="246"/>
                      <a:pt x="523" y="247"/>
                    </a:cubicBezTo>
                    <a:cubicBezTo>
                      <a:pt x="526" y="250"/>
                      <a:pt x="527" y="246"/>
                      <a:pt x="532" y="247"/>
                    </a:cubicBezTo>
                    <a:cubicBezTo>
                      <a:pt x="529" y="238"/>
                      <a:pt x="519" y="237"/>
                      <a:pt x="510" y="238"/>
                    </a:cubicBezTo>
                    <a:cubicBezTo>
                      <a:pt x="508" y="238"/>
                      <a:pt x="508" y="237"/>
                      <a:pt x="508" y="235"/>
                    </a:cubicBezTo>
                    <a:cubicBezTo>
                      <a:pt x="505" y="234"/>
                      <a:pt x="504" y="238"/>
                      <a:pt x="501" y="238"/>
                    </a:cubicBezTo>
                    <a:cubicBezTo>
                      <a:pt x="499" y="238"/>
                      <a:pt x="499" y="236"/>
                      <a:pt x="496" y="237"/>
                    </a:cubicBezTo>
                    <a:cubicBezTo>
                      <a:pt x="494" y="237"/>
                      <a:pt x="494" y="239"/>
                      <a:pt x="492" y="240"/>
                    </a:cubicBezTo>
                    <a:cubicBezTo>
                      <a:pt x="490" y="241"/>
                      <a:pt x="488" y="240"/>
                      <a:pt x="486" y="241"/>
                    </a:cubicBezTo>
                    <a:cubicBezTo>
                      <a:pt x="486" y="244"/>
                      <a:pt x="485" y="245"/>
                      <a:pt x="483" y="246"/>
                    </a:cubicBezTo>
                    <a:cubicBezTo>
                      <a:pt x="483" y="258"/>
                      <a:pt x="481" y="258"/>
                      <a:pt x="481" y="271"/>
                    </a:cubicBezTo>
                    <a:cubicBezTo>
                      <a:pt x="487" y="273"/>
                      <a:pt x="484" y="267"/>
                      <a:pt x="489" y="268"/>
                    </a:cubicBezTo>
                    <a:cubicBezTo>
                      <a:pt x="489" y="265"/>
                      <a:pt x="489" y="263"/>
                      <a:pt x="490" y="262"/>
                    </a:cubicBezTo>
                    <a:cubicBezTo>
                      <a:pt x="493" y="259"/>
                      <a:pt x="491" y="255"/>
                      <a:pt x="492" y="250"/>
                    </a:cubicBezTo>
                    <a:cubicBezTo>
                      <a:pt x="492" y="250"/>
                      <a:pt x="494" y="248"/>
                      <a:pt x="495" y="247"/>
                    </a:cubicBezTo>
                    <a:cubicBezTo>
                      <a:pt x="495" y="246"/>
                      <a:pt x="494" y="243"/>
                      <a:pt x="496" y="243"/>
                    </a:cubicBezTo>
                    <a:cubicBezTo>
                      <a:pt x="499" y="243"/>
                      <a:pt x="501" y="242"/>
                      <a:pt x="502" y="241"/>
                    </a:cubicBezTo>
                    <a:cubicBezTo>
                      <a:pt x="500" y="247"/>
                      <a:pt x="507" y="242"/>
                      <a:pt x="507" y="246"/>
                    </a:cubicBezTo>
                    <a:cubicBezTo>
                      <a:pt x="508" y="250"/>
                      <a:pt x="508" y="249"/>
                      <a:pt x="507" y="253"/>
                    </a:cubicBezTo>
                    <a:cubicBezTo>
                      <a:pt x="508" y="253"/>
                      <a:pt x="510" y="253"/>
                      <a:pt x="510" y="255"/>
                    </a:cubicBezTo>
                    <a:cubicBezTo>
                      <a:pt x="508" y="255"/>
                      <a:pt x="507" y="255"/>
                      <a:pt x="507" y="256"/>
                    </a:cubicBezTo>
                    <a:cubicBezTo>
                      <a:pt x="512" y="254"/>
                      <a:pt x="517" y="261"/>
                      <a:pt x="518" y="258"/>
                    </a:cubicBezTo>
                    <a:close/>
                    <a:moveTo>
                      <a:pt x="545" y="252"/>
                    </a:moveTo>
                    <a:cubicBezTo>
                      <a:pt x="545" y="252"/>
                      <a:pt x="545" y="254"/>
                      <a:pt x="545" y="255"/>
                    </a:cubicBezTo>
                    <a:cubicBezTo>
                      <a:pt x="543" y="257"/>
                      <a:pt x="536" y="250"/>
                      <a:pt x="533" y="253"/>
                    </a:cubicBezTo>
                    <a:cubicBezTo>
                      <a:pt x="534" y="256"/>
                      <a:pt x="531" y="256"/>
                      <a:pt x="530" y="258"/>
                    </a:cubicBezTo>
                    <a:cubicBezTo>
                      <a:pt x="534" y="262"/>
                      <a:pt x="535" y="259"/>
                      <a:pt x="539" y="259"/>
                    </a:cubicBezTo>
                    <a:cubicBezTo>
                      <a:pt x="542" y="259"/>
                      <a:pt x="548" y="260"/>
                      <a:pt x="550" y="258"/>
                    </a:cubicBezTo>
                    <a:cubicBezTo>
                      <a:pt x="549" y="258"/>
                      <a:pt x="548" y="256"/>
                      <a:pt x="550" y="256"/>
                    </a:cubicBezTo>
                    <a:cubicBezTo>
                      <a:pt x="551" y="256"/>
                      <a:pt x="552" y="256"/>
                      <a:pt x="553" y="255"/>
                    </a:cubicBezTo>
                    <a:cubicBezTo>
                      <a:pt x="549" y="255"/>
                      <a:pt x="548" y="252"/>
                      <a:pt x="545" y="252"/>
                    </a:cubicBezTo>
                    <a:close/>
                    <a:moveTo>
                      <a:pt x="524" y="264"/>
                    </a:moveTo>
                    <a:cubicBezTo>
                      <a:pt x="524" y="263"/>
                      <a:pt x="523" y="261"/>
                      <a:pt x="521" y="262"/>
                    </a:cubicBezTo>
                    <a:cubicBezTo>
                      <a:pt x="521" y="262"/>
                      <a:pt x="522" y="265"/>
                      <a:pt x="521" y="265"/>
                    </a:cubicBezTo>
                    <a:cubicBezTo>
                      <a:pt x="519" y="265"/>
                      <a:pt x="516" y="265"/>
                      <a:pt x="514" y="265"/>
                    </a:cubicBezTo>
                    <a:cubicBezTo>
                      <a:pt x="516" y="270"/>
                      <a:pt x="509" y="266"/>
                      <a:pt x="510" y="269"/>
                    </a:cubicBezTo>
                    <a:cubicBezTo>
                      <a:pt x="511" y="269"/>
                      <a:pt x="512" y="269"/>
                      <a:pt x="514" y="269"/>
                    </a:cubicBezTo>
                    <a:cubicBezTo>
                      <a:pt x="514" y="271"/>
                      <a:pt x="513" y="271"/>
                      <a:pt x="512" y="272"/>
                    </a:cubicBezTo>
                    <a:cubicBezTo>
                      <a:pt x="517" y="273"/>
                      <a:pt x="515" y="269"/>
                      <a:pt x="518" y="269"/>
                    </a:cubicBezTo>
                    <a:cubicBezTo>
                      <a:pt x="520" y="271"/>
                      <a:pt x="522" y="271"/>
                      <a:pt x="526" y="271"/>
                    </a:cubicBezTo>
                    <a:cubicBezTo>
                      <a:pt x="525" y="265"/>
                      <a:pt x="536" y="270"/>
                      <a:pt x="533" y="262"/>
                    </a:cubicBezTo>
                    <a:cubicBezTo>
                      <a:pt x="529" y="261"/>
                      <a:pt x="526" y="264"/>
                      <a:pt x="524" y="26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8" name="Freeform 92"/>
              <p:cNvSpPr/>
              <p:nvPr>
                <p:custDataLst>
                  <p:tags r:id="rId117"/>
                </p:custDataLst>
              </p:nvPr>
            </p:nvSpPr>
            <p:spPr bwMode="auto">
              <a:xfrm>
                <a:off x="1832885" y="1906615"/>
                <a:ext cx="131599" cy="196243"/>
              </a:xfrm>
              <a:custGeom>
                <a:avLst/>
                <a:gdLst>
                  <a:gd name="T0" fmla="*/ 14 w 48"/>
                  <a:gd name="T1" fmla="*/ 7 h 72"/>
                  <a:gd name="T2" fmla="*/ 24 w 48"/>
                  <a:gd name="T3" fmla="*/ 5 h 72"/>
                  <a:gd name="T4" fmla="*/ 26 w 48"/>
                  <a:gd name="T5" fmla="*/ 14 h 72"/>
                  <a:gd name="T6" fmla="*/ 18 w 48"/>
                  <a:gd name="T7" fmla="*/ 19 h 72"/>
                  <a:gd name="T8" fmla="*/ 27 w 48"/>
                  <a:gd name="T9" fmla="*/ 23 h 72"/>
                  <a:gd name="T10" fmla="*/ 32 w 48"/>
                  <a:gd name="T11" fmla="*/ 34 h 72"/>
                  <a:gd name="T12" fmla="*/ 35 w 48"/>
                  <a:gd name="T13" fmla="*/ 37 h 72"/>
                  <a:gd name="T14" fmla="*/ 40 w 48"/>
                  <a:gd name="T15" fmla="*/ 40 h 72"/>
                  <a:gd name="T16" fmla="*/ 37 w 48"/>
                  <a:gd name="T17" fmla="*/ 45 h 72"/>
                  <a:gd name="T18" fmla="*/ 46 w 48"/>
                  <a:gd name="T19" fmla="*/ 47 h 72"/>
                  <a:gd name="T20" fmla="*/ 46 w 48"/>
                  <a:gd name="T21" fmla="*/ 56 h 72"/>
                  <a:gd name="T22" fmla="*/ 43 w 48"/>
                  <a:gd name="T23" fmla="*/ 56 h 72"/>
                  <a:gd name="T24" fmla="*/ 46 w 48"/>
                  <a:gd name="T25" fmla="*/ 57 h 72"/>
                  <a:gd name="T26" fmla="*/ 43 w 48"/>
                  <a:gd name="T27" fmla="*/ 62 h 72"/>
                  <a:gd name="T28" fmla="*/ 39 w 48"/>
                  <a:gd name="T29" fmla="*/ 65 h 72"/>
                  <a:gd name="T30" fmla="*/ 24 w 48"/>
                  <a:gd name="T31" fmla="*/ 63 h 72"/>
                  <a:gd name="T32" fmla="*/ 18 w 48"/>
                  <a:gd name="T33" fmla="*/ 65 h 72"/>
                  <a:gd name="T34" fmla="*/ 8 w 48"/>
                  <a:gd name="T35" fmla="*/ 65 h 72"/>
                  <a:gd name="T36" fmla="*/ 11 w 48"/>
                  <a:gd name="T37" fmla="*/ 63 h 72"/>
                  <a:gd name="T38" fmla="*/ 12 w 48"/>
                  <a:gd name="T39" fmla="*/ 65 h 72"/>
                  <a:gd name="T40" fmla="*/ 14 w 48"/>
                  <a:gd name="T41" fmla="*/ 62 h 72"/>
                  <a:gd name="T42" fmla="*/ 23 w 48"/>
                  <a:gd name="T43" fmla="*/ 60 h 72"/>
                  <a:gd name="T44" fmla="*/ 11 w 48"/>
                  <a:gd name="T45" fmla="*/ 56 h 72"/>
                  <a:gd name="T46" fmla="*/ 11 w 48"/>
                  <a:gd name="T47" fmla="*/ 47 h 72"/>
                  <a:gd name="T48" fmla="*/ 14 w 48"/>
                  <a:gd name="T49" fmla="*/ 45 h 72"/>
                  <a:gd name="T50" fmla="*/ 20 w 48"/>
                  <a:gd name="T51" fmla="*/ 45 h 72"/>
                  <a:gd name="T52" fmla="*/ 21 w 48"/>
                  <a:gd name="T53" fmla="*/ 37 h 72"/>
                  <a:gd name="T54" fmla="*/ 17 w 48"/>
                  <a:gd name="T55" fmla="*/ 31 h 72"/>
                  <a:gd name="T56" fmla="*/ 11 w 48"/>
                  <a:gd name="T57" fmla="*/ 32 h 72"/>
                  <a:gd name="T58" fmla="*/ 11 w 48"/>
                  <a:gd name="T59" fmla="*/ 25 h 72"/>
                  <a:gd name="T60" fmla="*/ 5 w 48"/>
                  <a:gd name="T61" fmla="*/ 22 h 72"/>
                  <a:gd name="T62" fmla="*/ 0 w 48"/>
                  <a:gd name="T63" fmla="*/ 7 h 72"/>
                  <a:gd name="T64" fmla="*/ 8 w 48"/>
                  <a:gd name="T65" fmla="*/ 0 h 72"/>
                  <a:gd name="T66" fmla="*/ 21 w 48"/>
                  <a:gd name="T67" fmla="*/ 0 h 72"/>
                  <a:gd name="T68" fmla="*/ 14 w 48"/>
                  <a:gd name="T69" fmla="*/ 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 h="72">
                    <a:moveTo>
                      <a:pt x="14" y="7"/>
                    </a:moveTo>
                    <a:cubicBezTo>
                      <a:pt x="15" y="10"/>
                      <a:pt x="21" y="5"/>
                      <a:pt x="24" y="5"/>
                    </a:cubicBezTo>
                    <a:cubicBezTo>
                      <a:pt x="26" y="7"/>
                      <a:pt x="26" y="11"/>
                      <a:pt x="26" y="14"/>
                    </a:cubicBezTo>
                    <a:cubicBezTo>
                      <a:pt x="22" y="15"/>
                      <a:pt x="19" y="16"/>
                      <a:pt x="18" y="19"/>
                    </a:cubicBezTo>
                    <a:cubicBezTo>
                      <a:pt x="20" y="22"/>
                      <a:pt x="23" y="23"/>
                      <a:pt x="27" y="23"/>
                    </a:cubicBezTo>
                    <a:cubicBezTo>
                      <a:pt x="27" y="29"/>
                      <a:pt x="33" y="27"/>
                      <a:pt x="32" y="34"/>
                    </a:cubicBezTo>
                    <a:cubicBezTo>
                      <a:pt x="32" y="35"/>
                      <a:pt x="34" y="35"/>
                      <a:pt x="35" y="37"/>
                    </a:cubicBezTo>
                    <a:cubicBezTo>
                      <a:pt x="35" y="39"/>
                      <a:pt x="40" y="38"/>
                      <a:pt x="40" y="40"/>
                    </a:cubicBezTo>
                    <a:cubicBezTo>
                      <a:pt x="40" y="42"/>
                      <a:pt x="38" y="43"/>
                      <a:pt x="37" y="45"/>
                    </a:cubicBezTo>
                    <a:cubicBezTo>
                      <a:pt x="41" y="45"/>
                      <a:pt x="45" y="45"/>
                      <a:pt x="46" y="47"/>
                    </a:cubicBezTo>
                    <a:cubicBezTo>
                      <a:pt x="45" y="49"/>
                      <a:pt x="48" y="53"/>
                      <a:pt x="46" y="56"/>
                    </a:cubicBezTo>
                    <a:cubicBezTo>
                      <a:pt x="46" y="56"/>
                      <a:pt x="43" y="56"/>
                      <a:pt x="43" y="56"/>
                    </a:cubicBezTo>
                    <a:cubicBezTo>
                      <a:pt x="43" y="57"/>
                      <a:pt x="45" y="57"/>
                      <a:pt x="46" y="57"/>
                    </a:cubicBezTo>
                    <a:cubicBezTo>
                      <a:pt x="45" y="59"/>
                      <a:pt x="43" y="59"/>
                      <a:pt x="43" y="62"/>
                    </a:cubicBezTo>
                    <a:cubicBezTo>
                      <a:pt x="41" y="62"/>
                      <a:pt x="41" y="64"/>
                      <a:pt x="39" y="65"/>
                    </a:cubicBezTo>
                    <a:cubicBezTo>
                      <a:pt x="34" y="64"/>
                      <a:pt x="30" y="62"/>
                      <a:pt x="24" y="63"/>
                    </a:cubicBezTo>
                    <a:cubicBezTo>
                      <a:pt x="21" y="66"/>
                      <a:pt x="23" y="66"/>
                      <a:pt x="18" y="65"/>
                    </a:cubicBezTo>
                    <a:cubicBezTo>
                      <a:pt x="16" y="68"/>
                      <a:pt x="8" y="72"/>
                      <a:pt x="8" y="65"/>
                    </a:cubicBezTo>
                    <a:cubicBezTo>
                      <a:pt x="10" y="66"/>
                      <a:pt x="10" y="63"/>
                      <a:pt x="11" y="63"/>
                    </a:cubicBezTo>
                    <a:cubicBezTo>
                      <a:pt x="12" y="63"/>
                      <a:pt x="13" y="65"/>
                      <a:pt x="12" y="65"/>
                    </a:cubicBezTo>
                    <a:cubicBezTo>
                      <a:pt x="14" y="64"/>
                      <a:pt x="13" y="63"/>
                      <a:pt x="14" y="62"/>
                    </a:cubicBezTo>
                    <a:cubicBezTo>
                      <a:pt x="16" y="60"/>
                      <a:pt x="19" y="62"/>
                      <a:pt x="23" y="60"/>
                    </a:cubicBezTo>
                    <a:cubicBezTo>
                      <a:pt x="22" y="53"/>
                      <a:pt x="15" y="58"/>
                      <a:pt x="11" y="56"/>
                    </a:cubicBezTo>
                    <a:cubicBezTo>
                      <a:pt x="11" y="53"/>
                      <a:pt x="11" y="50"/>
                      <a:pt x="11" y="47"/>
                    </a:cubicBezTo>
                    <a:cubicBezTo>
                      <a:pt x="14" y="48"/>
                      <a:pt x="16" y="46"/>
                      <a:pt x="14" y="45"/>
                    </a:cubicBezTo>
                    <a:cubicBezTo>
                      <a:pt x="15" y="41"/>
                      <a:pt x="17" y="47"/>
                      <a:pt x="20" y="45"/>
                    </a:cubicBezTo>
                    <a:cubicBezTo>
                      <a:pt x="23" y="46"/>
                      <a:pt x="17" y="39"/>
                      <a:pt x="21" y="37"/>
                    </a:cubicBezTo>
                    <a:cubicBezTo>
                      <a:pt x="21" y="34"/>
                      <a:pt x="15" y="35"/>
                      <a:pt x="17" y="31"/>
                    </a:cubicBezTo>
                    <a:cubicBezTo>
                      <a:pt x="15" y="32"/>
                      <a:pt x="13" y="32"/>
                      <a:pt x="11" y="32"/>
                    </a:cubicBezTo>
                    <a:cubicBezTo>
                      <a:pt x="11" y="30"/>
                      <a:pt x="11" y="27"/>
                      <a:pt x="11" y="25"/>
                    </a:cubicBezTo>
                    <a:cubicBezTo>
                      <a:pt x="11" y="22"/>
                      <a:pt x="6" y="24"/>
                      <a:pt x="5" y="22"/>
                    </a:cubicBezTo>
                    <a:cubicBezTo>
                      <a:pt x="8" y="16"/>
                      <a:pt x="7" y="8"/>
                      <a:pt x="0" y="7"/>
                    </a:cubicBezTo>
                    <a:cubicBezTo>
                      <a:pt x="3" y="4"/>
                      <a:pt x="7" y="3"/>
                      <a:pt x="8" y="0"/>
                    </a:cubicBezTo>
                    <a:cubicBezTo>
                      <a:pt x="12" y="0"/>
                      <a:pt x="17" y="0"/>
                      <a:pt x="21" y="0"/>
                    </a:cubicBezTo>
                    <a:cubicBezTo>
                      <a:pt x="18" y="2"/>
                      <a:pt x="16" y="4"/>
                      <a:pt x="14"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9" name="Freeform 93"/>
              <p:cNvSpPr/>
              <p:nvPr>
                <p:custDataLst>
                  <p:tags r:id="rId118"/>
                </p:custDataLst>
              </p:nvPr>
            </p:nvSpPr>
            <p:spPr bwMode="auto">
              <a:xfrm>
                <a:off x="5420909" y="1914696"/>
                <a:ext cx="35786" cy="27705"/>
              </a:xfrm>
              <a:custGeom>
                <a:avLst/>
                <a:gdLst>
                  <a:gd name="T0" fmla="*/ 12 w 13"/>
                  <a:gd name="T1" fmla="*/ 1 h 10"/>
                  <a:gd name="T2" fmla="*/ 13 w 13"/>
                  <a:gd name="T3" fmla="*/ 7 h 10"/>
                  <a:gd name="T4" fmla="*/ 6 w 13"/>
                  <a:gd name="T5" fmla="*/ 10 h 10"/>
                  <a:gd name="T6" fmla="*/ 6 w 13"/>
                  <a:gd name="T7" fmla="*/ 7 h 10"/>
                  <a:gd name="T8" fmla="*/ 3 w 13"/>
                  <a:gd name="T9" fmla="*/ 8 h 10"/>
                  <a:gd name="T10" fmla="*/ 4 w 13"/>
                  <a:gd name="T11" fmla="*/ 7 h 10"/>
                  <a:gd name="T12" fmla="*/ 12 w 13"/>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13" h="10">
                    <a:moveTo>
                      <a:pt x="12" y="1"/>
                    </a:moveTo>
                    <a:cubicBezTo>
                      <a:pt x="10" y="3"/>
                      <a:pt x="11" y="5"/>
                      <a:pt x="13" y="7"/>
                    </a:cubicBezTo>
                    <a:cubicBezTo>
                      <a:pt x="12" y="9"/>
                      <a:pt x="8" y="9"/>
                      <a:pt x="6" y="10"/>
                    </a:cubicBezTo>
                    <a:cubicBezTo>
                      <a:pt x="6" y="9"/>
                      <a:pt x="6" y="8"/>
                      <a:pt x="6" y="7"/>
                    </a:cubicBezTo>
                    <a:cubicBezTo>
                      <a:pt x="5" y="7"/>
                      <a:pt x="4" y="8"/>
                      <a:pt x="3" y="8"/>
                    </a:cubicBezTo>
                    <a:cubicBezTo>
                      <a:pt x="0" y="7"/>
                      <a:pt x="3" y="8"/>
                      <a:pt x="4" y="7"/>
                    </a:cubicBezTo>
                    <a:cubicBezTo>
                      <a:pt x="5" y="6"/>
                      <a:pt x="8" y="0"/>
                      <a:pt x="12"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0" name="Freeform 94"/>
              <p:cNvSpPr/>
              <p:nvPr>
                <p:custDataLst>
                  <p:tags r:id="rId119"/>
                </p:custDataLst>
              </p:nvPr>
            </p:nvSpPr>
            <p:spPr bwMode="auto">
              <a:xfrm>
                <a:off x="4243215" y="2240229"/>
                <a:ext cx="19625" cy="21933"/>
              </a:xfrm>
              <a:custGeom>
                <a:avLst/>
                <a:gdLst>
                  <a:gd name="T0" fmla="*/ 1 w 7"/>
                  <a:gd name="T1" fmla="*/ 2 h 8"/>
                  <a:gd name="T2" fmla="*/ 7 w 7"/>
                  <a:gd name="T3" fmla="*/ 1 h 8"/>
                  <a:gd name="T4" fmla="*/ 0 w 7"/>
                  <a:gd name="T5" fmla="*/ 8 h 8"/>
                  <a:gd name="T6" fmla="*/ 1 w 7"/>
                  <a:gd name="T7" fmla="*/ 2 h 8"/>
                </a:gdLst>
                <a:ahLst/>
                <a:cxnLst>
                  <a:cxn ang="0">
                    <a:pos x="T0" y="T1"/>
                  </a:cxn>
                  <a:cxn ang="0">
                    <a:pos x="T2" y="T3"/>
                  </a:cxn>
                  <a:cxn ang="0">
                    <a:pos x="T4" y="T5"/>
                  </a:cxn>
                  <a:cxn ang="0">
                    <a:pos x="T6" y="T7"/>
                  </a:cxn>
                </a:cxnLst>
                <a:rect l="0" t="0" r="r" b="b"/>
                <a:pathLst>
                  <a:path w="7" h="8">
                    <a:moveTo>
                      <a:pt x="1" y="2"/>
                    </a:moveTo>
                    <a:cubicBezTo>
                      <a:pt x="3" y="0"/>
                      <a:pt x="3" y="2"/>
                      <a:pt x="7" y="1"/>
                    </a:cubicBezTo>
                    <a:cubicBezTo>
                      <a:pt x="6" y="4"/>
                      <a:pt x="5" y="8"/>
                      <a:pt x="0" y="8"/>
                    </a:cubicBezTo>
                    <a:cubicBezTo>
                      <a:pt x="0" y="6"/>
                      <a:pt x="6" y="4"/>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1" name="Freeform 95"/>
              <p:cNvSpPr/>
              <p:nvPr>
                <p:custDataLst>
                  <p:tags r:id="rId120"/>
                </p:custDataLst>
              </p:nvPr>
            </p:nvSpPr>
            <p:spPr bwMode="auto">
              <a:xfrm>
                <a:off x="3734137" y="2877443"/>
                <a:ext cx="160458" cy="188163"/>
              </a:xfrm>
              <a:custGeom>
                <a:avLst/>
                <a:gdLst>
                  <a:gd name="T0" fmla="*/ 47 w 59"/>
                  <a:gd name="T1" fmla="*/ 4 h 69"/>
                  <a:gd name="T2" fmla="*/ 53 w 59"/>
                  <a:gd name="T3" fmla="*/ 7 h 69"/>
                  <a:gd name="T4" fmla="*/ 59 w 59"/>
                  <a:gd name="T5" fmla="*/ 11 h 69"/>
                  <a:gd name="T6" fmla="*/ 53 w 59"/>
                  <a:gd name="T7" fmla="*/ 18 h 69"/>
                  <a:gd name="T8" fmla="*/ 52 w 59"/>
                  <a:gd name="T9" fmla="*/ 27 h 69"/>
                  <a:gd name="T10" fmla="*/ 55 w 59"/>
                  <a:gd name="T11" fmla="*/ 30 h 69"/>
                  <a:gd name="T12" fmla="*/ 55 w 59"/>
                  <a:gd name="T13" fmla="*/ 35 h 69"/>
                  <a:gd name="T14" fmla="*/ 58 w 59"/>
                  <a:gd name="T15" fmla="*/ 38 h 69"/>
                  <a:gd name="T16" fmla="*/ 50 w 59"/>
                  <a:gd name="T17" fmla="*/ 42 h 69"/>
                  <a:gd name="T18" fmla="*/ 49 w 59"/>
                  <a:gd name="T19" fmla="*/ 50 h 69"/>
                  <a:gd name="T20" fmla="*/ 49 w 59"/>
                  <a:gd name="T21" fmla="*/ 53 h 69"/>
                  <a:gd name="T22" fmla="*/ 46 w 59"/>
                  <a:gd name="T23" fmla="*/ 53 h 69"/>
                  <a:gd name="T24" fmla="*/ 41 w 59"/>
                  <a:gd name="T25" fmla="*/ 59 h 69"/>
                  <a:gd name="T26" fmla="*/ 41 w 59"/>
                  <a:gd name="T27" fmla="*/ 67 h 69"/>
                  <a:gd name="T28" fmla="*/ 27 w 59"/>
                  <a:gd name="T29" fmla="*/ 63 h 69"/>
                  <a:gd name="T30" fmla="*/ 25 w 59"/>
                  <a:gd name="T31" fmla="*/ 66 h 69"/>
                  <a:gd name="T32" fmla="*/ 21 w 59"/>
                  <a:gd name="T33" fmla="*/ 63 h 69"/>
                  <a:gd name="T34" fmla="*/ 13 w 59"/>
                  <a:gd name="T35" fmla="*/ 63 h 69"/>
                  <a:gd name="T36" fmla="*/ 9 w 59"/>
                  <a:gd name="T37" fmla="*/ 61 h 69"/>
                  <a:gd name="T38" fmla="*/ 3 w 59"/>
                  <a:gd name="T39" fmla="*/ 53 h 69"/>
                  <a:gd name="T40" fmla="*/ 4 w 59"/>
                  <a:gd name="T41" fmla="*/ 47 h 69"/>
                  <a:gd name="T42" fmla="*/ 3 w 59"/>
                  <a:gd name="T43" fmla="*/ 47 h 69"/>
                  <a:gd name="T44" fmla="*/ 1 w 59"/>
                  <a:gd name="T45" fmla="*/ 35 h 69"/>
                  <a:gd name="T46" fmla="*/ 16 w 59"/>
                  <a:gd name="T47" fmla="*/ 33 h 69"/>
                  <a:gd name="T48" fmla="*/ 16 w 59"/>
                  <a:gd name="T49" fmla="*/ 29 h 69"/>
                  <a:gd name="T50" fmla="*/ 27 w 59"/>
                  <a:gd name="T51" fmla="*/ 21 h 69"/>
                  <a:gd name="T52" fmla="*/ 36 w 59"/>
                  <a:gd name="T53" fmla="*/ 18 h 69"/>
                  <a:gd name="T54" fmla="*/ 37 w 59"/>
                  <a:gd name="T55" fmla="*/ 14 h 69"/>
                  <a:gd name="T56" fmla="*/ 40 w 59"/>
                  <a:gd name="T57" fmla="*/ 14 h 69"/>
                  <a:gd name="T58" fmla="*/ 43 w 59"/>
                  <a:gd name="T59" fmla="*/ 11 h 69"/>
                  <a:gd name="T60" fmla="*/ 49 w 59"/>
                  <a:gd name="T61" fmla="*/ 4 h 69"/>
                  <a:gd name="T62" fmla="*/ 47 w 59"/>
                  <a:gd name="T63" fmla="*/ 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 h="69">
                    <a:moveTo>
                      <a:pt x="47" y="4"/>
                    </a:moveTo>
                    <a:cubicBezTo>
                      <a:pt x="49" y="0"/>
                      <a:pt x="51" y="7"/>
                      <a:pt x="53" y="7"/>
                    </a:cubicBezTo>
                    <a:cubicBezTo>
                      <a:pt x="55" y="8"/>
                      <a:pt x="56" y="11"/>
                      <a:pt x="59" y="11"/>
                    </a:cubicBezTo>
                    <a:cubicBezTo>
                      <a:pt x="58" y="15"/>
                      <a:pt x="58" y="19"/>
                      <a:pt x="53" y="18"/>
                    </a:cubicBezTo>
                    <a:cubicBezTo>
                      <a:pt x="52" y="21"/>
                      <a:pt x="55" y="27"/>
                      <a:pt x="52" y="27"/>
                    </a:cubicBezTo>
                    <a:cubicBezTo>
                      <a:pt x="51" y="29"/>
                      <a:pt x="54" y="29"/>
                      <a:pt x="55" y="30"/>
                    </a:cubicBezTo>
                    <a:cubicBezTo>
                      <a:pt x="55" y="32"/>
                      <a:pt x="54" y="34"/>
                      <a:pt x="55" y="35"/>
                    </a:cubicBezTo>
                    <a:cubicBezTo>
                      <a:pt x="56" y="36"/>
                      <a:pt x="57" y="36"/>
                      <a:pt x="58" y="38"/>
                    </a:cubicBezTo>
                    <a:cubicBezTo>
                      <a:pt x="57" y="41"/>
                      <a:pt x="53" y="45"/>
                      <a:pt x="50" y="42"/>
                    </a:cubicBezTo>
                    <a:cubicBezTo>
                      <a:pt x="51" y="46"/>
                      <a:pt x="53" y="47"/>
                      <a:pt x="49" y="50"/>
                    </a:cubicBezTo>
                    <a:cubicBezTo>
                      <a:pt x="48" y="50"/>
                      <a:pt x="49" y="52"/>
                      <a:pt x="49" y="53"/>
                    </a:cubicBezTo>
                    <a:cubicBezTo>
                      <a:pt x="48" y="53"/>
                      <a:pt x="46" y="52"/>
                      <a:pt x="46" y="53"/>
                    </a:cubicBezTo>
                    <a:cubicBezTo>
                      <a:pt x="45" y="54"/>
                      <a:pt x="46" y="60"/>
                      <a:pt x="41" y="59"/>
                    </a:cubicBezTo>
                    <a:cubicBezTo>
                      <a:pt x="44" y="61"/>
                      <a:pt x="40" y="62"/>
                      <a:pt x="41" y="67"/>
                    </a:cubicBezTo>
                    <a:cubicBezTo>
                      <a:pt x="34" y="69"/>
                      <a:pt x="32" y="64"/>
                      <a:pt x="27" y="63"/>
                    </a:cubicBezTo>
                    <a:cubicBezTo>
                      <a:pt x="25" y="63"/>
                      <a:pt x="26" y="65"/>
                      <a:pt x="25" y="66"/>
                    </a:cubicBezTo>
                    <a:cubicBezTo>
                      <a:pt x="22" y="67"/>
                      <a:pt x="22" y="63"/>
                      <a:pt x="21" y="63"/>
                    </a:cubicBezTo>
                    <a:cubicBezTo>
                      <a:pt x="19" y="62"/>
                      <a:pt x="15" y="64"/>
                      <a:pt x="13" y="63"/>
                    </a:cubicBezTo>
                    <a:cubicBezTo>
                      <a:pt x="12" y="62"/>
                      <a:pt x="14" y="59"/>
                      <a:pt x="9" y="61"/>
                    </a:cubicBezTo>
                    <a:cubicBezTo>
                      <a:pt x="8" y="58"/>
                      <a:pt x="8" y="53"/>
                      <a:pt x="3" y="53"/>
                    </a:cubicBezTo>
                    <a:cubicBezTo>
                      <a:pt x="3" y="50"/>
                      <a:pt x="5" y="49"/>
                      <a:pt x="4" y="47"/>
                    </a:cubicBezTo>
                    <a:cubicBezTo>
                      <a:pt x="4" y="45"/>
                      <a:pt x="3" y="46"/>
                      <a:pt x="3" y="47"/>
                    </a:cubicBezTo>
                    <a:cubicBezTo>
                      <a:pt x="0" y="44"/>
                      <a:pt x="2" y="40"/>
                      <a:pt x="1" y="35"/>
                    </a:cubicBezTo>
                    <a:cubicBezTo>
                      <a:pt x="7" y="35"/>
                      <a:pt x="12" y="35"/>
                      <a:pt x="16" y="33"/>
                    </a:cubicBezTo>
                    <a:cubicBezTo>
                      <a:pt x="16" y="31"/>
                      <a:pt x="19" y="29"/>
                      <a:pt x="16" y="29"/>
                    </a:cubicBezTo>
                    <a:cubicBezTo>
                      <a:pt x="18" y="27"/>
                      <a:pt x="30" y="23"/>
                      <a:pt x="27" y="21"/>
                    </a:cubicBezTo>
                    <a:cubicBezTo>
                      <a:pt x="28" y="19"/>
                      <a:pt x="32" y="19"/>
                      <a:pt x="36" y="18"/>
                    </a:cubicBezTo>
                    <a:cubicBezTo>
                      <a:pt x="38" y="19"/>
                      <a:pt x="36" y="15"/>
                      <a:pt x="37" y="14"/>
                    </a:cubicBezTo>
                    <a:cubicBezTo>
                      <a:pt x="37" y="14"/>
                      <a:pt x="40" y="14"/>
                      <a:pt x="40" y="14"/>
                    </a:cubicBezTo>
                    <a:cubicBezTo>
                      <a:pt x="41" y="13"/>
                      <a:pt x="40" y="10"/>
                      <a:pt x="43" y="11"/>
                    </a:cubicBezTo>
                    <a:cubicBezTo>
                      <a:pt x="41" y="5"/>
                      <a:pt x="47" y="6"/>
                      <a:pt x="49" y="4"/>
                    </a:cubicBezTo>
                    <a:cubicBezTo>
                      <a:pt x="48" y="4"/>
                      <a:pt x="48" y="4"/>
                      <a:pt x="47"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2" name="Freeform 96"/>
              <p:cNvSpPr/>
              <p:nvPr>
                <p:custDataLst>
                  <p:tags r:id="rId121"/>
                </p:custDataLst>
              </p:nvPr>
            </p:nvSpPr>
            <p:spPr bwMode="auto">
              <a:xfrm>
                <a:off x="3900367" y="3011350"/>
                <a:ext cx="73880" cy="84270"/>
              </a:xfrm>
              <a:custGeom>
                <a:avLst/>
                <a:gdLst>
                  <a:gd name="T0" fmla="*/ 23 w 27"/>
                  <a:gd name="T1" fmla="*/ 1 h 31"/>
                  <a:gd name="T2" fmla="*/ 19 w 27"/>
                  <a:gd name="T3" fmla="*/ 7 h 31"/>
                  <a:gd name="T4" fmla="*/ 18 w 27"/>
                  <a:gd name="T5" fmla="*/ 7 h 31"/>
                  <a:gd name="T6" fmla="*/ 19 w 27"/>
                  <a:gd name="T7" fmla="*/ 11 h 31"/>
                  <a:gd name="T8" fmla="*/ 22 w 27"/>
                  <a:gd name="T9" fmla="*/ 14 h 31"/>
                  <a:gd name="T10" fmla="*/ 23 w 27"/>
                  <a:gd name="T11" fmla="*/ 27 h 31"/>
                  <a:gd name="T12" fmla="*/ 18 w 27"/>
                  <a:gd name="T13" fmla="*/ 27 h 31"/>
                  <a:gd name="T14" fmla="*/ 13 w 27"/>
                  <a:gd name="T15" fmla="*/ 12 h 31"/>
                  <a:gd name="T16" fmla="*/ 7 w 27"/>
                  <a:gd name="T17" fmla="*/ 17 h 31"/>
                  <a:gd name="T18" fmla="*/ 7 w 27"/>
                  <a:gd name="T19" fmla="*/ 26 h 31"/>
                  <a:gd name="T20" fmla="*/ 3 w 27"/>
                  <a:gd name="T21" fmla="*/ 30 h 31"/>
                  <a:gd name="T22" fmla="*/ 1 w 27"/>
                  <a:gd name="T23" fmla="*/ 23 h 31"/>
                  <a:gd name="T24" fmla="*/ 3 w 27"/>
                  <a:gd name="T25" fmla="*/ 21 h 31"/>
                  <a:gd name="T26" fmla="*/ 1 w 27"/>
                  <a:gd name="T27" fmla="*/ 20 h 31"/>
                  <a:gd name="T28" fmla="*/ 3 w 27"/>
                  <a:gd name="T29" fmla="*/ 14 h 31"/>
                  <a:gd name="T30" fmla="*/ 0 w 27"/>
                  <a:gd name="T31" fmla="*/ 11 h 31"/>
                  <a:gd name="T32" fmla="*/ 12 w 27"/>
                  <a:gd name="T33" fmla="*/ 1 h 31"/>
                  <a:gd name="T34" fmla="*/ 23 w 27"/>
                  <a:gd name="T3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31">
                    <a:moveTo>
                      <a:pt x="23" y="1"/>
                    </a:moveTo>
                    <a:cubicBezTo>
                      <a:pt x="27" y="7"/>
                      <a:pt x="17" y="4"/>
                      <a:pt x="19" y="7"/>
                    </a:cubicBezTo>
                    <a:cubicBezTo>
                      <a:pt x="21" y="8"/>
                      <a:pt x="19" y="7"/>
                      <a:pt x="18" y="7"/>
                    </a:cubicBezTo>
                    <a:cubicBezTo>
                      <a:pt x="18" y="9"/>
                      <a:pt x="18" y="10"/>
                      <a:pt x="19" y="11"/>
                    </a:cubicBezTo>
                    <a:cubicBezTo>
                      <a:pt x="19" y="12"/>
                      <a:pt x="22" y="13"/>
                      <a:pt x="22" y="14"/>
                    </a:cubicBezTo>
                    <a:cubicBezTo>
                      <a:pt x="23" y="17"/>
                      <a:pt x="22" y="23"/>
                      <a:pt x="23" y="27"/>
                    </a:cubicBezTo>
                    <a:cubicBezTo>
                      <a:pt x="21" y="27"/>
                      <a:pt x="20" y="27"/>
                      <a:pt x="18" y="27"/>
                    </a:cubicBezTo>
                    <a:cubicBezTo>
                      <a:pt x="16" y="23"/>
                      <a:pt x="13" y="19"/>
                      <a:pt x="13" y="12"/>
                    </a:cubicBezTo>
                    <a:cubicBezTo>
                      <a:pt x="10" y="13"/>
                      <a:pt x="12" y="18"/>
                      <a:pt x="7" y="17"/>
                    </a:cubicBezTo>
                    <a:cubicBezTo>
                      <a:pt x="7" y="20"/>
                      <a:pt x="7" y="23"/>
                      <a:pt x="7" y="26"/>
                    </a:cubicBezTo>
                    <a:cubicBezTo>
                      <a:pt x="8" y="29"/>
                      <a:pt x="3" y="27"/>
                      <a:pt x="3" y="30"/>
                    </a:cubicBezTo>
                    <a:cubicBezTo>
                      <a:pt x="1" y="31"/>
                      <a:pt x="1" y="26"/>
                      <a:pt x="1" y="23"/>
                    </a:cubicBezTo>
                    <a:cubicBezTo>
                      <a:pt x="1" y="22"/>
                      <a:pt x="3" y="21"/>
                      <a:pt x="3" y="21"/>
                    </a:cubicBezTo>
                    <a:cubicBezTo>
                      <a:pt x="3" y="20"/>
                      <a:pt x="1" y="20"/>
                      <a:pt x="1" y="20"/>
                    </a:cubicBezTo>
                    <a:cubicBezTo>
                      <a:pt x="1" y="19"/>
                      <a:pt x="4" y="16"/>
                      <a:pt x="3" y="14"/>
                    </a:cubicBezTo>
                    <a:cubicBezTo>
                      <a:pt x="3" y="11"/>
                      <a:pt x="2" y="11"/>
                      <a:pt x="0" y="11"/>
                    </a:cubicBezTo>
                    <a:cubicBezTo>
                      <a:pt x="2" y="5"/>
                      <a:pt x="4" y="0"/>
                      <a:pt x="12" y="1"/>
                    </a:cubicBezTo>
                    <a:cubicBezTo>
                      <a:pt x="7" y="6"/>
                      <a:pt x="20" y="1"/>
                      <a:pt x="2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3" name="Freeform 97"/>
              <p:cNvSpPr/>
              <p:nvPr>
                <p:custDataLst>
                  <p:tags r:id="rId122"/>
                </p:custDataLst>
              </p:nvPr>
            </p:nvSpPr>
            <p:spPr bwMode="auto">
              <a:xfrm>
                <a:off x="3676418" y="3093310"/>
                <a:ext cx="172002" cy="51947"/>
              </a:xfrm>
              <a:custGeom>
                <a:avLst/>
                <a:gdLst>
                  <a:gd name="T0" fmla="*/ 2 w 63"/>
                  <a:gd name="T1" fmla="*/ 6 h 19"/>
                  <a:gd name="T2" fmla="*/ 8 w 63"/>
                  <a:gd name="T3" fmla="*/ 2 h 19"/>
                  <a:gd name="T4" fmla="*/ 11 w 63"/>
                  <a:gd name="T5" fmla="*/ 5 h 19"/>
                  <a:gd name="T6" fmla="*/ 14 w 63"/>
                  <a:gd name="T7" fmla="*/ 6 h 19"/>
                  <a:gd name="T8" fmla="*/ 28 w 63"/>
                  <a:gd name="T9" fmla="*/ 9 h 19"/>
                  <a:gd name="T10" fmla="*/ 43 w 63"/>
                  <a:gd name="T11" fmla="*/ 8 h 19"/>
                  <a:gd name="T12" fmla="*/ 46 w 63"/>
                  <a:gd name="T13" fmla="*/ 11 h 19"/>
                  <a:gd name="T14" fmla="*/ 51 w 63"/>
                  <a:gd name="T15" fmla="*/ 12 h 19"/>
                  <a:gd name="T16" fmla="*/ 58 w 63"/>
                  <a:gd name="T17" fmla="*/ 12 h 19"/>
                  <a:gd name="T18" fmla="*/ 60 w 63"/>
                  <a:gd name="T19" fmla="*/ 17 h 19"/>
                  <a:gd name="T20" fmla="*/ 57 w 63"/>
                  <a:gd name="T21" fmla="*/ 17 h 19"/>
                  <a:gd name="T22" fmla="*/ 27 w 63"/>
                  <a:gd name="T23" fmla="*/ 12 h 19"/>
                  <a:gd name="T24" fmla="*/ 19 w 63"/>
                  <a:gd name="T25" fmla="*/ 12 h 19"/>
                  <a:gd name="T26" fmla="*/ 9 w 63"/>
                  <a:gd name="T27" fmla="*/ 9 h 19"/>
                  <a:gd name="T28" fmla="*/ 2 w 63"/>
                  <a:gd name="T2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2" h="19">
                    <a:moveTo>
                      <a:pt x="2" y="6"/>
                    </a:moveTo>
                    <a:cubicBezTo>
                      <a:pt x="0" y="1"/>
                      <a:pt x="7" y="4"/>
                      <a:pt x="8" y="2"/>
                    </a:cubicBezTo>
                    <a:cubicBezTo>
                      <a:pt x="11" y="0"/>
                      <a:pt x="10" y="4"/>
                      <a:pt x="11" y="5"/>
                    </a:cubicBezTo>
                    <a:cubicBezTo>
                      <a:pt x="11" y="5"/>
                      <a:pt x="14" y="4"/>
                      <a:pt x="14" y="6"/>
                    </a:cubicBezTo>
                    <a:cubicBezTo>
                      <a:pt x="21" y="4"/>
                      <a:pt x="23" y="5"/>
                      <a:pt x="28" y="9"/>
                    </a:cubicBezTo>
                    <a:cubicBezTo>
                      <a:pt x="34" y="6"/>
                      <a:pt x="36" y="8"/>
                      <a:pt x="43" y="8"/>
                    </a:cubicBezTo>
                    <a:cubicBezTo>
                      <a:pt x="46" y="7"/>
                      <a:pt x="46" y="9"/>
                      <a:pt x="46" y="11"/>
                    </a:cubicBezTo>
                    <a:cubicBezTo>
                      <a:pt x="48" y="10"/>
                      <a:pt x="50" y="10"/>
                      <a:pt x="51" y="12"/>
                    </a:cubicBezTo>
                    <a:cubicBezTo>
                      <a:pt x="54" y="10"/>
                      <a:pt x="58" y="15"/>
                      <a:pt x="58" y="12"/>
                    </a:cubicBezTo>
                    <a:cubicBezTo>
                      <a:pt x="63" y="12"/>
                      <a:pt x="55" y="17"/>
                      <a:pt x="60" y="17"/>
                    </a:cubicBezTo>
                    <a:cubicBezTo>
                      <a:pt x="59" y="19"/>
                      <a:pt x="58" y="16"/>
                      <a:pt x="57" y="17"/>
                    </a:cubicBezTo>
                    <a:cubicBezTo>
                      <a:pt x="45" y="19"/>
                      <a:pt x="36" y="14"/>
                      <a:pt x="27" y="12"/>
                    </a:cubicBezTo>
                    <a:cubicBezTo>
                      <a:pt x="25" y="12"/>
                      <a:pt x="22" y="12"/>
                      <a:pt x="19" y="12"/>
                    </a:cubicBezTo>
                    <a:cubicBezTo>
                      <a:pt x="16" y="12"/>
                      <a:pt x="13" y="10"/>
                      <a:pt x="9" y="9"/>
                    </a:cubicBezTo>
                    <a:cubicBezTo>
                      <a:pt x="6" y="8"/>
                      <a:pt x="2" y="9"/>
                      <a:pt x="2"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4" name="Freeform 98"/>
              <p:cNvSpPr/>
              <p:nvPr>
                <p:custDataLst>
                  <p:tags r:id="rId123"/>
                </p:custDataLst>
              </p:nvPr>
            </p:nvSpPr>
            <p:spPr bwMode="auto">
              <a:xfrm>
                <a:off x="3904984" y="3153338"/>
                <a:ext cx="27705" cy="8081"/>
              </a:xfrm>
              <a:custGeom>
                <a:avLst/>
                <a:gdLst>
                  <a:gd name="T0" fmla="*/ 4 w 10"/>
                  <a:gd name="T1" fmla="*/ 2 h 3"/>
                  <a:gd name="T2" fmla="*/ 10 w 10"/>
                  <a:gd name="T3" fmla="*/ 3 h 3"/>
                  <a:gd name="T4" fmla="*/ 4 w 10"/>
                  <a:gd name="T5" fmla="*/ 3 h 3"/>
                  <a:gd name="T6" fmla="*/ 2 w 10"/>
                  <a:gd name="T7" fmla="*/ 2 h 3"/>
                  <a:gd name="T8" fmla="*/ 4 w 10"/>
                  <a:gd name="T9" fmla="*/ 2 h 3"/>
                </a:gdLst>
                <a:ahLst/>
                <a:cxnLst>
                  <a:cxn ang="0">
                    <a:pos x="T0" y="T1"/>
                  </a:cxn>
                  <a:cxn ang="0">
                    <a:pos x="T2" y="T3"/>
                  </a:cxn>
                  <a:cxn ang="0">
                    <a:pos x="T4" y="T5"/>
                  </a:cxn>
                  <a:cxn ang="0">
                    <a:pos x="T6" y="T7"/>
                  </a:cxn>
                  <a:cxn ang="0">
                    <a:pos x="T8" y="T9"/>
                  </a:cxn>
                </a:cxnLst>
                <a:rect l="0" t="0" r="r" b="b"/>
                <a:pathLst>
                  <a:path w="10" h="3">
                    <a:moveTo>
                      <a:pt x="4" y="2"/>
                    </a:moveTo>
                    <a:cubicBezTo>
                      <a:pt x="6" y="2"/>
                      <a:pt x="9" y="1"/>
                      <a:pt x="10" y="3"/>
                    </a:cubicBezTo>
                    <a:cubicBezTo>
                      <a:pt x="8" y="3"/>
                      <a:pt x="6" y="3"/>
                      <a:pt x="4" y="3"/>
                    </a:cubicBezTo>
                    <a:cubicBezTo>
                      <a:pt x="4" y="2"/>
                      <a:pt x="3" y="2"/>
                      <a:pt x="2" y="2"/>
                    </a:cubicBezTo>
                    <a:cubicBezTo>
                      <a:pt x="0" y="0"/>
                      <a:pt x="3" y="0"/>
                      <a:pt x="4"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5" name="Freeform 99"/>
              <p:cNvSpPr/>
              <p:nvPr>
                <p:custDataLst>
                  <p:tags r:id="rId124"/>
                </p:custDataLst>
              </p:nvPr>
            </p:nvSpPr>
            <p:spPr bwMode="auto">
              <a:xfrm>
                <a:off x="4677259" y="3709745"/>
                <a:ext cx="125827" cy="125827"/>
              </a:xfrm>
              <a:custGeom>
                <a:avLst/>
                <a:gdLst>
                  <a:gd name="T0" fmla="*/ 1 w 46"/>
                  <a:gd name="T1" fmla="*/ 40 h 46"/>
                  <a:gd name="T2" fmla="*/ 4 w 46"/>
                  <a:gd name="T3" fmla="*/ 34 h 46"/>
                  <a:gd name="T4" fmla="*/ 7 w 46"/>
                  <a:gd name="T5" fmla="*/ 32 h 46"/>
                  <a:gd name="T6" fmla="*/ 7 w 46"/>
                  <a:gd name="T7" fmla="*/ 29 h 46"/>
                  <a:gd name="T8" fmla="*/ 10 w 46"/>
                  <a:gd name="T9" fmla="*/ 29 h 46"/>
                  <a:gd name="T10" fmla="*/ 11 w 46"/>
                  <a:gd name="T11" fmla="*/ 26 h 46"/>
                  <a:gd name="T12" fmla="*/ 17 w 46"/>
                  <a:gd name="T13" fmla="*/ 25 h 46"/>
                  <a:gd name="T14" fmla="*/ 20 w 46"/>
                  <a:gd name="T15" fmla="*/ 22 h 46"/>
                  <a:gd name="T16" fmla="*/ 23 w 46"/>
                  <a:gd name="T17" fmla="*/ 17 h 46"/>
                  <a:gd name="T18" fmla="*/ 26 w 46"/>
                  <a:gd name="T19" fmla="*/ 14 h 46"/>
                  <a:gd name="T20" fmla="*/ 30 w 46"/>
                  <a:gd name="T21" fmla="*/ 16 h 46"/>
                  <a:gd name="T22" fmla="*/ 29 w 46"/>
                  <a:gd name="T23" fmla="*/ 10 h 46"/>
                  <a:gd name="T24" fmla="*/ 35 w 46"/>
                  <a:gd name="T25" fmla="*/ 2 h 46"/>
                  <a:gd name="T26" fmla="*/ 39 w 46"/>
                  <a:gd name="T27" fmla="*/ 0 h 46"/>
                  <a:gd name="T28" fmla="*/ 44 w 46"/>
                  <a:gd name="T29" fmla="*/ 2 h 46"/>
                  <a:gd name="T30" fmla="*/ 45 w 46"/>
                  <a:gd name="T31" fmla="*/ 10 h 46"/>
                  <a:gd name="T32" fmla="*/ 44 w 46"/>
                  <a:gd name="T33" fmla="*/ 14 h 46"/>
                  <a:gd name="T34" fmla="*/ 41 w 46"/>
                  <a:gd name="T35" fmla="*/ 14 h 46"/>
                  <a:gd name="T36" fmla="*/ 39 w 46"/>
                  <a:gd name="T37" fmla="*/ 22 h 46"/>
                  <a:gd name="T38" fmla="*/ 33 w 46"/>
                  <a:gd name="T39" fmla="*/ 23 h 46"/>
                  <a:gd name="T40" fmla="*/ 29 w 46"/>
                  <a:gd name="T41" fmla="*/ 34 h 46"/>
                  <a:gd name="T42" fmla="*/ 26 w 46"/>
                  <a:gd name="T43" fmla="*/ 40 h 46"/>
                  <a:gd name="T44" fmla="*/ 23 w 46"/>
                  <a:gd name="T45" fmla="*/ 42 h 46"/>
                  <a:gd name="T46" fmla="*/ 11 w 46"/>
                  <a:gd name="T47" fmla="*/ 38 h 46"/>
                  <a:gd name="T48" fmla="*/ 5 w 46"/>
                  <a:gd name="T49" fmla="*/ 40 h 46"/>
                  <a:gd name="T50" fmla="*/ 4 w 46"/>
                  <a:gd name="T51" fmla="*/ 37 h 46"/>
                  <a:gd name="T52" fmla="*/ 1 w 46"/>
                  <a:gd name="T53"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6">
                    <a:moveTo>
                      <a:pt x="1" y="40"/>
                    </a:moveTo>
                    <a:cubicBezTo>
                      <a:pt x="0" y="38"/>
                      <a:pt x="2" y="35"/>
                      <a:pt x="4" y="34"/>
                    </a:cubicBezTo>
                    <a:cubicBezTo>
                      <a:pt x="4" y="33"/>
                      <a:pt x="7" y="33"/>
                      <a:pt x="7" y="32"/>
                    </a:cubicBezTo>
                    <a:cubicBezTo>
                      <a:pt x="7" y="32"/>
                      <a:pt x="6" y="30"/>
                      <a:pt x="7" y="29"/>
                    </a:cubicBezTo>
                    <a:cubicBezTo>
                      <a:pt x="7" y="29"/>
                      <a:pt x="9" y="30"/>
                      <a:pt x="10" y="29"/>
                    </a:cubicBezTo>
                    <a:cubicBezTo>
                      <a:pt x="10" y="29"/>
                      <a:pt x="11" y="26"/>
                      <a:pt x="11" y="26"/>
                    </a:cubicBezTo>
                    <a:cubicBezTo>
                      <a:pt x="13" y="25"/>
                      <a:pt x="16" y="27"/>
                      <a:pt x="17" y="25"/>
                    </a:cubicBezTo>
                    <a:cubicBezTo>
                      <a:pt x="18" y="22"/>
                      <a:pt x="17" y="22"/>
                      <a:pt x="20" y="22"/>
                    </a:cubicBezTo>
                    <a:cubicBezTo>
                      <a:pt x="23" y="21"/>
                      <a:pt x="22" y="19"/>
                      <a:pt x="23" y="17"/>
                    </a:cubicBezTo>
                    <a:cubicBezTo>
                      <a:pt x="23" y="17"/>
                      <a:pt x="28" y="21"/>
                      <a:pt x="26" y="14"/>
                    </a:cubicBezTo>
                    <a:cubicBezTo>
                      <a:pt x="28" y="14"/>
                      <a:pt x="29" y="16"/>
                      <a:pt x="30" y="16"/>
                    </a:cubicBezTo>
                    <a:cubicBezTo>
                      <a:pt x="31" y="13"/>
                      <a:pt x="29" y="13"/>
                      <a:pt x="29" y="10"/>
                    </a:cubicBezTo>
                    <a:cubicBezTo>
                      <a:pt x="34" y="11"/>
                      <a:pt x="33" y="5"/>
                      <a:pt x="35" y="2"/>
                    </a:cubicBezTo>
                    <a:cubicBezTo>
                      <a:pt x="36" y="1"/>
                      <a:pt x="40" y="2"/>
                      <a:pt x="39" y="0"/>
                    </a:cubicBezTo>
                    <a:cubicBezTo>
                      <a:pt x="41" y="0"/>
                      <a:pt x="41" y="3"/>
                      <a:pt x="44" y="2"/>
                    </a:cubicBezTo>
                    <a:cubicBezTo>
                      <a:pt x="43" y="7"/>
                      <a:pt x="46" y="6"/>
                      <a:pt x="45" y="10"/>
                    </a:cubicBezTo>
                    <a:cubicBezTo>
                      <a:pt x="43" y="10"/>
                      <a:pt x="45" y="13"/>
                      <a:pt x="44" y="14"/>
                    </a:cubicBezTo>
                    <a:cubicBezTo>
                      <a:pt x="43" y="15"/>
                      <a:pt x="41" y="14"/>
                      <a:pt x="41" y="14"/>
                    </a:cubicBezTo>
                    <a:cubicBezTo>
                      <a:pt x="40" y="15"/>
                      <a:pt x="40" y="19"/>
                      <a:pt x="39" y="22"/>
                    </a:cubicBezTo>
                    <a:cubicBezTo>
                      <a:pt x="36" y="24"/>
                      <a:pt x="36" y="21"/>
                      <a:pt x="33" y="23"/>
                    </a:cubicBezTo>
                    <a:cubicBezTo>
                      <a:pt x="29" y="25"/>
                      <a:pt x="30" y="30"/>
                      <a:pt x="29" y="34"/>
                    </a:cubicBezTo>
                    <a:cubicBezTo>
                      <a:pt x="28" y="35"/>
                      <a:pt x="24" y="35"/>
                      <a:pt x="26" y="40"/>
                    </a:cubicBezTo>
                    <a:cubicBezTo>
                      <a:pt x="23" y="39"/>
                      <a:pt x="23" y="41"/>
                      <a:pt x="23" y="42"/>
                    </a:cubicBezTo>
                    <a:cubicBezTo>
                      <a:pt x="19" y="39"/>
                      <a:pt x="12" y="46"/>
                      <a:pt x="11" y="38"/>
                    </a:cubicBezTo>
                    <a:cubicBezTo>
                      <a:pt x="10" y="39"/>
                      <a:pt x="7" y="41"/>
                      <a:pt x="5" y="40"/>
                    </a:cubicBezTo>
                    <a:cubicBezTo>
                      <a:pt x="5" y="39"/>
                      <a:pt x="4" y="37"/>
                      <a:pt x="4" y="37"/>
                    </a:cubicBezTo>
                    <a:cubicBezTo>
                      <a:pt x="0" y="37"/>
                      <a:pt x="7" y="42"/>
                      <a:pt x="1" y="4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6" name="Freeform 100"/>
              <p:cNvSpPr/>
              <p:nvPr>
                <p:custDataLst>
                  <p:tags r:id="rId125"/>
                </p:custDataLst>
              </p:nvPr>
            </p:nvSpPr>
            <p:spPr bwMode="auto">
              <a:xfrm>
                <a:off x="6380194" y="1219764"/>
                <a:ext cx="180082" cy="130444"/>
              </a:xfrm>
              <a:custGeom>
                <a:avLst/>
                <a:gdLst>
                  <a:gd name="T0" fmla="*/ 18 w 66"/>
                  <a:gd name="T1" fmla="*/ 0 h 48"/>
                  <a:gd name="T2" fmla="*/ 26 w 66"/>
                  <a:gd name="T3" fmla="*/ 6 h 48"/>
                  <a:gd name="T4" fmla="*/ 30 w 66"/>
                  <a:gd name="T5" fmla="*/ 7 h 48"/>
                  <a:gd name="T6" fmla="*/ 33 w 66"/>
                  <a:gd name="T7" fmla="*/ 7 h 48"/>
                  <a:gd name="T8" fmla="*/ 35 w 66"/>
                  <a:gd name="T9" fmla="*/ 8 h 48"/>
                  <a:gd name="T10" fmla="*/ 39 w 66"/>
                  <a:gd name="T11" fmla="*/ 11 h 48"/>
                  <a:gd name="T12" fmla="*/ 43 w 66"/>
                  <a:gd name="T13" fmla="*/ 11 h 48"/>
                  <a:gd name="T14" fmla="*/ 52 w 66"/>
                  <a:gd name="T15" fmla="*/ 14 h 48"/>
                  <a:gd name="T16" fmla="*/ 52 w 66"/>
                  <a:gd name="T17" fmla="*/ 19 h 48"/>
                  <a:gd name="T18" fmla="*/ 57 w 66"/>
                  <a:gd name="T19" fmla="*/ 19 h 48"/>
                  <a:gd name="T20" fmla="*/ 57 w 66"/>
                  <a:gd name="T21" fmla="*/ 22 h 48"/>
                  <a:gd name="T22" fmla="*/ 66 w 66"/>
                  <a:gd name="T23" fmla="*/ 28 h 48"/>
                  <a:gd name="T24" fmla="*/ 64 w 66"/>
                  <a:gd name="T25" fmla="*/ 32 h 48"/>
                  <a:gd name="T26" fmla="*/ 61 w 66"/>
                  <a:gd name="T27" fmla="*/ 31 h 48"/>
                  <a:gd name="T28" fmla="*/ 54 w 66"/>
                  <a:gd name="T29" fmla="*/ 35 h 48"/>
                  <a:gd name="T30" fmla="*/ 52 w 66"/>
                  <a:gd name="T31" fmla="*/ 38 h 48"/>
                  <a:gd name="T32" fmla="*/ 49 w 66"/>
                  <a:gd name="T33" fmla="*/ 41 h 48"/>
                  <a:gd name="T34" fmla="*/ 41 w 66"/>
                  <a:gd name="T35" fmla="*/ 41 h 48"/>
                  <a:gd name="T36" fmla="*/ 41 w 66"/>
                  <a:gd name="T37" fmla="*/ 43 h 48"/>
                  <a:gd name="T38" fmla="*/ 35 w 66"/>
                  <a:gd name="T39" fmla="*/ 44 h 48"/>
                  <a:gd name="T40" fmla="*/ 33 w 66"/>
                  <a:gd name="T41" fmla="*/ 41 h 48"/>
                  <a:gd name="T42" fmla="*/ 24 w 66"/>
                  <a:gd name="T43" fmla="*/ 41 h 48"/>
                  <a:gd name="T44" fmla="*/ 21 w 66"/>
                  <a:gd name="T45" fmla="*/ 38 h 48"/>
                  <a:gd name="T46" fmla="*/ 26 w 66"/>
                  <a:gd name="T47" fmla="*/ 35 h 48"/>
                  <a:gd name="T48" fmla="*/ 18 w 66"/>
                  <a:gd name="T49" fmla="*/ 34 h 48"/>
                  <a:gd name="T50" fmla="*/ 23 w 66"/>
                  <a:gd name="T51" fmla="*/ 31 h 48"/>
                  <a:gd name="T52" fmla="*/ 26 w 66"/>
                  <a:gd name="T53" fmla="*/ 28 h 48"/>
                  <a:gd name="T54" fmla="*/ 30 w 66"/>
                  <a:gd name="T55" fmla="*/ 29 h 48"/>
                  <a:gd name="T56" fmla="*/ 29 w 66"/>
                  <a:gd name="T57" fmla="*/ 25 h 48"/>
                  <a:gd name="T58" fmla="*/ 15 w 66"/>
                  <a:gd name="T59" fmla="*/ 28 h 48"/>
                  <a:gd name="T60" fmla="*/ 11 w 66"/>
                  <a:gd name="T61" fmla="*/ 26 h 48"/>
                  <a:gd name="T62" fmla="*/ 8 w 66"/>
                  <a:gd name="T63" fmla="*/ 23 h 48"/>
                  <a:gd name="T64" fmla="*/ 2 w 66"/>
                  <a:gd name="T65" fmla="*/ 20 h 48"/>
                  <a:gd name="T66" fmla="*/ 0 w 66"/>
                  <a:gd name="T67" fmla="*/ 16 h 48"/>
                  <a:gd name="T68" fmla="*/ 5 w 66"/>
                  <a:gd name="T69" fmla="*/ 13 h 48"/>
                  <a:gd name="T70" fmla="*/ 8 w 66"/>
                  <a:gd name="T71" fmla="*/ 10 h 48"/>
                  <a:gd name="T72" fmla="*/ 9 w 66"/>
                  <a:gd name="T73" fmla="*/ 6 h 48"/>
                  <a:gd name="T74" fmla="*/ 12 w 66"/>
                  <a:gd name="T75" fmla="*/ 6 h 48"/>
                  <a:gd name="T76" fmla="*/ 15 w 66"/>
                  <a:gd name="T77" fmla="*/ 3 h 48"/>
                  <a:gd name="T78" fmla="*/ 18 w 66"/>
                  <a:gd name="T7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6" h="48">
                    <a:moveTo>
                      <a:pt x="18" y="0"/>
                    </a:moveTo>
                    <a:cubicBezTo>
                      <a:pt x="21" y="2"/>
                      <a:pt x="25" y="2"/>
                      <a:pt x="26" y="6"/>
                    </a:cubicBezTo>
                    <a:cubicBezTo>
                      <a:pt x="28" y="4"/>
                      <a:pt x="29" y="7"/>
                      <a:pt x="30" y="7"/>
                    </a:cubicBezTo>
                    <a:cubicBezTo>
                      <a:pt x="31" y="7"/>
                      <a:pt x="33" y="7"/>
                      <a:pt x="33" y="7"/>
                    </a:cubicBezTo>
                    <a:cubicBezTo>
                      <a:pt x="33" y="7"/>
                      <a:pt x="34" y="9"/>
                      <a:pt x="35" y="8"/>
                    </a:cubicBezTo>
                    <a:cubicBezTo>
                      <a:pt x="37" y="6"/>
                      <a:pt x="36" y="10"/>
                      <a:pt x="39" y="11"/>
                    </a:cubicBezTo>
                    <a:cubicBezTo>
                      <a:pt x="40" y="12"/>
                      <a:pt x="42" y="11"/>
                      <a:pt x="43" y="11"/>
                    </a:cubicBezTo>
                    <a:cubicBezTo>
                      <a:pt x="44" y="12"/>
                      <a:pt x="47" y="17"/>
                      <a:pt x="52" y="14"/>
                    </a:cubicBezTo>
                    <a:cubicBezTo>
                      <a:pt x="52" y="16"/>
                      <a:pt x="52" y="17"/>
                      <a:pt x="52" y="19"/>
                    </a:cubicBezTo>
                    <a:cubicBezTo>
                      <a:pt x="53" y="19"/>
                      <a:pt x="56" y="18"/>
                      <a:pt x="57" y="19"/>
                    </a:cubicBezTo>
                    <a:cubicBezTo>
                      <a:pt x="57" y="19"/>
                      <a:pt x="56" y="21"/>
                      <a:pt x="57" y="22"/>
                    </a:cubicBezTo>
                    <a:cubicBezTo>
                      <a:pt x="59" y="24"/>
                      <a:pt x="62" y="25"/>
                      <a:pt x="66" y="28"/>
                    </a:cubicBezTo>
                    <a:cubicBezTo>
                      <a:pt x="66" y="29"/>
                      <a:pt x="65" y="32"/>
                      <a:pt x="64" y="32"/>
                    </a:cubicBezTo>
                    <a:cubicBezTo>
                      <a:pt x="63" y="33"/>
                      <a:pt x="61" y="31"/>
                      <a:pt x="61" y="31"/>
                    </a:cubicBezTo>
                    <a:cubicBezTo>
                      <a:pt x="59" y="32"/>
                      <a:pt x="57" y="34"/>
                      <a:pt x="54" y="35"/>
                    </a:cubicBezTo>
                    <a:cubicBezTo>
                      <a:pt x="52" y="35"/>
                      <a:pt x="53" y="37"/>
                      <a:pt x="52" y="38"/>
                    </a:cubicBezTo>
                    <a:cubicBezTo>
                      <a:pt x="50" y="38"/>
                      <a:pt x="50" y="39"/>
                      <a:pt x="49" y="41"/>
                    </a:cubicBezTo>
                    <a:cubicBezTo>
                      <a:pt x="45" y="42"/>
                      <a:pt x="44" y="38"/>
                      <a:pt x="41" y="41"/>
                    </a:cubicBezTo>
                    <a:cubicBezTo>
                      <a:pt x="39" y="41"/>
                      <a:pt x="40" y="43"/>
                      <a:pt x="41" y="43"/>
                    </a:cubicBezTo>
                    <a:cubicBezTo>
                      <a:pt x="40" y="48"/>
                      <a:pt x="35" y="39"/>
                      <a:pt x="35" y="44"/>
                    </a:cubicBezTo>
                    <a:cubicBezTo>
                      <a:pt x="33" y="44"/>
                      <a:pt x="33" y="42"/>
                      <a:pt x="33" y="41"/>
                    </a:cubicBezTo>
                    <a:cubicBezTo>
                      <a:pt x="30" y="44"/>
                      <a:pt x="29" y="40"/>
                      <a:pt x="24" y="41"/>
                    </a:cubicBezTo>
                    <a:cubicBezTo>
                      <a:pt x="25" y="39"/>
                      <a:pt x="23" y="38"/>
                      <a:pt x="21" y="38"/>
                    </a:cubicBezTo>
                    <a:cubicBezTo>
                      <a:pt x="22" y="36"/>
                      <a:pt x="26" y="38"/>
                      <a:pt x="26" y="35"/>
                    </a:cubicBezTo>
                    <a:cubicBezTo>
                      <a:pt x="26" y="32"/>
                      <a:pt x="20" y="34"/>
                      <a:pt x="18" y="34"/>
                    </a:cubicBezTo>
                    <a:cubicBezTo>
                      <a:pt x="17" y="30"/>
                      <a:pt x="21" y="32"/>
                      <a:pt x="23" y="31"/>
                    </a:cubicBezTo>
                    <a:cubicBezTo>
                      <a:pt x="23" y="31"/>
                      <a:pt x="26" y="28"/>
                      <a:pt x="26" y="28"/>
                    </a:cubicBezTo>
                    <a:cubicBezTo>
                      <a:pt x="27" y="28"/>
                      <a:pt x="28" y="30"/>
                      <a:pt x="30" y="29"/>
                    </a:cubicBezTo>
                    <a:cubicBezTo>
                      <a:pt x="31" y="27"/>
                      <a:pt x="29" y="27"/>
                      <a:pt x="29" y="25"/>
                    </a:cubicBezTo>
                    <a:cubicBezTo>
                      <a:pt x="27" y="26"/>
                      <a:pt x="18" y="25"/>
                      <a:pt x="15" y="28"/>
                    </a:cubicBezTo>
                    <a:cubicBezTo>
                      <a:pt x="13" y="30"/>
                      <a:pt x="15" y="27"/>
                      <a:pt x="11" y="26"/>
                    </a:cubicBezTo>
                    <a:cubicBezTo>
                      <a:pt x="6" y="25"/>
                      <a:pt x="3" y="27"/>
                      <a:pt x="8" y="23"/>
                    </a:cubicBezTo>
                    <a:cubicBezTo>
                      <a:pt x="8" y="21"/>
                      <a:pt x="3" y="22"/>
                      <a:pt x="2" y="20"/>
                    </a:cubicBezTo>
                    <a:cubicBezTo>
                      <a:pt x="4" y="17"/>
                      <a:pt x="7" y="13"/>
                      <a:pt x="0" y="16"/>
                    </a:cubicBezTo>
                    <a:cubicBezTo>
                      <a:pt x="1" y="14"/>
                      <a:pt x="2" y="13"/>
                      <a:pt x="5" y="13"/>
                    </a:cubicBezTo>
                    <a:cubicBezTo>
                      <a:pt x="7" y="13"/>
                      <a:pt x="6" y="10"/>
                      <a:pt x="8" y="10"/>
                    </a:cubicBezTo>
                    <a:cubicBezTo>
                      <a:pt x="10" y="10"/>
                      <a:pt x="8" y="7"/>
                      <a:pt x="9" y="6"/>
                    </a:cubicBezTo>
                    <a:cubicBezTo>
                      <a:pt x="10" y="5"/>
                      <a:pt x="12" y="6"/>
                      <a:pt x="12" y="6"/>
                    </a:cubicBezTo>
                    <a:cubicBezTo>
                      <a:pt x="14" y="5"/>
                      <a:pt x="13" y="3"/>
                      <a:pt x="15" y="3"/>
                    </a:cubicBezTo>
                    <a:cubicBezTo>
                      <a:pt x="16" y="1"/>
                      <a:pt x="18" y="2"/>
                      <a:pt x="1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7" name="Freeform 101"/>
              <p:cNvSpPr/>
              <p:nvPr>
                <p:custDataLst>
                  <p:tags r:id="rId126"/>
                </p:custDataLst>
              </p:nvPr>
            </p:nvSpPr>
            <p:spPr bwMode="auto">
              <a:xfrm>
                <a:off x="2116860" y="1265939"/>
                <a:ext cx="234338" cy="120055"/>
              </a:xfrm>
              <a:custGeom>
                <a:avLst/>
                <a:gdLst>
                  <a:gd name="T0" fmla="*/ 30 w 86"/>
                  <a:gd name="T1" fmla="*/ 30 h 44"/>
                  <a:gd name="T2" fmla="*/ 27 w 86"/>
                  <a:gd name="T3" fmla="*/ 32 h 44"/>
                  <a:gd name="T4" fmla="*/ 19 w 86"/>
                  <a:gd name="T5" fmla="*/ 30 h 44"/>
                  <a:gd name="T6" fmla="*/ 24 w 86"/>
                  <a:gd name="T7" fmla="*/ 27 h 44"/>
                  <a:gd name="T8" fmla="*/ 33 w 86"/>
                  <a:gd name="T9" fmla="*/ 21 h 44"/>
                  <a:gd name="T10" fmla="*/ 30 w 86"/>
                  <a:gd name="T11" fmla="*/ 17 h 44"/>
                  <a:gd name="T12" fmla="*/ 22 w 86"/>
                  <a:gd name="T13" fmla="*/ 17 h 44"/>
                  <a:gd name="T14" fmla="*/ 15 w 86"/>
                  <a:gd name="T15" fmla="*/ 23 h 44"/>
                  <a:gd name="T16" fmla="*/ 5 w 86"/>
                  <a:gd name="T17" fmla="*/ 21 h 44"/>
                  <a:gd name="T18" fmla="*/ 6 w 86"/>
                  <a:gd name="T19" fmla="*/ 11 h 44"/>
                  <a:gd name="T20" fmla="*/ 3 w 86"/>
                  <a:gd name="T21" fmla="*/ 12 h 44"/>
                  <a:gd name="T22" fmla="*/ 2 w 86"/>
                  <a:gd name="T23" fmla="*/ 5 h 44"/>
                  <a:gd name="T24" fmla="*/ 5 w 86"/>
                  <a:gd name="T25" fmla="*/ 6 h 44"/>
                  <a:gd name="T26" fmla="*/ 14 w 86"/>
                  <a:gd name="T27" fmla="*/ 3 h 44"/>
                  <a:gd name="T28" fmla="*/ 15 w 86"/>
                  <a:gd name="T29" fmla="*/ 8 h 44"/>
                  <a:gd name="T30" fmla="*/ 27 w 86"/>
                  <a:gd name="T31" fmla="*/ 9 h 44"/>
                  <a:gd name="T32" fmla="*/ 31 w 86"/>
                  <a:gd name="T33" fmla="*/ 3 h 44"/>
                  <a:gd name="T34" fmla="*/ 46 w 86"/>
                  <a:gd name="T35" fmla="*/ 5 h 44"/>
                  <a:gd name="T36" fmla="*/ 48 w 86"/>
                  <a:gd name="T37" fmla="*/ 5 h 44"/>
                  <a:gd name="T38" fmla="*/ 54 w 86"/>
                  <a:gd name="T39" fmla="*/ 9 h 44"/>
                  <a:gd name="T40" fmla="*/ 52 w 86"/>
                  <a:gd name="T41" fmla="*/ 12 h 44"/>
                  <a:gd name="T42" fmla="*/ 59 w 86"/>
                  <a:gd name="T43" fmla="*/ 11 h 44"/>
                  <a:gd name="T44" fmla="*/ 68 w 86"/>
                  <a:gd name="T45" fmla="*/ 14 h 44"/>
                  <a:gd name="T46" fmla="*/ 70 w 86"/>
                  <a:gd name="T47" fmla="*/ 17 h 44"/>
                  <a:gd name="T48" fmla="*/ 71 w 86"/>
                  <a:gd name="T49" fmla="*/ 18 h 44"/>
                  <a:gd name="T50" fmla="*/ 73 w 86"/>
                  <a:gd name="T51" fmla="*/ 21 h 44"/>
                  <a:gd name="T52" fmla="*/ 76 w 86"/>
                  <a:gd name="T53" fmla="*/ 21 h 44"/>
                  <a:gd name="T54" fmla="*/ 76 w 86"/>
                  <a:gd name="T55" fmla="*/ 24 h 44"/>
                  <a:gd name="T56" fmla="*/ 79 w 86"/>
                  <a:gd name="T57" fmla="*/ 24 h 44"/>
                  <a:gd name="T58" fmla="*/ 80 w 86"/>
                  <a:gd name="T59" fmla="*/ 29 h 44"/>
                  <a:gd name="T60" fmla="*/ 85 w 86"/>
                  <a:gd name="T61" fmla="*/ 29 h 44"/>
                  <a:gd name="T62" fmla="*/ 80 w 86"/>
                  <a:gd name="T63" fmla="*/ 32 h 44"/>
                  <a:gd name="T64" fmla="*/ 80 w 86"/>
                  <a:gd name="T65" fmla="*/ 33 h 44"/>
                  <a:gd name="T66" fmla="*/ 65 w 86"/>
                  <a:gd name="T67" fmla="*/ 33 h 44"/>
                  <a:gd name="T68" fmla="*/ 65 w 86"/>
                  <a:gd name="T69" fmla="*/ 24 h 44"/>
                  <a:gd name="T70" fmla="*/ 51 w 86"/>
                  <a:gd name="T71" fmla="*/ 23 h 44"/>
                  <a:gd name="T72" fmla="*/ 49 w 86"/>
                  <a:gd name="T73" fmla="*/ 27 h 44"/>
                  <a:gd name="T74" fmla="*/ 46 w 86"/>
                  <a:gd name="T75" fmla="*/ 27 h 44"/>
                  <a:gd name="T76" fmla="*/ 43 w 86"/>
                  <a:gd name="T77" fmla="*/ 30 h 44"/>
                  <a:gd name="T78" fmla="*/ 45 w 86"/>
                  <a:gd name="T79" fmla="*/ 32 h 44"/>
                  <a:gd name="T80" fmla="*/ 40 w 86"/>
                  <a:gd name="T81" fmla="*/ 33 h 44"/>
                  <a:gd name="T82" fmla="*/ 40 w 86"/>
                  <a:gd name="T83" fmla="*/ 42 h 44"/>
                  <a:gd name="T84" fmla="*/ 21 w 86"/>
                  <a:gd name="T85" fmla="*/ 36 h 44"/>
                  <a:gd name="T86" fmla="*/ 25 w 86"/>
                  <a:gd name="T87" fmla="*/ 33 h 44"/>
                  <a:gd name="T88" fmla="*/ 31 w 86"/>
                  <a:gd name="T89" fmla="*/ 33 h 44"/>
                  <a:gd name="T90" fmla="*/ 30 w 86"/>
                  <a:gd name="T91" fmla="*/ 3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 h="44">
                    <a:moveTo>
                      <a:pt x="30" y="30"/>
                    </a:moveTo>
                    <a:cubicBezTo>
                      <a:pt x="29" y="27"/>
                      <a:pt x="27" y="31"/>
                      <a:pt x="27" y="32"/>
                    </a:cubicBezTo>
                    <a:cubicBezTo>
                      <a:pt x="25" y="32"/>
                      <a:pt x="23" y="28"/>
                      <a:pt x="19" y="30"/>
                    </a:cubicBezTo>
                    <a:cubicBezTo>
                      <a:pt x="20" y="27"/>
                      <a:pt x="22" y="28"/>
                      <a:pt x="24" y="27"/>
                    </a:cubicBezTo>
                    <a:cubicBezTo>
                      <a:pt x="27" y="25"/>
                      <a:pt x="29" y="21"/>
                      <a:pt x="33" y="21"/>
                    </a:cubicBezTo>
                    <a:cubicBezTo>
                      <a:pt x="32" y="20"/>
                      <a:pt x="29" y="20"/>
                      <a:pt x="30" y="17"/>
                    </a:cubicBezTo>
                    <a:cubicBezTo>
                      <a:pt x="27" y="16"/>
                      <a:pt x="24" y="21"/>
                      <a:pt x="22" y="17"/>
                    </a:cubicBezTo>
                    <a:cubicBezTo>
                      <a:pt x="20" y="19"/>
                      <a:pt x="18" y="21"/>
                      <a:pt x="15" y="23"/>
                    </a:cubicBezTo>
                    <a:cubicBezTo>
                      <a:pt x="10" y="23"/>
                      <a:pt x="10" y="20"/>
                      <a:pt x="5" y="21"/>
                    </a:cubicBezTo>
                    <a:cubicBezTo>
                      <a:pt x="8" y="18"/>
                      <a:pt x="8" y="15"/>
                      <a:pt x="6" y="11"/>
                    </a:cubicBezTo>
                    <a:cubicBezTo>
                      <a:pt x="4" y="11"/>
                      <a:pt x="3" y="11"/>
                      <a:pt x="3" y="12"/>
                    </a:cubicBezTo>
                    <a:cubicBezTo>
                      <a:pt x="0" y="12"/>
                      <a:pt x="2" y="7"/>
                      <a:pt x="2" y="5"/>
                    </a:cubicBezTo>
                    <a:cubicBezTo>
                      <a:pt x="3" y="5"/>
                      <a:pt x="4" y="5"/>
                      <a:pt x="5" y="6"/>
                    </a:cubicBezTo>
                    <a:cubicBezTo>
                      <a:pt x="6" y="3"/>
                      <a:pt x="13" y="7"/>
                      <a:pt x="14" y="3"/>
                    </a:cubicBezTo>
                    <a:cubicBezTo>
                      <a:pt x="15" y="4"/>
                      <a:pt x="15" y="6"/>
                      <a:pt x="15" y="8"/>
                    </a:cubicBezTo>
                    <a:cubicBezTo>
                      <a:pt x="21" y="9"/>
                      <a:pt x="26" y="0"/>
                      <a:pt x="27" y="9"/>
                    </a:cubicBezTo>
                    <a:cubicBezTo>
                      <a:pt x="31" y="10"/>
                      <a:pt x="32" y="7"/>
                      <a:pt x="31" y="3"/>
                    </a:cubicBezTo>
                    <a:cubicBezTo>
                      <a:pt x="35" y="5"/>
                      <a:pt x="40" y="4"/>
                      <a:pt x="46" y="5"/>
                    </a:cubicBezTo>
                    <a:cubicBezTo>
                      <a:pt x="47" y="5"/>
                      <a:pt x="47" y="7"/>
                      <a:pt x="48" y="5"/>
                    </a:cubicBezTo>
                    <a:cubicBezTo>
                      <a:pt x="50" y="5"/>
                      <a:pt x="48" y="12"/>
                      <a:pt x="54" y="9"/>
                    </a:cubicBezTo>
                    <a:cubicBezTo>
                      <a:pt x="53" y="10"/>
                      <a:pt x="52" y="11"/>
                      <a:pt x="52" y="12"/>
                    </a:cubicBezTo>
                    <a:cubicBezTo>
                      <a:pt x="54" y="11"/>
                      <a:pt x="60" y="14"/>
                      <a:pt x="59" y="11"/>
                    </a:cubicBezTo>
                    <a:cubicBezTo>
                      <a:pt x="61" y="12"/>
                      <a:pt x="62" y="15"/>
                      <a:pt x="68" y="14"/>
                    </a:cubicBezTo>
                    <a:cubicBezTo>
                      <a:pt x="66" y="16"/>
                      <a:pt x="68" y="16"/>
                      <a:pt x="70" y="17"/>
                    </a:cubicBezTo>
                    <a:cubicBezTo>
                      <a:pt x="71" y="17"/>
                      <a:pt x="70" y="18"/>
                      <a:pt x="71" y="18"/>
                    </a:cubicBezTo>
                    <a:cubicBezTo>
                      <a:pt x="73" y="18"/>
                      <a:pt x="72" y="20"/>
                      <a:pt x="73" y="21"/>
                    </a:cubicBezTo>
                    <a:cubicBezTo>
                      <a:pt x="73" y="22"/>
                      <a:pt x="75" y="21"/>
                      <a:pt x="76" y="21"/>
                    </a:cubicBezTo>
                    <a:cubicBezTo>
                      <a:pt x="76" y="22"/>
                      <a:pt x="75" y="24"/>
                      <a:pt x="76" y="24"/>
                    </a:cubicBezTo>
                    <a:cubicBezTo>
                      <a:pt x="76" y="25"/>
                      <a:pt x="78" y="24"/>
                      <a:pt x="79" y="24"/>
                    </a:cubicBezTo>
                    <a:cubicBezTo>
                      <a:pt x="80" y="25"/>
                      <a:pt x="79" y="27"/>
                      <a:pt x="80" y="29"/>
                    </a:cubicBezTo>
                    <a:cubicBezTo>
                      <a:pt x="83" y="29"/>
                      <a:pt x="84" y="26"/>
                      <a:pt x="85" y="29"/>
                    </a:cubicBezTo>
                    <a:cubicBezTo>
                      <a:pt x="86" y="33"/>
                      <a:pt x="81" y="30"/>
                      <a:pt x="80" y="32"/>
                    </a:cubicBezTo>
                    <a:cubicBezTo>
                      <a:pt x="80" y="32"/>
                      <a:pt x="80" y="33"/>
                      <a:pt x="80" y="33"/>
                    </a:cubicBezTo>
                    <a:cubicBezTo>
                      <a:pt x="76" y="34"/>
                      <a:pt x="70" y="32"/>
                      <a:pt x="65" y="33"/>
                    </a:cubicBezTo>
                    <a:cubicBezTo>
                      <a:pt x="64" y="28"/>
                      <a:pt x="65" y="30"/>
                      <a:pt x="65" y="24"/>
                    </a:cubicBezTo>
                    <a:cubicBezTo>
                      <a:pt x="64" y="20"/>
                      <a:pt x="54" y="20"/>
                      <a:pt x="51" y="23"/>
                    </a:cubicBezTo>
                    <a:cubicBezTo>
                      <a:pt x="48" y="23"/>
                      <a:pt x="50" y="26"/>
                      <a:pt x="49" y="27"/>
                    </a:cubicBezTo>
                    <a:cubicBezTo>
                      <a:pt x="49" y="28"/>
                      <a:pt x="46" y="27"/>
                      <a:pt x="46" y="27"/>
                    </a:cubicBezTo>
                    <a:cubicBezTo>
                      <a:pt x="45" y="28"/>
                      <a:pt x="46" y="31"/>
                      <a:pt x="43" y="30"/>
                    </a:cubicBezTo>
                    <a:cubicBezTo>
                      <a:pt x="43" y="31"/>
                      <a:pt x="44" y="31"/>
                      <a:pt x="45" y="32"/>
                    </a:cubicBezTo>
                    <a:cubicBezTo>
                      <a:pt x="44" y="33"/>
                      <a:pt x="42" y="33"/>
                      <a:pt x="40" y="33"/>
                    </a:cubicBezTo>
                    <a:cubicBezTo>
                      <a:pt x="39" y="38"/>
                      <a:pt x="40" y="36"/>
                      <a:pt x="40" y="42"/>
                    </a:cubicBezTo>
                    <a:cubicBezTo>
                      <a:pt x="35" y="43"/>
                      <a:pt x="22" y="44"/>
                      <a:pt x="21" y="36"/>
                    </a:cubicBezTo>
                    <a:cubicBezTo>
                      <a:pt x="23" y="36"/>
                      <a:pt x="25" y="35"/>
                      <a:pt x="25" y="33"/>
                    </a:cubicBezTo>
                    <a:cubicBezTo>
                      <a:pt x="29" y="33"/>
                      <a:pt x="28" y="35"/>
                      <a:pt x="31" y="33"/>
                    </a:cubicBezTo>
                    <a:cubicBezTo>
                      <a:pt x="30" y="32"/>
                      <a:pt x="27" y="31"/>
                      <a:pt x="30" y="3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8" name="Freeform 102"/>
              <p:cNvSpPr/>
              <p:nvPr>
                <p:custDataLst>
                  <p:tags r:id="rId127"/>
                </p:custDataLst>
              </p:nvPr>
            </p:nvSpPr>
            <p:spPr bwMode="auto">
              <a:xfrm>
                <a:off x="5949612" y="1358289"/>
                <a:ext cx="111975" cy="60027"/>
              </a:xfrm>
              <a:custGeom>
                <a:avLst/>
                <a:gdLst>
                  <a:gd name="T0" fmla="*/ 40 w 41"/>
                  <a:gd name="T1" fmla="*/ 3 h 22"/>
                  <a:gd name="T2" fmla="*/ 40 w 41"/>
                  <a:gd name="T3" fmla="*/ 8 h 22"/>
                  <a:gd name="T4" fmla="*/ 37 w 41"/>
                  <a:gd name="T5" fmla="*/ 8 h 22"/>
                  <a:gd name="T6" fmla="*/ 37 w 41"/>
                  <a:gd name="T7" fmla="*/ 12 h 22"/>
                  <a:gd name="T8" fmla="*/ 33 w 41"/>
                  <a:gd name="T9" fmla="*/ 15 h 22"/>
                  <a:gd name="T10" fmla="*/ 28 w 41"/>
                  <a:gd name="T11" fmla="*/ 11 h 22"/>
                  <a:gd name="T12" fmla="*/ 24 w 41"/>
                  <a:gd name="T13" fmla="*/ 14 h 22"/>
                  <a:gd name="T14" fmla="*/ 18 w 41"/>
                  <a:gd name="T15" fmla="*/ 20 h 22"/>
                  <a:gd name="T16" fmla="*/ 1 w 41"/>
                  <a:gd name="T17" fmla="*/ 20 h 22"/>
                  <a:gd name="T18" fmla="*/ 0 w 41"/>
                  <a:gd name="T19" fmla="*/ 14 h 22"/>
                  <a:gd name="T20" fmla="*/ 6 w 41"/>
                  <a:gd name="T21" fmla="*/ 15 h 22"/>
                  <a:gd name="T22" fmla="*/ 12 w 41"/>
                  <a:gd name="T23" fmla="*/ 11 h 22"/>
                  <a:gd name="T24" fmla="*/ 15 w 41"/>
                  <a:gd name="T25" fmla="*/ 8 h 22"/>
                  <a:gd name="T26" fmla="*/ 19 w 41"/>
                  <a:gd name="T27" fmla="*/ 6 h 22"/>
                  <a:gd name="T28" fmla="*/ 21 w 41"/>
                  <a:gd name="T29" fmla="*/ 6 h 22"/>
                  <a:gd name="T30" fmla="*/ 24 w 41"/>
                  <a:gd name="T31" fmla="*/ 3 h 22"/>
                  <a:gd name="T32" fmla="*/ 30 w 41"/>
                  <a:gd name="T33" fmla="*/ 3 h 22"/>
                  <a:gd name="T34" fmla="*/ 40 w 41"/>
                  <a:gd name="T35"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22">
                    <a:moveTo>
                      <a:pt x="40" y="3"/>
                    </a:moveTo>
                    <a:cubicBezTo>
                      <a:pt x="39" y="4"/>
                      <a:pt x="41" y="7"/>
                      <a:pt x="40" y="8"/>
                    </a:cubicBezTo>
                    <a:cubicBezTo>
                      <a:pt x="39" y="8"/>
                      <a:pt x="37" y="7"/>
                      <a:pt x="37" y="8"/>
                    </a:cubicBezTo>
                    <a:cubicBezTo>
                      <a:pt x="37" y="8"/>
                      <a:pt x="39" y="12"/>
                      <a:pt x="37" y="12"/>
                    </a:cubicBezTo>
                    <a:cubicBezTo>
                      <a:pt x="35" y="13"/>
                      <a:pt x="33" y="10"/>
                      <a:pt x="33" y="15"/>
                    </a:cubicBezTo>
                    <a:cubicBezTo>
                      <a:pt x="30" y="15"/>
                      <a:pt x="32" y="10"/>
                      <a:pt x="28" y="11"/>
                    </a:cubicBezTo>
                    <a:cubicBezTo>
                      <a:pt x="25" y="10"/>
                      <a:pt x="26" y="14"/>
                      <a:pt x="24" y="14"/>
                    </a:cubicBezTo>
                    <a:cubicBezTo>
                      <a:pt x="22" y="16"/>
                      <a:pt x="17" y="16"/>
                      <a:pt x="18" y="20"/>
                    </a:cubicBezTo>
                    <a:cubicBezTo>
                      <a:pt x="11" y="22"/>
                      <a:pt x="8" y="20"/>
                      <a:pt x="1" y="20"/>
                    </a:cubicBezTo>
                    <a:cubicBezTo>
                      <a:pt x="2" y="17"/>
                      <a:pt x="0" y="17"/>
                      <a:pt x="0" y="14"/>
                    </a:cubicBezTo>
                    <a:cubicBezTo>
                      <a:pt x="1" y="15"/>
                      <a:pt x="3" y="15"/>
                      <a:pt x="6" y="15"/>
                    </a:cubicBezTo>
                    <a:cubicBezTo>
                      <a:pt x="9" y="15"/>
                      <a:pt x="9" y="11"/>
                      <a:pt x="12" y="11"/>
                    </a:cubicBezTo>
                    <a:cubicBezTo>
                      <a:pt x="12" y="11"/>
                      <a:pt x="14" y="7"/>
                      <a:pt x="15" y="8"/>
                    </a:cubicBezTo>
                    <a:cubicBezTo>
                      <a:pt x="18" y="11"/>
                      <a:pt x="15" y="7"/>
                      <a:pt x="19" y="6"/>
                    </a:cubicBezTo>
                    <a:cubicBezTo>
                      <a:pt x="20" y="6"/>
                      <a:pt x="20" y="7"/>
                      <a:pt x="21" y="6"/>
                    </a:cubicBezTo>
                    <a:cubicBezTo>
                      <a:pt x="21" y="6"/>
                      <a:pt x="23" y="3"/>
                      <a:pt x="24" y="3"/>
                    </a:cubicBezTo>
                    <a:cubicBezTo>
                      <a:pt x="25" y="3"/>
                      <a:pt x="28" y="4"/>
                      <a:pt x="30" y="3"/>
                    </a:cubicBezTo>
                    <a:cubicBezTo>
                      <a:pt x="31" y="3"/>
                      <a:pt x="36" y="0"/>
                      <a:pt x="40"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9" name="Freeform 103"/>
              <p:cNvSpPr/>
              <p:nvPr>
                <p:custDataLst>
                  <p:tags r:id="rId128"/>
                </p:custDataLst>
              </p:nvPr>
            </p:nvSpPr>
            <p:spPr bwMode="auto">
              <a:xfrm>
                <a:off x="6252058" y="1383685"/>
                <a:ext cx="115437" cy="56565"/>
              </a:xfrm>
              <a:custGeom>
                <a:avLst/>
                <a:gdLst>
                  <a:gd name="T0" fmla="*/ 37 w 42"/>
                  <a:gd name="T1" fmla="*/ 2 h 21"/>
                  <a:gd name="T2" fmla="*/ 42 w 42"/>
                  <a:gd name="T3" fmla="*/ 15 h 21"/>
                  <a:gd name="T4" fmla="*/ 39 w 42"/>
                  <a:gd name="T5" fmla="*/ 14 h 21"/>
                  <a:gd name="T6" fmla="*/ 39 w 42"/>
                  <a:gd name="T7" fmla="*/ 18 h 21"/>
                  <a:gd name="T8" fmla="*/ 33 w 42"/>
                  <a:gd name="T9" fmla="*/ 20 h 21"/>
                  <a:gd name="T10" fmla="*/ 31 w 42"/>
                  <a:gd name="T11" fmla="*/ 21 h 21"/>
                  <a:gd name="T12" fmla="*/ 27 w 42"/>
                  <a:gd name="T13" fmla="*/ 21 h 21"/>
                  <a:gd name="T14" fmla="*/ 27 w 42"/>
                  <a:gd name="T15" fmla="*/ 15 h 21"/>
                  <a:gd name="T16" fmla="*/ 12 w 42"/>
                  <a:gd name="T17" fmla="*/ 14 h 21"/>
                  <a:gd name="T18" fmla="*/ 0 w 42"/>
                  <a:gd name="T19" fmla="*/ 6 h 21"/>
                  <a:gd name="T20" fmla="*/ 2 w 42"/>
                  <a:gd name="T21" fmla="*/ 3 h 21"/>
                  <a:gd name="T22" fmla="*/ 5 w 42"/>
                  <a:gd name="T23" fmla="*/ 5 h 21"/>
                  <a:gd name="T24" fmla="*/ 12 w 42"/>
                  <a:gd name="T25" fmla="*/ 8 h 21"/>
                  <a:gd name="T26" fmla="*/ 15 w 42"/>
                  <a:gd name="T27" fmla="*/ 8 h 21"/>
                  <a:gd name="T28" fmla="*/ 16 w 42"/>
                  <a:gd name="T29" fmla="*/ 11 h 21"/>
                  <a:gd name="T30" fmla="*/ 18 w 42"/>
                  <a:gd name="T31" fmla="*/ 5 h 21"/>
                  <a:gd name="T32" fmla="*/ 21 w 42"/>
                  <a:gd name="T33" fmla="*/ 8 h 21"/>
                  <a:gd name="T34" fmla="*/ 37 w 42"/>
                  <a:gd name="T35"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21">
                    <a:moveTo>
                      <a:pt x="37" y="2"/>
                    </a:moveTo>
                    <a:cubicBezTo>
                      <a:pt x="35" y="10"/>
                      <a:pt x="41" y="10"/>
                      <a:pt x="42" y="15"/>
                    </a:cubicBezTo>
                    <a:cubicBezTo>
                      <a:pt x="41" y="15"/>
                      <a:pt x="39" y="13"/>
                      <a:pt x="39" y="14"/>
                    </a:cubicBezTo>
                    <a:cubicBezTo>
                      <a:pt x="38" y="14"/>
                      <a:pt x="39" y="18"/>
                      <a:pt x="39" y="18"/>
                    </a:cubicBezTo>
                    <a:cubicBezTo>
                      <a:pt x="37" y="19"/>
                      <a:pt x="35" y="19"/>
                      <a:pt x="33" y="20"/>
                    </a:cubicBezTo>
                    <a:cubicBezTo>
                      <a:pt x="32" y="20"/>
                      <a:pt x="33" y="21"/>
                      <a:pt x="31" y="21"/>
                    </a:cubicBezTo>
                    <a:cubicBezTo>
                      <a:pt x="30" y="21"/>
                      <a:pt x="28" y="21"/>
                      <a:pt x="27" y="21"/>
                    </a:cubicBezTo>
                    <a:cubicBezTo>
                      <a:pt x="25" y="19"/>
                      <a:pt x="25" y="17"/>
                      <a:pt x="27" y="15"/>
                    </a:cubicBezTo>
                    <a:cubicBezTo>
                      <a:pt x="22" y="18"/>
                      <a:pt x="18" y="14"/>
                      <a:pt x="12" y="14"/>
                    </a:cubicBezTo>
                    <a:cubicBezTo>
                      <a:pt x="11" y="9"/>
                      <a:pt x="4" y="9"/>
                      <a:pt x="0" y="6"/>
                    </a:cubicBezTo>
                    <a:cubicBezTo>
                      <a:pt x="1" y="6"/>
                      <a:pt x="1" y="3"/>
                      <a:pt x="2" y="3"/>
                    </a:cubicBezTo>
                    <a:cubicBezTo>
                      <a:pt x="4" y="3"/>
                      <a:pt x="4" y="5"/>
                      <a:pt x="5" y="5"/>
                    </a:cubicBezTo>
                    <a:cubicBezTo>
                      <a:pt x="7" y="5"/>
                      <a:pt x="11" y="6"/>
                      <a:pt x="12" y="8"/>
                    </a:cubicBezTo>
                    <a:cubicBezTo>
                      <a:pt x="12" y="8"/>
                      <a:pt x="14" y="7"/>
                      <a:pt x="15" y="8"/>
                    </a:cubicBezTo>
                    <a:cubicBezTo>
                      <a:pt x="16" y="8"/>
                      <a:pt x="14" y="11"/>
                      <a:pt x="16" y="11"/>
                    </a:cubicBezTo>
                    <a:cubicBezTo>
                      <a:pt x="21" y="9"/>
                      <a:pt x="14" y="7"/>
                      <a:pt x="18" y="5"/>
                    </a:cubicBezTo>
                    <a:cubicBezTo>
                      <a:pt x="20" y="3"/>
                      <a:pt x="21" y="8"/>
                      <a:pt x="21" y="8"/>
                    </a:cubicBezTo>
                    <a:cubicBezTo>
                      <a:pt x="26" y="8"/>
                      <a:pt x="28" y="0"/>
                      <a:pt x="37"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0" name="Freeform 104"/>
              <p:cNvSpPr/>
              <p:nvPr>
                <p:custDataLst>
                  <p:tags r:id="rId129"/>
                </p:custDataLst>
              </p:nvPr>
            </p:nvSpPr>
            <p:spPr bwMode="auto">
              <a:xfrm>
                <a:off x="6039653" y="1385994"/>
                <a:ext cx="199707" cy="76189"/>
              </a:xfrm>
              <a:custGeom>
                <a:avLst/>
                <a:gdLst>
                  <a:gd name="T0" fmla="*/ 32 w 73"/>
                  <a:gd name="T1" fmla="*/ 10 h 28"/>
                  <a:gd name="T2" fmla="*/ 47 w 73"/>
                  <a:gd name="T3" fmla="*/ 16 h 28"/>
                  <a:gd name="T4" fmla="*/ 47 w 73"/>
                  <a:gd name="T5" fmla="*/ 8 h 28"/>
                  <a:gd name="T6" fmla="*/ 43 w 73"/>
                  <a:gd name="T7" fmla="*/ 2 h 28"/>
                  <a:gd name="T8" fmla="*/ 53 w 73"/>
                  <a:gd name="T9" fmla="*/ 1 h 28"/>
                  <a:gd name="T10" fmla="*/ 56 w 73"/>
                  <a:gd name="T11" fmla="*/ 4 h 28"/>
                  <a:gd name="T12" fmla="*/ 56 w 73"/>
                  <a:gd name="T13" fmla="*/ 7 h 28"/>
                  <a:gd name="T14" fmla="*/ 62 w 73"/>
                  <a:gd name="T15" fmla="*/ 11 h 28"/>
                  <a:gd name="T16" fmla="*/ 66 w 73"/>
                  <a:gd name="T17" fmla="*/ 8 h 28"/>
                  <a:gd name="T18" fmla="*/ 71 w 73"/>
                  <a:gd name="T19" fmla="*/ 11 h 28"/>
                  <a:gd name="T20" fmla="*/ 72 w 73"/>
                  <a:gd name="T21" fmla="*/ 14 h 28"/>
                  <a:gd name="T22" fmla="*/ 71 w 73"/>
                  <a:gd name="T23" fmla="*/ 20 h 28"/>
                  <a:gd name="T24" fmla="*/ 62 w 73"/>
                  <a:gd name="T25" fmla="*/ 22 h 28"/>
                  <a:gd name="T26" fmla="*/ 56 w 73"/>
                  <a:gd name="T27" fmla="*/ 20 h 28"/>
                  <a:gd name="T28" fmla="*/ 43 w 73"/>
                  <a:gd name="T29" fmla="*/ 23 h 28"/>
                  <a:gd name="T30" fmla="*/ 40 w 73"/>
                  <a:gd name="T31" fmla="*/ 23 h 28"/>
                  <a:gd name="T32" fmla="*/ 35 w 73"/>
                  <a:gd name="T33" fmla="*/ 25 h 28"/>
                  <a:gd name="T34" fmla="*/ 20 w 73"/>
                  <a:gd name="T35" fmla="*/ 28 h 28"/>
                  <a:gd name="T36" fmla="*/ 34 w 73"/>
                  <a:gd name="T37" fmla="*/ 23 h 28"/>
                  <a:gd name="T38" fmla="*/ 26 w 73"/>
                  <a:gd name="T39" fmla="*/ 20 h 28"/>
                  <a:gd name="T40" fmla="*/ 20 w 73"/>
                  <a:gd name="T41" fmla="*/ 17 h 28"/>
                  <a:gd name="T42" fmla="*/ 14 w 73"/>
                  <a:gd name="T43" fmla="*/ 20 h 28"/>
                  <a:gd name="T44" fmla="*/ 10 w 73"/>
                  <a:gd name="T45" fmla="*/ 19 h 28"/>
                  <a:gd name="T46" fmla="*/ 0 w 73"/>
                  <a:gd name="T47" fmla="*/ 17 h 28"/>
                  <a:gd name="T48" fmla="*/ 2 w 73"/>
                  <a:gd name="T49" fmla="*/ 14 h 28"/>
                  <a:gd name="T50" fmla="*/ 4 w 73"/>
                  <a:gd name="T51" fmla="*/ 10 h 28"/>
                  <a:gd name="T52" fmla="*/ 10 w 73"/>
                  <a:gd name="T53" fmla="*/ 8 h 28"/>
                  <a:gd name="T54" fmla="*/ 8 w 73"/>
                  <a:gd name="T55" fmla="*/ 5 h 28"/>
                  <a:gd name="T56" fmla="*/ 11 w 73"/>
                  <a:gd name="T57" fmla="*/ 5 h 28"/>
                  <a:gd name="T58" fmla="*/ 16 w 73"/>
                  <a:gd name="T59" fmla="*/ 4 h 28"/>
                  <a:gd name="T60" fmla="*/ 23 w 73"/>
                  <a:gd name="T61" fmla="*/ 5 h 28"/>
                  <a:gd name="T62" fmla="*/ 25 w 73"/>
                  <a:gd name="T63" fmla="*/ 8 h 28"/>
                  <a:gd name="T64" fmla="*/ 28 w 73"/>
                  <a:gd name="T65" fmla="*/ 8 h 28"/>
                  <a:gd name="T66" fmla="*/ 28 w 73"/>
                  <a:gd name="T67" fmla="*/ 13 h 28"/>
                  <a:gd name="T68" fmla="*/ 32 w 73"/>
                  <a:gd name="T69"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3" h="28">
                    <a:moveTo>
                      <a:pt x="32" y="10"/>
                    </a:moveTo>
                    <a:cubicBezTo>
                      <a:pt x="30" y="15"/>
                      <a:pt x="44" y="12"/>
                      <a:pt x="47" y="16"/>
                    </a:cubicBezTo>
                    <a:cubicBezTo>
                      <a:pt x="50" y="9"/>
                      <a:pt x="37" y="9"/>
                      <a:pt x="47" y="8"/>
                    </a:cubicBezTo>
                    <a:cubicBezTo>
                      <a:pt x="49" y="3"/>
                      <a:pt x="40" y="8"/>
                      <a:pt x="43" y="2"/>
                    </a:cubicBezTo>
                    <a:cubicBezTo>
                      <a:pt x="47" y="3"/>
                      <a:pt x="48" y="0"/>
                      <a:pt x="53" y="1"/>
                    </a:cubicBezTo>
                    <a:cubicBezTo>
                      <a:pt x="52" y="4"/>
                      <a:pt x="55" y="3"/>
                      <a:pt x="56" y="4"/>
                    </a:cubicBezTo>
                    <a:cubicBezTo>
                      <a:pt x="56" y="4"/>
                      <a:pt x="55" y="6"/>
                      <a:pt x="56" y="7"/>
                    </a:cubicBezTo>
                    <a:cubicBezTo>
                      <a:pt x="57" y="8"/>
                      <a:pt x="60" y="9"/>
                      <a:pt x="62" y="11"/>
                    </a:cubicBezTo>
                    <a:cubicBezTo>
                      <a:pt x="63" y="10"/>
                      <a:pt x="63" y="8"/>
                      <a:pt x="66" y="8"/>
                    </a:cubicBezTo>
                    <a:cubicBezTo>
                      <a:pt x="68" y="8"/>
                      <a:pt x="70" y="10"/>
                      <a:pt x="71" y="11"/>
                    </a:cubicBezTo>
                    <a:cubicBezTo>
                      <a:pt x="71" y="11"/>
                      <a:pt x="73" y="14"/>
                      <a:pt x="72" y="14"/>
                    </a:cubicBezTo>
                    <a:cubicBezTo>
                      <a:pt x="70" y="16"/>
                      <a:pt x="72" y="15"/>
                      <a:pt x="71" y="20"/>
                    </a:cubicBezTo>
                    <a:cubicBezTo>
                      <a:pt x="68" y="17"/>
                      <a:pt x="65" y="21"/>
                      <a:pt x="62" y="22"/>
                    </a:cubicBezTo>
                    <a:cubicBezTo>
                      <a:pt x="59" y="22"/>
                      <a:pt x="59" y="20"/>
                      <a:pt x="56" y="20"/>
                    </a:cubicBezTo>
                    <a:cubicBezTo>
                      <a:pt x="52" y="20"/>
                      <a:pt x="46" y="22"/>
                      <a:pt x="43" y="23"/>
                    </a:cubicBezTo>
                    <a:cubicBezTo>
                      <a:pt x="42" y="23"/>
                      <a:pt x="40" y="23"/>
                      <a:pt x="40" y="23"/>
                    </a:cubicBezTo>
                    <a:cubicBezTo>
                      <a:pt x="38" y="25"/>
                      <a:pt x="38" y="24"/>
                      <a:pt x="35" y="25"/>
                    </a:cubicBezTo>
                    <a:cubicBezTo>
                      <a:pt x="33" y="25"/>
                      <a:pt x="26" y="27"/>
                      <a:pt x="20" y="28"/>
                    </a:cubicBezTo>
                    <a:cubicBezTo>
                      <a:pt x="21" y="22"/>
                      <a:pt x="28" y="23"/>
                      <a:pt x="34" y="23"/>
                    </a:cubicBezTo>
                    <a:cubicBezTo>
                      <a:pt x="34" y="17"/>
                      <a:pt x="29" y="21"/>
                      <a:pt x="26" y="20"/>
                    </a:cubicBezTo>
                    <a:cubicBezTo>
                      <a:pt x="23" y="19"/>
                      <a:pt x="23" y="19"/>
                      <a:pt x="20" y="17"/>
                    </a:cubicBezTo>
                    <a:cubicBezTo>
                      <a:pt x="17" y="16"/>
                      <a:pt x="17" y="20"/>
                      <a:pt x="14" y="20"/>
                    </a:cubicBezTo>
                    <a:cubicBezTo>
                      <a:pt x="12" y="20"/>
                      <a:pt x="12" y="19"/>
                      <a:pt x="10" y="19"/>
                    </a:cubicBezTo>
                    <a:cubicBezTo>
                      <a:pt x="6" y="18"/>
                      <a:pt x="2" y="20"/>
                      <a:pt x="0" y="17"/>
                    </a:cubicBezTo>
                    <a:cubicBezTo>
                      <a:pt x="0" y="15"/>
                      <a:pt x="2" y="15"/>
                      <a:pt x="2" y="14"/>
                    </a:cubicBezTo>
                    <a:cubicBezTo>
                      <a:pt x="3" y="14"/>
                      <a:pt x="3" y="10"/>
                      <a:pt x="4" y="10"/>
                    </a:cubicBezTo>
                    <a:cubicBezTo>
                      <a:pt x="6" y="8"/>
                      <a:pt x="8" y="10"/>
                      <a:pt x="10" y="8"/>
                    </a:cubicBezTo>
                    <a:cubicBezTo>
                      <a:pt x="11" y="7"/>
                      <a:pt x="5" y="6"/>
                      <a:pt x="8" y="5"/>
                    </a:cubicBezTo>
                    <a:cubicBezTo>
                      <a:pt x="9" y="5"/>
                      <a:pt x="10" y="5"/>
                      <a:pt x="11" y="5"/>
                    </a:cubicBezTo>
                    <a:cubicBezTo>
                      <a:pt x="13" y="5"/>
                      <a:pt x="14" y="4"/>
                      <a:pt x="16" y="4"/>
                    </a:cubicBezTo>
                    <a:cubicBezTo>
                      <a:pt x="17" y="4"/>
                      <a:pt x="22" y="5"/>
                      <a:pt x="23" y="5"/>
                    </a:cubicBezTo>
                    <a:cubicBezTo>
                      <a:pt x="24" y="6"/>
                      <a:pt x="23" y="7"/>
                      <a:pt x="25" y="8"/>
                    </a:cubicBezTo>
                    <a:cubicBezTo>
                      <a:pt x="25" y="9"/>
                      <a:pt x="27" y="8"/>
                      <a:pt x="28" y="8"/>
                    </a:cubicBezTo>
                    <a:cubicBezTo>
                      <a:pt x="29" y="10"/>
                      <a:pt x="25" y="13"/>
                      <a:pt x="28" y="13"/>
                    </a:cubicBezTo>
                    <a:cubicBezTo>
                      <a:pt x="29" y="13"/>
                      <a:pt x="29" y="8"/>
                      <a:pt x="32" y="1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1" name="Freeform 105"/>
              <p:cNvSpPr/>
              <p:nvPr>
                <p:custDataLst>
                  <p:tags r:id="rId130"/>
                </p:custDataLst>
              </p:nvPr>
            </p:nvSpPr>
            <p:spPr bwMode="auto">
              <a:xfrm>
                <a:off x="5901129" y="1462182"/>
                <a:ext cx="158149" cy="106202"/>
              </a:xfrm>
              <a:custGeom>
                <a:avLst/>
                <a:gdLst>
                  <a:gd name="T0" fmla="*/ 8 w 58"/>
                  <a:gd name="T1" fmla="*/ 1 h 39"/>
                  <a:gd name="T2" fmla="*/ 33 w 58"/>
                  <a:gd name="T3" fmla="*/ 2 h 39"/>
                  <a:gd name="T4" fmla="*/ 36 w 58"/>
                  <a:gd name="T5" fmla="*/ 2 h 39"/>
                  <a:gd name="T6" fmla="*/ 42 w 58"/>
                  <a:gd name="T7" fmla="*/ 4 h 39"/>
                  <a:gd name="T8" fmla="*/ 48 w 58"/>
                  <a:gd name="T9" fmla="*/ 4 h 39"/>
                  <a:gd name="T10" fmla="*/ 49 w 58"/>
                  <a:gd name="T11" fmla="*/ 5 h 39"/>
                  <a:gd name="T12" fmla="*/ 58 w 58"/>
                  <a:gd name="T13" fmla="*/ 11 h 39"/>
                  <a:gd name="T14" fmla="*/ 45 w 58"/>
                  <a:gd name="T15" fmla="*/ 14 h 39"/>
                  <a:gd name="T16" fmla="*/ 43 w 58"/>
                  <a:gd name="T17" fmla="*/ 17 h 39"/>
                  <a:gd name="T18" fmla="*/ 40 w 58"/>
                  <a:gd name="T19" fmla="*/ 16 h 39"/>
                  <a:gd name="T20" fmla="*/ 39 w 58"/>
                  <a:gd name="T21" fmla="*/ 17 h 39"/>
                  <a:gd name="T22" fmla="*/ 40 w 58"/>
                  <a:gd name="T23" fmla="*/ 19 h 39"/>
                  <a:gd name="T24" fmla="*/ 37 w 58"/>
                  <a:gd name="T25" fmla="*/ 20 h 39"/>
                  <a:gd name="T26" fmla="*/ 37 w 58"/>
                  <a:gd name="T27" fmla="*/ 23 h 39"/>
                  <a:gd name="T28" fmla="*/ 34 w 58"/>
                  <a:gd name="T29" fmla="*/ 23 h 39"/>
                  <a:gd name="T30" fmla="*/ 31 w 58"/>
                  <a:gd name="T31" fmla="*/ 26 h 39"/>
                  <a:gd name="T32" fmla="*/ 31 w 58"/>
                  <a:gd name="T33" fmla="*/ 32 h 39"/>
                  <a:gd name="T34" fmla="*/ 13 w 58"/>
                  <a:gd name="T35" fmla="*/ 37 h 39"/>
                  <a:gd name="T36" fmla="*/ 0 w 58"/>
                  <a:gd name="T37" fmla="*/ 28 h 39"/>
                  <a:gd name="T38" fmla="*/ 5 w 58"/>
                  <a:gd name="T39" fmla="*/ 25 h 39"/>
                  <a:gd name="T40" fmla="*/ 6 w 58"/>
                  <a:gd name="T41" fmla="*/ 22 h 39"/>
                  <a:gd name="T42" fmla="*/ 5 w 58"/>
                  <a:gd name="T43" fmla="*/ 16 h 39"/>
                  <a:gd name="T44" fmla="*/ 8 w 58"/>
                  <a:gd name="T45" fmla="*/ 14 h 39"/>
                  <a:gd name="T46" fmla="*/ 11 w 58"/>
                  <a:gd name="T47" fmla="*/ 8 h 39"/>
                  <a:gd name="T48" fmla="*/ 8 w 58"/>
                  <a:gd name="T4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7" h="39">
                    <a:moveTo>
                      <a:pt x="8" y="1"/>
                    </a:moveTo>
                    <a:cubicBezTo>
                      <a:pt x="17" y="1"/>
                      <a:pt x="26" y="0"/>
                      <a:pt x="33" y="2"/>
                    </a:cubicBezTo>
                    <a:cubicBezTo>
                      <a:pt x="33" y="3"/>
                      <a:pt x="35" y="2"/>
                      <a:pt x="36" y="2"/>
                    </a:cubicBezTo>
                    <a:cubicBezTo>
                      <a:pt x="37" y="4"/>
                      <a:pt x="40" y="2"/>
                      <a:pt x="42" y="4"/>
                    </a:cubicBezTo>
                    <a:cubicBezTo>
                      <a:pt x="44" y="7"/>
                      <a:pt x="42" y="2"/>
                      <a:pt x="48" y="4"/>
                    </a:cubicBezTo>
                    <a:cubicBezTo>
                      <a:pt x="48" y="4"/>
                      <a:pt x="48" y="5"/>
                      <a:pt x="49" y="5"/>
                    </a:cubicBezTo>
                    <a:cubicBezTo>
                      <a:pt x="50" y="6"/>
                      <a:pt x="58" y="8"/>
                      <a:pt x="58" y="11"/>
                    </a:cubicBezTo>
                    <a:cubicBezTo>
                      <a:pt x="53" y="12"/>
                      <a:pt x="48" y="13"/>
                      <a:pt x="45" y="14"/>
                    </a:cubicBezTo>
                    <a:cubicBezTo>
                      <a:pt x="43" y="15"/>
                      <a:pt x="44" y="17"/>
                      <a:pt x="43" y="17"/>
                    </a:cubicBezTo>
                    <a:cubicBezTo>
                      <a:pt x="42" y="18"/>
                      <a:pt x="41" y="15"/>
                      <a:pt x="40" y="16"/>
                    </a:cubicBezTo>
                    <a:cubicBezTo>
                      <a:pt x="41" y="15"/>
                      <a:pt x="38" y="18"/>
                      <a:pt x="39" y="17"/>
                    </a:cubicBezTo>
                    <a:cubicBezTo>
                      <a:pt x="38" y="18"/>
                      <a:pt x="40" y="19"/>
                      <a:pt x="40" y="19"/>
                    </a:cubicBezTo>
                    <a:cubicBezTo>
                      <a:pt x="39" y="20"/>
                      <a:pt x="38" y="19"/>
                      <a:pt x="37" y="20"/>
                    </a:cubicBezTo>
                    <a:cubicBezTo>
                      <a:pt x="37" y="21"/>
                      <a:pt x="38" y="23"/>
                      <a:pt x="37" y="23"/>
                    </a:cubicBezTo>
                    <a:cubicBezTo>
                      <a:pt x="37" y="24"/>
                      <a:pt x="35" y="23"/>
                      <a:pt x="34" y="23"/>
                    </a:cubicBezTo>
                    <a:cubicBezTo>
                      <a:pt x="33" y="24"/>
                      <a:pt x="33" y="26"/>
                      <a:pt x="31" y="26"/>
                    </a:cubicBezTo>
                    <a:cubicBezTo>
                      <a:pt x="31" y="28"/>
                      <a:pt x="31" y="30"/>
                      <a:pt x="31" y="32"/>
                    </a:cubicBezTo>
                    <a:cubicBezTo>
                      <a:pt x="24" y="32"/>
                      <a:pt x="25" y="39"/>
                      <a:pt x="13" y="37"/>
                    </a:cubicBezTo>
                    <a:cubicBezTo>
                      <a:pt x="15" y="28"/>
                      <a:pt x="5" y="30"/>
                      <a:pt x="0" y="28"/>
                    </a:cubicBezTo>
                    <a:cubicBezTo>
                      <a:pt x="1" y="26"/>
                      <a:pt x="4" y="26"/>
                      <a:pt x="5" y="25"/>
                    </a:cubicBezTo>
                    <a:cubicBezTo>
                      <a:pt x="5" y="24"/>
                      <a:pt x="2" y="21"/>
                      <a:pt x="6" y="22"/>
                    </a:cubicBezTo>
                    <a:cubicBezTo>
                      <a:pt x="6" y="19"/>
                      <a:pt x="4" y="19"/>
                      <a:pt x="5" y="16"/>
                    </a:cubicBezTo>
                    <a:cubicBezTo>
                      <a:pt x="7" y="18"/>
                      <a:pt x="7" y="17"/>
                      <a:pt x="8" y="14"/>
                    </a:cubicBezTo>
                    <a:cubicBezTo>
                      <a:pt x="8" y="12"/>
                      <a:pt x="11" y="13"/>
                      <a:pt x="11" y="8"/>
                    </a:cubicBezTo>
                    <a:cubicBezTo>
                      <a:pt x="12" y="4"/>
                      <a:pt x="5" y="7"/>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2" name="Freeform 106"/>
              <p:cNvSpPr/>
              <p:nvPr>
                <p:custDataLst>
                  <p:tags r:id="rId131"/>
                </p:custDataLst>
              </p:nvPr>
            </p:nvSpPr>
            <p:spPr bwMode="auto">
              <a:xfrm>
                <a:off x="6219735" y="1484115"/>
                <a:ext cx="32322" cy="24242"/>
              </a:xfrm>
              <a:custGeom>
                <a:avLst/>
                <a:gdLst>
                  <a:gd name="T0" fmla="*/ 2 w 12"/>
                  <a:gd name="T1" fmla="*/ 0 h 9"/>
                  <a:gd name="T2" fmla="*/ 11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5" y="0"/>
                      <a:pt x="8" y="0"/>
                      <a:pt x="11" y="0"/>
                    </a:cubicBezTo>
                    <a:cubicBezTo>
                      <a:pt x="10" y="3"/>
                      <a:pt x="12" y="4"/>
                      <a:pt x="12" y="6"/>
                    </a:cubicBezTo>
                    <a:cubicBezTo>
                      <a:pt x="10" y="6"/>
                      <a:pt x="9" y="8"/>
                      <a:pt x="9" y="9"/>
                    </a:cubicBezTo>
                    <a:cubicBezTo>
                      <a:pt x="7" y="7"/>
                      <a:pt x="5" y="4"/>
                      <a:pt x="0" y="5"/>
                    </a:cubicBezTo>
                    <a:cubicBezTo>
                      <a:pt x="1" y="4"/>
                      <a:pt x="2" y="2"/>
                      <a:pt x="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3" name="Freeform 107"/>
              <p:cNvSpPr/>
              <p:nvPr>
                <p:custDataLst>
                  <p:tags r:id="rId132"/>
                </p:custDataLst>
              </p:nvPr>
            </p:nvSpPr>
            <p:spPr bwMode="auto">
              <a:xfrm>
                <a:off x="6397509" y="1473726"/>
                <a:ext cx="78497" cy="56565"/>
              </a:xfrm>
              <a:custGeom>
                <a:avLst/>
                <a:gdLst>
                  <a:gd name="T0" fmla="*/ 26 w 29"/>
                  <a:gd name="T1" fmla="*/ 1 h 21"/>
                  <a:gd name="T2" fmla="*/ 27 w 29"/>
                  <a:gd name="T3" fmla="*/ 9 h 21"/>
                  <a:gd name="T4" fmla="*/ 24 w 29"/>
                  <a:gd name="T5" fmla="*/ 12 h 21"/>
                  <a:gd name="T6" fmla="*/ 17 w 29"/>
                  <a:gd name="T7" fmla="*/ 13 h 21"/>
                  <a:gd name="T8" fmla="*/ 5 w 29"/>
                  <a:gd name="T9" fmla="*/ 21 h 21"/>
                  <a:gd name="T10" fmla="*/ 3 w 29"/>
                  <a:gd name="T11" fmla="*/ 15 h 21"/>
                  <a:gd name="T12" fmla="*/ 0 w 29"/>
                  <a:gd name="T13" fmla="*/ 12 h 21"/>
                  <a:gd name="T14" fmla="*/ 0 w 29"/>
                  <a:gd name="T15" fmla="*/ 4 h 21"/>
                  <a:gd name="T16" fmla="*/ 3 w 29"/>
                  <a:gd name="T17" fmla="*/ 1 h 21"/>
                  <a:gd name="T18" fmla="*/ 8 w 29"/>
                  <a:gd name="T19" fmla="*/ 0 h 21"/>
                  <a:gd name="T20" fmla="*/ 20 w 29"/>
                  <a:gd name="T21" fmla="*/ 3 h 21"/>
                  <a:gd name="T22" fmla="*/ 26 w 29"/>
                  <a:gd name="T23"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21">
                    <a:moveTo>
                      <a:pt x="26" y="1"/>
                    </a:moveTo>
                    <a:cubicBezTo>
                      <a:pt x="29" y="1"/>
                      <a:pt x="26" y="7"/>
                      <a:pt x="27" y="9"/>
                    </a:cubicBezTo>
                    <a:cubicBezTo>
                      <a:pt x="25" y="8"/>
                      <a:pt x="24" y="10"/>
                      <a:pt x="24" y="12"/>
                    </a:cubicBezTo>
                    <a:cubicBezTo>
                      <a:pt x="19" y="9"/>
                      <a:pt x="18" y="17"/>
                      <a:pt x="17" y="13"/>
                    </a:cubicBezTo>
                    <a:cubicBezTo>
                      <a:pt x="13" y="16"/>
                      <a:pt x="11" y="20"/>
                      <a:pt x="5" y="21"/>
                    </a:cubicBezTo>
                    <a:cubicBezTo>
                      <a:pt x="4" y="19"/>
                      <a:pt x="3" y="17"/>
                      <a:pt x="3" y="15"/>
                    </a:cubicBezTo>
                    <a:cubicBezTo>
                      <a:pt x="3" y="13"/>
                      <a:pt x="1" y="14"/>
                      <a:pt x="0" y="12"/>
                    </a:cubicBezTo>
                    <a:cubicBezTo>
                      <a:pt x="0" y="10"/>
                      <a:pt x="1" y="7"/>
                      <a:pt x="0" y="4"/>
                    </a:cubicBezTo>
                    <a:cubicBezTo>
                      <a:pt x="3" y="5"/>
                      <a:pt x="3" y="3"/>
                      <a:pt x="3" y="1"/>
                    </a:cubicBezTo>
                    <a:cubicBezTo>
                      <a:pt x="5" y="2"/>
                      <a:pt x="8" y="2"/>
                      <a:pt x="8" y="0"/>
                    </a:cubicBezTo>
                    <a:cubicBezTo>
                      <a:pt x="10" y="3"/>
                      <a:pt x="18" y="0"/>
                      <a:pt x="20" y="3"/>
                    </a:cubicBezTo>
                    <a:cubicBezTo>
                      <a:pt x="22" y="3"/>
                      <a:pt x="25" y="4"/>
                      <a:pt x="26"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4" name="Freeform 108"/>
              <p:cNvSpPr/>
              <p:nvPr>
                <p:custDataLst>
                  <p:tags r:id="rId133"/>
                </p:custDataLst>
              </p:nvPr>
            </p:nvSpPr>
            <p:spPr bwMode="auto">
              <a:xfrm>
                <a:off x="7572660" y="1694211"/>
                <a:ext cx="174311" cy="84270"/>
              </a:xfrm>
              <a:custGeom>
                <a:avLst/>
                <a:gdLst>
                  <a:gd name="T0" fmla="*/ 47 w 64"/>
                  <a:gd name="T1" fmla="*/ 0 h 31"/>
                  <a:gd name="T2" fmla="*/ 53 w 64"/>
                  <a:gd name="T3" fmla="*/ 3 h 31"/>
                  <a:gd name="T4" fmla="*/ 57 w 64"/>
                  <a:gd name="T5" fmla="*/ 5 h 31"/>
                  <a:gd name="T6" fmla="*/ 56 w 64"/>
                  <a:gd name="T7" fmla="*/ 8 h 31"/>
                  <a:gd name="T8" fmla="*/ 63 w 64"/>
                  <a:gd name="T9" fmla="*/ 12 h 31"/>
                  <a:gd name="T10" fmla="*/ 59 w 64"/>
                  <a:gd name="T11" fmla="*/ 21 h 31"/>
                  <a:gd name="T12" fmla="*/ 54 w 64"/>
                  <a:gd name="T13" fmla="*/ 23 h 31"/>
                  <a:gd name="T14" fmla="*/ 48 w 64"/>
                  <a:gd name="T15" fmla="*/ 26 h 31"/>
                  <a:gd name="T16" fmla="*/ 44 w 64"/>
                  <a:gd name="T17" fmla="*/ 27 h 31"/>
                  <a:gd name="T18" fmla="*/ 41 w 64"/>
                  <a:gd name="T19" fmla="*/ 29 h 31"/>
                  <a:gd name="T20" fmla="*/ 23 w 64"/>
                  <a:gd name="T21" fmla="*/ 30 h 31"/>
                  <a:gd name="T22" fmla="*/ 21 w 64"/>
                  <a:gd name="T23" fmla="*/ 29 h 31"/>
                  <a:gd name="T24" fmla="*/ 16 w 64"/>
                  <a:gd name="T25" fmla="*/ 26 h 31"/>
                  <a:gd name="T26" fmla="*/ 13 w 64"/>
                  <a:gd name="T27" fmla="*/ 24 h 31"/>
                  <a:gd name="T28" fmla="*/ 16 w 64"/>
                  <a:gd name="T29" fmla="*/ 23 h 31"/>
                  <a:gd name="T30" fmla="*/ 11 w 64"/>
                  <a:gd name="T31" fmla="*/ 20 h 31"/>
                  <a:gd name="T32" fmla="*/ 11 w 64"/>
                  <a:gd name="T33" fmla="*/ 11 h 31"/>
                  <a:gd name="T34" fmla="*/ 2 w 64"/>
                  <a:gd name="T35" fmla="*/ 12 h 31"/>
                  <a:gd name="T36" fmla="*/ 5 w 64"/>
                  <a:gd name="T37" fmla="*/ 6 h 31"/>
                  <a:gd name="T38" fmla="*/ 17 w 64"/>
                  <a:gd name="T39" fmla="*/ 6 h 31"/>
                  <a:gd name="T40" fmla="*/ 18 w 64"/>
                  <a:gd name="T41" fmla="*/ 12 h 31"/>
                  <a:gd name="T42" fmla="*/ 23 w 64"/>
                  <a:gd name="T43" fmla="*/ 6 h 31"/>
                  <a:gd name="T44" fmla="*/ 32 w 64"/>
                  <a:gd name="T45" fmla="*/ 9 h 31"/>
                  <a:gd name="T46" fmla="*/ 35 w 64"/>
                  <a:gd name="T47" fmla="*/ 6 h 31"/>
                  <a:gd name="T48" fmla="*/ 44 w 64"/>
                  <a:gd name="T49" fmla="*/ 5 h 31"/>
                  <a:gd name="T50" fmla="*/ 47 w 64"/>
                  <a:gd name="T5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 h="31">
                    <a:moveTo>
                      <a:pt x="47" y="0"/>
                    </a:moveTo>
                    <a:cubicBezTo>
                      <a:pt x="48" y="1"/>
                      <a:pt x="50" y="2"/>
                      <a:pt x="53" y="3"/>
                    </a:cubicBezTo>
                    <a:cubicBezTo>
                      <a:pt x="53" y="4"/>
                      <a:pt x="56" y="4"/>
                      <a:pt x="57" y="5"/>
                    </a:cubicBezTo>
                    <a:cubicBezTo>
                      <a:pt x="57" y="5"/>
                      <a:pt x="56" y="7"/>
                      <a:pt x="56" y="8"/>
                    </a:cubicBezTo>
                    <a:cubicBezTo>
                      <a:pt x="56" y="10"/>
                      <a:pt x="59" y="13"/>
                      <a:pt x="63" y="12"/>
                    </a:cubicBezTo>
                    <a:cubicBezTo>
                      <a:pt x="64" y="16"/>
                      <a:pt x="62" y="18"/>
                      <a:pt x="59" y="21"/>
                    </a:cubicBezTo>
                    <a:cubicBezTo>
                      <a:pt x="57" y="22"/>
                      <a:pt x="55" y="22"/>
                      <a:pt x="54" y="23"/>
                    </a:cubicBezTo>
                    <a:cubicBezTo>
                      <a:pt x="52" y="24"/>
                      <a:pt x="52" y="25"/>
                      <a:pt x="48" y="26"/>
                    </a:cubicBezTo>
                    <a:cubicBezTo>
                      <a:pt x="48" y="26"/>
                      <a:pt x="44" y="27"/>
                      <a:pt x="44" y="27"/>
                    </a:cubicBezTo>
                    <a:cubicBezTo>
                      <a:pt x="43" y="28"/>
                      <a:pt x="43" y="28"/>
                      <a:pt x="41" y="29"/>
                    </a:cubicBezTo>
                    <a:cubicBezTo>
                      <a:pt x="39" y="29"/>
                      <a:pt x="28" y="31"/>
                      <a:pt x="23" y="30"/>
                    </a:cubicBezTo>
                    <a:cubicBezTo>
                      <a:pt x="23" y="30"/>
                      <a:pt x="23" y="29"/>
                      <a:pt x="21" y="29"/>
                    </a:cubicBezTo>
                    <a:cubicBezTo>
                      <a:pt x="19" y="29"/>
                      <a:pt x="18" y="26"/>
                      <a:pt x="16" y="26"/>
                    </a:cubicBezTo>
                    <a:cubicBezTo>
                      <a:pt x="14" y="26"/>
                      <a:pt x="14" y="24"/>
                      <a:pt x="13" y="24"/>
                    </a:cubicBezTo>
                    <a:cubicBezTo>
                      <a:pt x="13" y="23"/>
                      <a:pt x="14" y="23"/>
                      <a:pt x="16" y="23"/>
                    </a:cubicBezTo>
                    <a:cubicBezTo>
                      <a:pt x="15" y="21"/>
                      <a:pt x="12" y="21"/>
                      <a:pt x="11" y="20"/>
                    </a:cubicBezTo>
                    <a:cubicBezTo>
                      <a:pt x="10" y="17"/>
                      <a:pt x="12" y="15"/>
                      <a:pt x="11" y="11"/>
                    </a:cubicBezTo>
                    <a:cubicBezTo>
                      <a:pt x="5" y="9"/>
                      <a:pt x="6" y="16"/>
                      <a:pt x="2" y="12"/>
                    </a:cubicBezTo>
                    <a:cubicBezTo>
                      <a:pt x="0" y="8"/>
                      <a:pt x="7" y="11"/>
                      <a:pt x="5" y="6"/>
                    </a:cubicBezTo>
                    <a:cubicBezTo>
                      <a:pt x="11" y="8"/>
                      <a:pt x="10" y="7"/>
                      <a:pt x="17" y="6"/>
                    </a:cubicBezTo>
                    <a:cubicBezTo>
                      <a:pt x="18" y="9"/>
                      <a:pt x="21" y="9"/>
                      <a:pt x="18" y="12"/>
                    </a:cubicBezTo>
                    <a:cubicBezTo>
                      <a:pt x="22" y="13"/>
                      <a:pt x="23" y="10"/>
                      <a:pt x="23" y="6"/>
                    </a:cubicBezTo>
                    <a:cubicBezTo>
                      <a:pt x="24" y="9"/>
                      <a:pt x="36" y="3"/>
                      <a:pt x="32" y="9"/>
                    </a:cubicBezTo>
                    <a:cubicBezTo>
                      <a:pt x="35" y="11"/>
                      <a:pt x="34" y="7"/>
                      <a:pt x="35" y="6"/>
                    </a:cubicBezTo>
                    <a:cubicBezTo>
                      <a:pt x="37" y="5"/>
                      <a:pt x="41" y="6"/>
                      <a:pt x="44" y="5"/>
                    </a:cubicBezTo>
                    <a:cubicBezTo>
                      <a:pt x="46" y="4"/>
                      <a:pt x="47" y="3"/>
                      <a:pt x="4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5" name="Freeform 109"/>
              <p:cNvSpPr/>
              <p:nvPr>
                <p:custDataLst>
                  <p:tags r:id="rId134"/>
                </p:custDataLst>
              </p:nvPr>
            </p:nvSpPr>
            <p:spPr bwMode="auto">
              <a:xfrm>
                <a:off x="6536034" y="1716144"/>
                <a:ext cx="103894" cy="73880"/>
              </a:xfrm>
              <a:custGeom>
                <a:avLst/>
                <a:gdLst>
                  <a:gd name="T0" fmla="*/ 10 w 38"/>
                  <a:gd name="T1" fmla="*/ 0 h 27"/>
                  <a:gd name="T2" fmla="*/ 19 w 38"/>
                  <a:gd name="T3" fmla="*/ 9 h 27"/>
                  <a:gd name="T4" fmla="*/ 22 w 38"/>
                  <a:gd name="T5" fmla="*/ 7 h 27"/>
                  <a:gd name="T6" fmla="*/ 26 w 38"/>
                  <a:gd name="T7" fmla="*/ 12 h 27"/>
                  <a:gd name="T8" fmla="*/ 32 w 38"/>
                  <a:gd name="T9" fmla="*/ 19 h 27"/>
                  <a:gd name="T10" fmla="*/ 38 w 38"/>
                  <a:gd name="T11" fmla="*/ 21 h 27"/>
                  <a:gd name="T12" fmla="*/ 19 w 38"/>
                  <a:gd name="T13" fmla="*/ 22 h 27"/>
                  <a:gd name="T14" fmla="*/ 12 w 38"/>
                  <a:gd name="T15" fmla="*/ 27 h 27"/>
                  <a:gd name="T16" fmla="*/ 0 w 38"/>
                  <a:gd name="T17" fmla="*/ 22 h 27"/>
                  <a:gd name="T18" fmla="*/ 3 w 38"/>
                  <a:gd name="T19" fmla="*/ 21 h 27"/>
                  <a:gd name="T20" fmla="*/ 4 w 38"/>
                  <a:gd name="T21" fmla="*/ 18 h 27"/>
                  <a:gd name="T22" fmla="*/ 4 w 38"/>
                  <a:gd name="T23" fmla="*/ 4 h 27"/>
                  <a:gd name="T24" fmla="*/ 10 w 38"/>
                  <a:gd name="T2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27">
                    <a:moveTo>
                      <a:pt x="10" y="0"/>
                    </a:moveTo>
                    <a:cubicBezTo>
                      <a:pt x="13" y="4"/>
                      <a:pt x="20" y="2"/>
                      <a:pt x="19" y="9"/>
                    </a:cubicBezTo>
                    <a:cubicBezTo>
                      <a:pt x="20" y="10"/>
                      <a:pt x="22" y="7"/>
                      <a:pt x="22" y="7"/>
                    </a:cubicBezTo>
                    <a:cubicBezTo>
                      <a:pt x="24" y="8"/>
                      <a:pt x="23" y="12"/>
                      <a:pt x="26" y="12"/>
                    </a:cubicBezTo>
                    <a:cubicBezTo>
                      <a:pt x="29" y="12"/>
                      <a:pt x="31" y="17"/>
                      <a:pt x="32" y="19"/>
                    </a:cubicBezTo>
                    <a:cubicBezTo>
                      <a:pt x="37" y="18"/>
                      <a:pt x="36" y="18"/>
                      <a:pt x="38" y="21"/>
                    </a:cubicBezTo>
                    <a:cubicBezTo>
                      <a:pt x="35" y="24"/>
                      <a:pt x="25" y="21"/>
                      <a:pt x="19" y="22"/>
                    </a:cubicBezTo>
                    <a:cubicBezTo>
                      <a:pt x="17" y="24"/>
                      <a:pt x="13" y="24"/>
                      <a:pt x="12" y="27"/>
                    </a:cubicBezTo>
                    <a:cubicBezTo>
                      <a:pt x="8" y="25"/>
                      <a:pt x="7" y="21"/>
                      <a:pt x="0" y="22"/>
                    </a:cubicBezTo>
                    <a:cubicBezTo>
                      <a:pt x="0" y="21"/>
                      <a:pt x="2" y="21"/>
                      <a:pt x="3" y="21"/>
                    </a:cubicBezTo>
                    <a:cubicBezTo>
                      <a:pt x="1" y="19"/>
                      <a:pt x="2" y="18"/>
                      <a:pt x="4" y="18"/>
                    </a:cubicBezTo>
                    <a:cubicBezTo>
                      <a:pt x="2" y="13"/>
                      <a:pt x="4" y="11"/>
                      <a:pt x="4" y="4"/>
                    </a:cubicBezTo>
                    <a:cubicBezTo>
                      <a:pt x="7" y="4"/>
                      <a:pt x="11" y="4"/>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6" name="Freeform 110"/>
              <p:cNvSpPr/>
              <p:nvPr>
                <p:custDataLst>
                  <p:tags r:id="rId135"/>
                </p:custDataLst>
              </p:nvPr>
            </p:nvSpPr>
            <p:spPr bwMode="auto">
              <a:xfrm>
                <a:off x="3510189" y="2907457"/>
                <a:ext cx="174311" cy="183546"/>
              </a:xfrm>
              <a:custGeom>
                <a:avLst/>
                <a:gdLst>
                  <a:gd name="T0" fmla="*/ 6 w 64"/>
                  <a:gd name="T1" fmla="*/ 9 h 67"/>
                  <a:gd name="T2" fmla="*/ 3 w 64"/>
                  <a:gd name="T3" fmla="*/ 7 h 67"/>
                  <a:gd name="T4" fmla="*/ 0 w 64"/>
                  <a:gd name="T5" fmla="*/ 3 h 67"/>
                  <a:gd name="T6" fmla="*/ 12 w 64"/>
                  <a:gd name="T7" fmla="*/ 2 h 67"/>
                  <a:gd name="T8" fmla="*/ 18 w 64"/>
                  <a:gd name="T9" fmla="*/ 5 h 67"/>
                  <a:gd name="T10" fmla="*/ 18 w 64"/>
                  <a:gd name="T11" fmla="*/ 7 h 67"/>
                  <a:gd name="T12" fmla="*/ 21 w 64"/>
                  <a:gd name="T13" fmla="*/ 10 h 67"/>
                  <a:gd name="T14" fmla="*/ 27 w 64"/>
                  <a:gd name="T15" fmla="*/ 13 h 67"/>
                  <a:gd name="T16" fmla="*/ 38 w 64"/>
                  <a:gd name="T17" fmla="*/ 22 h 67"/>
                  <a:gd name="T18" fmla="*/ 40 w 64"/>
                  <a:gd name="T19" fmla="*/ 27 h 67"/>
                  <a:gd name="T20" fmla="*/ 45 w 64"/>
                  <a:gd name="T21" fmla="*/ 28 h 67"/>
                  <a:gd name="T22" fmla="*/ 48 w 64"/>
                  <a:gd name="T23" fmla="*/ 31 h 67"/>
                  <a:gd name="T24" fmla="*/ 48 w 64"/>
                  <a:gd name="T25" fmla="*/ 34 h 67"/>
                  <a:gd name="T26" fmla="*/ 51 w 64"/>
                  <a:gd name="T27" fmla="*/ 37 h 67"/>
                  <a:gd name="T28" fmla="*/ 55 w 64"/>
                  <a:gd name="T29" fmla="*/ 42 h 67"/>
                  <a:gd name="T30" fmla="*/ 58 w 64"/>
                  <a:gd name="T31" fmla="*/ 45 h 67"/>
                  <a:gd name="T32" fmla="*/ 61 w 64"/>
                  <a:gd name="T33" fmla="*/ 52 h 67"/>
                  <a:gd name="T34" fmla="*/ 63 w 64"/>
                  <a:gd name="T35" fmla="*/ 58 h 67"/>
                  <a:gd name="T36" fmla="*/ 64 w 64"/>
                  <a:gd name="T37" fmla="*/ 62 h 67"/>
                  <a:gd name="T38" fmla="*/ 57 w 64"/>
                  <a:gd name="T39" fmla="*/ 64 h 67"/>
                  <a:gd name="T40" fmla="*/ 51 w 64"/>
                  <a:gd name="T41" fmla="*/ 64 h 67"/>
                  <a:gd name="T42" fmla="*/ 51 w 64"/>
                  <a:gd name="T43" fmla="*/ 61 h 67"/>
                  <a:gd name="T44" fmla="*/ 48 w 64"/>
                  <a:gd name="T45" fmla="*/ 61 h 67"/>
                  <a:gd name="T46" fmla="*/ 40 w 64"/>
                  <a:gd name="T47" fmla="*/ 55 h 67"/>
                  <a:gd name="T48" fmla="*/ 42 w 64"/>
                  <a:gd name="T49" fmla="*/ 52 h 67"/>
                  <a:gd name="T50" fmla="*/ 40 w 64"/>
                  <a:gd name="T51" fmla="*/ 52 h 67"/>
                  <a:gd name="T52" fmla="*/ 39 w 64"/>
                  <a:gd name="T53" fmla="*/ 49 h 67"/>
                  <a:gd name="T54" fmla="*/ 36 w 64"/>
                  <a:gd name="T55" fmla="*/ 49 h 67"/>
                  <a:gd name="T56" fmla="*/ 30 w 64"/>
                  <a:gd name="T57" fmla="*/ 43 h 67"/>
                  <a:gd name="T58" fmla="*/ 27 w 64"/>
                  <a:gd name="T59" fmla="*/ 33 h 67"/>
                  <a:gd name="T60" fmla="*/ 26 w 64"/>
                  <a:gd name="T61" fmla="*/ 36 h 67"/>
                  <a:gd name="T62" fmla="*/ 23 w 64"/>
                  <a:gd name="T63" fmla="*/ 28 h 67"/>
                  <a:gd name="T64" fmla="*/ 20 w 64"/>
                  <a:gd name="T65" fmla="*/ 25 h 67"/>
                  <a:gd name="T66" fmla="*/ 17 w 64"/>
                  <a:gd name="T67" fmla="*/ 24 h 67"/>
                  <a:gd name="T68" fmla="*/ 15 w 64"/>
                  <a:gd name="T69" fmla="*/ 18 h 67"/>
                  <a:gd name="T70" fmla="*/ 11 w 64"/>
                  <a:gd name="T71" fmla="*/ 15 h 67"/>
                  <a:gd name="T72" fmla="*/ 8 w 64"/>
                  <a:gd name="T73" fmla="*/ 12 h 67"/>
                  <a:gd name="T74" fmla="*/ 6 w 64"/>
                  <a:gd name="T75" fmla="*/ 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4" h="67">
                    <a:moveTo>
                      <a:pt x="6" y="9"/>
                    </a:moveTo>
                    <a:cubicBezTo>
                      <a:pt x="7" y="7"/>
                      <a:pt x="4" y="8"/>
                      <a:pt x="3" y="7"/>
                    </a:cubicBezTo>
                    <a:cubicBezTo>
                      <a:pt x="2" y="6"/>
                      <a:pt x="3" y="3"/>
                      <a:pt x="0" y="3"/>
                    </a:cubicBezTo>
                    <a:cubicBezTo>
                      <a:pt x="4" y="0"/>
                      <a:pt x="7" y="4"/>
                      <a:pt x="12" y="2"/>
                    </a:cubicBezTo>
                    <a:cubicBezTo>
                      <a:pt x="12" y="6"/>
                      <a:pt x="16" y="3"/>
                      <a:pt x="18" y="5"/>
                    </a:cubicBezTo>
                    <a:cubicBezTo>
                      <a:pt x="19" y="5"/>
                      <a:pt x="18" y="7"/>
                      <a:pt x="18" y="7"/>
                    </a:cubicBezTo>
                    <a:cubicBezTo>
                      <a:pt x="19" y="9"/>
                      <a:pt x="22" y="7"/>
                      <a:pt x="21" y="10"/>
                    </a:cubicBezTo>
                    <a:cubicBezTo>
                      <a:pt x="25" y="9"/>
                      <a:pt x="24" y="13"/>
                      <a:pt x="27" y="13"/>
                    </a:cubicBezTo>
                    <a:cubicBezTo>
                      <a:pt x="30" y="14"/>
                      <a:pt x="33" y="22"/>
                      <a:pt x="38" y="22"/>
                    </a:cubicBezTo>
                    <a:cubicBezTo>
                      <a:pt x="41" y="22"/>
                      <a:pt x="39" y="25"/>
                      <a:pt x="40" y="27"/>
                    </a:cubicBezTo>
                    <a:cubicBezTo>
                      <a:pt x="42" y="28"/>
                      <a:pt x="44" y="27"/>
                      <a:pt x="45" y="28"/>
                    </a:cubicBezTo>
                    <a:cubicBezTo>
                      <a:pt x="46" y="29"/>
                      <a:pt x="47" y="31"/>
                      <a:pt x="48" y="31"/>
                    </a:cubicBezTo>
                    <a:cubicBezTo>
                      <a:pt x="48" y="32"/>
                      <a:pt x="47" y="34"/>
                      <a:pt x="48" y="34"/>
                    </a:cubicBezTo>
                    <a:cubicBezTo>
                      <a:pt x="49" y="35"/>
                      <a:pt x="50" y="36"/>
                      <a:pt x="51" y="37"/>
                    </a:cubicBezTo>
                    <a:cubicBezTo>
                      <a:pt x="52" y="38"/>
                      <a:pt x="53" y="41"/>
                      <a:pt x="55" y="42"/>
                    </a:cubicBezTo>
                    <a:cubicBezTo>
                      <a:pt x="56" y="42"/>
                      <a:pt x="58" y="44"/>
                      <a:pt x="58" y="45"/>
                    </a:cubicBezTo>
                    <a:cubicBezTo>
                      <a:pt x="60" y="46"/>
                      <a:pt x="59" y="52"/>
                      <a:pt x="61" y="52"/>
                    </a:cubicBezTo>
                    <a:cubicBezTo>
                      <a:pt x="63" y="52"/>
                      <a:pt x="63" y="56"/>
                      <a:pt x="63" y="58"/>
                    </a:cubicBezTo>
                    <a:cubicBezTo>
                      <a:pt x="62" y="60"/>
                      <a:pt x="59" y="63"/>
                      <a:pt x="64" y="62"/>
                    </a:cubicBezTo>
                    <a:cubicBezTo>
                      <a:pt x="64" y="67"/>
                      <a:pt x="59" y="64"/>
                      <a:pt x="57" y="64"/>
                    </a:cubicBezTo>
                    <a:cubicBezTo>
                      <a:pt x="55" y="64"/>
                      <a:pt x="52" y="64"/>
                      <a:pt x="51" y="64"/>
                    </a:cubicBezTo>
                    <a:cubicBezTo>
                      <a:pt x="50" y="64"/>
                      <a:pt x="51" y="61"/>
                      <a:pt x="51" y="61"/>
                    </a:cubicBezTo>
                    <a:cubicBezTo>
                      <a:pt x="50" y="60"/>
                      <a:pt x="48" y="61"/>
                      <a:pt x="48" y="61"/>
                    </a:cubicBezTo>
                    <a:cubicBezTo>
                      <a:pt x="47" y="60"/>
                      <a:pt x="44" y="55"/>
                      <a:pt x="40" y="55"/>
                    </a:cubicBezTo>
                    <a:cubicBezTo>
                      <a:pt x="41" y="54"/>
                      <a:pt x="42" y="53"/>
                      <a:pt x="42" y="52"/>
                    </a:cubicBezTo>
                    <a:cubicBezTo>
                      <a:pt x="42" y="50"/>
                      <a:pt x="40" y="51"/>
                      <a:pt x="40" y="52"/>
                    </a:cubicBezTo>
                    <a:cubicBezTo>
                      <a:pt x="39" y="52"/>
                      <a:pt x="40" y="50"/>
                      <a:pt x="39" y="49"/>
                    </a:cubicBezTo>
                    <a:cubicBezTo>
                      <a:pt x="38" y="49"/>
                      <a:pt x="37" y="50"/>
                      <a:pt x="36" y="49"/>
                    </a:cubicBezTo>
                    <a:cubicBezTo>
                      <a:pt x="34" y="47"/>
                      <a:pt x="34" y="43"/>
                      <a:pt x="30" y="43"/>
                    </a:cubicBezTo>
                    <a:cubicBezTo>
                      <a:pt x="32" y="37"/>
                      <a:pt x="27" y="37"/>
                      <a:pt x="27" y="33"/>
                    </a:cubicBezTo>
                    <a:cubicBezTo>
                      <a:pt x="26" y="33"/>
                      <a:pt x="26" y="34"/>
                      <a:pt x="26" y="36"/>
                    </a:cubicBezTo>
                    <a:cubicBezTo>
                      <a:pt x="23" y="34"/>
                      <a:pt x="24" y="31"/>
                      <a:pt x="23" y="28"/>
                    </a:cubicBezTo>
                    <a:cubicBezTo>
                      <a:pt x="22" y="27"/>
                      <a:pt x="20" y="26"/>
                      <a:pt x="20" y="25"/>
                    </a:cubicBezTo>
                    <a:cubicBezTo>
                      <a:pt x="19" y="25"/>
                      <a:pt x="18" y="23"/>
                      <a:pt x="17" y="24"/>
                    </a:cubicBezTo>
                    <a:cubicBezTo>
                      <a:pt x="17" y="21"/>
                      <a:pt x="16" y="20"/>
                      <a:pt x="15" y="18"/>
                    </a:cubicBezTo>
                    <a:cubicBezTo>
                      <a:pt x="14" y="16"/>
                      <a:pt x="12" y="16"/>
                      <a:pt x="11" y="15"/>
                    </a:cubicBezTo>
                    <a:cubicBezTo>
                      <a:pt x="11" y="15"/>
                      <a:pt x="8" y="12"/>
                      <a:pt x="8" y="12"/>
                    </a:cubicBezTo>
                    <a:cubicBezTo>
                      <a:pt x="7" y="9"/>
                      <a:pt x="12" y="6"/>
                      <a:pt x="6" y="9"/>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7" name="Freeform 111"/>
              <p:cNvSpPr/>
              <p:nvPr>
                <p:custDataLst>
                  <p:tags r:id="rId136"/>
                </p:custDataLst>
              </p:nvPr>
            </p:nvSpPr>
            <p:spPr bwMode="auto">
              <a:xfrm>
                <a:off x="2653644" y="3194895"/>
                <a:ext cx="123518" cy="228566"/>
              </a:xfrm>
              <a:custGeom>
                <a:avLst/>
                <a:gdLst>
                  <a:gd name="T0" fmla="*/ 34 w 45"/>
                  <a:gd name="T1" fmla="*/ 0 h 84"/>
                  <a:gd name="T2" fmla="*/ 40 w 45"/>
                  <a:gd name="T3" fmla="*/ 2 h 84"/>
                  <a:gd name="T4" fmla="*/ 37 w 45"/>
                  <a:gd name="T5" fmla="*/ 28 h 84"/>
                  <a:gd name="T6" fmla="*/ 34 w 45"/>
                  <a:gd name="T7" fmla="*/ 46 h 84"/>
                  <a:gd name="T8" fmla="*/ 30 w 45"/>
                  <a:gd name="T9" fmla="*/ 54 h 84"/>
                  <a:gd name="T10" fmla="*/ 28 w 45"/>
                  <a:gd name="T11" fmla="*/ 63 h 84"/>
                  <a:gd name="T12" fmla="*/ 28 w 45"/>
                  <a:gd name="T13" fmla="*/ 66 h 84"/>
                  <a:gd name="T14" fmla="*/ 25 w 45"/>
                  <a:gd name="T15" fmla="*/ 67 h 84"/>
                  <a:gd name="T16" fmla="*/ 24 w 45"/>
                  <a:gd name="T17" fmla="*/ 76 h 84"/>
                  <a:gd name="T18" fmla="*/ 23 w 45"/>
                  <a:gd name="T19" fmla="*/ 77 h 84"/>
                  <a:gd name="T20" fmla="*/ 21 w 45"/>
                  <a:gd name="T21" fmla="*/ 82 h 84"/>
                  <a:gd name="T22" fmla="*/ 6 w 45"/>
                  <a:gd name="T23" fmla="*/ 83 h 84"/>
                  <a:gd name="T24" fmla="*/ 5 w 45"/>
                  <a:gd name="T25" fmla="*/ 76 h 84"/>
                  <a:gd name="T26" fmla="*/ 3 w 45"/>
                  <a:gd name="T27" fmla="*/ 73 h 84"/>
                  <a:gd name="T28" fmla="*/ 0 w 45"/>
                  <a:gd name="T29" fmla="*/ 71 h 84"/>
                  <a:gd name="T30" fmla="*/ 0 w 45"/>
                  <a:gd name="T31" fmla="*/ 66 h 84"/>
                  <a:gd name="T32" fmla="*/ 2 w 45"/>
                  <a:gd name="T33" fmla="*/ 64 h 84"/>
                  <a:gd name="T34" fmla="*/ 0 w 45"/>
                  <a:gd name="T35" fmla="*/ 63 h 84"/>
                  <a:gd name="T36" fmla="*/ 3 w 45"/>
                  <a:gd name="T37" fmla="*/ 57 h 84"/>
                  <a:gd name="T38" fmla="*/ 3 w 45"/>
                  <a:gd name="T39" fmla="*/ 54 h 84"/>
                  <a:gd name="T40" fmla="*/ 6 w 45"/>
                  <a:gd name="T41" fmla="*/ 52 h 84"/>
                  <a:gd name="T42" fmla="*/ 9 w 45"/>
                  <a:gd name="T43" fmla="*/ 45 h 84"/>
                  <a:gd name="T44" fmla="*/ 6 w 45"/>
                  <a:gd name="T45" fmla="*/ 40 h 84"/>
                  <a:gd name="T46" fmla="*/ 6 w 45"/>
                  <a:gd name="T47" fmla="*/ 31 h 84"/>
                  <a:gd name="T48" fmla="*/ 9 w 45"/>
                  <a:gd name="T49" fmla="*/ 28 h 84"/>
                  <a:gd name="T50" fmla="*/ 14 w 45"/>
                  <a:gd name="T51" fmla="*/ 26 h 84"/>
                  <a:gd name="T52" fmla="*/ 21 w 45"/>
                  <a:gd name="T53" fmla="*/ 20 h 84"/>
                  <a:gd name="T54" fmla="*/ 25 w 45"/>
                  <a:gd name="T55" fmla="*/ 21 h 84"/>
                  <a:gd name="T56" fmla="*/ 27 w 45"/>
                  <a:gd name="T57" fmla="*/ 12 h 84"/>
                  <a:gd name="T58" fmla="*/ 31 w 45"/>
                  <a:gd name="T59" fmla="*/ 11 h 84"/>
                  <a:gd name="T60" fmla="*/ 34 w 45"/>
                  <a:gd name="T61"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84">
                    <a:moveTo>
                      <a:pt x="34" y="0"/>
                    </a:moveTo>
                    <a:cubicBezTo>
                      <a:pt x="36" y="1"/>
                      <a:pt x="38" y="2"/>
                      <a:pt x="40" y="2"/>
                    </a:cubicBezTo>
                    <a:cubicBezTo>
                      <a:pt x="38" y="9"/>
                      <a:pt x="45" y="23"/>
                      <a:pt x="37" y="28"/>
                    </a:cubicBezTo>
                    <a:cubicBezTo>
                      <a:pt x="37" y="35"/>
                      <a:pt x="36" y="40"/>
                      <a:pt x="34" y="46"/>
                    </a:cubicBezTo>
                    <a:cubicBezTo>
                      <a:pt x="33" y="49"/>
                      <a:pt x="33" y="53"/>
                      <a:pt x="30" y="54"/>
                    </a:cubicBezTo>
                    <a:cubicBezTo>
                      <a:pt x="31" y="57"/>
                      <a:pt x="29" y="60"/>
                      <a:pt x="28" y="63"/>
                    </a:cubicBezTo>
                    <a:cubicBezTo>
                      <a:pt x="28" y="63"/>
                      <a:pt x="29" y="65"/>
                      <a:pt x="28" y="66"/>
                    </a:cubicBezTo>
                    <a:cubicBezTo>
                      <a:pt x="28" y="66"/>
                      <a:pt x="26" y="67"/>
                      <a:pt x="25" y="67"/>
                    </a:cubicBezTo>
                    <a:cubicBezTo>
                      <a:pt x="24" y="70"/>
                      <a:pt x="25" y="73"/>
                      <a:pt x="24" y="76"/>
                    </a:cubicBezTo>
                    <a:cubicBezTo>
                      <a:pt x="24" y="77"/>
                      <a:pt x="23" y="76"/>
                      <a:pt x="23" y="77"/>
                    </a:cubicBezTo>
                    <a:cubicBezTo>
                      <a:pt x="22" y="79"/>
                      <a:pt x="20" y="80"/>
                      <a:pt x="21" y="82"/>
                    </a:cubicBezTo>
                    <a:cubicBezTo>
                      <a:pt x="17" y="83"/>
                      <a:pt x="12" y="84"/>
                      <a:pt x="6" y="83"/>
                    </a:cubicBezTo>
                    <a:cubicBezTo>
                      <a:pt x="7" y="80"/>
                      <a:pt x="4" y="80"/>
                      <a:pt x="5" y="76"/>
                    </a:cubicBezTo>
                    <a:cubicBezTo>
                      <a:pt x="3" y="76"/>
                      <a:pt x="4" y="74"/>
                      <a:pt x="3" y="73"/>
                    </a:cubicBezTo>
                    <a:cubicBezTo>
                      <a:pt x="2" y="73"/>
                      <a:pt x="1" y="73"/>
                      <a:pt x="0" y="71"/>
                    </a:cubicBezTo>
                    <a:cubicBezTo>
                      <a:pt x="0" y="69"/>
                      <a:pt x="0" y="67"/>
                      <a:pt x="0" y="66"/>
                    </a:cubicBezTo>
                    <a:cubicBezTo>
                      <a:pt x="0" y="64"/>
                      <a:pt x="2" y="64"/>
                      <a:pt x="2" y="64"/>
                    </a:cubicBezTo>
                    <a:cubicBezTo>
                      <a:pt x="2" y="63"/>
                      <a:pt x="0" y="62"/>
                      <a:pt x="0" y="63"/>
                    </a:cubicBezTo>
                    <a:cubicBezTo>
                      <a:pt x="1" y="60"/>
                      <a:pt x="2" y="58"/>
                      <a:pt x="3" y="57"/>
                    </a:cubicBezTo>
                    <a:cubicBezTo>
                      <a:pt x="4" y="56"/>
                      <a:pt x="3" y="54"/>
                      <a:pt x="3" y="54"/>
                    </a:cubicBezTo>
                    <a:cubicBezTo>
                      <a:pt x="3" y="53"/>
                      <a:pt x="6" y="52"/>
                      <a:pt x="6" y="52"/>
                    </a:cubicBezTo>
                    <a:cubicBezTo>
                      <a:pt x="7" y="50"/>
                      <a:pt x="4" y="40"/>
                      <a:pt x="9" y="45"/>
                    </a:cubicBezTo>
                    <a:cubicBezTo>
                      <a:pt x="10" y="41"/>
                      <a:pt x="6" y="43"/>
                      <a:pt x="6" y="40"/>
                    </a:cubicBezTo>
                    <a:cubicBezTo>
                      <a:pt x="6" y="37"/>
                      <a:pt x="6" y="34"/>
                      <a:pt x="6" y="31"/>
                    </a:cubicBezTo>
                    <a:cubicBezTo>
                      <a:pt x="9" y="32"/>
                      <a:pt x="9" y="30"/>
                      <a:pt x="9" y="28"/>
                    </a:cubicBezTo>
                    <a:cubicBezTo>
                      <a:pt x="12" y="29"/>
                      <a:pt x="12" y="26"/>
                      <a:pt x="14" y="26"/>
                    </a:cubicBezTo>
                    <a:cubicBezTo>
                      <a:pt x="15" y="24"/>
                      <a:pt x="22" y="25"/>
                      <a:pt x="21" y="20"/>
                    </a:cubicBezTo>
                    <a:cubicBezTo>
                      <a:pt x="23" y="19"/>
                      <a:pt x="24" y="21"/>
                      <a:pt x="25" y="21"/>
                    </a:cubicBezTo>
                    <a:cubicBezTo>
                      <a:pt x="24" y="17"/>
                      <a:pt x="27" y="16"/>
                      <a:pt x="27" y="12"/>
                    </a:cubicBezTo>
                    <a:cubicBezTo>
                      <a:pt x="31" y="14"/>
                      <a:pt x="30" y="3"/>
                      <a:pt x="31" y="11"/>
                    </a:cubicBezTo>
                    <a:cubicBezTo>
                      <a:pt x="36" y="9"/>
                      <a:pt x="32" y="3"/>
                      <a:pt x="3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8" name="Freeform 112"/>
              <p:cNvSpPr/>
              <p:nvPr>
                <p:custDataLst>
                  <p:tags r:id="rId137"/>
                </p:custDataLst>
              </p:nvPr>
            </p:nvSpPr>
            <p:spPr bwMode="auto">
              <a:xfrm>
                <a:off x="3804553" y="3183351"/>
                <a:ext cx="664919" cy="488300"/>
              </a:xfrm>
              <a:custGeom>
                <a:avLst/>
                <a:gdLst>
                  <a:gd name="T0" fmla="*/ 141 w 244"/>
                  <a:gd name="T1" fmla="*/ 15 h 179"/>
                  <a:gd name="T2" fmla="*/ 136 w 244"/>
                  <a:gd name="T3" fmla="*/ 18 h 179"/>
                  <a:gd name="T4" fmla="*/ 143 w 244"/>
                  <a:gd name="T5" fmla="*/ 27 h 179"/>
                  <a:gd name="T6" fmla="*/ 164 w 244"/>
                  <a:gd name="T7" fmla="*/ 38 h 179"/>
                  <a:gd name="T8" fmla="*/ 170 w 244"/>
                  <a:gd name="T9" fmla="*/ 30 h 179"/>
                  <a:gd name="T10" fmla="*/ 171 w 244"/>
                  <a:gd name="T11" fmla="*/ 24 h 179"/>
                  <a:gd name="T12" fmla="*/ 173 w 244"/>
                  <a:gd name="T13" fmla="*/ 10 h 179"/>
                  <a:gd name="T14" fmla="*/ 177 w 244"/>
                  <a:gd name="T15" fmla="*/ 3 h 179"/>
                  <a:gd name="T16" fmla="*/ 181 w 244"/>
                  <a:gd name="T17" fmla="*/ 9 h 179"/>
                  <a:gd name="T18" fmla="*/ 189 w 244"/>
                  <a:gd name="T19" fmla="*/ 24 h 179"/>
                  <a:gd name="T20" fmla="*/ 196 w 244"/>
                  <a:gd name="T21" fmla="*/ 34 h 179"/>
                  <a:gd name="T22" fmla="*/ 204 w 244"/>
                  <a:gd name="T23" fmla="*/ 44 h 179"/>
                  <a:gd name="T24" fmla="*/ 208 w 244"/>
                  <a:gd name="T25" fmla="*/ 56 h 179"/>
                  <a:gd name="T26" fmla="*/ 213 w 244"/>
                  <a:gd name="T27" fmla="*/ 59 h 179"/>
                  <a:gd name="T28" fmla="*/ 221 w 244"/>
                  <a:gd name="T29" fmla="*/ 65 h 179"/>
                  <a:gd name="T30" fmla="*/ 229 w 244"/>
                  <a:gd name="T31" fmla="*/ 80 h 179"/>
                  <a:gd name="T32" fmla="*/ 232 w 244"/>
                  <a:gd name="T33" fmla="*/ 83 h 179"/>
                  <a:gd name="T34" fmla="*/ 241 w 244"/>
                  <a:gd name="T35" fmla="*/ 89 h 179"/>
                  <a:gd name="T36" fmla="*/ 244 w 244"/>
                  <a:gd name="T37" fmla="*/ 114 h 179"/>
                  <a:gd name="T38" fmla="*/ 239 w 244"/>
                  <a:gd name="T39" fmla="*/ 126 h 179"/>
                  <a:gd name="T40" fmla="*/ 239 w 244"/>
                  <a:gd name="T41" fmla="*/ 130 h 179"/>
                  <a:gd name="T42" fmla="*/ 236 w 244"/>
                  <a:gd name="T43" fmla="*/ 139 h 179"/>
                  <a:gd name="T44" fmla="*/ 227 w 244"/>
                  <a:gd name="T45" fmla="*/ 147 h 179"/>
                  <a:gd name="T46" fmla="*/ 220 w 244"/>
                  <a:gd name="T47" fmla="*/ 169 h 179"/>
                  <a:gd name="T48" fmla="*/ 207 w 244"/>
                  <a:gd name="T49" fmla="*/ 175 h 179"/>
                  <a:gd name="T50" fmla="*/ 201 w 244"/>
                  <a:gd name="T51" fmla="*/ 179 h 179"/>
                  <a:gd name="T52" fmla="*/ 189 w 244"/>
                  <a:gd name="T53" fmla="*/ 176 h 179"/>
                  <a:gd name="T54" fmla="*/ 162 w 244"/>
                  <a:gd name="T55" fmla="*/ 172 h 179"/>
                  <a:gd name="T56" fmla="*/ 161 w 244"/>
                  <a:gd name="T57" fmla="*/ 163 h 179"/>
                  <a:gd name="T58" fmla="*/ 159 w 244"/>
                  <a:gd name="T59" fmla="*/ 158 h 179"/>
                  <a:gd name="T60" fmla="*/ 147 w 244"/>
                  <a:gd name="T61" fmla="*/ 150 h 179"/>
                  <a:gd name="T62" fmla="*/ 141 w 244"/>
                  <a:gd name="T63" fmla="*/ 142 h 179"/>
                  <a:gd name="T64" fmla="*/ 130 w 244"/>
                  <a:gd name="T65" fmla="*/ 138 h 179"/>
                  <a:gd name="T66" fmla="*/ 124 w 244"/>
                  <a:gd name="T67" fmla="*/ 135 h 179"/>
                  <a:gd name="T68" fmla="*/ 96 w 244"/>
                  <a:gd name="T69" fmla="*/ 129 h 179"/>
                  <a:gd name="T70" fmla="*/ 81 w 244"/>
                  <a:gd name="T71" fmla="*/ 133 h 179"/>
                  <a:gd name="T72" fmla="*/ 75 w 244"/>
                  <a:gd name="T73" fmla="*/ 136 h 179"/>
                  <a:gd name="T74" fmla="*/ 70 w 244"/>
                  <a:gd name="T75" fmla="*/ 141 h 179"/>
                  <a:gd name="T76" fmla="*/ 67 w 244"/>
                  <a:gd name="T77" fmla="*/ 141 h 179"/>
                  <a:gd name="T78" fmla="*/ 41 w 244"/>
                  <a:gd name="T79" fmla="*/ 145 h 179"/>
                  <a:gd name="T80" fmla="*/ 36 w 244"/>
                  <a:gd name="T81" fmla="*/ 148 h 179"/>
                  <a:gd name="T82" fmla="*/ 11 w 244"/>
                  <a:gd name="T83" fmla="*/ 153 h 179"/>
                  <a:gd name="T84" fmla="*/ 14 w 244"/>
                  <a:gd name="T85" fmla="*/ 136 h 179"/>
                  <a:gd name="T86" fmla="*/ 11 w 244"/>
                  <a:gd name="T87" fmla="*/ 127 h 179"/>
                  <a:gd name="T88" fmla="*/ 11 w 244"/>
                  <a:gd name="T89" fmla="*/ 121 h 179"/>
                  <a:gd name="T90" fmla="*/ 7 w 244"/>
                  <a:gd name="T91" fmla="*/ 112 h 179"/>
                  <a:gd name="T92" fmla="*/ 5 w 244"/>
                  <a:gd name="T93" fmla="*/ 105 h 179"/>
                  <a:gd name="T94" fmla="*/ 2 w 244"/>
                  <a:gd name="T95" fmla="*/ 96 h 179"/>
                  <a:gd name="T96" fmla="*/ 4 w 244"/>
                  <a:gd name="T97" fmla="*/ 89 h 179"/>
                  <a:gd name="T98" fmla="*/ 4 w 244"/>
                  <a:gd name="T99" fmla="*/ 70 h 179"/>
                  <a:gd name="T100" fmla="*/ 20 w 244"/>
                  <a:gd name="T101" fmla="*/ 59 h 179"/>
                  <a:gd name="T102" fmla="*/ 39 w 244"/>
                  <a:gd name="T103" fmla="*/ 55 h 179"/>
                  <a:gd name="T104" fmla="*/ 50 w 244"/>
                  <a:gd name="T105" fmla="*/ 50 h 179"/>
                  <a:gd name="T106" fmla="*/ 54 w 244"/>
                  <a:gd name="T107" fmla="*/ 34 h 179"/>
                  <a:gd name="T108" fmla="*/ 67 w 244"/>
                  <a:gd name="T109" fmla="*/ 34 h 179"/>
                  <a:gd name="T110" fmla="*/ 70 w 244"/>
                  <a:gd name="T111" fmla="*/ 24 h 179"/>
                  <a:gd name="T112" fmla="*/ 82 w 244"/>
                  <a:gd name="T113" fmla="*/ 16 h 179"/>
                  <a:gd name="T114" fmla="*/ 91 w 244"/>
                  <a:gd name="T115" fmla="*/ 21 h 179"/>
                  <a:gd name="T116" fmla="*/ 94 w 244"/>
                  <a:gd name="T117" fmla="*/ 22 h 179"/>
                  <a:gd name="T118" fmla="*/ 97 w 244"/>
                  <a:gd name="T119" fmla="*/ 19 h 179"/>
                  <a:gd name="T120" fmla="*/ 107 w 244"/>
                  <a:gd name="T121" fmla="*/ 10 h 179"/>
                  <a:gd name="T122" fmla="*/ 115 w 244"/>
                  <a:gd name="T123" fmla="*/ 7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4" h="179">
                    <a:moveTo>
                      <a:pt x="141" y="7"/>
                    </a:moveTo>
                    <a:cubicBezTo>
                      <a:pt x="141" y="10"/>
                      <a:pt x="141" y="12"/>
                      <a:pt x="141" y="15"/>
                    </a:cubicBezTo>
                    <a:cubicBezTo>
                      <a:pt x="140" y="15"/>
                      <a:pt x="138" y="15"/>
                      <a:pt x="137" y="15"/>
                    </a:cubicBezTo>
                    <a:cubicBezTo>
                      <a:pt x="139" y="17"/>
                      <a:pt x="138" y="18"/>
                      <a:pt x="136" y="18"/>
                    </a:cubicBezTo>
                    <a:cubicBezTo>
                      <a:pt x="138" y="21"/>
                      <a:pt x="135" y="20"/>
                      <a:pt x="136" y="24"/>
                    </a:cubicBezTo>
                    <a:cubicBezTo>
                      <a:pt x="137" y="26"/>
                      <a:pt x="139" y="27"/>
                      <a:pt x="143" y="27"/>
                    </a:cubicBezTo>
                    <a:cubicBezTo>
                      <a:pt x="144" y="33"/>
                      <a:pt x="153" y="30"/>
                      <a:pt x="153" y="37"/>
                    </a:cubicBezTo>
                    <a:cubicBezTo>
                      <a:pt x="157" y="37"/>
                      <a:pt x="162" y="36"/>
                      <a:pt x="164" y="38"/>
                    </a:cubicBezTo>
                    <a:cubicBezTo>
                      <a:pt x="167" y="38"/>
                      <a:pt x="164" y="32"/>
                      <a:pt x="170" y="34"/>
                    </a:cubicBezTo>
                    <a:cubicBezTo>
                      <a:pt x="169" y="33"/>
                      <a:pt x="167" y="30"/>
                      <a:pt x="170" y="30"/>
                    </a:cubicBezTo>
                    <a:cubicBezTo>
                      <a:pt x="172" y="30"/>
                      <a:pt x="169" y="27"/>
                      <a:pt x="170" y="25"/>
                    </a:cubicBezTo>
                    <a:cubicBezTo>
                      <a:pt x="170" y="25"/>
                      <a:pt x="171" y="25"/>
                      <a:pt x="171" y="24"/>
                    </a:cubicBezTo>
                    <a:cubicBezTo>
                      <a:pt x="171" y="22"/>
                      <a:pt x="173" y="20"/>
                      <a:pt x="173" y="18"/>
                    </a:cubicBezTo>
                    <a:cubicBezTo>
                      <a:pt x="172" y="16"/>
                      <a:pt x="171" y="15"/>
                      <a:pt x="173" y="10"/>
                    </a:cubicBezTo>
                    <a:cubicBezTo>
                      <a:pt x="173" y="10"/>
                      <a:pt x="175" y="11"/>
                      <a:pt x="176" y="10"/>
                    </a:cubicBezTo>
                    <a:cubicBezTo>
                      <a:pt x="177" y="9"/>
                      <a:pt x="176" y="4"/>
                      <a:pt x="177" y="3"/>
                    </a:cubicBezTo>
                    <a:cubicBezTo>
                      <a:pt x="180" y="2"/>
                      <a:pt x="178" y="7"/>
                      <a:pt x="180" y="9"/>
                    </a:cubicBezTo>
                    <a:cubicBezTo>
                      <a:pt x="180" y="9"/>
                      <a:pt x="181" y="9"/>
                      <a:pt x="181" y="9"/>
                    </a:cubicBezTo>
                    <a:cubicBezTo>
                      <a:pt x="183" y="11"/>
                      <a:pt x="183" y="14"/>
                      <a:pt x="184" y="16"/>
                    </a:cubicBezTo>
                    <a:cubicBezTo>
                      <a:pt x="186" y="19"/>
                      <a:pt x="189" y="20"/>
                      <a:pt x="189" y="24"/>
                    </a:cubicBezTo>
                    <a:cubicBezTo>
                      <a:pt x="193" y="20"/>
                      <a:pt x="190" y="26"/>
                      <a:pt x="195" y="25"/>
                    </a:cubicBezTo>
                    <a:cubicBezTo>
                      <a:pt x="195" y="28"/>
                      <a:pt x="194" y="32"/>
                      <a:pt x="196" y="34"/>
                    </a:cubicBezTo>
                    <a:cubicBezTo>
                      <a:pt x="199" y="36"/>
                      <a:pt x="196" y="39"/>
                      <a:pt x="198" y="44"/>
                    </a:cubicBezTo>
                    <a:cubicBezTo>
                      <a:pt x="201" y="40"/>
                      <a:pt x="199" y="44"/>
                      <a:pt x="204" y="44"/>
                    </a:cubicBezTo>
                    <a:cubicBezTo>
                      <a:pt x="204" y="47"/>
                      <a:pt x="202" y="47"/>
                      <a:pt x="202" y="49"/>
                    </a:cubicBezTo>
                    <a:cubicBezTo>
                      <a:pt x="204" y="51"/>
                      <a:pt x="209" y="51"/>
                      <a:pt x="208" y="56"/>
                    </a:cubicBezTo>
                    <a:cubicBezTo>
                      <a:pt x="209" y="57"/>
                      <a:pt x="212" y="55"/>
                      <a:pt x="213" y="56"/>
                    </a:cubicBezTo>
                    <a:cubicBezTo>
                      <a:pt x="213" y="57"/>
                      <a:pt x="212" y="59"/>
                      <a:pt x="213" y="59"/>
                    </a:cubicBezTo>
                    <a:cubicBezTo>
                      <a:pt x="213" y="60"/>
                      <a:pt x="215" y="59"/>
                      <a:pt x="216" y="59"/>
                    </a:cubicBezTo>
                    <a:cubicBezTo>
                      <a:pt x="218" y="61"/>
                      <a:pt x="217" y="66"/>
                      <a:pt x="221" y="65"/>
                    </a:cubicBezTo>
                    <a:cubicBezTo>
                      <a:pt x="221" y="69"/>
                      <a:pt x="224" y="73"/>
                      <a:pt x="226" y="75"/>
                    </a:cubicBezTo>
                    <a:cubicBezTo>
                      <a:pt x="227" y="77"/>
                      <a:pt x="228" y="79"/>
                      <a:pt x="229" y="80"/>
                    </a:cubicBezTo>
                    <a:cubicBezTo>
                      <a:pt x="229" y="80"/>
                      <a:pt x="231" y="79"/>
                      <a:pt x="232" y="80"/>
                    </a:cubicBezTo>
                    <a:cubicBezTo>
                      <a:pt x="232" y="80"/>
                      <a:pt x="231" y="82"/>
                      <a:pt x="232" y="83"/>
                    </a:cubicBezTo>
                    <a:cubicBezTo>
                      <a:pt x="233" y="84"/>
                      <a:pt x="236" y="84"/>
                      <a:pt x="235" y="83"/>
                    </a:cubicBezTo>
                    <a:cubicBezTo>
                      <a:pt x="238" y="86"/>
                      <a:pt x="236" y="90"/>
                      <a:pt x="241" y="89"/>
                    </a:cubicBezTo>
                    <a:cubicBezTo>
                      <a:pt x="238" y="93"/>
                      <a:pt x="241" y="99"/>
                      <a:pt x="242" y="105"/>
                    </a:cubicBezTo>
                    <a:cubicBezTo>
                      <a:pt x="243" y="108"/>
                      <a:pt x="241" y="112"/>
                      <a:pt x="244" y="114"/>
                    </a:cubicBezTo>
                    <a:cubicBezTo>
                      <a:pt x="241" y="116"/>
                      <a:pt x="242" y="118"/>
                      <a:pt x="241" y="124"/>
                    </a:cubicBezTo>
                    <a:cubicBezTo>
                      <a:pt x="241" y="124"/>
                      <a:pt x="238" y="125"/>
                      <a:pt x="239" y="126"/>
                    </a:cubicBezTo>
                    <a:cubicBezTo>
                      <a:pt x="239" y="126"/>
                      <a:pt x="241" y="126"/>
                      <a:pt x="241" y="126"/>
                    </a:cubicBezTo>
                    <a:cubicBezTo>
                      <a:pt x="241" y="126"/>
                      <a:pt x="240" y="130"/>
                      <a:pt x="239" y="130"/>
                    </a:cubicBezTo>
                    <a:cubicBezTo>
                      <a:pt x="239" y="131"/>
                      <a:pt x="236" y="132"/>
                      <a:pt x="236" y="132"/>
                    </a:cubicBezTo>
                    <a:cubicBezTo>
                      <a:pt x="236" y="134"/>
                      <a:pt x="239" y="136"/>
                      <a:pt x="236" y="139"/>
                    </a:cubicBezTo>
                    <a:cubicBezTo>
                      <a:pt x="233" y="139"/>
                      <a:pt x="234" y="143"/>
                      <a:pt x="230" y="142"/>
                    </a:cubicBezTo>
                    <a:cubicBezTo>
                      <a:pt x="231" y="145"/>
                      <a:pt x="230" y="147"/>
                      <a:pt x="227" y="147"/>
                    </a:cubicBezTo>
                    <a:cubicBezTo>
                      <a:pt x="229" y="153"/>
                      <a:pt x="225" y="154"/>
                      <a:pt x="226" y="160"/>
                    </a:cubicBezTo>
                    <a:cubicBezTo>
                      <a:pt x="220" y="159"/>
                      <a:pt x="221" y="165"/>
                      <a:pt x="220" y="169"/>
                    </a:cubicBezTo>
                    <a:cubicBezTo>
                      <a:pt x="218" y="169"/>
                      <a:pt x="216" y="169"/>
                      <a:pt x="216" y="170"/>
                    </a:cubicBezTo>
                    <a:cubicBezTo>
                      <a:pt x="215" y="173"/>
                      <a:pt x="210" y="173"/>
                      <a:pt x="207" y="175"/>
                    </a:cubicBezTo>
                    <a:cubicBezTo>
                      <a:pt x="206" y="175"/>
                      <a:pt x="205" y="177"/>
                      <a:pt x="204" y="178"/>
                    </a:cubicBezTo>
                    <a:cubicBezTo>
                      <a:pt x="202" y="178"/>
                      <a:pt x="201" y="177"/>
                      <a:pt x="201" y="179"/>
                    </a:cubicBezTo>
                    <a:cubicBezTo>
                      <a:pt x="197" y="178"/>
                      <a:pt x="196" y="174"/>
                      <a:pt x="192" y="173"/>
                    </a:cubicBezTo>
                    <a:cubicBezTo>
                      <a:pt x="189" y="172"/>
                      <a:pt x="190" y="176"/>
                      <a:pt x="189" y="176"/>
                    </a:cubicBezTo>
                    <a:cubicBezTo>
                      <a:pt x="186" y="178"/>
                      <a:pt x="181" y="176"/>
                      <a:pt x="179" y="179"/>
                    </a:cubicBezTo>
                    <a:cubicBezTo>
                      <a:pt x="173" y="177"/>
                      <a:pt x="169" y="173"/>
                      <a:pt x="162" y="172"/>
                    </a:cubicBezTo>
                    <a:cubicBezTo>
                      <a:pt x="164" y="170"/>
                      <a:pt x="164" y="168"/>
                      <a:pt x="162" y="164"/>
                    </a:cubicBezTo>
                    <a:cubicBezTo>
                      <a:pt x="162" y="164"/>
                      <a:pt x="161" y="164"/>
                      <a:pt x="161" y="163"/>
                    </a:cubicBezTo>
                    <a:cubicBezTo>
                      <a:pt x="161" y="163"/>
                      <a:pt x="161" y="162"/>
                      <a:pt x="161" y="161"/>
                    </a:cubicBezTo>
                    <a:cubicBezTo>
                      <a:pt x="160" y="160"/>
                      <a:pt x="157" y="159"/>
                      <a:pt x="159" y="158"/>
                    </a:cubicBezTo>
                    <a:cubicBezTo>
                      <a:pt x="158" y="157"/>
                      <a:pt x="152" y="154"/>
                      <a:pt x="152" y="157"/>
                    </a:cubicBezTo>
                    <a:cubicBezTo>
                      <a:pt x="150" y="155"/>
                      <a:pt x="150" y="151"/>
                      <a:pt x="147" y="150"/>
                    </a:cubicBezTo>
                    <a:cubicBezTo>
                      <a:pt x="147" y="146"/>
                      <a:pt x="148" y="146"/>
                      <a:pt x="149" y="144"/>
                    </a:cubicBezTo>
                    <a:cubicBezTo>
                      <a:pt x="148" y="142"/>
                      <a:pt x="146" y="143"/>
                      <a:pt x="141" y="142"/>
                    </a:cubicBezTo>
                    <a:cubicBezTo>
                      <a:pt x="138" y="144"/>
                      <a:pt x="139" y="149"/>
                      <a:pt x="133" y="148"/>
                    </a:cubicBezTo>
                    <a:cubicBezTo>
                      <a:pt x="134" y="142"/>
                      <a:pt x="128" y="144"/>
                      <a:pt x="130" y="138"/>
                    </a:cubicBezTo>
                    <a:cubicBezTo>
                      <a:pt x="126" y="138"/>
                      <a:pt x="125" y="135"/>
                      <a:pt x="121" y="136"/>
                    </a:cubicBezTo>
                    <a:cubicBezTo>
                      <a:pt x="121" y="135"/>
                      <a:pt x="123" y="135"/>
                      <a:pt x="124" y="135"/>
                    </a:cubicBezTo>
                    <a:cubicBezTo>
                      <a:pt x="120" y="130"/>
                      <a:pt x="116" y="134"/>
                      <a:pt x="109" y="133"/>
                    </a:cubicBezTo>
                    <a:cubicBezTo>
                      <a:pt x="104" y="132"/>
                      <a:pt x="100" y="131"/>
                      <a:pt x="96" y="129"/>
                    </a:cubicBezTo>
                    <a:cubicBezTo>
                      <a:pt x="92" y="130"/>
                      <a:pt x="87" y="130"/>
                      <a:pt x="87" y="133"/>
                    </a:cubicBezTo>
                    <a:cubicBezTo>
                      <a:pt x="85" y="133"/>
                      <a:pt x="83" y="133"/>
                      <a:pt x="81" y="133"/>
                    </a:cubicBezTo>
                    <a:cubicBezTo>
                      <a:pt x="79" y="133"/>
                      <a:pt x="80" y="135"/>
                      <a:pt x="79" y="135"/>
                    </a:cubicBezTo>
                    <a:cubicBezTo>
                      <a:pt x="76" y="135"/>
                      <a:pt x="78" y="132"/>
                      <a:pt x="75" y="136"/>
                    </a:cubicBezTo>
                    <a:cubicBezTo>
                      <a:pt x="74" y="137"/>
                      <a:pt x="73" y="137"/>
                      <a:pt x="73" y="139"/>
                    </a:cubicBezTo>
                    <a:cubicBezTo>
                      <a:pt x="71" y="137"/>
                      <a:pt x="70" y="134"/>
                      <a:pt x="70" y="141"/>
                    </a:cubicBezTo>
                    <a:cubicBezTo>
                      <a:pt x="69" y="140"/>
                      <a:pt x="69" y="139"/>
                      <a:pt x="67" y="139"/>
                    </a:cubicBezTo>
                    <a:cubicBezTo>
                      <a:pt x="65" y="139"/>
                      <a:pt x="67" y="141"/>
                      <a:pt x="67" y="141"/>
                    </a:cubicBezTo>
                    <a:cubicBezTo>
                      <a:pt x="65" y="144"/>
                      <a:pt x="61" y="142"/>
                      <a:pt x="60" y="147"/>
                    </a:cubicBezTo>
                    <a:cubicBezTo>
                      <a:pt x="56" y="144"/>
                      <a:pt x="47" y="146"/>
                      <a:pt x="41" y="145"/>
                    </a:cubicBezTo>
                    <a:cubicBezTo>
                      <a:pt x="39" y="145"/>
                      <a:pt x="40" y="148"/>
                      <a:pt x="39" y="148"/>
                    </a:cubicBezTo>
                    <a:cubicBezTo>
                      <a:pt x="38" y="148"/>
                      <a:pt x="37" y="148"/>
                      <a:pt x="36" y="148"/>
                    </a:cubicBezTo>
                    <a:cubicBezTo>
                      <a:pt x="35" y="148"/>
                      <a:pt x="34" y="149"/>
                      <a:pt x="32" y="150"/>
                    </a:cubicBezTo>
                    <a:cubicBezTo>
                      <a:pt x="27" y="151"/>
                      <a:pt x="20" y="154"/>
                      <a:pt x="11" y="153"/>
                    </a:cubicBezTo>
                    <a:cubicBezTo>
                      <a:pt x="12" y="149"/>
                      <a:pt x="11" y="144"/>
                      <a:pt x="15" y="144"/>
                    </a:cubicBezTo>
                    <a:cubicBezTo>
                      <a:pt x="15" y="142"/>
                      <a:pt x="17" y="136"/>
                      <a:pt x="14" y="136"/>
                    </a:cubicBezTo>
                    <a:cubicBezTo>
                      <a:pt x="10" y="136"/>
                      <a:pt x="16" y="135"/>
                      <a:pt x="14" y="130"/>
                    </a:cubicBezTo>
                    <a:cubicBezTo>
                      <a:pt x="12" y="127"/>
                      <a:pt x="13" y="133"/>
                      <a:pt x="11" y="127"/>
                    </a:cubicBezTo>
                    <a:cubicBezTo>
                      <a:pt x="11" y="127"/>
                      <a:pt x="11" y="125"/>
                      <a:pt x="11" y="124"/>
                    </a:cubicBezTo>
                    <a:cubicBezTo>
                      <a:pt x="9" y="123"/>
                      <a:pt x="11" y="124"/>
                      <a:pt x="11" y="121"/>
                    </a:cubicBezTo>
                    <a:cubicBezTo>
                      <a:pt x="11" y="118"/>
                      <a:pt x="7" y="116"/>
                      <a:pt x="10" y="114"/>
                    </a:cubicBezTo>
                    <a:cubicBezTo>
                      <a:pt x="10" y="112"/>
                      <a:pt x="7" y="113"/>
                      <a:pt x="7" y="112"/>
                    </a:cubicBezTo>
                    <a:cubicBezTo>
                      <a:pt x="6" y="112"/>
                      <a:pt x="7" y="110"/>
                      <a:pt x="7" y="110"/>
                    </a:cubicBezTo>
                    <a:cubicBezTo>
                      <a:pt x="7" y="110"/>
                      <a:pt x="5" y="105"/>
                      <a:pt x="5" y="105"/>
                    </a:cubicBezTo>
                    <a:cubicBezTo>
                      <a:pt x="3" y="103"/>
                      <a:pt x="6" y="104"/>
                      <a:pt x="5" y="102"/>
                    </a:cubicBezTo>
                    <a:cubicBezTo>
                      <a:pt x="5" y="100"/>
                      <a:pt x="1" y="99"/>
                      <a:pt x="2" y="96"/>
                    </a:cubicBezTo>
                    <a:cubicBezTo>
                      <a:pt x="6" y="97"/>
                      <a:pt x="4" y="91"/>
                      <a:pt x="7" y="90"/>
                    </a:cubicBezTo>
                    <a:cubicBezTo>
                      <a:pt x="7" y="88"/>
                      <a:pt x="4" y="90"/>
                      <a:pt x="4" y="89"/>
                    </a:cubicBezTo>
                    <a:cubicBezTo>
                      <a:pt x="2" y="87"/>
                      <a:pt x="5" y="83"/>
                      <a:pt x="1" y="84"/>
                    </a:cubicBezTo>
                    <a:cubicBezTo>
                      <a:pt x="0" y="77"/>
                      <a:pt x="3" y="75"/>
                      <a:pt x="4" y="70"/>
                    </a:cubicBezTo>
                    <a:cubicBezTo>
                      <a:pt x="5" y="72"/>
                      <a:pt x="11" y="71"/>
                      <a:pt x="11" y="67"/>
                    </a:cubicBezTo>
                    <a:cubicBezTo>
                      <a:pt x="11" y="64"/>
                      <a:pt x="21" y="66"/>
                      <a:pt x="20" y="59"/>
                    </a:cubicBezTo>
                    <a:cubicBezTo>
                      <a:pt x="28" y="60"/>
                      <a:pt x="32" y="56"/>
                      <a:pt x="39" y="56"/>
                    </a:cubicBezTo>
                    <a:cubicBezTo>
                      <a:pt x="41" y="56"/>
                      <a:pt x="40" y="54"/>
                      <a:pt x="39" y="55"/>
                    </a:cubicBezTo>
                    <a:cubicBezTo>
                      <a:pt x="42" y="52"/>
                      <a:pt x="47" y="54"/>
                      <a:pt x="47" y="49"/>
                    </a:cubicBezTo>
                    <a:cubicBezTo>
                      <a:pt x="48" y="49"/>
                      <a:pt x="48" y="50"/>
                      <a:pt x="50" y="50"/>
                    </a:cubicBezTo>
                    <a:cubicBezTo>
                      <a:pt x="53" y="51"/>
                      <a:pt x="49" y="43"/>
                      <a:pt x="54" y="46"/>
                    </a:cubicBezTo>
                    <a:cubicBezTo>
                      <a:pt x="53" y="40"/>
                      <a:pt x="54" y="41"/>
                      <a:pt x="54" y="34"/>
                    </a:cubicBezTo>
                    <a:cubicBezTo>
                      <a:pt x="57" y="34"/>
                      <a:pt x="60" y="36"/>
                      <a:pt x="63" y="37"/>
                    </a:cubicBezTo>
                    <a:cubicBezTo>
                      <a:pt x="64" y="36"/>
                      <a:pt x="64" y="34"/>
                      <a:pt x="67" y="34"/>
                    </a:cubicBezTo>
                    <a:cubicBezTo>
                      <a:pt x="65" y="31"/>
                      <a:pt x="71" y="28"/>
                      <a:pt x="67" y="28"/>
                    </a:cubicBezTo>
                    <a:cubicBezTo>
                      <a:pt x="68" y="27"/>
                      <a:pt x="71" y="26"/>
                      <a:pt x="70" y="24"/>
                    </a:cubicBezTo>
                    <a:cubicBezTo>
                      <a:pt x="75" y="25"/>
                      <a:pt x="72" y="18"/>
                      <a:pt x="78" y="21"/>
                    </a:cubicBezTo>
                    <a:cubicBezTo>
                      <a:pt x="79" y="19"/>
                      <a:pt x="81" y="18"/>
                      <a:pt x="82" y="16"/>
                    </a:cubicBezTo>
                    <a:cubicBezTo>
                      <a:pt x="84" y="17"/>
                      <a:pt x="86" y="18"/>
                      <a:pt x="90" y="18"/>
                    </a:cubicBezTo>
                    <a:cubicBezTo>
                      <a:pt x="87" y="21"/>
                      <a:pt x="90" y="19"/>
                      <a:pt x="91" y="21"/>
                    </a:cubicBezTo>
                    <a:cubicBezTo>
                      <a:pt x="91" y="21"/>
                      <a:pt x="91" y="22"/>
                      <a:pt x="91" y="22"/>
                    </a:cubicBezTo>
                    <a:cubicBezTo>
                      <a:pt x="92" y="22"/>
                      <a:pt x="94" y="22"/>
                      <a:pt x="94" y="22"/>
                    </a:cubicBezTo>
                    <a:cubicBezTo>
                      <a:pt x="94" y="23"/>
                      <a:pt x="96" y="26"/>
                      <a:pt x="100" y="25"/>
                    </a:cubicBezTo>
                    <a:cubicBezTo>
                      <a:pt x="102" y="26"/>
                      <a:pt x="101" y="18"/>
                      <a:pt x="97" y="19"/>
                    </a:cubicBezTo>
                    <a:cubicBezTo>
                      <a:pt x="98" y="18"/>
                      <a:pt x="100" y="17"/>
                      <a:pt x="101" y="16"/>
                    </a:cubicBezTo>
                    <a:cubicBezTo>
                      <a:pt x="102" y="12"/>
                      <a:pt x="104" y="10"/>
                      <a:pt x="107" y="10"/>
                    </a:cubicBezTo>
                    <a:cubicBezTo>
                      <a:pt x="107" y="7"/>
                      <a:pt x="109" y="6"/>
                      <a:pt x="112" y="6"/>
                    </a:cubicBezTo>
                    <a:cubicBezTo>
                      <a:pt x="110" y="10"/>
                      <a:pt x="111" y="7"/>
                      <a:pt x="115" y="7"/>
                    </a:cubicBezTo>
                    <a:cubicBezTo>
                      <a:pt x="121" y="0"/>
                      <a:pt x="133" y="7"/>
                      <a:pt x="141"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grpSp>
        <p:sp>
          <p:nvSpPr>
            <p:cNvPr id="12" name="泪滴形 11"/>
            <p:cNvSpPr/>
            <p:nvPr>
              <p:custDataLst>
                <p:tags r:id="rId23"/>
              </p:custDataLst>
            </p:nvPr>
          </p:nvSpPr>
          <p:spPr>
            <a:xfrm rot="8100000">
              <a:off x="5473666" y="4317554"/>
              <a:ext cx="296177" cy="296177"/>
            </a:xfrm>
            <a:prstGeom prst="teardrop">
              <a:avLst>
                <a:gd name="adj" fmla="val 110180"/>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泪滴形 12"/>
            <p:cNvSpPr/>
            <p:nvPr>
              <p:custDataLst>
                <p:tags r:id="rId24"/>
              </p:custDataLst>
            </p:nvPr>
          </p:nvSpPr>
          <p:spPr>
            <a:xfrm rot="8100000">
              <a:off x="8357994" y="2701754"/>
              <a:ext cx="206888" cy="206888"/>
            </a:xfrm>
            <a:prstGeom prst="teardrop">
              <a:avLst>
                <a:gd name="adj" fmla="val 110180"/>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泪滴形 13"/>
            <p:cNvSpPr/>
            <p:nvPr>
              <p:custDataLst>
                <p:tags r:id="rId25"/>
              </p:custDataLst>
            </p:nvPr>
          </p:nvSpPr>
          <p:spPr>
            <a:xfrm rot="8100000">
              <a:off x="3248944" y="4247758"/>
              <a:ext cx="206888" cy="206888"/>
            </a:xfrm>
            <a:prstGeom prst="teardrop">
              <a:avLst>
                <a:gd name="adj" fmla="val 110180"/>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泪滴形 14"/>
            <p:cNvSpPr/>
            <p:nvPr>
              <p:custDataLst>
                <p:tags r:id="rId26"/>
              </p:custDataLst>
            </p:nvPr>
          </p:nvSpPr>
          <p:spPr>
            <a:xfrm rot="8100000">
              <a:off x="7158918" y="1796568"/>
              <a:ext cx="340348" cy="340348"/>
            </a:xfrm>
            <a:prstGeom prst="teardrop">
              <a:avLst>
                <a:gd name="adj" fmla="val 11018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泪滴形 15"/>
            <p:cNvSpPr/>
            <p:nvPr>
              <p:custDataLst>
                <p:tags r:id="rId27"/>
              </p:custDataLst>
            </p:nvPr>
          </p:nvSpPr>
          <p:spPr>
            <a:xfrm rot="8100000">
              <a:off x="2088083" y="2275001"/>
              <a:ext cx="223607" cy="223607"/>
            </a:xfrm>
            <a:prstGeom prst="teardrop">
              <a:avLst>
                <a:gd name="adj" fmla="val 11018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泪滴形 16"/>
            <p:cNvSpPr/>
            <p:nvPr>
              <p:custDataLst>
                <p:tags r:id="rId28"/>
              </p:custDataLst>
            </p:nvPr>
          </p:nvSpPr>
          <p:spPr>
            <a:xfrm rot="8100000">
              <a:off x="9524530" y="3955824"/>
              <a:ext cx="296177" cy="296177"/>
            </a:xfrm>
            <a:prstGeom prst="teardrop">
              <a:avLst>
                <a:gd name="adj" fmla="val 11018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泪滴形 18"/>
            <p:cNvSpPr/>
            <p:nvPr>
              <p:custDataLst>
                <p:tags r:id="rId29"/>
              </p:custDataLst>
            </p:nvPr>
          </p:nvSpPr>
          <p:spPr>
            <a:xfrm rot="8100000">
              <a:off x="10144379" y="1136000"/>
              <a:ext cx="296177" cy="296177"/>
            </a:xfrm>
            <a:prstGeom prst="teardrop">
              <a:avLst>
                <a:gd name="adj" fmla="val 11018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泪滴形 19"/>
            <p:cNvSpPr/>
            <p:nvPr>
              <p:custDataLst>
                <p:tags r:id="rId30"/>
              </p:custDataLst>
            </p:nvPr>
          </p:nvSpPr>
          <p:spPr>
            <a:xfrm rot="8100000">
              <a:off x="4804153" y="2674860"/>
              <a:ext cx="379978" cy="379978"/>
            </a:xfrm>
            <a:prstGeom prst="teardrop">
              <a:avLst>
                <a:gd name="adj" fmla="val 11018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9" name="组合 128"/>
          <p:cNvGrpSpPr/>
          <p:nvPr>
            <p:custDataLst>
              <p:tags r:id="rId2"/>
            </p:custDataLst>
          </p:nvPr>
        </p:nvGrpSpPr>
        <p:grpSpPr>
          <a:xfrm>
            <a:off x="1157109" y="1395439"/>
            <a:ext cx="1195200" cy="1720800"/>
            <a:chOff x="358085" y="3668912"/>
            <a:chExt cx="1982280" cy="2850165"/>
          </a:xfrm>
        </p:grpSpPr>
        <p:sp>
          <p:nvSpPr>
            <p:cNvPr id="130" name="矩形 129"/>
            <p:cNvSpPr/>
            <p:nvPr>
              <p:custDataLst>
                <p:tags r:id="rId19"/>
              </p:custDataLst>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1" name="图片 130"/>
            <p:cNvPicPr>
              <a:picLocks noChangeAspect="1"/>
            </p:cNvPicPr>
            <p:nvPr>
              <p:custDataLst>
                <p:tags r:id="rId20"/>
              </p:custDataLst>
            </p:nvPr>
          </p:nvPicPr>
          <p:blipFill>
            <a:blip r:embed="rId139">
              <a:grayscl/>
              <a:extLst>
                <a:ext uri="{28A0092B-C50C-407E-A947-70E740481C1C}">
                  <a14:useLocalDpi xmlns:a14="http://schemas.microsoft.com/office/drawing/2010/main" val="0"/>
                </a:ext>
              </a:extLst>
            </a:blip>
            <a:srcRect l="20726"/>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132" name="矩形 131"/>
            <p:cNvSpPr/>
            <p:nvPr>
              <p:custDataLst>
                <p:tags r:id="rId21"/>
              </p:custDataLst>
            </p:nvPr>
          </p:nvSpPr>
          <p:spPr>
            <a:xfrm>
              <a:off x="358085" y="5249188"/>
              <a:ext cx="1982280" cy="8162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3" name="组合 132"/>
          <p:cNvGrpSpPr/>
          <p:nvPr>
            <p:custDataLst>
              <p:tags r:id="rId3"/>
            </p:custDataLst>
          </p:nvPr>
        </p:nvGrpSpPr>
        <p:grpSpPr>
          <a:xfrm>
            <a:off x="3748465" y="4213520"/>
            <a:ext cx="1195794" cy="1719338"/>
            <a:chOff x="358085" y="3668912"/>
            <a:chExt cx="1982280" cy="2850165"/>
          </a:xfrm>
        </p:grpSpPr>
        <p:sp>
          <p:nvSpPr>
            <p:cNvPr id="134" name="矩形 133"/>
            <p:cNvSpPr/>
            <p:nvPr>
              <p:custDataLst>
                <p:tags r:id="rId16"/>
              </p:custDataLst>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5" name="图片 134"/>
            <p:cNvPicPr>
              <a:picLocks noChangeAspect="1"/>
            </p:cNvPicPr>
            <p:nvPr>
              <p:custDataLst>
                <p:tags r:id="rId17"/>
              </p:custDataLst>
            </p:nvPr>
          </p:nvPicPr>
          <p:blipFill>
            <a:blip r:embed="rId140">
              <a:duotone>
                <a:prstClr val="black"/>
                <a:schemeClr val="accent1">
                  <a:tint val="45000"/>
                  <a:satMod val="400000"/>
                </a:schemeClr>
              </a:duotone>
              <a:extLst>
                <a:ext uri="{28A0092B-C50C-407E-A947-70E740481C1C}">
                  <a14:useLocalDpi xmlns:a14="http://schemas.microsoft.com/office/drawing/2010/main" val="0"/>
                </a:ext>
              </a:extLst>
            </a:blip>
            <a:srcRect l="20726"/>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136" name="矩形 135"/>
            <p:cNvSpPr/>
            <p:nvPr>
              <p:custDataLst>
                <p:tags r:id="rId18"/>
              </p:custDataLst>
            </p:nvPr>
          </p:nvSpPr>
          <p:spPr>
            <a:xfrm>
              <a:off x="358085" y="5249188"/>
              <a:ext cx="1982280" cy="81622"/>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7" name="组合 136"/>
          <p:cNvGrpSpPr/>
          <p:nvPr>
            <p:custDataLst>
              <p:tags r:id="rId4"/>
            </p:custDataLst>
          </p:nvPr>
        </p:nvGrpSpPr>
        <p:grpSpPr>
          <a:xfrm>
            <a:off x="5934578" y="3446049"/>
            <a:ext cx="1195794" cy="1719338"/>
            <a:chOff x="358085" y="3668912"/>
            <a:chExt cx="1982280" cy="2850165"/>
          </a:xfrm>
        </p:grpSpPr>
        <p:sp>
          <p:nvSpPr>
            <p:cNvPr id="138" name="矩形 137"/>
            <p:cNvSpPr/>
            <p:nvPr>
              <p:custDataLst>
                <p:tags r:id="rId13"/>
              </p:custDataLst>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9" name="图片 138"/>
            <p:cNvPicPr>
              <a:picLocks noChangeAspect="1"/>
            </p:cNvPicPr>
            <p:nvPr>
              <p:custDataLst>
                <p:tags r:id="rId14"/>
              </p:custDataLst>
            </p:nvPr>
          </p:nvPicPr>
          <p:blipFill>
            <a:blip r:embed="rId140">
              <a:duotone>
                <a:prstClr val="black"/>
                <a:schemeClr val="accent2">
                  <a:tint val="45000"/>
                  <a:satMod val="400000"/>
                </a:schemeClr>
              </a:duotone>
              <a:extLst>
                <a:ext uri="{28A0092B-C50C-407E-A947-70E740481C1C}">
                  <a14:useLocalDpi xmlns:a14="http://schemas.microsoft.com/office/drawing/2010/main" val="0"/>
                </a:ext>
              </a:extLst>
            </a:blip>
            <a:srcRect l="20726"/>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140" name="矩形 139"/>
            <p:cNvSpPr/>
            <p:nvPr>
              <p:custDataLst>
                <p:tags r:id="rId15"/>
              </p:custDataLst>
            </p:nvPr>
          </p:nvSpPr>
          <p:spPr>
            <a:xfrm>
              <a:off x="358085" y="5249188"/>
              <a:ext cx="1982280" cy="8162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1" name="组合 140"/>
          <p:cNvGrpSpPr/>
          <p:nvPr>
            <p:custDataLst>
              <p:tags r:id="rId5"/>
            </p:custDataLst>
          </p:nvPr>
        </p:nvGrpSpPr>
        <p:grpSpPr>
          <a:xfrm>
            <a:off x="9644914" y="3212531"/>
            <a:ext cx="1195794" cy="1719338"/>
            <a:chOff x="358085" y="3668912"/>
            <a:chExt cx="1982280" cy="2850165"/>
          </a:xfrm>
        </p:grpSpPr>
        <p:sp>
          <p:nvSpPr>
            <p:cNvPr id="142" name="矩形 141"/>
            <p:cNvSpPr/>
            <p:nvPr>
              <p:custDataLst>
                <p:tags r:id="rId10"/>
              </p:custDataLst>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3" name="图片 142"/>
            <p:cNvPicPr>
              <a:picLocks noChangeAspect="1"/>
            </p:cNvPicPr>
            <p:nvPr>
              <p:custDataLst>
                <p:tags r:id="rId11"/>
              </p:custDataLst>
            </p:nvPr>
          </p:nvPicPr>
          <p:blipFill>
            <a:blip r:embed="rId140">
              <a:duotone>
                <a:prstClr val="black"/>
                <a:schemeClr val="accent6">
                  <a:tint val="45000"/>
                  <a:satMod val="400000"/>
                </a:schemeClr>
              </a:duotone>
              <a:extLst>
                <a:ext uri="{28A0092B-C50C-407E-A947-70E740481C1C}">
                  <a14:useLocalDpi xmlns:a14="http://schemas.microsoft.com/office/drawing/2010/main" val="0"/>
                </a:ext>
              </a:extLst>
            </a:blip>
            <a:srcRect l="20726"/>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144" name="矩形 143"/>
            <p:cNvSpPr/>
            <p:nvPr>
              <p:custDataLst>
                <p:tags r:id="rId12"/>
              </p:custDataLst>
            </p:nvPr>
          </p:nvSpPr>
          <p:spPr>
            <a:xfrm>
              <a:off x="358085" y="5249188"/>
              <a:ext cx="1982280" cy="81622"/>
            </a:xfrm>
            <a:prstGeom prst="rect">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5" name="文本框 144"/>
          <p:cNvSpPr txBox="1"/>
          <p:nvPr>
            <p:custDataLst>
              <p:tags r:id="rId6"/>
            </p:custDataLst>
          </p:nvPr>
        </p:nvSpPr>
        <p:spPr>
          <a:xfrm>
            <a:off x="1248214" y="2570946"/>
            <a:ext cx="1122423" cy="276999"/>
          </a:xfrm>
          <a:prstGeom prst="rect">
            <a:avLst/>
          </a:prstGeom>
          <a:noFill/>
        </p:spPr>
        <p:txBody>
          <a:bodyPr wrap="none" rtlCol="0">
            <a:spAutoFit/>
          </a:bodyPr>
          <a:lstStyle/>
          <a:p>
            <a:r>
              <a:rPr lang="zh-CN" altLang="en-US" sz="1200" b="1"/>
              <a:t>详情点击</a:t>
            </a:r>
            <a:r>
              <a:rPr lang="en-US" altLang="zh-CN" sz="1200" b="1"/>
              <a:t>&gt;&gt;&gt;</a:t>
            </a:r>
            <a:endParaRPr lang="zh-CN" altLang="en-US" sz="1200" b="1"/>
          </a:p>
        </p:txBody>
      </p:sp>
      <p:sp>
        <p:nvSpPr>
          <p:cNvPr id="146" name="文本框 145"/>
          <p:cNvSpPr txBox="1"/>
          <p:nvPr>
            <p:custDataLst>
              <p:tags r:id="rId7"/>
            </p:custDataLst>
          </p:nvPr>
        </p:nvSpPr>
        <p:spPr>
          <a:xfrm>
            <a:off x="3772305" y="5424416"/>
            <a:ext cx="1122423" cy="276999"/>
          </a:xfrm>
          <a:prstGeom prst="rect">
            <a:avLst/>
          </a:prstGeom>
          <a:noFill/>
        </p:spPr>
        <p:txBody>
          <a:bodyPr wrap="none" rtlCol="0">
            <a:spAutoFit/>
          </a:bodyPr>
          <a:lstStyle/>
          <a:p>
            <a:r>
              <a:rPr lang="zh-CN" altLang="en-US" sz="1200" b="1"/>
              <a:t>详情点击</a:t>
            </a:r>
            <a:r>
              <a:rPr lang="en-US" altLang="zh-CN" sz="1200" b="1"/>
              <a:t>&gt;&gt;&gt;</a:t>
            </a:r>
            <a:endParaRPr lang="zh-CN" altLang="en-US" sz="1200" b="1"/>
          </a:p>
        </p:txBody>
      </p:sp>
      <p:sp>
        <p:nvSpPr>
          <p:cNvPr id="147" name="文本框 146"/>
          <p:cNvSpPr txBox="1"/>
          <p:nvPr>
            <p:custDataLst>
              <p:tags r:id="rId8"/>
            </p:custDataLst>
          </p:nvPr>
        </p:nvSpPr>
        <p:spPr>
          <a:xfrm>
            <a:off x="6013524" y="4630455"/>
            <a:ext cx="1122423" cy="276999"/>
          </a:xfrm>
          <a:prstGeom prst="rect">
            <a:avLst/>
          </a:prstGeom>
          <a:noFill/>
        </p:spPr>
        <p:txBody>
          <a:bodyPr wrap="none" rtlCol="0">
            <a:spAutoFit/>
          </a:bodyPr>
          <a:lstStyle/>
          <a:p>
            <a:r>
              <a:rPr lang="zh-CN" altLang="en-US" sz="1200" b="1"/>
              <a:t>详情点击</a:t>
            </a:r>
            <a:r>
              <a:rPr lang="en-US" altLang="zh-CN" sz="1200" b="1"/>
              <a:t>&gt;&gt;&gt;</a:t>
            </a:r>
            <a:endParaRPr lang="zh-CN" altLang="en-US" sz="1200" b="1"/>
          </a:p>
        </p:txBody>
      </p:sp>
      <p:sp>
        <p:nvSpPr>
          <p:cNvPr id="148" name="文本框 147"/>
          <p:cNvSpPr txBox="1"/>
          <p:nvPr>
            <p:custDataLst>
              <p:tags r:id="rId9"/>
            </p:custDataLst>
          </p:nvPr>
        </p:nvSpPr>
        <p:spPr>
          <a:xfrm>
            <a:off x="9704798" y="4395398"/>
            <a:ext cx="1122423" cy="276999"/>
          </a:xfrm>
          <a:prstGeom prst="rect">
            <a:avLst/>
          </a:prstGeom>
          <a:noFill/>
        </p:spPr>
        <p:txBody>
          <a:bodyPr wrap="none" rtlCol="0">
            <a:spAutoFit/>
          </a:bodyPr>
          <a:lstStyle/>
          <a:p>
            <a:r>
              <a:rPr lang="zh-CN" altLang="en-US" sz="1200" b="1"/>
              <a:t>详情点击</a:t>
            </a:r>
            <a:r>
              <a:rPr lang="en-US" altLang="zh-CN" sz="1200" b="1"/>
              <a:t>&gt;&gt;&gt;</a:t>
            </a:r>
            <a:endParaRPr lang="zh-CN" altLang="en-US" sz="1200" b="1"/>
          </a:p>
        </p:txBody>
      </p:sp>
    </p:spTree>
    <p:extLst>
      <p:ext uri="{BB962C8B-B14F-4D97-AF65-F5344CB8AC3E}">
        <p14:creationId xmlns:p14="http://schemas.microsoft.com/office/powerpoint/2010/main" val="4177764570"/>
      </p:ext>
    </p:extLst>
  </p:cSld>
  <p:clrMapOvr>
    <a:masterClrMapping/>
  </p:clrMapOvr>
  <p:transition spd="slow">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9" name="组合 148"/>
          <p:cNvGrpSpPr/>
          <p:nvPr>
            <p:custDataLst>
              <p:tags r:id="rId1"/>
            </p:custDataLst>
          </p:nvPr>
        </p:nvGrpSpPr>
        <p:grpSpPr>
          <a:xfrm>
            <a:off x="849352" y="-4855407"/>
            <a:ext cx="16769632" cy="8151213"/>
            <a:chOff x="1796951" y="1136000"/>
            <a:chExt cx="8988202" cy="4368893"/>
          </a:xfrm>
        </p:grpSpPr>
        <p:grpSp>
          <p:nvGrpSpPr>
            <p:cNvPr id="150" name="组合 149"/>
            <p:cNvGrpSpPr/>
            <p:nvPr>
              <p:custDataLst>
                <p:tags r:id="rId7"/>
              </p:custDataLst>
            </p:nvPr>
          </p:nvGrpSpPr>
          <p:grpSpPr>
            <a:xfrm>
              <a:off x="1796951" y="1252665"/>
              <a:ext cx="8988202" cy="4252228"/>
              <a:chOff x="1648185" y="1123951"/>
              <a:chExt cx="6117256" cy="2894012"/>
            </a:xfrm>
            <a:solidFill>
              <a:srgbClr val="F2F2F2">
                <a:lumMod val="90000"/>
              </a:srgbClr>
            </a:solidFill>
          </p:grpSpPr>
          <p:sp>
            <p:nvSpPr>
              <p:cNvPr id="159" name="Freeform 6"/>
              <p:cNvSpPr/>
              <p:nvPr>
                <p:custDataLst>
                  <p:tags r:id="rId16"/>
                </p:custDataLst>
              </p:nvPr>
            </p:nvSpPr>
            <p:spPr bwMode="auto">
              <a:xfrm>
                <a:off x="2837189" y="1217456"/>
                <a:ext cx="46175" cy="24242"/>
              </a:xfrm>
              <a:custGeom>
                <a:avLst/>
                <a:gdLst>
                  <a:gd name="T0" fmla="*/ 9 w 17"/>
                  <a:gd name="T1" fmla="*/ 1 h 9"/>
                  <a:gd name="T2" fmla="*/ 10 w 17"/>
                  <a:gd name="T3" fmla="*/ 2 h 9"/>
                  <a:gd name="T4" fmla="*/ 13 w 17"/>
                  <a:gd name="T5" fmla="*/ 8 h 9"/>
                  <a:gd name="T6" fmla="*/ 6 w 17"/>
                  <a:gd name="T7" fmla="*/ 5 h 9"/>
                  <a:gd name="T8" fmla="*/ 9 w 17"/>
                  <a:gd name="T9" fmla="*/ 1 h 9"/>
                </a:gdLst>
                <a:ahLst/>
                <a:cxnLst>
                  <a:cxn ang="0">
                    <a:pos x="T0" y="T1"/>
                  </a:cxn>
                  <a:cxn ang="0">
                    <a:pos x="T2" y="T3"/>
                  </a:cxn>
                  <a:cxn ang="0">
                    <a:pos x="T4" y="T5"/>
                  </a:cxn>
                  <a:cxn ang="0">
                    <a:pos x="T6" y="T7"/>
                  </a:cxn>
                  <a:cxn ang="0">
                    <a:pos x="T8" y="T9"/>
                  </a:cxn>
                </a:cxnLst>
                <a:rect l="0" t="0" r="r" b="b"/>
                <a:pathLst>
                  <a:path w="17" h="9">
                    <a:moveTo>
                      <a:pt x="9" y="1"/>
                    </a:moveTo>
                    <a:cubicBezTo>
                      <a:pt x="10" y="0"/>
                      <a:pt x="10" y="1"/>
                      <a:pt x="10" y="2"/>
                    </a:cubicBezTo>
                    <a:cubicBezTo>
                      <a:pt x="12" y="5"/>
                      <a:pt x="17" y="5"/>
                      <a:pt x="13" y="8"/>
                    </a:cubicBezTo>
                    <a:cubicBezTo>
                      <a:pt x="9" y="9"/>
                      <a:pt x="11" y="3"/>
                      <a:pt x="6" y="5"/>
                    </a:cubicBezTo>
                    <a:cubicBezTo>
                      <a:pt x="0" y="3"/>
                      <a:pt x="12" y="5"/>
                      <a:pt x="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0" name="Freeform 7"/>
              <p:cNvSpPr/>
              <p:nvPr>
                <p:custDataLst>
                  <p:tags r:id="rId17"/>
                </p:custDataLst>
              </p:nvPr>
            </p:nvSpPr>
            <p:spPr bwMode="auto">
              <a:xfrm>
                <a:off x="3455933" y="1217456"/>
                <a:ext cx="84270" cy="46175"/>
              </a:xfrm>
              <a:custGeom>
                <a:avLst/>
                <a:gdLst>
                  <a:gd name="T0" fmla="*/ 29 w 31"/>
                  <a:gd name="T1" fmla="*/ 12 h 17"/>
                  <a:gd name="T2" fmla="*/ 18 w 31"/>
                  <a:gd name="T3" fmla="*/ 15 h 17"/>
                  <a:gd name="T4" fmla="*/ 3 w 31"/>
                  <a:gd name="T5" fmla="*/ 15 h 17"/>
                  <a:gd name="T6" fmla="*/ 0 w 31"/>
                  <a:gd name="T7" fmla="*/ 12 h 17"/>
                  <a:gd name="T8" fmla="*/ 23 w 31"/>
                  <a:gd name="T9" fmla="*/ 1 h 17"/>
                  <a:gd name="T10" fmla="*/ 28 w 31"/>
                  <a:gd name="T11" fmla="*/ 4 h 17"/>
                  <a:gd name="T12" fmla="*/ 25 w 31"/>
                  <a:gd name="T13" fmla="*/ 5 h 17"/>
                  <a:gd name="T14" fmla="*/ 29 w 31"/>
                  <a:gd name="T15" fmla="*/ 12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7">
                    <a:moveTo>
                      <a:pt x="29" y="12"/>
                    </a:moveTo>
                    <a:cubicBezTo>
                      <a:pt x="25" y="13"/>
                      <a:pt x="18" y="11"/>
                      <a:pt x="18" y="15"/>
                    </a:cubicBezTo>
                    <a:cubicBezTo>
                      <a:pt x="15" y="13"/>
                      <a:pt x="9" y="17"/>
                      <a:pt x="3" y="15"/>
                    </a:cubicBezTo>
                    <a:cubicBezTo>
                      <a:pt x="3" y="13"/>
                      <a:pt x="2" y="13"/>
                      <a:pt x="0" y="12"/>
                    </a:cubicBezTo>
                    <a:cubicBezTo>
                      <a:pt x="3" y="4"/>
                      <a:pt x="11" y="0"/>
                      <a:pt x="23" y="1"/>
                    </a:cubicBezTo>
                    <a:cubicBezTo>
                      <a:pt x="22" y="5"/>
                      <a:pt x="27" y="2"/>
                      <a:pt x="28" y="4"/>
                    </a:cubicBezTo>
                    <a:cubicBezTo>
                      <a:pt x="29" y="5"/>
                      <a:pt x="25" y="5"/>
                      <a:pt x="25" y="5"/>
                    </a:cubicBezTo>
                    <a:cubicBezTo>
                      <a:pt x="25" y="7"/>
                      <a:pt x="31" y="6"/>
                      <a:pt x="29" y="1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1" name="Freeform 8"/>
              <p:cNvSpPr/>
              <p:nvPr>
                <p:custDataLst>
                  <p:tags r:id="rId18"/>
                </p:custDataLst>
              </p:nvPr>
            </p:nvSpPr>
            <p:spPr bwMode="auto">
              <a:xfrm>
                <a:off x="2973405" y="1222073"/>
                <a:ext cx="40403" cy="25396"/>
              </a:xfrm>
              <a:custGeom>
                <a:avLst/>
                <a:gdLst>
                  <a:gd name="T0" fmla="*/ 15 w 15"/>
                  <a:gd name="T1" fmla="*/ 2 h 9"/>
                  <a:gd name="T2" fmla="*/ 14 w 15"/>
                  <a:gd name="T3" fmla="*/ 7 h 9"/>
                  <a:gd name="T4" fmla="*/ 8 w 15"/>
                  <a:gd name="T5" fmla="*/ 9 h 9"/>
                  <a:gd name="T6" fmla="*/ 0 w 15"/>
                  <a:gd name="T7" fmla="*/ 5 h 9"/>
                  <a:gd name="T8" fmla="*/ 9 w 15"/>
                  <a:gd name="T9" fmla="*/ 5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4" y="5"/>
                      <a:pt x="14" y="7"/>
                    </a:cubicBezTo>
                    <a:cubicBezTo>
                      <a:pt x="11" y="7"/>
                      <a:pt x="10" y="8"/>
                      <a:pt x="8" y="9"/>
                    </a:cubicBezTo>
                    <a:cubicBezTo>
                      <a:pt x="5" y="8"/>
                      <a:pt x="0" y="9"/>
                      <a:pt x="0" y="5"/>
                    </a:cubicBezTo>
                    <a:cubicBezTo>
                      <a:pt x="5" y="5"/>
                      <a:pt x="6" y="1"/>
                      <a:pt x="9" y="5"/>
                    </a:cubicBezTo>
                    <a:cubicBezTo>
                      <a:pt x="12" y="4"/>
                      <a:pt x="11" y="0"/>
                      <a:pt x="15"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2" name="Freeform 9"/>
              <p:cNvSpPr/>
              <p:nvPr>
                <p:custDataLst>
                  <p:tags r:id="rId19"/>
                </p:custDataLst>
              </p:nvPr>
            </p:nvSpPr>
            <p:spPr bwMode="auto">
              <a:xfrm>
                <a:off x="2713671" y="1235925"/>
                <a:ext cx="51947" cy="27705"/>
              </a:xfrm>
              <a:custGeom>
                <a:avLst/>
                <a:gdLst>
                  <a:gd name="T0" fmla="*/ 18 w 19"/>
                  <a:gd name="T1" fmla="*/ 0 h 10"/>
                  <a:gd name="T2" fmla="*/ 15 w 19"/>
                  <a:gd name="T3" fmla="*/ 4 h 10"/>
                  <a:gd name="T4" fmla="*/ 11 w 19"/>
                  <a:gd name="T5" fmla="*/ 8 h 10"/>
                  <a:gd name="T6" fmla="*/ 8 w 19"/>
                  <a:gd name="T7" fmla="*/ 5 h 10"/>
                  <a:gd name="T8" fmla="*/ 3 w 19"/>
                  <a:gd name="T9" fmla="*/ 7 h 10"/>
                  <a:gd name="T10" fmla="*/ 1 w 19"/>
                  <a:gd name="T11" fmla="*/ 4 h 10"/>
                  <a:gd name="T12" fmla="*/ 8 w 19"/>
                  <a:gd name="T13" fmla="*/ 2 h 10"/>
                  <a:gd name="T14" fmla="*/ 8 w 19"/>
                  <a:gd name="T15" fmla="*/ 1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3"/>
                      <a:pt x="15" y="2"/>
                      <a:pt x="15" y="4"/>
                    </a:cubicBezTo>
                    <a:cubicBezTo>
                      <a:pt x="15" y="5"/>
                      <a:pt x="13" y="8"/>
                      <a:pt x="11" y="8"/>
                    </a:cubicBezTo>
                    <a:cubicBezTo>
                      <a:pt x="8" y="10"/>
                      <a:pt x="9" y="6"/>
                      <a:pt x="8" y="5"/>
                    </a:cubicBezTo>
                    <a:cubicBezTo>
                      <a:pt x="7" y="5"/>
                      <a:pt x="5" y="7"/>
                      <a:pt x="3" y="7"/>
                    </a:cubicBezTo>
                    <a:cubicBezTo>
                      <a:pt x="3" y="7"/>
                      <a:pt x="2" y="3"/>
                      <a:pt x="1" y="4"/>
                    </a:cubicBezTo>
                    <a:cubicBezTo>
                      <a:pt x="0" y="0"/>
                      <a:pt x="6" y="4"/>
                      <a:pt x="8" y="2"/>
                    </a:cubicBezTo>
                    <a:cubicBezTo>
                      <a:pt x="8" y="2"/>
                      <a:pt x="8" y="1"/>
                      <a:pt x="8" y="1"/>
                    </a:cubicBezTo>
                    <a:cubicBezTo>
                      <a:pt x="12" y="0"/>
                      <a:pt x="13" y="1"/>
                      <a:pt x="1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3" name="Freeform 10"/>
              <p:cNvSpPr/>
              <p:nvPr>
                <p:custDataLst>
                  <p:tags r:id="rId20"/>
                </p:custDataLst>
              </p:nvPr>
            </p:nvSpPr>
            <p:spPr bwMode="auto">
              <a:xfrm>
                <a:off x="2923767" y="1233617"/>
                <a:ext cx="41557" cy="13852"/>
              </a:xfrm>
              <a:custGeom>
                <a:avLst/>
                <a:gdLst>
                  <a:gd name="T0" fmla="*/ 14 w 15"/>
                  <a:gd name="T1" fmla="*/ 5 h 5"/>
                  <a:gd name="T2" fmla="*/ 2 w 15"/>
                  <a:gd name="T3" fmla="*/ 5 h 5"/>
                  <a:gd name="T4" fmla="*/ 6 w 15"/>
                  <a:gd name="T5" fmla="*/ 1 h 5"/>
                  <a:gd name="T6" fmla="*/ 14 w 15"/>
                  <a:gd name="T7" fmla="*/ 5 h 5"/>
                </a:gdLst>
                <a:ahLst/>
                <a:cxnLst>
                  <a:cxn ang="0">
                    <a:pos x="T0" y="T1"/>
                  </a:cxn>
                  <a:cxn ang="0">
                    <a:pos x="T2" y="T3"/>
                  </a:cxn>
                  <a:cxn ang="0">
                    <a:pos x="T4" y="T5"/>
                  </a:cxn>
                  <a:cxn ang="0">
                    <a:pos x="T6" y="T7"/>
                  </a:cxn>
                </a:cxnLst>
                <a:rect l="0" t="0" r="r" b="b"/>
                <a:pathLst>
                  <a:path w="15" h="5">
                    <a:moveTo>
                      <a:pt x="14" y="5"/>
                    </a:moveTo>
                    <a:cubicBezTo>
                      <a:pt x="10" y="5"/>
                      <a:pt x="6" y="5"/>
                      <a:pt x="2" y="5"/>
                    </a:cubicBezTo>
                    <a:cubicBezTo>
                      <a:pt x="0" y="0"/>
                      <a:pt x="7" y="4"/>
                      <a:pt x="6" y="1"/>
                    </a:cubicBezTo>
                    <a:cubicBezTo>
                      <a:pt x="8" y="3"/>
                      <a:pt x="15" y="0"/>
                      <a:pt x="14"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4" name="Freeform 11"/>
              <p:cNvSpPr/>
              <p:nvPr>
                <p:custDataLst>
                  <p:tags r:id="rId21"/>
                </p:custDataLst>
              </p:nvPr>
            </p:nvSpPr>
            <p:spPr bwMode="auto">
              <a:xfrm>
                <a:off x="2861431" y="1249778"/>
                <a:ext cx="51947" cy="19625"/>
              </a:xfrm>
              <a:custGeom>
                <a:avLst/>
                <a:gdLst>
                  <a:gd name="T0" fmla="*/ 13 w 19"/>
                  <a:gd name="T1" fmla="*/ 0 h 7"/>
                  <a:gd name="T2" fmla="*/ 13 w 19"/>
                  <a:gd name="T3" fmla="*/ 6 h 7"/>
                  <a:gd name="T4" fmla="*/ 0 w 19"/>
                  <a:gd name="T5" fmla="*/ 5 h 7"/>
                  <a:gd name="T6" fmla="*/ 13 w 19"/>
                  <a:gd name="T7" fmla="*/ 0 h 7"/>
                </a:gdLst>
                <a:ahLst/>
                <a:cxnLst>
                  <a:cxn ang="0">
                    <a:pos x="T0" y="T1"/>
                  </a:cxn>
                  <a:cxn ang="0">
                    <a:pos x="T2" y="T3"/>
                  </a:cxn>
                  <a:cxn ang="0">
                    <a:pos x="T4" y="T5"/>
                  </a:cxn>
                  <a:cxn ang="0">
                    <a:pos x="T6" y="T7"/>
                  </a:cxn>
                </a:cxnLst>
                <a:rect l="0" t="0" r="r" b="b"/>
                <a:pathLst>
                  <a:path w="19" h="7">
                    <a:moveTo>
                      <a:pt x="13" y="0"/>
                    </a:moveTo>
                    <a:cubicBezTo>
                      <a:pt x="19" y="3"/>
                      <a:pt x="13" y="2"/>
                      <a:pt x="13" y="6"/>
                    </a:cubicBezTo>
                    <a:cubicBezTo>
                      <a:pt x="9" y="6"/>
                      <a:pt x="2" y="7"/>
                      <a:pt x="0" y="5"/>
                    </a:cubicBezTo>
                    <a:cubicBezTo>
                      <a:pt x="2" y="1"/>
                      <a:pt x="10" y="4"/>
                      <a:pt x="1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5" name="Freeform 12"/>
              <p:cNvSpPr/>
              <p:nvPr>
                <p:custDataLst>
                  <p:tags r:id="rId22"/>
                </p:custDataLst>
              </p:nvPr>
            </p:nvSpPr>
            <p:spPr bwMode="auto">
              <a:xfrm>
                <a:off x="6320166" y="1265939"/>
                <a:ext cx="25396" cy="16161"/>
              </a:xfrm>
              <a:custGeom>
                <a:avLst/>
                <a:gdLst>
                  <a:gd name="T0" fmla="*/ 0 w 9"/>
                  <a:gd name="T1" fmla="*/ 0 h 6"/>
                  <a:gd name="T2" fmla="*/ 8 w 9"/>
                  <a:gd name="T3" fmla="*/ 6 h 6"/>
                  <a:gd name="T4" fmla="*/ 0 w 9"/>
                  <a:gd name="T5" fmla="*/ 0 h 6"/>
                </a:gdLst>
                <a:ahLst/>
                <a:cxnLst>
                  <a:cxn ang="0">
                    <a:pos x="T0" y="T1"/>
                  </a:cxn>
                  <a:cxn ang="0">
                    <a:pos x="T2" y="T3"/>
                  </a:cxn>
                  <a:cxn ang="0">
                    <a:pos x="T4" y="T5"/>
                  </a:cxn>
                </a:cxnLst>
                <a:rect l="0" t="0" r="r" b="b"/>
                <a:pathLst>
                  <a:path w="9" h="6">
                    <a:moveTo>
                      <a:pt x="0" y="0"/>
                    </a:moveTo>
                    <a:cubicBezTo>
                      <a:pt x="5" y="0"/>
                      <a:pt x="9" y="1"/>
                      <a:pt x="8" y="6"/>
                    </a:cubicBezTo>
                    <a:cubicBezTo>
                      <a:pt x="6" y="4"/>
                      <a:pt x="0" y="5"/>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6" name="Freeform 13"/>
              <p:cNvSpPr/>
              <p:nvPr>
                <p:custDataLst>
                  <p:tags r:id="rId23"/>
                </p:custDataLst>
              </p:nvPr>
            </p:nvSpPr>
            <p:spPr bwMode="auto">
              <a:xfrm>
                <a:off x="3482484" y="1263630"/>
                <a:ext cx="95813" cy="48484"/>
              </a:xfrm>
              <a:custGeom>
                <a:avLst/>
                <a:gdLst>
                  <a:gd name="T0" fmla="*/ 31 w 35"/>
                  <a:gd name="T1" fmla="*/ 4 h 18"/>
                  <a:gd name="T2" fmla="*/ 34 w 35"/>
                  <a:gd name="T3" fmla="*/ 12 h 18"/>
                  <a:gd name="T4" fmla="*/ 19 w 35"/>
                  <a:gd name="T5" fmla="*/ 16 h 18"/>
                  <a:gd name="T6" fmla="*/ 16 w 35"/>
                  <a:gd name="T7" fmla="*/ 15 h 18"/>
                  <a:gd name="T8" fmla="*/ 10 w 35"/>
                  <a:gd name="T9" fmla="*/ 15 h 18"/>
                  <a:gd name="T10" fmla="*/ 10 w 35"/>
                  <a:gd name="T11" fmla="*/ 12 h 18"/>
                  <a:gd name="T12" fmla="*/ 6 w 35"/>
                  <a:gd name="T13" fmla="*/ 13 h 18"/>
                  <a:gd name="T14" fmla="*/ 8 w 35"/>
                  <a:gd name="T15" fmla="*/ 10 h 18"/>
                  <a:gd name="T16" fmla="*/ 2 w 35"/>
                  <a:gd name="T17" fmla="*/ 9 h 18"/>
                  <a:gd name="T18" fmla="*/ 5 w 35"/>
                  <a:gd name="T19" fmla="*/ 6 h 18"/>
                  <a:gd name="T20" fmla="*/ 9 w 35"/>
                  <a:gd name="T21" fmla="*/ 3 h 18"/>
                  <a:gd name="T22" fmla="*/ 22 w 35"/>
                  <a:gd name="T23" fmla="*/ 1 h 18"/>
                  <a:gd name="T24" fmla="*/ 22 w 35"/>
                  <a:gd name="T25" fmla="*/ 4 h 18"/>
                  <a:gd name="T26" fmla="*/ 31 w 35"/>
                  <a:gd name="T27"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8">
                    <a:moveTo>
                      <a:pt x="31" y="4"/>
                    </a:moveTo>
                    <a:cubicBezTo>
                      <a:pt x="30" y="9"/>
                      <a:pt x="26" y="12"/>
                      <a:pt x="34" y="12"/>
                    </a:cubicBezTo>
                    <a:cubicBezTo>
                      <a:pt x="35" y="18"/>
                      <a:pt x="25" y="17"/>
                      <a:pt x="19" y="16"/>
                    </a:cubicBezTo>
                    <a:cubicBezTo>
                      <a:pt x="17" y="16"/>
                      <a:pt x="18" y="16"/>
                      <a:pt x="16" y="15"/>
                    </a:cubicBezTo>
                    <a:cubicBezTo>
                      <a:pt x="13" y="12"/>
                      <a:pt x="14" y="17"/>
                      <a:pt x="10" y="15"/>
                    </a:cubicBezTo>
                    <a:cubicBezTo>
                      <a:pt x="10" y="15"/>
                      <a:pt x="11" y="12"/>
                      <a:pt x="10" y="12"/>
                    </a:cubicBezTo>
                    <a:cubicBezTo>
                      <a:pt x="10" y="11"/>
                      <a:pt x="8" y="14"/>
                      <a:pt x="6" y="13"/>
                    </a:cubicBezTo>
                    <a:cubicBezTo>
                      <a:pt x="6" y="13"/>
                      <a:pt x="8" y="11"/>
                      <a:pt x="8" y="10"/>
                    </a:cubicBezTo>
                    <a:cubicBezTo>
                      <a:pt x="7" y="9"/>
                      <a:pt x="1" y="12"/>
                      <a:pt x="2" y="9"/>
                    </a:cubicBezTo>
                    <a:cubicBezTo>
                      <a:pt x="0" y="6"/>
                      <a:pt x="3" y="7"/>
                      <a:pt x="5" y="6"/>
                    </a:cubicBezTo>
                    <a:cubicBezTo>
                      <a:pt x="6" y="4"/>
                      <a:pt x="6" y="4"/>
                      <a:pt x="9" y="3"/>
                    </a:cubicBezTo>
                    <a:cubicBezTo>
                      <a:pt x="10" y="3"/>
                      <a:pt x="17" y="0"/>
                      <a:pt x="22" y="1"/>
                    </a:cubicBezTo>
                    <a:cubicBezTo>
                      <a:pt x="23" y="1"/>
                      <a:pt x="22" y="4"/>
                      <a:pt x="22" y="4"/>
                    </a:cubicBezTo>
                    <a:cubicBezTo>
                      <a:pt x="24" y="6"/>
                      <a:pt x="30" y="3"/>
                      <a:pt x="31"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7" name="Freeform 14"/>
              <p:cNvSpPr/>
              <p:nvPr>
                <p:custDataLst>
                  <p:tags r:id="rId24"/>
                </p:custDataLst>
              </p:nvPr>
            </p:nvSpPr>
            <p:spPr bwMode="auto">
              <a:xfrm>
                <a:off x="3447852" y="1265939"/>
                <a:ext cx="34631" cy="24242"/>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2" y="0"/>
                      <a:pt x="9" y="3"/>
                      <a:pt x="13"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8" name="Freeform 15"/>
              <p:cNvSpPr/>
              <p:nvPr>
                <p:custDataLst>
                  <p:tags r:id="rId25"/>
                </p:custDataLst>
              </p:nvPr>
            </p:nvSpPr>
            <p:spPr bwMode="auto">
              <a:xfrm>
                <a:off x="6235897" y="1293644"/>
                <a:ext cx="95813" cy="51947"/>
              </a:xfrm>
              <a:custGeom>
                <a:avLst/>
                <a:gdLst>
                  <a:gd name="T0" fmla="*/ 25 w 35"/>
                  <a:gd name="T1" fmla="*/ 5 h 19"/>
                  <a:gd name="T2" fmla="*/ 30 w 35"/>
                  <a:gd name="T3" fmla="*/ 11 h 19"/>
                  <a:gd name="T4" fmla="*/ 34 w 35"/>
                  <a:gd name="T5" fmla="*/ 19 h 19"/>
                  <a:gd name="T6" fmla="*/ 30 w 35"/>
                  <a:gd name="T7" fmla="*/ 19 h 19"/>
                  <a:gd name="T8" fmla="*/ 30 w 35"/>
                  <a:gd name="T9" fmla="*/ 16 h 19"/>
                  <a:gd name="T10" fmla="*/ 27 w 35"/>
                  <a:gd name="T11" fmla="*/ 14 h 19"/>
                  <a:gd name="T12" fmla="*/ 8 w 35"/>
                  <a:gd name="T13" fmla="*/ 13 h 19"/>
                  <a:gd name="T14" fmla="*/ 12 w 35"/>
                  <a:gd name="T15" fmla="*/ 10 h 19"/>
                  <a:gd name="T16" fmla="*/ 9 w 35"/>
                  <a:gd name="T17" fmla="*/ 7 h 19"/>
                  <a:gd name="T18" fmla="*/ 0 w 35"/>
                  <a:gd name="T19" fmla="*/ 2 h 19"/>
                  <a:gd name="T20" fmla="*/ 12 w 35"/>
                  <a:gd name="T21" fmla="*/ 2 h 19"/>
                  <a:gd name="T22" fmla="*/ 15 w 35"/>
                  <a:gd name="T23" fmla="*/ 5 h 19"/>
                  <a:gd name="T24" fmla="*/ 21 w 35"/>
                  <a:gd name="T25" fmla="*/ 5 h 19"/>
                  <a:gd name="T26" fmla="*/ 25 w 35"/>
                  <a:gd name="T27"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9">
                    <a:moveTo>
                      <a:pt x="25" y="5"/>
                    </a:moveTo>
                    <a:cubicBezTo>
                      <a:pt x="27" y="7"/>
                      <a:pt x="28" y="9"/>
                      <a:pt x="30" y="11"/>
                    </a:cubicBezTo>
                    <a:cubicBezTo>
                      <a:pt x="31" y="13"/>
                      <a:pt x="35" y="15"/>
                      <a:pt x="34" y="19"/>
                    </a:cubicBezTo>
                    <a:cubicBezTo>
                      <a:pt x="33" y="18"/>
                      <a:pt x="30" y="19"/>
                      <a:pt x="30" y="19"/>
                    </a:cubicBezTo>
                    <a:cubicBezTo>
                      <a:pt x="29" y="18"/>
                      <a:pt x="30" y="16"/>
                      <a:pt x="30" y="16"/>
                    </a:cubicBezTo>
                    <a:cubicBezTo>
                      <a:pt x="29" y="15"/>
                      <a:pt x="26" y="18"/>
                      <a:pt x="27" y="14"/>
                    </a:cubicBezTo>
                    <a:cubicBezTo>
                      <a:pt x="18" y="14"/>
                      <a:pt x="12" y="14"/>
                      <a:pt x="8" y="13"/>
                    </a:cubicBezTo>
                    <a:cubicBezTo>
                      <a:pt x="7" y="9"/>
                      <a:pt x="10" y="10"/>
                      <a:pt x="12" y="10"/>
                    </a:cubicBezTo>
                    <a:cubicBezTo>
                      <a:pt x="12" y="8"/>
                      <a:pt x="9" y="9"/>
                      <a:pt x="9" y="7"/>
                    </a:cubicBezTo>
                    <a:cubicBezTo>
                      <a:pt x="3" y="5"/>
                      <a:pt x="1" y="9"/>
                      <a:pt x="0" y="2"/>
                    </a:cubicBezTo>
                    <a:cubicBezTo>
                      <a:pt x="4" y="0"/>
                      <a:pt x="8" y="1"/>
                      <a:pt x="12" y="2"/>
                    </a:cubicBezTo>
                    <a:cubicBezTo>
                      <a:pt x="14" y="3"/>
                      <a:pt x="15" y="3"/>
                      <a:pt x="15" y="5"/>
                    </a:cubicBezTo>
                    <a:cubicBezTo>
                      <a:pt x="17" y="7"/>
                      <a:pt x="21" y="1"/>
                      <a:pt x="21" y="5"/>
                    </a:cubicBezTo>
                    <a:cubicBezTo>
                      <a:pt x="21" y="7"/>
                      <a:pt x="26" y="7"/>
                      <a:pt x="25"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9" name="Freeform 16"/>
              <p:cNvSpPr/>
              <p:nvPr>
                <p:custDataLst>
                  <p:tags r:id="rId26"/>
                </p:custDataLst>
              </p:nvPr>
            </p:nvSpPr>
            <p:spPr bwMode="auto">
              <a:xfrm>
                <a:off x="3580605" y="1293644"/>
                <a:ext cx="95813" cy="48484"/>
              </a:xfrm>
              <a:custGeom>
                <a:avLst/>
                <a:gdLst>
                  <a:gd name="T0" fmla="*/ 14 w 35"/>
                  <a:gd name="T1" fmla="*/ 1 h 18"/>
                  <a:gd name="T2" fmla="*/ 20 w 35"/>
                  <a:gd name="T3" fmla="*/ 5 h 18"/>
                  <a:gd name="T4" fmla="*/ 22 w 35"/>
                  <a:gd name="T5" fmla="*/ 2 h 18"/>
                  <a:gd name="T6" fmla="*/ 25 w 35"/>
                  <a:gd name="T7" fmla="*/ 5 h 18"/>
                  <a:gd name="T8" fmla="*/ 28 w 35"/>
                  <a:gd name="T9" fmla="*/ 5 h 18"/>
                  <a:gd name="T10" fmla="*/ 28 w 35"/>
                  <a:gd name="T11" fmla="*/ 7 h 18"/>
                  <a:gd name="T12" fmla="*/ 34 w 35"/>
                  <a:gd name="T13" fmla="*/ 8 h 18"/>
                  <a:gd name="T14" fmla="*/ 23 w 35"/>
                  <a:gd name="T15" fmla="*/ 11 h 18"/>
                  <a:gd name="T16" fmla="*/ 22 w 35"/>
                  <a:gd name="T17" fmla="*/ 14 h 18"/>
                  <a:gd name="T18" fmla="*/ 9 w 35"/>
                  <a:gd name="T19" fmla="*/ 14 h 18"/>
                  <a:gd name="T20" fmla="*/ 7 w 35"/>
                  <a:gd name="T21" fmla="*/ 17 h 18"/>
                  <a:gd name="T22" fmla="*/ 1 w 35"/>
                  <a:gd name="T23" fmla="*/ 16 h 18"/>
                  <a:gd name="T24" fmla="*/ 1 w 35"/>
                  <a:gd name="T25" fmla="*/ 11 h 18"/>
                  <a:gd name="T26" fmla="*/ 4 w 35"/>
                  <a:gd name="T27" fmla="*/ 11 h 18"/>
                  <a:gd name="T28" fmla="*/ 6 w 35"/>
                  <a:gd name="T29" fmla="*/ 7 h 18"/>
                  <a:gd name="T30" fmla="*/ 9 w 35"/>
                  <a:gd name="T31" fmla="*/ 7 h 18"/>
                  <a:gd name="T32" fmla="*/ 14 w 35"/>
                  <a:gd name="T33"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 h="18">
                    <a:moveTo>
                      <a:pt x="14" y="1"/>
                    </a:moveTo>
                    <a:cubicBezTo>
                      <a:pt x="16" y="3"/>
                      <a:pt x="22" y="0"/>
                      <a:pt x="20" y="5"/>
                    </a:cubicBezTo>
                    <a:cubicBezTo>
                      <a:pt x="22" y="6"/>
                      <a:pt x="22" y="2"/>
                      <a:pt x="22" y="2"/>
                    </a:cubicBezTo>
                    <a:cubicBezTo>
                      <a:pt x="24" y="2"/>
                      <a:pt x="24" y="4"/>
                      <a:pt x="25" y="5"/>
                    </a:cubicBezTo>
                    <a:cubicBezTo>
                      <a:pt x="25" y="6"/>
                      <a:pt x="27" y="5"/>
                      <a:pt x="28" y="5"/>
                    </a:cubicBezTo>
                    <a:cubicBezTo>
                      <a:pt x="28" y="5"/>
                      <a:pt x="28" y="7"/>
                      <a:pt x="28" y="7"/>
                    </a:cubicBezTo>
                    <a:cubicBezTo>
                      <a:pt x="30" y="7"/>
                      <a:pt x="34" y="5"/>
                      <a:pt x="34" y="8"/>
                    </a:cubicBezTo>
                    <a:cubicBezTo>
                      <a:pt x="35" y="14"/>
                      <a:pt x="27" y="10"/>
                      <a:pt x="23" y="11"/>
                    </a:cubicBezTo>
                    <a:cubicBezTo>
                      <a:pt x="22" y="11"/>
                      <a:pt x="23" y="14"/>
                      <a:pt x="22" y="14"/>
                    </a:cubicBezTo>
                    <a:cubicBezTo>
                      <a:pt x="19" y="16"/>
                      <a:pt x="10" y="15"/>
                      <a:pt x="9" y="14"/>
                    </a:cubicBezTo>
                    <a:cubicBezTo>
                      <a:pt x="7" y="14"/>
                      <a:pt x="7" y="16"/>
                      <a:pt x="7" y="17"/>
                    </a:cubicBezTo>
                    <a:cubicBezTo>
                      <a:pt x="4" y="14"/>
                      <a:pt x="4" y="18"/>
                      <a:pt x="1" y="16"/>
                    </a:cubicBezTo>
                    <a:cubicBezTo>
                      <a:pt x="2" y="15"/>
                      <a:pt x="0" y="12"/>
                      <a:pt x="1" y="11"/>
                    </a:cubicBezTo>
                    <a:cubicBezTo>
                      <a:pt x="2" y="11"/>
                      <a:pt x="4" y="12"/>
                      <a:pt x="4" y="11"/>
                    </a:cubicBezTo>
                    <a:cubicBezTo>
                      <a:pt x="5" y="10"/>
                      <a:pt x="4" y="8"/>
                      <a:pt x="6" y="7"/>
                    </a:cubicBezTo>
                    <a:cubicBezTo>
                      <a:pt x="6" y="6"/>
                      <a:pt x="8" y="7"/>
                      <a:pt x="9" y="7"/>
                    </a:cubicBezTo>
                    <a:cubicBezTo>
                      <a:pt x="10" y="5"/>
                      <a:pt x="12" y="4"/>
                      <a:pt x="14"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0" name="Freeform 17"/>
              <p:cNvSpPr/>
              <p:nvPr>
                <p:custDataLst>
                  <p:tags r:id="rId27"/>
                </p:custDataLst>
              </p:nvPr>
            </p:nvSpPr>
            <p:spPr bwMode="auto">
              <a:xfrm>
                <a:off x="6069667" y="1328275"/>
                <a:ext cx="16161" cy="27705"/>
              </a:xfrm>
              <a:custGeom>
                <a:avLst/>
                <a:gdLst>
                  <a:gd name="T0" fmla="*/ 6 w 6"/>
                  <a:gd name="T1" fmla="*/ 6 h 10"/>
                  <a:gd name="T2" fmla="*/ 6 w 6"/>
                  <a:gd name="T3" fmla="*/ 6 h 10"/>
                </a:gdLst>
                <a:ahLst/>
                <a:cxnLst>
                  <a:cxn ang="0">
                    <a:pos x="T0" y="T1"/>
                  </a:cxn>
                  <a:cxn ang="0">
                    <a:pos x="T2" y="T3"/>
                  </a:cxn>
                </a:cxnLst>
                <a:rect l="0" t="0" r="r" b="b"/>
                <a:pathLst>
                  <a:path w="6" h="10">
                    <a:moveTo>
                      <a:pt x="6" y="6"/>
                    </a:moveTo>
                    <a:cubicBezTo>
                      <a:pt x="3" y="10"/>
                      <a:pt x="0" y="0"/>
                      <a:pt x="6"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1" name="Freeform 18"/>
              <p:cNvSpPr/>
              <p:nvPr>
                <p:custDataLst>
                  <p:tags r:id="rId28"/>
                </p:custDataLst>
              </p:nvPr>
            </p:nvSpPr>
            <p:spPr bwMode="auto">
              <a:xfrm>
                <a:off x="6107762" y="1334047"/>
                <a:ext cx="51947" cy="33477"/>
              </a:xfrm>
              <a:custGeom>
                <a:avLst/>
                <a:gdLst>
                  <a:gd name="T0" fmla="*/ 18 w 19"/>
                  <a:gd name="T1" fmla="*/ 4 h 12"/>
                  <a:gd name="T2" fmla="*/ 4 w 19"/>
                  <a:gd name="T3" fmla="*/ 11 h 12"/>
                  <a:gd name="T4" fmla="*/ 0 w 19"/>
                  <a:gd name="T5" fmla="*/ 7 h 12"/>
                  <a:gd name="T6" fmla="*/ 9 w 19"/>
                  <a:gd name="T7" fmla="*/ 4 h 12"/>
                  <a:gd name="T8" fmla="*/ 18 w 19"/>
                  <a:gd name="T9" fmla="*/ 4 h 12"/>
                </a:gdLst>
                <a:ahLst/>
                <a:cxnLst>
                  <a:cxn ang="0">
                    <a:pos x="T0" y="T1"/>
                  </a:cxn>
                  <a:cxn ang="0">
                    <a:pos x="T2" y="T3"/>
                  </a:cxn>
                  <a:cxn ang="0">
                    <a:pos x="T4" y="T5"/>
                  </a:cxn>
                  <a:cxn ang="0">
                    <a:pos x="T6" y="T7"/>
                  </a:cxn>
                  <a:cxn ang="0">
                    <a:pos x="T8" y="T9"/>
                  </a:cxn>
                </a:cxnLst>
                <a:rect l="0" t="0" r="r" b="b"/>
                <a:pathLst>
                  <a:path w="19" h="12">
                    <a:moveTo>
                      <a:pt x="18" y="4"/>
                    </a:moveTo>
                    <a:cubicBezTo>
                      <a:pt x="19" y="12"/>
                      <a:pt x="8" y="8"/>
                      <a:pt x="4" y="11"/>
                    </a:cubicBezTo>
                    <a:cubicBezTo>
                      <a:pt x="1" y="11"/>
                      <a:pt x="3" y="6"/>
                      <a:pt x="0" y="7"/>
                    </a:cubicBezTo>
                    <a:cubicBezTo>
                      <a:pt x="0" y="2"/>
                      <a:pt x="8" y="8"/>
                      <a:pt x="9" y="4"/>
                    </a:cubicBezTo>
                    <a:cubicBezTo>
                      <a:pt x="9" y="0"/>
                      <a:pt x="12" y="5"/>
                      <a:pt x="18"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2" name="Freeform 19"/>
              <p:cNvSpPr/>
              <p:nvPr>
                <p:custDataLst>
                  <p:tags r:id="rId29"/>
                </p:custDataLst>
              </p:nvPr>
            </p:nvSpPr>
            <p:spPr bwMode="auto">
              <a:xfrm>
                <a:off x="6394046" y="1339819"/>
                <a:ext cx="46175" cy="24242"/>
              </a:xfrm>
              <a:custGeom>
                <a:avLst/>
                <a:gdLst>
                  <a:gd name="T0" fmla="*/ 15 w 17"/>
                  <a:gd name="T1" fmla="*/ 3 h 9"/>
                  <a:gd name="T2" fmla="*/ 15 w 17"/>
                  <a:gd name="T3" fmla="*/ 6 h 9"/>
                  <a:gd name="T4" fmla="*/ 10 w 17"/>
                  <a:gd name="T5" fmla="*/ 7 h 9"/>
                  <a:gd name="T6" fmla="*/ 9 w 17"/>
                  <a:gd name="T7" fmla="*/ 9 h 9"/>
                  <a:gd name="T8" fmla="*/ 4 w 17"/>
                  <a:gd name="T9" fmla="*/ 7 h 9"/>
                  <a:gd name="T10" fmla="*/ 3 w 17"/>
                  <a:gd name="T11" fmla="*/ 9 h 9"/>
                  <a:gd name="T12" fmla="*/ 1 w 17"/>
                  <a:gd name="T13" fmla="*/ 7 h 9"/>
                  <a:gd name="T14" fmla="*/ 15 w 17"/>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9">
                    <a:moveTo>
                      <a:pt x="15" y="3"/>
                    </a:moveTo>
                    <a:cubicBezTo>
                      <a:pt x="17" y="4"/>
                      <a:pt x="16" y="5"/>
                      <a:pt x="15" y="6"/>
                    </a:cubicBezTo>
                    <a:cubicBezTo>
                      <a:pt x="13" y="7"/>
                      <a:pt x="12" y="7"/>
                      <a:pt x="10" y="7"/>
                    </a:cubicBezTo>
                    <a:cubicBezTo>
                      <a:pt x="9" y="8"/>
                      <a:pt x="9" y="9"/>
                      <a:pt x="9" y="9"/>
                    </a:cubicBezTo>
                    <a:cubicBezTo>
                      <a:pt x="8" y="9"/>
                      <a:pt x="6" y="7"/>
                      <a:pt x="4" y="7"/>
                    </a:cubicBezTo>
                    <a:cubicBezTo>
                      <a:pt x="5" y="7"/>
                      <a:pt x="4" y="9"/>
                      <a:pt x="3" y="9"/>
                    </a:cubicBezTo>
                    <a:cubicBezTo>
                      <a:pt x="2" y="9"/>
                      <a:pt x="2" y="9"/>
                      <a:pt x="1" y="7"/>
                    </a:cubicBezTo>
                    <a:cubicBezTo>
                      <a:pt x="0" y="0"/>
                      <a:pt x="14" y="8"/>
                      <a:pt x="15"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3" name="Freeform 20"/>
              <p:cNvSpPr/>
              <p:nvPr>
                <p:custDataLst>
                  <p:tags r:id="rId30"/>
                </p:custDataLst>
              </p:nvPr>
            </p:nvSpPr>
            <p:spPr bwMode="auto">
              <a:xfrm>
                <a:off x="6222044" y="1350208"/>
                <a:ext cx="27705" cy="13852"/>
              </a:xfrm>
              <a:custGeom>
                <a:avLst/>
                <a:gdLst>
                  <a:gd name="T0" fmla="*/ 1 w 10"/>
                  <a:gd name="T1" fmla="*/ 3 h 5"/>
                  <a:gd name="T2" fmla="*/ 8 w 10"/>
                  <a:gd name="T3" fmla="*/ 5 h 5"/>
                  <a:gd name="T4" fmla="*/ 1 w 10"/>
                  <a:gd name="T5" fmla="*/ 3 h 5"/>
                </a:gdLst>
                <a:ahLst/>
                <a:cxnLst>
                  <a:cxn ang="0">
                    <a:pos x="T0" y="T1"/>
                  </a:cxn>
                  <a:cxn ang="0">
                    <a:pos x="T2" y="T3"/>
                  </a:cxn>
                  <a:cxn ang="0">
                    <a:pos x="T4" y="T5"/>
                  </a:cxn>
                </a:cxnLst>
                <a:rect l="0" t="0" r="r" b="b"/>
                <a:pathLst>
                  <a:path w="10" h="5">
                    <a:moveTo>
                      <a:pt x="1" y="3"/>
                    </a:moveTo>
                    <a:cubicBezTo>
                      <a:pt x="0" y="1"/>
                      <a:pt x="10" y="0"/>
                      <a:pt x="8" y="5"/>
                    </a:cubicBezTo>
                    <a:cubicBezTo>
                      <a:pt x="5" y="3"/>
                      <a:pt x="5" y="5"/>
                      <a:pt x="1"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4" name="Freeform 21"/>
              <p:cNvSpPr/>
              <p:nvPr>
                <p:custDataLst>
                  <p:tags r:id="rId31"/>
                </p:custDataLst>
              </p:nvPr>
            </p:nvSpPr>
            <p:spPr bwMode="auto">
              <a:xfrm>
                <a:off x="6478315" y="1355980"/>
                <a:ext cx="13852" cy="11544"/>
              </a:xfrm>
              <a:custGeom>
                <a:avLst/>
                <a:gdLst>
                  <a:gd name="T0" fmla="*/ 0 w 5"/>
                  <a:gd name="T1" fmla="*/ 0 h 4"/>
                  <a:gd name="T2" fmla="*/ 5 w 5"/>
                  <a:gd name="T3" fmla="*/ 4 h 4"/>
                  <a:gd name="T4" fmla="*/ 0 w 5"/>
                  <a:gd name="T5" fmla="*/ 4 h 4"/>
                  <a:gd name="T6" fmla="*/ 0 w 5"/>
                  <a:gd name="T7" fmla="*/ 0 h 4"/>
                </a:gdLst>
                <a:ahLst/>
                <a:cxnLst>
                  <a:cxn ang="0">
                    <a:pos x="T0" y="T1"/>
                  </a:cxn>
                  <a:cxn ang="0">
                    <a:pos x="T2" y="T3"/>
                  </a:cxn>
                  <a:cxn ang="0">
                    <a:pos x="T4" y="T5"/>
                  </a:cxn>
                  <a:cxn ang="0">
                    <a:pos x="T6" y="T7"/>
                  </a:cxn>
                </a:cxnLst>
                <a:rect l="0" t="0" r="r" b="b"/>
                <a:pathLst>
                  <a:path w="5" h="4">
                    <a:moveTo>
                      <a:pt x="0" y="0"/>
                    </a:moveTo>
                    <a:cubicBezTo>
                      <a:pt x="3" y="0"/>
                      <a:pt x="5" y="1"/>
                      <a:pt x="5" y="4"/>
                    </a:cubicBezTo>
                    <a:cubicBezTo>
                      <a:pt x="3" y="4"/>
                      <a:pt x="2" y="4"/>
                      <a:pt x="0" y="4"/>
                    </a:cubicBezTo>
                    <a:cubicBezTo>
                      <a:pt x="0" y="3"/>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5" name="Freeform 22"/>
              <p:cNvSpPr/>
              <p:nvPr>
                <p:custDataLst>
                  <p:tags r:id="rId32"/>
                </p:custDataLst>
              </p:nvPr>
            </p:nvSpPr>
            <p:spPr bwMode="auto">
              <a:xfrm>
                <a:off x="6369804" y="1375604"/>
                <a:ext cx="286284" cy="86578"/>
              </a:xfrm>
              <a:custGeom>
                <a:avLst/>
                <a:gdLst>
                  <a:gd name="T0" fmla="*/ 105 w 105"/>
                  <a:gd name="T1" fmla="*/ 18 h 32"/>
                  <a:gd name="T2" fmla="*/ 105 w 105"/>
                  <a:gd name="T3" fmla="*/ 26 h 32"/>
                  <a:gd name="T4" fmla="*/ 101 w 105"/>
                  <a:gd name="T5" fmla="*/ 29 h 32"/>
                  <a:gd name="T6" fmla="*/ 83 w 105"/>
                  <a:gd name="T7" fmla="*/ 29 h 32"/>
                  <a:gd name="T8" fmla="*/ 77 w 105"/>
                  <a:gd name="T9" fmla="*/ 32 h 32"/>
                  <a:gd name="T10" fmla="*/ 73 w 105"/>
                  <a:gd name="T11" fmla="*/ 30 h 32"/>
                  <a:gd name="T12" fmla="*/ 71 w 105"/>
                  <a:gd name="T13" fmla="*/ 32 h 32"/>
                  <a:gd name="T14" fmla="*/ 65 w 105"/>
                  <a:gd name="T15" fmla="*/ 32 h 32"/>
                  <a:gd name="T16" fmla="*/ 65 w 105"/>
                  <a:gd name="T17" fmla="*/ 30 h 32"/>
                  <a:gd name="T18" fmla="*/ 62 w 105"/>
                  <a:gd name="T19" fmla="*/ 32 h 32"/>
                  <a:gd name="T20" fmla="*/ 56 w 105"/>
                  <a:gd name="T21" fmla="*/ 29 h 32"/>
                  <a:gd name="T22" fmla="*/ 34 w 105"/>
                  <a:gd name="T23" fmla="*/ 29 h 32"/>
                  <a:gd name="T24" fmla="*/ 36 w 105"/>
                  <a:gd name="T25" fmla="*/ 26 h 32"/>
                  <a:gd name="T26" fmla="*/ 33 w 105"/>
                  <a:gd name="T27" fmla="*/ 24 h 32"/>
                  <a:gd name="T28" fmla="*/ 30 w 105"/>
                  <a:gd name="T29" fmla="*/ 18 h 32"/>
                  <a:gd name="T30" fmla="*/ 33 w 105"/>
                  <a:gd name="T31" fmla="*/ 15 h 32"/>
                  <a:gd name="T32" fmla="*/ 30 w 105"/>
                  <a:gd name="T33" fmla="*/ 9 h 32"/>
                  <a:gd name="T34" fmla="*/ 16 w 105"/>
                  <a:gd name="T35" fmla="*/ 11 h 32"/>
                  <a:gd name="T36" fmla="*/ 13 w 105"/>
                  <a:gd name="T37" fmla="*/ 8 h 32"/>
                  <a:gd name="T38" fmla="*/ 10 w 105"/>
                  <a:gd name="T39" fmla="*/ 6 h 32"/>
                  <a:gd name="T40" fmla="*/ 4 w 105"/>
                  <a:gd name="T41" fmla="*/ 8 h 32"/>
                  <a:gd name="T42" fmla="*/ 2 w 105"/>
                  <a:gd name="T43" fmla="*/ 2 h 32"/>
                  <a:gd name="T44" fmla="*/ 18 w 105"/>
                  <a:gd name="T45" fmla="*/ 0 h 32"/>
                  <a:gd name="T46" fmla="*/ 21 w 105"/>
                  <a:gd name="T47" fmla="*/ 2 h 32"/>
                  <a:gd name="T48" fmla="*/ 21 w 105"/>
                  <a:gd name="T49" fmla="*/ 5 h 32"/>
                  <a:gd name="T50" fmla="*/ 25 w 105"/>
                  <a:gd name="T51" fmla="*/ 8 h 32"/>
                  <a:gd name="T52" fmla="*/ 39 w 105"/>
                  <a:gd name="T53" fmla="*/ 8 h 32"/>
                  <a:gd name="T54" fmla="*/ 39 w 105"/>
                  <a:gd name="T55" fmla="*/ 15 h 32"/>
                  <a:gd name="T56" fmla="*/ 49 w 105"/>
                  <a:gd name="T57" fmla="*/ 17 h 32"/>
                  <a:gd name="T58" fmla="*/ 49 w 105"/>
                  <a:gd name="T59" fmla="*/ 20 h 32"/>
                  <a:gd name="T60" fmla="*/ 52 w 105"/>
                  <a:gd name="T61" fmla="*/ 18 h 32"/>
                  <a:gd name="T62" fmla="*/ 70 w 105"/>
                  <a:gd name="T63" fmla="*/ 18 h 32"/>
                  <a:gd name="T64" fmla="*/ 73 w 105"/>
                  <a:gd name="T65" fmla="*/ 20 h 32"/>
                  <a:gd name="T66" fmla="*/ 77 w 105"/>
                  <a:gd name="T67" fmla="*/ 17 h 32"/>
                  <a:gd name="T68" fmla="*/ 82 w 105"/>
                  <a:gd name="T69" fmla="*/ 17 h 32"/>
                  <a:gd name="T70" fmla="*/ 105 w 105"/>
                  <a:gd name="T71"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5" h="32">
                    <a:moveTo>
                      <a:pt x="105" y="18"/>
                    </a:moveTo>
                    <a:cubicBezTo>
                      <a:pt x="105" y="21"/>
                      <a:pt x="105" y="23"/>
                      <a:pt x="105" y="26"/>
                    </a:cubicBezTo>
                    <a:cubicBezTo>
                      <a:pt x="103" y="26"/>
                      <a:pt x="101" y="27"/>
                      <a:pt x="101" y="29"/>
                    </a:cubicBezTo>
                    <a:cubicBezTo>
                      <a:pt x="94" y="29"/>
                      <a:pt x="88" y="28"/>
                      <a:pt x="83" y="29"/>
                    </a:cubicBezTo>
                    <a:cubicBezTo>
                      <a:pt x="81" y="29"/>
                      <a:pt x="79" y="31"/>
                      <a:pt x="77" y="32"/>
                    </a:cubicBezTo>
                    <a:cubicBezTo>
                      <a:pt x="75" y="32"/>
                      <a:pt x="75" y="30"/>
                      <a:pt x="73" y="30"/>
                    </a:cubicBezTo>
                    <a:cubicBezTo>
                      <a:pt x="73" y="30"/>
                      <a:pt x="72" y="31"/>
                      <a:pt x="71" y="32"/>
                    </a:cubicBezTo>
                    <a:cubicBezTo>
                      <a:pt x="71" y="32"/>
                      <a:pt x="66" y="32"/>
                      <a:pt x="65" y="32"/>
                    </a:cubicBezTo>
                    <a:cubicBezTo>
                      <a:pt x="65" y="31"/>
                      <a:pt x="65" y="30"/>
                      <a:pt x="65" y="30"/>
                    </a:cubicBezTo>
                    <a:cubicBezTo>
                      <a:pt x="64" y="30"/>
                      <a:pt x="62" y="32"/>
                      <a:pt x="62" y="32"/>
                    </a:cubicBezTo>
                    <a:cubicBezTo>
                      <a:pt x="59" y="31"/>
                      <a:pt x="59" y="29"/>
                      <a:pt x="56" y="29"/>
                    </a:cubicBezTo>
                    <a:cubicBezTo>
                      <a:pt x="50" y="28"/>
                      <a:pt x="43" y="32"/>
                      <a:pt x="34" y="29"/>
                    </a:cubicBezTo>
                    <a:cubicBezTo>
                      <a:pt x="34" y="27"/>
                      <a:pt x="36" y="27"/>
                      <a:pt x="36" y="26"/>
                    </a:cubicBezTo>
                    <a:cubicBezTo>
                      <a:pt x="35" y="24"/>
                      <a:pt x="34" y="25"/>
                      <a:pt x="33" y="24"/>
                    </a:cubicBezTo>
                    <a:cubicBezTo>
                      <a:pt x="31" y="22"/>
                      <a:pt x="33" y="19"/>
                      <a:pt x="30" y="18"/>
                    </a:cubicBezTo>
                    <a:cubicBezTo>
                      <a:pt x="30" y="17"/>
                      <a:pt x="33" y="17"/>
                      <a:pt x="33" y="15"/>
                    </a:cubicBezTo>
                    <a:cubicBezTo>
                      <a:pt x="33" y="12"/>
                      <a:pt x="29" y="13"/>
                      <a:pt x="30" y="9"/>
                    </a:cubicBezTo>
                    <a:cubicBezTo>
                      <a:pt x="27" y="12"/>
                      <a:pt x="21" y="10"/>
                      <a:pt x="16" y="11"/>
                    </a:cubicBezTo>
                    <a:cubicBezTo>
                      <a:pt x="13" y="12"/>
                      <a:pt x="14" y="9"/>
                      <a:pt x="13" y="8"/>
                    </a:cubicBezTo>
                    <a:cubicBezTo>
                      <a:pt x="13" y="7"/>
                      <a:pt x="10" y="8"/>
                      <a:pt x="10" y="6"/>
                    </a:cubicBezTo>
                    <a:cubicBezTo>
                      <a:pt x="9" y="7"/>
                      <a:pt x="7" y="8"/>
                      <a:pt x="4" y="8"/>
                    </a:cubicBezTo>
                    <a:cubicBezTo>
                      <a:pt x="9" y="3"/>
                      <a:pt x="0" y="7"/>
                      <a:pt x="2" y="2"/>
                    </a:cubicBezTo>
                    <a:cubicBezTo>
                      <a:pt x="8" y="3"/>
                      <a:pt x="13" y="1"/>
                      <a:pt x="18" y="0"/>
                    </a:cubicBezTo>
                    <a:cubicBezTo>
                      <a:pt x="17" y="2"/>
                      <a:pt x="20" y="1"/>
                      <a:pt x="21" y="2"/>
                    </a:cubicBezTo>
                    <a:cubicBezTo>
                      <a:pt x="21" y="2"/>
                      <a:pt x="20" y="4"/>
                      <a:pt x="21" y="5"/>
                    </a:cubicBezTo>
                    <a:cubicBezTo>
                      <a:pt x="22" y="6"/>
                      <a:pt x="26" y="4"/>
                      <a:pt x="25" y="8"/>
                    </a:cubicBezTo>
                    <a:cubicBezTo>
                      <a:pt x="29" y="4"/>
                      <a:pt x="33" y="9"/>
                      <a:pt x="39" y="8"/>
                    </a:cubicBezTo>
                    <a:cubicBezTo>
                      <a:pt x="38" y="13"/>
                      <a:pt x="41" y="12"/>
                      <a:pt x="39" y="15"/>
                    </a:cubicBezTo>
                    <a:cubicBezTo>
                      <a:pt x="41" y="16"/>
                      <a:pt x="45" y="15"/>
                      <a:pt x="49" y="17"/>
                    </a:cubicBezTo>
                    <a:cubicBezTo>
                      <a:pt x="50" y="17"/>
                      <a:pt x="42" y="20"/>
                      <a:pt x="49" y="20"/>
                    </a:cubicBezTo>
                    <a:cubicBezTo>
                      <a:pt x="50" y="20"/>
                      <a:pt x="50" y="18"/>
                      <a:pt x="52" y="18"/>
                    </a:cubicBezTo>
                    <a:cubicBezTo>
                      <a:pt x="56" y="18"/>
                      <a:pt x="64" y="17"/>
                      <a:pt x="70" y="18"/>
                    </a:cubicBezTo>
                    <a:cubicBezTo>
                      <a:pt x="71" y="18"/>
                      <a:pt x="73" y="20"/>
                      <a:pt x="73" y="20"/>
                    </a:cubicBezTo>
                    <a:cubicBezTo>
                      <a:pt x="76" y="19"/>
                      <a:pt x="70" y="17"/>
                      <a:pt x="77" y="17"/>
                    </a:cubicBezTo>
                    <a:cubicBezTo>
                      <a:pt x="79" y="17"/>
                      <a:pt x="80" y="17"/>
                      <a:pt x="82" y="17"/>
                    </a:cubicBezTo>
                    <a:cubicBezTo>
                      <a:pt x="88" y="16"/>
                      <a:pt x="97" y="16"/>
                      <a:pt x="105" y="1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6" name="Freeform 23"/>
              <p:cNvSpPr/>
              <p:nvPr>
                <p:custDataLst>
                  <p:tags r:id="rId33"/>
                </p:custDataLst>
              </p:nvPr>
            </p:nvSpPr>
            <p:spPr bwMode="auto">
              <a:xfrm>
                <a:off x="2789860" y="1375604"/>
                <a:ext cx="289748" cy="206633"/>
              </a:xfrm>
              <a:custGeom>
                <a:avLst/>
                <a:gdLst>
                  <a:gd name="T0" fmla="*/ 87 w 106"/>
                  <a:gd name="T1" fmla="*/ 2 h 76"/>
                  <a:gd name="T2" fmla="*/ 104 w 106"/>
                  <a:gd name="T3" fmla="*/ 0 h 76"/>
                  <a:gd name="T4" fmla="*/ 103 w 106"/>
                  <a:gd name="T5" fmla="*/ 8 h 76"/>
                  <a:gd name="T6" fmla="*/ 84 w 106"/>
                  <a:gd name="T7" fmla="*/ 11 h 76"/>
                  <a:gd name="T8" fmla="*/ 81 w 106"/>
                  <a:gd name="T9" fmla="*/ 14 h 76"/>
                  <a:gd name="T10" fmla="*/ 78 w 106"/>
                  <a:gd name="T11" fmla="*/ 14 h 76"/>
                  <a:gd name="T12" fmla="*/ 75 w 106"/>
                  <a:gd name="T13" fmla="*/ 17 h 76"/>
                  <a:gd name="T14" fmla="*/ 72 w 106"/>
                  <a:gd name="T15" fmla="*/ 15 h 76"/>
                  <a:gd name="T16" fmla="*/ 66 w 106"/>
                  <a:gd name="T17" fmla="*/ 17 h 76"/>
                  <a:gd name="T18" fmla="*/ 60 w 106"/>
                  <a:gd name="T19" fmla="*/ 18 h 76"/>
                  <a:gd name="T20" fmla="*/ 58 w 106"/>
                  <a:gd name="T21" fmla="*/ 21 h 76"/>
                  <a:gd name="T22" fmla="*/ 51 w 106"/>
                  <a:gd name="T23" fmla="*/ 26 h 76"/>
                  <a:gd name="T24" fmla="*/ 47 w 106"/>
                  <a:gd name="T25" fmla="*/ 29 h 76"/>
                  <a:gd name="T26" fmla="*/ 44 w 106"/>
                  <a:gd name="T27" fmla="*/ 32 h 76"/>
                  <a:gd name="T28" fmla="*/ 42 w 106"/>
                  <a:gd name="T29" fmla="*/ 34 h 76"/>
                  <a:gd name="T30" fmla="*/ 35 w 106"/>
                  <a:gd name="T31" fmla="*/ 37 h 76"/>
                  <a:gd name="T32" fmla="*/ 33 w 106"/>
                  <a:gd name="T33" fmla="*/ 39 h 76"/>
                  <a:gd name="T34" fmla="*/ 27 w 106"/>
                  <a:gd name="T35" fmla="*/ 42 h 76"/>
                  <a:gd name="T36" fmla="*/ 24 w 106"/>
                  <a:gd name="T37" fmla="*/ 48 h 76"/>
                  <a:gd name="T38" fmla="*/ 26 w 106"/>
                  <a:gd name="T39" fmla="*/ 57 h 76"/>
                  <a:gd name="T40" fmla="*/ 21 w 106"/>
                  <a:gd name="T41" fmla="*/ 60 h 76"/>
                  <a:gd name="T42" fmla="*/ 24 w 106"/>
                  <a:gd name="T43" fmla="*/ 66 h 76"/>
                  <a:gd name="T44" fmla="*/ 23 w 106"/>
                  <a:gd name="T45" fmla="*/ 67 h 76"/>
                  <a:gd name="T46" fmla="*/ 24 w 106"/>
                  <a:gd name="T47" fmla="*/ 69 h 76"/>
                  <a:gd name="T48" fmla="*/ 26 w 106"/>
                  <a:gd name="T49" fmla="*/ 67 h 76"/>
                  <a:gd name="T50" fmla="*/ 30 w 106"/>
                  <a:gd name="T51" fmla="*/ 70 h 76"/>
                  <a:gd name="T52" fmla="*/ 29 w 106"/>
                  <a:gd name="T53" fmla="*/ 76 h 76"/>
                  <a:gd name="T54" fmla="*/ 15 w 106"/>
                  <a:gd name="T55" fmla="*/ 76 h 76"/>
                  <a:gd name="T56" fmla="*/ 17 w 106"/>
                  <a:gd name="T57" fmla="*/ 73 h 76"/>
                  <a:gd name="T58" fmla="*/ 13 w 106"/>
                  <a:gd name="T59" fmla="*/ 72 h 76"/>
                  <a:gd name="T60" fmla="*/ 10 w 106"/>
                  <a:gd name="T61" fmla="*/ 69 h 76"/>
                  <a:gd name="T62" fmla="*/ 7 w 106"/>
                  <a:gd name="T63" fmla="*/ 69 h 76"/>
                  <a:gd name="T64" fmla="*/ 2 w 106"/>
                  <a:gd name="T65" fmla="*/ 69 h 76"/>
                  <a:gd name="T66" fmla="*/ 1 w 106"/>
                  <a:gd name="T67" fmla="*/ 58 h 76"/>
                  <a:gd name="T68" fmla="*/ 8 w 106"/>
                  <a:gd name="T69" fmla="*/ 55 h 76"/>
                  <a:gd name="T70" fmla="*/ 7 w 106"/>
                  <a:gd name="T71" fmla="*/ 54 h 76"/>
                  <a:gd name="T72" fmla="*/ 8 w 106"/>
                  <a:gd name="T73" fmla="*/ 51 h 76"/>
                  <a:gd name="T74" fmla="*/ 15 w 106"/>
                  <a:gd name="T75" fmla="*/ 48 h 76"/>
                  <a:gd name="T76" fmla="*/ 15 w 106"/>
                  <a:gd name="T77" fmla="*/ 42 h 76"/>
                  <a:gd name="T78" fmla="*/ 20 w 106"/>
                  <a:gd name="T79" fmla="*/ 40 h 76"/>
                  <a:gd name="T80" fmla="*/ 23 w 106"/>
                  <a:gd name="T81" fmla="*/ 36 h 76"/>
                  <a:gd name="T82" fmla="*/ 23 w 106"/>
                  <a:gd name="T83" fmla="*/ 29 h 76"/>
                  <a:gd name="T84" fmla="*/ 35 w 106"/>
                  <a:gd name="T85" fmla="*/ 24 h 76"/>
                  <a:gd name="T86" fmla="*/ 36 w 106"/>
                  <a:gd name="T87" fmla="*/ 21 h 76"/>
                  <a:gd name="T88" fmla="*/ 38 w 106"/>
                  <a:gd name="T89" fmla="*/ 23 h 76"/>
                  <a:gd name="T90" fmla="*/ 41 w 106"/>
                  <a:gd name="T91" fmla="*/ 20 h 76"/>
                  <a:gd name="T92" fmla="*/ 42 w 106"/>
                  <a:gd name="T93" fmla="*/ 17 h 76"/>
                  <a:gd name="T94" fmla="*/ 50 w 106"/>
                  <a:gd name="T95" fmla="*/ 15 h 76"/>
                  <a:gd name="T96" fmla="*/ 58 w 106"/>
                  <a:gd name="T97" fmla="*/ 14 h 76"/>
                  <a:gd name="T98" fmla="*/ 60 w 106"/>
                  <a:gd name="T99" fmla="*/ 12 h 76"/>
                  <a:gd name="T100" fmla="*/ 63 w 106"/>
                  <a:gd name="T101" fmla="*/ 14 h 76"/>
                  <a:gd name="T102" fmla="*/ 64 w 106"/>
                  <a:gd name="T103" fmla="*/ 11 h 76"/>
                  <a:gd name="T104" fmla="*/ 66 w 106"/>
                  <a:gd name="T105" fmla="*/ 11 h 76"/>
                  <a:gd name="T106" fmla="*/ 76 w 106"/>
                  <a:gd name="T107" fmla="*/ 9 h 76"/>
                  <a:gd name="T108" fmla="*/ 79 w 106"/>
                  <a:gd name="T109" fmla="*/ 8 h 76"/>
                  <a:gd name="T110" fmla="*/ 81 w 106"/>
                  <a:gd name="T111" fmla="*/ 6 h 76"/>
                  <a:gd name="T112" fmla="*/ 87 w 106"/>
                  <a:gd name="T113" fmla="*/ 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5" h="76">
                    <a:moveTo>
                      <a:pt x="87" y="2"/>
                    </a:moveTo>
                    <a:cubicBezTo>
                      <a:pt x="91" y="5"/>
                      <a:pt x="98" y="0"/>
                      <a:pt x="104" y="0"/>
                    </a:cubicBezTo>
                    <a:cubicBezTo>
                      <a:pt x="106" y="5"/>
                      <a:pt x="102" y="4"/>
                      <a:pt x="103" y="8"/>
                    </a:cubicBezTo>
                    <a:cubicBezTo>
                      <a:pt x="98" y="5"/>
                      <a:pt x="90" y="10"/>
                      <a:pt x="84" y="11"/>
                    </a:cubicBezTo>
                    <a:cubicBezTo>
                      <a:pt x="82" y="11"/>
                      <a:pt x="82" y="13"/>
                      <a:pt x="81" y="14"/>
                    </a:cubicBezTo>
                    <a:cubicBezTo>
                      <a:pt x="80" y="14"/>
                      <a:pt x="78" y="13"/>
                      <a:pt x="78" y="14"/>
                    </a:cubicBezTo>
                    <a:cubicBezTo>
                      <a:pt x="78" y="14"/>
                      <a:pt x="75" y="17"/>
                      <a:pt x="75" y="17"/>
                    </a:cubicBezTo>
                    <a:cubicBezTo>
                      <a:pt x="74" y="17"/>
                      <a:pt x="73" y="15"/>
                      <a:pt x="72" y="15"/>
                    </a:cubicBezTo>
                    <a:cubicBezTo>
                      <a:pt x="70" y="16"/>
                      <a:pt x="68" y="16"/>
                      <a:pt x="66" y="17"/>
                    </a:cubicBezTo>
                    <a:cubicBezTo>
                      <a:pt x="65" y="17"/>
                      <a:pt x="62" y="17"/>
                      <a:pt x="60" y="18"/>
                    </a:cubicBezTo>
                    <a:cubicBezTo>
                      <a:pt x="58" y="19"/>
                      <a:pt x="60" y="20"/>
                      <a:pt x="58" y="21"/>
                    </a:cubicBezTo>
                    <a:cubicBezTo>
                      <a:pt x="57" y="22"/>
                      <a:pt x="51" y="21"/>
                      <a:pt x="51" y="26"/>
                    </a:cubicBezTo>
                    <a:cubicBezTo>
                      <a:pt x="51" y="27"/>
                      <a:pt x="48" y="28"/>
                      <a:pt x="47" y="29"/>
                    </a:cubicBezTo>
                    <a:cubicBezTo>
                      <a:pt x="46" y="29"/>
                      <a:pt x="44" y="31"/>
                      <a:pt x="44" y="32"/>
                    </a:cubicBezTo>
                    <a:cubicBezTo>
                      <a:pt x="43" y="32"/>
                      <a:pt x="42" y="33"/>
                      <a:pt x="42" y="34"/>
                    </a:cubicBezTo>
                    <a:cubicBezTo>
                      <a:pt x="37" y="36"/>
                      <a:pt x="38" y="33"/>
                      <a:pt x="35" y="37"/>
                    </a:cubicBezTo>
                    <a:cubicBezTo>
                      <a:pt x="34" y="38"/>
                      <a:pt x="33" y="37"/>
                      <a:pt x="33" y="39"/>
                    </a:cubicBezTo>
                    <a:cubicBezTo>
                      <a:pt x="33" y="41"/>
                      <a:pt x="30" y="40"/>
                      <a:pt x="27" y="42"/>
                    </a:cubicBezTo>
                    <a:cubicBezTo>
                      <a:pt x="27" y="45"/>
                      <a:pt x="29" y="49"/>
                      <a:pt x="24" y="48"/>
                    </a:cubicBezTo>
                    <a:cubicBezTo>
                      <a:pt x="25" y="50"/>
                      <a:pt x="23" y="57"/>
                      <a:pt x="26" y="57"/>
                    </a:cubicBezTo>
                    <a:cubicBezTo>
                      <a:pt x="25" y="58"/>
                      <a:pt x="23" y="59"/>
                      <a:pt x="21" y="60"/>
                    </a:cubicBezTo>
                    <a:cubicBezTo>
                      <a:pt x="20" y="63"/>
                      <a:pt x="25" y="63"/>
                      <a:pt x="24" y="66"/>
                    </a:cubicBezTo>
                    <a:cubicBezTo>
                      <a:pt x="24" y="66"/>
                      <a:pt x="22" y="66"/>
                      <a:pt x="23" y="67"/>
                    </a:cubicBezTo>
                    <a:cubicBezTo>
                      <a:pt x="23" y="67"/>
                      <a:pt x="25" y="69"/>
                      <a:pt x="24" y="69"/>
                    </a:cubicBezTo>
                    <a:cubicBezTo>
                      <a:pt x="25" y="69"/>
                      <a:pt x="26" y="67"/>
                      <a:pt x="26" y="67"/>
                    </a:cubicBezTo>
                    <a:cubicBezTo>
                      <a:pt x="27" y="68"/>
                      <a:pt x="27" y="71"/>
                      <a:pt x="30" y="70"/>
                    </a:cubicBezTo>
                    <a:cubicBezTo>
                      <a:pt x="31" y="73"/>
                      <a:pt x="28" y="73"/>
                      <a:pt x="29" y="76"/>
                    </a:cubicBezTo>
                    <a:cubicBezTo>
                      <a:pt x="24" y="76"/>
                      <a:pt x="20" y="76"/>
                      <a:pt x="15" y="76"/>
                    </a:cubicBezTo>
                    <a:cubicBezTo>
                      <a:pt x="15" y="75"/>
                      <a:pt x="18" y="74"/>
                      <a:pt x="17" y="73"/>
                    </a:cubicBezTo>
                    <a:cubicBezTo>
                      <a:pt x="16" y="72"/>
                      <a:pt x="14" y="72"/>
                      <a:pt x="13" y="72"/>
                    </a:cubicBezTo>
                    <a:cubicBezTo>
                      <a:pt x="12" y="71"/>
                      <a:pt x="10" y="69"/>
                      <a:pt x="10" y="69"/>
                    </a:cubicBezTo>
                    <a:cubicBezTo>
                      <a:pt x="9" y="68"/>
                      <a:pt x="7" y="69"/>
                      <a:pt x="7" y="69"/>
                    </a:cubicBezTo>
                    <a:cubicBezTo>
                      <a:pt x="5" y="67"/>
                      <a:pt x="5" y="69"/>
                      <a:pt x="2" y="69"/>
                    </a:cubicBezTo>
                    <a:cubicBezTo>
                      <a:pt x="2" y="65"/>
                      <a:pt x="0" y="63"/>
                      <a:pt x="1" y="58"/>
                    </a:cubicBezTo>
                    <a:cubicBezTo>
                      <a:pt x="5" y="63"/>
                      <a:pt x="1" y="53"/>
                      <a:pt x="8" y="55"/>
                    </a:cubicBezTo>
                    <a:cubicBezTo>
                      <a:pt x="9" y="54"/>
                      <a:pt x="7" y="54"/>
                      <a:pt x="7" y="54"/>
                    </a:cubicBezTo>
                    <a:cubicBezTo>
                      <a:pt x="7" y="52"/>
                      <a:pt x="11" y="52"/>
                      <a:pt x="8" y="51"/>
                    </a:cubicBezTo>
                    <a:cubicBezTo>
                      <a:pt x="9" y="49"/>
                      <a:pt x="13" y="49"/>
                      <a:pt x="15" y="48"/>
                    </a:cubicBezTo>
                    <a:cubicBezTo>
                      <a:pt x="14" y="45"/>
                      <a:pt x="20" y="43"/>
                      <a:pt x="15" y="42"/>
                    </a:cubicBezTo>
                    <a:cubicBezTo>
                      <a:pt x="16" y="40"/>
                      <a:pt x="18" y="41"/>
                      <a:pt x="20" y="40"/>
                    </a:cubicBezTo>
                    <a:cubicBezTo>
                      <a:pt x="20" y="38"/>
                      <a:pt x="21" y="37"/>
                      <a:pt x="23" y="36"/>
                    </a:cubicBezTo>
                    <a:cubicBezTo>
                      <a:pt x="20" y="33"/>
                      <a:pt x="24" y="33"/>
                      <a:pt x="23" y="29"/>
                    </a:cubicBezTo>
                    <a:cubicBezTo>
                      <a:pt x="29" y="29"/>
                      <a:pt x="31" y="25"/>
                      <a:pt x="35" y="24"/>
                    </a:cubicBezTo>
                    <a:cubicBezTo>
                      <a:pt x="37" y="25"/>
                      <a:pt x="35" y="22"/>
                      <a:pt x="36" y="21"/>
                    </a:cubicBezTo>
                    <a:cubicBezTo>
                      <a:pt x="37" y="21"/>
                      <a:pt x="38" y="22"/>
                      <a:pt x="38" y="23"/>
                    </a:cubicBezTo>
                    <a:cubicBezTo>
                      <a:pt x="39" y="22"/>
                      <a:pt x="40" y="20"/>
                      <a:pt x="41" y="20"/>
                    </a:cubicBezTo>
                    <a:cubicBezTo>
                      <a:pt x="41" y="19"/>
                      <a:pt x="43" y="18"/>
                      <a:pt x="42" y="17"/>
                    </a:cubicBezTo>
                    <a:cubicBezTo>
                      <a:pt x="45" y="17"/>
                      <a:pt x="47" y="17"/>
                      <a:pt x="50" y="15"/>
                    </a:cubicBezTo>
                    <a:cubicBezTo>
                      <a:pt x="52" y="14"/>
                      <a:pt x="53" y="15"/>
                      <a:pt x="58" y="14"/>
                    </a:cubicBezTo>
                    <a:cubicBezTo>
                      <a:pt x="60" y="13"/>
                      <a:pt x="59" y="13"/>
                      <a:pt x="60" y="12"/>
                    </a:cubicBezTo>
                    <a:cubicBezTo>
                      <a:pt x="62" y="12"/>
                      <a:pt x="63" y="14"/>
                      <a:pt x="63" y="14"/>
                    </a:cubicBezTo>
                    <a:cubicBezTo>
                      <a:pt x="65" y="13"/>
                      <a:pt x="62" y="11"/>
                      <a:pt x="64" y="11"/>
                    </a:cubicBezTo>
                    <a:cubicBezTo>
                      <a:pt x="65" y="11"/>
                      <a:pt x="66" y="11"/>
                      <a:pt x="66" y="11"/>
                    </a:cubicBezTo>
                    <a:cubicBezTo>
                      <a:pt x="67" y="10"/>
                      <a:pt x="72" y="10"/>
                      <a:pt x="76" y="9"/>
                    </a:cubicBezTo>
                    <a:cubicBezTo>
                      <a:pt x="79" y="9"/>
                      <a:pt x="78" y="9"/>
                      <a:pt x="79" y="8"/>
                    </a:cubicBezTo>
                    <a:cubicBezTo>
                      <a:pt x="79" y="8"/>
                      <a:pt x="81" y="6"/>
                      <a:pt x="81" y="6"/>
                    </a:cubicBezTo>
                    <a:cubicBezTo>
                      <a:pt x="85" y="4"/>
                      <a:pt x="87" y="9"/>
                      <a:pt x="87"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7" name="Freeform 24"/>
              <p:cNvSpPr/>
              <p:nvPr>
                <p:custDataLst>
                  <p:tags r:id="rId34"/>
                </p:custDataLst>
              </p:nvPr>
            </p:nvSpPr>
            <p:spPr bwMode="auto">
              <a:xfrm>
                <a:off x="6295924" y="1385994"/>
                <a:ext cx="30014" cy="13852"/>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9" y="1"/>
                      <a:pt x="10" y="1"/>
                      <a:pt x="11" y="1"/>
                    </a:cubicBezTo>
                    <a:cubicBezTo>
                      <a:pt x="11" y="5"/>
                      <a:pt x="0" y="0"/>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8" name="Freeform 25"/>
              <p:cNvSpPr/>
              <p:nvPr>
                <p:custDataLst>
                  <p:tags r:id="rId35"/>
                </p:custDataLst>
              </p:nvPr>
            </p:nvSpPr>
            <p:spPr bwMode="auto">
              <a:xfrm>
                <a:off x="4197040" y="1402155"/>
                <a:ext cx="90041" cy="68108"/>
              </a:xfrm>
              <a:custGeom>
                <a:avLst/>
                <a:gdLst>
                  <a:gd name="T0" fmla="*/ 9 w 33"/>
                  <a:gd name="T1" fmla="*/ 1 h 25"/>
                  <a:gd name="T2" fmla="*/ 11 w 33"/>
                  <a:gd name="T3" fmla="*/ 2 h 25"/>
                  <a:gd name="T4" fmla="*/ 20 w 33"/>
                  <a:gd name="T5" fmla="*/ 7 h 25"/>
                  <a:gd name="T6" fmla="*/ 24 w 33"/>
                  <a:gd name="T7" fmla="*/ 4 h 25"/>
                  <a:gd name="T8" fmla="*/ 33 w 33"/>
                  <a:gd name="T9" fmla="*/ 5 h 25"/>
                  <a:gd name="T10" fmla="*/ 30 w 33"/>
                  <a:gd name="T11" fmla="*/ 13 h 25"/>
                  <a:gd name="T12" fmla="*/ 18 w 33"/>
                  <a:gd name="T13" fmla="*/ 16 h 25"/>
                  <a:gd name="T14" fmla="*/ 18 w 33"/>
                  <a:gd name="T15" fmla="*/ 17 h 25"/>
                  <a:gd name="T16" fmla="*/ 15 w 33"/>
                  <a:gd name="T17" fmla="*/ 20 h 25"/>
                  <a:gd name="T18" fmla="*/ 11 w 33"/>
                  <a:gd name="T19" fmla="*/ 22 h 25"/>
                  <a:gd name="T20" fmla="*/ 5 w 33"/>
                  <a:gd name="T21" fmla="*/ 19 h 25"/>
                  <a:gd name="T22" fmla="*/ 0 w 33"/>
                  <a:gd name="T23" fmla="*/ 7 h 25"/>
                  <a:gd name="T24" fmla="*/ 9 w 33"/>
                  <a:gd name="T2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25">
                    <a:moveTo>
                      <a:pt x="9" y="1"/>
                    </a:moveTo>
                    <a:cubicBezTo>
                      <a:pt x="11" y="0"/>
                      <a:pt x="11" y="1"/>
                      <a:pt x="11" y="2"/>
                    </a:cubicBezTo>
                    <a:cubicBezTo>
                      <a:pt x="12" y="5"/>
                      <a:pt x="17" y="5"/>
                      <a:pt x="20" y="7"/>
                    </a:cubicBezTo>
                    <a:cubicBezTo>
                      <a:pt x="22" y="8"/>
                      <a:pt x="23" y="4"/>
                      <a:pt x="24" y="4"/>
                    </a:cubicBezTo>
                    <a:cubicBezTo>
                      <a:pt x="26" y="3"/>
                      <a:pt x="28" y="7"/>
                      <a:pt x="33" y="5"/>
                    </a:cubicBezTo>
                    <a:cubicBezTo>
                      <a:pt x="32" y="7"/>
                      <a:pt x="25" y="10"/>
                      <a:pt x="30" y="13"/>
                    </a:cubicBezTo>
                    <a:cubicBezTo>
                      <a:pt x="29" y="16"/>
                      <a:pt x="23" y="16"/>
                      <a:pt x="18" y="16"/>
                    </a:cubicBezTo>
                    <a:cubicBezTo>
                      <a:pt x="17" y="16"/>
                      <a:pt x="17" y="17"/>
                      <a:pt x="18" y="17"/>
                    </a:cubicBezTo>
                    <a:cubicBezTo>
                      <a:pt x="20" y="20"/>
                      <a:pt x="10" y="18"/>
                      <a:pt x="15" y="20"/>
                    </a:cubicBezTo>
                    <a:cubicBezTo>
                      <a:pt x="15" y="25"/>
                      <a:pt x="10" y="17"/>
                      <a:pt x="11" y="22"/>
                    </a:cubicBezTo>
                    <a:cubicBezTo>
                      <a:pt x="8" y="21"/>
                      <a:pt x="9" y="17"/>
                      <a:pt x="5" y="19"/>
                    </a:cubicBezTo>
                    <a:cubicBezTo>
                      <a:pt x="4" y="14"/>
                      <a:pt x="4" y="8"/>
                      <a:pt x="0" y="7"/>
                    </a:cubicBezTo>
                    <a:cubicBezTo>
                      <a:pt x="2" y="3"/>
                      <a:pt x="10" y="7"/>
                      <a:pt x="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9" name="Freeform 26"/>
              <p:cNvSpPr/>
              <p:nvPr>
                <p:custDataLst>
                  <p:tags r:id="rId36"/>
                </p:custDataLst>
              </p:nvPr>
            </p:nvSpPr>
            <p:spPr bwMode="auto">
              <a:xfrm>
                <a:off x="6001559" y="1413699"/>
                <a:ext cx="24242" cy="16161"/>
              </a:xfrm>
              <a:custGeom>
                <a:avLst/>
                <a:gdLst>
                  <a:gd name="T0" fmla="*/ 5 w 9"/>
                  <a:gd name="T1" fmla="*/ 0 h 6"/>
                  <a:gd name="T2" fmla="*/ 6 w 9"/>
                  <a:gd name="T3" fmla="*/ 6 h 6"/>
                  <a:gd name="T4" fmla="*/ 0 w 9"/>
                  <a:gd name="T5" fmla="*/ 4 h 6"/>
                  <a:gd name="T6" fmla="*/ 5 w 9"/>
                  <a:gd name="T7" fmla="*/ 0 h 6"/>
                </a:gdLst>
                <a:ahLst/>
                <a:cxnLst>
                  <a:cxn ang="0">
                    <a:pos x="T0" y="T1"/>
                  </a:cxn>
                  <a:cxn ang="0">
                    <a:pos x="T2" y="T3"/>
                  </a:cxn>
                  <a:cxn ang="0">
                    <a:pos x="T4" y="T5"/>
                  </a:cxn>
                  <a:cxn ang="0">
                    <a:pos x="T6" y="T7"/>
                  </a:cxn>
                </a:cxnLst>
                <a:rect l="0" t="0" r="r" b="b"/>
                <a:pathLst>
                  <a:path w="9" h="6">
                    <a:moveTo>
                      <a:pt x="5" y="0"/>
                    </a:moveTo>
                    <a:cubicBezTo>
                      <a:pt x="9" y="1"/>
                      <a:pt x="6" y="2"/>
                      <a:pt x="6" y="6"/>
                    </a:cubicBezTo>
                    <a:cubicBezTo>
                      <a:pt x="5" y="5"/>
                      <a:pt x="3" y="4"/>
                      <a:pt x="0" y="4"/>
                    </a:cubicBezTo>
                    <a:cubicBezTo>
                      <a:pt x="0" y="1"/>
                      <a:pt x="5" y="3"/>
                      <a:pt x="5"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0" name="Freeform 27"/>
              <p:cNvSpPr/>
              <p:nvPr>
                <p:custDataLst>
                  <p:tags r:id="rId37"/>
                </p:custDataLst>
              </p:nvPr>
            </p:nvSpPr>
            <p:spPr bwMode="auto">
              <a:xfrm>
                <a:off x="4295162" y="1413699"/>
                <a:ext cx="41557" cy="34631"/>
              </a:xfrm>
              <a:custGeom>
                <a:avLst/>
                <a:gdLst>
                  <a:gd name="T0" fmla="*/ 0 w 15"/>
                  <a:gd name="T1" fmla="*/ 4 h 13"/>
                  <a:gd name="T2" fmla="*/ 15 w 15"/>
                  <a:gd name="T3" fmla="*/ 7 h 13"/>
                  <a:gd name="T4" fmla="*/ 9 w 15"/>
                  <a:gd name="T5" fmla="*/ 13 h 13"/>
                  <a:gd name="T6" fmla="*/ 6 w 15"/>
                  <a:gd name="T7" fmla="*/ 10 h 13"/>
                  <a:gd name="T8" fmla="*/ 3 w 15"/>
                  <a:gd name="T9" fmla="*/ 10 h 13"/>
                  <a:gd name="T10" fmla="*/ 0 w 15"/>
                  <a:gd name="T11" fmla="*/ 4 h 13"/>
                </a:gdLst>
                <a:ahLst/>
                <a:cxnLst>
                  <a:cxn ang="0">
                    <a:pos x="T0" y="T1"/>
                  </a:cxn>
                  <a:cxn ang="0">
                    <a:pos x="T2" y="T3"/>
                  </a:cxn>
                  <a:cxn ang="0">
                    <a:pos x="T4" y="T5"/>
                  </a:cxn>
                  <a:cxn ang="0">
                    <a:pos x="T6" y="T7"/>
                  </a:cxn>
                  <a:cxn ang="0">
                    <a:pos x="T8" y="T9"/>
                  </a:cxn>
                  <a:cxn ang="0">
                    <a:pos x="T10" y="T11"/>
                  </a:cxn>
                </a:cxnLst>
                <a:rect l="0" t="0" r="r" b="b"/>
                <a:pathLst>
                  <a:path w="15" h="13">
                    <a:moveTo>
                      <a:pt x="0" y="4"/>
                    </a:moveTo>
                    <a:cubicBezTo>
                      <a:pt x="4" y="0"/>
                      <a:pt x="13" y="4"/>
                      <a:pt x="15" y="7"/>
                    </a:cubicBezTo>
                    <a:cubicBezTo>
                      <a:pt x="14" y="11"/>
                      <a:pt x="8" y="8"/>
                      <a:pt x="9" y="13"/>
                    </a:cubicBezTo>
                    <a:cubicBezTo>
                      <a:pt x="7" y="13"/>
                      <a:pt x="7" y="11"/>
                      <a:pt x="6" y="10"/>
                    </a:cubicBezTo>
                    <a:cubicBezTo>
                      <a:pt x="5" y="10"/>
                      <a:pt x="3" y="11"/>
                      <a:pt x="3" y="10"/>
                    </a:cubicBezTo>
                    <a:cubicBezTo>
                      <a:pt x="1" y="8"/>
                      <a:pt x="3" y="5"/>
                      <a:pt x="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1" name="Freeform 28"/>
              <p:cNvSpPr/>
              <p:nvPr>
                <p:custDataLst>
                  <p:tags r:id="rId38"/>
                </p:custDataLst>
              </p:nvPr>
            </p:nvSpPr>
            <p:spPr bwMode="auto">
              <a:xfrm>
                <a:off x="4347109" y="1424088"/>
                <a:ext cx="62336" cy="33477"/>
              </a:xfrm>
              <a:custGeom>
                <a:avLst/>
                <a:gdLst>
                  <a:gd name="T0" fmla="*/ 2 w 23"/>
                  <a:gd name="T1" fmla="*/ 2 h 12"/>
                  <a:gd name="T2" fmla="*/ 5 w 23"/>
                  <a:gd name="T3" fmla="*/ 2 h 12"/>
                  <a:gd name="T4" fmla="*/ 12 w 23"/>
                  <a:gd name="T5" fmla="*/ 5 h 12"/>
                  <a:gd name="T6" fmla="*/ 20 w 23"/>
                  <a:gd name="T7" fmla="*/ 8 h 12"/>
                  <a:gd name="T8" fmla="*/ 22 w 23"/>
                  <a:gd name="T9" fmla="*/ 11 h 12"/>
                  <a:gd name="T10" fmla="*/ 5 w 23"/>
                  <a:gd name="T11" fmla="*/ 8 h 12"/>
                  <a:gd name="T12" fmla="*/ 2 w 23"/>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3" h="12">
                    <a:moveTo>
                      <a:pt x="2" y="2"/>
                    </a:moveTo>
                    <a:cubicBezTo>
                      <a:pt x="3" y="2"/>
                      <a:pt x="4" y="2"/>
                      <a:pt x="5" y="2"/>
                    </a:cubicBezTo>
                    <a:cubicBezTo>
                      <a:pt x="9" y="0"/>
                      <a:pt x="9" y="4"/>
                      <a:pt x="12" y="5"/>
                    </a:cubicBezTo>
                    <a:cubicBezTo>
                      <a:pt x="15" y="5"/>
                      <a:pt x="17" y="6"/>
                      <a:pt x="20" y="8"/>
                    </a:cubicBezTo>
                    <a:cubicBezTo>
                      <a:pt x="21" y="9"/>
                      <a:pt x="23" y="8"/>
                      <a:pt x="22" y="11"/>
                    </a:cubicBezTo>
                    <a:cubicBezTo>
                      <a:pt x="14" y="12"/>
                      <a:pt x="11" y="8"/>
                      <a:pt x="5" y="8"/>
                    </a:cubicBezTo>
                    <a:cubicBezTo>
                      <a:pt x="7" y="3"/>
                      <a:pt x="0" y="6"/>
                      <a:pt x="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2" name="Freeform 29"/>
              <p:cNvSpPr/>
              <p:nvPr>
                <p:custDataLst>
                  <p:tags r:id="rId39"/>
                </p:custDataLst>
              </p:nvPr>
            </p:nvSpPr>
            <p:spPr bwMode="auto">
              <a:xfrm>
                <a:off x="6273991" y="1476035"/>
                <a:ext cx="103894" cy="84270"/>
              </a:xfrm>
              <a:custGeom>
                <a:avLst/>
                <a:gdLst>
                  <a:gd name="T0" fmla="*/ 13 w 38"/>
                  <a:gd name="T1" fmla="*/ 6 h 31"/>
                  <a:gd name="T2" fmla="*/ 13 w 38"/>
                  <a:gd name="T3" fmla="*/ 5 h 31"/>
                  <a:gd name="T4" fmla="*/ 29 w 38"/>
                  <a:gd name="T5" fmla="*/ 0 h 31"/>
                  <a:gd name="T6" fmla="*/ 32 w 38"/>
                  <a:gd name="T7" fmla="*/ 6 h 31"/>
                  <a:gd name="T8" fmla="*/ 29 w 38"/>
                  <a:gd name="T9" fmla="*/ 11 h 31"/>
                  <a:gd name="T10" fmla="*/ 37 w 38"/>
                  <a:gd name="T11" fmla="*/ 12 h 31"/>
                  <a:gd name="T12" fmla="*/ 38 w 38"/>
                  <a:gd name="T13" fmla="*/ 24 h 31"/>
                  <a:gd name="T14" fmla="*/ 34 w 38"/>
                  <a:gd name="T15" fmla="*/ 24 h 31"/>
                  <a:gd name="T16" fmla="*/ 34 w 38"/>
                  <a:gd name="T17" fmla="*/ 27 h 31"/>
                  <a:gd name="T18" fmla="*/ 29 w 38"/>
                  <a:gd name="T19" fmla="*/ 27 h 31"/>
                  <a:gd name="T20" fmla="*/ 25 w 38"/>
                  <a:gd name="T21" fmla="*/ 30 h 31"/>
                  <a:gd name="T22" fmla="*/ 20 w 38"/>
                  <a:gd name="T23" fmla="*/ 26 h 31"/>
                  <a:gd name="T24" fmla="*/ 16 w 38"/>
                  <a:gd name="T25" fmla="*/ 21 h 31"/>
                  <a:gd name="T26" fmla="*/ 13 w 38"/>
                  <a:gd name="T27" fmla="*/ 18 h 31"/>
                  <a:gd name="T28" fmla="*/ 5 w 38"/>
                  <a:gd name="T29" fmla="*/ 17 h 31"/>
                  <a:gd name="T30" fmla="*/ 1 w 38"/>
                  <a:gd name="T31" fmla="*/ 14 h 31"/>
                  <a:gd name="T32" fmla="*/ 16 w 38"/>
                  <a:gd name="T33" fmla="*/ 15 h 31"/>
                  <a:gd name="T34" fmla="*/ 17 w 38"/>
                  <a:gd name="T35" fmla="*/ 9 h 31"/>
                  <a:gd name="T36" fmla="*/ 11 w 38"/>
                  <a:gd name="T37" fmla="*/ 5 h 31"/>
                  <a:gd name="T38" fmla="*/ 13 w 38"/>
                  <a:gd name="T39"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 h="31">
                    <a:moveTo>
                      <a:pt x="13" y="6"/>
                    </a:moveTo>
                    <a:cubicBezTo>
                      <a:pt x="15" y="6"/>
                      <a:pt x="14" y="5"/>
                      <a:pt x="13" y="5"/>
                    </a:cubicBezTo>
                    <a:cubicBezTo>
                      <a:pt x="16" y="1"/>
                      <a:pt x="27" y="5"/>
                      <a:pt x="29" y="0"/>
                    </a:cubicBezTo>
                    <a:cubicBezTo>
                      <a:pt x="31" y="1"/>
                      <a:pt x="32" y="4"/>
                      <a:pt x="32" y="6"/>
                    </a:cubicBezTo>
                    <a:cubicBezTo>
                      <a:pt x="33" y="10"/>
                      <a:pt x="29" y="8"/>
                      <a:pt x="29" y="11"/>
                    </a:cubicBezTo>
                    <a:cubicBezTo>
                      <a:pt x="30" y="15"/>
                      <a:pt x="33" y="13"/>
                      <a:pt x="37" y="12"/>
                    </a:cubicBezTo>
                    <a:cubicBezTo>
                      <a:pt x="38" y="18"/>
                      <a:pt x="37" y="18"/>
                      <a:pt x="38" y="24"/>
                    </a:cubicBezTo>
                    <a:cubicBezTo>
                      <a:pt x="37" y="25"/>
                      <a:pt x="34" y="23"/>
                      <a:pt x="34" y="24"/>
                    </a:cubicBezTo>
                    <a:cubicBezTo>
                      <a:pt x="33" y="25"/>
                      <a:pt x="34" y="27"/>
                      <a:pt x="34" y="27"/>
                    </a:cubicBezTo>
                    <a:cubicBezTo>
                      <a:pt x="32" y="28"/>
                      <a:pt x="30" y="27"/>
                      <a:pt x="29" y="27"/>
                    </a:cubicBezTo>
                    <a:cubicBezTo>
                      <a:pt x="27" y="28"/>
                      <a:pt x="27" y="30"/>
                      <a:pt x="25" y="30"/>
                    </a:cubicBezTo>
                    <a:cubicBezTo>
                      <a:pt x="21" y="31"/>
                      <a:pt x="21" y="27"/>
                      <a:pt x="20" y="26"/>
                    </a:cubicBezTo>
                    <a:cubicBezTo>
                      <a:pt x="19" y="24"/>
                      <a:pt x="14" y="25"/>
                      <a:pt x="16" y="21"/>
                    </a:cubicBezTo>
                    <a:cubicBezTo>
                      <a:pt x="13" y="22"/>
                      <a:pt x="13" y="20"/>
                      <a:pt x="13" y="18"/>
                    </a:cubicBezTo>
                    <a:cubicBezTo>
                      <a:pt x="10" y="19"/>
                      <a:pt x="8" y="18"/>
                      <a:pt x="5" y="17"/>
                    </a:cubicBezTo>
                    <a:cubicBezTo>
                      <a:pt x="3" y="16"/>
                      <a:pt x="0" y="17"/>
                      <a:pt x="1" y="14"/>
                    </a:cubicBezTo>
                    <a:cubicBezTo>
                      <a:pt x="7" y="13"/>
                      <a:pt x="9" y="16"/>
                      <a:pt x="16" y="15"/>
                    </a:cubicBezTo>
                    <a:cubicBezTo>
                      <a:pt x="18" y="15"/>
                      <a:pt x="17" y="12"/>
                      <a:pt x="17" y="9"/>
                    </a:cubicBezTo>
                    <a:cubicBezTo>
                      <a:pt x="18" y="5"/>
                      <a:pt x="9" y="11"/>
                      <a:pt x="11" y="5"/>
                    </a:cubicBezTo>
                    <a:cubicBezTo>
                      <a:pt x="13" y="5"/>
                      <a:pt x="13" y="5"/>
                      <a:pt x="13"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3" name="Freeform 30"/>
              <p:cNvSpPr/>
              <p:nvPr>
                <p:custDataLst>
                  <p:tags r:id="rId40"/>
                </p:custDataLst>
              </p:nvPr>
            </p:nvSpPr>
            <p:spPr bwMode="auto">
              <a:xfrm>
                <a:off x="6639927" y="1484115"/>
                <a:ext cx="62336" cy="30014"/>
              </a:xfrm>
              <a:custGeom>
                <a:avLst/>
                <a:gdLst>
                  <a:gd name="T0" fmla="*/ 0 w 23"/>
                  <a:gd name="T1" fmla="*/ 2 h 11"/>
                  <a:gd name="T2" fmla="*/ 6 w 23"/>
                  <a:gd name="T3" fmla="*/ 0 h 11"/>
                  <a:gd name="T4" fmla="*/ 23 w 23"/>
                  <a:gd name="T5" fmla="*/ 5 h 11"/>
                  <a:gd name="T6" fmla="*/ 21 w 23"/>
                  <a:gd name="T7" fmla="*/ 11 h 11"/>
                  <a:gd name="T8" fmla="*/ 5 w 23"/>
                  <a:gd name="T9" fmla="*/ 5 h 11"/>
                  <a:gd name="T10" fmla="*/ 0 w 23"/>
                  <a:gd name="T11" fmla="*/ 2 h 11"/>
                </a:gdLst>
                <a:ahLst/>
                <a:cxnLst>
                  <a:cxn ang="0">
                    <a:pos x="T0" y="T1"/>
                  </a:cxn>
                  <a:cxn ang="0">
                    <a:pos x="T2" y="T3"/>
                  </a:cxn>
                  <a:cxn ang="0">
                    <a:pos x="T4" y="T5"/>
                  </a:cxn>
                  <a:cxn ang="0">
                    <a:pos x="T6" y="T7"/>
                  </a:cxn>
                  <a:cxn ang="0">
                    <a:pos x="T8" y="T9"/>
                  </a:cxn>
                  <a:cxn ang="0">
                    <a:pos x="T10" y="T11"/>
                  </a:cxn>
                </a:cxnLst>
                <a:rect l="0" t="0" r="r" b="b"/>
                <a:pathLst>
                  <a:path w="23" h="11">
                    <a:moveTo>
                      <a:pt x="0" y="2"/>
                    </a:moveTo>
                    <a:cubicBezTo>
                      <a:pt x="1" y="0"/>
                      <a:pt x="4" y="0"/>
                      <a:pt x="6" y="0"/>
                    </a:cubicBezTo>
                    <a:cubicBezTo>
                      <a:pt x="12" y="1"/>
                      <a:pt x="18" y="4"/>
                      <a:pt x="23" y="5"/>
                    </a:cubicBezTo>
                    <a:cubicBezTo>
                      <a:pt x="23" y="8"/>
                      <a:pt x="21" y="8"/>
                      <a:pt x="21" y="11"/>
                    </a:cubicBezTo>
                    <a:cubicBezTo>
                      <a:pt x="13" y="10"/>
                      <a:pt x="10" y="9"/>
                      <a:pt x="5" y="5"/>
                    </a:cubicBezTo>
                    <a:cubicBezTo>
                      <a:pt x="4" y="4"/>
                      <a:pt x="3" y="1"/>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4" name="Freeform 31"/>
              <p:cNvSpPr/>
              <p:nvPr>
                <p:custDataLst>
                  <p:tags r:id="rId41"/>
                </p:custDataLst>
              </p:nvPr>
            </p:nvSpPr>
            <p:spPr bwMode="auto">
              <a:xfrm>
                <a:off x="4254759" y="1484115"/>
                <a:ext cx="40403" cy="16161"/>
              </a:xfrm>
              <a:custGeom>
                <a:avLst/>
                <a:gdLst>
                  <a:gd name="T0" fmla="*/ 15 w 15"/>
                  <a:gd name="T1" fmla="*/ 5 h 6"/>
                  <a:gd name="T2" fmla="*/ 0 w 15"/>
                  <a:gd name="T3" fmla="*/ 3 h 6"/>
                  <a:gd name="T4" fmla="*/ 5 w 15"/>
                  <a:gd name="T5" fmla="*/ 0 h 6"/>
                  <a:gd name="T6" fmla="*/ 15 w 15"/>
                  <a:gd name="T7" fmla="*/ 5 h 6"/>
                </a:gdLst>
                <a:ahLst/>
                <a:cxnLst>
                  <a:cxn ang="0">
                    <a:pos x="T0" y="T1"/>
                  </a:cxn>
                  <a:cxn ang="0">
                    <a:pos x="T2" y="T3"/>
                  </a:cxn>
                  <a:cxn ang="0">
                    <a:pos x="T4" y="T5"/>
                  </a:cxn>
                  <a:cxn ang="0">
                    <a:pos x="T6" y="T7"/>
                  </a:cxn>
                </a:cxnLst>
                <a:rect l="0" t="0" r="r" b="b"/>
                <a:pathLst>
                  <a:path w="15" h="6">
                    <a:moveTo>
                      <a:pt x="15" y="5"/>
                    </a:moveTo>
                    <a:cubicBezTo>
                      <a:pt x="13" y="6"/>
                      <a:pt x="4" y="5"/>
                      <a:pt x="0" y="3"/>
                    </a:cubicBezTo>
                    <a:cubicBezTo>
                      <a:pt x="0" y="1"/>
                      <a:pt x="5" y="3"/>
                      <a:pt x="5" y="0"/>
                    </a:cubicBezTo>
                    <a:cubicBezTo>
                      <a:pt x="8" y="2"/>
                      <a:pt x="15" y="0"/>
                      <a:pt x="15"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5" name="Freeform 32"/>
              <p:cNvSpPr/>
              <p:nvPr>
                <p:custDataLst>
                  <p:tags r:id="rId42"/>
                </p:custDataLst>
              </p:nvPr>
            </p:nvSpPr>
            <p:spPr bwMode="auto">
              <a:xfrm>
                <a:off x="7084361" y="1574156"/>
                <a:ext cx="34631" cy="21933"/>
              </a:xfrm>
              <a:custGeom>
                <a:avLst/>
                <a:gdLst>
                  <a:gd name="T0" fmla="*/ 12 w 13"/>
                  <a:gd name="T1" fmla="*/ 6 h 8"/>
                  <a:gd name="T2" fmla="*/ 0 w 13"/>
                  <a:gd name="T3" fmla="*/ 3 h 8"/>
                  <a:gd name="T4" fmla="*/ 12 w 13"/>
                  <a:gd name="T5" fmla="*/ 6 h 8"/>
                </a:gdLst>
                <a:ahLst/>
                <a:cxnLst>
                  <a:cxn ang="0">
                    <a:pos x="T0" y="T1"/>
                  </a:cxn>
                  <a:cxn ang="0">
                    <a:pos x="T2" y="T3"/>
                  </a:cxn>
                  <a:cxn ang="0">
                    <a:pos x="T4" y="T5"/>
                  </a:cxn>
                </a:cxnLst>
                <a:rect l="0" t="0" r="r" b="b"/>
                <a:pathLst>
                  <a:path w="13" h="8">
                    <a:moveTo>
                      <a:pt x="12" y="6"/>
                    </a:moveTo>
                    <a:cubicBezTo>
                      <a:pt x="6" y="8"/>
                      <a:pt x="6" y="2"/>
                      <a:pt x="0" y="3"/>
                    </a:cubicBezTo>
                    <a:cubicBezTo>
                      <a:pt x="3" y="0"/>
                      <a:pt x="13" y="2"/>
                      <a:pt x="12"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6" name="Freeform 33"/>
              <p:cNvSpPr/>
              <p:nvPr>
                <p:custDataLst>
                  <p:tags r:id="rId43"/>
                </p:custDataLst>
              </p:nvPr>
            </p:nvSpPr>
            <p:spPr bwMode="auto">
              <a:xfrm>
                <a:off x="7062428" y="1596090"/>
                <a:ext cx="46175" cy="27705"/>
              </a:xfrm>
              <a:custGeom>
                <a:avLst/>
                <a:gdLst>
                  <a:gd name="T0" fmla="*/ 17 w 17"/>
                  <a:gd name="T1" fmla="*/ 5 h 10"/>
                  <a:gd name="T2" fmla="*/ 2 w 17"/>
                  <a:gd name="T3" fmla="*/ 5 h 10"/>
                  <a:gd name="T4" fmla="*/ 7 w 17"/>
                  <a:gd name="T5" fmla="*/ 1 h 10"/>
                  <a:gd name="T6" fmla="*/ 17 w 17"/>
                  <a:gd name="T7" fmla="*/ 5 h 10"/>
                </a:gdLst>
                <a:ahLst/>
                <a:cxnLst>
                  <a:cxn ang="0">
                    <a:pos x="T0" y="T1"/>
                  </a:cxn>
                  <a:cxn ang="0">
                    <a:pos x="T2" y="T3"/>
                  </a:cxn>
                  <a:cxn ang="0">
                    <a:pos x="T4" y="T5"/>
                  </a:cxn>
                  <a:cxn ang="0">
                    <a:pos x="T6" y="T7"/>
                  </a:cxn>
                </a:cxnLst>
                <a:rect l="0" t="0" r="r" b="b"/>
                <a:pathLst>
                  <a:path w="17" h="10">
                    <a:moveTo>
                      <a:pt x="17" y="5"/>
                    </a:moveTo>
                    <a:cubicBezTo>
                      <a:pt x="16" y="10"/>
                      <a:pt x="4" y="10"/>
                      <a:pt x="2" y="5"/>
                    </a:cubicBezTo>
                    <a:cubicBezTo>
                      <a:pt x="0" y="0"/>
                      <a:pt x="7" y="4"/>
                      <a:pt x="7" y="1"/>
                    </a:cubicBezTo>
                    <a:cubicBezTo>
                      <a:pt x="10" y="3"/>
                      <a:pt x="13" y="5"/>
                      <a:pt x="17"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7" name="Freeform 34"/>
              <p:cNvSpPr/>
              <p:nvPr>
                <p:custDataLst>
                  <p:tags r:id="rId44"/>
                </p:custDataLst>
              </p:nvPr>
            </p:nvSpPr>
            <p:spPr bwMode="auto">
              <a:xfrm>
                <a:off x="2729833" y="1615714"/>
                <a:ext cx="30014" cy="24242"/>
              </a:xfrm>
              <a:custGeom>
                <a:avLst/>
                <a:gdLst>
                  <a:gd name="T0" fmla="*/ 5 w 11"/>
                  <a:gd name="T1" fmla="*/ 0 h 9"/>
                  <a:gd name="T2" fmla="*/ 11 w 11"/>
                  <a:gd name="T3" fmla="*/ 6 h 9"/>
                  <a:gd name="T4" fmla="*/ 3 w 11"/>
                  <a:gd name="T5" fmla="*/ 9 h 9"/>
                  <a:gd name="T6" fmla="*/ 2 w 11"/>
                  <a:gd name="T7" fmla="*/ 1 h 9"/>
                  <a:gd name="T8" fmla="*/ 5 w 11"/>
                  <a:gd name="T9" fmla="*/ 0 h 9"/>
                </a:gdLst>
                <a:ahLst/>
                <a:cxnLst>
                  <a:cxn ang="0">
                    <a:pos x="T0" y="T1"/>
                  </a:cxn>
                  <a:cxn ang="0">
                    <a:pos x="T2" y="T3"/>
                  </a:cxn>
                  <a:cxn ang="0">
                    <a:pos x="T4" y="T5"/>
                  </a:cxn>
                  <a:cxn ang="0">
                    <a:pos x="T6" y="T7"/>
                  </a:cxn>
                  <a:cxn ang="0">
                    <a:pos x="T8" y="T9"/>
                  </a:cxn>
                </a:cxnLst>
                <a:rect l="0" t="0" r="r" b="b"/>
                <a:pathLst>
                  <a:path w="11" h="9">
                    <a:moveTo>
                      <a:pt x="5" y="0"/>
                    </a:moveTo>
                    <a:cubicBezTo>
                      <a:pt x="9" y="0"/>
                      <a:pt x="11" y="2"/>
                      <a:pt x="11" y="6"/>
                    </a:cubicBezTo>
                    <a:cubicBezTo>
                      <a:pt x="7" y="6"/>
                      <a:pt x="4" y="5"/>
                      <a:pt x="3" y="9"/>
                    </a:cubicBezTo>
                    <a:cubicBezTo>
                      <a:pt x="0" y="9"/>
                      <a:pt x="3" y="3"/>
                      <a:pt x="2" y="1"/>
                    </a:cubicBezTo>
                    <a:cubicBezTo>
                      <a:pt x="4" y="2"/>
                      <a:pt x="5" y="1"/>
                      <a:pt x="5"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8" name="Freeform 35"/>
              <p:cNvSpPr/>
              <p:nvPr>
                <p:custDataLst>
                  <p:tags r:id="rId45"/>
                </p:custDataLst>
              </p:nvPr>
            </p:nvSpPr>
            <p:spPr bwMode="auto">
              <a:xfrm>
                <a:off x="6183950" y="1628412"/>
                <a:ext cx="27705" cy="21933"/>
              </a:xfrm>
              <a:custGeom>
                <a:avLst/>
                <a:gdLst>
                  <a:gd name="T0" fmla="*/ 10 w 10"/>
                  <a:gd name="T1" fmla="*/ 7 h 8"/>
                  <a:gd name="T2" fmla="*/ 0 w 10"/>
                  <a:gd name="T3" fmla="*/ 8 h 8"/>
                  <a:gd name="T4" fmla="*/ 10 w 10"/>
                  <a:gd name="T5" fmla="*/ 7 h 8"/>
                </a:gdLst>
                <a:ahLst/>
                <a:cxnLst>
                  <a:cxn ang="0">
                    <a:pos x="T0" y="T1"/>
                  </a:cxn>
                  <a:cxn ang="0">
                    <a:pos x="T2" y="T3"/>
                  </a:cxn>
                  <a:cxn ang="0">
                    <a:pos x="T4" y="T5"/>
                  </a:cxn>
                </a:cxnLst>
                <a:rect l="0" t="0" r="r" b="b"/>
                <a:pathLst>
                  <a:path w="10" h="8">
                    <a:moveTo>
                      <a:pt x="10" y="7"/>
                    </a:moveTo>
                    <a:cubicBezTo>
                      <a:pt x="5" y="6"/>
                      <a:pt x="3" y="8"/>
                      <a:pt x="0" y="8"/>
                    </a:cubicBezTo>
                    <a:cubicBezTo>
                      <a:pt x="0" y="6"/>
                      <a:pt x="10" y="0"/>
                      <a:pt x="10"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9" name="Freeform 36"/>
              <p:cNvSpPr/>
              <p:nvPr>
                <p:custDataLst>
                  <p:tags r:id="rId46"/>
                </p:custDataLst>
              </p:nvPr>
            </p:nvSpPr>
            <p:spPr bwMode="auto">
              <a:xfrm>
                <a:off x="6691874" y="1648036"/>
                <a:ext cx="51947" cy="30014"/>
              </a:xfrm>
              <a:custGeom>
                <a:avLst/>
                <a:gdLst>
                  <a:gd name="T0" fmla="*/ 15 w 19"/>
                  <a:gd name="T1" fmla="*/ 1 h 11"/>
                  <a:gd name="T2" fmla="*/ 17 w 19"/>
                  <a:gd name="T3" fmla="*/ 10 h 11"/>
                  <a:gd name="T4" fmla="*/ 2 w 19"/>
                  <a:gd name="T5" fmla="*/ 7 h 11"/>
                  <a:gd name="T6" fmla="*/ 5 w 19"/>
                  <a:gd name="T7" fmla="*/ 1 h 11"/>
                  <a:gd name="T8" fmla="*/ 15 w 19"/>
                  <a:gd name="T9" fmla="*/ 1 h 11"/>
                </a:gdLst>
                <a:ahLst/>
                <a:cxnLst>
                  <a:cxn ang="0">
                    <a:pos x="T0" y="T1"/>
                  </a:cxn>
                  <a:cxn ang="0">
                    <a:pos x="T2" y="T3"/>
                  </a:cxn>
                  <a:cxn ang="0">
                    <a:pos x="T4" y="T5"/>
                  </a:cxn>
                  <a:cxn ang="0">
                    <a:pos x="T6" y="T7"/>
                  </a:cxn>
                  <a:cxn ang="0">
                    <a:pos x="T8" y="T9"/>
                  </a:cxn>
                </a:cxnLst>
                <a:rect l="0" t="0" r="r" b="b"/>
                <a:pathLst>
                  <a:path w="19" h="11">
                    <a:moveTo>
                      <a:pt x="15" y="1"/>
                    </a:moveTo>
                    <a:cubicBezTo>
                      <a:pt x="17" y="3"/>
                      <a:pt x="19" y="8"/>
                      <a:pt x="17" y="10"/>
                    </a:cubicBezTo>
                    <a:cubicBezTo>
                      <a:pt x="11" y="10"/>
                      <a:pt x="4" y="11"/>
                      <a:pt x="2" y="7"/>
                    </a:cubicBezTo>
                    <a:cubicBezTo>
                      <a:pt x="0" y="2"/>
                      <a:pt x="7" y="6"/>
                      <a:pt x="5" y="1"/>
                    </a:cubicBezTo>
                    <a:cubicBezTo>
                      <a:pt x="9" y="0"/>
                      <a:pt x="15" y="4"/>
                      <a:pt x="15"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0" name="Freeform 37"/>
              <p:cNvSpPr/>
              <p:nvPr>
                <p:custDataLst>
                  <p:tags r:id="rId47"/>
                </p:custDataLst>
              </p:nvPr>
            </p:nvSpPr>
            <p:spPr bwMode="auto">
              <a:xfrm>
                <a:off x="6674558" y="1732306"/>
                <a:ext cx="57719" cy="27705"/>
              </a:xfrm>
              <a:custGeom>
                <a:avLst/>
                <a:gdLst>
                  <a:gd name="T0" fmla="*/ 20 w 21"/>
                  <a:gd name="T1" fmla="*/ 4 h 10"/>
                  <a:gd name="T2" fmla="*/ 14 w 21"/>
                  <a:gd name="T3" fmla="*/ 7 h 10"/>
                  <a:gd name="T4" fmla="*/ 8 w 21"/>
                  <a:gd name="T5" fmla="*/ 9 h 10"/>
                  <a:gd name="T6" fmla="*/ 2 w 21"/>
                  <a:gd name="T7" fmla="*/ 7 h 10"/>
                  <a:gd name="T8" fmla="*/ 4 w 21"/>
                  <a:gd name="T9" fmla="*/ 3 h 10"/>
                  <a:gd name="T10" fmla="*/ 8 w 21"/>
                  <a:gd name="T11" fmla="*/ 0 h 10"/>
                  <a:gd name="T12" fmla="*/ 20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20" y="4"/>
                    </a:moveTo>
                    <a:cubicBezTo>
                      <a:pt x="21" y="9"/>
                      <a:pt x="16" y="7"/>
                      <a:pt x="14" y="7"/>
                    </a:cubicBezTo>
                    <a:cubicBezTo>
                      <a:pt x="14" y="7"/>
                      <a:pt x="9" y="10"/>
                      <a:pt x="8" y="9"/>
                    </a:cubicBezTo>
                    <a:cubicBezTo>
                      <a:pt x="7" y="7"/>
                      <a:pt x="4" y="8"/>
                      <a:pt x="2" y="7"/>
                    </a:cubicBezTo>
                    <a:cubicBezTo>
                      <a:pt x="0" y="3"/>
                      <a:pt x="9" y="4"/>
                      <a:pt x="4" y="3"/>
                    </a:cubicBezTo>
                    <a:cubicBezTo>
                      <a:pt x="4" y="1"/>
                      <a:pt x="8" y="2"/>
                      <a:pt x="8" y="0"/>
                    </a:cubicBezTo>
                    <a:cubicBezTo>
                      <a:pt x="12" y="1"/>
                      <a:pt x="17" y="2"/>
                      <a:pt x="2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1" name="Freeform 38"/>
              <p:cNvSpPr/>
              <p:nvPr>
                <p:custDataLst>
                  <p:tags r:id="rId48"/>
                </p:custDataLst>
              </p:nvPr>
            </p:nvSpPr>
            <p:spPr bwMode="auto">
              <a:xfrm>
                <a:off x="6674558" y="1776172"/>
                <a:ext cx="27705" cy="13852"/>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2" name="Freeform 39"/>
              <p:cNvSpPr/>
              <p:nvPr>
                <p:custDataLst>
                  <p:tags r:id="rId49"/>
                </p:custDataLst>
              </p:nvPr>
            </p:nvSpPr>
            <p:spPr bwMode="auto">
              <a:xfrm>
                <a:off x="6585672" y="1794642"/>
                <a:ext cx="32322" cy="19625"/>
              </a:xfrm>
              <a:custGeom>
                <a:avLst/>
                <a:gdLst>
                  <a:gd name="T0" fmla="*/ 10 w 12"/>
                  <a:gd name="T1" fmla="*/ 1 h 7"/>
                  <a:gd name="T2" fmla="*/ 11 w 12"/>
                  <a:gd name="T3" fmla="*/ 3 h 7"/>
                  <a:gd name="T4" fmla="*/ 6 w 12"/>
                  <a:gd name="T5" fmla="*/ 5 h 7"/>
                  <a:gd name="T6" fmla="*/ 0 w 12"/>
                  <a:gd name="T7" fmla="*/ 5 h 7"/>
                  <a:gd name="T8" fmla="*/ 10 w 12"/>
                  <a:gd name="T9" fmla="*/ 1 h 7"/>
                </a:gdLst>
                <a:ahLst/>
                <a:cxnLst>
                  <a:cxn ang="0">
                    <a:pos x="T0" y="T1"/>
                  </a:cxn>
                  <a:cxn ang="0">
                    <a:pos x="T2" y="T3"/>
                  </a:cxn>
                  <a:cxn ang="0">
                    <a:pos x="T4" y="T5"/>
                  </a:cxn>
                  <a:cxn ang="0">
                    <a:pos x="T6" y="T7"/>
                  </a:cxn>
                  <a:cxn ang="0">
                    <a:pos x="T8" y="T9"/>
                  </a:cxn>
                </a:cxnLst>
                <a:rect l="0" t="0" r="r" b="b"/>
                <a:pathLst>
                  <a:path w="12" h="7">
                    <a:moveTo>
                      <a:pt x="10" y="1"/>
                    </a:moveTo>
                    <a:cubicBezTo>
                      <a:pt x="10" y="2"/>
                      <a:pt x="10" y="3"/>
                      <a:pt x="11" y="3"/>
                    </a:cubicBezTo>
                    <a:cubicBezTo>
                      <a:pt x="12" y="6"/>
                      <a:pt x="7" y="4"/>
                      <a:pt x="6" y="5"/>
                    </a:cubicBezTo>
                    <a:cubicBezTo>
                      <a:pt x="4" y="7"/>
                      <a:pt x="5" y="5"/>
                      <a:pt x="0" y="5"/>
                    </a:cubicBezTo>
                    <a:cubicBezTo>
                      <a:pt x="2" y="3"/>
                      <a:pt x="4" y="0"/>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3" name="Freeform 40"/>
              <p:cNvSpPr/>
              <p:nvPr>
                <p:custDataLst>
                  <p:tags r:id="rId50"/>
                </p:custDataLst>
              </p:nvPr>
            </p:nvSpPr>
            <p:spPr bwMode="auto">
              <a:xfrm>
                <a:off x="6645699" y="1811957"/>
                <a:ext cx="12698" cy="21933"/>
              </a:xfrm>
              <a:custGeom>
                <a:avLst/>
                <a:gdLst>
                  <a:gd name="T0" fmla="*/ 1 w 5"/>
                  <a:gd name="T1" fmla="*/ 0 h 8"/>
                  <a:gd name="T2" fmla="*/ 4 w 5"/>
                  <a:gd name="T3" fmla="*/ 6 h 8"/>
                  <a:gd name="T4" fmla="*/ 1 w 5"/>
                  <a:gd name="T5" fmla="*/ 0 h 8"/>
                </a:gdLst>
                <a:ahLst/>
                <a:cxnLst>
                  <a:cxn ang="0">
                    <a:pos x="T0" y="T1"/>
                  </a:cxn>
                  <a:cxn ang="0">
                    <a:pos x="T2" y="T3"/>
                  </a:cxn>
                  <a:cxn ang="0">
                    <a:pos x="T4" y="T5"/>
                  </a:cxn>
                </a:cxnLst>
                <a:rect l="0" t="0" r="r" b="b"/>
                <a:pathLst>
                  <a:path w="5" h="8">
                    <a:moveTo>
                      <a:pt x="1" y="0"/>
                    </a:moveTo>
                    <a:cubicBezTo>
                      <a:pt x="4" y="1"/>
                      <a:pt x="5" y="3"/>
                      <a:pt x="4" y="6"/>
                    </a:cubicBezTo>
                    <a:cubicBezTo>
                      <a:pt x="0" y="8"/>
                      <a:pt x="2" y="3"/>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4" name="Freeform 41"/>
              <p:cNvSpPr/>
              <p:nvPr>
                <p:custDataLst>
                  <p:tags r:id="rId51"/>
                </p:custDataLst>
              </p:nvPr>
            </p:nvSpPr>
            <p:spPr bwMode="auto">
              <a:xfrm>
                <a:off x="1770548" y="1980495"/>
                <a:ext cx="73880" cy="87732"/>
              </a:xfrm>
              <a:custGeom>
                <a:avLst/>
                <a:gdLst>
                  <a:gd name="T0" fmla="*/ 10 w 27"/>
                  <a:gd name="T1" fmla="*/ 1 h 32"/>
                  <a:gd name="T2" fmla="*/ 12 w 27"/>
                  <a:gd name="T3" fmla="*/ 2 h 32"/>
                  <a:gd name="T4" fmla="*/ 22 w 27"/>
                  <a:gd name="T5" fmla="*/ 2 h 32"/>
                  <a:gd name="T6" fmla="*/ 26 w 27"/>
                  <a:gd name="T7" fmla="*/ 5 h 32"/>
                  <a:gd name="T8" fmla="*/ 25 w 27"/>
                  <a:gd name="T9" fmla="*/ 8 h 32"/>
                  <a:gd name="T10" fmla="*/ 22 w 27"/>
                  <a:gd name="T11" fmla="*/ 10 h 32"/>
                  <a:gd name="T12" fmla="*/ 25 w 27"/>
                  <a:gd name="T13" fmla="*/ 17 h 32"/>
                  <a:gd name="T14" fmla="*/ 23 w 27"/>
                  <a:gd name="T15" fmla="*/ 24 h 32"/>
                  <a:gd name="T16" fmla="*/ 16 w 27"/>
                  <a:gd name="T17" fmla="*/ 24 h 32"/>
                  <a:gd name="T18" fmla="*/ 15 w 27"/>
                  <a:gd name="T19" fmla="*/ 29 h 32"/>
                  <a:gd name="T20" fmla="*/ 12 w 27"/>
                  <a:gd name="T21" fmla="*/ 32 h 32"/>
                  <a:gd name="T22" fmla="*/ 3 w 27"/>
                  <a:gd name="T23" fmla="*/ 32 h 32"/>
                  <a:gd name="T24" fmla="*/ 6 w 27"/>
                  <a:gd name="T25" fmla="*/ 23 h 32"/>
                  <a:gd name="T26" fmla="*/ 6 w 27"/>
                  <a:gd name="T27" fmla="*/ 17 h 32"/>
                  <a:gd name="T28" fmla="*/ 3 w 27"/>
                  <a:gd name="T29" fmla="*/ 10 h 32"/>
                  <a:gd name="T30" fmla="*/ 9 w 27"/>
                  <a:gd name="T31" fmla="*/ 11 h 32"/>
                  <a:gd name="T32" fmla="*/ 10 w 27"/>
                  <a:gd name="T33"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32">
                    <a:moveTo>
                      <a:pt x="10" y="1"/>
                    </a:moveTo>
                    <a:cubicBezTo>
                      <a:pt x="11" y="0"/>
                      <a:pt x="11" y="1"/>
                      <a:pt x="12" y="2"/>
                    </a:cubicBezTo>
                    <a:cubicBezTo>
                      <a:pt x="12" y="5"/>
                      <a:pt x="18" y="1"/>
                      <a:pt x="22" y="2"/>
                    </a:cubicBezTo>
                    <a:cubicBezTo>
                      <a:pt x="23" y="4"/>
                      <a:pt x="24" y="5"/>
                      <a:pt x="26" y="5"/>
                    </a:cubicBezTo>
                    <a:cubicBezTo>
                      <a:pt x="27" y="7"/>
                      <a:pt x="26" y="8"/>
                      <a:pt x="25" y="8"/>
                    </a:cubicBezTo>
                    <a:cubicBezTo>
                      <a:pt x="25" y="10"/>
                      <a:pt x="23" y="9"/>
                      <a:pt x="22" y="10"/>
                    </a:cubicBezTo>
                    <a:cubicBezTo>
                      <a:pt x="22" y="13"/>
                      <a:pt x="25" y="14"/>
                      <a:pt x="25" y="17"/>
                    </a:cubicBezTo>
                    <a:cubicBezTo>
                      <a:pt x="25" y="19"/>
                      <a:pt x="23" y="21"/>
                      <a:pt x="23" y="24"/>
                    </a:cubicBezTo>
                    <a:cubicBezTo>
                      <a:pt x="21" y="24"/>
                      <a:pt x="18" y="24"/>
                      <a:pt x="16" y="24"/>
                    </a:cubicBezTo>
                    <a:cubicBezTo>
                      <a:pt x="14" y="24"/>
                      <a:pt x="15" y="28"/>
                      <a:pt x="15" y="29"/>
                    </a:cubicBezTo>
                    <a:cubicBezTo>
                      <a:pt x="14" y="30"/>
                      <a:pt x="10" y="29"/>
                      <a:pt x="12" y="32"/>
                    </a:cubicBezTo>
                    <a:cubicBezTo>
                      <a:pt x="9" y="32"/>
                      <a:pt x="6" y="32"/>
                      <a:pt x="3" y="32"/>
                    </a:cubicBezTo>
                    <a:cubicBezTo>
                      <a:pt x="4" y="29"/>
                      <a:pt x="0" y="22"/>
                      <a:pt x="6" y="23"/>
                    </a:cubicBezTo>
                    <a:cubicBezTo>
                      <a:pt x="6" y="19"/>
                      <a:pt x="3" y="20"/>
                      <a:pt x="6" y="17"/>
                    </a:cubicBezTo>
                    <a:cubicBezTo>
                      <a:pt x="7" y="12"/>
                      <a:pt x="2" y="14"/>
                      <a:pt x="3" y="10"/>
                    </a:cubicBezTo>
                    <a:cubicBezTo>
                      <a:pt x="6" y="9"/>
                      <a:pt x="7" y="11"/>
                      <a:pt x="9" y="11"/>
                    </a:cubicBezTo>
                    <a:cubicBezTo>
                      <a:pt x="12" y="10"/>
                      <a:pt x="9" y="4"/>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5" name="Freeform 42"/>
              <p:cNvSpPr/>
              <p:nvPr>
                <p:custDataLst>
                  <p:tags r:id="rId52"/>
                </p:custDataLst>
              </p:nvPr>
            </p:nvSpPr>
            <p:spPr bwMode="auto">
              <a:xfrm>
                <a:off x="5254680" y="1986268"/>
                <a:ext cx="21933" cy="18470"/>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7" y="2"/>
                      <a:pt x="6" y="3"/>
                    </a:cubicBezTo>
                    <a:cubicBezTo>
                      <a:pt x="4" y="6"/>
                      <a:pt x="3" y="7"/>
                      <a:pt x="0" y="5"/>
                    </a:cubicBezTo>
                    <a:cubicBezTo>
                      <a:pt x="1" y="2"/>
                      <a:pt x="4" y="1"/>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6" name="Freeform 43"/>
              <p:cNvSpPr/>
              <p:nvPr>
                <p:custDataLst>
                  <p:tags r:id="rId53"/>
                </p:custDataLst>
              </p:nvPr>
            </p:nvSpPr>
            <p:spPr bwMode="auto">
              <a:xfrm>
                <a:off x="5781074" y="2002429"/>
                <a:ext cx="26551" cy="40403"/>
              </a:xfrm>
              <a:custGeom>
                <a:avLst/>
                <a:gdLst>
                  <a:gd name="T0" fmla="*/ 3 w 10"/>
                  <a:gd name="T1" fmla="*/ 0 h 15"/>
                  <a:gd name="T2" fmla="*/ 10 w 10"/>
                  <a:gd name="T3" fmla="*/ 10 h 15"/>
                  <a:gd name="T4" fmla="*/ 4 w 10"/>
                  <a:gd name="T5" fmla="*/ 8 h 15"/>
                  <a:gd name="T6" fmla="*/ 3 w 10"/>
                  <a:gd name="T7" fmla="*/ 0 h 15"/>
                </a:gdLst>
                <a:ahLst/>
                <a:cxnLst>
                  <a:cxn ang="0">
                    <a:pos x="T0" y="T1"/>
                  </a:cxn>
                  <a:cxn ang="0">
                    <a:pos x="T2" y="T3"/>
                  </a:cxn>
                  <a:cxn ang="0">
                    <a:pos x="T4" y="T5"/>
                  </a:cxn>
                  <a:cxn ang="0">
                    <a:pos x="T6" y="T7"/>
                  </a:cxn>
                </a:cxnLst>
                <a:rect l="0" t="0" r="r" b="b"/>
                <a:pathLst>
                  <a:path w="10" h="15">
                    <a:moveTo>
                      <a:pt x="3" y="0"/>
                    </a:moveTo>
                    <a:cubicBezTo>
                      <a:pt x="5" y="3"/>
                      <a:pt x="6" y="9"/>
                      <a:pt x="10" y="10"/>
                    </a:cubicBezTo>
                    <a:cubicBezTo>
                      <a:pt x="8" y="15"/>
                      <a:pt x="4" y="10"/>
                      <a:pt x="4" y="8"/>
                    </a:cubicBezTo>
                    <a:cubicBezTo>
                      <a:pt x="0" y="7"/>
                      <a:pt x="1" y="2"/>
                      <a:pt x="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7" name="Freeform 44"/>
              <p:cNvSpPr/>
              <p:nvPr>
                <p:custDataLst>
                  <p:tags r:id="rId54"/>
                </p:custDataLst>
              </p:nvPr>
            </p:nvSpPr>
            <p:spPr bwMode="auto">
              <a:xfrm>
                <a:off x="4273229" y="1986268"/>
                <a:ext cx="41557" cy="188163"/>
              </a:xfrm>
              <a:custGeom>
                <a:avLst/>
                <a:gdLst>
                  <a:gd name="T0" fmla="*/ 5 w 15"/>
                  <a:gd name="T1" fmla="*/ 8 h 69"/>
                  <a:gd name="T2" fmla="*/ 8 w 15"/>
                  <a:gd name="T3" fmla="*/ 18 h 69"/>
                  <a:gd name="T4" fmla="*/ 9 w 15"/>
                  <a:gd name="T5" fmla="*/ 24 h 69"/>
                  <a:gd name="T6" fmla="*/ 9 w 15"/>
                  <a:gd name="T7" fmla="*/ 28 h 69"/>
                  <a:gd name="T8" fmla="*/ 11 w 15"/>
                  <a:gd name="T9" fmla="*/ 40 h 69"/>
                  <a:gd name="T10" fmla="*/ 15 w 15"/>
                  <a:gd name="T11" fmla="*/ 46 h 69"/>
                  <a:gd name="T12" fmla="*/ 9 w 15"/>
                  <a:gd name="T13" fmla="*/ 48 h 69"/>
                  <a:gd name="T14" fmla="*/ 9 w 15"/>
                  <a:gd name="T15" fmla="*/ 58 h 69"/>
                  <a:gd name="T16" fmla="*/ 7 w 15"/>
                  <a:gd name="T17" fmla="*/ 58 h 69"/>
                  <a:gd name="T18" fmla="*/ 9 w 15"/>
                  <a:gd name="T19" fmla="*/ 68 h 69"/>
                  <a:gd name="T20" fmla="*/ 2 w 15"/>
                  <a:gd name="T21" fmla="*/ 67 h 69"/>
                  <a:gd name="T22" fmla="*/ 4 w 15"/>
                  <a:gd name="T23" fmla="*/ 58 h 69"/>
                  <a:gd name="T24" fmla="*/ 1 w 15"/>
                  <a:gd name="T25" fmla="*/ 54 h 69"/>
                  <a:gd name="T26" fmla="*/ 4 w 15"/>
                  <a:gd name="T27" fmla="*/ 36 h 69"/>
                  <a:gd name="T28" fmla="*/ 1 w 15"/>
                  <a:gd name="T29" fmla="*/ 28 h 69"/>
                  <a:gd name="T30" fmla="*/ 1 w 15"/>
                  <a:gd name="T31" fmla="*/ 18 h 69"/>
                  <a:gd name="T32" fmla="*/ 5 w 15"/>
                  <a:gd name="T33" fmla="*/ 14 h 69"/>
                  <a:gd name="T34" fmla="*/ 7 w 15"/>
                  <a:gd name="T35" fmla="*/ 9 h 69"/>
                  <a:gd name="T36" fmla="*/ 5 w 15"/>
                  <a:gd name="T37" fmla="*/ 8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9">
                    <a:moveTo>
                      <a:pt x="5" y="8"/>
                    </a:moveTo>
                    <a:cubicBezTo>
                      <a:pt x="11" y="0"/>
                      <a:pt x="6" y="16"/>
                      <a:pt x="8" y="18"/>
                    </a:cubicBezTo>
                    <a:cubicBezTo>
                      <a:pt x="10" y="20"/>
                      <a:pt x="6" y="20"/>
                      <a:pt x="9" y="24"/>
                    </a:cubicBezTo>
                    <a:cubicBezTo>
                      <a:pt x="12" y="26"/>
                      <a:pt x="9" y="26"/>
                      <a:pt x="9" y="28"/>
                    </a:cubicBezTo>
                    <a:cubicBezTo>
                      <a:pt x="9" y="30"/>
                      <a:pt x="12" y="35"/>
                      <a:pt x="11" y="40"/>
                    </a:cubicBezTo>
                    <a:cubicBezTo>
                      <a:pt x="11" y="44"/>
                      <a:pt x="13" y="45"/>
                      <a:pt x="15" y="46"/>
                    </a:cubicBezTo>
                    <a:cubicBezTo>
                      <a:pt x="15" y="50"/>
                      <a:pt x="11" y="50"/>
                      <a:pt x="9" y="48"/>
                    </a:cubicBezTo>
                    <a:cubicBezTo>
                      <a:pt x="9" y="52"/>
                      <a:pt x="9" y="58"/>
                      <a:pt x="9" y="58"/>
                    </a:cubicBezTo>
                    <a:cubicBezTo>
                      <a:pt x="9" y="58"/>
                      <a:pt x="6" y="58"/>
                      <a:pt x="7" y="58"/>
                    </a:cubicBezTo>
                    <a:cubicBezTo>
                      <a:pt x="7" y="61"/>
                      <a:pt x="11" y="62"/>
                      <a:pt x="9" y="68"/>
                    </a:cubicBezTo>
                    <a:cubicBezTo>
                      <a:pt x="5" y="67"/>
                      <a:pt x="6" y="69"/>
                      <a:pt x="2" y="67"/>
                    </a:cubicBezTo>
                    <a:cubicBezTo>
                      <a:pt x="5" y="63"/>
                      <a:pt x="1" y="62"/>
                      <a:pt x="4" y="58"/>
                    </a:cubicBezTo>
                    <a:cubicBezTo>
                      <a:pt x="4" y="55"/>
                      <a:pt x="2" y="54"/>
                      <a:pt x="1" y="54"/>
                    </a:cubicBezTo>
                    <a:cubicBezTo>
                      <a:pt x="2" y="50"/>
                      <a:pt x="5" y="43"/>
                      <a:pt x="4" y="36"/>
                    </a:cubicBezTo>
                    <a:cubicBezTo>
                      <a:pt x="3" y="33"/>
                      <a:pt x="1" y="31"/>
                      <a:pt x="1" y="28"/>
                    </a:cubicBezTo>
                    <a:cubicBezTo>
                      <a:pt x="0" y="24"/>
                      <a:pt x="4" y="21"/>
                      <a:pt x="1" y="18"/>
                    </a:cubicBezTo>
                    <a:cubicBezTo>
                      <a:pt x="1" y="16"/>
                      <a:pt x="3" y="14"/>
                      <a:pt x="5" y="14"/>
                    </a:cubicBezTo>
                    <a:cubicBezTo>
                      <a:pt x="5" y="11"/>
                      <a:pt x="5" y="9"/>
                      <a:pt x="7" y="9"/>
                    </a:cubicBezTo>
                    <a:cubicBezTo>
                      <a:pt x="7" y="8"/>
                      <a:pt x="6" y="8"/>
                      <a:pt x="5" y="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8" name="Freeform 45"/>
              <p:cNvSpPr/>
              <p:nvPr>
                <p:custDataLst>
                  <p:tags r:id="rId55"/>
                </p:custDataLst>
              </p:nvPr>
            </p:nvSpPr>
            <p:spPr bwMode="auto">
              <a:xfrm>
                <a:off x="5222357" y="2004738"/>
                <a:ext cx="12698" cy="19625"/>
              </a:xfrm>
              <a:custGeom>
                <a:avLst/>
                <a:gdLst>
                  <a:gd name="T0" fmla="*/ 2 w 5"/>
                  <a:gd name="T1" fmla="*/ 1 h 7"/>
                  <a:gd name="T2" fmla="*/ 0 w 5"/>
                  <a:gd name="T3" fmla="*/ 5 h 7"/>
                  <a:gd name="T4" fmla="*/ 0 w 5"/>
                  <a:gd name="T5" fmla="*/ 2 h 7"/>
                  <a:gd name="T6" fmla="*/ 2 w 5"/>
                  <a:gd name="T7" fmla="*/ 1 h 7"/>
                </a:gdLst>
                <a:ahLst/>
                <a:cxnLst>
                  <a:cxn ang="0">
                    <a:pos x="T0" y="T1"/>
                  </a:cxn>
                  <a:cxn ang="0">
                    <a:pos x="T2" y="T3"/>
                  </a:cxn>
                  <a:cxn ang="0">
                    <a:pos x="T4" y="T5"/>
                  </a:cxn>
                  <a:cxn ang="0">
                    <a:pos x="T6" y="T7"/>
                  </a:cxn>
                </a:cxnLst>
                <a:rect l="0" t="0" r="r" b="b"/>
                <a:pathLst>
                  <a:path w="5" h="7">
                    <a:moveTo>
                      <a:pt x="2" y="1"/>
                    </a:moveTo>
                    <a:cubicBezTo>
                      <a:pt x="5" y="0"/>
                      <a:pt x="4" y="7"/>
                      <a:pt x="0" y="5"/>
                    </a:cubicBezTo>
                    <a:cubicBezTo>
                      <a:pt x="0" y="4"/>
                      <a:pt x="0" y="3"/>
                      <a:pt x="0" y="2"/>
                    </a:cubicBezTo>
                    <a:cubicBezTo>
                      <a:pt x="1" y="2"/>
                      <a:pt x="2" y="2"/>
                      <a:pt x="2"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9" name="Freeform 46"/>
              <p:cNvSpPr/>
              <p:nvPr>
                <p:custDataLst>
                  <p:tags r:id="rId56"/>
                </p:custDataLst>
              </p:nvPr>
            </p:nvSpPr>
            <p:spPr bwMode="auto">
              <a:xfrm>
                <a:off x="6988548" y="2070536"/>
                <a:ext cx="120055" cy="103894"/>
              </a:xfrm>
              <a:custGeom>
                <a:avLst/>
                <a:gdLst>
                  <a:gd name="T0" fmla="*/ 19 w 44"/>
                  <a:gd name="T1" fmla="*/ 0 h 38"/>
                  <a:gd name="T2" fmla="*/ 24 w 44"/>
                  <a:gd name="T3" fmla="*/ 3 h 38"/>
                  <a:gd name="T4" fmla="*/ 22 w 44"/>
                  <a:gd name="T5" fmla="*/ 9 h 38"/>
                  <a:gd name="T6" fmla="*/ 28 w 44"/>
                  <a:gd name="T7" fmla="*/ 12 h 38"/>
                  <a:gd name="T8" fmla="*/ 37 w 44"/>
                  <a:gd name="T9" fmla="*/ 15 h 38"/>
                  <a:gd name="T10" fmla="*/ 35 w 44"/>
                  <a:gd name="T11" fmla="*/ 21 h 38"/>
                  <a:gd name="T12" fmla="*/ 40 w 44"/>
                  <a:gd name="T13" fmla="*/ 23 h 38"/>
                  <a:gd name="T14" fmla="*/ 43 w 44"/>
                  <a:gd name="T15" fmla="*/ 27 h 38"/>
                  <a:gd name="T16" fmla="*/ 40 w 44"/>
                  <a:gd name="T17" fmla="*/ 34 h 38"/>
                  <a:gd name="T18" fmla="*/ 38 w 44"/>
                  <a:gd name="T19" fmla="*/ 31 h 38"/>
                  <a:gd name="T20" fmla="*/ 29 w 44"/>
                  <a:gd name="T21" fmla="*/ 31 h 38"/>
                  <a:gd name="T22" fmla="*/ 24 w 44"/>
                  <a:gd name="T23" fmla="*/ 37 h 38"/>
                  <a:gd name="T24" fmla="*/ 21 w 44"/>
                  <a:gd name="T25" fmla="*/ 33 h 38"/>
                  <a:gd name="T26" fmla="*/ 16 w 44"/>
                  <a:gd name="T27" fmla="*/ 31 h 38"/>
                  <a:gd name="T28" fmla="*/ 10 w 44"/>
                  <a:gd name="T29" fmla="*/ 27 h 38"/>
                  <a:gd name="T30" fmla="*/ 0 w 44"/>
                  <a:gd name="T31" fmla="*/ 28 h 38"/>
                  <a:gd name="T32" fmla="*/ 1 w 44"/>
                  <a:gd name="T33" fmla="*/ 23 h 38"/>
                  <a:gd name="T34" fmla="*/ 7 w 44"/>
                  <a:gd name="T35" fmla="*/ 20 h 38"/>
                  <a:gd name="T36" fmla="*/ 10 w 44"/>
                  <a:gd name="T37" fmla="*/ 14 h 38"/>
                  <a:gd name="T38" fmla="*/ 12 w 44"/>
                  <a:gd name="T39" fmla="*/ 6 h 38"/>
                  <a:gd name="T40" fmla="*/ 15 w 44"/>
                  <a:gd name="T41" fmla="*/ 6 h 38"/>
                  <a:gd name="T42" fmla="*/ 15 w 44"/>
                  <a:gd name="T43" fmla="*/ 3 h 38"/>
                  <a:gd name="T44" fmla="*/ 19 w 44"/>
                  <a:gd name="T45"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38">
                    <a:moveTo>
                      <a:pt x="19" y="0"/>
                    </a:moveTo>
                    <a:cubicBezTo>
                      <a:pt x="21" y="1"/>
                      <a:pt x="21" y="3"/>
                      <a:pt x="24" y="3"/>
                    </a:cubicBezTo>
                    <a:cubicBezTo>
                      <a:pt x="23" y="6"/>
                      <a:pt x="19" y="6"/>
                      <a:pt x="22" y="9"/>
                    </a:cubicBezTo>
                    <a:cubicBezTo>
                      <a:pt x="21" y="13"/>
                      <a:pt x="26" y="11"/>
                      <a:pt x="28" y="12"/>
                    </a:cubicBezTo>
                    <a:cubicBezTo>
                      <a:pt x="29" y="13"/>
                      <a:pt x="31" y="17"/>
                      <a:pt x="37" y="15"/>
                    </a:cubicBezTo>
                    <a:cubicBezTo>
                      <a:pt x="37" y="19"/>
                      <a:pt x="40" y="20"/>
                      <a:pt x="35" y="21"/>
                    </a:cubicBezTo>
                    <a:cubicBezTo>
                      <a:pt x="35" y="23"/>
                      <a:pt x="39" y="22"/>
                      <a:pt x="40" y="23"/>
                    </a:cubicBezTo>
                    <a:cubicBezTo>
                      <a:pt x="41" y="23"/>
                      <a:pt x="39" y="29"/>
                      <a:pt x="43" y="27"/>
                    </a:cubicBezTo>
                    <a:cubicBezTo>
                      <a:pt x="44" y="32"/>
                      <a:pt x="39" y="30"/>
                      <a:pt x="40" y="34"/>
                    </a:cubicBezTo>
                    <a:cubicBezTo>
                      <a:pt x="38" y="34"/>
                      <a:pt x="39" y="33"/>
                      <a:pt x="38" y="31"/>
                    </a:cubicBezTo>
                    <a:cubicBezTo>
                      <a:pt x="33" y="32"/>
                      <a:pt x="34" y="33"/>
                      <a:pt x="29" y="31"/>
                    </a:cubicBezTo>
                    <a:cubicBezTo>
                      <a:pt x="28" y="34"/>
                      <a:pt x="23" y="33"/>
                      <a:pt x="24" y="37"/>
                    </a:cubicBezTo>
                    <a:cubicBezTo>
                      <a:pt x="21" y="38"/>
                      <a:pt x="22" y="34"/>
                      <a:pt x="21" y="33"/>
                    </a:cubicBezTo>
                    <a:cubicBezTo>
                      <a:pt x="20" y="32"/>
                      <a:pt x="17" y="32"/>
                      <a:pt x="16" y="31"/>
                    </a:cubicBezTo>
                    <a:cubicBezTo>
                      <a:pt x="15" y="30"/>
                      <a:pt x="14" y="28"/>
                      <a:pt x="10" y="27"/>
                    </a:cubicBezTo>
                    <a:cubicBezTo>
                      <a:pt x="6" y="26"/>
                      <a:pt x="5" y="30"/>
                      <a:pt x="0" y="28"/>
                    </a:cubicBezTo>
                    <a:cubicBezTo>
                      <a:pt x="1" y="27"/>
                      <a:pt x="1" y="25"/>
                      <a:pt x="1" y="23"/>
                    </a:cubicBezTo>
                    <a:cubicBezTo>
                      <a:pt x="6" y="24"/>
                      <a:pt x="2" y="18"/>
                      <a:pt x="7" y="20"/>
                    </a:cubicBezTo>
                    <a:cubicBezTo>
                      <a:pt x="5" y="16"/>
                      <a:pt x="9" y="15"/>
                      <a:pt x="10" y="14"/>
                    </a:cubicBezTo>
                    <a:cubicBezTo>
                      <a:pt x="11" y="12"/>
                      <a:pt x="10" y="9"/>
                      <a:pt x="12" y="6"/>
                    </a:cubicBezTo>
                    <a:cubicBezTo>
                      <a:pt x="12" y="6"/>
                      <a:pt x="14" y="7"/>
                      <a:pt x="15" y="6"/>
                    </a:cubicBezTo>
                    <a:cubicBezTo>
                      <a:pt x="15" y="6"/>
                      <a:pt x="14" y="4"/>
                      <a:pt x="15" y="3"/>
                    </a:cubicBezTo>
                    <a:cubicBezTo>
                      <a:pt x="16" y="2"/>
                      <a:pt x="19" y="3"/>
                      <a:pt x="19"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0" name="Freeform 47"/>
              <p:cNvSpPr/>
              <p:nvPr>
                <p:custDataLst>
                  <p:tags r:id="rId57"/>
                </p:custDataLst>
              </p:nvPr>
            </p:nvSpPr>
            <p:spPr bwMode="auto">
              <a:xfrm>
                <a:off x="6922749" y="2102859"/>
                <a:ext cx="30014" cy="27705"/>
              </a:xfrm>
              <a:custGeom>
                <a:avLst/>
                <a:gdLst>
                  <a:gd name="T0" fmla="*/ 0 w 11"/>
                  <a:gd name="T1" fmla="*/ 0 h 10"/>
                  <a:gd name="T2" fmla="*/ 11 w 11"/>
                  <a:gd name="T3" fmla="*/ 5 h 10"/>
                  <a:gd name="T4" fmla="*/ 0 w 11"/>
                  <a:gd name="T5" fmla="*/ 0 h 10"/>
                </a:gdLst>
                <a:ahLst/>
                <a:cxnLst>
                  <a:cxn ang="0">
                    <a:pos x="T0" y="T1"/>
                  </a:cxn>
                  <a:cxn ang="0">
                    <a:pos x="T2" y="T3"/>
                  </a:cxn>
                  <a:cxn ang="0">
                    <a:pos x="T4" y="T5"/>
                  </a:cxn>
                </a:cxnLst>
                <a:rect l="0" t="0" r="r" b="b"/>
                <a:pathLst>
                  <a:path w="11" h="10">
                    <a:moveTo>
                      <a:pt x="0" y="0"/>
                    </a:moveTo>
                    <a:cubicBezTo>
                      <a:pt x="5" y="0"/>
                      <a:pt x="6" y="5"/>
                      <a:pt x="11" y="5"/>
                    </a:cubicBezTo>
                    <a:cubicBezTo>
                      <a:pt x="9" y="10"/>
                      <a:pt x="0" y="5"/>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1" name="Freeform 48"/>
              <p:cNvSpPr/>
              <p:nvPr>
                <p:custDataLst>
                  <p:tags r:id="rId58"/>
                </p:custDataLst>
              </p:nvPr>
            </p:nvSpPr>
            <p:spPr bwMode="auto">
              <a:xfrm>
                <a:off x="4260531" y="2204444"/>
                <a:ext cx="84270" cy="60027"/>
              </a:xfrm>
              <a:custGeom>
                <a:avLst/>
                <a:gdLst>
                  <a:gd name="T0" fmla="*/ 9 w 31"/>
                  <a:gd name="T1" fmla="*/ 0 h 22"/>
                  <a:gd name="T2" fmla="*/ 10 w 31"/>
                  <a:gd name="T3" fmla="*/ 2 h 22"/>
                  <a:gd name="T4" fmla="*/ 16 w 31"/>
                  <a:gd name="T5" fmla="*/ 8 h 22"/>
                  <a:gd name="T6" fmla="*/ 31 w 31"/>
                  <a:gd name="T7" fmla="*/ 6 h 22"/>
                  <a:gd name="T8" fmla="*/ 25 w 31"/>
                  <a:gd name="T9" fmla="*/ 15 h 22"/>
                  <a:gd name="T10" fmla="*/ 20 w 31"/>
                  <a:gd name="T11" fmla="*/ 14 h 22"/>
                  <a:gd name="T12" fmla="*/ 14 w 31"/>
                  <a:gd name="T13" fmla="*/ 17 h 22"/>
                  <a:gd name="T14" fmla="*/ 13 w 31"/>
                  <a:gd name="T15" fmla="*/ 21 h 22"/>
                  <a:gd name="T16" fmla="*/ 6 w 31"/>
                  <a:gd name="T17" fmla="*/ 18 h 22"/>
                  <a:gd name="T18" fmla="*/ 9 w 31"/>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22">
                    <a:moveTo>
                      <a:pt x="9" y="0"/>
                    </a:moveTo>
                    <a:cubicBezTo>
                      <a:pt x="10" y="0"/>
                      <a:pt x="10" y="1"/>
                      <a:pt x="10" y="2"/>
                    </a:cubicBezTo>
                    <a:cubicBezTo>
                      <a:pt x="10" y="5"/>
                      <a:pt x="16" y="4"/>
                      <a:pt x="16" y="8"/>
                    </a:cubicBezTo>
                    <a:cubicBezTo>
                      <a:pt x="21" y="6"/>
                      <a:pt x="25" y="8"/>
                      <a:pt x="31" y="6"/>
                    </a:cubicBezTo>
                    <a:cubicBezTo>
                      <a:pt x="31" y="11"/>
                      <a:pt x="25" y="11"/>
                      <a:pt x="25" y="15"/>
                    </a:cubicBezTo>
                    <a:cubicBezTo>
                      <a:pt x="22" y="15"/>
                      <a:pt x="22" y="14"/>
                      <a:pt x="20" y="14"/>
                    </a:cubicBezTo>
                    <a:cubicBezTo>
                      <a:pt x="17" y="13"/>
                      <a:pt x="15" y="20"/>
                      <a:pt x="14" y="17"/>
                    </a:cubicBezTo>
                    <a:cubicBezTo>
                      <a:pt x="13" y="17"/>
                      <a:pt x="13" y="19"/>
                      <a:pt x="13" y="21"/>
                    </a:cubicBezTo>
                    <a:cubicBezTo>
                      <a:pt x="9" y="22"/>
                      <a:pt x="9" y="13"/>
                      <a:pt x="6" y="18"/>
                    </a:cubicBezTo>
                    <a:cubicBezTo>
                      <a:pt x="0" y="14"/>
                      <a:pt x="4" y="3"/>
                      <a:pt x="9"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2" name="Freeform 49"/>
              <p:cNvSpPr/>
              <p:nvPr>
                <p:custDataLst>
                  <p:tags r:id="rId59"/>
                </p:custDataLst>
              </p:nvPr>
            </p:nvSpPr>
            <p:spPr bwMode="auto">
              <a:xfrm>
                <a:off x="4110462" y="2274861"/>
                <a:ext cx="162767" cy="145451"/>
              </a:xfrm>
              <a:custGeom>
                <a:avLst/>
                <a:gdLst>
                  <a:gd name="T0" fmla="*/ 53 w 60"/>
                  <a:gd name="T1" fmla="*/ 1 h 53"/>
                  <a:gd name="T2" fmla="*/ 58 w 60"/>
                  <a:gd name="T3" fmla="*/ 2 h 53"/>
                  <a:gd name="T4" fmla="*/ 58 w 60"/>
                  <a:gd name="T5" fmla="*/ 25 h 53"/>
                  <a:gd name="T6" fmla="*/ 56 w 60"/>
                  <a:gd name="T7" fmla="*/ 22 h 53"/>
                  <a:gd name="T8" fmla="*/ 56 w 60"/>
                  <a:gd name="T9" fmla="*/ 31 h 53"/>
                  <a:gd name="T10" fmla="*/ 53 w 60"/>
                  <a:gd name="T11" fmla="*/ 29 h 53"/>
                  <a:gd name="T12" fmla="*/ 53 w 60"/>
                  <a:gd name="T13" fmla="*/ 44 h 53"/>
                  <a:gd name="T14" fmla="*/ 50 w 60"/>
                  <a:gd name="T15" fmla="*/ 42 h 53"/>
                  <a:gd name="T16" fmla="*/ 46 w 60"/>
                  <a:gd name="T17" fmla="*/ 45 h 53"/>
                  <a:gd name="T18" fmla="*/ 43 w 60"/>
                  <a:gd name="T19" fmla="*/ 44 h 53"/>
                  <a:gd name="T20" fmla="*/ 37 w 60"/>
                  <a:gd name="T21" fmla="*/ 45 h 53"/>
                  <a:gd name="T22" fmla="*/ 29 w 60"/>
                  <a:gd name="T23" fmla="*/ 47 h 53"/>
                  <a:gd name="T24" fmla="*/ 26 w 60"/>
                  <a:gd name="T25" fmla="*/ 53 h 53"/>
                  <a:gd name="T26" fmla="*/ 21 w 60"/>
                  <a:gd name="T27" fmla="*/ 45 h 53"/>
                  <a:gd name="T28" fmla="*/ 18 w 60"/>
                  <a:gd name="T29" fmla="*/ 48 h 53"/>
                  <a:gd name="T30" fmla="*/ 15 w 60"/>
                  <a:gd name="T31" fmla="*/ 47 h 53"/>
                  <a:gd name="T32" fmla="*/ 0 w 60"/>
                  <a:gd name="T33" fmla="*/ 50 h 53"/>
                  <a:gd name="T34" fmla="*/ 1 w 60"/>
                  <a:gd name="T35" fmla="*/ 44 h 53"/>
                  <a:gd name="T36" fmla="*/ 4 w 60"/>
                  <a:gd name="T37" fmla="*/ 45 h 53"/>
                  <a:gd name="T38" fmla="*/ 6 w 60"/>
                  <a:gd name="T39" fmla="*/ 42 h 53"/>
                  <a:gd name="T40" fmla="*/ 26 w 60"/>
                  <a:gd name="T41" fmla="*/ 41 h 53"/>
                  <a:gd name="T42" fmla="*/ 29 w 60"/>
                  <a:gd name="T43" fmla="*/ 31 h 53"/>
                  <a:gd name="T44" fmla="*/ 32 w 60"/>
                  <a:gd name="T45" fmla="*/ 28 h 53"/>
                  <a:gd name="T46" fmla="*/ 41 w 60"/>
                  <a:gd name="T47" fmla="*/ 29 h 53"/>
                  <a:gd name="T48" fmla="*/ 41 w 60"/>
                  <a:gd name="T49" fmla="*/ 23 h 53"/>
                  <a:gd name="T50" fmla="*/ 43 w 60"/>
                  <a:gd name="T51" fmla="*/ 26 h 53"/>
                  <a:gd name="T52" fmla="*/ 44 w 60"/>
                  <a:gd name="T53" fmla="*/ 19 h 53"/>
                  <a:gd name="T54" fmla="*/ 49 w 60"/>
                  <a:gd name="T55" fmla="*/ 7 h 53"/>
                  <a:gd name="T56" fmla="*/ 53 w 60"/>
                  <a:gd name="T57" fmla="*/ 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52">
                    <a:moveTo>
                      <a:pt x="53" y="1"/>
                    </a:moveTo>
                    <a:cubicBezTo>
                      <a:pt x="56" y="0"/>
                      <a:pt x="56" y="2"/>
                      <a:pt x="58" y="2"/>
                    </a:cubicBezTo>
                    <a:cubicBezTo>
                      <a:pt x="57" y="13"/>
                      <a:pt x="60" y="18"/>
                      <a:pt x="58" y="25"/>
                    </a:cubicBezTo>
                    <a:cubicBezTo>
                      <a:pt x="56" y="25"/>
                      <a:pt x="56" y="23"/>
                      <a:pt x="56" y="22"/>
                    </a:cubicBezTo>
                    <a:cubicBezTo>
                      <a:pt x="52" y="23"/>
                      <a:pt x="57" y="28"/>
                      <a:pt x="56" y="31"/>
                    </a:cubicBezTo>
                    <a:cubicBezTo>
                      <a:pt x="55" y="30"/>
                      <a:pt x="55" y="29"/>
                      <a:pt x="53" y="29"/>
                    </a:cubicBezTo>
                    <a:cubicBezTo>
                      <a:pt x="53" y="34"/>
                      <a:pt x="53" y="39"/>
                      <a:pt x="53" y="44"/>
                    </a:cubicBezTo>
                    <a:cubicBezTo>
                      <a:pt x="52" y="44"/>
                      <a:pt x="52" y="42"/>
                      <a:pt x="50" y="42"/>
                    </a:cubicBezTo>
                    <a:cubicBezTo>
                      <a:pt x="47" y="41"/>
                      <a:pt x="47" y="45"/>
                      <a:pt x="46" y="45"/>
                    </a:cubicBezTo>
                    <a:cubicBezTo>
                      <a:pt x="45" y="46"/>
                      <a:pt x="44" y="44"/>
                      <a:pt x="43" y="44"/>
                    </a:cubicBezTo>
                    <a:cubicBezTo>
                      <a:pt x="42" y="44"/>
                      <a:pt x="38" y="45"/>
                      <a:pt x="37" y="45"/>
                    </a:cubicBezTo>
                    <a:cubicBezTo>
                      <a:pt x="36" y="45"/>
                      <a:pt x="33" y="48"/>
                      <a:pt x="29" y="47"/>
                    </a:cubicBezTo>
                    <a:cubicBezTo>
                      <a:pt x="27" y="47"/>
                      <a:pt x="29" y="52"/>
                      <a:pt x="26" y="53"/>
                    </a:cubicBezTo>
                    <a:cubicBezTo>
                      <a:pt x="23" y="52"/>
                      <a:pt x="21" y="50"/>
                      <a:pt x="21" y="45"/>
                    </a:cubicBezTo>
                    <a:cubicBezTo>
                      <a:pt x="18" y="44"/>
                      <a:pt x="18" y="48"/>
                      <a:pt x="18" y="48"/>
                    </a:cubicBezTo>
                    <a:cubicBezTo>
                      <a:pt x="16" y="49"/>
                      <a:pt x="15" y="47"/>
                      <a:pt x="15" y="47"/>
                    </a:cubicBezTo>
                    <a:cubicBezTo>
                      <a:pt x="10" y="48"/>
                      <a:pt x="4" y="52"/>
                      <a:pt x="0" y="50"/>
                    </a:cubicBezTo>
                    <a:cubicBezTo>
                      <a:pt x="1" y="48"/>
                      <a:pt x="1" y="46"/>
                      <a:pt x="1" y="44"/>
                    </a:cubicBezTo>
                    <a:cubicBezTo>
                      <a:pt x="3" y="43"/>
                      <a:pt x="4" y="45"/>
                      <a:pt x="4" y="45"/>
                    </a:cubicBezTo>
                    <a:cubicBezTo>
                      <a:pt x="6" y="45"/>
                      <a:pt x="5" y="42"/>
                      <a:pt x="6" y="42"/>
                    </a:cubicBezTo>
                    <a:cubicBezTo>
                      <a:pt x="11" y="42"/>
                      <a:pt x="20" y="43"/>
                      <a:pt x="26" y="41"/>
                    </a:cubicBezTo>
                    <a:cubicBezTo>
                      <a:pt x="24" y="34"/>
                      <a:pt x="31" y="36"/>
                      <a:pt x="29" y="31"/>
                    </a:cubicBezTo>
                    <a:cubicBezTo>
                      <a:pt x="32" y="33"/>
                      <a:pt x="33" y="32"/>
                      <a:pt x="32" y="28"/>
                    </a:cubicBezTo>
                    <a:cubicBezTo>
                      <a:pt x="35" y="31"/>
                      <a:pt x="38" y="26"/>
                      <a:pt x="41" y="29"/>
                    </a:cubicBezTo>
                    <a:cubicBezTo>
                      <a:pt x="42" y="28"/>
                      <a:pt x="40" y="24"/>
                      <a:pt x="41" y="23"/>
                    </a:cubicBezTo>
                    <a:cubicBezTo>
                      <a:pt x="43" y="22"/>
                      <a:pt x="43" y="26"/>
                      <a:pt x="43" y="26"/>
                    </a:cubicBezTo>
                    <a:cubicBezTo>
                      <a:pt x="44" y="26"/>
                      <a:pt x="48" y="25"/>
                      <a:pt x="44" y="19"/>
                    </a:cubicBezTo>
                    <a:cubicBezTo>
                      <a:pt x="50" y="17"/>
                      <a:pt x="47" y="11"/>
                      <a:pt x="49" y="7"/>
                    </a:cubicBezTo>
                    <a:cubicBezTo>
                      <a:pt x="50" y="5"/>
                      <a:pt x="55" y="4"/>
                      <a:pt x="5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3" name="Freeform 50"/>
              <p:cNvSpPr/>
              <p:nvPr>
                <p:custDataLst>
                  <p:tags r:id="rId60"/>
                </p:custDataLst>
              </p:nvPr>
            </p:nvSpPr>
            <p:spPr bwMode="auto">
              <a:xfrm>
                <a:off x="2078766" y="2286404"/>
                <a:ext cx="27705" cy="32322"/>
              </a:xfrm>
              <a:custGeom>
                <a:avLst/>
                <a:gdLst>
                  <a:gd name="T0" fmla="*/ 4 w 10"/>
                  <a:gd name="T1" fmla="*/ 0 h 12"/>
                  <a:gd name="T2" fmla="*/ 1 w 10"/>
                  <a:gd name="T3" fmla="*/ 10 h 12"/>
                  <a:gd name="T4" fmla="*/ 4 w 10"/>
                  <a:gd name="T5" fmla="*/ 0 h 12"/>
                </a:gdLst>
                <a:ahLst/>
                <a:cxnLst>
                  <a:cxn ang="0">
                    <a:pos x="T0" y="T1"/>
                  </a:cxn>
                  <a:cxn ang="0">
                    <a:pos x="T2" y="T3"/>
                  </a:cxn>
                  <a:cxn ang="0">
                    <a:pos x="T4" y="T5"/>
                  </a:cxn>
                </a:cxnLst>
                <a:rect l="0" t="0" r="r" b="b"/>
                <a:pathLst>
                  <a:path w="10" h="12">
                    <a:moveTo>
                      <a:pt x="4" y="0"/>
                    </a:moveTo>
                    <a:cubicBezTo>
                      <a:pt x="10" y="0"/>
                      <a:pt x="8" y="12"/>
                      <a:pt x="1" y="10"/>
                    </a:cubicBezTo>
                    <a:cubicBezTo>
                      <a:pt x="4" y="9"/>
                      <a:pt x="0" y="1"/>
                      <a:pt x="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4" name="Freeform 51"/>
              <p:cNvSpPr/>
              <p:nvPr>
                <p:custDataLst>
                  <p:tags r:id="rId61"/>
                </p:custDataLst>
              </p:nvPr>
            </p:nvSpPr>
            <p:spPr bwMode="auto">
              <a:xfrm>
                <a:off x="2149183" y="2332579"/>
                <a:ext cx="41557" cy="30014"/>
              </a:xfrm>
              <a:custGeom>
                <a:avLst/>
                <a:gdLst>
                  <a:gd name="T0" fmla="*/ 12 w 15"/>
                  <a:gd name="T1" fmla="*/ 2 h 11"/>
                  <a:gd name="T2" fmla="*/ 15 w 15"/>
                  <a:gd name="T3" fmla="*/ 10 h 11"/>
                  <a:gd name="T4" fmla="*/ 7 w 15"/>
                  <a:gd name="T5" fmla="*/ 10 h 11"/>
                  <a:gd name="T6" fmla="*/ 7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3"/>
                      <a:pt x="15" y="6"/>
                      <a:pt x="15" y="10"/>
                    </a:cubicBezTo>
                    <a:cubicBezTo>
                      <a:pt x="13" y="9"/>
                      <a:pt x="8" y="11"/>
                      <a:pt x="7" y="10"/>
                    </a:cubicBezTo>
                    <a:cubicBezTo>
                      <a:pt x="7" y="9"/>
                      <a:pt x="8" y="8"/>
                      <a:pt x="7" y="8"/>
                    </a:cubicBezTo>
                    <a:cubicBezTo>
                      <a:pt x="5" y="8"/>
                      <a:pt x="2" y="9"/>
                      <a:pt x="2" y="7"/>
                    </a:cubicBezTo>
                    <a:cubicBezTo>
                      <a:pt x="0" y="0"/>
                      <a:pt x="12" y="7"/>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5" name="Freeform 52"/>
              <p:cNvSpPr/>
              <p:nvPr>
                <p:custDataLst>
                  <p:tags r:id="rId62"/>
                </p:custDataLst>
              </p:nvPr>
            </p:nvSpPr>
            <p:spPr bwMode="auto">
              <a:xfrm>
                <a:off x="2477025" y="2390298"/>
                <a:ext cx="30014" cy="12698"/>
              </a:xfrm>
              <a:custGeom>
                <a:avLst/>
                <a:gdLst>
                  <a:gd name="T0" fmla="*/ 0 w 11"/>
                  <a:gd name="T1" fmla="*/ 5 h 5"/>
                  <a:gd name="T2" fmla="*/ 6 w 11"/>
                  <a:gd name="T3" fmla="*/ 0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0"/>
                    </a:cubicBezTo>
                    <a:cubicBezTo>
                      <a:pt x="11" y="0"/>
                      <a:pt x="8" y="3"/>
                      <a:pt x="5" y="2"/>
                    </a:cubicBezTo>
                    <a:cubicBezTo>
                      <a:pt x="3" y="3"/>
                      <a:pt x="3" y="5"/>
                      <a:pt x="0"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6" name="Freeform 53"/>
              <p:cNvSpPr/>
              <p:nvPr>
                <p:custDataLst>
                  <p:tags r:id="rId63"/>
                </p:custDataLst>
              </p:nvPr>
            </p:nvSpPr>
            <p:spPr bwMode="auto">
              <a:xfrm>
                <a:off x="4123160" y="2414539"/>
                <a:ext cx="30014" cy="18470"/>
              </a:xfrm>
              <a:custGeom>
                <a:avLst/>
                <a:gdLst>
                  <a:gd name="T0" fmla="*/ 10 w 11"/>
                  <a:gd name="T1" fmla="*/ 0 h 7"/>
                  <a:gd name="T2" fmla="*/ 7 w 11"/>
                  <a:gd name="T3" fmla="*/ 6 h 7"/>
                  <a:gd name="T4" fmla="*/ 1 w 11"/>
                  <a:gd name="T5" fmla="*/ 2 h 7"/>
                  <a:gd name="T6" fmla="*/ 10 w 11"/>
                  <a:gd name="T7" fmla="*/ 0 h 7"/>
                </a:gdLst>
                <a:ahLst/>
                <a:cxnLst>
                  <a:cxn ang="0">
                    <a:pos x="T0" y="T1"/>
                  </a:cxn>
                  <a:cxn ang="0">
                    <a:pos x="T2" y="T3"/>
                  </a:cxn>
                  <a:cxn ang="0">
                    <a:pos x="T4" y="T5"/>
                  </a:cxn>
                  <a:cxn ang="0">
                    <a:pos x="T6" y="T7"/>
                  </a:cxn>
                </a:cxnLst>
                <a:rect l="0" t="0" r="r" b="b"/>
                <a:pathLst>
                  <a:path w="11" h="7">
                    <a:moveTo>
                      <a:pt x="10" y="0"/>
                    </a:moveTo>
                    <a:cubicBezTo>
                      <a:pt x="11" y="5"/>
                      <a:pt x="5" y="1"/>
                      <a:pt x="7" y="6"/>
                    </a:cubicBezTo>
                    <a:cubicBezTo>
                      <a:pt x="3" y="7"/>
                      <a:pt x="0" y="6"/>
                      <a:pt x="1" y="2"/>
                    </a:cubicBezTo>
                    <a:cubicBezTo>
                      <a:pt x="5" y="6"/>
                      <a:pt x="5" y="0"/>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7" name="Freeform 54"/>
              <p:cNvSpPr/>
              <p:nvPr>
                <p:custDataLst>
                  <p:tags r:id="rId64"/>
                </p:custDataLst>
              </p:nvPr>
            </p:nvSpPr>
            <p:spPr bwMode="auto">
              <a:xfrm>
                <a:off x="4072368" y="2414539"/>
                <a:ext cx="42712" cy="46175"/>
              </a:xfrm>
              <a:custGeom>
                <a:avLst/>
                <a:gdLst>
                  <a:gd name="T0" fmla="*/ 14 w 16"/>
                  <a:gd name="T1" fmla="*/ 3 h 17"/>
                  <a:gd name="T2" fmla="*/ 14 w 16"/>
                  <a:gd name="T3" fmla="*/ 14 h 17"/>
                  <a:gd name="T4" fmla="*/ 5 w 16"/>
                  <a:gd name="T5" fmla="*/ 15 h 17"/>
                  <a:gd name="T6" fmla="*/ 0 w 16"/>
                  <a:gd name="T7" fmla="*/ 9 h 17"/>
                  <a:gd name="T8" fmla="*/ 14 w 16"/>
                  <a:gd name="T9" fmla="*/ 3 h 17"/>
                </a:gdLst>
                <a:ahLst/>
                <a:cxnLst>
                  <a:cxn ang="0">
                    <a:pos x="T0" y="T1"/>
                  </a:cxn>
                  <a:cxn ang="0">
                    <a:pos x="T2" y="T3"/>
                  </a:cxn>
                  <a:cxn ang="0">
                    <a:pos x="T4" y="T5"/>
                  </a:cxn>
                  <a:cxn ang="0">
                    <a:pos x="T6" y="T7"/>
                  </a:cxn>
                  <a:cxn ang="0">
                    <a:pos x="T8" y="T9"/>
                  </a:cxn>
                </a:cxnLst>
                <a:rect l="0" t="0" r="r" b="b"/>
                <a:pathLst>
                  <a:path w="16" h="17">
                    <a:moveTo>
                      <a:pt x="14" y="3"/>
                    </a:moveTo>
                    <a:cubicBezTo>
                      <a:pt x="16" y="8"/>
                      <a:pt x="9" y="11"/>
                      <a:pt x="14" y="14"/>
                    </a:cubicBezTo>
                    <a:cubicBezTo>
                      <a:pt x="14" y="17"/>
                      <a:pt x="8" y="14"/>
                      <a:pt x="5" y="15"/>
                    </a:cubicBezTo>
                    <a:cubicBezTo>
                      <a:pt x="5" y="9"/>
                      <a:pt x="6" y="7"/>
                      <a:pt x="0" y="9"/>
                    </a:cubicBezTo>
                    <a:cubicBezTo>
                      <a:pt x="0" y="2"/>
                      <a:pt x="8" y="0"/>
                      <a:pt x="14"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8" name="Freeform 55"/>
              <p:cNvSpPr/>
              <p:nvPr>
                <p:custDataLst>
                  <p:tags r:id="rId65"/>
                </p:custDataLst>
              </p:nvPr>
            </p:nvSpPr>
            <p:spPr bwMode="auto">
              <a:xfrm>
                <a:off x="3918837" y="2574997"/>
                <a:ext cx="27705" cy="41557"/>
              </a:xfrm>
              <a:custGeom>
                <a:avLst/>
                <a:gdLst>
                  <a:gd name="T0" fmla="*/ 9 w 10"/>
                  <a:gd name="T1" fmla="*/ 7 h 15"/>
                  <a:gd name="T2" fmla="*/ 6 w 10"/>
                  <a:gd name="T3" fmla="*/ 15 h 15"/>
                  <a:gd name="T4" fmla="*/ 0 w 10"/>
                  <a:gd name="T5" fmla="*/ 15 h 15"/>
                  <a:gd name="T6" fmla="*/ 2 w 10"/>
                  <a:gd name="T7" fmla="*/ 5 h 15"/>
                  <a:gd name="T8" fmla="*/ 9 w 10"/>
                  <a:gd name="T9" fmla="*/ 7 h 15"/>
                </a:gdLst>
                <a:ahLst/>
                <a:cxnLst>
                  <a:cxn ang="0">
                    <a:pos x="T0" y="T1"/>
                  </a:cxn>
                  <a:cxn ang="0">
                    <a:pos x="T2" y="T3"/>
                  </a:cxn>
                  <a:cxn ang="0">
                    <a:pos x="T4" y="T5"/>
                  </a:cxn>
                  <a:cxn ang="0">
                    <a:pos x="T6" y="T7"/>
                  </a:cxn>
                  <a:cxn ang="0">
                    <a:pos x="T8" y="T9"/>
                  </a:cxn>
                </a:cxnLst>
                <a:rect l="0" t="0" r="r" b="b"/>
                <a:pathLst>
                  <a:path w="10" h="15">
                    <a:moveTo>
                      <a:pt x="9" y="7"/>
                    </a:moveTo>
                    <a:cubicBezTo>
                      <a:pt x="9" y="11"/>
                      <a:pt x="4" y="9"/>
                      <a:pt x="6" y="15"/>
                    </a:cubicBezTo>
                    <a:cubicBezTo>
                      <a:pt x="4" y="15"/>
                      <a:pt x="2" y="15"/>
                      <a:pt x="0" y="15"/>
                    </a:cubicBezTo>
                    <a:cubicBezTo>
                      <a:pt x="1" y="13"/>
                      <a:pt x="5" y="7"/>
                      <a:pt x="2" y="5"/>
                    </a:cubicBezTo>
                    <a:cubicBezTo>
                      <a:pt x="3" y="2"/>
                      <a:pt x="10" y="0"/>
                      <a:pt x="9"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9" name="Freeform 56"/>
              <p:cNvSpPr/>
              <p:nvPr>
                <p:custDataLst>
                  <p:tags r:id="rId66"/>
                </p:custDataLst>
              </p:nvPr>
            </p:nvSpPr>
            <p:spPr bwMode="auto">
              <a:xfrm>
                <a:off x="6149319" y="2594621"/>
                <a:ext cx="16161" cy="13852"/>
              </a:xfrm>
              <a:custGeom>
                <a:avLst/>
                <a:gdLst>
                  <a:gd name="T0" fmla="*/ 0 w 6"/>
                  <a:gd name="T1" fmla="*/ 2 h 5"/>
                  <a:gd name="T2" fmla="*/ 5 w 6"/>
                  <a:gd name="T3" fmla="*/ 1 h 5"/>
                  <a:gd name="T4" fmla="*/ 4 w 6"/>
                  <a:gd name="T5" fmla="*/ 5 h 5"/>
                  <a:gd name="T6" fmla="*/ 1 w 6"/>
                  <a:gd name="T7" fmla="*/ 5 h 5"/>
                  <a:gd name="T8" fmla="*/ 0 w 6"/>
                  <a:gd name="T9" fmla="*/ 2 h 5"/>
                </a:gdLst>
                <a:ahLst/>
                <a:cxnLst>
                  <a:cxn ang="0">
                    <a:pos x="T0" y="T1"/>
                  </a:cxn>
                  <a:cxn ang="0">
                    <a:pos x="T2" y="T3"/>
                  </a:cxn>
                  <a:cxn ang="0">
                    <a:pos x="T4" y="T5"/>
                  </a:cxn>
                  <a:cxn ang="0">
                    <a:pos x="T6" y="T7"/>
                  </a:cxn>
                  <a:cxn ang="0">
                    <a:pos x="T8" y="T9"/>
                  </a:cxn>
                </a:cxnLst>
                <a:rect l="0" t="0" r="r" b="b"/>
                <a:pathLst>
                  <a:path w="6" h="5">
                    <a:moveTo>
                      <a:pt x="0" y="2"/>
                    </a:moveTo>
                    <a:cubicBezTo>
                      <a:pt x="0" y="0"/>
                      <a:pt x="3" y="1"/>
                      <a:pt x="5" y="1"/>
                    </a:cubicBezTo>
                    <a:cubicBezTo>
                      <a:pt x="6" y="3"/>
                      <a:pt x="4" y="3"/>
                      <a:pt x="4" y="5"/>
                    </a:cubicBezTo>
                    <a:cubicBezTo>
                      <a:pt x="3" y="5"/>
                      <a:pt x="2" y="5"/>
                      <a:pt x="1" y="5"/>
                    </a:cubicBezTo>
                    <a:cubicBezTo>
                      <a:pt x="1" y="4"/>
                      <a:pt x="1" y="3"/>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0" name="Freeform 57"/>
              <p:cNvSpPr/>
              <p:nvPr>
                <p:custDataLst>
                  <p:tags r:id="rId67"/>
                </p:custDataLst>
              </p:nvPr>
            </p:nvSpPr>
            <p:spPr bwMode="auto">
              <a:xfrm>
                <a:off x="6576437" y="2608474"/>
                <a:ext cx="163921" cy="64645"/>
              </a:xfrm>
              <a:custGeom>
                <a:avLst/>
                <a:gdLst>
                  <a:gd name="T0" fmla="*/ 59 w 60"/>
                  <a:gd name="T1" fmla="*/ 17 h 24"/>
                  <a:gd name="T2" fmla="*/ 46 w 60"/>
                  <a:gd name="T3" fmla="*/ 21 h 24"/>
                  <a:gd name="T4" fmla="*/ 43 w 60"/>
                  <a:gd name="T5" fmla="*/ 14 h 24"/>
                  <a:gd name="T6" fmla="*/ 26 w 60"/>
                  <a:gd name="T7" fmla="*/ 11 h 24"/>
                  <a:gd name="T8" fmla="*/ 25 w 60"/>
                  <a:gd name="T9" fmla="*/ 6 h 24"/>
                  <a:gd name="T10" fmla="*/ 10 w 60"/>
                  <a:gd name="T11" fmla="*/ 6 h 24"/>
                  <a:gd name="T12" fmla="*/ 0 w 60"/>
                  <a:gd name="T13" fmla="*/ 9 h 24"/>
                  <a:gd name="T14" fmla="*/ 6 w 60"/>
                  <a:gd name="T15" fmla="*/ 2 h 24"/>
                  <a:gd name="T16" fmla="*/ 19 w 60"/>
                  <a:gd name="T17" fmla="*/ 0 h 24"/>
                  <a:gd name="T18" fmla="*/ 23 w 60"/>
                  <a:gd name="T19" fmla="*/ 3 h 24"/>
                  <a:gd name="T20" fmla="*/ 28 w 60"/>
                  <a:gd name="T21" fmla="*/ 5 h 24"/>
                  <a:gd name="T22" fmla="*/ 40 w 60"/>
                  <a:gd name="T23" fmla="*/ 6 h 24"/>
                  <a:gd name="T24" fmla="*/ 44 w 60"/>
                  <a:gd name="T25" fmla="*/ 14 h 24"/>
                  <a:gd name="T26" fmla="*/ 49 w 60"/>
                  <a:gd name="T27" fmla="*/ 15 h 24"/>
                  <a:gd name="T28" fmla="*/ 59 w 60"/>
                  <a:gd name="T29"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24">
                    <a:moveTo>
                      <a:pt x="59" y="17"/>
                    </a:moveTo>
                    <a:cubicBezTo>
                      <a:pt x="60" y="24"/>
                      <a:pt x="47" y="16"/>
                      <a:pt x="46" y="21"/>
                    </a:cubicBezTo>
                    <a:cubicBezTo>
                      <a:pt x="43" y="21"/>
                      <a:pt x="45" y="15"/>
                      <a:pt x="43" y="14"/>
                    </a:cubicBezTo>
                    <a:cubicBezTo>
                      <a:pt x="38" y="12"/>
                      <a:pt x="32" y="12"/>
                      <a:pt x="26" y="11"/>
                    </a:cubicBezTo>
                    <a:cubicBezTo>
                      <a:pt x="26" y="10"/>
                      <a:pt x="25" y="8"/>
                      <a:pt x="25" y="6"/>
                    </a:cubicBezTo>
                    <a:cubicBezTo>
                      <a:pt x="19" y="7"/>
                      <a:pt x="15" y="6"/>
                      <a:pt x="10" y="6"/>
                    </a:cubicBezTo>
                    <a:cubicBezTo>
                      <a:pt x="6" y="7"/>
                      <a:pt x="4" y="11"/>
                      <a:pt x="0" y="9"/>
                    </a:cubicBezTo>
                    <a:cubicBezTo>
                      <a:pt x="0" y="5"/>
                      <a:pt x="6" y="7"/>
                      <a:pt x="6" y="2"/>
                    </a:cubicBezTo>
                    <a:cubicBezTo>
                      <a:pt x="10" y="1"/>
                      <a:pt x="17" y="4"/>
                      <a:pt x="19" y="0"/>
                    </a:cubicBezTo>
                    <a:cubicBezTo>
                      <a:pt x="25" y="2"/>
                      <a:pt x="17" y="2"/>
                      <a:pt x="23" y="3"/>
                    </a:cubicBezTo>
                    <a:cubicBezTo>
                      <a:pt x="23" y="3"/>
                      <a:pt x="28" y="5"/>
                      <a:pt x="28" y="5"/>
                    </a:cubicBezTo>
                    <a:cubicBezTo>
                      <a:pt x="29" y="6"/>
                      <a:pt x="34" y="7"/>
                      <a:pt x="40" y="6"/>
                    </a:cubicBezTo>
                    <a:cubicBezTo>
                      <a:pt x="38" y="12"/>
                      <a:pt x="47" y="7"/>
                      <a:pt x="44" y="14"/>
                    </a:cubicBezTo>
                    <a:cubicBezTo>
                      <a:pt x="46" y="12"/>
                      <a:pt x="48" y="12"/>
                      <a:pt x="49" y="15"/>
                    </a:cubicBezTo>
                    <a:cubicBezTo>
                      <a:pt x="52" y="16"/>
                      <a:pt x="58" y="13"/>
                      <a:pt x="59" y="1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1" name="Freeform 58"/>
              <p:cNvSpPr/>
              <p:nvPr>
                <p:custDataLst>
                  <p:tags r:id="rId68"/>
                </p:custDataLst>
              </p:nvPr>
            </p:nvSpPr>
            <p:spPr bwMode="auto">
              <a:xfrm>
                <a:off x="6770372" y="2665039"/>
                <a:ext cx="68108" cy="38095"/>
              </a:xfrm>
              <a:custGeom>
                <a:avLst/>
                <a:gdLst>
                  <a:gd name="T0" fmla="*/ 1 w 25"/>
                  <a:gd name="T1" fmla="*/ 0 h 14"/>
                  <a:gd name="T2" fmla="*/ 13 w 25"/>
                  <a:gd name="T3" fmla="*/ 2 h 14"/>
                  <a:gd name="T4" fmla="*/ 19 w 25"/>
                  <a:gd name="T5" fmla="*/ 3 h 14"/>
                  <a:gd name="T6" fmla="*/ 25 w 25"/>
                  <a:gd name="T7" fmla="*/ 6 h 14"/>
                  <a:gd name="T8" fmla="*/ 4 w 25"/>
                  <a:gd name="T9" fmla="*/ 9 h 14"/>
                  <a:gd name="T10" fmla="*/ 7 w 25"/>
                  <a:gd name="T11" fmla="*/ 8 h 14"/>
                  <a:gd name="T12" fmla="*/ 1 w 25"/>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5" h="14">
                    <a:moveTo>
                      <a:pt x="1" y="0"/>
                    </a:moveTo>
                    <a:cubicBezTo>
                      <a:pt x="4" y="2"/>
                      <a:pt x="9" y="1"/>
                      <a:pt x="13" y="2"/>
                    </a:cubicBezTo>
                    <a:cubicBezTo>
                      <a:pt x="14" y="2"/>
                      <a:pt x="18" y="7"/>
                      <a:pt x="19" y="3"/>
                    </a:cubicBezTo>
                    <a:cubicBezTo>
                      <a:pt x="21" y="4"/>
                      <a:pt x="20" y="8"/>
                      <a:pt x="25" y="6"/>
                    </a:cubicBezTo>
                    <a:cubicBezTo>
                      <a:pt x="24" y="14"/>
                      <a:pt x="9" y="10"/>
                      <a:pt x="4" y="9"/>
                    </a:cubicBezTo>
                    <a:cubicBezTo>
                      <a:pt x="3" y="8"/>
                      <a:pt x="7" y="8"/>
                      <a:pt x="7" y="8"/>
                    </a:cubicBezTo>
                    <a:cubicBezTo>
                      <a:pt x="7" y="5"/>
                      <a:pt x="0" y="5"/>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2" name="Freeform 59"/>
              <p:cNvSpPr/>
              <p:nvPr>
                <p:custDataLst>
                  <p:tags r:id="rId69"/>
                </p:custDataLst>
              </p:nvPr>
            </p:nvSpPr>
            <p:spPr bwMode="auto">
              <a:xfrm>
                <a:off x="3728365" y="2670810"/>
                <a:ext cx="32322" cy="24242"/>
              </a:xfrm>
              <a:custGeom>
                <a:avLst/>
                <a:gdLst>
                  <a:gd name="T0" fmla="*/ 11 w 12"/>
                  <a:gd name="T1" fmla="*/ 0 h 9"/>
                  <a:gd name="T2" fmla="*/ 8 w 12"/>
                  <a:gd name="T3" fmla="*/ 9 h 9"/>
                  <a:gd name="T4" fmla="*/ 0 w 12"/>
                  <a:gd name="T5" fmla="*/ 3 h 9"/>
                  <a:gd name="T6" fmla="*/ 3 w 12"/>
                  <a:gd name="T7" fmla="*/ 0 h 9"/>
                  <a:gd name="T8" fmla="*/ 11 w 12"/>
                  <a:gd name="T9" fmla="*/ 0 h 9"/>
                </a:gdLst>
                <a:ahLst/>
                <a:cxnLst>
                  <a:cxn ang="0">
                    <a:pos x="T0" y="T1"/>
                  </a:cxn>
                  <a:cxn ang="0">
                    <a:pos x="T2" y="T3"/>
                  </a:cxn>
                  <a:cxn ang="0">
                    <a:pos x="T4" y="T5"/>
                  </a:cxn>
                  <a:cxn ang="0">
                    <a:pos x="T6" y="T7"/>
                  </a:cxn>
                  <a:cxn ang="0">
                    <a:pos x="T8" y="T9"/>
                  </a:cxn>
                </a:cxnLst>
                <a:rect l="0" t="0" r="r" b="b"/>
                <a:pathLst>
                  <a:path w="12" h="9">
                    <a:moveTo>
                      <a:pt x="11" y="0"/>
                    </a:moveTo>
                    <a:cubicBezTo>
                      <a:pt x="12" y="5"/>
                      <a:pt x="7" y="4"/>
                      <a:pt x="8" y="9"/>
                    </a:cubicBezTo>
                    <a:cubicBezTo>
                      <a:pt x="4" y="8"/>
                      <a:pt x="0" y="7"/>
                      <a:pt x="0" y="3"/>
                    </a:cubicBezTo>
                    <a:cubicBezTo>
                      <a:pt x="3" y="3"/>
                      <a:pt x="3" y="1"/>
                      <a:pt x="3" y="0"/>
                    </a:cubicBezTo>
                    <a:cubicBezTo>
                      <a:pt x="6" y="0"/>
                      <a:pt x="8" y="0"/>
                      <a:pt x="1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3" name="Freeform 60"/>
              <p:cNvSpPr/>
              <p:nvPr>
                <p:custDataLst>
                  <p:tags r:id="rId70"/>
                </p:custDataLst>
              </p:nvPr>
            </p:nvSpPr>
            <p:spPr bwMode="auto">
              <a:xfrm>
                <a:off x="6746129" y="2678891"/>
                <a:ext cx="24242" cy="19625"/>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6" y="6"/>
                      <a:pt x="3" y="5"/>
                      <a:pt x="0" y="6"/>
                    </a:cubicBezTo>
                    <a:cubicBezTo>
                      <a:pt x="1" y="3"/>
                      <a:pt x="9" y="0"/>
                      <a:pt x="7"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4" name="Freeform 61"/>
              <p:cNvSpPr/>
              <p:nvPr>
                <p:custDataLst>
                  <p:tags r:id="rId71"/>
                </p:custDataLst>
              </p:nvPr>
            </p:nvSpPr>
            <p:spPr bwMode="auto">
              <a:xfrm>
                <a:off x="6678022" y="2684663"/>
                <a:ext cx="30014" cy="18470"/>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5" name="Freeform 62"/>
              <p:cNvSpPr/>
              <p:nvPr>
                <p:custDataLst>
                  <p:tags r:id="rId72"/>
                </p:custDataLst>
              </p:nvPr>
            </p:nvSpPr>
            <p:spPr bwMode="auto">
              <a:xfrm>
                <a:off x="3910756" y="2695052"/>
                <a:ext cx="43866" cy="76189"/>
              </a:xfrm>
              <a:custGeom>
                <a:avLst/>
                <a:gdLst>
                  <a:gd name="T0" fmla="*/ 8 w 16"/>
                  <a:gd name="T1" fmla="*/ 0 h 28"/>
                  <a:gd name="T2" fmla="*/ 14 w 16"/>
                  <a:gd name="T3" fmla="*/ 0 h 28"/>
                  <a:gd name="T4" fmla="*/ 16 w 16"/>
                  <a:gd name="T5" fmla="*/ 10 h 28"/>
                  <a:gd name="T6" fmla="*/ 12 w 16"/>
                  <a:gd name="T7" fmla="*/ 14 h 28"/>
                  <a:gd name="T8" fmla="*/ 11 w 16"/>
                  <a:gd name="T9" fmla="*/ 19 h 28"/>
                  <a:gd name="T10" fmla="*/ 9 w 16"/>
                  <a:gd name="T11" fmla="*/ 26 h 28"/>
                  <a:gd name="T12" fmla="*/ 5 w 16"/>
                  <a:gd name="T13" fmla="*/ 22 h 28"/>
                  <a:gd name="T14" fmla="*/ 0 w 16"/>
                  <a:gd name="T15" fmla="*/ 16 h 28"/>
                  <a:gd name="T16" fmla="*/ 3 w 16"/>
                  <a:gd name="T17" fmla="*/ 7 h 28"/>
                  <a:gd name="T18" fmla="*/ 8 w 16"/>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8">
                    <a:moveTo>
                      <a:pt x="8" y="0"/>
                    </a:moveTo>
                    <a:cubicBezTo>
                      <a:pt x="10" y="0"/>
                      <a:pt x="12" y="0"/>
                      <a:pt x="14" y="0"/>
                    </a:cubicBezTo>
                    <a:cubicBezTo>
                      <a:pt x="15" y="2"/>
                      <a:pt x="15" y="7"/>
                      <a:pt x="16" y="10"/>
                    </a:cubicBezTo>
                    <a:cubicBezTo>
                      <a:pt x="14" y="10"/>
                      <a:pt x="15" y="15"/>
                      <a:pt x="12" y="14"/>
                    </a:cubicBezTo>
                    <a:cubicBezTo>
                      <a:pt x="12" y="16"/>
                      <a:pt x="12" y="19"/>
                      <a:pt x="11" y="19"/>
                    </a:cubicBezTo>
                    <a:cubicBezTo>
                      <a:pt x="10" y="21"/>
                      <a:pt x="12" y="26"/>
                      <a:pt x="9" y="26"/>
                    </a:cubicBezTo>
                    <a:cubicBezTo>
                      <a:pt x="4" y="28"/>
                      <a:pt x="8" y="22"/>
                      <a:pt x="5" y="22"/>
                    </a:cubicBezTo>
                    <a:cubicBezTo>
                      <a:pt x="3" y="22"/>
                      <a:pt x="2" y="18"/>
                      <a:pt x="0" y="16"/>
                    </a:cubicBezTo>
                    <a:cubicBezTo>
                      <a:pt x="0" y="12"/>
                      <a:pt x="5" y="13"/>
                      <a:pt x="3" y="7"/>
                    </a:cubicBezTo>
                    <a:cubicBezTo>
                      <a:pt x="7" y="11"/>
                      <a:pt x="7" y="3"/>
                      <a:pt x="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6" name="Freeform 63"/>
              <p:cNvSpPr/>
              <p:nvPr>
                <p:custDataLst>
                  <p:tags r:id="rId73"/>
                </p:custDataLst>
              </p:nvPr>
            </p:nvSpPr>
            <p:spPr bwMode="auto">
              <a:xfrm>
                <a:off x="3954622" y="2760851"/>
                <a:ext cx="62336" cy="62336"/>
              </a:xfrm>
              <a:custGeom>
                <a:avLst/>
                <a:gdLst>
                  <a:gd name="T0" fmla="*/ 12 w 23"/>
                  <a:gd name="T1" fmla="*/ 2 h 23"/>
                  <a:gd name="T2" fmla="*/ 17 w 23"/>
                  <a:gd name="T3" fmla="*/ 7 h 23"/>
                  <a:gd name="T4" fmla="*/ 15 w 23"/>
                  <a:gd name="T5" fmla="*/ 8 h 23"/>
                  <a:gd name="T6" fmla="*/ 17 w 23"/>
                  <a:gd name="T7" fmla="*/ 11 h 23"/>
                  <a:gd name="T8" fmla="*/ 23 w 23"/>
                  <a:gd name="T9" fmla="*/ 18 h 23"/>
                  <a:gd name="T10" fmla="*/ 20 w 23"/>
                  <a:gd name="T11" fmla="*/ 23 h 23"/>
                  <a:gd name="T12" fmla="*/ 15 w 23"/>
                  <a:gd name="T13" fmla="*/ 23 h 23"/>
                  <a:gd name="T14" fmla="*/ 8 w 23"/>
                  <a:gd name="T15" fmla="*/ 16 h 23"/>
                  <a:gd name="T16" fmla="*/ 11 w 23"/>
                  <a:gd name="T17" fmla="*/ 13 h 23"/>
                  <a:gd name="T18" fmla="*/ 0 w 23"/>
                  <a:gd name="T19" fmla="*/ 4 h 23"/>
                  <a:gd name="T20" fmla="*/ 12 w 23"/>
                  <a:gd name="T21"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3">
                    <a:moveTo>
                      <a:pt x="12" y="2"/>
                    </a:moveTo>
                    <a:cubicBezTo>
                      <a:pt x="8" y="7"/>
                      <a:pt x="16" y="5"/>
                      <a:pt x="17" y="7"/>
                    </a:cubicBezTo>
                    <a:cubicBezTo>
                      <a:pt x="18" y="8"/>
                      <a:pt x="15" y="8"/>
                      <a:pt x="15" y="8"/>
                    </a:cubicBezTo>
                    <a:cubicBezTo>
                      <a:pt x="15" y="8"/>
                      <a:pt x="17" y="11"/>
                      <a:pt x="17" y="11"/>
                    </a:cubicBezTo>
                    <a:cubicBezTo>
                      <a:pt x="18" y="14"/>
                      <a:pt x="23" y="14"/>
                      <a:pt x="23" y="18"/>
                    </a:cubicBezTo>
                    <a:cubicBezTo>
                      <a:pt x="20" y="18"/>
                      <a:pt x="20" y="21"/>
                      <a:pt x="20" y="23"/>
                    </a:cubicBezTo>
                    <a:cubicBezTo>
                      <a:pt x="19" y="22"/>
                      <a:pt x="16" y="21"/>
                      <a:pt x="15" y="23"/>
                    </a:cubicBezTo>
                    <a:cubicBezTo>
                      <a:pt x="11" y="22"/>
                      <a:pt x="12" y="16"/>
                      <a:pt x="8" y="16"/>
                    </a:cubicBezTo>
                    <a:cubicBezTo>
                      <a:pt x="8" y="14"/>
                      <a:pt x="11" y="15"/>
                      <a:pt x="11" y="13"/>
                    </a:cubicBezTo>
                    <a:cubicBezTo>
                      <a:pt x="7" y="10"/>
                      <a:pt x="5" y="6"/>
                      <a:pt x="0" y="4"/>
                    </a:cubicBezTo>
                    <a:cubicBezTo>
                      <a:pt x="4" y="0"/>
                      <a:pt x="7" y="2"/>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7" name="Freeform 64"/>
              <p:cNvSpPr/>
              <p:nvPr>
                <p:custDataLst>
                  <p:tags r:id="rId74"/>
                </p:custDataLst>
              </p:nvPr>
            </p:nvSpPr>
            <p:spPr bwMode="auto">
              <a:xfrm>
                <a:off x="3932689" y="2787402"/>
                <a:ext cx="11544" cy="9235"/>
              </a:xfrm>
              <a:custGeom>
                <a:avLst/>
                <a:gdLst>
                  <a:gd name="T0" fmla="*/ 0 w 4"/>
                  <a:gd name="T1" fmla="*/ 0 h 3"/>
                  <a:gd name="T2" fmla="*/ 4 w 4"/>
                  <a:gd name="T3" fmla="*/ 0 h 3"/>
                  <a:gd name="T4" fmla="*/ 4 w 4"/>
                  <a:gd name="T5" fmla="*/ 3 h 3"/>
                  <a:gd name="T6" fmla="*/ 0 w 4"/>
                  <a:gd name="T7" fmla="*/ 3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cubicBezTo>
                      <a:pt x="1" y="0"/>
                      <a:pt x="3" y="0"/>
                      <a:pt x="4" y="0"/>
                    </a:cubicBezTo>
                    <a:cubicBezTo>
                      <a:pt x="4" y="1"/>
                      <a:pt x="4" y="2"/>
                      <a:pt x="4" y="3"/>
                    </a:cubicBezTo>
                    <a:cubicBezTo>
                      <a:pt x="3" y="3"/>
                      <a:pt x="1" y="3"/>
                      <a:pt x="0" y="3"/>
                    </a:cubicBezTo>
                    <a:cubicBezTo>
                      <a:pt x="0" y="2"/>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8" name="Freeform 65"/>
              <p:cNvSpPr/>
              <p:nvPr>
                <p:custDataLst>
                  <p:tags r:id="rId75"/>
                </p:custDataLst>
              </p:nvPr>
            </p:nvSpPr>
            <p:spPr bwMode="auto">
              <a:xfrm>
                <a:off x="3952313" y="2798946"/>
                <a:ext cx="32322" cy="48484"/>
              </a:xfrm>
              <a:custGeom>
                <a:avLst/>
                <a:gdLst>
                  <a:gd name="T0" fmla="*/ 12 w 12"/>
                  <a:gd name="T1" fmla="*/ 15 h 18"/>
                  <a:gd name="T2" fmla="*/ 4 w 12"/>
                  <a:gd name="T3" fmla="*/ 16 h 18"/>
                  <a:gd name="T4" fmla="*/ 0 w 12"/>
                  <a:gd name="T5" fmla="*/ 9 h 18"/>
                  <a:gd name="T6" fmla="*/ 12 w 12"/>
                  <a:gd name="T7" fmla="*/ 15 h 18"/>
                </a:gdLst>
                <a:ahLst/>
                <a:cxnLst>
                  <a:cxn ang="0">
                    <a:pos x="T0" y="T1"/>
                  </a:cxn>
                  <a:cxn ang="0">
                    <a:pos x="T2" y="T3"/>
                  </a:cxn>
                  <a:cxn ang="0">
                    <a:pos x="T4" y="T5"/>
                  </a:cxn>
                  <a:cxn ang="0">
                    <a:pos x="T6" y="T7"/>
                  </a:cxn>
                </a:cxnLst>
                <a:rect l="0" t="0" r="r" b="b"/>
                <a:pathLst>
                  <a:path w="12" h="18">
                    <a:moveTo>
                      <a:pt x="12" y="15"/>
                    </a:moveTo>
                    <a:cubicBezTo>
                      <a:pt x="12" y="18"/>
                      <a:pt x="7" y="16"/>
                      <a:pt x="4" y="16"/>
                    </a:cubicBezTo>
                    <a:cubicBezTo>
                      <a:pt x="4" y="12"/>
                      <a:pt x="6" y="7"/>
                      <a:pt x="0" y="9"/>
                    </a:cubicBezTo>
                    <a:cubicBezTo>
                      <a:pt x="6" y="0"/>
                      <a:pt x="5" y="16"/>
                      <a:pt x="12" y="1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9" name="Freeform 66"/>
              <p:cNvSpPr/>
              <p:nvPr>
                <p:custDataLst>
                  <p:tags r:id="rId76"/>
                </p:custDataLst>
              </p:nvPr>
            </p:nvSpPr>
            <p:spPr bwMode="auto">
              <a:xfrm>
                <a:off x="3253918" y="2839348"/>
                <a:ext cx="35786" cy="60027"/>
              </a:xfrm>
              <a:custGeom>
                <a:avLst/>
                <a:gdLst>
                  <a:gd name="T0" fmla="*/ 3 w 13"/>
                  <a:gd name="T1" fmla="*/ 1 h 22"/>
                  <a:gd name="T2" fmla="*/ 7 w 13"/>
                  <a:gd name="T3" fmla="*/ 6 h 22"/>
                  <a:gd name="T4" fmla="*/ 9 w 13"/>
                  <a:gd name="T5" fmla="*/ 7 h 22"/>
                  <a:gd name="T6" fmla="*/ 11 w 13"/>
                  <a:gd name="T7" fmla="*/ 10 h 22"/>
                  <a:gd name="T8" fmla="*/ 10 w 13"/>
                  <a:gd name="T9" fmla="*/ 12 h 22"/>
                  <a:gd name="T10" fmla="*/ 11 w 13"/>
                  <a:gd name="T11" fmla="*/ 19 h 22"/>
                  <a:gd name="T12" fmla="*/ 9 w 13"/>
                  <a:gd name="T13" fmla="*/ 22 h 22"/>
                  <a:gd name="T14" fmla="*/ 3 w 13"/>
                  <a:gd name="T15" fmla="*/ 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22">
                    <a:moveTo>
                      <a:pt x="3" y="1"/>
                    </a:moveTo>
                    <a:cubicBezTo>
                      <a:pt x="6" y="0"/>
                      <a:pt x="6" y="5"/>
                      <a:pt x="7" y="6"/>
                    </a:cubicBezTo>
                    <a:cubicBezTo>
                      <a:pt x="8" y="7"/>
                      <a:pt x="8" y="6"/>
                      <a:pt x="9" y="7"/>
                    </a:cubicBezTo>
                    <a:cubicBezTo>
                      <a:pt x="9" y="9"/>
                      <a:pt x="11" y="9"/>
                      <a:pt x="11" y="10"/>
                    </a:cubicBezTo>
                    <a:cubicBezTo>
                      <a:pt x="12" y="12"/>
                      <a:pt x="10" y="11"/>
                      <a:pt x="10" y="12"/>
                    </a:cubicBezTo>
                    <a:cubicBezTo>
                      <a:pt x="10" y="13"/>
                      <a:pt x="13" y="15"/>
                      <a:pt x="11" y="19"/>
                    </a:cubicBezTo>
                    <a:cubicBezTo>
                      <a:pt x="9" y="19"/>
                      <a:pt x="9" y="20"/>
                      <a:pt x="9" y="22"/>
                    </a:cubicBezTo>
                    <a:cubicBezTo>
                      <a:pt x="0" y="19"/>
                      <a:pt x="1" y="11"/>
                      <a:pt x="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0" name="Freeform 67"/>
              <p:cNvSpPr/>
              <p:nvPr>
                <p:custDataLst>
                  <p:tags r:id="rId77"/>
                </p:custDataLst>
              </p:nvPr>
            </p:nvSpPr>
            <p:spPr bwMode="auto">
              <a:xfrm>
                <a:off x="3982327" y="2842812"/>
                <a:ext cx="42712" cy="64645"/>
              </a:xfrm>
              <a:custGeom>
                <a:avLst/>
                <a:gdLst>
                  <a:gd name="T0" fmla="*/ 13 w 16"/>
                  <a:gd name="T1" fmla="*/ 0 h 24"/>
                  <a:gd name="T2" fmla="*/ 16 w 16"/>
                  <a:gd name="T3" fmla="*/ 12 h 24"/>
                  <a:gd name="T4" fmla="*/ 11 w 16"/>
                  <a:gd name="T5" fmla="*/ 14 h 24"/>
                  <a:gd name="T6" fmla="*/ 11 w 16"/>
                  <a:gd name="T7" fmla="*/ 24 h 24"/>
                  <a:gd name="T8" fmla="*/ 4 w 16"/>
                  <a:gd name="T9" fmla="*/ 20 h 24"/>
                  <a:gd name="T10" fmla="*/ 5 w 16"/>
                  <a:gd name="T11" fmla="*/ 14 h 24"/>
                  <a:gd name="T12" fmla="*/ 5 w 16"/>
                  <a:gd name="T13" fmla="*/ 11 h 24"/>
                  <a:gd name="T14" fmla="*/ 4 w 16"/>
                  <a:gd name="T15" fmla="*/ 11 h 24"/>
                  <a:gd name="T16" fmla="*/ 7 w 16"/>
                  <a:gd name="T17" fmla="*/ 6 h 24"/>
                  <a:gd name="T18" fmla="*/ 10 w 16"/>
                  <a:gd name="T19" fmla="*/ 2 h 24"/>
                  <a:gd name="T20" fmla="*/ 13 w 16"/>
                  <a:gd name="T2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24">
                    <a:moveTo>
                      <a:pt x="13" y="0"/>
                    </a:moveTo>
                    <a:cubicBezTo>
                      <a:pt x="13" y="5"/>
                      <a:pt x="12" y="11"/>
                      <a:pt x="16" y="12"/>
                    </a:cubicBezTo>
                    <a:cubicBezTo>
                      <a:pt x="15" y="14"/>
                      <a:pt x="13" y="13"/>
                      <a:pt x="11" y="14"/>
                    </a:cubicBezTo>
                    <a:cubicBezTo>
                      <a:pt x="14" y="16"/>
                      <a:pt x="10" y="19"/>
                      <a:pt x="11" y="24"/>
                    </a:cubicBezTo>
                    <a:cubicBezTo>
                      <a:pt x="7" y="24"/>
                      <a:pt x="8" y="20"/>
                      <a:pt x="4" y="20"/>
                    </a:cubicBezTo>
                    <a:cubicBezTo>
                      <a:pt x="3" y="17"/>
                      <a:pt x="5" y="16"/>
                      <a:pt x="5" y="14"/>
                    </a:cubicBezTo>
                    <a:cubicBezTo>
                      <a:pt x="5" y="12"/>
                      <a:pt x="3" y="11"/>
                      <a:pt x="5" y="11"/>
                    </a:cubicBezTo>
                    <a:cubicBezTo>
                      <a:pt x="5" y="9"/>
                      <a:pt x="4" y="10"/>
                      <a:pt x="4" y="11"/>
                    </a:cubicBezTo>
                    <a:cubicBezTo>
                      <a:pt x="0" y="10"/>
                      <a:pt x="4" y="5"/>
                      <a:pt x="7" y="6"/>
                    </a:cubicBezTo>
                    <a:cubicBezTo>
                      <a:pt x="7" y="4"/>
                      <a:pt x="9" y="3"/>
                      <a:pt x="10" y="2"/>
                    </a:cubicBezTo>
                    <a:cubicBezTo>
                      <a:pt x="11" y="1"/>
                      <a:pt x="11" y="0"/>
                      <a:pt x="1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1" name="Freeform 68"/>
              <p:cNvSpPr/>
              <p:nvPr>
                <p:custDataLst>
                  <p:tags r:id="rId78"/>
                </p:custDataLst>
              </p:nvPr>
            </p:nvSpPr>
            <p:spPr bwMode="auto">
              <a:xfrm>
                <a:off x="3948850" y="2856664"/>
                <a:ext cx="33477" cy="26551"/>
              </a:xfrm>
              <a:custGeom>
                <a:avLst/>
                <a:gdLst>
                  <a:gd name="T0" fmla="*/ 7 w 12"/>
                  <a:gd name="T1" fmla="*/ 0 h 10"/>
                  <a:gd name="T2" fmla="*/ 11 w 12"/>
                  <a:gd name="T3" fmla="*/ 4 h 10"/>
                  <a:gd name="T4" fmla="*/ 10 w 12"/>
                  <a:gd name="T5" fmla="*/ 6 h 10"/>
                  <a:gd name="T6" fmla="*/ 1 w 12"/>
                  <a:gd name="T7" fmla="*/ 10 h 10"/>
                  <a:gd name="T8" fmla="*/ 7 w 12"/>
                  <a:gd name="T9" fmla="*/ 0 h 10"/>
                </a:gdLst>
                <a:ahLst/>
                <a:cxnLst>
                  <a:cxn ang="0">
                    <a:pos x="T0" y="T1"/>
                  </a:cxn>
                  <a:cxn ang="0">
                    <a:pos x="T2" y="T3"/>
                  </a:cxn>
                  <a:cxn ang="0">
                    <a:pos x="T4" y="T5"/>
                  </a:cxn>
                  <a:cxn ang="0">
                    <a:pos x="T6" y="T7"/>
                  </a:cxn>
                  <a:cxn ang="0">
                    <a:pos x="T8" y="T9"/>
                  </a:cxn>
                </a:cxnLst>
                <a:rect l="0" t="0" r="r" b="b"/>
                <a:pathLst>
                  <a:path w="12" h="10">
                    <a:moveTo>
                      <a:pt x="7" y="0"/>
                    </a:moveTo>
                    <a:cubicBezTo>
                      <a:pt x="10" y="0"/>
                      <a:pt x="12" y="1"/>
                      <a:pt x="11" y="4"/>
                    </a:cubicBezTo>
                    <a:cubicBezTo>
                      <a:pt x="9" y="4"/>
                      <a:pt x="8" y="6"/>
                      <a:pt x="10" y="6"/>
                    </a:cubicBezTo>
                    <a:cubicBezTo>
                      <a:pt x="9" y="7"/>
                      <a:pt x="4" y="9"/>
                      <a:pt x="1" y="10"/>
                    </a:cubicBezTo>
                    <a:cubicBezTo>
                      <a:pt x="0" y="4"/>
                      <a:pt x="7" y="6"/>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2" name="Freeform 69"/>
              <p:cNvSpPr/>
              <p:nvPr>
                <p:custDataLst>
                  <p:tags r:id="rId79"/>
                </p:custDataLst>
              </p:nvPr>
            </p:nvSpPr>
            <p:spPr bwMode="auto">
              <a:xfrm>
                <a:off x="4042354" y="2959403"/>
                <a:ext cx="18470" cy="41557"/>
              </a:xfrm>
              <a:custGeom>
                <a:avLst/>
                <a:gdLst>
                  <a:gd name="T0" fmla="*/ 1 w 7"/>
                  <a:gd name="T1" fmla="*/ 0 h 15"/>
                  <a:gd name="T2" fmla="*/ 7 w 7"/>
                  <a:gd name="T3" fmla="*/ 5 h 15"/>
                  <a:gd name="T4" fmla="*/ 0 w 7"/>
                  <a:gd name="T5" fmla="*/ 14 h 15"/>
                  <a:gd name="T6" fmla="*/ 3 w 7"/>
                  <a:gd name="T7" fmla="*/ 12 h 15"/>
                  <a:gd name="T8" fmla="*/ 1 w 7"/>
                  <a:gd name="T9" fmla="*/ 0 h 15"/>
                </a:gdLst>
                <a:ahLst/>
                <a:cxnLst>
                  <a:cxn ang="0">
                    <a:pos x="T0" y="T1"/>
                  </a:cxn>
                  <a:cxn ang="0">
                    <a:pos x="T2" y="T3"/>
                  </a:cxn>
                  <a:cxn ang="0">
                    <a:pos x="T4" y="T5"/>
                  </a:cxn>
                  <a:cxn ang="0">
                    <a:pos x="T6" y="T7"/>
                  </a:cxn>
                  <a:cxn ang="0">
                    <a:pos x="T8" y="T9"/>
                  </a:cxn>
                </a:cxnLst>
                <a:rect l="0" t="0" r="r" b="b"/>
                <a:pathLst>
                  <a:path w="7" h="15">
                    <a:moveTo>
                      <a:pt x="1" y="0"/>
                    </a:moveTo>
                    <a:cubicBezTo>
                      <a:pt x="5" y="0"/>
                      <a:pt x="2" y="6"/>
                      <a:pt x="7" y="5"/>
                    </a:cubicBezTo>
                    <a:cubicBezTo>
                      <a:pt x="6" y="9"/>
                      <a:pt x="6" y="15"/>
                      <a:pt x="0" y="14"/>
                    </a:cubicBezTo>
                    <a:cubicBezTo>
                      <a:pt x="0" y="12"/>
                      <a:pt x="1" y="13"/>
                      <a:pt x="3" y="12"/>
                    </a:cubicBezTo>
                    <a:cubicBezTo>
                      <a:pt x="0" y="7"/>
                      <a:pt x="0" y="8"/>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3" name="Freeform 70"/>
              <p:cNvSpPr/>
              <p:nvPr>
                <p:custDataLst>
                  <p:tags r:id="rId80"/>
                </p:custDataLst>
              </p:nvPr>
            </p:nvSpPr>
            <p:spPr bwMode="auto">
              <a:xfrm>
                <a:off x="3916528" y="2970947"/>
                <a:ext cx="81961" cy="26551"/>
              </a:xfrm>
              <a:custGeom>
                <a:avLst/>
                <a:gdLst>
                  <a:gd name="T0" fmla="*/ 29 w 30"/>
                  <a:gd name="T1" fmla="*/ 4 h 10"/>
                  <a:gd name="T2" fmla="*/ 20 w 30"/>
                  <a:gd name="T3" fmla="*/ 8 h 10"/>
                  <a:gd name="T4" fmla="*/ 0 w 30"/>
                  <a:gd name="T5" fmla="*/ 10 h 10"/>
                  <a:gd name="T6" fmla="*/ 25 w 30"/>
                  <a:gd name="T7" fmla="*/ 2 h 10"/>
                  <a:gd name="T8" fmla="*/ 29 w 30"/>
                  <a:gd name="T9" fmla="*/ 4 h 10"/>
                </a:gdLst>
                <a:ahLst/>
                <a:cxnLst>
                  <a:cxn ang="0">
                    <a:pos x="T0" y="T1"/>
                  </a:cxn>
                  <a:cxn ang="0">
                    <a:pos x="T2" y="T3"/>
                  </a:cxn>
                  <a:cxn ang="0">
                    <a:pos x="T4" y="T5"/>
                  </a:cxn>
                  <a:cxn ang="0">
                    <a:pos x="T6" y="T7"/>
                  </a:cxn>
                  <a:cxn ang="0">
                    <a:pos x="T8" y="T9"/>
                  </a:cxn>
                </a:cxnLst>
                <a:rect l="0" t="0" r="r" b="b"/>
                <a:pathLst>
                  <a:path w="30" h="10">
                    <a:moveTo>
                      <a:pt x="29" y="4"/>
                    </a:moveTo>
                    <a:cubicBezTo>
                      <a:pt x="30" y="8"/>
                      <a:pt x="24" y="8"/>
                      <a:pt x="20" y="8"/>
                    </a:cubicBezTo>
                    <a:cubicBezTo>
                      <a:pt x="14" y="9"/>
                      <a:pt x="5" y="7"/>
                      <a:pt x="0" y="10"/>
                    </a:cubicBezTo>
                    <a:cubicBezTo>
                      <a:pt x="1" y="0"/>
                      <a:pt x="21" y="10"/>
                      <a:pt x="25" y="2"/>
                    </a:cubicBezTo>
                    <a:cubicBezTo>
                      <a:pt x="26" y="3"/>
                      <a:pt x="27" y="4"/>
                      <a:pt x="29"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4" name="Freeform 71"/>
              <p:cNvSpPr/>
              <p:nvPr>
                <p:custDataLst>
                  <p:tags r:id="rId81"/>
                </p:custDataLst>
              </p:nvPr>
            </p:nvSpPr>
            <p:spPr bwMode="auto">
              <a:xfrm>
                <a:off x="4093147" y="3003269"/>
                <a:ext cx="51947" cy="32322"/>
              </a:xfrm>
              <a:custGeom>
                <a:avLst/>
                <a:gdLst>
                  <a:gd name="T0" fmla="*/ 19 w 19"/>
                  <a:gd name="T1" fmla="*/ 8 h 12"/>
                  <a:gd name="T2" fmla="*/ 16 w 19"/>
                  <a:gd name="T3" fmla="*/ 11 h 12"/>
                  <a:gd name="T4" fmla="*/ 7 w 19"/>
                  <a:gd name="T5" fmla="*/ 11 h 12"/>
                  <a:gd name="T6" fmla="*/ 6 w 19"/>
                  <a:gd name="T7" fmla="*/ 10 h 12"/>
                  <a:gd name="T8" fmla="*/ 0 w 19"/>
                  <a:gd name="T9" fmla="*/ 5 h 12"/>
                  <a:gd name="T10" fmla="*/ 7 w 19"/>
                  <a:gd name="T11" fmla="*/ 2 h 12"/>
                  <a:gd name="T12" fmla="*/ 12 w 19"/>
                  <a:gd name="T13" fmla="*/ 1 h 12"/>
                  <a:gd name="T14" fmla="*/ 12 w 19"/>
                  <a:gd name="T15" fmla="*/ 2 h 12"/>
                  <a:gd name="T16" fmla="*/ 13 w 19"/>
                  <a:gd name="T17" fmla="*/ 1 h 12"/>
                  <a:gd name="T18" fmla="*/ 19 w 19"/>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2">
                    <a:moveTo>
                      <a:pt x="19" y="8"/>
                    </a:moveTo>
                    <a:cubicBezTo>
                      <a:pt x="18" y="9"/>
                      <a:pt x="17" y="9"/>
                      <a:pt x="16" y="11"/>
                    </a:cubicBezTo>
                    <a:cubicBezTo>
                      <a:pt x="13" y="9"/>
                      <a:pt x="10" y="12"/>
                      <a:pt x="7" y="11"/>
                    </a:cubicBezTo>
                    <a:cubicBezTo>
                      <a:pt x="7" y="11"/>
                      <a:pt x="7" y="10"/>
                      <a:pt x="6" y="10"/>
                    </a:cubicBezTo>
                    <a:cubicBezTo>
                      <a:pt x="4" y="9"/>
                      <a:pt x="2" y="6"/>
                      <a:pt x="0" y="5"/>
                    </a:cubicBezTo>
                    <a:cubicBezTo>
                      <a:pt x="1" y="3"/>
                      <a:pt x="5" y="4"/>
                      <a:pt x="7" y="2"/>
                    </a:cubicBezTo>
                    <a:cubicBezTo>
                      <a:pt x="8" y="2"/>
                      <a:pt x="11" y="0"/>
                      <a:pt x="12" y="1"/>
                    </a:cubicBezTo>
                    <a:cubicBezTo>
                      <a:pt x="12" y="1"/>
                      <a:pt x="12" y="2"/>
                      <a:pt x="12" y="2"/>
                    </a:cubicBezTo>
                    <a:cubicBezTo>
                      <a:pt x="13" y="2"/>
                      <a:pt x="14" y="1"/>
                      <a:pt x="13" y="1"/>
                    </a:cubicBezTo>
                    <a:cubicBezTo>
                      <a:pt x="16" y="2"/>
                      <a:pt x="19" y="4"/>
                      <a:pt x="19" y="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5" name="Freeform 72"/>
              <p:cNvSpPr/>
              <p:nvPr>
                <p:custDataLst>
                  <p:tags r:id="rId82"/>
                </p:custDataLst>
              </p:nvPr>
            </p:nvSpPr>
            <p:spPr bwMode="auto">
              <a:xfrm>
                <a:off x="4120851" y="3022894"/>
                <a:ext cx="294365" cy="154686"/>
              </a:xfrm>
              <a:custGeom>
                <a:avLst/>
                <a:gdLst>
                  <a:gd name="T0" fmla="*/ 36 w 108"/>
                  <a:gd name="T1" fmla="*/ 28 h 57"/>
                  <a:gd name="T2" fmla="*/ 30 w 108"/>
                  <a:gd name="T3" fmla="*/ 25 h 57"/>
                  <a:gd name="T4" fmla="*/ 27 w 108"/>
                  <a:gd name="T5" fmla="*/ 19 h 57"/>
                  <a:gd name="T6" fmla="*/ 11 w 108"/>
                  <a:gd name="T7" fmla="*/ 14 h 57"/>
                  <a:gd name="T8" fmla="*/ 2 w 108"/>
                  <a:gd name="T9" fmla="*/ 14 h 57"/>
                  <a:gd name="T10" fmla="*/ 0 w 108"/>
                  <a:gd name="T11" fmla="*/ 8 h 57"/>
                  <a:gd name="T12" fmla="*/ 5 w 108"/>
                  <a:gd name="T13" fmla="*/ 8 h 57"/>
                  <a:gd name="T14" fmla="*/ 9 w 108"/>
                  <a:gd name="T15" fmla="*/ 7 h 57"/>
                  <a:gd name="T16" fmla="*/ 17 w 108"/>
                  <a:gd name="T17" fmla="*/ 10 h 57"/>
                  <a:gd name="T18" fmla="*/ 22 w 108"/>
                  <a:gd name="T19" fmla="*/ 6 h 57"/>
                  <a:gd name="T20" fmla="*/ 34 w 108"/>
                  <a:gd name="T21" fmla="*/ 1 h 57"/>
                  <a:gd name="T22" fmla="*/ 37 w 108"/>
                  <a:gd name="T23" fmla="*/ 4 h 57"/>
                  <a:gd name="T24" fmla="*/ 49 w 108"/>
                  <a:gd name="T25" fmla="*/ 8 h 57"/>
                  <a:gd name="T26" fmla="*/ 52 w 108"/>
                  <a:gd name="T27" fmla="*/ 7 h 57"/>
                  <a:gd name="T28" fmla="*/ 55 w 108"/>
                  <a:gd name="T29" fmla="*/ 10 h 57"/>
                  <a:gd name="T30" fmla="*/ 63 w 108"/>
                  <a:gd name="T31" fmla="*/ 10 h 57"/>
                  <a:gd name="T32" fmla="*/ 68 w 108"/>
                  <a:gd name="T33" fmla="*/ 13 h 57"/>
                  <a:gd name="T34" fmla="*/ 68 w 108"/>
                  <a:gd name="T35" fmla="*/ 17 h 57"/>
                  <a:gd name="T36" fmla="*/ 71 w 108"/>
                  <a:gd name="T37" fmla="*/ 16 h 57"/>
                  <a:gd name="T38" fmla="*/ 73 w 108"/>
                  <a:gd name="T39" fmla="*/ 20 h 57"/>
                  <a:gd name="T40" fmla="*/ 80 w 108"/>
                  <a:gd name="T41" fmla="*/ 25 h 57"/>
                  <a:gd name="T42" fmla="*/ 92 w 108"/>
                  <a:gd name="T43" fmla="*/ 29 h 57"/>
                  <a:gd name="T44" fmla="*/ 91 w 108"/>
                  <a:gd name="T45" fmla="*/ 34 h 57"/>
                  <a:gd name="T46" fmla="*/ 95 w 108"/>
                  <a:gd name="T47" fmla="*/ 37 h 57"/>
                  <a:gd name="T48" fmla="*/ 95 w 108"/>
                  <a:gd name="T49" fmla="*/ 40 h 57"/>
                  <a:gd name="T50" fmla="*/ 101 w 108"/>
                  <a:gd name="T51" fmla="*/ 46 h 57"/>
                  <a:gd name="T52" fmla="*/ 108 w 108"/>
                  <a:gd name="T53" fmla="*/ 53 h 57"/>
                  <a:gd name="T54" fmla="*/ 98 w 108"/>
                  <a:gd name="T55" fmla="*/ 53 h 57"/>
                  <a:gd name="T56" fmla="*/ 89 w 108"/>
                  <a:gd name="T57" fmla="*/ 47 h 57"/>
                  <a:gd name="T58" fmla="*/ 86 w 108"/>
                  <a:gd name="T59" fmla="*/ 44 h 57"/>
                  <a:gd name="T60" fmla="*/ 85 w 108"/>
                  <a:gd name="T61" fmla="*/ 43 h 57"/>
                  <a:gd name="T62" fmla="*/ 80 w 108"/>
                  <a:gd name="T63" fmla="*/ 38 h 57"/>
                  <a:gd name="T64" fmla="*/ 68 w 108"/>
                  <a:gd name="T65" fmla="*/ 37 h 57"/>
                  <a:gd name="T66" fmla="*/ 63 w 108"/>
                  <a:gd name="T67" fmla="*/ 50 h 57"/>
                  <a:gd name="T68" fmla="*/ 54 w 108"/>
                  <a:gd name="T69" fmla="*/ 47 h 57"/>
                  <a:gd name="T70" fmla="*/ 49 w 108"/>
                  <a:gd name="T71" fmla="*/ 46 h 57"/>
                  <a:gd name="T72" fmla="*/ 43 w 108"/>
                  <a:gd name="T73" fmla="*/ 38 h 57"/>
                  <a:gd name="T74" fmla="*/ 37 w 108"/>
                  <a:gd name="T75" fmla="*/ 44 h 57"/>
                  <a:gd name="T76" fmla="*/ 33 w 108"/>
                  <a:gd name="T77" fmla="*/ 41 h 57"/>
                  <a:gd name="T78" fmla="*/ 37 w 108"/>
                  <a:gd name="T79" fmla="*/ 37 h 57"/>
                  <a:gd name="T80" fmla="*/ 40 w 108"/>
                  <a:gd name="T81" fmla="*/ 31 h 57"/>
                  <a:gd name="T82" fmla="*/ 39 w 108"/>
                  <a:gd name="T83" fmla="*/ 34 h 57"/>
                  <a:gd name="T84" fmla="*/ 36 w 108"/>
                  <a:gd name="T8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8" h="57">
                    <a:moveTo>
                      <a:pt x="36" y="28"/>
                    </a:moveTo>
                    <a:cubicBezTo>
                      <a:pt x="33" y="28"/>
                      <a:pt x="34" y="24"/>
                      <a:pt x="30" y="25"/>
                    </a:cubicBezTo>
                    <a:cubicBezTo>
                      <a:pt x="29" y="23"/>
                      <a:pt x="28" y="21"/>
                      <a:pt x="27" y="19"/>
                    </a:cubicBezTo>
                    <a:cubicBezTo>
                      <a:pt x="21" y="18"/>
                      <a:pt x="14" y="18"/>
                      <a:pt x="11" y="14"/>
                    </a:cubicBezTo>
                    <a:cubicBezTo>
                      <a:pt x="6" y="16"/>
                      <a:pt x="7" y="15"/>
                      <a:pt x="2" y="14"/>
                    </a:cubicBezTo>
                    <a:cubicBezTo>
                      <a:pt x="2" y="12"/>
                      <a:pt x="2" y="9"/>
                      <a:pt x="0" y="8"/>
                    </a:cubicBezTo>
                    <a:cubicBezTo>
                      <a:pt x="1" y="6"/>
                      <a:pt x="3" y="9"/>
                      <a:pt x="5" y="8"/>
                    </a:cubicBezTo>
                    <a:cubicBezTo>
                      <a:pt x="7" y="8"/>
                      <a:pt x="8" y="7"/>
                      <a:pt x="9" y="7"/>
                    </a:cubicBezTo>
                    <a:cubicBezTo>
                      <a:pt x="12" y="7"/>
                      <a:pt x="14" y="10"/>
                      <a:pt x="17" y="10"/>
                    </a:cubicBezTo>
                    <a:cubicBezTo>
                      <a:pt x="20" y="12"/>
                      <a:pt x="21" y="7"/>
                      <a:pt x="22" y="6"/>
                    </a:cubicBezTo>
                    <a:cubicBezTo>
                      <a:pt x="26" y="3"/>
                      <a:pt x="31" y="4"/>
                      <a:pt x="34" y="1"/>
                    </a:cubicBezTo>
                    <a:cubicBezTo>
                      <a:pt x="37" y="0"/>
                      <a:pt x="36" y="3"/>
                      <a:pt x="37" y="4"/>
                    </a:cubicBezTo>
                    <a:cubicBezTo>
                      <a:pt x="40" y="6"/>
                      <a:pt x="49" y="3"/>
                      <a:pt x="49" y="8"/>
                    </a:cubicBezTo>
                    <a:cubicBezTo>
                      <a:pt x="51" y="10"/>
                      <a:pt x="52" y="7"/>
                      <a:pt x="52" y="7"/>
                    </a:cubicBezTo>
                    <a:cubicBezTo>
                      <a:pt x="54" y="7"/>
                      <a:pt x="54" y="10"/>
                      <a:pt x="55" y="10"/>
                    </a:cubicBezTo>
                    <a:cubicBezTo>
                      <a:pt x="57" y="11"/>
                      <a:pt x="60" y="9"/>
                      <a:pt x="63" y="10"/>
                    </a:cubicBezTo>
                    <a:cubicBezTo>
                      <a:pt x="63" y="10"/>
                      <a:pt x="64" y="15"/>
                      <a:pt x="68" y="13"/>
                    </a:cubicBezTo>
                    <a:cubicBezTo>
                      <a:pt x="70" y="15"/>
                      <a:pt x="69" y="15"/>
                      <a:pt x="68" y="17"/>
                    </a:cubicBezTo>
                    <a:cubicBezTo>
                      <a:pt x="70" y="18"/>
                      <a:pt x="71" y="17"/>
                      <a:pt x="71" y="16"/>
                    </a:cubicBezTo>
                    <a:cubicBezTo>
                      <a:pt x="73" y="16"/>
                      <a:pt x="73" y="19"/>
                      <a:pt x="73" y="20"/>
                    </a:cubicBezTo>
                    <a:cubicBezTo>
                      <a:pt x="74" y="23"/>
                      <a:pt x="78" y="23"/>
                      <a:pt x="80" y="25"/>
                    </a:cubicBezTo>
                    <a:cubicBezTo>
                      <a:pt x="82" y="26"/>
                      <a:pt x="87" y="29"/>
                      <a:pt x="92" y="29"/>
                    </a:cubicBezTo>
                    <a:cubicBezTo>
                      <a:pt x="93" y="32"/>
                      <a:pt x="91" y="32"/>
                      <a:pt x="91" y="34"/>
                    </a:cubicBezTo>
                    <a:cubicBezTo>
                      <a:pt x="91" y="35"/>
                      <a:pt x="94" y="35"/>
                      <a:pt x="95" y="37"/>
                    </a:cubicBezTo>
                    <a:cubicBezTo>
                      <a:pt x="96" y="37"/>
                      <a:pt x="95" y="39"/>
                      <a:pt x="95" y="40"/>
                    </a:cubicBezTo>
                    <a:cubicBezTo>
                      <a:pt x="97" y="41"/>
                      <a:pt x="99" y="43"/>
                      <a:pt x="101" y="46"/>
                    </a:cubicBezTo>
                    <a:cubicBezTo>
                      <a:pt x="103" y="48"/>
                      <a:pt x="105" y="52"/>
                      <a:pt x="108" y="53"/>
                    </a:cubicBezTo>
                    <a:cubicBezTo>
                      <a:pt x="106" y="57"/>
                      <a:pt x="100" y="53"/>
                      <a:pt x="98" y="53"/>
                    </a:cubicBezTo>
                    <a:cubicBezTo>
                      <a:pt x="95" y="52"/>
                      <a:pt x="93" y="51"/>
                      <a:pt x="89" y="47"/>
                    </a:cubicBezTo>
                    <a:cubicBezTo>
                      <a:pt x="88" y="46"/>
                      <a:pt x="87" y="45"/>
                      <a:pt x="86" y="44"/>
                    </a:cubicBezTo>
                    <a:cubicBezTo>
                      <a:pt x="85" y="43"/>
                      <a:pt x="85" y="44"/>
                      <a:pt x="85" y="43"/>
                    </a:cubicBezTo>
                    <a:cubicBezTo>
                      <a:pt x="85" y="42"/>
                      <a:pt x="81" y="38"/>
                      <a:pt x="80" y="38"/>
                    </a:cubicBezTo>
                    <a:cubicBezTo>
                      <a:pt x="77" y="37"/>
                      <a:pt x="72" y="39"/>
                      <a:pt x="68" y="37"/>
                    </a:cubicBezTo>
                    <a:cubicBezTo>
                      <a:pt x="65" y="40"/>
                      <a:pt x="64" y="45"/>
                      <a:pt x="63" y="50"/>
                    </a:cubicBezTo>
                    <a:cubicBezTo>
                      <a:pt x="62" y="48"/>
                      <a:pt x="56" y="49"/>
                      <a:pt x="54" y="47"/>
                    </a:cubicBezTo>
                    <a:cubicBezTo>
                      <a:pt x="52" y="46"/>
                      <a:pt x="55" y="43"/>
                      <a:pt x="49" y="46"/>
                    </a:cubicBezTo>
                    <a:cubicBezTo>
                      <a:pt x="52" y="38"/>
                      <a:pt x="42" y="44"/>
                      <a:pt x="43" y="38"/>
                    </a:cubicBezTo>
                    <a:cubicBezTo>
                      <a:pt x="40" y="39"/>
                      <a:pt x="36" y="39"/>
                      <a:pt x="37" y="44"/>
                    </a:cubicBezTo>
                    <a:cubicBezTo>
                      <a:pt x="36" y="43"/>
                      <a:pt x="36" y="41"/>
                      <a:pt x="33" y="41"/>
                    </a:cubicBezTo>
                    <a:cubicBezTo>
                      <a:pt x="33" y="39"/>
                      <a:pt x="36" y="38"/>
                      <a:pt x="37" y="37"/>
                    </a:cubicBezTo>
                    <a:cubicBezTo>
                      <a:pt x="39" y="35"/>
                      <a:pt x="41" y="35"/>
                      <a:pt x="40" y="31"/>
                    </a:cubicBezTo>
                    <a:cubicBezTo>
                      <a:pt x="39" y="30"/>
                      <a:pt x="39" y="34"/>
                      <a:pt x="39" y="34"/>
                    </a:cubicBezTo>
                    <a:cubicBezTo>
                      <a:pt x="36" y="33"/>
                      <a:pt x="37" y="24"/>
                      <a:pt x="36" y="2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6" name="Freeform 73"/>
              <p:cNvSpPr/>
              <p:nvPr>
                <p:custDataLst>
                  <p:tags r:id="rId83"/>
                </p:custDataLst>
              </p:nvPr>
            </p:nvSpPr>
            <p:spPr bwMode="auto">
              <a:xfrm>
                <a:off x="4052744" y="3039055"/>
                <a:ext cx="30014" cy="26551"/>
              </a:xfrm>
              <a:custGeom>
                <a:avLst/>
                <a:gdLst>
                  <a:gd name="T0" fmla="*/ 10 w 11"/>
                  <a:gd name="T1" fmla="*/ 4 h 10"/>
                  <a:gd name="T2" fmla="*/ 0 w 11"/>
                  <a:gd name="T3" fmla="*/ 5 h 10"/>
                  <a:gd name="T4" fmla="*/ 10 w 11"/>
                  <a:gd name="T5" fmla="*/ 4 h 10"/>
                </a:gdLst>
                <a:ahLst/>
                <a:cxnLst>
                  <a:cxn ang="0">
                    <a:pos x="T0" y="T1"/>
                  </a:cxn>
                  <a:cxn ang="0">
                    <a:pos x="T2" y="T3"/>
                  </a:cxn>
                  <a:cxn ang="0">
                    <a:pos x="T4" y="T5"/>
                  </a:cxn>
                </a:cxnLst>
                <a:rect l="0" t="0" r="r" b="b"/>
                <a:pathLst>
                  <a:path w="11" h="10">
                    <a:moveTo>
                      <a:pt x="10" y="4"/>
                    </a:moveTo>
                    <a:cubicBezTo>
                      <a:pt x="11" y="10"/>
                      <a:pt x="3" y="5"/>
                      <a:pt x="0" y="5"/>
                    </a:cubicBezTo>
                    <a:cubicBezTo>
                      <a:pt x="2" y="4"/>
                      <a:pt x="9" y="0"/>
                      <a:pt x="1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7" name="Freeform 74"/>
              <p:cNvSpPr/>
              <p:nvPr>
                <p:custDataLst>
                  <p:tags r:id="rId84"/>
                </p:custDataLst>
              </p:nvPr>
            </p:nvSpPr>
            <p:spPr bwMode="auto">
              <a:xfrm>
                <a:off x="4014649" y="3047135"/>
                <a:ext cx="19625" cy="10390"/>
              </a:xfrm>
              <a:custGeom>
                <a:avLst/>
                <a:gdLst>
                  <a:gd name="T0" fmla="*/ 1 w 7"/>
                  <a:gd name="T1" fmla="*/ 2 h 4"/>
                  <a:gd name="T2" fmla="*/ 5 w 7"/>
                  <a:gd name="T3" fmla="*/ 4 h 4"/>
                  <a:gd name="T4" fmla="*/ 2 w 7"/>
                  <a:gd name="T5" fmla="*/ 4 h 4"/>
                  <a:gd name="T6" fmla="*/ 1 w 7"/>
                  <a:gd name="T7" fmla="*/ 2 h 4"/>
                </a:gdLst>
                <a:ahLst/>
                <a:cxnLst>
                  <a:cxn ang="0">
                    <a:pos x="T0" y="T1"/>
                  </a:cxn>
                  <a:cxn ang="0">
                    <a:pos x="T2" y="T3"/>
                  </a:cxn>
                  <a:cxn ang="0">
                    <a:pos x="T4" y="T5"/>
                  </a:cxn>
                  <a:cxn ang="0">
                    <a:pos x="T6" y="T7"/>
                  </a:cxn>
                </a:cxnLst>
                <a:rect l="0" t="0" r="r" b="b"/>
                <a:pathLst>
                  <a:path w="7" h="4">
                    <a:moveTo>
                      <a:pt x="1" y="2"/>
                    </a:moveTo>
                    <a:cubicBezTo>
                      <a:pt x="0" y="0"/>
                      <a:pt x="7" y="0"/>
                      <a:pt x="5" y="4"/>
                    </a:cubicBezTo>
                    <a:cubicBezTo>
                      <a:pt x="4" y="4"/>
                      <a:pt x="3" y="4"/>
                      <a:pt x="2" y="4"/>
                    </a:cubicBezTo>
                    <a:cubicBezTo>
                      <a:pt x="3" y="3"/>
                      <a:pt x="2" y="3"/>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8" name="Freeform 75"/>
              <p:cNvSpPr/>
              <p:nvPr>
                <p:custDataLst>
                  <p:tags r:id="rId85"/>
                </p:custDataLst>
              </p:nvPr>
            </p:nvSpPr>
            <p:spPr bwMode="auto">
              <a:xfrm>
                <a:off x="4390975" y="3069069"/>
                <a:ext cx="60027" cy="43866"/>
              </a:xfrm>
              <a:custGeom>
                <a:avLst/>
                <a:gdLst>
                  <a:gd name="T0" fmla="*/ 17 w 22"/>
                  <a:gd name="T1" fmla="*/ 0 h 16"/>
                  <a:gd name="T2" fmla="*/ 21 w 22"/>
                  <a:gd name="T3" fmla="*/ 0 h 16"/>
                  <a:gd name="T4" fmla="*/ 21 w 22"/>
                  <a:gd name="T5" fmla="*/ 5 h 16"/>
                  <a:gd name="T6" fmla="*/ 18 w 22"/>
                  <a:gd name="T7" fmla="*/ 6 h 16"/>
                  <a:gd name="T8" fmla="*/ 18 w 22"/>
                  <a:gd name="T9" fmla="*/ 11 h 16"/>
                  <a:gd name="T10" fmla="*/ 15 w 22"/>
                  <a:gd name="T11" fmla="*/ 12 h 16"/>
                  <a:gd name="T12" fmla="*/ 2 w 22"/>
                  <a:gd name="T13" fmla="*/ 8 h 16"/>
                  <a:gd name="T14" fmla="*/ 17 w 22"/>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17" y="0"/>
                    </a:moveTo>
                    <a:cubicBezTo>
                      <a:pt x="18" y="0"/>
                      <a:pt x="20" y="0"/>
                      <a:pt x="21" y="0"/>
                    </a:cubicBezTo>
                    <a:cubicBezTo>
                      <a:pt x="21" y="2"/>
                      <a:pt x="22" y="4"/>
                      <a:pt x="21" y="5"/>
                    </a:cubicBezTo>
                    <a:cubicBezTo>
                      <a:pt x="21" y="6"/>
                      <a:pt x="19" y="6"/>
                      <a:pt x="18" y="6"/>
                    </a:cubicBezTo>
                    <a:cubicBezTo>
                      <a:pt x="18" y="7"/>
                      <a:pt x="21" y="9"/>
                      <a:pt x="18" y="11"/>
                    </a:cubicBezTo>
                    <a:cubicBezTo>
                      <a:pt x="16" y="9"/>
                      <a:pt x="15" y="9"/>
                      <a:pt x="15" y="12"/>
                    </a:cubicBezTo>
                    <a:cubicBezTo>
                      <a:pt x="11" y="11"/>
                      <a:pt x="0" y="16"/>
                      <a:pt x="2" y="8"/>
                    </a:cubicBezTo>
                    <a:cubicBezTo>
                      <a:pt x="10" y="11"/>
                      <a:pt x="15" y="7"/>
                      <a:pt x="1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9" name="Freeform 76"/>
              <p:cNvSpPr/>
              <p:nvPr>
                <p:custDataLst>
                  <p:tags r:id="rId86"/>
                </p:custDataLst>
              </p:nvPr>
            </p:nvSpPr>
            <p:spPr bwMode="auto">
              <a:xfrm>
                <a:off x="3866889" y="3134868"/>
                <a:ext cx="33477" cy="12698"/>
              </a:xfrm>
              <a:custGeom>
                <a:avLst/>
                <a:gdLst>
                  <a:gd name="T0" fmla="*/ 12 w 12"/>
                  <a:gd name="T1" fmla="*/ 0 h 5"/>
                  <a:gd name="T2" fmla="*/ 0 w 12"/>
                  <a:gd name="T3" fmla="*/ 5 h 5"/>
                  <a:gd name="T4" fmla="*/ 12 w 12"/>
                  <a:gd name="T5" fmla="*/ 0 h 5"/>
                </a:gdLst>
                <a:ahLst/>
                <a:cxnLst>
                  <a:cxn ang="0">
                    <a:pos x="T0" y="T1"/>
                  </a:cxn>
                  <a:cxn ang="0">
                    <a:pos x="T2" y="T3"/>
                  </a:cxn>
                  <a:cxn ang="0">
                    <a:pos x="T4" y="T5"/>
                  </a:cxn>
                </a:cxnLst>
                <a:rect l="0" t="0" r="r" b="b"/>
                <a:pathLst>
                  <a:path w="12" h="5">
                    <a:moveTo>
                      <a:pt x="12" y="0"/>
                    </a:moveTo>
                    <a:cubicBezTo>
                      <a:pt x="9" y="3"/>
                      <a:pt x="6" y="5"/>
                      <a:pt x="0" y="5"/>
                    </a:cubicBezTo>
                    <a:cubicBezTo>
                      <a:pt x="0" y="0"/>
                      <a:pt x="7" y="0"/>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0" name="Freeform 77"/>
              <p:cNvSpPr/>
              <p:nvPr>
                <p:custDataLst>
                  <p:tags r:id="rId87"/>
                </p:custDataLst>
              </p:nvPr>
            </p:nvSpPr>
            <p:spPr bwMode="auto">
              <a:xfrm>
                <a:off x="3916528" y="3134868"/>
                <a:ext cx="32322" cy="8081"/>
              </a:xfrm>
              <a:custGeom>
                <a:avLst/>
                <a:gdLst>
                  <a:gd name="T0" fmla="*/ 12 w 12"/>
                  <a:gd name="T1" fmla="*/ 0 h 3"/>
                  <a:gd name="T2" fmla="*/ 0 w 12"/>
                  <a:gd name="T3" fmla="*/ 3 h 3"/>
                  <a:gd name="T4" fmla="*/ 12 w 12"/>
                  <a:gd name="T5" fmla="*/ 0 h 3"/>
                </a:gdLst>
                <a:ahLst/>
                <a:cxnLst>
                  <a:cxn ang="0">
                    <a:pos x="T0" y="T1"/>
                  </a:cxn>
                  <a:cxn ang="0">
                    <a:pos x="T2" y="T3"/>
                  </a:cxn>
                  <a:cxn ang="0">
                    <a:pos x="T4" y="T5"/>
                  </a:cxn>
                </a:cxnLst>
                <a:rect l="0" t="0" r="r" b="b"/>
                <a:pathLst>
                  <a:path w="12" h="3">
                    <a:moveTo>
                      <a:pt x="12" y="0"/>
                    </a:moveTo>
                    <a:cubicBezTo>
                      <a:pt x="10" y="3"/>
                      <a:pt x="5" y="3"/>
                      <a:pt x="0" y="3"/>
                    </a:cubicBezTo>
                    <a:cubicBezTo>
                      <a:pt x="1" y="0"/>
                      <a:pt x="6" y="0"/>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1" name="Freeform 78"/>
              <p:cNvSpPr/>
              <p:nvPr>
                <p:custDataLst>
                  <p:tags r:id="rId88"/>
                </p:custDataLst>
              </p:nvPr>
            </p:nvSpPr>
            <p:spPr bwMode="auto">
              <a:xfrm>
                <a:off x="3976555" y="3131405"/>
                <a:ext cx="54256" cy="38095"/>
              </a:xfrm>
              <a:custGeom>
                <a:avLst/>
                <a:gdLst>
                  <a:gd name="T0" fmla="*/ 19 w 20"/>
                  <a:gd name="T1" fmla="*/ 1 h 14"/>
                  <a:gd name="T2" fmla="*/ 18 w 20"/>
                  <a:gd name="T3" fmla="*/ 7 h 14"/>
                  <a:gd name="T4" fmla="*/ 15 w 20"/>
                  <a:gd name="T5" fmla="*/ 7 h 14"/>
                  <a:gd name="T6" fmla="*/ 1 w 20"/>
                  <a:gd name="T7" fmla="*/ 13 h 14"/>
                  <a:gd name="T8" fmla="*/ 6 w 20"/>
                  <a:gd name="T9" fmla="*/ 9 h 14"/>
                  <a:gd name="T10" fmla="*/ 9 w 20"/>
                  <a:gd name="T11" fmla="*/ 6 h 14"/>
                  <a:gd name="T12" fmla="*/ 12 w 20"/>
                  <a:gd name="T13" fmla="*/ 3 h 14"/>
                  <a:gd name="T14" fmla="*/ 19 w 20"/>
                  <a:gd name="T15" fmla="*/ 1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4">
                    <a:moveTo>
                      <a:pt x="19" y="1"/>
                    </a:moveTo>
                    <a:cubicBezTo>
                      <a:pt x="20" y="4"/>
                      <a:pt x="19" y="6"/>
                      <a:pt x="18" y="7"/>
                    </a:cubicBezTo>
                    <a:cubicBezTo>
                      <a:pt x="17" y="7"/>
                      <a:pt x="15" y="6"/>
                      <a:pt x="15" y="7"/>
                    </a:cubicBezTo>
                    <a:cubicBezTo>
                      <a:pt x="13" y="9"/>
                      <a:pt x="8" y="14"/>
                      <a:pt x="1" y="13"/>
                    </a:cubicBezTo>
                    <a:cubicBezTo>
                      <a:pt x="0" y="10"/>
                      <a:pt x="4" y="10"/>
                      <a:pt x="6" y="9"/>
                    </a:cubicBezTo>
                    <a:cubicBezTo>
                      <a:pt x="7" y="8"/>
                      <a:pt x="8" y="6"/>
                      <a:pt x="9" y="6"/>
                    </a:cubicBezTo>
                    <a:cubicBezTo>
                      <a:pt x="10" y="5"/>
                      <a:pt x="12" y="4"/>
                      <a:pt x="12" y="3"/>
                    </a:cubicBezTo>
                    <a:cubicBezTo>
                      <a:pt x="16" y="4"/>
                      <a:pt x="16" y="0"/>
                      <a:pt x="1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2" name="Freeform 79"/>
              <p:cNvSpPr/>
              <p:nvPr>
                <p:custDataLst>
                  <p:tags r:id="rId89"/>
                </p:custDataLst>
              </p:nvPr>
            </p:nvSpPr>
            <p:spPr bwMode="auto">
              <a:xfrm>
                <a:off x="4797314" y="3595463"/>
                <a:ext cx="27705" cy="40403"/>
              </a:xfrm>
              <a:custGeom>
                <a:avLst/>
                <a:gdLst>
                  <a:gd name="T0" fmla="*/ 1 w 10"/>
                  <a:gd name="T1" fmla="*/ 0 h 15"/>
                  <a:gd name="T2" fmla="*/ 3 w 10"/>
                  <a:gd name="T3" fmla="*/ 3 h 15"/>
                  <a:gd name="T4" fmla="*/ 7 w 10"/>
                  <a:gd name="T5" fmla="*/ 7 h 15"/>
                  <a:gd name="T6" fmla="*/ 9 w 10"/>
                  <a:gd name="T7" fmla="*/ 15 h 15"/>
                  <a:gd name="T8" fmla="*/ 4 w 10"/>
                  <a:gd name="T9" fmla="*/ 15 h 15"/>
                  <a:gd name="T10" fmla="*/ 0 w 10"/>
                  <a:gd name="T11" fmla="*/ 3 h 15"/>
                  <a:gd name="T12" fmla="*/ 1 w 10"/>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0" h="15">
                    <a:moveTo>
                      <a:pt x="1" y="0"/>
                    </a:moveTo>
                    <a:cubicBezTo>
                      <a:pt x="3" y="0"/>
                      <a:pt x="2" y="2"/>
                      <a:pt x="3" y="3"/>
                    </a:cubicBezTo>
                    <a:cubicBezTo>
                      <a:pt x="1" y="5"/>
                      <a:pt x="9" y="5"/>
                      <a:pt x="7" y="7"/>
                    </a:cubicBezTo>
                    <a:cubicBezTo>
                      <a:pt x="5" y="10"/>
                      <a:pt x="10" y="8"/>
                      <a:pt x="9" y="15"/>
                    </a:cubicBezTo>
                    <a:cubicBezTo>
                      <a:pt x="6" y="15"/>
                      <a:pt x="5" y="12"/>
                      <a:pt x="4" y="15"/>
                    </a:cubicBezTo>
                    <a:cubicBezTo>
                      <a:pt x="2" y="13"/>
                      <a:pt x="1" y="7"/>
                      <a:pt x="0" y="3"/>
                    </a:cubicBezTo>
                    <a:cubicBezTo>
                      <a:pt x="1" y="3"/>
                      <a:pt x="1" y="1"/>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3" name="Freeform 80"/>
              <p:cNvSpPr/>
              <p:nvPr>
                <p:custDataLst>
                  <p:tags r:id="rId90"/>
                </p:custDataLst>
              </p:nvPr>
            </p:nvSpPr>
            <p:spPr bwMode="auto">
              <a:xfrm>
                <a:off x="4805395" y="3631248"/>
                <a:ext cx="62336" cy="90041"/>
              </a:xfrm>
              <a:custGeom>
                <a:avLst/>
                <a:gdLst>
                  <a:gd name="T0" fmla="*/ 7 w 23"/>
                  <a:gd name="T1" fmla="*/ 0 h 33"/>
                  <a:gd name="T2" fmla="*/ 9 w 23"/>
                  <a:gd name="T3" fmla="*/ 2 h 33"/>
                  <a:gd name="T4" fmla="*/ 12 w 23"/>
                  <a:gd name="T5" fmla="*/ 2 h 33"/>
                  <a:gd name="T6" fmla="*/ 23 w 23"/>
                  <a:gd name="T7" fmla="*/ 8 h 33"/>
                  <a:gd name="T8" fmla="*/ 23 w 23"/>
                  <a:gd name="T9" fmla="*/ 15 h 33"/>
                  <a:gd name="T10" fmla="*/ 19 w 23"/>
                  <a:gd name="T11" fmla="*/ 15 h 33"/>
                  <a:gd name="T12" fmla="*/ 17 w 23"/>
                  <a:gd name="T13" fmla="*/ 18 h 33"/>
                  <a:gd name="T14" fmla="*/ 16 w 23"/>
                  <a:gd name="T15" fmla="*/ 27 h 33"/>
                  <a:gd name="T16" fmla="*/ 15 w 23"/>
                  <a:gd name="T17" fmla="*/ 30 h 33"/>
                  <a:gd name="T18" fmla="*/ 7 w 23"/>
                  <a:gd name="T19" fmla="*/ 31 h 33"/>
                  <a:gd name="T20" fmla="*/ 6 w 23"/>
                  <a:gd name="T21" fmla="*/ 27 h 33"/>
                  <a:gd name="T22" fmla="*/ 9 w 23"/>
                  <a:gd name="T23" fmla="*/ 24 h 33"/>
                  <a:gd name="T24" fmla="*/ 0 w 23"/>
                  <a:gd name="T25" fmla="*/ 20 h 33"/>
                  <a:gd name="T26" fmla="*/ 6 w 23"/>
                  <a:gd name="T27" fmla="*/ 14 h 33"/>
                  <a:gd name="T28" fmla="*/ 7 w 23"/>
                  <a:gd name="T2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3">
                    <a:moveTo>
                      <a:pt x="7" y="0"/>
                    </a:moveTo>
                    <a:cubicBezTo>
                      <a:pt x="8" y="0"/>
                      <a:pt x="9" y="1"/>
                      <a:pt x="9" y="2"/>
                    </a:cubicBezTo>
                    <a:cubicBezTo>
                      <a:pt x="8" y="5"/>
                      <a:pt x="12" y="2"/>
                      <a:pt x="12" y="2"/>
                    </a:cubicBezTo>
                    <a:cubicBezTo>
                      <a:pt x="16" y="4"/>
                      <a:pt x="15" y="10"/>
                      <a:pt x="23" y="8"/>
                    </a:cubicBezTo>
                    <a:cubicBezTo>
                      <a:pt x="23" y="10"/>
                      <a:pt x="23" y="13"/>
                      <a:pt x="23" y="15"/>
                    </a:cubicBezTo>
                    <a:cubicBezTo>
                      <a:pt x="22" y="15"/>
                      <a:pt x="20" y="15"/>
                      <a:pt x="19" y="15"/>
                    </a:cubicBezTo>
                    <a:cubicBezTo>
                      <a:pt x="19" y="17"/>
                      <a:pt x="19" y="18"/>
                      <a:pt x="17" y="18"/>
                    </a:cubicBezTo>
                    <a:cubicBezTo>
                      <a:pt x="21" y="22"/>
                      <a:pt x="16" y="23"/>
                      <a:pt x="16" y="27"/>
                    </a:cubicBezTo>
                    <a:cubicBezTo>
                      <a:pt x="16" y="28"/>
                      <a:pt x="11" y="29"/>
                      <a:pt x="15" y="30"/>
                    </a:cubicBezTo>
                    <a:cubicBezTo>
                      <a:pt x="15" y="33"/>
                      <a:pt x="9" y="31"/>
                      <a:pt x="7" y="31"/>
                    </a:cubicBezTo>
                    <a:cubicBezTo>
                      <a:pt x="8" y="29"/>
                      <a:pt x="6" y="29"/>
                      <a:pt x="6" y="27"/>
                    </a:cubicBezTo>
                    <a:cubicBezTo>
                      <a:pt x="5" y="25"/>
                      <a:pt x="7" y="24"/>
                      <a:pt x="9" y="24"/>
                    </a:cubicBezTo>
                    <a:cubicBezTo>
                      <a:pt x="6" y="22"/>
                      <a:pt x="5" y="18"/>
                      <a:pt x="0" y="20"/>
                    </a:cubicBezTo>
                    <a:cubicBezTo>
                      <a:pt x="0" y="15"/>
                      <a:pt x="4" y="16"/>
                      <a:pt x="6" y="14"/>
                    </a:cubicBezTo>
                    <a:cubicBezTo>
                      <a:pt x="6" y="6"/>
                      <a:pt x="6" y="6"/>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4" name="Freeform 81"/>
              <p:cNvSpPr/>
              <p:nvPr>
                <p:custDataLst>
                  <p:tags r:id="rId91"/>
                </p:custDataLst>
              </p:nvPr>
            </p:nvSpPr>
            <p:spPr bwMode="auto">
              <a:xfrm>
                <a:off x="4330947" y="3703974"/>
                <a:ext cx="57719" cy="60027"/>
              </a:xfrm>
              <a:custGeom>
                <a:avLst/>
                <a:gdLst>
                  <a:gd name="T0" fmla="*/ 20 w 21"/>
                  <a:gd name="T1" fmla="*/ 2 h 22"/>
                  <a:gd name="T2" fmla="*/ 20 w 21"/>
                  <a:gd name="T3" fmla="*/ 10 h 22"/>
                  <a:gd name="T4" fmla="*/ 18 w 21"/>
                  <a:gd name="T5" fmla="*/ 7 h 22"/>
                  <a:gd name="T6" fmla="*/ 17 w 21"/>
                  <a:gd name="T7" fmla="*/ 9 h 22"/>
                  <a:gd name="T8" fmla="*/ 17 w 21"/>
                  <a:gd name="T9" fmla="*/ 16 h 22"/>
                  <a:gd name="T10" fmla="*/ 14 w 21"/>
                  <a:gd name="T11" fmla="*/ 16 h 22"/>
                  <a:gd name="T12" fmla="*/ 14 w 21"/>
                  <a:gd name="T13" fmla="*/ 19 h 22"/>
                  <a:gd name="T14" fmla="*/ 9 w 21"/>
                  <a:gd name="T15" fmla="*/ 22 h 22"/>
                  <a:gd name="T16" fmla="*/ 6 w 21"/>
                  <a:gd name="T17" fmla="*/ 18 h 22"/>
                  <a:gd name="T18" fmla="*/ 3 w 21"/>
                  <a:gd name="T19" fmla="*/ 15 h 22"/>
                  <a:gd name="T20" fmla="*/ 0 w 21"/>
                  <a:gd name="T21" fmla="*/ 6 h 22"/>
                  <a:gd name="T22" fmla="*/ 12 w 21"/>
                  <a:gd name="T23" fmla="*/ 3 h 22"/>
                  <a:gd name="T24" fmla="*/ 20 w 21"/>
                  <a:gd name="T25"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2">
                    <a:moveTo>
                      <a:pt x="20" y="2"/>
                    </a:moveTo>
                    <a:cubicBezTo>
                      <a:pt x="19" y="4"/>
                      <a:pt x="21" y="7"/>
                      <a:pt x="20" y="10"/>
                    </a:cubicBezTo>
                    <a:cubicBezTo>
                      <a:pt x="19" y="11"/>
                      <a:pt x="18" y="8"/>
                      <a:pt x="18" y="7"/>
                    </a:cubicBezTo>
                    <a:cubicBezTo>
                      <a:pt x="18" y="8"/>
                      <a:pt x="17" y="8"/>
                      <a:pt x="17" y="9"/>
                    </a:cubicBezTo>
                    <a:cubicBezTo>
                      <a:pt x="16" y="11"/>
                      <a:pt x="18" y="14"/>
                      <a:pt x="17" y="16"/>
                    </a:cubicBezTo>
                    <a:cubicBezTo>
                      <a:pt x="16" y="17"/>
                      <a:pt x="14" y="16"/>
                      <a:pt x="14" y="16"/>
                    </a:cubicBezTo>
                    <a:cubicBezTo>
                      <a:pt x="13" y="17"/>
                      <a:pt x="14" y="19"/>
                      <a:pt x="14" y="19"/>
                    </a:cubicBezTo>
                    <a:cubicBezTo>
                      <a:pt x="12" y="21"/>
                      <a:pt x="9" y="19"/>
                      <a:pt x="9" y="22"/>
                    </a:cubicBezTo>
                    <a:cubicBezTo>
                      <a:pt x="8" y="21"/>
                      <a:pt x="7" y="19"/>
                      <a:pt x="6" y="18"/>
                    </a:cubicBezTo>
                    <a:cubicBezTo>
                      <a:pt x="6" y="17"/>
                      <a:pt x="4" y="16"/>
                      <a:pt x="3" y="15"/>
                    </a:cubicBezTo>
                    <a:cubicBezTo>
                      <a:pt x="2" y="12"/>
                      <a:pt x="4" y="8"/>
                      <a:pt x="0" y="6"/>
                    </a:cubicBezTo>
                    <a:cubicBezTo>
                      <a:pt x="2" y="4"/>
                      <a:pt x="7" y="4"/>
                      <a:pt x="12" y="3"/>
                    </a:cubicBezTo>
                    <a:cubicBezTo>
                      <a:pt x="15" y="2"/>
                      <a:pt x="17" y="0"/>
                      <a:pt x="2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5" name="Freeform 82"/>
              <p:cNvSpPr/>
              <p:nvPr>
                <p:custDataLst>
                  <p:tags r:id="rId92"/>
                </p:custDataLst>
              </p:nvPr>
            </p:nvSpPr>
            <p:spPr bwMode="auto">
              <a:xfrm>
                <a:off x="6773834" y="1123951"/>
                <a:ext cx="991607" cy="742262"/>
              </a:xfrm>
              <a:custGeom>
                <a:avLst/>
                <a:gdLst>
                  <a:gd name="T0" fmla="*/ 258 w 364"/>
                  <a:gd name="T1" fmla="*/ 30 h 272"/>
                  <a:gd name="T2" fmla="*/ 273 w 364"/>
                  <a:gd name="T3" fmla="*/ 32 h 272"/>
                  <a:gd name="T4" fmla="*/ 294 w 364"/>
                  <a:gd name="T5" fmla="*/ 27 h 272"/>
                  <a:gd name="T6" fmla="*/ 306 w 364"/>
                  <a:gd name="T7" fmla="*/ 29 h 272"/>
                  <a:gd name="T8" fmla="*/ 304 w 364"/>
                  <a:gd name="T9" fmla="*/ 33 h 272"/>
                  <a:gd name="T10" fmla="*/ 343 w 364"/>
                  <a:gd name="T11" fmla="*/ 26 h 272"/>
                  <a:gd name="T12" fmla="*/ 363 w 364"/>
                  <a:gd name="T13" fmla="*/ 30 h 272"/>
                  <a:gd name="T14" fmla="*/ 337 w 364"/>
                  <a:gd name="T15" fmla="*/ 43 h 272"/>
                  <a:gd name="T16" fmla="*/ 329 w 364"/>
                  <a:gd name="T17" fmla="*/ 54 h 272"/>
                  <a:gd name="T18" fmla="*/ 316 w 364"/>
                  <a:gd name="T19" fmla="*/ 69 h 272"/>
                  <a:gd name="T20" fmla="*/ 319 w 364"/>
                  <a:gd name="T21" fmla="*/ 82 h 272"/>
                  <a:gd name="T22" fmla="*/ 310 w 364"/>
                  <a:gd name="T23" fmla="*/ 95 h 272"/>
                  <a:gd name="T24" fmla="*/ 320 w 364"/>
                  <a:gd name="T25" fmla="*/ 113 h 272"/>
                  <a:gd name="T26" fmla="*/ 311 w 364"/>
                  <a:gd name="T27" fmla="*/ 126 h 272"/>
                  <a:gd name="T28" fmla="*/ 301 w 364"/>
                  <a:gd name="T29" fmla="*/ 138 h 272"/>
                  <a:gd name="T30" fmla="*/ 316 w 364"/>
                  <a:gd name="T31" fmla="*/ 165 h 272"/>
                  <a:gd name="T32" fmla="*/ 292 w 364"/>
                  <a:gd name="T33" fmla="*/ 162 h 272"/>
                  <a:gd name="T34" fmla="*/ 291 w 364"/>
                  <a:gd name="T35" fmla="*/ 171 h 272"/>
                  <a:gd name="T36" fmla="*/ 280 w 364"/>
                  <a:gd name="T37" fmla="*/ 186 h 272"/>
                  <a:gd name="T38" fmla="*/ 257 w 364"/>
                  <a:gd name="T39" fmla="*/ 192 h 272"/>
                  <a:gd name="T40" fmla="*/ 245 w 364"/>
                  <a:gd name="T41" fmla="*/ 199 h 272"/>
                  <a:gd name="T42" fmla="*/ 237 w 364"/>
                  <a:gd name="T43" fmla="*/ 208 h 272"/>
                  <a:gd name="T44" fmla="*/ 205 w 364"/>
                  <a:gd name="T45" fmla="*/ 217 h 272"/>
                  <a:gd name="T46" fmla="*/ 196 w 364"/>
                  <a:gd name="T47" fmla="*/ 230 h 272"/>
                  <a:gd name="T48" fmla="*/ 187 w 364"/>
                  <a:gd name="T49" fmla="*/ 242 h 272"/>
                  <a:gd name="T50" fmla="*/ 184 w 364"/>
                  <a:gd name="T51" fmla="*/ 254 h 272"/>
                  <a:gd name="T52" fmla="*/ 165 w 364"/>
                  <a:gd name="T53" fmla="*/ 266 h 272"/>
                  <a:gd name="T54" fmla="*/ 144 w 364"/>
                  <a:gd name="T55" fmla="*/ 255 h 272"/>
                  <a:gd name="T56" fmla="*/ 132 w 364"/>
                  <a:gd name="T57" fmla="*/ 241 h 272"/>
                  <a:gd name="T58" fmla="*/ 125 w 364"/>
                  <a:gd name="T59" fmla="*/ 230 h 272"/>
                  <a:gd name="T60" fmla="*/ 119 w 364"/>
                  <a:gd name="T61" fmla="*/ 208 h 272"/>
                  <a:gd name="T62" fmla="*/ 122 w 364"/>
                  <a:gd name="T63" fmla="*/ 201 h 272"/>
                  <a:gd name="T64" fmla="*/ 132 w 364"/>
                  <a:gd name="T65" fmla="*/ 189 h 272"/>
                  <a:gd name="T66" fmla="*/ 126 w 364"/>
                  <a:gd name="T67" fmla="*/ 174 h 272"/>
                  <a:gd name="T68" fmla="*/ 129 w 364"/>
                  <a:gd name="T69" fmla="*/ 162 h 272"/>
                  <a:gd name="T70" fmla="*/ 114 w 364"/>
                  <a:gd name="T71" fmla="*/ 158 h 272"/>
                  <a:gd name="T72" fmla="*/ 104 w 364"/>
                  <a:gd name="T73" fmla="*/ 138 h 272"/>
                  <a:gd name="T74" fmla="*/ 94 w 364"/>
                  <a:gd name="T75" fmla="*/ 118 h 272"/>
                  <a:gd name="T76" fmla="*/ 67 w 364"/>
                  <a:gd name="T77" fmla="*/ 104 h 272"/>
                  <a:gd name="T78" fmla="*/ 30 w 364"/>
                  <a:gd name="T79" fmla="*/ 106 h 272"/>
                  <a:gd name="T80" fmla="*/ 30 w 364"/>
                  <a:gd name="T81" fmla="*/ 97 h 272"/>
                  <a:gd name="T82" fmla="*/ 15 w 364"/>
                  <a:gd name="T83" fmla="*/ 84 h 272"/>
                  <a:gd name="T84" fmla="*/ 22 w 364"/>
                  <a:gd name="T85" fmla="*/ 70 h 272"/>
                  <a:gd name="T86" fmla="*/ 40 w 364"/>
                  <a:gd name="T87" fmla="*/ 63 h 272"/>
                  <a:gd name="T88" fmla="*/ 43 w 364"/>
                  <a:gd name="T89" fmla="*/ 54 h 272"/>
                  <a:gd name="T90" fmla="*/ 39 w 364"/>
                  <a:gd name="T91" fmla="*/ 48 h 272"/>
                  <a:gd name="T92" fmla="*/ 52 w 364"/>
                  <a:gd name="T93" fmla="*/ 43 h 272"/>
                  <a:gd name="T94" fmla="*/ 67 w 364"/>
                  <a:gd name="T95" fmla="*/ 29 h 272"/>
                  <a:gd name="T96" fmla="*/ 111 w 364"/>
                  <a:gd name="T97" fmla="*/ 23 h 272"/>
                  <a:gd name="T98" fmla="*/ 132 w 364"/>
                  <a:gd name="T99" fmla="*/ 29 h 272"/>
                  <a:gd name="T100" fmla="*/ 151 w 364"/>
                  <a:gd name="T101" fmla="*/ 18 h 272"/>
                  <a:gd name="T102" fmla="*/ 169 w 364"/>
                  <a:gd name="T103" fmla="*/ 20 h 272"/>
                  <a:gd name="T104" fmla="*/ 175 w 364"/>
                  <a:gd name="T105" fmla="*/ 9 h 272"/>
                  <a:gd name="T106" fmla="*/ 209 w 364"/>
                  <a:gd name="T107" fmla="*/ 2 h 272"/>
                  <a:gd name="T108" fmla="*/ 257 w 364"/>
                  <a:gd name="T109" fmla="*/ 1 h 272"/>
                  <a:gd name="T110" fmla="*/ 292 w 364"/>
                  <a:gd name="T111" fmla="*/ 12 h 272"/>
                  <a:gd name="T112" fmla="*/ 304 w 364"/>
                  <a:gd name="T113" fmla="*/ 21 h 272"/>
                  <a:gd name="T114" fmla="*/ 254 w 364"/>
                  <a:gd name="T11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4" h="272">
                    <a:moveTo>
                      <a:pt x="246" y="27"/>
                    </a:moveTo>
                    <a:cubicBezTo>
                      <a:pt x="247" y="29"/>
                      <a:pt x="249" y="28"/>
                      <a:pt x="249" y="30"/>
                    </a:cubicBezTo>
                    <a:cubicBezTo>
                      <a:pt x="251" y="32"/>
                      <a:pt x="253" y="29"/>
                      <a:pt x="254" y="29"/>
                    </a:cubicBezTo>
                    <a:cubicBezTo>
                      <a:pt x="256" y="29"/>
                      <a:pt x="256" y="30"/>
                      <a:pt x="258" y="30"/>
                    </a:cubicBezTo>
                    <a:cubicBezTo>
                      <a:pt x="259" y="30"/>
                      <a:pt x="260" y="29"/>
                      <a:pt x="261" y="29"/>
                    </a:cubicBezTo>
                    <a:cubicBezTo>
                      <a:pt x="263" y="28"/>
                      <a:pt x="264" y="29"/>
                      <a:pt x="266" y="29"/>
                    </a:cubicBezTo>
                    <a:cubicBezTo>
                      <a:pt x="271" y="28"/>
                      <a:pt x="278" y="25"/>
                      <a:pt x="282" y="27"/>
                    </a:cubicBezTo>
                    <a:cubicBezTo>
                      <a:pt x="281" y="30"/>
                      <a:pt x="274" y="28"/>
                      <a:pt x="273" y="32"/>
                    </a:cubicBezTo>
                    <a:cubicBezTo>
                      <a:pt x="273" y="35"/>
                      <a:pt x="276" y="32"/>
                      <a:pt x="276" y="32"/>
                    </a:cubicBezTo>
                    <a:cubicBezTo>
                      <a:pt x="279" y="32"/>
                      <a:pt x="279" y="34"/>
                      <a:pt x="283" y="32"/>
                    </a:cubicBezTo>
                    <a:cubicBezTo>
                      <a:pt x="284" y="31"/>
                      <a:pt x="285" y="31"/>
                      <a:pt x="286" y="30"/>
                    </a:cubicBezTo>
                    <a:cubicBezTo>
                      <a:pt x="287" y="30"/>
                      <a:pt x="294" y="27"/>
                      <a:pt x="294" y="27"/>
                    </a:cubicBezTo>
                    <a:cubicBezTo>
                      <a:pt x="297" y="31"/>
                      <a:pt x="292" y="26"/>
                      <a:pt x="295" y="26"/>
                    </a:cubicBezTo>
                    <a:cubicBezTo>
                      <a:pt x="296" y="26"/>
                      <a:pt x="299" y="26"/>
                      <a:pt x="300" y="26"/>
                    </a:cubicBezTo>
                    <a:cubicBezTo>
                      <a:pt x="300" y="25"/>
                      <a:pt x="303" y="23"/>
                      <a:pt x="307" y="24"/>
                    </a:cubicBezTo>
                    <a:cubicBezTo>
                      <a:pt x="307" y="26"/>
                      <a:pt x="307" y="28"/>
                      <a:pt x="306" y="29"/>
                    </a:cubicBezTo>
                    <a:cubicBezTo>
                      <a:pt x="305" y="30"/>
                      <a:pt x="303" y="31"/>
                      <a:pt x="303" y="32"/>
                    </a:cubicBezTo>
                    <a:cubicBezTo>
                      <a:pt x="301" y="33"/>
                      <a:pt x="300" y="37"/>
                      <a:pt x="297" y="36"/>
                    </a:cubicBezTo>
                    <a:cubicBezTo>
                      <a:pt x="298" y="41"/>
                      <a:pt x="300" y="35"/>
                      <a:pt x="303" y="36"/>
                    </a:cubicBezTo>
                    <a:cubicBezTo>
                      <a:pt x="304" y="37"/>
                      <a:pt x="303" y="34"/>
                      <a:pt x="304" y="33"/>
                    </a:cubicBezTo>
                    <a:cubicBezTo>
                      <a:pt x="306" y="32"/>
                      <a:pt x="311" y="34"/>
                      <a:pt x="311" y="30"/>
                    </a:cubicBezTo>
                    <a:cubicBezTo>
                      <a:pt x="315" y="35"/>
                      <a:pt x="324" y="28"/>
                      <a:pt x="326" y="32"/>
                    </a:cubicBezTo>
                    <a:cubicBezTo>
                      <a:pt x="328" y="30"/>
                      <a:pt x="329" y="29"/>
                      <a:pt x="331" y="27"/>
                    </a:cubicBezTo>
                    <a:cubicBezTo>
                      <a:pt x="336" y="29"/>
                      <a:pt x="338" y="26"/>
                      <a:pt x="343" y="26"/>
                    </a:cubicBezTo>
                    <a:cubicBezTo>
                      <a:pt x="342" y="26"/>
                      <a:pt x="344" y="27"/>
                      <a:pt x="344" y="27"/>
                    </a:cubicBezTo>
                    <a:cubicBezTo>
                      <a:pt x="345" y="27"/>
                      <a:pt x="351" y="26"/>
                      <a:pt x="352" y="27"/>
                    </a:cubicBezTo>
                    <a:cubicBezTo>
                      <a:pt x="353" y="29"/>
                      <a:pt x="352" y="27"/>
                      <a:pt x="354" y="27"/>
                    </a:cubicBezTo>
                    <a:cubicBezTo>
                      <a:pt x="357" y="28"/>
                      <a:pt x="360" y="31"/>
                      <a:pt x="363" y="30"/>
                    </a:cubicBezTo>
                    <a:cubicBezTo>
                      <a:pt x="364" y="33"/>
                      <a:pt x="362" y="32"/>
                      <a:pt x="360" y="33"/>
                    </a:cubicBezTo>
                    <a:cubicBezTo>
                      <a:pt x="360" y="34"/>
                      <a:pt x="358" y="36"/>
                      <a:pt x="357" y="36"/>
                    </a:cubicBezTo>
                    <a:cubicBezTo>
                      <a:pt x="354" y="38"/>
                      <a:pt x="348" y="37"/>
                      <a:pt x="347" y="42"/>
                    </a:cubicBezTo>
                    <a:cubicBezTo>
                      <a:pt x="343" y="42"/>
                      <a:pt x="339" y="41"/>
                      <a:pt x="337" y="43"/>
                    </a:cubicBezTo>
                    <a:cubicBezTo>
                      <a:pt x="339" y="46"/>
                      <a:pt x="341" y="47"/>
                      <a:pt x="335" y="46"/>
                    </a:cubicBezTo>
                    <a:cubicBezTo>
                      <a:pt x="335" y="48"/>
                      <a:pt x="338" y="48"/>
                      <a:pt x="340" y="48"/>
                    </a:cubicBezTo>
                    <a:cubicBezTo>
                      <a:pt x="337" y="52"/>
                      <a:pt x="330" y="51"/>
                      <a:pt x="329" y="57"/>
                    </a:cubicBezTo>
                    <a:cubicBezTo>
                      <a:pt x="327" y="57"/>
                      <a:pt x="330" y="54"/>
                      <a:pt x="329" y="54"/>
                    </a:cubicBezTo>
                    <a:cubicBezTo>
                      <a:pt x="328" y="53"/>
                      <a:pt x="325" y="56"/>
                      <a:pt x="322" y="57"/>
                    </a:cubicBezTo>
                    <a:cubicBezTo>
                      <a:pt x="322" y="58"/>
                      <a:pt x="324" y="58"/>
                      <a:pt x="325" y="58"/>
                    </a:cubicBezTo>
                    <a:cubicBezTo>
                      <a:pt x="321" y="61"/>
                      <a:pt x="323" y="61"/>
                      <a:pt x="322" y="66"/>
                    </a:cubicBezTo>
                    <a:cubicBezTo>
                      <a:pt x="322" y="67"/>
                      <a:pt x="317" y="68"/>
                      <a:pt x="316" y="69"/>
                    </a:cubicBezTo>
                    <a:cubicBezTo>
                      <a:pt x="315" y="69"/>
                      <a:pt x="317" y="72"/>
                      <a:pt x="316" y="73"/>
                    </a:cubicBezTo>
                    <a:cubicBezTo>
                      <a:pt x="315" y="74"/>
                      <a:pt x="312" y="74"/>
                      <a:pt x="310" y="75"/>
                    </a:cubicBezTo>
                    <a:cubicBezTo>
                      <a:pt x="311" y="77"/>
                      <a:pt x="313" y="77"/>
                      <a:pt x="313" y="79"/>
                    </a:cubicBezTo>
                    <a:cubicBezTo>
                      <a:pt x="314" y="82"/>
                      <a:pt x="317" y="81"/>
                      <a:pt x="319" y="82"/>
                    </a:cubicBezTo>
                    <a:cubicBezTo>
                      <a:pt x="319" y="82"/>
                      <a:pt x="318" y="85"/>
                      <a:pt x="319" y="85"/>
                    </a:cubicBezTo>
                    <a:cubicBezTo>
                      <a:pt x="320" y="86"/>
                      <a:pt x="322" y="85"/>
                      <a:pt x="323" y="86"/>
                    </a:cubicBezTo>
                    <a:cubicBezTo>
                      <a:pt x="323" y="89"/>
                      <a:pt x="325" y="90"/>
                      <a:pt x="325" y="92"/>
                    </a:cubicBezTo>
                    <a:cubicBezTo>
                      <a:pt x="320" y="94"/>
                      <a:pt x="316" y="93"/>
                      <a:pt x="310" y="95"/>
                    </a:cubicBezTo>
                    <a:cubicBezTo>
                      <a:pt x="314" y="99"/>
                      <a:pt x="317" y="103"/>
                      <a:pt x="325" y="103"/>
                    </a:cubicBezTo>
                    <a:cubicBezTo>
                      <a:pt x="324" y="105"/>
                      <a:pt x="326" y="106"/>
                      <a:pt x="328" y="106"/>
                    </a:cubicBezTo>
                    <a:cubicBezTo>
                      <a:pt x="329" y="109"/>
                      <a:pt x="325" y="108"/>
                      <a:pt x="325" y="110"/>
                    </a:cubicBezTo>
                    <a:cubicBezTo>
                      <a:pt x="325" y="112"/>
                      <a:pt x="323" y="113"/>
                      <a:pt x="320" y="113"/>
                    </a:cubicBezTo>
                    <a:cubicBezTo>
                      <a:pt x="319" y="119"/>
                      <a:pt x="326" y="115"/>
                      <a:pt x="325" y="121"/>
                    </a:cubicBezTo>
                    <a:cubicBezTo>
                      <a:pt x="322" y="120"/>
                      <a:pt x="322" y="122"/>
                      <a:pt x="323" y="122"/>
                    </a:cubicBezTo>
                    <a:cubicBezTo>
                      <a:pt x="322" y="126"/>
                      <a:pt x="319" y="121"/>
                      <a:pt x="316" y="122"/>
                    </a:cubicBezTo>
                    <a:cubicBezTo>
                      <a:pt x="313" y="122"/>
                      <a:pt x="315" y="127"/>
                      <a:pt x="311" y="126"/>
                    </a:cubicBezTo>
                    <a:cubicBezTo>
                      <a:pt x="311" y="129"/>
                      <a:pt x="313" y="130"/>
                      <a:pt x="314" y="131"/>
                    </a:cubicBezTo>
                    <a:cubicBezTo>
                      <a:pt x="314" y="133"/>
                      <a:pt x="311" y="132"/>
                      <a:pt x="309" y="132"/>
                    </a:cubicBezTo>
                    <a:cubicBezTo>
                      <a:pt x="304" y="133"/>
                      <a:pt x="301" y="136"/>
                      <a:pt x="297" y="137"/>
                    </a:cubicBezTo>
                    <a:cubicBezTo>
                      <a:pt x="297" y="139"/>
                      <a:pt x="300" y="138"/>
                      <a:pt x="301" y="138"/>
                    </a:cubicBezTo>
                    <a:cubicBezTo>
                      <a:pt x="303" y="139"/>
                      <a:pt x="303" y="144"/>
                      <a:pt x="307" y="143"/>
                    </a:cubicBezTo>
                    <a:cubicBezTo>
                      <a:pt x="308" y="146"/>
                      <a:pt x="305" y="146"/>
                      <a:pt x="304" y="147"/>
                    </a:cubicBezTo>
                    <a:cubicBezTo>
                      <a:pt x="303" y="149"/>
                      <a:pt x="306" y="154"/>
                      <a:pt x="303" y="155"/>
                    </a:cubicBezTo>
                    <a:cubicBezTo>
                      <a:pt x="305" y="160"/>
                      <a:pt x="315" y="158"/>
                      <a:pt x="316" y="165"/>
                    </a:cubicBezTo>
                    <a:cubicBezTo>
                      <a:pt x="314" y="165"/>
                      <a:pt x="310" y="166"/>
                      <a:pt x="310" y="164"/>
                    </a:cubicBezTo>
                    <a:cubicBezTo>
                      <a:pt x="308" y="164"/>
                      <a:pt x="309" y="165"/>
                      <a:pt x="310" y="165"/>
                    </a:cubicBezTo>
                    <a:cubicBezTo>
                      <a:pt x="306" y="169"/>
                      <a:pt x="304" y="169"/>
                      <a:pt x="297" y="168"/>
                    </a:cubicBezTo>
                    <a:cubicBezTo>
                      <a:pt x="299" y="162"/>
                      <a:pt x="290" y="168"/>
                      <a:pt x="292" y="162"/>
                    </a:cubicBezTo>
                    <a:cubicBezTo>
                      <a:pt x="288" y="161"/>
                      <a:pt x="288" y="165"/>
                      <a:pt x="283" y="164"/>
                    </a:cubicBezTo>
                    <a:cubicBezTo>
                      <a:pt x="285" y="165"/>
                      <a:pt x="285" y="167"/>
                      <a:pt x="282" y="166"/>
                    </a:cubicBezTo>
                    <a:cubicBezTo>
                      <a:pt x="282" y="169"/>
                      <a:pt x="291" y="169"/>
                      <a:pt x="283" y="169"/>
                    </a:cubicBezTo>
                    <a:cubicBezTo>
                      <a:pt x="285" y="172"/>
                      <a:pt x="288" y="171"/>
                      <a:pt x="291" y="171"/>
                    </a:cubicBezTo>
                    <a:cubicBezTo>
                      <a:pt x="294" y="171"/>
                      <a:pt x="298" y="173"/>
                      <a:pt x="303" y="172"/>
                    </a:cubicBezTo>
                    <a:cubicBezTo>
                      <a:pt x="300" y="177"/>
                      <a:pt x="296" y="181"/>
                      <a:pt x="292" y="184"/>
                    </a:cubicBezTo>
                    <a:cubicBezTo>
                      <a:pt x="289" y="184"/>
                      <a:pt x="286" y="185"/>
                      <a:pt x="283" y="186"/>
                    </a:cubicBezTo>
                    <a:cubicBezTo>
                      <a:pt x="283" y="186"/>
                      <a:pt x="281" y="185"/>
                      <a:pt x="280" y="186"/>
                    </a:cubicBezTo>
                    <a:cubicBezTo>
                      <a:pt x="279" y="188"/>
                      <a:pt x="280" y="186"/>
                      <a:pt x="277" y="186"/>
                    </a:cubicBezTo>
                    <a:cubicBezTo>
                      <a:pt x="273" y="186"/>
                      <a:pt x="270" y="189"/>
                      <a:pt x="264" y="189"/>
                    </a:cubicBezTo>
                    <a:cubicBezTo>
                      <a:pt x="262" y="189"/>
                      <a:pt x="264" y="191"/>
                      <a:pt x="264" y="190"/>
                    </a:cubicBezTo>
                    <a:cubicBezTo>
                      <a:pt x="262" y="194"/>
                      <a:pt x="261" y="191"/>
                      <a:pt x="257" y="192"/>
                    </a:cubicBezTo>
                    <a:cubicBezTo>
                      <a:pt x="257" y="193"/>
                      <a:pt x="258" y="193"/>
                      <a:pt x="260" y="193"/>
                    </a:cubicBezTo>
                    <a:cubicBezTo>
                      <a:pt x="260" y="195"/>
                      <a:pt x="249" y="196"/>
                      <a:pt x="251" y="192"/>
                    </a:cubicBezTo>
                    <a:cubicBezTo>
                      <a:pt x="250" y="192"/>
                      <a:pt x="245" y="192"/>
                      <a:pt x="245" y="193"/>
                    </a:cubicBezTo>
                    <a:cubicBezTo>
                      <a:pt x="244" y="195"/>
                      <a:pt x="246" y="198"/>
                      <a:pt x="245" y="199"/>
                    </a:cubicBezTo>
                    <a:cubicBezTo>
                      <a:pt x="245" y="199"/>
                      <a:pt x="241" y="197"/>
                      <a:pt x="240" y="199"/>
                    </a:cubicBezTo>
                    <a:cubicBezTo>
                      <a:pt x="240" y="200"/>
                      <a:pt x="243" y="202"/>
                      <a:pt x="242" y="204"/>
                    </a:cubicBezTo>
                    <a:cubicBezTo>
                      <a:pt x="240" y="205"/>
                      <a:pt x="240" y="204"/>
                      <a:pt x="237" y="204"/>
                    </a:cubicBezTo>
                    <a:cubicBezTo>
                      <a:pt x="237" y="205"/>
                      <a:pt x="237" y="207"/>
                      <a:pt x="237" y="208"/>
                    </a:cubicBezTo>
                    <a:cubicBezTo>
                      <a:pt x="236" y="208"/>
                      <a:pt x="235" y="208"/>
                      <a:pt x="234" y="208"/>
                    </a:cubicBezTo>
                    <a:cubicBezTo>
                      <a:pt x="233" y="208"/>
                      <a:pt x="234" y="210"/>
                      <a:pt x="233" y="211"/>
                    </a:cubicBezTo>
                    <a:cubicBezTo>
                      <a:pt x="231" y="212"/>
                      <a:pt x="225" y="211"/>
                      <a:pt x="226" y="215"/>
                    </a:cubicBezTo>
                    <a:cubicBezTo>
                      <a:pt x="220" y="217"/>
                      <a:pt x="213" y="217"/>
                      <a:pt x="205" y="217"/>
                    </a:cubicBezTo>
                    <a:cubicBezTo>
                      <a:pt x="202" y="219"/>
                      <a:pt x="200" y="226"/>
                      <a:pt x="196" y="223"/>
                    </a:cubicBezTo>
                    <a:cubicBezTo>
                      <a:pt x="196" y="224"/>
                      <a:pt x="198" y="225"/>
                      <a:pt x="197" y="227"/>
                    </a:cubicBezTo>
                    <a:cubicBezTo>
                      <a:pt x="197" y="228"/>
                      <a:pt x="195" y="227"/>
                      <a:pt x="194" y="227"/>
                    </a:cubicBezTo>
                    <a:cubicBezTo>
                      <a:pt x="194" y="228"/>
                      <a:pt x="196" y="229"/>
                      <a:pt x="196" y="230"/>
                    </a:cubicBezTo>
                    <a:cubicBezTo>
                      <a:pt x="196" y="230"/>
                      <a:pt x="194" y="231"/>
                      <a:pt x="194" y="232"/>
                    </a:cubicBezTo>
                    <a:cubicBezTo>
                      <a:pt x="194" y="233"/>
                      <a:pt x="190" y="237"/>
                      <a:pt x="193" y="238"/>
                    </a:cubicBezTo>
                    <a:cubicBezTo>
                      <a:pt x="193" y="239"/>
                      <a:pt x="191" y="238"/>
                      <a:pt x="190" y="239"/>
                    </a:cubicBezTo>
                    <a:cubicBezTo>
                      <a:pt x="189" y="240"/>
                      <a:pt x="187" y="241"/>
                      <a:pt x="187" y="242"/>
                    </a:cubicBezTo>
                    <a:cubicBezTo>
                      <a:pt x="187" y="243"/>
                      <a:pt x="187" y="245"/>
                      <a:pt x="187" y="245"/>
                    </a:cubicBezTo>
                    <a:cubicBezTo>
                      <a:pt x="185" y="247"/>
                      <a:pt x="187" y="248"/>
                      <a:pt x="186" y="251"/>
                    </a:cubicBezTo>
                    <a:cubicBezTo>
                      <a:pt x="185" y="251"/>
                      <a:pt x="183" y="251"/>
                      <a:pt x="183" y="251"/>
                    </a:cubicBezTo>
                    <a:cubicBezTo>
                      <a:pt x="182" y="252"/>
                      <a:pt x="184" y="253"/>
                      <a:pt x="184" y="254"/>
                    </a:cubicBezTo>
                    <a:cubicBezTo>
                      <a:pt x="184" y="256"/>
                      <a:pt x="183" y="256"/>
                      <a:pt x="183" y="258"/>
                    </a:cubicBezTo>
                    <a:cubicBezTo>
                      <a:pt x="182" y="259"/>
                      <a:pt x="184" y="262"/>
                      <a:pt x="184" y="261"/>
                    </a:cubicBezTo>
                    <a:cubicBezTo>
                      <a:pt x="182" y="266"/>
                      <a:pt x="180" y="269"/>
                      <a:pt x="175" y="272"/>
                    </a:cubicBezTo>
                    <a:cubicBezTo>
                      <a:pt x="170" y="271"/>
                      <a:pt x="168" y="268"/>
                      <a:pt x="165" y="266"/>
                    </a:cubicBezTo>
                    <a:cubicBezTo>
                      <a:pt x="160" y="271"/>
                      <a:pt x="152" y="262"/>
                      <a:pt x="153" y="263"/>
                    </a:cubicBezTo>
                    <a:cubicBezTo>
                      <a:pt x="152" y="262"/>
                      <a:pt x="151" y="266"/>
                      <a:pt x="151" y="266"/>
                    </a:cubicBezTo>
                    <a:cubicBezTo>
                      <a:pt x="150" y="265"/>
                      <a:pt x="150" y="263"/>
                      <a:pt x="148" y="261"/>
                    </a:cubicBezTo>
                    <a:cubicBezTo>
                      <a:pt x="147" y="260"/>
                      <a:pt x="143" y="260"/>
                      <a:pt x="144" y="255"/>
                    </a:cubicBezTo>
                    <a:cubicBezTo>
                      <a:pt x="143" y="253"/>
                      <a:pt x="140" y="252"/>
                      <a:pt x="138" y="251"/>
                    </a:cubicBezTo>
                    <a:cubicBezTo>
                      <a:pt x="138" y="250"/>
                      <a:pt x="140" y="250"/>
                      <a:pt x="141" y="249"/>
                    </a:cubicBezTo>
                    <a:cubicBezTo>
                      <a:pt x="141" y="246"/>
                      <a:pt x="137" y="247"/>
                      <a:pt x="135" y="245"/>
                    </a:cubicBezTo>
                    <a:cubicBezTo>
                      <a:pt x="134" y="244"/>
                      <a:pt x="134" y="241"/>
                      <a:pt x="132" y="241"/>
                    </a:cubicBezTo>
                    <a:cubicBezTo>
                      <a:pt x="130" y="244"/>
                      <a:pt x="132" y="238"/>
                      <a:pt x="132" y="239"/>
                    </a:cubicBezTo>
                    <a:cubicBezTo>
                      <a:pt x="132" y="237"/>
                      <a:pt x="130" y="239"/>
                      <a:pt x="129" y="238"/>
                    </a:cubicBezTo>
                    <a:cubicBezTo>
                      <a:pt x="128" y="236"/>
                      <a:pt x="130" y="233"/>
                      <a:pt x="128" y="233"/>
                    </a:cubicBezTo>
                    <a:cubicBezTo>
                      <a:pt x="125" y="233"/>
                      <a:pt x="127" y="227"/>
                      <a:pt x="125" y="230"/>
                    </a:cubicBezTo>
                    <a:cubicBezTo>
                      <a:pt x="123" y="229"/>
                      <a:pt x="123" y="227"/>
                      <a:pt x="120" y="227"/>
                    </a:cubicBezTo>
                    <a:cubicBezTo>
                      <a:pt x="121" y="225"/>
                      <a:pt x="123" y="225"/>
                      <a:pt x="123" y="223"/>
                    </a:cubicBezTo>
                    <a:cubicBezTo>
                      <a:pt x="123" y="221"/>
                      <a:pt x="120" y="222"/>
                      <a:pt x="117" y="221"/>
                    </a:cubicBezTo>
                    <a:cubicBezTo>
                      <a:pt x="116" y="216"/>
                      <a:pt x="117" y="213"/>
                      <a:pt x="119" y="208"/>
                    </a:cubicBezTo>
                    <a:cubicBezTo>
                      <a:pt x="115" y="206"/>
                      <a:pt x="122" y="203"/>
                      <a:pt x="116" y="204"/>
                    </a:cubicBezTo>
                    <a:cubicBezTo>
                      <a:pt x="115" y="202"/>
                      <a:pt x="118" y="203"/>
                      <a:pt x="119" y="202"/>
                    </a:cubicBezTo>
                    <a:cubicBezTo>
                      <a:pt x="119" y="202"/>
                      <a:pt x="119" y="199"/>
                      <a:pt x="119" y="199"/>
                    </a:cubicBezTo>
                    <a:cubicBezTo>
                      <a:pt x="120" y="199"/>
                      <a:pt x="120" y="201"/>
                      <a:pt x="122" y="201"/>
                    </a:cubicBezTo>
                    <a:cubicBezTo>
                      <a:pt x="122" y="198"/>
                      <a:pt x="122" y="195"/>
                      <a:pt x="122" y="192"/>
                    </a:cubicBezTo>
                    <a:cubicBezTo>
                      <a:pt x="124" y="192"/>
                      <a:pt x="126" y="191"/>
                      <a:pt x="126" y="189"/>
                    </a:cubicBezTo>
                    <a:cubicBezTo>
                      <a:pt x="128" y="189"/>
                      <a:pt x="127" y="191"/>
                      <a:pt x="128" y="192"/>
                    </a:cubicBezTo>
                    <a:cubicBezTo>
                      <a:pt x="129" y="191"/>
                      <a:pt x="129" y="188"/>
                      <a:pt x="132" y="189"/>
                    </a:cubicBezTo>
                    <a:cubicBezTo>
                      <a:pt x="133" y="187"/>
                      <a:pt x="131" y="186"/>
                      <a:pt x="131" y="186"/>
                    </a:cubicBezTo>
                    <a:cubicBezTo>
                      <a:pt x="131" y="184"/>
                      <a:pt x="135" y="184"/>
                      <a:pt x="135" y="183"/>
                    </a:cubicBezTo>
                    <a:cubicBezTo>
                      <a:pt x="136" y="180"/>
                      <a:pt x="130" y="179"/>
                      <a:pt x="134" y="175"/>
                    </a:cubicBezTo>
                    <a:cubicBezTo>
                      <a:pt x="127" y="179"/>
                      <a:pt x="136" y="172"/>
                      <a:pt x="126" y="174"/>
                    </a:cubicBezTo>
                    <a:cubicBezTo>
                      <a:pt x="125" y="169"/>
                      <a:pt x="131" y="169"/>
                      <a:pt x="135" y="169"/>
                    </a:cubicBezTo>
                    <a:cubicBezTo>
                      <a:pt x="135" y="168"/>
                      <a:pt x="132" y="168"/>
                      <a:pt x="132" y="166"/>
                    </a:cubicBezTo>
                    <a:cubicBezTo>
                      <a:pt x="132" y="165"/>
                      <a:pt x="130" y="166"/>
                      <a:pt x="129" y="165"/>
                    </a:cubicBezTo>
                    <a:cubicBezTo>
                      <a:pt x="129" y="165"/>
                      <a:pt x="129" y="163"/>
                      <a:pt x="129" y="162"/>
                    </a:cubicBezTo>
                    <a:cubicBezTo>
                      <a:pt x="129" y="161"/>
                      <a:pt x="126" y="159"/>
                      <a:pt x="125" y="159"/>
                    </a:cubicBezTo>
                    <a:cubicBezTo>
                      <a:pt x="124" y="159"/>
                      <a:pt x="122" y="155"/>
                      <a:pt x="120" y="153"/>
                    </a:cubicBezTo>
                    <a:cubicBezTo>
                      <a:pt x="118" y="155"/>
                      <a:pt x="117" y="158"/>
                      <a:pt x="116" y="153"/>
                    </a:cubicBezTo>
                    <a:cubicBezTo>
                      <a:pt x="114" y="153"/>
                      <a:pt x="115" y="156"/>
                      <a:pt x="114" y="158"/>
                    </a:cubicBezTo>
                    <a:cubicBezTo>
                      <a:pt x="112" y="158"/>
                      <a:pt x="109" y="158"/>
                      <a:pt x="107" y="158"/>
                    </a:cubicBezTo>
                    <a:cubicBezTo>
                      <a:pt x="102" y="151"/>
                      <a:pt x="105" y="147"/>
                      <a:pt x="107" y="140"/>
                    </a:cubicBezTo>
                    <a:cubicBezTo>
                      <a:pt x="106" y="139"/>
                      <a:pt x="105" y="137"/>
                      <a:pt x="105" y="135"/>
                    </a:cubicBezTo>
                    <a:cubicBezTo>
                      <a:pt x="104" y="135"/>
                      <a:pt x="104" y="137"/>
                      <a:pt x="104" y="138"/>
                    </a:cubicBezTo>
                    <a:cubicBezTo>
                      <a:pt x="100" y="139"/>
                      <a:pt x="105" y="130"/>
                      <a:pt x="100" y="132"/>
                    </a:cubicBezTo>
                    <a:cubicBezTo>
                      <a:pt x="101" y="130"/>
                      <a:pt x="101" y="129"/>
                      <a:pt x="100" y="126"/>
                    </a:cubicBezTo>
                    <a:cubicBezTo>
                      <a:pt x="99" y="125"/>
                      <a:pt x="97" y="125"/>
                      <a:pt x="95" y="125"/>
                    </a:cubicBezTo>
                    <a:cubicBezTo>
                      <a:pt x="94" y="122"/>
                      <a:pt x="94" y="120"/>
                      <a:pt x="94" y="118"/>
                    </a:cubicBezTo>
                    <a:cubicBezTo>
                      <a:pt x="93" y="115"/>
                      <a:pt x="89" y="115"/>
                      <a:pt x="91" y="112"/>
                    </a:cubicBezTo>
                    <a:cubicBezTo>
                      <a:pt x="88" y="113"/>
                      <a:pt x="87" y="111"/>
                      <a:pt x="86" y="110"/>
                    </a:cubicBezTo>
                    <a:cubicBezTo>
                      <a:pt x="86" y="110"/>
                      <a:pt x="84" y="111"/>
                      <a:pt x="83" y="110"/>
                    </a:cubicBezTo>
                    <a:cubicBezTo>
                      <a:pt x="81" y="108"/>
                      <a:pt x="70" y="109"/>
                      <a:pt x="67" y="104"/>
                    </a:cubicBezTo>
                    <a:cubicBezTo>
                      <a:pt x="61" y="107"/>
                      <a:pt x="49" y="101"/>
                      <a:pt x="46" y="104"/>
                    </a:cubicBezTo>
                    <a:cubicBezTo>
                      <a:pt x="44" y="107"/>
                      <a:pt x="44" y="104"/>
                      <a:pt x="42" y="104"/>
                    </a:cubicBezTo>
                    <a:cubicBezTo>
                      <a:pt x="38" y="105"/>
                      <a:pt x="35" y="107"/>
                      <a:pt x="31" y="107"/>
                    </a:cubicBezTo>
                    <a:cubicBezTo>
                      <a:pt x="32" y="107"/>
                      <a:pt x="31" y="106"/>
                      <a:pt x="30" y="106"/>
                    </a:cubicBezTo>
                    <a:cubicBezTo>
                      <a:pt x="28" y="106"/>
                      <a:pt x="27" y="106"/>
                      <a:pt x="25" y="106"/>
                    </a:cubicBezTo>
                    <a:cubicBezTo>
                      <a:pt x="26" y="103"/>
                      <a:pt x="24" y="102"/>
                      <a:pt x="22" y="101"/>
                    </a:cubicBezTo>
                    <a:cubicBezTo>
                      <a:pt x="22" y="99"/>
                      <a:pt x="26" y="101"/>
                      <a:pt x="27" y="100"/>
                    </a:cubicBezTo>
                    <a:cubicBezTo>
                      <a:pt x="27" y="99"/>
                      <a:pt x="23" y="95"/>
                      <a:pt x="30" y="97"/>
                    </a:cubicBezTo>
                    <a:cubicBezTo>
                      <a:pt x="27" y="93"/>
                      <a:pt x="16" y="98"/>
                      <a:pt x="14" y="94"/>
                    </a:cubicBezTo>
                    <a:cubicBezTo>
                      <a:pt x="17" y="86"/>
                      <a:pt x="26" y="94"/>
                      <a:pt x="31" y="88"/>
                    </a:cubicBezTo>
                    <a:cubicBezTo>
                      <a:pt x="28" y="85"/>
                      <a:pt x="19" y="87"/>
                      <a:pt x="15" y="88"/>
                    </a:cubicBezTo>
                    <a:cubicBezTo>
                      <a:pt x="13" y="86"/>
                      <a:pt x="15" y="86"/>
                      <a:pt x="15" y="84"/>
                    </a:cubicBezTo>
                    <a:cubicBezTo>
                      <a:pt x="14" y="83"/>
                      <a:pt x="14" y="84"/>
                      <a:pt x="14" y="85"/>
                    </a:cubicBezTo>
                    <a:cubicBezTo>
                      <a:pt x="12" y="85"/>
                      <a:pt x="12" y="83"/>
                      <a:pt x="12" y="82"/>
                    </a:cubicBezTo>
                    <a:cubicBezTo>
                      <a:pt x="6" y="83"/>
                      <a:pt x="4" y="81"/>
                      <a:pt x="0" y="79"/>
                    </a:cubicBezTo>
                    <a:cubicBezTo>
                      <a:pt x="3" y="69"/>
                      <a:pt x="15" y="72"/>
                      <a:pt x="22" y="70"/>
                    </a:cubicBezTo>
                    <a:cubicBezTo>
                      <a:pt x="25" y="70"/>
                      <a:pt x="24" y="70"/>
                      <a:pt x="25" y="69"/>
                    </a:cubicBezTo>
                    <a:cubicBezTo>
                      <a:pt x="25" y="69"/>
                      <a:pt x="27" y="67"/>
                      <a:pt x="27" y="67"/>
                    </a:cubicBezTo>
                    <a:cubicBezTo>
                      <a:pt x="31" y="65"/>
                      <a:pt x="37" y="67"/>
                      <a:pt x="39" y="66"/>
                    </a:cubicBezTo>
                    <a:cubicBezTo>
                      <a:pt x="40" y="65"/>
                      <a:pt x="39" y="64"/>
                      <a:pt x="40" y="63"/>
                    </a:cubicBezTo>
                    <a:cubicBezTo>
                      <a:pt x="41" y="62"/>
                      <a:pt x="44" y="62"/>
                      <a:pt x="45" y="61"/>
                    </a:cubicBezTo>
                    <a:cubicBezTo>
                      <a:pt x="46" y="60"/>
                      <a:pt x="47" y="59"/>
                      <a:pt x="49" y="57"/>
                    </a:cubicBezTo>
                    <a:cubicBezTo>
                      <a:pt x="51" y="52"/>
                      <a:pt x="44" y="56"/>
                      <a:pt x="46" y="51"/>
                    </a:cubicBezTo>
                    <a:cubicBezTo>
                      <a:pt x="43" y="49"/>
                      <a:pt x="44" y="54"/>
                      <a:pt x="43" y="54"/>
                    </a:cubicBezTo>
                    <a:cubicBezTo>
                      <a:pt x="42" y="54"/>
                      <a:pt x="36" y="51"/>
                      <a:pt x="31" y="52"/>
                    </a:cubicBezTo>
                    <a:cubicBezTo>
                      <a:pt x="30" y="48"/>
                      <a:pt x="35" y="51"/>
                      <a:pt x="36" y="49"/>
                    </a:cubicBezTo>
                    <a:cubicBezTo>
                      <a:pt x="36" y="49"/>
                      <a:pt x="36" y="48"/>
                      <a:pt x="36" y="48"/>
                    </a:cubicBezTo>
                    <a:cubicBezTo>
                      <a:pt x="36" y="48"/>
                      <a:pt x="38" y="48"/>
                      <a:pt x="39" y="48"/>
                    </a:cubicBezTo>
                    <a:cubicBezTo>
                      <a:pt x="39" y="48"/>
                      <a:pt x="40" y="45"/>
                      <a:pt x="40" y="45"/>
                    </a:cubicBezTo>
                    <a:cubicBezTo>
                      <a:pt x="42" y="44"/>
                      <a:pt x="41" y="46"/>
                      <a:pt x="42" y="46"/>
                    </a:cubicBezTo>
                    <a:cubicBezTo>
                      <a:pt x="42" y="47"/>
                      <a:pt x="47" y="45"/>
                      <a:pt x="46" y="42"/>
                    </a:cubicBezTo>
                    <a:cubicBezTo>
                      <a:pt x="49" y="42"/>
                      <a:pt x="49" y="44"/>
                      <a:pt x="52" y="43"/>
                    </a:cubicBezTo>
                    <a:cubicBezTo>
                      <a:pt x="54" y="43"/>
                      <a:pt x="52" y="42"/>
                      <a:pt x="52" y="42"/>
                    </a:cubicBezTo>
                    <a:cubicBezTo>
                      <a:pt x="53" y="40"/>
                      <a:pt x="56" y="41"/>
                      <a:pt x="55" y="38"/>
                    </a:cubicBezTo>
                    <a:cubicBezTo>
                      <a:pt x="59" y="38"/>
                      <a:pt x="62" y="38"/>
                      <a:pt x="66" y="38"/>
                    </a:cubicBezTo>
                    <a:cubicBezTo>
                      <a:pt x="69" y="37"/>
                      <a:pt x="66" y="31"/>
                      <a:pt x="67" y="29"/>
                    </a:cubicBezTo>
                    <a:cubicBezTo>
                      <a:pt x="72" y="30"/>
                      <a:pt x="77" y="31"/>
                      <a:pt x="82" y="29"/>
                    </a:cubicBezTo>
                    <a:cubicBezTo>
                      <a:pt x="82" y="27"/>
                      <a:pt x="80" y="27"/>
                      <a:pt x="79" y="27"/>
                    </a:cubicBezTo>
                    <a:cubicBezTo>
                      <a:pt x="80" y="25"/>
                      <a:pt x="85" y="26"/>
                      <a:pt x="88" y="24"/>
                    </a:cubicBezTo>
                    <a:cubicBezTo>
                      <a:pt x="91" y="22"/>
                      <a:pt x="103" y="24"/>
                      <a:pt x="111" y="23"/>
                    </a:cubicBezTo>
                    <a:cubicBezTo>
                      <a:pt x="114" y="23"/>
                      <a:pt x="114" y="21"/>
                      <a:pt x="116" y="21"/>
                    </a:cubicBezTo>
                    <a:cubicBezTo>
                      <a:pt x="120" y="21"/>
                      <a:pt x="123" y="23"/>
                      <a:pt x="126" y="21"/>
                    </a:cubicBezTo>
                    <a:cubicBezTo>
                      <a:pt x="125" y="23"/>
                      <a:pt x="127" y="26"/>
                      <a:pt x="128" y="26"/>
                    </a:cubicBezTo>
                    <a:cubicBezTo>
                      <a:pt x="130" y="23"/>
                      <a:pt x="128" y="25"/>
                      <a:pt x="132" y="29"/>
                    </a:cubicBezTo>
                    <a:cubicBezTo>
                      <a:pt x="135" y="28"/>
                      <a:pt x="130" y="24"/>
                      <a:pt x="137" y="26"/>
                    </a:cubicBezTo>
                    <a:cubicBezTo>
                      <a:pt x="134" y="23"/>
                      <a:pt x="139" y="20"/>
                      <a:pt x="132" y="20"/>
                    </a:cubicBezTo>
                    <a:cubicBezTo>
                      <a:pt x="133" y="17"/>
                      <a:pt x="144" y="12"/>
                      <a:pt x="144" y="18"/>
                    </a:cubicBezTo>
                    <a:cubicBezTo>
                      <a:pt x="149" y="19"/>
                      <a:pt x="148" y="16"/>
                      <a:pt x="151" y="18"/>
                    </a:cubicBezTo>
                    <a:cubicBezTo>
                      <a:pt x="153" y="19"/>
                      <a:pt x="154" y="20"/>
                      <a:pt x="156" y="21"/>
                    </a:cubicBezTo>
                    <a:cubicBezTo>
                      <a:pt x="158" y="22"/>
                      <a:pt x="162" y="23"/>
                      <a:pt x="168" y="24"/>
                    </a:cubicBezTo>
                    <a:cubicBezTo>
                      <a:pt x="168" y="23"/>
                      <a:pt x="166" y="23"/>
                      <a:pt x="165" y="23"/>
                    </a:cubicBezTo>
                    <a:cubicBezTo>
                      <a:pt x="165" y="21"/>
                      <a:pt x="167" y="20"/>
                      <a:pt x="169" y="20"/>
                    </a:cubicBezTo>
                    <a:cubicBezTo>
                      <a:pt x="167" y="16"/>
                      <a:pt x="161" y="16"/>
                      <a:pt x="156" y="15"/>
                    </a:cubicBezTo>
                    <a:cubicBezTo>
                      <a:pt x="156" y="11"/>
                      <a:pt x="162" y="13"/>
                      <a:pt x="166" y="12"/>
                    </a:cubicBezTo>
                    <a:cubicBezTo>
                      <a:pt x="167" y="9"/>
                      <a:pt x="164" y="10"/>
                      <a:pt x="162" y="9"/>
                    </a:cubicBezTo>
                    <a:cubicBezTo>
                      <a:pt x="165" y="3"/>
                      <a:pt x="171" y="9"/>
                      <a:pt x="175" y="9"/>
                    </a:cubicBezTo>
                    <a:cubicBezTo>
                      <a:pt x="178" y="10"/>
                      <a:pt x="178" y="8"/>
                      <a:pt x="181" y="8"/>
                    </a:cubicBezTo>
                    <a:cubicBezTo>
                      <a:pt x="189" y="8"/>
                      <a:pt x="193" y="11"/>
                      <a:pt x="199" y="8"/>
                    </a:cubicBezTo>
                    <a:cubicBezTo>
                      <a:pt x="201" y="7"/>
                      <a:pt x="204" y="7"/>
                      <a:pt x="208" y="6"/>
                    </a:cubicBezTo>
                    <a:cubicBezTo>
                      <a:pt x="210" y="6"/>
                      <a:pt x="209" y="4"/>
                      <a:pt x="209" y="2"/>
                    </a:cubicBezTo>
                    <a:cubicBezTo>
                      <a:pt x="212" y="2"/>
                      <a:pt x="214" y="2"/>
                      <a:pt x="217" y="2"/>
                    </a:cubicBezTo>
                    <a:cubicBezTo>
                      <a:pt x="219" y="2"/>
                      <a:pt x="219" y="1"/>
                      <a:pt x="221" y="1"/>
                    </a:cubicBezTo>
                    <a:cubicBezTo>
                      <a:pt x="224" y="0"/>
                      <a:pt x="228" y="3"/>
                      <a:pt x="234" y="2"/>
                    </a:cubicBezTo>
                    <a:cubicBezTo>
                      <a:pt x="239" y="1"/>
                      <a:pt x="248" y="0"/>
                      <a:pt x="257" y="1"/>
                    </a:cubicBezTo>
                    <a:cubicBezTo>
                      <a:pt x="259" y="1"/>
                      <a:pt x="259" y="2"/>
                      <a:pt x="261" y="2"/>
                    </a:cubicBezTo>
                    <a:cubicBezTo>
                      <a:pt x="270" y="4"/>
                      <a:pt x="277" y="1"/>
                      <a:pt x="277" y="8"/>
                    </a:cubicBezTo>
                    <a:cubicBezTo>
                      <a:pt x="282" y="9"/>
                      <a:pt x="281" y="6"/>
                      <a:pt x="285" y="6"/>
                    </a:cubicBezTo>
                    <a:cubicBezTo>
                      <a:pt x="285" y="11"/>
                      <a:pt x="290" y="10"/>
                      <a:pt x="292" y="12"/>
                    </a:cubicBezTo>
                    <a:cubicBezTo>
                      <a:pt x="296" y="14"/>
                      <a:pt x="296" y="10"/>
                      <a:pt x="300" y="11"/>
                    </a:cubicBezTo>
                    <a:cubicBezTo>
                      <a:pt x="298" y="16"/>
                      <a:pt x="305" y="13"/>
                      <a:pt x="309" y="14"/>
                    </a:cubicBezTo>
                    <a:cubicBezTo>
                      <a:pt x="306" y="17"/>
                      <a:pt x="306" y="15"/>
                      <a:pt x="307" y="20"/>
                    </a:cubicBezTo>
                    <a:cubicBezTo>
                      <a:pt x="305" y="18"/>
                      <a:pt x="304" y="18"/>
                      <a:pt x="304" y="21"/>
                    </a:cubicBezTo>
                    <a:cubicBezTo>
                      <a:pt x="288" y="22"/>
                      <a:pt x="269" y="23"/>
                      <a:pt x="258" y="24"/>
                    </a:cubicBezTo>
                    <a:cubicBezTo>
                      <a:pt x="257" y="24"/>
                      <a:pt x="257" y="25"/>
                      <a:pt x="257" y="26"/>
                    </a:cubicBezTo>
                    <a:cubicBezTo>
                      <a:pt x="255" y="25"/>
                      <a:pt x="256" y="24"/>
                      <a:pt x="257" y="24"/>
                    </a:cubicBezTo>
                    <a:cubicBezTo>
                      <a:pt x="257" y="23"/>
                      <a:pt x="254" y="22"/>
                      <a:pt x="254" y="23"/>
                    </a:cubicBezTo>
                    <a:cubicBezTo>
                      <a:pt x="253" y="23"/>
                      <a:pt x="254" y="26"/>
                      <a:pt x="254" y="26"/>
                    </a:cubicBezTo>
                    <a:cubicBezTo>
                      <a:pt x="251" y="27"/>
                      <a:pt x="248" y="25"/>
                      <a:pt x="246" y="2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6" name="Freeform 83"/>
              <p:cNvSpPr/>
              <p:nvPr>
                <p:custDataLst>
                  <p:tags r:id="rId93"/>
                </p:custDataLst>
              </p:nvPr>
            </p:nvSpPr>
            <p:spPr bwMode="auto">
              <a:xfrm>
                <a:off x="6473697" y="1145884"/>
                <a:ext cx="487145" cy="262043"/>
              </a:xfrm>
              <a:custGeom>
                <a:avLst/>
                <a:gdLst>
                  <a:gd name="T0" fmla="*/ 167 w 179"/>
                  <a:gd name="T1" fmla="*/ 9 h 96"/>
                  <a:gd name="T2" fmla="*/ 177 w 179"/>
                  <a:gd name="T3" fmla="*/ 15 h 96"/>
                  <a:gd name="T4" fmla="*/ 173 w 179"/>
                  <a:gd name="T5" fmla="*/ 18 h 96"/>
                  <a:gd name="T6" fmla="*/ 165 w 179"/>
                  <a:gd name="T7" fmla="*/ 21 h 96"/>
                  <a:gd name="T8" fmla="*/ 144 w 179"/>
                  <a:gd name="T9" fmla="*/ 25 h 96"/>
                  <a:gd name="T10" fmla="*/ 153 w 179"/>
                  <a:gd name="T11" fmla="*/ 28 h 96"/>
                  <a:gd name="T12" fmla="*/ 135 w 179"/>
                  <a:gd name="T13" fmla="*/ 35 h 96"/>
                  <a:gd name="T14" fmla="*/ 130 w 179"/>
                  <a:gd name="T15" fmla="*/ 38 h 96"/>
                  <a:gd name="T16" fmla="*/ 121 w 179"/>
                  <a:gd name="T17" fmla="*/ 43 h 96"/>
                  <a:gd name="T18" fmla="*/ 106 w 179"/>
                  <a:gd name="T19" fmla="*/ 49 h 96"/>
                  <a:gd name="T20" fmla="*/ 101 w 179"/>
                  <a:gd name="T21" fmla="*/ 53 h 96"/>
                  <a:gd name="T22" fmla="*/ 91 w 179"/>
                  <a:gd name="T23" fmla="*/ 55 h 96"/>
                  <a:gd name="T24" fmla="*/ 97 w 179"/>
                  <a:gd name="T25" fmla="*/ 64 h 96"/>
                  <a:gd name="T26" fmla="*/ 87 w 179"/>
                  <a:gd name="T27" fmla="*/ 71 h 96"/>
                  <a:gd name="T28" fmla="*/ 79 w 179"/>
                  <a:gd name="T29" fmla="*/ 76 h 96"/>
                  <a:gd name="T30" fmla="*/ 66 w 179"/>
                  <a:gd name="T31" fmla="*/ 84 h 96"/>
                  <a:gd name="T32" fmla="*/ 70 w 179"/>
                  <a:gd name="T33" fmla="*/ 92 h 96"/>
                  <a:gd name="T34" fmla="*/ 58 w 179"/>
                  <a:gd name="T35" fmla="*/ 95 h 96"/>
                  <a:gd name="T36" fmla="*/ 36 w 179"/>
                  <a:gd name="T37" fmla="*/ 90 h 96"/>
                  <a:gd name="T38" fmla="*/ 29 w 179"/>
                  <a:gd name="T39" fmla="*/ 92 h 96"/>
                  <a:gd name="T40" fmla="*/ 18 w 179"/>
                  <a:gd name="T41" fmla="*/ 84 h 96"/>
                  <a:gd name="T42" fmla="*/ 29 w 179"/>
                  <a:gd name="T43" fmla="*/ 76 h 96"/>
                  <a:gd name="T44" fmla="*/ 41 w 179"/>
                  <a:gd name="T45" fmla="*/ 76 h 96"/>
                  <a:gd name="T46" fmla="*/ 20 w 179"/>
                  <a:gd name="T47" fmla="*/ 71 h 96"/>
                  <a:gd name="T48" fmla="*/ 32 w 179"/>
                  <a:gd name="T49" fmla="*/ 62 h 96"/>
                  <a:gd name="T50" fmla="*/ 42 w 179"/>
                  <a:gd name="T51" fmla="*/ 62 h 96"/>
                  <a:gd name="T52" fmla="*/ 42 w 179"/>
                  <a:gd name="T53" fmla="*/ 56 h 96"/>
                  <a:gd name="T54" fmla="*/ 39 w 179"/>
                  <a:gd name="T55" fmla="*/ 49 h 96"/>
                  <a:gd name="T56" fmla="*/ 32 w 179"/>
                  <a:gd name="T57" fmla="*/ 46 h 96"/>
                  <a:gd name="T58" fmla="*/ 48 w 179"/>
                  <a:gd name="T59" fmla="*/ 44 h 96"/>
                  <a:gd name="T60" fmla="*/ 54 w 179"/>
                  <a:gd name="T61" fmla="*/ 41 h 96"/>
                  <a:gd name="T62" fmla="*/ 66 w 179"/>
                  <a:gd name="T63" fmla="*/ 33 h 96"/>
                  <a:gd name="T64" fmla="*/ 41 w 179"/>
                  <a:gd name="T65" fmla="*/ 37 h 96"/>
                  <a:gd name="T66" fmla="*/ 23 w 179"/>
                  <a:gd name="T67" fmla="*/ 33 h 96"/>
                  <a:gd name="T68" fmla="*/ 5 w 179"/>
                  <a:gd name="T69" fmla="*/ 28 h 96"/>
                  <a:gd name="T70" fmla="*/ 2 w 179"/>
                  <a:gd name="T71" fmla="*/ 19 h 96"/>
                  <a:gd name="T72" fmla="*/ 32 w 179"/>
                  <a:gd name="T73" fmla="*/ 12 h 96"/>
                  <a:gd name="T74" fmla="*/ 52 w 179"/>
                  <a:gd name="T75" fmla="*/ 7 h 96"/>
                  <a:gd name="T76" fmla="*/ 78 w 179"/>
                  <a:gd name="T77" fmla="*/ 3 h 96"/>
                  <a:gd name="T78" fmla="*/ 103 w 179"/>
                  <a:gd name="T79" fmla="*/ 1 h 96"/>
                  <a:gd name="T80" fmla="*/ 116 w 179"/>
                  <a:gd name="T81" fmla="*/ 1 h 96"/>
                  <a:gd name="T82" fmla="*/ 141 w 179"/>
                  <a:gd name="T83" fmla="*/ 1 h 96"/>
                  <a:gd name="T84" fmla="*/ 167 w 179"/>
                  <a:gd name="T85" fmla="*/ 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96">
                    <a:moveTo>
                      <a:pt x="167" y="3"/>
                    </a:moveTo>
                    <a:cubicBezTo>
                      <a:pt x="164" y="6"/>
                      <a:pt x="167" y="5"/>
                      <a:pt x="167" y="9"/>
                    </a:cubicBezTo>
                    <a:cubicBezTo>
                      <a:pt x="171" y="9"/>
                      <a:pt x="174" y="9"/>
                      <a:pt x="178" y="9"/>
                    </a:cubicBezTo>
                    <a:cubicBezTo>
                      <a:pt x="179" y="11"/>
                      <a:pt x="177" y="12"/>
                      <a:pt x="177" y="15"/>
                    </a:cubicBezTo>
                    <a:cubicBezTo>
                      <a:pt x="176" y="15"/>
                      <a:pt x="173" y="14"/>
                      <a:pt x="173" y="15"/>
                    </a:cubicBezTo>
                    <a:cubicBezTo>
                      <a:pt x="172" y="15"/>
                      <a:pt x="173" y="18"/>
                      <a:pt x="173" y="18"/>
                    </a:cubicBezTo>
                    <a:cubicBezTo>
                      <a:pt x="170" y="19"/>
                      <a:pt x="167" y="19"/>
                      <a:pt x="167" y="18"/>
                    </a:cubicBezTo>
                    <a:cubicBezTo>
                      <a:pt x="165" y="17"/>
                      <a:pt x="166" y="20"/>
                      <a:pt x="165" y="21"/>
                    </a:cubicBezTo>
                    <a:cubicBezTo>
                      <a:pt x="163" y="22"/>
                      <a:pt x="159" y="19"/>
                      <a:pt x="159" y="22"/>
                    </a:cubicBezTo>
                    <a:cubicBezTo>
                      <a:pt x="154" y="22"/>
                      <a:pt x="147" y="20"/>
                      <a:pt x="144" y="25"/>
                    </a:cubicBezTo>
                    <a:cubicBezTo>
                      <a:pt x="146" y="29"/>
                      <a:pt x="152" y="25"/>
                      <a:pt x="153" y="24"/>
                    </a:cubicBezTo>
                    <a:cubicBezTo>
                      <a:pt x="155" y="24"/>
                      <a:pt x="153" y="26"/>
                      <a:pt x="153" y="28"/>
                    </a:cubicBezTo>
                    <a:cubicBezTo>
                      <a:pt x="148" y="28"/>
                      <a:pt x="145" y="30"/>
                      <a:pt x="140" y="31"/>
                    </a:cubicBezTo>
                    <a:cubicBezTo>
                      <a:pt x="138" y="32"/>
                      <a:pt x="136" y="33"/>
                      <a:pt x="135" y="35"/>
                    </a:cubicBezTo>
                    <a:cubicBezTo>
                      <a:pt x="134" y="36"/>
                      <a:pt x="132" y="35"/>
                      <a:pt x="131" y="35"/>
                    </a:cubicBezTo>
                    <a:cubicBezTo>
                      <a:pt x="129" y="36"/>
                      <a:pt x="131" y="38"/>
                      <a:pt x="130" y="38"/>
                    </a:cubicBezTo>
                    <a:cubicBezTo>
                      <a:pt x="128" y="40"/>
                      <a:pt x="125" y="37"/>
                      <a:pt x="125" y="40"/>
                    </a:cubicBezTo>
                    <a:cubicBezTo>
                      <a:pt x="125" y="42"/>
                      <a:pt x="121" y="40"/>
                      <a:pt x="121" y="43"/>
                    </a:cubicBezTo>
                    <a:cubicBezTo>
                      <a:pt x="120" y="46"/>
                      <a:pt x="117" y="44"/>
                      <a:pt x="115" y="46"/>
                    </a:cubicBezTo>
                    <a:cubicBezTo>
                      <a:pt x="113" y="48"/>
                      <a:pt x="109" y="47"/>
                      <a:pt x="106" y="49"/>
                    </a:cubicBezTo>
                    <a:cubicBezTo>
                      <a:pt x="105" y="49"/>
                      <a:pt x="106" y="50"/>
                      <a:pt x="104" y="50"/>
                    </a:cubicBezTo>
                    <a:cubicBezTo>
                      <a:pt x="101" y="51"/>
                      <a:pt x="103" y="52"/>
                      <a:pt x="101" y="53"/>
                    </a:cubicBezTo>
                    <a:cubicBezTo>
                      <a:pt x="101" y="53"/>
                      <a:pt x="100" y="53"/>
                      <a:pt x="100" y="53"/>
                    </a:cubicBezTo>
                    <a:cubicBezTo>
                      <a:pt x="99" y="53"/>
                      <a:pt x="96" y="56"/>
                      <a:pt x="91" y="55"/>
                    </a:cubicBezTo>
                    <a:cubicBezTo>
                      <a:pt x="91" y="57"/>
                      <a:pt x="97" y="58"/>
                      <a:pt x="91" y="58"/>
                    </a:cubicBezTo>
                    <a:cubicBezTo>
                      <a:pt x="92" y="61"/>
                      <a:pt x="98" y="58"/>
                      <a:pt x="97" y="64"/>
                    </a:cubicBezTo>
                    <a:cubicBezTo>
                      <a:pt x="94" y="60"/>
                      <a:pt x="94" y="64"/>
                      <a:pt x="94" y="68"/>
                    </a:cubicBezTo>
                    <a:cubicBezTo>
                      <a:pt x="91" y="64"/>
                      <a:pt x="89" y="69"/>
                      <a:pt x="87" y="71"/>
                    </a:cubicBezTo>
                    <a:cubicBezTo>
                      <a:pt x="84" y="73"/>
                      <a:pt x="80" y="71"/>
                      <a:pt x="78" y="74"/>
                    </a:cubicBezTo>
                    <a:cubicBezTo>
                      <a:pt x="77" y="75"/>
                      <a:pt x="79" y="75"/>
                      <a:pt x="79" y="76"/>
                    </a:cubicBezTo>
                    <a:cubicBezTo>
                      <a:pt x="79" y="77"/>
                      <a:pt x="74" y="78"/>
                      <a:pt x="78" y="78"/>
                    </a:cubicBezTo>
                    <a:cubicBezTo>
                      <a:pt x="76" y="83"/>
                      <a:pt x="67" y="80"/>
                      <a:pt x="66" y="84"/>
                    </a:cubicBezTo>
                    <a:cubicBezTo>
                      <a:pt x="68" y="87"/>
                      <a:pt x="72" y="88"/>
                      <a:pt x="78" y="87"/>
                    </a:cubicBezTo>
                    <a:cubicBezTo>
                      <a:pt x="79" y="92"/>
                      <a:pt x="70" y="88"/>
                      <a:pt x="70" y="92"/>
                    </a:cubicBezTo>
                    <a:cubicBezTo>
                      <a:pt x="70" y="94"/>
                      <a:pt x="69" y="92"/>
                      <a:pt x="67" y="92"/>
                    </a:cubicBezTo>
                    <a:cubicBezTo>
                      <a:pt x="64" y="92"/>
                      <a:pt x="62" y="96"/>
                      <a:pt x="58" y="95"/>
                    </a:cubicBezTo>
                    <a:cubicBezTo>
                      <a:pt x="57" y="93"/>
                      <a:pt x="55" y="93"/>
                      <a:pt x="55" y="90"/>
                    </a:cubicBezTo>
                    <a:cubicBezTo>
                      <a:pt x="48" y="89"/>
                      <a:pt x="43" y="92"/>
                      <a:pt x="36" y="90"/>
                    </a:cubicBezTo>
                    <a:cubicBezTo>
                      <a:pt x="36" y="90"/>
                      <a:pt x="34" y="89"/>
                      <a:pt x="35" y="89"/>
                    </a:cubicBezTo>
                    <a:cubicBezTo>
                      <a:pt x="32" y="89"/>
                      <a:pt x="31" y="91"/>
                      <a:pt x="29" y="92"/>
                    </a:cubicBezTo>
                    <a:cubicBezTo>
                      <a:pt x="22" y="93"/>
                      <a:pt x="16" y="90"/>
                      <a:pt x="8" y="89"/>
                    </a:cubicBezTo>
                    <a:cubicBezTo>
                      <a:pt x="11" y="86"/>
                      <a:pt x="13" y="84"/>
                      <a:pt x="18" y="84"/>
                    </a:cubicBezTo>
                    <a:cubicBezTo>
                      <a:pt x="21" y="84"/>
                      <a:pt x="19" y="78"/>
                      <a:pt x="21" y="77"/>
                    </a:cubicBezTo>
                    <a:cubicBezTo>
                      <a:pt x="26" y="78"/>
                      <a:pt x="25" y="75"/>
                      <a:pt x="29" y="76"/>
                    </a:cubicBezTo>
                    <a:cubicBezTo>
                      <a:pt x="29" y="81"/>
                      <a:pt x="34" y="80"/>
                      <a:pt x="39" y="80"/>
                    </a:cubicBezTo>
                    <a:cubicBezTo>
                      <a:pt x="42" y="79"/>
                      <a:pt x="37" y="78"/>
                      <a:pt x="41" y="76"/>
                    </a:cubicBezTo>
                    <a:cubicBezTo>
                      <a:pt x="40" y="72"/>
                      <a:pt x="32" y="76"/>
                      <a:pt x="35" y="70"/>
                    </a:cubicBezTo>
                    <a:cubicBezTo>
                      <a:pt x="29" y="71"/>
                      <a:pt x="26" y="73"/>
                      <a:pt x="20" y="71"/>
                    </a:cubicBezTo>
                    <a:cubicBezTo>
                      <a:pt x="21" y="68"/>
                      <a:pt x="24" y="67"/>
                      <a:pt x="27" y="67"/>
                    </a:cubicBezTo>
                    <a:cubicBezTo>
                      <a:pt x="29" y="65"/>
                      <a:pt x="30" y="64"/>
                      <a:pt x="32" y="62"/>
                    </a:cubicBezTo>
                    <a:cubicBezTo>
                      <a:pt x="33" y="62"/>
                      <a:pt x="34" y="62"/>
                      <a:pt x="35" y="61"/>
                    </a:cubicBezTo>
                    <a:cubicBezTo>
                      <a:pt x="38" y="60"/>
                      <a:pt x="40" y="61"/>
                      <a:pt x="42" y="62"/>
                    </a:cubicBezTo>
                    <a:cubicBezTo>
                      <a:pt x="44" y="61"/>
                      <a:pt x="46" y="60"/>
                      <a:pt x="47" y="58"/>
                    </a:cubicBezTo>
                    <a:cubicBezTo>
                      <a:pt x="47" y="55"/>
                      <a:pt x="43" y="57"/>
                      <a:pt x="42" y="56"/>
                    </a:cubicBezTo>
                    <a:cubicBezTo>
                      <a:pt x="42" y="56"/>
                      <a:pt x="41" y="52"/>
                      <a:pt x="41" y="52"/>
                    </a:cubicBezTo>
                    <a:cubicBezTo>
                      <a:pt x="40" y="51"/>
                      <a:pt x="39" y="50"/>
                      <a:pt x="39" y="49"/>
                    </a:cubicBezTo>
                    <a:cubicBezTo>
                      <a:pt x="38" y="50"/>
                      <a:pt x="37" y="50"/>
                      <a:pt x="35" y="50"/>
                    </a:cubicBezTo>
                    <a:cubicBezTo>
                      <a:pt x="35" y="47"/>
                      <a:pt x="34" y="46"/>
                      <a:pt x="32" y="46"/>
                    </a:cubicBezTo>
                    <a:cubicBezTo>
                      <a:pt x="33" y="43"/>
                      <a:pt x="34" y="41"/>
                      <a:pt x="39" y="41"/>
                    </a:cubicBezTo>
                    <a:cubicBezTo>
                      <a:pt x="43" y="41"/>
                      <a:pt x="42" y="46"/>
                      <a:pt x="48" y="44"/>
                    </a:cubicBezTo>
                    <a:cubicBezTo>
                      <a:pt x="48" y="46"/>
                      <a:pt x="48" y="47"/>
                      <a:pt x="49" y="47"/>
                    </a:cubicBezTo>
                    <a:cubicBezTo>
                      <a:pt x="54" y="49"/>
                      <a:pt x="52" y="43"/>
                      <a:pt x="54" y="41"/>
                    </a:cubicBezTo>
                    <a:cubicBezTo>
                      <a:pt x="61" y="40"/>
                      <a:pt x="68" y="38"/>
                      <a:pt x="72" y="33"/>
                    </a:cubicBezTo>
                    <a:cubicBezTo>
                      <a:pt x="71" y="29"/>
                      <a:pt x="69" y="35"/>
                      <a:pt x="66" y="33"/>
                    </a:cubicBezTo>
                    <a:cubicBezTo>
                      <a:pt x="64" y="34"/>
                      <a:pt x="60" y="34"/>
                      <a:pt x="58" y="37"/>
                    </a:cubicBezTo>
                    <a:cubicBezTo>
                      <a:pt x="54" y="36"/>
                      <a:pt x="47" y="37"/>
                      <a:pt x="41" y="37"/>
                    </a:cubicBezTo>
                    <a:cubicBezTo>
                      <a:pt x="37" y="37"/>
                      <a:pt x="35" y="34"/>
                      <a:pt x="30" y="37"/>
                    </a:cubicBezTo>
                    <a:cubicBezTo>
                      <a:pt x="29" y="32"/>
                      <a:pt x="25" y="38"/>
                      <a:pt x="23" y="33"/>
                    </a:cubicBezTo>
                    <a:cubicBezTo>
                      <a:pt x="20" y="35"/>
                      <a:pt x="17" y="31"/>
                      <a:pt x="11" y="33"/>
                    </a:cubicBezTo>
                    <a:cubicBezTo>
                      <a:pt x="12" y="28"/>
                      <a:pt x="6" y="30"/>
                      <a:pt x="5" y="28"/>
                    </a:cubicBezTo>
                    <a:cubicBezTo>
                      <a:pt x="4" y="24"/>
                      <a:pt x="8" y="25"/>
                      <a:pt x="9" y="24"/>
                    </a:cubicBezTo>
                    <a:cubicBezTo>
                      <a:pt x="10" y="19"/>
                      <a:pt x="0" y="25"/>
                      <a:pt x="2" y="19"/>
                    </a:cubicBezTo>
                    <a:cubicBezTo>
                      <a:pt x="9" y="17"/>
                      <a:pt x="20" y="16"/>
                      <a:pt x="30" y="15"/>
                    </a:cubicBezTo>
                    <a:cubicBezTo>
                      <a:pt x="32" y="15"/>
                      <a:pt x="31" y="13"/>
                      <a:pt x="32" y="12"/>
                    </a:cubicBezTo>
                    <a:cubicBezTo>
                      <a:pt x="39" y="13"/>
                      <a:pt x="45" y="10"/>
                      <a:pt x="49" y="12"/>
                    </a:cubicBezTo>
                    <a:cubicBezTo>
                      <a:pt x="51" y="11"/>
                      <a:pt x="52" y="9"/>
                      <a:pt x="52" y="7"/>
                    </a:cubicBezTo>
                    <a:cubicBezTo>
                      <a:pt x="61" y="7"/>
                      <a:pt x="69" y="4"/>
                      <a:pt x="76" y="6"/>
                    </a:cubicBezTo>
                    <a:cubicBezTo>
                      <a:pt x="78" y="6"/>
                      <a:pt x="77" y="4"/>
                      <a:pt x="78" y="3"/>
                    </a:cubicBezTo>
                    <a:cubicBezTo>
                      <a:pt x="84" y="3"/>
                      <a:pt x="92" y="2"/>
                      <a:pt x="95" y="4"/>
                    </a:cubicBezTo>
                    <a:cubicBezTo>
                      <a:pt x="96" y="2"/>
                      <a:pt x="102" y="4"/>
                      <a:pt x="103" y="1"/>
                    </a:cubicBezTo>
                    <a:cubicBezTo>
                      <a:pt x="107" y="3"/>
                      <a:pt x="112" y="3"/>
                      <a:pt x="118" y="3"/>
                    </a:cubicBezTo>
                    <a:cubicBezTo>
                      <a:pt x="118" y="2"/>
                      <a:pt x="117" y="1"/>
                      <a:pt x="116" y="1"/>
                    </a:cubicBezTo>
                    <a:cubicBezTo>
                      <a:pt x="116" y="0"/>
                      <a:pt x="118" y="1"/>
                      <a:pt x="118" y="1"/>
                    </a:cubicBezTo>
                    <a:cubicBezTo>
                      <a:pt x="124" y="2"/>
                      <a:pt x="135" y="0"/>
                      <a:pt x="141" y="1"/>
                    </a:cubicBezTo>
                    <a:cubicBezTo>
                      <a:pt x="142" y="1"/>
                      <a:pt x="141" y="4"/>
                      <a:pt x="141" y="4"/>
                    </a:cubicBezTo>
                    <a:cubicBezTo>
                      <a:pt x="153" y="5"/>
                      <a:pt x="154" y="2"/>
                      <a:pt x="167"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7" name="Freeform 84"/>
              <p:cNvSpPr/>
              <p:nvPr>
                <p:custDataLst>
                  <p:tags r:id="rId94"/>
                </p:custDataLst>
              </p:nvPr>
            </p:nvSpPr>
            <p:spPr bwMode="auto">
              <a:xfrm>
                <a:off x="2247305" y="1244006"/>
                <a:ext cx="139679" cy="51947"/>
              </a:xfrm>
              <a:custGeom>
                <a:avLst/>
                <a:gdLst>
                  <a:gd name="T0" fmla="*/ 13 w 51"/>
                  <a:gd name="T1" fmla="*/ 2 h 19"/>
                  <a:gd name="T2" fmla="*/ 13 w 51"/>
                  <a:gd name="T3" fmla="*/ 4 h 19"/>
                  <a:gd name="T4" fmla="*/ 17 w 51"/>
                  <a:gd name="T5" fmla="*/ 8 h 19"/>
                  <a:gd name="T6" fmla="*/ 22 w 51"/>
                  <a:gd name="T7" fmla="*/ 5 h 19"/>
                  <a:gd name="T8" fmla="*/ 29 w 51"/>
                  <a:gd name="T9" fmla="*/ 8 h 19"/>
                  <a:gd name="T10" fmla="*/ 43 w 51"/>
                  <a:gd name="T11" fmla="*/ 5 h 19"/>
                  <a:gd name="T12" fmla="*/ 48 w 51"/>
                  <a:gd name="T13" fmla="*/ 8 h 19"/>
                  <a:gd name="T14" fmla="*/ 46 w 51"/>
                  <a:gd name="T15" fmla="*/ 14 h 19"/>
                  <a:gd name="T16" fmla="*/ 32 w 51"/>
                  <a:gd name="T17" fmla="*/ 16 h 19"/>
                  <a:gd name="T18" fmla="*/ 23 w 51"/>
                  <a:gd name="T19" fmla="*/ 19 h 19"/>
                  <a:gd name="T20" fmla="*/ 8 w 51"/>
                  <a:gd name="T21" fmla="*/ 8 h 19"/>
                  <a:gd name="T22" fmla="*/ 1 w 51"/>
                  <a:gd name="T23" fmla="*/ 7 h 19"/>
                  <a:gd name="T24" fmla="*/ 13 w 51"/>
                  <a:gd name="T25"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19">
                    <a:moveTo>
                      <a:pt x="13" y="2"/>
                    </a:moveTo>
                    <a:cubicBezTo>
                      <a:pt x="15" y="3"/>
                      <a:pt x="14" y="4"/>
                      <a:pt x="13" y="4"/>
                    </a:cubicBezTo>
                    <a:cubicBezTo>
                      <a:pt x="12" y="7"/>
                      <a:pt x="20" y="3"/>
                      <a:pt x="17" y="8"/>
                    </a:cubicBezTo>
                    <a:cubicBezTo>
                      <a:pt x="21" y="9"/>
                      <a:pt x="19" y="6"/>
                      <a:pt x="22" y="5"/>
                    </a:cubicBezTo>
                    <a:cubicBezTo>
                      <a:pt x="25" y="8"/>
                      <a:pt x="29" y="2"/>
                      <a:pt x="29" y="8"/>
                    </a:cubicBezTo>
                    <a:cubicBezTo>
                      <a:pt x="33" y="7"/>
                      <a:pt x="38" y="7"/>
                      <a:pt x="43" y="5"/>
                    </a:cubicBezTo>
                    <a:cubicBezTo>
                      <a:pt x="42" y="9"/>
                      <a:pt x="50" y="4"/>
                      <a:pt x="48" y="8"/>
                    </a:cubicBezTo>
                    <a:cubicBezTo>
                      <a:pt x="51" y="13"/>
                      <a:pt x="39" y="11"/>
                      <a:pt x="46" y="14"/>
                    </a:cubicBezTo>
                    <a:cubicBezTo>
                      <a:pt x="44" y="18"/>
                      <a:pt x="36" y="15"/>
                      <a:pt x="32" y="16"/>
                    </a:cubicBezTo>
                    <a:cubicBezTo>
                      <a:pt x="29" y="16"/>
                      <a:pt x="26" y="18"/>
                      <a:pt x="23" y="19"/>
                    </a:cubicBezTo>
                    <a:cubicBezTo>
                      <a:pt x="17" y="16"/>
                      <a:pt x="12" y="14"/>
                      <a:pt x="8" y="8"/>
                    </a:cubicBezTo>
                    <a:cubicBezTo>
                      <a:pt x="6" y="8"/>
                      <a:pt x="1" y="10"/>
                      <a:pt x="1" y="7"/>
                    </a:cubicBezTo>
                    <a:cubicBezTo>
                      <a:pt x="0" y="0"/>
                      <a:pt x="12" y="7"/>
                      <a:pt x="13"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8" name="Freeform 85"/>
              <p:cNvSpPr/>
              <p:nvPr>
                <p:custDataLst>
                  <p:tags r:id="rId95"/>
                </p:custDataLst>
              </p:nvPr>
            </p:nvSpPr>
            <p:spPr bwMode="auto">
              <a:xfrm>
                <a:off x="6099681" y="1315577"/>
                <a:ext cx="62336" cy="16161"/>
              </a:xfrm>
              <a:custGeom>
                <a:avLst/>
                <a:gdLst>
                  <a:gd name="T0" fmla="*/ 22 w 23"/>
                  <a:gd name="T1" fmla="*/ 0 h 6"/>
                  <a:gd name="T2" fmla="*/ 13 w 23"/>
                  <a:gd name="T3" fmla="*/ 5 h 6"/>
                  <a:gd name="T4" fmla="*/ 10 w 23"/>
                  <a:gd name="T5" fmla="*/ 6 h 6"/>
                  <a:gd name="T6" fmla="*/ 4 w 23"/>
                  <a:gd name="T7" fmla="*/ 6 h 6"/>
                  <a:gd name="T8" fmla="*/ 7 w 23"/>
                  <a:gd name="T9" fmla="*/ 2 h 6"/>
                  <a:gd name="T10" fmla="*/ 22 w 23"/>
                  <a:gd name="T11" fmla="*/ 0 h 6"/>
                </a:gdLst>
                <a:ahLst/>
                <a:cxnLst>
                  <a:cxn ang="0">
                    <a:pos x="T0" y="T1"/>
                  </a:cxn>
                  <a:cxn ang="0">
                    <a:pos x="T2" y="T3"/>
                  </a:cxn>
                  <a:cxn ang="0">
                    <a:pos x="T4" y="T5"/>
                  </a:cxn>
                  <a:cxn ang="0">
                    <a:pos x="T6" y="T7"/>
                  </a:cxn>
                  <a:cxn ang="0">
                    <a:pos x="T8" y="T9"/>
                  </a:cxn>
                  <a:cxn ang="0">
                    <a:pos x="T10" y="T11"/>
                  </a:cxn>
                </a:cxnLst>
                <a:rect l="0" t="0" r="r" b="b"/>
                <a:pathLst>
                  <a:path w="23" h="6">
                    <a:moveTo>
                      <a:pt x="22" y="0"/>
                    </a:moveTo>
                    <a:cubicBezTo>
                      <a:pt x="23" y="5"/>
                      <a:pt x="17" y="4"/>
                      <a:pt x="13" y="5"/>
                    </a:cubicBezTo>
                    <a:cubicBezTo>
                      <a:pt x="12" y="5"/>
                      <a:pt x="12" y="6"/>
                      <a:pt x="10" y="6"/>
                    </a:cubicBezTo>
                    <a:cubicBezTo>
                      <a:pt x="8" y="6"/>
                      <a:pt x="5" y="4"/>
                      <a:pt x="4" y="6"/>
                    </a:cubicBezTo>
                    <a:cubicBezTo>
                      <a:pt x="0" y="6"/>
                      <a:pt x="7" y="1"/>
                      <a:pt x="7" y="2"/>
                    </a:cubicBezTo>
                    <a:cubicBezTo>
                      <a:pt x="10" y="5"/>
                      <a:pt x="17" y="0"/>
                      <a:pt x="2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9" name="Freeform 86"/>
              <p:cNvSpPr/>
              <p:nvPr>
                <p:custDataLst>
                  <p:tags r:id="rId96"/>
                </p:custDataLst>
              </p:nvPr>
            </p:nvSpPr>
            <p:spPr bwMode="auto">
              <a:xfrm>
                <a:off x="6353643" y="1315577"/>
                <a:ext cx="60027" cy="38095"/>
              </a:xfrm>
              <a:custGeom>
                <a:avLst/>
                <a:gdLst>
                  <a:gd name="T0" fmla="*/ 10 w 22"/>
                  <a:gd name="T1" fmla="*/ 0 h 14"/>
                  <a:gd name="T2" fmla="*/ 8 w 22"/>
                  <a:gd name="T3" fmla="*/ 2 h 14"/>
                  <a:gd name="T4" fmla="*/ 15 w 22"/>
                  <a:gd name="T5" fmla="*/ 6 h 14"/>
                  <a:gd name="T6" fmla="*/ 18 w 22"/>
                  <a:gd name="T7" fmla="*/ 5 h 14"/>
                  <a:gd name="T8" fmla="*/ 9 w 22"/>
                  <a:gd name="T9" fmla="*/ 14 h 14"/>
                  <a:gd name="T10" fmla="*/ 0 w 22"/>
                  <a:gd name="T11" fmla="*/ 3 h 14"/>
                  <a:gd name="T12" fmla="*/ 10 w 22"/>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2" h="14">
                    <a:moveTo>
                      <a:pt x="10" y="0"/>
                    </a:moveTo>
                    <a:cubicBezTo>
                      <a:pt x="10" y="2"/>
                      <a:pt x="9" y="1"/>
                      <a:pt x="8" y="2"/>
                    </a:cubicBezTo>
                    <a:cubicBezTo>
                      <a:pt x="7" y="6"/>
                      <a:pt x="17" y="0"/>
                      <a:pt x="15" y="6"/>
                    </a:cubicBezTo>
                    <a:cubicBezTo>
                      <a:pt x="17" y="6"/>
                      <a:pt x="18" y="6"/>
                      <a:pt x="18" y="5"/>
                    </a:cubicBezTo>
                    <a:cubicBezTo>
                      <a:pt x="22" y="9"/>
                      <a:pt x="10" y="10"/>
                      <a:pt x="9" y="14"/>
                    </a:cubicBezTo>
                    <a:cubicBezTo>
                      <a:pt x="5" y="11"/>
                      <a:pt x="6" y="4"/>
                      <a:pt x="0" y="3"/>
                    </a:cubicBezTo>
                    <a:cubicBezTo>
                      <a:pt x="2" y="0"/>
                      <a:pt x="8" y="2"/>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0" name="Freeform 87"/>
              <p:cNvSpPr>
                <a:spLocks noEditPoints="1"/>
              </p:cNvSpPr>
              <p:nvPr>
                <p:custDataLst>
                  <p:tags r:id="rId97"/>
                </p:custDataLst>
              </p:nvPr>
            </p:nvSpPr>
            <p:spPr bwMode="auto">
              <a:xfrm>
                <a:off x="1648185" y="1355980"/>
                <a:ext cx="3415790" cy="2241791"/>
              </a:xfrm>
              <a:custGeom>
                <a:avLst/>
                <a:gdLst>
                  <a:gd name="T0" fmla="*/ 744 w 1253"/>
                  <a:gd name="T1" fmla="*/ 58 h 822"/>
                  <a:gd name="T2" fmla="*/ 879 w 1253"/>
                  <a:gd name="T3" fmla="*/ 58 h 822"/>
                  <a:gd name="T4" fmla="*/ 992 w 1253"/>
                  <a:gd name="T5" fmla="*/ 68 h 822"/>
                  <a:gd name="T6" fmla="*/ 1138 w 1253"/>
                  <a:gd name="T7" fmla="*/ 92 h 822"/>
                  <a:gd name="T8" fmla="*/ 1253 w 1253"/>
                  <a:gd name="T9" fmla="*/ 129 h 822"/>
                  <a:gd name="T10" fmla="*/ 1180 w 1253"/>
                  <a:gd name="T11" fmla="*/ 147 h 822"/>
                  <a:gd name="T12" fmla="*/ 1087 w 1253"/>
                  <a:gd name="T13" fmla="*/ 218 h 822"/>
                  <a:gd name="T14" fmla="*/ 1050 w 1253"/>
                  <a:gd name="T15" fmla="*/ 240 h 822"/>
                  <a:gd name="T16" fmla="*/ 1098 w 1253"/>
                  <a:gd name="T17" fmla="*/ 166 h 822"/>
                  <a:gd name="T18" fmla="*/ 992 w 1253"/>
                  <a:gd name="T19" fmla="*/ 197 h 822"/>
                  <a:gd name="T20" fmla="*/ 958 w 1253"/>
                  <a:gd name="T21" fmla="*/ 249 h 822"/>
                  <a:gd name="T22" fmla="*/ 898 w 1253"/>
                  <a:gd name="T23" fmla="*/ 330 h 822"/>
                  <a:gd name="T24" fmla="*/ 860 w 1253"/>
                  <a:gd name="T25" fmla="*/ 350 h 822"/>
                  <a:gd name="T26" fmla="*/ 844 w 1253"/>
                  <a:gd name="T27" fmla="*/ 369 h 822"/>
                  <a:gd name="T28" fmla="*/ 790 w 1253"/>
                  <a:gd name="T29" fmla="*/ 467 h 822"/>
                  <a:gd name="T30" fmla="*/ 761 w 1253"/>
                  <a:gd name="T31" fmla="*/ 536 h 822"/>
                  <a:gd name="T32" fmla="*/ 712 w 1253"/>
                  <a:gd name="T33" fmla="*/ 545 h 822"/>
                  <a:gd name="T34" fmla="*/ 701 w 1253"/>
                  <a:gd name="T35" fmla="*/ 548 h 822"/>
                  <a:gd name="T36" fmla="*/ 675 w 1253"/>
                  <a:gd name="T37" fmla="*/ 479 h 822"/>
                  <a:gd name="T38" fmla="*/ 590 w 1253"/>
                  <a:gd name="T39" fmla="*/ 523 h 822"/>
                  <a:gd name="T40" fmla="*/ 529 w 1253"/>
                  <a:gd name="T41" fmla="*/ 461 h 822"/>
                  <a:gd name="T42" fmla="*/ 417 w 1253"/>
                  <a:gd name="T43" fmla="*/ 443 h 822"/>
                  <a:gd name="T44" fmla="*/ 443 w 1253"/>
                  <a:gd name="T45" fmla="*/ 491 h 822"/>
                  <a:gd name="T46" fmla="*/ 360 w 1253"/>
                  <a:gd name="T47" fmla="*/ 495 h 822"/>
                  <a:gd name="T48" fmla="*/ 311 w 1253"/>
                  <a:gd name="T49" fmla="*/ 434 h 822"/>
                  <a:gd name="T50" fmla="*/ 350 w 1253"/>
                  <a:gd name="T51" fmla="*/ 514 h 822"/>
                  <a:gd name="T52" fmla="*/ 374 w 1253"/>
                  <a:gd name="T53" fmla="*/ 596 h 822"/>
                  <a:gd name="T54" fmla="*/ 328 w 1253"/>
                  <a:gd name="T55" fmla="*/ 714 h 822"/>
                  <a:gd name="T56" fmla="*/ 280 w 1253"/>
                  <a:gd name="T57" fmla="*/ 806 h 822"/>
                  <a:gd name="T58" fmla="*/ 188 w 1253"/>
                  <a:gd name="T59" fmla="*/ 735 h 822"/>
                  <a:gd name="T60" fmla="*/ 178 w 1253"/>
                  <a:gd name="T61" fmla="*/ 627 h 822"/>
                  <a:gd name="T62" fmla="*/ 37 w 1253"/>
                  <a:gd name="T63" fmla="*/ 559 h 822"/>
                  <a:gd name="T64" fmla="*/ 5 w 1253"/>
                  <a:gd name="T65" fmla="*/ 468 h 822"/>
                  <a:gd name="T66" fmla="*/ 129 w 1253"/>
                  <a:gd name="T67" fmla="*/ 370 h 822"/>
                  <a:gd name="T68" fmla="*/ 209 w 1253"/>
                  <a:gd name="T69" fmla="*/ 408 h 822"/>
                  <a:gd name="T70" fmla="*/ 301 w 1253"/>
                  <a:gd name="T71" fmla="*/ 408 h 822"/>
                  <a:gd name="T72" fmla="*/ 246 w 1253"/>
                  <a:gd name="T73" fmla="*/ 347 h 822"/>
                  <a:gd name="T74" fmla="*/ 203 w 1253"/>
                  <a:gd name="T75" fmla="*/ 320 h 822"/>
                  <a:gd name="T76" fmla="*/ 206 w 1253"/>
                  <a:gd name="T77" fmla="*/ 344 h 822"/>
                  <a:gd name="T78" fmla="*/ 126 w 1253"/>
                  <a:gd name="T79" fmla="*/ 325 h 822"/>
                  <a:gd name="T80" fmla="*/ 92 w 1253"/>
                  <a:gd name="T81" fmla="*/ 323 h 822"/>
                  <a:gd name="T82" fmla="*/ 126 w 1253"/>
                  <a:gd name="T83" fmla="*/ 262 h 822"/>
                  <a:gd name="T84" fmla="*/ 171 w 1253"/>
                  <a:gd name="T85" fmla="*/ 233 h 822"/>
                  <a:gd name="T86" fmla="*/ 252 w 1253"/>
                  <a:gd name="T87" fmla="*/ 197 h 822"/>
                  <a:gd name="T88" fmla="*/ 249 w 1253"/>
                  <a:gd name="T89" fmla="*/ 157 h 822"/>
                  <a:gd name="T90" fmla="*/ 221 w 1253"/>
                  <a:gd name="T91" fmla="*/ 190 h 822"/>
                  <a:gd name="T92" fmla="*/ 145 w 1253"/>
                  <a:gd name="T93" fmla="*/ 200 h 822"/>
                  <a:gd name="T94" fmla="*/ 181 w 1253"/>
                  <a:gd name="T95" fmla="*/ 133 h 822"/>
                  <a:gd name="T96" fmla="*/ 282 w 1253"/>
                  <a:gd name="T97" fmla="*/ 84 h 822"/>
                  <a:gd name="T98" fmla="*/ 316 w 1253"/>
                  <a:gd name="T99" fmla="*/ 123 h 822"/>
                  <a:gd name="T100" fmla="*/ 374 w 1253"/>
                  <a:gd name="T101" fmla="*/ 107 h 822"/>
                  <a:gd name="T102" fmla="*/ 474 w 1253"/>
                  <a:gd name="T103" fmla="*/ 101 h 822"/>
                  <a:gd name="T104" fmla="*/ 525 w 1253"/>
                  <a:gd name="T105" fmla="*/ 67 h 822"/>
                  <a:gd name="T106" fmla="*/ 560 w 1253"/>
                  <a:gd name="T107" fmla="*/ 104 h 822"/>
                  <a:gd name="T108" fmla="*/ 584 w 1253"/>
                  <a:gd name="T109" fmla="*/ 65 h 822"/>
                  <a:gd name="T110" fmla="*/ 707 w 1253"/>
                  <a:gd name="T111" fmla="*/ 15 h 822"/>
                  <a:gd name="T112" fmla="*/ 297 w 1253"/>
                  <a:gd name="T113" fmla="*/ 298 h 822"/>
                  <a:gd name="T114" fmla="*/ 357 w 1253"/>
                  <a:gd name="T115" fmla="*/ 338 h 822"/>
                  <a:gd name="T116" fmla="*/ 423 w 1253"/>
                  <a:gd name="T117" fmla="*/ 328 h 822"/>
                  <a:gd name="T118" fmla="*/ 402 w 1253"/>
                  <a:gd name="T119" fmla="*/ 359 h 822"/>
                  <a:gd name="T120" fmla="*/ 298 w 1253"/>
                  <a:gd name="T121" fmla="*/ 606 h 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3" h="822">
                    <a:moveTo>
                      <a:pt x="755" y="9"/>
                    </a:moveTo>
                    <a:cubicBezTo>
                      <a:pt x="755" y="11"/>
                      <a:pt x="757" y="10"/>
                      <a:pt x="759" y="10"/>
                    </a:cubicBezTo>
                    <a:cubicBezTo>
                      <a:pt x="759" y="12"/>
                      <a:pt x="756" y="12"/>
                      <a:pt x="755" y="12"/>
                    </a:cubicBezTo>
                    <a:cubicBezTo>
                      <a:pt x="761" y="18"/>
                      <a:pt x="767" y="9"/>
                      <a:pt x="778" y="12"/>
                    </a:cubicBezTo>
                    <a:cubicBezTo>
                      <a:pt x="781" y="15"/>
                      <a:pt x="785" y="18"/>
                      <a:pt x="790" y="19"/>
                    </a:cubicBezTo>
                    <a:cubicBezTo>
                      <a:pt x="791" y="21"/>
                      <a:pt x="790" y="23"/>
                      <a:pt x="790" y="25"/>
                    </a:cubicBezTo>
                    <a:cubicBezTo>
                      <a:pt x="791" y="27"/>
                      <a:pt x="794" y="27"/>
                      <a:pt x="793" y="30"/>
                    </a:cubicBezTo>
                    <a:cubicBezTo>
                      <a:pt x="790" y="29"/>
                      <a:pt x="790" y="32"/>
                      <a:pt x="790" y="34"/>
                    </a:cubicBezTo>
                    <a:cubicBezTo>
                      <a:pt x="789" y="33"/>
                      <a:pt x="787" y="32"/>
                      <a:pt x="784" y="33"/>
                    </a:cubicBezTo>
                    <a:cubicBezTo>
                      <a:pt x="782" y="33"/>
                      <a:pt x="784" y="35"/>
                      <a:pt x="783" y="36"/>
                    </a:cubicBezTo>
                    <a:cubicBezTo>
                      <a:pt x="782" y="36"/>
                      <a:pt x="781" y="34"/>
                      <a:pt x="780" y="34"/>
                    </a:cubicBezTo>
                    <a:cubicBezTo>
                      <a:pt x="779" y="34"/>
                      <a:pt x="775" y="37"/>
                      <a:pt x="771" y="36"/>
                    </a:cubicBezTo>
                    <a:cubicBezTo>
                      <a:pt x="769" y="35"/>
                      <a:pt x="770" y="38"/>
                      <a:pt x="769" y="39"/>
                    </a:cubicBezTo>
                    <a:cubicBezTo>
                      <a:pt x="769" y="39"/>
                      <a:pt x="767" y="38"/>
                      <a:pt x="766" y="39"/>
                    </a:cubicBezTo>
                    <a:cubicBezTo>
                      <a:pt x="766" y="40"/>
                      <a:pt x="769" y="41"/>
                      <a:pt x="766" y="44"/>
                    </a:cubicBezTo>
                    <a:cubicBezTo>
                      <a:pt x="766" y="42"/>
                      <a:pt x="758" y="45"/>
                      <a:pt x="762" y="46"/>
                    </a:cubicBezTo>
                    <a:cubicBezTo>
                      <a:pt x="759" y="49"/>
                      <a:pt x="754" y="47"/>
                      <a:pt x="750" y="49"/>
                    </a:cubicBezTo>
                    <a:cubicBezTo>
                      <a:pt x="748" y="50"/>
                      <a:pt x="746" y="54"/>
                      <a:pt x="743" y="53"/>
                    </a:cubicBezTo>
                    <a:cubicBezTo>
                      <a:pt x="743" y="55"/>
                      <a:pt x="743" y="58"/>
                      <a:pt x="741" y="58"/>
                    </a:cubicBezTo>
                    <a:cubicBezTo>
                      <a:pt x="742" y="60"/>
                      <a:pt x="743" y="58"/>
                      <a:pt x="744" y="58"/>
                    </a:cubicBezTo>
                    <a:cubicBezTo>
                      <a:pt x="749" y="58"/>
                      <a:pt x="750" y="55"/>
                      <a:pt x="753" y="53"/>
                    </a:cubicBezTo>
                    <a:cubicBezTo>
                      <a:pt x="755" y="53"/>
                      <a:pt x="756" y="55"/>
                      <a:pt x="758" y="55"/>
                    </a:cubicBezTo>
                    <a:cubicBezTo>
                      <a:pt x="759" y="55"/>
                      <a:pt x="759" y="52"/>
                      <a:pt x="761" y="52"/>
                    </a:cubicBezTo>
                    <a:cubicBezTo>
                      <a:pt x="764" y="50"/>
                      <a:pt x="767" y="52"/>
                      <a:pt x="771" y="50"/>
                    </a:cubicBezTo>
                    <a:cubicBezTo>
                      <a:pt x="773" y="50"/>
                      <a:pt x="770" y="48"/>
                      <a:pt x="772" y="47"/>
                    </a:cubicBezTo>
                    <a:cubicBezTo>
                      <a:pt x="773" y="47"/>
                      <a:pt x="775" y="48"/>
                      <a:pt x="775" y="47"/>
                    </a:cubicBezTo>
                    <a:cubicBezTo>
                      <a:pt x="776" y="47"/>
                      <a:pt x="777" y="44"/>
                      <a:pt x="777" y="44"/>
                    </a:cubicBezTo>
                    <a:cubicBezTo>
                      <a:pt x="777" y="44"/>
                      <a:pt x="781" y="46"/>
                      <a:pt x="783" y="46"/>
                    </a:cubicBezTo>
                    <a:cubicBezTo>
                      <a:pt x="786" y="46"/>
                      <a:pt x="786" y="45"/>
                      <a:pt x="790" y="44"/>
                    </a:cubicBezTo>
                    <a:cubicBezTo>
                      <a:pt x="790" y="46"/>
                      <a:pt x="790" y="47"/>
                      <a:pt x="790" y="49"/>
                    </a:cubicBezTo>
                    <a:cubicBezTo>
                      <a:pt x="792" y="47"/>
                      <a:pt x="793" y="48"/>
                      <a:pt x="793" y="50"/>
                    </a:cubicBezTo>
                    <a:cubicBezTo>
                      <a:pt x="801" y="49"/>
                      <a:pt x="814" y="51"/>
                      <a:pt x="826" y="50"/>
                    </a:cubicBezTo>
                    <a:cubicBezTo>
                      <a:pt x="825" y="57"/>
                      <a:pt x="836" y="52"/>
                      <a:pt x="835" y="59"/>
                    </a:cubicBezTo>
                    <a:cubicBezTo>
                      <a:pt x="836" y="57"/>
                      <a:pt x="838" y="59"/>
                      <a:pt x="841" y="59"/>
                    </a:cubicBezTo>
                    <a:cubicBezTo>
                      <a:pt x="845" y="59"/>
                      <a:pt x="851" y="58"/>
                      <a:pt x="852" y="59"/>
                    </a:cubicBezTo>
                    <a:cubicBezTo>
                      <a:pt x="855" y="59"/>
                      <a:pt x="853" y="53"/>
                      <a:pt x="855" y="52"/>
                    </a:cubicBezTo>
                    <a:cubicBezTo>
                      <a:pt x="860" y="53"/>
                      <a:pt x="865" y="52"/>
                      <a:pt x="870" y="53"/>
                    </a:cubicBezTo>
                    <a:cubicBezTo>
                      <a:pt x="870" y="53"/>
                      <a:pt x="870" y="55"/>
                      <a:pt x="870" y="55"/>
                    </a:cubicBezTo>
                    <a:cubicBezTo>
                      <a:pt x="873" y="55"/>
                      <a:pt x="875" y="54"/>
                      <a:pt x="878" y="55"/>
                    </a:cubicBezTo>
                    <a:cubicBezTo>
                      <a:pt x="878" y="55"/>
                      <a:pt x="879" y="57"/>
                      <a:pt x="879" y="58"/>
                    </a:cubicBezTo>
                    <a:cubicBezTo>
                      <a:pt x="881" y="59"/>
                      <a:pt x="885" y="57"/>
                      <a:pt x="887" y="59"/>
                    </a:cubicBezTo>
                    <a:cubicBezTo>
                      <a:pt x="886" y="62"/>
                      <a:pt x="886" y="66"/>
                      <a:pt x="882" y="65"/>
                    </a:cubicBezTo>
                    <a:cubicBezTo>
                      <a:pt x="882" y="68"/>
                      <a:pt x="885" y="69"/>
                      <a:pt x="888" y="68"/>
                    </a:cubicBezTo>
                    <a:cubicBezTo>
                      <a:pt x="887" y="77"/>
                      <a:pt x="894" y="77"/>
                      <a:pt x="897" y="81"/>
                    </a:cubicBezTo>
                    <a:cubicBezTo>
                      <a:pt x="900" y="80"/>
                      <a:pt x="902" y="79"/>
                      <a:pt x="904" y="77"/>
                    </a:cubicBezTo>
                    <a:cubicBezTo>
                      <a:pt x="905" y="76"/>
                      <a:pt x="905" y="73"/>
                      <a:pt x="906" y="73"/>
                    </a:cubicBezTo>
                    <a:cubicBezTo>
                      <a:pt x="907" y="72"/>
                      <a:pt x="909" y="73"/>
                      <a:pt x="909" y="71"/>
                    </a:cubicBezTo>
                    <a:cubicBezTo>
                      <a:pt x="913" y="70"/>
                      <a:pt x="912" y="74"/>
                      <a:pt x="913" y="76"/>
                    </a:cubicBezTo>
                    <a:cubicBezTo>
                      <a:pt x="917" y="76"/>
                      <a:pt x="920" y="76"/>
                      <a:pt x="924" y="76"/>
                    </a:cubicBezTo>
                    <a:cubicBezTo>
                      <a:pt x="925" y="74"/>
                      <a:pt x="929" y="75"/>
                      <a:pt x="928" y="71"/>
                    </a:cubicBezTo>
                    <a:cubicBezTo>
                      <a:pt x="933" y="73"/>
                      <a:pt x="944" y="68"/>
                      <a:pt x="944" y="74"/>
                    </a:cubicBezTo>
                    <a:cubicBezTo>
                      <a:pt x="949" y="74"/>
                      <a:pt x="947" y="69"/>
                      <a:pt x="953" y="71"/>
                    </a:cubicBezTo>
                    <a:cubicBezTo>
                      <a:pt x="953" y="70"/>
                      <a:pt x="951" y="70"/>
                      <a:pt x="950" y="70"/>
                    </a:cubicBezTo>
                    <a:cubicBezTo>
                      <a:pt x="952" y="68"/>
                      <a:pt x="951" y="66"/>
                      <a:pt x="953" y="65"/>
                    </a:cubicBezTo>
                    <a:cubicBezTo>
                      <a:pt x="957" y="65"/>
                      <a:pt x="956" y="60"/>
                      <a:pt x="962" y="62"/>
                    </a:cubicBezTo>
                    <a:cubicBezTo>
                      <a:pt x="964" y="62"/>
                      <a:pt x="962" y="60"/>
                      <a:pt x="962" y="61"/>
                    </a:cubicBezTo>
                    <a:cubicBezTo>
                      <a:pt x="965" y="57"/>
                      <a:pt x="969" y="60"/>
                      <a:pt x="974" y="59"/>
                    </a:cubicBezTo>
                    <a:cubicBezTo>
                      <a:pt x="973" y="67"/>
                      <a:pt x="982" y="57"/>
                      <a:pt x="980" y="64"/>
                    </a:cubicBezTo>
                    <a:cubicBezTo>
                      <a:pt x="987" y="64"/>
                      <a:pt x="991" y="63"/>
                      <a:pt x="996" y="62"/>
                    </a:cubicBezTo>
                    <a:cubicBezTo>
                      <a:pt x="997" y="66"/>
                      <a:pt x="990" y="63"/>
                      <a:pt x="992" y="68"/>
                    </a:cubicBezTo>
                    <a:cubicBezTo>
                      <a:pt x="993" y="71"/>
                      <a:pt x="998" y="70"/>
                      <a:pt x="1001" y="70"/>
                    </a:cubicBezTo>
                    <a:cubicBezTo>
                      <a:pt x="1006" y="70"/>
                      <a:pt x="1011" y="70"/>
                      <a:pt x="1015" y="68"/>
                    </a:cubicBezTo>
                    <a:cubicBezTo>
                      <a:pt x="1017" y="74"/>
                      <a:pt x="1024" y="74"/>
                      <a:pt x="1026" y="79"/>
                    </a:cubicBezTo>
                    <a:cubicBezTo>
                      <a:pt x="1029" y="77"/>
                      <a:pt x="1030" y="80"/>
                      <a:pt x="1033" y="80"/>
                    </a:cubicBezTo>
                    <a:cubicBezTo>
                      <a:pt x="1042" y="81"/>
                      <a:pt x="1053" y="79"/>
                      <a:pt x="1061" y="80"/>
                    </a:cubicBezTo>
                    <a:cubicBezTo>
                      <a:pt x="1065" y="81"/>
                      <a:pt x="1068" y="85"/>
                      <a:pt x="1072" y="83"/>
                    </a:cubicBezTo>
                    <a:cubicBezTo>
                      <a:pt x="1071" y="86"/>
                      <a:pt x="1073" y="86"/>
                      <a:pt x="1075" y="86"/>
                    </a:cubicBezTo>
                    <a:cubicBezTo>
                      <a:pt x="1075" y="88"/>
                      <a:pt x="1075" y="90"/>
                      <a:pt x="1075" y="92"/>
                    </a:cubicBezTo>
                    <a:cubicBezTo>
                      <a:pt x="1074" y="95"/>
                      <a:pt x="1080" y="92"/>
                      <a:pt x="1081" y="93"/>
                    </a:cubicBezTo>
                    <a:cubicBezTo>
                      <a:pt x="1082" y="95"/>
                      <a:pt x="1081" y="93"/>
                      <a:pt x="1084" y="93"/>
                    </a:cubicBezTo>
                    <a:cubicBezTo>
                      <a:pt x="1084" y="93"/>
                      <a:pt x="1084" y="95"/>
                      <a:pt x="1085" y="95"/>
                    </a:cubicBezTo>
                    <a:cubicBezTo>
                      <a:pt x="1087" y="95"/>
                      <a:pt x="1103" y="97"/>
                      <a:pt x="1104" y="95"/>
                    </a:cubicBezTo>
                    <a:cubicBezTo>
                      <a:pt x="1104" y="95"/>
                      <a:pt x="1104" y="93"/>
                      <a:pt x="1104" y="93"/>
                    </a:cubicBezTo>
                    <a:cubicBezTo>
                      <a:pt x="1106" y="93"/>
                      <a:pt x="1108" y="95"/>
                      <a:pt x="1109" y="95"/>
                    </a:cubicBezTo>
                    <a:cubicBezTo>
                      <a:pt x="1110" y="94"/>
                      <a:pt x="1113" y="92"/>
                      <a:pt x="1113" y="95"/>
                    </a:cubicBezTo>
                    <a:cubicBezTo>
                      <a:pt x="1116" y="92"/>
                      <a:pt x="1121" y="91"/>
                      <a:pt x="1125" y="90"/>
                    </a:cubicBezTo>
                    <a:cubicBezTo>
                      <a:pt x="1124" y="95"/>
                      <a:pt x="1126" y="97"/>
                      <a:pt x="1127" y="101"/>
                    </a:cubicBezTo>
                    <a:cubicBezTo>
                      <a:pt x="1133" y="101"/>
                      <a:pt x="1135" y="103"/>
                      <a:pt x="1140" y="101"/>
                    </a:cubicBezTo>
                    <a:cubicBezTo>
                      <a:pt x="1140" y="98"/>
                      <a:pt x="1139" y="98"/>
                      <a:pt x="1137" y="98"/>
                    </a:cubicBezTo>
                    <a:cubicBezTo>
                      <a:pt x="1138" y="96"/>
                      <a:pt x="1139" y="94"/>
                      <a:pt x="1138" y="92"/>
                    </a:cubicBezTo>
                    <a:cubicBezTo>
                      <a:pt x="1142" y="89"/>
                      <a:pt x="1151" y="90"/>
                      <a:pt x="1153" y="93"/>
                    </a:cubicBezTo>
                    <a:cubicBezTo>
                      <a:pt x="1160" y="94"/>
                      <a:pt x="1166" y="93"/>
                      <a:pt x="1173" y="93"/>
                    </a:cubicBezTo>
                    <a:cubicBezTo>
                      <a:pt x="1175" y="94"/>
                      <a:pt x="1179" y="97"/>
                      <a:pt x="1180" y="93"/>
                    </a:cubicBezTo>
                    <a:cubicBezTo>
                      <a:pt x="1183" y="95"/>
                      <a:pt x="1183" y="97"/>
                      <a:pt x="1187" y="98"/>
                    </a:cubicBezTo>
                    <a:cubicBezTo>
                      <a:pt x="1189" y="98"/>
                      <a:pt x="1190" y="101"/>
                      <a:pt x="1190" y="101"/>
                    </a:cubicBezTo>
                    <a:cubicBezTo>
                      <a:pt x="1191" y="101"/>
                      <a:pt x="1192" y="100"/>
                      <a:pt x="1192" y="99"/>
                    </a:cubicBezTo>
                    <a:cubicBezTo>
                      <a:pt x="1194" y="100"/>
                      <a:pt x="1192" y="101"/>
                      <a:pt x="1193" y="102"/>
                    </a:cubicBezTo>
                    <a:cubicBezTo>
                      <a:pt x="1194" y="103"/>
                      <a:pt x="1196" y="102"/>
                      <a:pt x="1196" y="102"/>
                    </a:cubicBezTo>
                    <a:cubicBezTo>
                      <a:pt x="1197" y="103"/>
                      <a:pt x="1200" y="104"/>
                      <a:pt x="1204" y="105"/>
                    </a:cubicBezTo>
                    <a:cubicBezTo>
                      <a:pt x="1206" y="106"/>
                      <a:pt x="1210" y="107"/>
                      <a:pt x="1213" y="108"/>
                    </a:cubicBezTo>
                    <a:cubicBezTo>
                      <a:pt x="1213" y="108"/>
                      <a:pt x="1214" y="111"/>
                      <a:pt x="1214" y="111"/>
                    </a:cubicBezTo>
                    <a:cubicBezTo>
                      <a:pt x="1215" y="111"/>
                      <a:pt x="1216" y="111"/>
                      <a:pt x="1217" y="111"/>
                    </a:cubicBezTo>
                    <a:cubicBezTo>
                      <a:pt x="1218" y="112"/>
                      <a:pt x="1217" y="114"/>
                      <a:pt x="1217" y="114"/>
                    </a:cubicBezTo>
                    <a:cubicBezTo>
                      <a:pt x="1217" y="115"/>
                      <a:pt x="1220" y="114"/>
                      <a:pt x="1220" y="114"/>
                    </a:cubicBezTo>
                    <a:cubicBezTo>
                      <a:pt x="1221" y="116"/>
                      <a:pt x="1218" y="121"/>
                      <a:pt x="1224" y="119"/>
                    </a:cubicBezTo>
                    <a:cubicBezTo>
                      <a:pt x="1224" y="122"/>
                      <a:pt x="1224" y="125"/>
                      <a:pt x="1224" y="129"/>
                    </a:cubicBezTo>
                    <a:cubicBezTo>
                      <a:pt x="1230" y="129"/>
                      <a:pt x="1234" y="127"/>
                      <a:pt x="1235" y="123"/>
                    </a:cubicBezTo>
                    <a:cubicBezTo>
                      <a:pt x="1239" y="125"/>
                      <a:pt x="1244" y="124"/>
                      <a:pt x="1248" y="126"/>
                    </a:cubicBezTo>
                    <a:cubicBezTo>
                      <a:pt x="1249" y="126"/>
                      <a:pt x="1248" y="129"/>
                      <a:pt x="1248" y="129"/>
                    </a:cubicBezTo>
                    <a:cubicBezTo>
                      <a:pt x="1249" y="130"/>
                      <a:pt x="1252" y="128"/>
                      <a:pt x="1253" y="129"/>
                    </a:cubicBezTo>
                    <a:cubicBezTo>
                      <a:pt x="1252" y="130"/>
                      <a:pt x="1249" y="130"/>
                      <a:pt x="1250" y="133"/>
                    </a:cubicBezTo>
                    <a:cubicBezTo>
                      <a:pt x="1247" y="134"/>
                      <a:pt x="1247" y="132"/>
                      <a:pt x="1245" y="132"/>
                    </a:cubicBezTo>
                    <a:cubicBezTo>
                      <a:pt x="1244" y="133"/>
                      <a:pt x="1244" y="135"/>
                      <a:pt x="1241" y="135"/>
                    </a:cubicBezTo>
                    <a:cubicBezTo>
                      <a:pt x="1241" y="137"/>
                      <a:pt x="1245" y="136"/>
                      <a:pt x="1244" y="141"/>
                    </a:cubicBezTo>
                    <a:cubicBezTo>
                      <a:pt x="1238" y="136"/>
                      <a:pt x="1243" y="143"/>
                      <a:pt x="1239" y="144"/>
                    </a:cubicBezTo>
                    <a:cubicBezTo>
                      <a:pt x="1238" y="144"/>
                      <a:pt x="1237" y="145"/>
                      <a:pt x="1236" y="147"/>
                    </a:cubicBezTo>
                    <a:cubicBezTo>
                      <a:pt x="1234" y="146"/>
                      <a:pt x="1233" y="146"/>
                      <a:pt x="1232" y="145"/>
                    </a:cubicBezTo>
                    <a:cubicBezTo>
                      <a:pt x="1231" y="145"/>
                      <a:pt x="1230" y="143"/>
                      <a:pt x="1229" y="142"/>
                    </a:cubicBezTo>
                    <a:cubicBezTo>
                      <a:pt x="1227" y="141"/>
                      <a:pt x="1225" y="142"/>
                      <a:pt x="1223" y="141"/>
                    </a:cubicBezTo>
                    <a:cubicBezTo>
                      <a:pt x="1222" y="140"/>
                      <a:pt x="1221" y="138"/>
                      <a:pt x="1220" y="138"/>
                    </a:cubicBezTo>
                    <a:cubicBezTo>
                      <a:pt x="1218" y="137"/>
                      <a:pt x="1216" y="138"/>
                      <a:pt x="1214" y="138"/>
                    </a:cubicBezTo>
                    <a:cubicBezTo>
                      <a:pt x="1214" y="138"/>
                      <a:pt x="1214" y="136"/>
                      <a:pt x="1213" y="136"/>
                    </a:cubicBezTo>
                    <a:cubicBezTo>
                      <a:pt x="1211" y="136"/>
                      <a:pt x="1209" y="131"/>
                      <a:pt x="1207" y="135"/>
                    </a:cubicBezTo>
                    <a:cubicBezTo>
                      <a:pt x="1205" y="135"/>
                      <a:pt x="1205" y="132"/>
                      <a:pt x="1205" y="130"/>
                    </a:cubicBezTo>
                    <a:cubicBezTo>
                      <a:pt x="1202" y="130"/>
                      <a:pt x="1199" y="130"/>
                      <a:pt x="1196" y="130"/>
                    </a:cubicBezTo>
                    <a:cubicBezTo>
                      <a:pt x="1193" y="131"/>
                      <a:pt x="1196" y="134"/>
                      <a:pt x="1196" y="133"/>
                    </a:cubicBezTo>
                    <a:cubicBezTo>
                      <a:pt x="1196" y="135"/>
                      <a:pt x="1193" y="136"/>
                      <a:pt x="1193" y="139"/>
                    </a:cubicBezTo>
                    <a:cubicBezTo>
                      <a:pt x="1187" y="139"/>
                      <a:pt x="1186" y="144"/>
                      <a:pt x="1178" y="142"/>
                    </a:cubicBezTo>
                    <a:cubicBezTo>
                      <a:pt x="1177" y="143"/>
                      <a:pt x="1177" y="146"/>
                      <a:pt x="1174" y="145"/>
                    </a:cubicBezTo>
                    <a:cubicBezTo>
                      <a:pt x="1175" y="147"/>
                      <a:pt x="1178" y="146"/>
                      <a:pt x="1180" y="147"/>
                    </a:cubicBezTo>
                    <a:cubicBezTo>
                      <a:pt x="1182" y="147"/>
                      <a:pt x="1182" y="149"/>
                      <a:pt x="1184" y="150"/>
                    </a:cubicBezTo>
                    <a:cubicBezTo>
                      <a:pt x="1183" y="154"/>
                      <a:pt x="1183" y="153"/>
                      <a:pt x="1186" y="156"/>
                    </a:cubicBezTo>
                    <a:cubicBezTo>
                      <a:pt x="1187" y="159"/>
                      <a:pt x="1191" y="159"/>
                      <a:pt x="1193" y="162"/>
                    </a:cubicBezTo>
                    <a:cubicBezTo>
                      <a:pt x="1193" y="162"/>
                      <a:pt x="1189" y="166"/>
                      <a:pt x="1189" y="166"/>
                    </a:cubicBezTo>
                    <a:cubicBezTo>
                      <a:pt x="1185" y="167"/>
                      <a:pt x="1185" y="163"/>
                      <a:pt x="1183" y="163"/>
                    </a:cubicBezTo>
                    <a:cubicBezTo>
                      <a:pt x="1183" y="163"/>
                      <a:pt x="1185" y="166"/>
                      <a:pt x="1183" y="166"/>
                    </a:cubicBezTo>
                    <a:cubicBezTo>
                      <a:pt x="1179" y="166"/>
                      <a:pt x="1171" y="166"/>
                      <a:pt x="1167" y="167"/>
                    </a:cubicBezTo>
                    <a:cubicBezTo>
                      <a:pt x="1164" y="168"/>
                      <a:pt x="1159" y="170"/>
                      <a:pt x="1159" y="173"/>
                    </a:cubicBezTo>
                    <a:cubicBezTo>
                      <a:pt x="1153" y="172"/>
                      <a:pt x="1152" y="177"/>
                      <a:pt x="1147" y="178"/>
                    </a:cubicBezTo>
                    <a:cubicBezTo>
                      <a:pt x="1146" y="179"/>
                      <a:pt x="1146" y="180"/>
                      <a:pt x="1144" y="181"/>
                    </a:cubicBezTo>
                    <a:cubicBezTo>
                      <a:pt x="1143" y="182"/>
                      <a:pt x="1141" y="184"/>
                      <a:pt x="1140" y="184"/>
                    </a:cubicBezTo>
                    <a:cubicBezTo>
                      <a:pt x="1139" y="184"/>
                      <a:pt x="1137" y="185"/>
                      <a:pt x="1137" y="187"/>
                    </a:cubicBezTo>
                    <a:cubicBezTo>
                      <a:pt x="1132" y="186"/>
                      <a:pt x="1124" y="189"/>
                      <a:pt x="1122" y="185"/>
                    </a:cubicBezTo>
                    <a:cubicBezTo>
                      <a:pt x="1121" y="187"/>
                      <a:pt x="1117" y="186"/>
                      <a:pt x="1118" y="190"/>
                    </a:cubicBezTo>
                    <a:cubicBezTo>
                      <a:pt x="1109" y="190"/>
                      <a:pt x="1108" y="190"/>
                      <a:pt x="1100" y="190"/>
                    </a:cubicBezTo>
                    <a:cubicBezTo>
                      <a:pt x="1099" y="190"/>
                      <a:pt x="1098" y="191"/>
                      <a:pt x="1097" y="191"/>
                    </a:cubicBezTo>
                    <a:cubicBezTo>
                      <a:pt x="1096" y="192"/>
                      <a:pt x="1093" y="193"/>
                      <a:pt x="1093" y="196"/>
                    </a:cubicBezTo>
                    <a:cubicBezTo>
                      <a:pt x="1092" y="200"/>
                      <a:pt x="1086" y="198"/>
                      <a:pt x="1087" y="205"/>
                    </a:cubicBezTo>
                    <a:cubicBezTo>
                      <a:pt x="1086" y="209"/>
                      <a:pt x="1090" y="209"/>
                      <a:pt x="1093" y="210"/>
                    </a:cubicBezTo>
                    <a:cubicBezTo>
                      <a:pt x="1092" y="214"/>
                      <a:pt x="1091" y="218"/>
                      <a:pt x="1087" y="218"/>
                    </a:cubicBezTo>
                    <a:cubicBezTo>
                      <a:pt x="1087" y="221"/>
                      <a:pt x="1086" y="222"/>
                      <a:pt x="1084" y="222"/>
                    </a:cubicBezTo>
                    <a:cubicBezTo>
                      <a:pt x="1084" y="224"/>
                      <a:pt x="1084" y="226"/>
                      <a:pt x="1084" y="228"/>
                    </a:cubicBezTo>
                    <a:cubicBezTo>
                      <a:pt x="1084" y="231"/>
                      <a:pt x="1086" y="227"/>
                      <a:pt x="1087" y="230"/>
                    </a:cubicBezTo>
                    <a:cubicBezTo>
                      <a:pt x="1088" y="233"/>
                      <a:pt x="1084" y="232"/>
                      <a:pt x="1084" y="233"/>
                    </a:cubicBezTo>
                    <a:cubicBezTo>
                      <a:pt x="1083" y="233"/>
                      <a:pt x="1083" y="237"/>
                      <a:pt x="1082" y="237"/>
                    </a:cubicBezTo>
                    <a:cubicBezTo>
                      <a:pt x="1081" y="238"/>
                      <a:pt x="1076" y="237"/>
                      <a:pt x="1075" y="239"/>
                    </a:cubicBezTo>
                    <a:cubicBezTo>
                      <a:pt x="1074" y="240"/>
                      <a:pt x="1076" y="244"/>
                      <a:pt x="1075" y="245"/>
                    </a:cubicBezTo>
                    <a:cubicBezTo>
                      <a:pt x="1073" y="245"/>
                      <a:pt x="1074" y="242"/>
                      <a:pt x="1073" y="242"/>
                    </a:cubicBezTo>
                    <a:cubicBezTo>
                      <a:pt x="1072" y="241"/>
                      <a:pt x="1069" y="243"/>
                      <a:pt x="1072" y="249"/>
                    </a:cubicBezTo>
                    <a:cubicBezTo>
                      <a:pt x="1069" y="248"/>
                      <a:pt x="1070" y="251"/>
                      <a:pt x="1069" y="252"/>
                    </a:cubicBezTo>
                    <a:cubicBezTo>
                      <a:pt x="1068" y="252"/>
                      <a:pt x="1066" y="251"/>
                      <a:pt x="1066" y="252"/>
                    </a:cubicBezTo>
                    <a:cubicBezTo>
                      <a:pt x="1065" y="253"/>
                      <a:pt x="1066" y="256"/>
                      <a:pt x="1063" y="255"/>
                    </a:cubicBezTo>
                    <a:cubicBezTo>
                      <a:pt x="1063" y="258"/>
                      <a:pt x="1061" y="258"/>
                      <a:pt x="1061" y="261"/>
                    </a:cubicBezTo>
                    <a:cubicBezTo>
                      <a:pt x="1059" y="261"/>
                      <a:pt x="1056" y="260"/>
                      <a:pt x="1055" y="262"/>
                    </a:cubicBezTo>
                    <a:cubicBezTo>
                      <a:pt x="1053" y="262"/>
                      <a:pt x="1056" y="260"/>
                      <a:pt x="1055" y="258"/>
                    </a:cubicBezTo>
                    <a:cubicBezTo>
                      <a:pt x="1056" y="258"/>
                      <a:pt x="1054" y="257"/>
                      <a:pt x="1054" y="256"/>
                    </a:cubicBezTo>
                    <a:cubicBezTo>
                      <a:pt x="1054" y="255"/>
                      <a:pt x="1054" y="254"/>
                      <a:pt x="1054" y="253"/>
                    </a:cubicBezTo>
                    <a:cubicBezTo>
                      <a:pt x="1053" y="253"/>
                      <a:pt x="1052" y="251"/>
                      <a:pt x="1051" y="250"/>
                    </a:cubicBezTo>
                    <a:cubicBezTo>
                      <a:pt x="1050" y="250"/>
                      <a:pt x="1050" y="249"/>
                      <a:pt x="1048" y="249"/>
                    </a:cubicBezTo>
                    <a:cubicBezTo>
                      <a:pt x="1050" y="247"/>
                      <a:pt x="1050" y="243"/>
                      <a:pt x="1050" y="240"/>
                    </a:cubicBezTo>
                    <a:cubicBezTo>
                      <a:pt x="1049" y="238"/>
                      <a:pt x="1048" y="238"/>
                      <a:pt x="1048" y="236"/>
                    </a:cubicBezTo>
                    <a:cubicBezTo>
                      <a:pt x="1047" y="230"/>
                      <a:pt x="1049" y="224"/>
                      <a:pt x="1048" y="219"/>
                    </a:cubicBezTo>
                    <a:cubicBezTo>
                      <a:pt x="1053" y="224"/>
                      <a:pt x="1049" y="217"/>
                      <a:pt x="1051" y="213"/>
                    </a:cubicBezTo>
                    <a:cubicBezTo>
                      <a:pt x="1051" y="213"/>
                      <a:pt x="1053" y="218"/>
                      <a:pt x="1054" y="215"/>
                    </a:cubicBezTo>
                    <a:cubicBezTo>
                      <a:pt x="1054" y="214"/>
                      <a:pt x="1054" y="213"/>
                      <a:pt x="1054" y="212"/>
                    </a:cubicBezTo>
                    <a:cubicBezTo>
                      <a:pt x="1055" y="210"/>
                      <a:pt x="1061" y="206"/>
                      <a:pt x="1063" y="205"/>
                    </a:cubicBezTo>
                    <a:cubicBezTo>
                      <a:pt x="1063" y="204"/>
                      <a:pt x="1065" y="204"/>
                      <a:pt x="1064" y="203"/>
                    </a:cubicBezTo>
                    <a:cubicBezTo>
                      <a:pt x="1062" y="201"/>
                      <a:pt x="1065" y="202"/>
                      <a:pt x="1067" y="202"/>
                    </a:cubicBezTo>
                    <a:cubicBezTo>
                      <a:pt x="1070" y="200"/>
                      <a:pt x="1071" y="198"/>
                      <a:pt x="1070" y="194"/>
                    </a:cubicBezTo>
                    <a:cubicBezTo>
                      <a:pt x="1071" y="194"/>
                      <a:pt x="1076" y="192"/>
                      <a:pt x="1075" y="191"/>
                    </a:cubicBezTo>
                    <a:cubicBezTo>
                      <a:pt x="1075" y="191"/>
                      <a:pt x="1073" y="191"/>
                      <a:pt x="1073" y="191"/>
                    </a:cubicBezTo>
                    <a:cubicBezTo>
                      <a:pt x="1073" y="191"/>
                      <a:pt x="1075" y="188"/>
                      <a:pt x="1075" y="188"/>
                    </a:cubicBezTo>
                    <a:cubicBezTo>
                      <a:pt x="1076" y="188"/>
                      <a:pt x="1078" y="192"/>
                      <a:pt x="1078" y="185"/>
                    </a:cubicBezTo>
                    <a:cubicBezTo>
                      <a:pt x="1080" y="185"/>
                      <a:pt x="1083" y="185"/>
                      <a:pt x="1085" y="184"/>
                    </a:cubicBezTo>
                    <a:cubicBezTo>
                      <a:pt x="1086" y="183"/>
                      <a:pt x="1086" y="181"/>
                      <a:pt x="1087" y="181"/>
                    </a:cubicBezTo>
                    <a:cubicBezTo>
                      <a:pt x="1087" y="180"/>
                      <a:pt x="1089" y="181"/>
                      <a:pt x="1090" y="181"/>
                    </a:cubicBezTo>
                    <a:cubicBezTo>
                      <a:pt x="1090" y="180"/>
                      <a:pt x="1092" y="179"/>
                      <a:pt x="1093" y="178"/>
                    </a:cubicBezTo>
                    <a:cubicBezTo>
                      <a:pt x="1093" y="177"/>
                      <a:pt x="1094" y="178"/>
                      <a:pt x="1094" y="176"/>
                    </a:cubicBezTo>
                    <a:cubicBezTo>
                      <a:pt x="1094" y="175"/>
                      <a:pt x="1096" y="170"/>
                      <a:pt x="1098" y="173"/>
                    </a:cubicBezTo>
                    <a:cubicBezTo>
                      <a:pt x="1098" y="171"/>
                      <a:pt x="1098" y="168"/>
                      <a:pt x="1098" y="166"/>
                    </a:cubicBezTo>
                    <a:cubicBezTo>
                      <a:pt x="1095" y="165"/>
                      <a:pt x="1093" y="166"/>
                      <a:pt x="1091" y="167"/>
                    </a:cubicBezTo>
                    <a:cubicBezTo>
                      <a:pt x="1090" y="169"/>
                      <a:pt x="1089" y="169"/>
                      <a:pt x="1088" y="170"/>
                    </a:cubicBezTo>
                    <a:cubicBezTo>
                      <a:pt x="1087" y="171"/>
                      <a:pt x="1087" y="170"/>
                      <a:pt x="1087" y="172"/>
                    </a:cubicBezTo>
                    <a:cubicBezTo>
                      <a:pt x="1086" y="175"/>
                      <a:pt x="1081" y="174"/>
                      <a:pt x="1081" y="178"/>
                    </a:cubicBezTo>
                    <a:cubicBezTo>
                      <a:pt x="1078" y="177"/>
                      <a:pt x="1076" y="178"/>
                      <a:pt x="1076" y="181"/>
                    </a:cubicBezTo>
                    <a:cubicBezTo>
                      <a:pt x="1074" y="181"/>
                      <a:pt x="1075" y="178"/>
                      <a:pt x="1075" y="178"/>
                    </a:cubicBezTo>
                    <a:cubicBezTo>
                      <a:pt x="1074" y="178"/>
                      <a:pt x="1072" y="178"/>
                      <a:pt x="1072" y="178"/>
                    </a:cubicBezTo>
                    <a:cubicBezTo>
                      <a:pt x="1071" y="177"/>
                      <a:pt x="1072" y="175"/>
                      <a:pt x="1072" y="173"/>
                    </a:cubicBezTo>
                    <a:cubicBezTo>
                      <a:pt x="1066" y="174"/>
                      <a:pt x="1061" y="172"/>
                      <a:pt x="1057" y="173"/>
                    </a:cubicBezTo>
                    <a:cubicBezTo>
                      <a:pt x="1055" y="174"/>
                      <a:pt x="1057" y="176"/>
                      <a:pt x="1055" y="176"/>
                    </a:cubicBezTo>
                    <a:cubicBezTo>
                      <a:pt x="1053" y="178"/>
                      <a:pt x="1051" y="177"/>
                      <a:pt x="1050" y="178"/>
                    </a:cubicBezTo>
                    <a:cubicBezTo>
                      <a:pt x="1047" y="179"/>
                      <a:pt x="1047" y="180"/>
                      <a:pt x="1045" y="182"/>
                    </a:cubicBezTo>
                    <a:cubicBezTo>
                      <a:pt x="1044" y="184"/>
                      <a:pt x="1043" y="185"/>
                      <a:pt x="1041" y="185"/>
                    </a:cubicBezTo>
                    <a:cubicBezTo>
                      <a:pt x="1039" y="189"/>
                      <a:pt x="1043" y="189"/>
                      <a:pt x="1042" y="193"/>
                    </a:cubicBezTo>
                    <a:cubicBezTo>
                      <a:pt x="1040" y="193"/>
                      <a:pt x="1039" y="195"/>
                      <a:pt x="1039" y="197"/>
                    </a:cubicBezTo>
                    <a:cubicBezTo>
                      <a:pt x="1033" y="196"/>
                      <a:pt x="1032" y="199"/>
                      <a:pt x="1026" y="199"/>
                    </a:cubicBezTo>
                    <a:cubicBezTo>
                      <a:pt x="1024" y="197"/>
                      <a:pt x="1025" y="196"/>
                      <a:pt x="1026" y="194"/>
                    </a:cubicBezTo>
                    <a:cubicBezTo>
                      <a:pt x="1023" y="195"/>
                      <a:pt x="1023" y="193"/>
                      <a:pt x="1023" y="191"/>
                    </a:cubicBezTo>
                    <a:cubicBezTo>
                      <a:pt x="1021" y="191"/>
                      <a:pt x="1017" y="192"/>
                      <a:pt x="1017" y="190"/>
                    </a:cubicBezTo>
                    <a:cubicBezTo>
                      <a:pt x="1010" y="194"/>
                      <a:pt x="1001" y="196"/>
                      <a:pt x="992" y="197"/>
                    </a:cubicBezTo>
                    <a:cubicBezTo>
                      <a:pt x="991" y="195"/>
                      <a:pt x="987" y="196"/>
                      <a:pt x="989" y="191"/>
                    </a:cubicBezTo>
                    <a:cubicBezTo>
                      <a:pt x="987" y="191"/>
                      <a:pt x="985" y="191"/>
                      <a:pt x="983" y="191"/>
                    </a:cubicBezTo>
                    <a:cubicBezTo>
                      <a:pt x="977" y="193"/>
                      <a:pt x="972" y="194"/>
                      <a:pt x="967" y="197"/>
                    </a:cubicBezTo>
                    <a:cubicBezTo>
                      <a:pt x="963" y="199"/>
                      <a:pt x="959" y="203"/>
                      <a:pt x="955" y="205"/>
                    </a:cubicBezTo>
                    <a:cubicBezTo>
                      <a:pt x="955" y="207"/>
                      <a:pt x="954" y="209"/>
                      <a:pt x="952" y="209"/>
                    </a:cubicBezTo>
                    <a:cubicBezTo>
                      <a:pt x="953" y="213"/>
                      <a:pt x="950" y="213"/>
                      <a:pt x="950" y="216"/>
                    </a:cubicBezTo>
                    <a:cubicBezTo>
                      <a:pt x="947" y="214"/>
                      <a:pt x="944" y="222"/>
                      <a:pt x="943" y="221"/>
                    </a:cubicBezTo>
                    <a:cubicBezTo>
                      <a:pt x="940" y="218"/>
                      <a:pt x="942" y="222"/>
                      <a:pt x="938" y="222"/>
                    </a:cubicBezTo>
                    <a:cubicBezTo>
                      <a:pt x="936" y="222"/>
                      <a:pt x="936" y="223"/>
                      <a:pt x="935" y="225"/>
                    </a:cubicBezTo>
                    <a:cubicBezTo>
                      <a:pt x="928" y="223"/>
                      <a:pt x="931" y="230"/>
                      <a:pt x="925" y="230"/>
                    </a:cubicBezTo>
                    <a:cubicBezTo>
                      <a:pt x="926" y="231"/>
                      <a:pt x="930" y="237"/>
                      <a:pt x="931" y="234"/>
                    </a:cubicBezTo>
                    <a:cubicBezTo>
                      <a:pt x="933" y="235"/>
                      <a:pt x="932" y="238"/>
                      <a:pt x="932" y="240"/>
                    </a:cubicBezTo>
                    <a:cubicBezTo>
                      <a:pt x="935" y="239"/>
                      <a:pt x="937" y="242"/>
                      <a:pt x="937" y="242"/>
                    </a:cubicBezTo>
                    <a:cubicBezTo>
                      <a:pt x="938" y="242"/>
                      <a:pt x="940" y="239"/>
                      <a:pt x="943" y="240"/>
                    </a:cubicBezTo>
                    <a:cubicBezTo>
                      <a:pt x="943" y="240"/>
                      <a:pt x="945" y="241"/>
                      <a:pt x="944" y="242"/>
                    </a:cubicBezTo>
                    <a:cubicBezTo>
                      <a:pt x="946" y="241"/>
                      <a:pt x="948" y="237"/>
                      <a:pt x="949" y="240"/>
                    </a:cubicBezTo>
                    <a:cubicBezTo>
                      <a:pt x="950" y="240"/>
                      <a:pt x="950" y="238"/>
                      <a:pt x="950" y="237"/>
                    </a:cubicBezTo>
                    <a:cubicBezTo>
                      <a:pt x="953" y="238"/>
                      <a:pt x="953" y="248"/>
                      <a:pt x="956" y="243"/>
                    </a:cubicBezTo>
                    <a:cubicBezTo>
                      <a:pt x="960" y="242"/>
                      <a:pt x="955" y="250"/>
                      <a:pt x="961" y="247"/>
                    </a:cubicBezTo>
                    <a:cubicBezTo>
                      <a:pt x="961" y="249"/>
                      <a:pt x="958" y="248"/>
                      <a:pt x="958" y="249"/>
                    </a:cubicBezTo>
                    <a:cubicBezTo>
                      <a:pt x="957" y="249"/>
                      <a:pt x="960" y="253"/>
                      <a:pt x="959" y="255"/>
                    </a:cubicBezTo>
                    <a:cubicBezTo>
                      <a:pt x="959" y="255"/>
                      <a:pt x="958" y="255"/>
                      <a:pt x="958" y="256"/>
                    </a:cubicBezTo>
                    <a:cubicBezTo>
                      <a:pt x="958" y="257"/>
                      <a:pt x="956" y="258"/>
                      <a:pt x="956" y="259"/>
                    </a:cubicBezTo>
                    <a:cubicBezTo>
                      <a:pt x="955" y="264"/>
                      <a:pt x="958" y="273"/>
                      <a:pt x="953" y="268"/>
                    </a:cubicBezTo>
                    <a:cubicBezTo>
                      <a:pt x="955" y="281"/>
                      <a:pt x="948" y="287"/>
                      <a:pt x="946" y="296"/>
                    </a:cubicBezTo>
                    <a:cubicBezTo>
                      <a:pt x="944" y="298"/>
                      <a:pt x="943" y="297"/>
                      <a:pt x="941" y="296"/>
                    </a:cubicBezTo>
                    <a:cubicBezTo>
                      <a:pt x="941" y="298"/>
                      <a:pt x="942" y="300"/>
                      <a:pt x="941" y="301"/>
                    </a:cubicBezTo>
                    <a:cubicBezTo>
                      <a:pt x="941" y="302"/>
                      <a:pt x="938" y="301"/>
                      <a:pt x="937" y="302"/>
                    </a:cubicBezTo>
                    <a:cubicBezTo>
                      <a:pt x="936" y="303"/>
                      <a:pt x="937" y="305"/>
                      <a:pt x="937" y="305"/>
                    </a:cubicBezTo>
                    <a:cubicBezTo>
                      <a:pt x="936" y="306"/>
                      <a:pt x="934" y="305"/>
                      <a:pt x="934" y="305"/>
                    </a:cubicBezTo>
                    <a:cubicBezTo>
                      <a:pt x="933" y="306"/>
                      <a:pt x="935" y="307"/>
                      <a:pt x="935" y="307"/>
                    </a:cubicBezTo>
                    <a:cubicBezTo>
                      <a:pt x="934" y="308"/>
                      <a:pt x="932" y="308"/>
                      <a:pt x="931" y="310"/>
                    </a:cubicBezTo>
                    <a:cubicBezTo>
                      <a:pt x="930" y="311"/>
                      <a:pt x="930" y="313"/>
                      <a:pt x="929" y="314"/>
                    </a:cubicBezTo>
                    <a:cubicBezTo>
                      <a:pt x="928" y="315"/>
                      <a:pt x="926" y="315"/>
                      <a:pt x="925" y="316"/>
                    </a:cubicBezTo>
                    <a:cubicBezTo>
                      <a:pt x="924" y="317"/>
                      <a:pt x="925" y="319"/>
                      <a:pt x="924" y="320"/>
                    </a:cubicBezTo>
                    <a:cubicBezTo>
                      <a:pt x="923" y="321"/>
                      <a:pt x="921" y="320"/>
                      <a:pt x="921" y="320"/>
                    </a:cubicBezTo>
                    <a:cubicBezTo>
                      <a:pt x="920" y="320"/>
                      <a:pt x="920" y="324"/>
                      <a:pt x="919" y="323"/>
                    </a:cubicBezTo>
                    <a:cubicBezTo>
                      <a:pt x="918" y="322"/>
                      <a:pt x="917" y="321"/>
                      <a:pt x="916" y="326"/>
                    </a:cubicBezTo>
                    <a:cubicBezTo>
                      <a:pt x="909" y="327"/>
                      <a:pt x="909" y="326"/>
                      <a:pt x="901" y="326"/>
                    </a:cubicBezTo>
                    <a:cubicBezTo>
                      <a:pt x="901" y="327"/>
                      <a:pt x="895" y="330"/>
                      <a:pt x="898" y="330"/>
                    </a:cubicBezTo>
                    <a:cubicBezTo>
                      <a:pt x="900" y="334"/>
                      <a:pt x="888" y="331"/>
                      <a:pt x="894" y="333"/>
                    </a:cubicBezTo>
                    <a:cubicBezTo>
                      <a:pt x="894" y="335"/>
                      <a:pt x="891" y="335"/>
                      <a:pt x="891" y="333"/>
                    </a:cubicBezTo>
                    <a:cubicBezTo>
                      <a:pt x="887" y="337"/>
                      <a:pt x="889" y="340"/>
                      <a:pt x="889" y="345"/>
                    </a:cubicBezTo>
                    <a:cubicBezTo>
                      <a:pt x="885" y="346"/>
                      <a:pt x="887" y="346"/>
                      <a:pt x="882" y="345"/>
                    </a:cubicBezTo>
                    <a:cubicBezTo>
                      <a:pt x="884" y="347"/>
                      <a:pt x="883" y="348"/>
                      <a:pt x="881" y="348"/>
                    </a:cubicBezTo>
                    <a:cubicBezTo>
                      <a:pt x="880" y="351"/>
                      <a:pt x="882" y="364"/>
                      <a:pt x="884" y="360"/>
                    </a:cubicBezTo>
                    <a:cubicBezTo>
                      <a:pt x="887" y="360"/>
                      <a:pt x="884" y="372"/>
                      <a:pt x="888" y="372"/>
                    </a:cubicBezTo>
                    <a:cubicBezTo>
                      <a:pt x="892" y="372"/>
                      <a:pt x="887" y="376"/>
                      <a:pt x="891" y="378"/>
                    </a:cubicBezTo>
                    <a:cubicBezTo>
                      <a:pt x="890" y="378"/>
                      <a:pt x="890" y="381"/>
                      <a:pt x="889" y="381"/>
                    </a:cubicBezTo>
                    <a:cubicBezTo>
                      <a:pt x="888" y="381"/>
                      <a:pt x="886" y="379"/>
                      <a:pt x="887" y="379"/>
                    </a:cubicBezTo>
                    <a:cubicBezTo>
                      <a:pt x="885" y="380"/>
                      <a:pt x="886" y="382"/>
                      <a:pt x="885" y="382"/>
                    </a:cubicBezTo>
                    <a:cubicBezTo>
                      <a:pt x="884" y="383"/>
                      <a:pt x="882" y="382"/>
                      <a:pt x="881" y="382"/>
                    </a:cubicBezTo>
                    <a:cubicBezTo>
                      <a:pt x="877" y="383"/>
                      <a:pt x="873" y="386"/>
                      <a:pt x="870" y="384"/>
                    </a:cubicBezTo>
                    <a:cubicBezTo>
                      <a:pt x="869" y="381"/>
                      <a:pt x="871" y="380"/>
                      <a:pt x="872" y="378"/>
                    </a:cubicBezTo>
                    <a:cubicBezTo>
                      <a:pt x="872" y="375"/>
                      <a:pt x="870" y="370"/>
                      <a:pt x="873" y="369"/>
                    </a:cubicBezTo>
                    <a:cubicBezTo>
                      <a:pt x="873" y="367"/>
                      <a:pt x="869" y="368"/>
                      <a:pt x="870" y="363"/>
                    </a:cubicBezTo>
                    <a:cubicBezTo>
                      <a:pt x="867" y="361"/>
                      <a:pt x="864" y="364"/>
                      <a:pt x="861" y="360"/>
                    </a:cubicBezTo>
                    <a:cubicBezTo>
                      <a:pt x="860" y="356"/>
                      <a:pt x="866" y="358"/>
                      <a:pt x="864" y="353"/>
                    </a:cubicBezTo>
                    <a:cubicBezTo>
                      <a:pt x="864" y="351"/>
                      <a:pt x="863" y="352"/>
                      <a:pt x="863" y="353"/>
                    </a:cubicBezTo>
                    <a:cubicBezTo>
                      <a:pt x="861" y="353"/>
                      <a:pt x="861" y="351"/>
                      <a:pt x="860" y="350"/>
                    </a:cubicBezTo>
                    <a:cubicBezTo>
                      <a:pt x="859" y="349"/>
                      <a:pt x="857" y="348"/>
                      <a:pt x="857" y="347"/>
                    </a:cubicBezTo>
                    <a:cubicBezTo>
                      <a:pt x="856" y="348"/>
                      <a:pt x="854" y="348"/>
                      <a:pt x="852" y="348"/>
                    </a:cubicBezTo>
                    <a:cubicBezTo>
                      <a:pt x="851" y="349"/>
                      <a:pt x="852" y="350"/>
                      <a:pt x="852" y="350"/>
                    </a:cubicBezTo>
                    <a:cubicBezTo>
                      <a:pt x="852" y="354"/>
                      <a:pt x="848" y="346"/>
                      <a:pt x="849" y="353"/>
                    </a:cubicBezTo>
                    <a:cubicBezTo>
                      <a:pt x="845" y="350"/>
                      <a:pt x="846" y="356"/>
                      <a:pt x="841" y="353"/>
                    </a:cubicBezTo>
                    <a:cubicBezTo>
                      <a:pt x="845" y="349"/>
                      <a:pt x="841" y="347"/>
                      <a:pt x="845" y="344"/>
                    </a:cubicBezTo>
                    <a:cubicBezTo>
                      <a:pt x="847" y="342"/>
                      <a:pt x="838" y="343"/>
                      <a:pt x="838" y="345"/>
                    </a:cubicBezTo>
                    <a:cubicBezTo>
                      <a:pt x="837" y="349"/>
                      <a:pt x="836" y="344"/>
                      <a:pt x="836" y="344"/>
                    </a:cubicBezTo>
                    <a:cubicBezTo>
                      <a:pt x="833" y="344"/>
                      <a:pt x="834" y="348"/>
                      <a:pt x="832" y="348"/>
                    </a:cubicBezTo>
                    <a:cubicBezTo>
                      <a:pt x="831" y="348"/>
                      <a:pt x="828" y="351"/>
                      <a:pt x="827" y="351"/>
                    </a:cubicBezTo>
                    <a:cubicBezTo>
                      <a:pt x="826" y="352"/>
                      <a:pt x="826" y="352"/>
                      <a:pt x="826" y="354"/>
                    </a:cubicBezTo>
                    <a:cubicBezTo>
                      <a:pt x="820" y="353"/>
                      <a:pt x="821" y="353"/>
                      <a:pt x="815" y="354"/>
                    </a:cubicBezTo>
                    <a:cubicBezTo>
                      <a:pt x="817" y="354"/>
                      <a:pt x="816" y="358"/>
                      <a:pt x="817" y="359"/>
                    </a:cubicBezTo>
                    <a:cubicBezTo>
                      <a:pt x="818" y="359"/>
                      <a:pt x="820" y="358"/>
                      <a:pt x="821" y="359"/>
                    </a:cubicBezTo>
                    <a:cubicBezTo>
                      <a:pt x="822" y="359"/>
                      <a:pt x="821" y="361"/>
                      <a:pt x="821" y="362"/>
                    </a:cubicBezTo>
                    <a:cubicBezTo>
                      <a:pt x="822" y="362"/>
                      <a:pt x="825" y="361"/>
                      <a:pt x="826" y="362"/>
                    </a:cubicBezTo>
                    <a:cubicBezTo>
                      <a:pt x="826" y="362"/>
                      <a:pt x="825" y="364"/>
                      <a:pt x="826" y="365"/>
                    </a:cubicBezTo>
                    <a:cubicBezTo>
                      <a:pt x="827" y="366"/>
                      <a:pt x="829" y="365"/>
                      <a:pt x="830" y="366"/>
                    </a:cubicBezTo>
                    <a:cubicBezTo>
                      <a:pt x="832" y="366"/>
                      <a:pt x="831" y="363"/>
                      <a:pt x="833" y="363"/>
                    </a:cubicBezTo>
                    <a:cubicBezTo>
                      <a:pt x="839" y="362"/>
                      <a:pt x="843" y="364"/>
                      <a:pt x="844" y="369"/>
                    </a:cubicBezTo>
                    <a:cubicBezTo>
                      <a:pt x="842" y="371"/>
                      <a:pt x="838" y="371"/>
                      <a:pt x="836" y="369"/>
                    </a:cubicBezTo>
                    <a:cubicBezTo>
                      <a:pt x="835" y="371"/>
                      <a:pt x="834" y="373"/>
                      <a:pt x="835" y="376"/>
                    </a:cubicBezTo>
                    <a:cubicBezTo>
                      <a:pt x="832" y="376"/>
                      <a:pt x="832" y="378"/>
                      <a:pt x="833" y="378"/>
                    </a:cubicBezTo>
                    <a:cubicBezTo>
                      <a:pt x="833" y="380"/>
                      <a:pt x="829" y="379"/>
                      <a:pt x="827" y="379"/>
                    </a:cubicBezTo>
                    <a:cubicBezTo>
                      <a:pt x="829" y="385"/>
                      <a:pt x="835" y="387"/>
                      <a:pt x="835" y="394"/>
                    </a:cubicBezTo>
                    <a:cubicBezTo>
                      <a:pt x="838" y="390"/>
                      <a:pt x="836" y="393"/>
                      <a:pt x="839" y="396"/>
                    </a:cubicBezTo>
                    <a:cubicBezTo>
                      <a:pt x="839" y="401"/>
                      <a:pt x="840" y="409"/>
                      <a:pt x="838" y="412"/>
                    </a:cubicBezTo>
                    <a:cubicBezTo>
                      <a:pt x="840" y="415"/>
                      <a:pt x="841" y="420"/>
                      <a:pt x="841" y="427"/>
                    </a:cubicBezTo>
                    <a:cubicBezTo>
                      <a:pt x="836" y="424"/>
                      <a:pt x="839" y="434"/>
                      <a:pt x="836" y="431"/>
                    </a:cubicBezTo>
                    <a:cubicBezTo>
                      <a:pt x="834" y="429"/>
                      <a:pt x="836" y="431"/>
                      <a:pt x="835" y="433"/>
                    </a:cubicBezTo>
                    <a:cubicBezTo>
                      <a:pt x="834" y="434"/>
                      <a:pt x="830" y="434"/>
                      <a:pt x="832" y="439"/>
                    </a:cubicBezTo>
                    <a:cubicBezTo>
                      <a:pt x="827" y="437"/>
                      <a:pt x="831" y="443"/>
                      <a:pt x="826" y="442"/>
                    </a:cubicBezTo>
                    <a:cubicBezTo>
                      <a:pt x="830" y="445"/>
                      <a:pt x="820" y="447"/>
                      <a:pt x="821" y="449"/>
                    </a:cubicBezTo>
                    <a:cubicBezTo>
                      <a:pt x="824" y="452"/>
                      <a:pt x="821" y="449"/>
                      <a:pt x="818" y="452"/>
                    </a:cubicBezTo>
                    <a:cubicBezTo>
                      <a:pt x="817" y="453"/>
                      <a:pt x="818" y="455"/>
                      <a:pt x="817" y="456"/>
                    </a:cubicBezTo>
                    <a:cubicBezTo>
                      <a:pt x="816" y="457"/>
                      <a:pt x="814" y="456"/>
                      <a:pt x="814" y="456"/>
                    </a:cubicBezTo>
                    <a:cubicBezTo>
                      <a:pt x="813" y="457"/>
                      <a:pt x="814" y="459"/>
                      <a:pt x="814" y="459"/>
                    </a:cubicBezTo>
                    <a:cubicBezTo>
                      <a:pt x="812" y="461"/>
                      <a:pt x="808" y="458"/>
                      <a:pt x="809" y="462"/>
                    </a:cubicBezTo>
                    <a:cubicBezTo>
                      <a:pt x="800" y="463"/>
                      <a:pt x="801" y="464"/>
                      <a:pt x="792" y="462"/>
                    </a:cubicBezTo>
                    <a:cubicBezTo>
                      <a:pt x="790" y="463"/>
                      <a:pt x="790" y="465"/>
                      <a:pt x="790" y="467"/>
                    </a:cubicBezTo>
                    <a:cubicBezTo>
                      <a:pt x="786" y="464"/>
                      <a:pt x="782" y="471"/>
                      <a:pt x="781" y="470"/>
                    </a:cubicBezTo>
                    <a:cubicBezTo>
                      <a:pt x="779" y="467"/>
                      <a:pt x="781" y="471"/>
                      <a:pt x="775" y="471"/>
                    </a:cubicBezTo>
                    <a:cubicBezTo>
                      <a:pt x="773" y="472"/>
                      <a:pt x="777" y="474"/>
                      <a:pt x="774" y="474"/>
                    </a:cubicBezTo>
                    <a:cubicBezTo>
                      <a:pt x="771" y="478"/>
                      <a:pt x="769" y="472"/>
                      <a:pt x="765" y="471"/>
                    </a:cubicBezTo>
                    <a:cubicBezTo>
                      <a:pt x="760" y="470"/>
                      <a:pt x="760" y="473"/>
                      <a:pt x="756" y="473"/>
                    </a:cubicBezTo>
                    <a:cubicBezTo>
                      <a:pt x="754" y="474"/>
                      <a:pt x="753" y="476"/>
                      <a:pt x="753" y="479"/>
                    </a:cubicBezTo>
                    <a:cubicBezTo>
                      <a:pt x="748" y="477"/>
                      <a:pt x="749" y="481"/>
                      <a:pt x="746" y="482"/>
                    </a:cubicBezTo>
                    <a:cubicBezTo>
                      <a:pt x="744" y="486"/>
                      <a:pt x="748" y="484"/>
                      <a:pt x="749" y="488"/>
                    </a:cubicBezTo>
                    <a:cubicBezTo>
                      <a:pt x="749" y="489"/>
                      <a:pt x="749" y="490"/>
                      <a:pt x="750" y="491"/>
                    </a:cubicBezTo>
                    <a:cubicBezTo>
                      <a:pt x="752" y="491"/>
                      <a:pt x="751" y="493"/>
                      <a:pt x="752" y="494"/>
                    </a:cubicBezTo>
                    <a:cubicBezTo>
                      <a:pt x="753" y="495"/>
                      <a:pt x="755" y="494"/>
                      <a:pt x="756" y="495"/>
                    </a:cubicBezTo>
                    <a:cubicBezTo>
                      <a:pt x="757" y="495"/>
                      <a:pt x="756" y="498"/>
                      <a:pt x="756" y="498"/>
                    </a:cubicBezTo>
                    <a:cubicBezTo>
                      <a:pt x="757" y="498"/>
                      <a:pt x="759" y="497"/>
                      <a:pt x="759" y="498"/>
                    </a:cubicBezTo>
                    <a:cubicBezTo>
                      <a:pt x="760" y="499"/>
                      <a:pt x="760" y="503"/>
                      <a:pt x="762" y="505"/>
                    </a:cubicBezTo>
                    <a:cubicBezTo>
                      <a:pt x="763" y="507"/>
                      <a:pt x="766" y="510"/>
                      <a:pt x="766" y="510"/>
                    </a:cubicBezTo>
                    <a:cubicBezTo>
                      <a:pt x="767" y="511"/>
                      <a:pt x="766" y="514"/>
                      <a:pt x="766" y="516"/>
                    </a:cubicBezTo>
                    <a:cubicBezTo>
                      <a:pt x="767" y="518"/>
                      <a:pt x="768" y="519"/>
                      <a:pt x="768" y="522"/>
                    </a:cubicBezTo>
                    <a:cubicBezTo>
                      <a:pt x="768" y="524"/>
                      <a:pt x="767" y="524"/>
                      <a:pt x="766" y="526"/>
                    </a:cubicBezTo>
                    <a:cubicBezTo>
                      <a:pt x="766" y="529"/>
                      <a:pt x="767" y="532"/>
                      <a:pt x="763" y="529"/>
                    </a:cubicBezTo>
                    <a:cubicBezTo>
                      <a:pt x="766" y="535"/>
                      <a:pt x="759" y="532"/>
                      <a:pt x="761" y="536"/>
                    </a:cubicBezTo>
                    <a:cubicBezTo>
                      <a:pt x="755" y="534"/>
                      <a:pt x="756" y="540"/>
                      <a:pt x="752" y="539"/>
                    </a:cubicBezTo>
                    <a:cubicBezTo>
                      <a:pt x="750" y="539"/>
                      <a:pt x="751" y="542"/>
                      <a:pt x="750" y="542"/>
                    </a:cubicBezTo>
                    <a:cubicBezTo>
                      <a:pt x="750" y="543"/>
                      <a:pt x="746" y="543"/>
                      <a:pt x="747" y="544"/>
                    </a:cubicBezTo>
                    <a:cubicBezTo>
                      <a:pt x="748" y="545"/>
                      <a:pt x="748" y="544"/>
                      <a:pt x="747" y="545"/>
                    </a:cubicBezTo>
                    <a:cubicBezTo>
                      <a:pt x="746" y="547"/>
                      <a:pt x="745" y="549"/>
                      <a:pt x="743" y="548"/>
                    </a:cubicBezTo>
                    <a:cubicBezTo>
                      <a:pt x="744" y="541"/>
                      <a:pt x="740" y="547"/>
                      <a:pt x="740" y="544"/>
                    </a:cubicBezTo>
                    <a:cubicBezTo>
                      <a:pt x="740" y="542"/>
                      <a:pt x="739" y="540"/>
                      <a:pt x="737" y="538"/>
                    </a:cubicBezTo>
                    <a:cubicBezTo>
                      <a:pt x="736" y="537"/>
                      <a:pt x="734" y="538"/>
                      <a:pt x="734" y="538"/>
                    </a:cubicBezTo>
                    <a:cubicBezTo>
                      <a:pt x="733" y="537"/>
                      <a:pt x="734" y="535"/>
                      <a:pt x="734" y="535"/>
                    </a:cubicBezTo>
                    <a:cubicBezTo>
                      <a:pt x="733" y="534"/>
                      <a:pt x="729" y="535"/>
                      <a:pt x="728" y="533"/>
                    </a:cubicBezTo>
                    <a:cubicBezTo>
                      <a:pt x="728" y="533"/>
                      <a:pt x="728" y="531"/>
                      <a:pt x="728" y="531"/>
                    </a:cubicBezTo>
                    <a:cubicBezTo>
                      <a:pt x="727" y="530"/>
                      <a:pt x="725" y="531"/>
                      <a:pt x="723" y="531"/>
                    </a:cubicBezTo>
                    <a:cubicBezTo>
                      <a:pt x="722" y="531"/>
                      <a:pt x="723" y="527"/>
                      <a:pt x="722" y="526"/>
                    </a:cubicBezTo>
                    <a:cubicBezTo>
                      <a:pt x="721" y="526"/>
                      <a:pt x="720" y="527"/>
                      <a:pt x="721" y="528"/>
                    </a:cubicBezTo>
                    <a:cubicBezTo>
                      <a:pt x="718" y="525"/>
                      <a:pt x="719" y="525"/>
                      <a:pt x="716" y="522"/>
                    </a:cubicBezTo>
                    <a:cubicBezTo>
                      <a:pt x="712" y="520"/>
                      <a:pt x="713" y="527"/>
                      <a:pt x="712" y="529"/>
                    </a:cubicBezTo>
                    <a:cubicBezTo>
                      <a:pt x="711" y="530"/>
                      <a:pt x="709" y="530"/>
                      <a:pt x="709" y="531"/>
                    </a:cubicBezTo>
                    <a:cubicBezTo>
                      <a:pt x="708" y="533"/>
                      <a:pt x="710" y="537"/>
                      <a:pt x="707" y="539"/>
                    </a:cubicBezTo>
                    <a:cubicBezTo>
                      <a:pt x="708" y="541"/>
                      <a:pt x="709" y="542"/>
                      <a:pt x="709" y="544"/>
                    </a:cubicBezTo>
                    <a:cubicBezTo>
                      <a:pt x="709" y="546"/>
                      <a:pt x="711" y="548"/>
                      <a:pt x="712" y="545"/>
                    </a:cubicBezTo>
                    <a:cubicBezTo>
                      <a:pt x="715" y="549"/>
                      <a:pt x="713" y="551"/>
                      <a:pt x="713" y="556"/>
                    </a:cubicBezTo>
                    <a:cubicBezTo>
                      <a:pt x="713" y="557"/>
                      <a:pt x="715" y="557"/>
                      <a:pt x="715" y="559"/>
                    </a:cubicBezTo>
                    <a:cubicBezTo>
                      <a:pt x="716" y="559"/>
                      <a:pt x="717" y="561"/>
                      <a:pt x="718" y="562"/>
                    </a:cubicBezTo>
                    <a:cubicBezTo>
                      <a:pt x="720" y="563"/>
                      <a:pt x="722" y="564"/>
                      <a:pt x="725" y="566"/>
                    </a:cubicBezTo>
                    <a:cubicBezTo>
                      <a:pt x="726" y="567"/>
                      <a:pt x="725" y="568"/>
                      <a:pt x="726" y="568"/>
                    </a:cubicBezTo>
                    <a:cubicBezTo>
                      <a:pt x="728" y="568"/>
                      <a:pt x="728" y="569"/>
                      <a:pt x="728" y="571"/>
                    </a:cubicBezTo>
                    <a:cubicBezTo>
                      <a:pt x="728" y="572"/>
                      <a:pt x="730" y="571"/>
                      <a:pt x="731" y="572"/>
                    </a:cubicBezTo>
                    <a:cubicBezTo>
                      <a:pt x="732" y="573"/>
                      <a:pt x="730" y="576"/>
                      <a:pt x="731" y="578"/>
                    </a:cubicBezTo>
                    <a:cubicBezTo>
                      <a:pt x="731" y="579"/>
                      <a:pt x="734" y="581"/>
                      <a:pt x="734" y="581"/>
                    </a:cubicBezTo>
                    <a:cubicBezTo>
                      <a:pt x="734" y="582"/>
                      <a:pt x="730" y="586"/>
                      <a:pt x="735" y="587"/>
                    </a:cubicBezTo>
                    <a:cubicBezTo>
                      <a:pt x="735" y="590"/>
                      <a:pt x="732" y="589"/>
                      <a:pt x="729" y="588"/>
                    </a:cubicBezTo>
                    <a:cubicBezTo>
                      <a:pt x="727" y="588"/>
                      <a:pt x="723" y="588"/>
                      <a:pt x="722" y="587"/>
                    </a:cubicBezTo>
                    <a:cubicBezTo>
                      <a:pt x="723" y="587"/>
                      <a:pt x="724" y="580"/>
                      <a:pt x="721" y="585"/>
                    </a:cubicBezTo>
                    <a:cubicBezTo>
                      <a:pt x="718" y="584"/>
                      <a:pt x="719" y="580"/>
                      <a:pt x="718" y="578"/>
                    </a:cubicBezTo>
                    <a:cubicBezTo>
                      <a:pt x="717" y="576"/>
                      <a:pt x="715" y="576"/>
                      <a:pt x="713" y="574"/>
                    </a:cubicBezTo>
                    <a:cubicBezTo>
                      <a:pt x="713" y="571"/>
                      <a:pt x="713" y="569"/>
                      <a:pt x="715" y="569"/>
                    </a:cubicBezTo>
                    <a:cubicBezTo>
                      <a:pt x="712" y="566"/>
                      <a:pt x="711" y="562"/>
                      <a:pt x="707" y="560"/>
                    </a:cubicBezTo>
                    <a:cubicBezTo>
                      <a:pt x="707" y="558"/>
                      <a:pt x="705" y="556"/>
                      <a:pt x="707" y="556"/>
                    </a:cubicBezTo>
                    <a:cubicBezTo>
                      <a:pt x="706" y="554"/>
                      <a:pt x="704" y="553"/>
                      <a:pt x="703" y="553"/>
                    </a:cubicBezTo>
                    <a:cubicBezTo>
                      <a:pt x="703" y="551"/>
                      <a:pt x="703" y="549"/>
                      <a:pt x="701" y="548"/>
                    </a:cubicBezTo>
                    <a:cubicBezTo>
                      <a:pt x="701" y="545"/>
                      <a:pt x="702" y="544"/>
                      <a:pt x="703" y="542"/>
                    </a:cubicBezTo>
                    <a:cubicBezTo>
                      <a:pt x="703" y="540"/>
                      <a:pt x="702" y="539"/>
                      <a:pt x="700" y="538"/>
                    </a:cubicBezTo>
                    <a:cubicBezTo>
                      <a:pt x="701" y="537"/>
                      <a:pt x="702" y="535"/>
                      <a:pt x="700" y="535"/>
                    </a:cubicBezTo>
                    <a:cubicBezTo>
                      <a:pt x="700" y="533"/>
                      <a:pt x="703" y="534"/>
                      <a:pt x="706" y="533"/>
                    </a:cubicBezTo>
                    <a:cubicBezTo>
                      <a:pt x="705" y="532"/>
                      <a:pt x="704" y="532"/>
                      <a:pt x="704" y="531"/>
                    </a:cubicBezTo>
                    <a:cubicBezTo>
                      <a:pt x="704" y="529"/>
                      <a:pt x="706" y="529"/>
                      <a:pt x="706" y="528"/>
                    </a:cubicBezTo>
                    <a:cubicBezTo>
                      <a:pt x="705" y="526"/>
                      <a:pt x="703" y="523"/>
                      <a:pt x="703" y="520"/>
                    </a:cubicBezTo>
                    <a:cubicBezTo>
                      <a:pt x="702" y="517"/>
                      <a:pt x="703" y="513"/>
                      <a:pt x="703" y="511"/>
                    </a:cubicBezTo>
                    <a:cubicBezTo>
                      <a:pt x="702" y="509"/>
                      <a:pt x="701" y="510"/>
                      <a:pt x="700" y="508"/>
                    </a:cubicBezTo>
                    <a:cubicBezTo>
                      <a:pt x="699" y="507"/>
                      <a:pt x="699" y="505"/>
                      <a:pt x="698" y="504"/>
                    </a:cubicBezTo>
                    <a:cubicBezTo>
                      <a:pt x="697" y="501"/>
                      <a:pt x="696" y="499"/>
                      <a:pt x="694" y="498"/>
                    </a:cubicBezTo>
                    <a:cubicBezTo>
                      <a:pt x="689" y="497"/>
                      <a:pt x="692" y="503"/>
                      <a:pt x="688" y="499"/>
                    </a:cubicBezTo>
                    <a:cubicBezTo>
                      <a:pt x="686" y="499"/>
                      <a:pt x="687" y="503"/>
                      <a:pt x="686" y="504"/>
                    </a:cubicBezTo>
                    <a:cubicBezTo>
                      <a:pt x="686" y="504"/>
                      <a:pt x="684" y="503"/>
                      <a:pt x="683" y="504"/>
                    </a:cubicBezTo>
                    <a:cubicBezTo>
                      <a:pt x="683" y="505"/>
                      <a:pt x="684" y="507"/>
                      <a:pt x="682" y="507"/>
                    </a:cubicBezTo>
                    <a:cubicBezTo>
                      <a:pt x="678" y="507"/>
                      <a:pt x="678" y="506"/>
                      <a:pt x="678" y="502"/>
                    </a:cubicBezTo>
                    <a:cubicBezTo>
                      <a:pt x="677" y="501"/>
                      <a:pt x="676" y="501"/>
                      <a:pt x="676" y="501"/>
                    </a:cubicBezTo>
                    <a:cubicBezTo>
                      <a:pt x="675" y="499"/>
                      <a:pt x="677" y="499"/>
                      <a:pt x="678" y="498"/>
                    </a:cubicBezTo>
                    <a:cubicBezTo>
                      <a:pt x="678" y="497"/>
                      <a:pt x="674" y="490"/>
                      <a:pt x="678" y="488"/>
                    </a:cubicBezTo>
                    <a:cubicBezTo>
                      <a:pt x="676" y="486"/>
                      <a:pt x="673" y="485"/>
                      <a:pt x="675" y="479"/>
                    </a:cubicBezTo>
                    <a:cubicBezTo>
                      <a:pt x="673" y="479"/>
                      <a:pt x="673" y="480"/>
                      <a:pt x="673" y="482"/>
                    </a:cubicBezTo>
                    <a:cubicBezTo>
                      <a:pt x="671" y="481"/>
                      <a:pt x="672" y="475"/>
                      <a:pt x="670" y="473"/>
                    </a:cubicBezTo>
                    <a:cubicBezTo>
                      <a:pt x="669" y="472"/>
                      <a:pt x="668" y="471"/>
                      <a:pt x="667" y="470"/>
                    </a:cubicBezTo>
                    <a:cubicBezTo>
                      <a:pt x="667" y="469"/>
                      <a:pt x="666" y="467"/>
                      <a:pt x="666" y="467"/>
                    </a:cubicBezTo>
                    <a:cubicBezTo>
                      <a:pt x="664" y="466"/>
                      <a:pt x="660" y="466"/>
                      <a:pt x="661" y="462"/>
                    </a:cubicBezTo>
                    <a:cubicBezTo>
                      <a:pt x="656" y="462"/>
                      <a:pt x="655" y="465"/>
                      <a:pt x="652" y="467"/>
                    </a:cubicBezTo>
                    <a:cubicBezTo>
                      <a:pt x="650" y="467"/>
                      <a:pt x="648" y="467"/>
                      <a:pt x="648" y="468"/>
                    </a:cubicBezTo>
                    <a:cubicBezTo>
                      <a:pt x="644" y="468"/>
                      <a:pt x="641" y="468"/>
                      <a:pt x="638" y="468"/>
                    </a:cubicBezTo>
                    <a:cubicBezTo>
                      <a:pt x="637" y="469"/>
                      <a:pt x="635" y="470"/>
                      <a:pt x="635" y="471"/>
                    </a:cubicBezTo>
                    <a:cubicBezTo>
                      <a:pt x="634" y="472"/>
                      <a:pt x="633" y="471"/>
                      <a:pt x="633" y="473"/>
                    </a:cubicBezTo>
                    <a:cubicBezTo>
                      <a:pt x="633" y="474"/>
                      <a:pt x="630" y="475"/>
                      <a:pt x="629" y="476"/>
                    </a:cubicBezTo>
                    <a:cubicBezTo>
                      <a:pt x="626" y="479"/>
                      <a:pt x="622" y="484"/>
                      <a:pt x="617" y="486"/>
                    </a:cubicBezTo>
                    <a:cubicBezTo>
                      <a:pt x="613" y="489"/>
                      <a:pt x="612" y="494"/>
                      <a:pt x="606" y="495"/>
                    </a:cubicBezTo>
                    <a:cubicBezTo>
                      <a:pt x="609" y="498"/>
                      <a:pt x="608" y="498"/>
                      <a:pt x="603" y="498"/>
                    </a:cubicBezTo>
                    <a:cubicBezTo>
                      <a:pt x="603" y="500"/>
                      <a:pt x="604" y="501"/>
                      <a:pt x="605" y="501"/>
                    </a:cubicBezTo>
                    <a:cubicBezTo>
                      <a:pt x="605" y="503"/>
                      <a:pt x="602" y="502"/>
                      <a:pt x="602" y="501"/>
                    </a:cubicBezTo>
                    <a:cubicBezTo>
                      <a:pt x="600" y="502"/>
                      <a:pt x="601" y="506"/>
                      <a:pt x="596" y="504"/>
                    </a:cubicBezTo>
                    <a:cubicBezTo>
                      <a:pt x="595" y="505"/>
                      <a:pt x="594" y="507"/>
                      <a:pt x="592" y="507"/>
                    </a:cubicBezTo>
                    <a:cubicBezTo>
                      <a:pt x="591" y="509"/>
                      <a:pt x="593" y="509"/>
                      <a:pt x="593" y="511"/>
                    </a:cubicBezTo>
                    <a:cubicBezTo>
                      <a:pt x="593" y="514"/>
                      <a:pt x="591" y="518"/>
                      <a:pt x="590" y="523"/>
                    </a:cubicBezTo>
                    <a:cubicBezTo>
                      <a:pt x="589" y="530"/>
                      <a:pt x="590" y="537"/>
                      <a:pt x="589" y="539"/>
                    </a:cubicBezTo>
                    <a:cubicBezTo>
                      <a:pt x="588" y="540"/>
                      <a:pt x="586" y="539"/>
                      <a:pt x="586" y="539"/>
                    </a:cubicBezTo>
                    <a:cubicBezTo>
                      <a:pt x="584" y="541"/>
                      <a:pt x="585" y="544"/>
                      <a:pt x="584" y="545"/>
                    </a:cubicBezTo>
                    <a:cubicBezTo>
                      <a:pt x="583" y="547"/>
                      <a:pt x="580" y="546"/>
                      <a:pt x="578" y="547"/>
                    </a:cubicBezTo>
                    <a:cubicBezTo>
                      <a:pt x="577" y="548"/>
                      <a:pt x="577" y="551"/>
                      <a:pt x="574" y="550"/>
                    </a:cubicBezTo>
                    <a:cubicBezTo>
                      <a:pt x="570" y="546"/>
                      <a:pt x="568" y="541"/>
                      <a:pt x="566" y="535"/>
                    </a:cubicBezTo>
                    <a:cubicBezTo>
                      <a:pt x="565" y="534"/>
                      <a:pt x="564" y="533"/>
                      <a:pt x="563" y="532"/>
                    </a:cubicBezTo>
                    <a:cubicBezTo>
                      <a:pt x="563" y="531"/>
                      <a:pt x="562" y="530"/>
                      <a:pt x="560" y="531"/>
                    </a:cubicBezTo>
                    <a:cubicBezTo>
                      <a:pt x="559" y="526"/>
                      <a:pt x="563" y="526"/>
                      <a:pt x="563" y="523"/>
                    </a:cubicBezTo>
                    <a:cubicBezTo>
                      <a:pt x="563" y="521"/>
                      <a:pt x="560" y="519"/>
                      <a:pt x="559" y="517"/>
                    </a:cubicBezTo>
                    <a:cubicBezTo>
                      <a:pt x="558" y="516"/>
                      <a:pt x="557" y="513"/>
                      <a:pt x="555" y="513"/>
                    </a:cubicBezTo>
                    <a:cubicBezTo>
                      <a:pt x="554" y="510"/>
                      <a:pt x="553" y="507"/>
                      <a:pt x="552" y="504"/>
                    </a:cubicBezTo>
                    <a:cubicBezTo>
                      <a:pt x="550" y="501"/>
                      <a:pt x="550" y="491"/>
                      <a:pt x="549" y="483"/>
                    </a:cubicBezTo>
                    <a:cubicBezTo>
                      <a:pt x="548" y="479"/>
                      <a:pt x="547" y="471"/>
                      <a:pt x="546" y="465"/>
                    </a:cubicBezTo>
                    <a:cubicBezTo>
                      <a:pt x="543" y="466"/>
                      <a:pt x="539" y="472"/>
                      <a:pt x="543" y="473"/>
                    </a:cubicBezTo>
                    <a:cubicBezTo>
                      <a:pt x="542" y="477"/>
                      <a:pt x="537" y="473"/>
                      <a:pt x="535" y="473"/>
                    </a:cubicBezTo>
                    <a:cubicBezTo>
                      <a:pt x="534" y="473"/>
                      <a:pt x="533" y="473"/>
                      <a:pt x="532" y="473"/>
                    </a:cubicBezTo>
                    <a:cubicBezTo>
                      <a:pt x="530" y="472"/>
                      <a:pt x="529" y="466"/>
                      <a:pt x="526" y="468"/>
                    </a:cubicBezTo>
                    <a:cubicBezTo>
                      <a:pt x="526" y="466"/>
                      <a:pt x="528" y="466"/>
                      <a:pt x="529" y="465"/>
                    </a:cubicBezTo>
                    <a:cubicBezTo>
                      <a:pt x="528" y="463"/>
                      <a:pt x="529" y="463"/>
                      <a:pt x="529" y="461"/>
                    </a:cubicBezTo>
                    <a:cubicBezTo>
                      <a:pt x="529" y="458"/>
                      <a:pt x="525" y="460"/>
                      <a:pt x="523" y="459"/>
                    </a:cubicBezTo>
                    <a:cubicBezTo>
                      <a:pt x="522" y="459"/>
                      <a:pt x="520" y="452"/>
                      <a:pt x="519" y="456"/>
                    </a:cubicBezTo>
                    <a:cubicBezTo>
                      <a:pt x="516" y="456"/>
                      <a:pt x="517" y="451"/>
                      <a:pt x="517" y="452"/>
                    </a:cubicBezTo>
                    <a:cubicBezTo>
                      <a:pt x="517" y="450"/>
                      <a:pt x="514" y="451"/>
                      <a:pt x="515" y="448"/>
                    </a:cubicBezTo>
                    <a:cubicBezTo>
                      <a:pt x="513" y="447"/>
                      <a:pt x="509" y="449"/>
                      <a:pt x="509" y="448"/>
                    </a:cubicBezTo>
                    <a:cubicBezTo>
                      <a:pt x="508" y="447"/>
                      <a:pt x="509" y="445"/>
                      <a:pt x="509" y="445"/>
                    </a:cubicBezTo>
                    <a:cubicBezTo>
                      <a:pt x="505" y="444"/>
                      <a:pt x="502" y="446"/>
                      <a:pt x="500" y="446"/>
                    </a:cubicBezTo>
                    <a:cubicBezTo>
                      <a:pt x="499" y="446"/>
                      <a:pt x="498" y="446"/>
                      <a:pt x="497" y="446"/>
                    </a:cubicBezTo>
                    <a:cubicBezTo>
                      <a:pt x="495" y="446"/>
                      <a:pt x="494" y="444"/>
                      <a:pt x="494" y="448"/>
                    </a:cubicBezTo>
                    <a:cubicBezTo>
                      <a:pt x="480" y="448"/>
                      <a:pt x="469" y="447"/>
                      <a:pt x="458" y="445"/>
                    </a:cubicBezTo>
                    <a:cubicBezTo>
                      <a:pt x="459" y="441"/>
                      <a:pt x="455" y="442"/>
                      <a:pt x="455" y="440"/>
                    </a:cubicBezTo>
                    <a:cubicBezTo>
                      <a:pt x="455" y="437"/>
                      <a:pt x="448" y="443"/>
                      <a:pt x="452" y="437"/>
                    </a:cubicBezTo>
                    <a:cubicBezTo>
                      <a:pt x="451" y="437"/>
                      <a:pt x="450" y="437"/>
                      <a:pt x="449" y="436"/>
                    </a:cubicBezTo>
                    <a:cubicBezTo>
                      <a:pt x="446" y="438"/>
                      <a:pt x="434" y="435"/>
                      <a:pt x="430" y="434"/>
                    </a:cubicBezTo>
                    <a:cubicBezTo>
                      <a:pt x="428" y="434"/>
                      <a:pt x="427" y="434"/>
                      <a:pt x="427" y="431"/>
                    </a:cubicBezTo>
                    <a:cubicBezTo>
                      <a:pt x="421" y="433"/>
                      <a:pt x="422" y="426"/>
                      <a:pt x="417" y="427"/>
                    </a:cubicBezTo>
                    <a:cubicBezTo>
                      <a:pt x="416" y="421"/>
                      <a:pt x="413" y="418"/>
                      <a:pt x="411" y="413"/>
                    </a:cubicBezTo>
                    <a:cubicBezTo>
                      <a:pt x="398" y="411"/>
                      <a:pt x="398" y="418"/>
                      <a:pt x="399" y="425"/>
                    </a:cubicBezTo>
                    <a:cubicBezTo>
                      <a:pt x="399" y="428"/>
                      <a:pt x="405" y="430"/>
                      <a:pt x="409" y="436"/>
                    </a:cubicBezTo>
                    <a:cubicBezTo>
                      <a:pt x="410" y="437"/>
                      <a:pt x="413" y="445"/>
                      <a:pt x="417" y="443"/>
                    </a:cubicBezTo>
                    <a:cubicBezTo>
                      <a:pt x="416" y="447"/>
                      <a:pt x="419" y="446"/>
                      <a:pt x="418" y="451"/>
                    </a:cubicBezTo>
                    <a:cubicBezTo>
                      <a:pt x="422" y="451"/>
                      <a:pt x="430" y="449"/>
                      <a:pt x="426" y="454"/>
                    </a:cubicBezTo>
                    <a:cubicBezTo>
                      <a:pt x="429" y="455"/>
                      <a:pt x="428" y="451"/>
                      <a:pt x="429" y="451"/>
                    </a:cubicBezTo>
                    <a:cubicBezTo>
                      <a:pt x="430" y="449"/>
                      <a:pt x="434" y="450"/>
                      <a:pt x="434" y="448"/>
                    </a:cubicBezTo>
                    <a:cubicBezTo>
                      <a:pt x="435" y="446"/>
                      <a:pt x="436" y="446"/>
                      <a:pt x="437" y="446"/>
                    </a:cubicBezTo>
                    <a:cubicBezTo>
                      <a:pt x="439" y="446"/>
                      <a:pt x="438" y="444"/>
                      <a:pt x="439" y="443"/>
                    </a:cubicBezTo>
                    <a:cubicBezTo>
                      <a:pt x="441" y="442"/>
                      <a:pt x="445" y="442"/>
                      <a:pt x="448" y="442"/>
                    </a:cubicBezTo>
                    <a:cubicBezTo>
                      <a:pt x="448" y="442"/>
                      <a:pt x="446" y="444"/>
                      <a:pt x="446" y="445"/>
                    </a:cubicBezTo>
                    <a:cubicBezTo>
                      <a:pt x="447" y="445"/>
                      <a:pt x="449" y="444"/>
                      <a:pt x="449" y="445"/>
                    </a:cubicBezTo>
                    <a:cubicBezTo>
                      <a:pt x="450" y="447"/>
                      <a:pt x="449" y="449"/>
                      <a:pt x="451" y="451"/>
                    </a:cubicBezTo>
                    <a:cubicBezTo>
                      <a:pt x="450" y="454"/>
                      <a:pt x="455" y="452"/>
                      <a:pt x="455" y="455"/>
                    </a:cubicBezTo>
                    <a:cubicBezTo>
                      <a:pt x="455" y="459"/>
                      <a:pt x="458" y="456"/>
                      <a:pt x="461" y="458"/>
                    </a:cubicBezTo>
                    <a:cubicBezTo>
                      <a:pt x="463" y="459"/>
                      <a:pt x="462" y="462"/>
                      <a:pt x="466" y="462"/>
                    </a:cubicBezTo>
                    <a:cubicBezTo>
                      <a:pt x="462" y="466"/>
                      <a:pt x="466" y="470"/>
                      <a:pt x="466" y="474"/>
                    </a:cubicBezTo>
                    <a:cubicBezTo>
                      <a:pt x="464" y="474"/>
                      <a:pt x="463" y="474"/>
                      <a:pt x="461" y="474"/>
                    </a:cubicBezTo>
                    <a:cubicBezTo>
                      <a:pt x="463" y="480"/>
                      <a:pt x="457" y="478"/>
                      <a:pt x="458" y="483"/>
                    </a:cubicBezTo>
                    <a:cubicBezTo>
                      <a:pt x="455" y="483"/>
                      <a:pt x="454" y="483"/>
                      <a:pt x="454" y="486"/>
                    </a:cubicBezTo>
                    <a:cubicBezTo>
                      <a:pt x="452" y="486"/>
                      <a:pt x="450" y="486"/>
                      <a:pt x="448" y="486"/>
                    </a:cubicBezTo>
                    <a:cubicBezTo>
                      <a:pt x="446" y="486"/>
                      <a:pt x="447" y="489"/>
                      <a:pt x="446" y="491"/>
                    </a:cubicBezTo>
                    <a:cubicBezTo>
                      <a:pt x="446" y="491"/>
                      <a:pt x="444" y="490"/>
                      <a:pt x="443" y="491"/>
                    </a:cubicBezTo>
                    <a:cubicBezTo>
                      <a:pt x="443" y="491"/>
                      <a:pt x="444" y="494"/>
                      <a:pt x="443" y="495"/>
                    </a:cubicBezTo>
                    <a:cubicBezTo>
                      <a:pt x="440" y="494"/>
                      <a:pt x="439" y="495"/>
                      <a:pt x="439" y="498"/>
                    </a:cubicBezTo>
                    <a:cubicBezTo>
                      <a:pt x="436" y="498"/>
                      <a:pt x="435" y="498"/>
                      <a:pt x="433" y="499"/>
                    </a:cubicBezTo>
                    <a:cubicBezTo>
                      <a:pt x="430" y="501"/>
                      <a:pt x="431" y="501"/>
                      <a:pt x="427" y="502"/>
                    </a:cubicBezTo>
                    <a:cubicBezTo>
                      <a:pt x="425" y="503"/>
                      <a:pt x="418" y="505"/>
                      <a:pt x="418" y="510"/>
                    </a:cubicBezTo>
                    <a:cubicBezTo>
                      <a:pt x="416" y="510"/>
                      <a:pt x="414" y="509"/>
                      <a:pt x="412" y="510"/>
                    </a:cubicBezTo>
                    <a:cubicBezTo>
                      <a:pt x="411" y="511"/>
                      <a:pt x="412" y="512"/>
                      <a:pt x="411" y="513"/>
                    </a:cubicBezTo>
                    <a:cubicBezTo>
                      <a:pt x="410" y="513"/>
                      <a:pt x="409" y="513"/>
                      <a:pt x="408" y="513"/>
                    </a:cubicBezTo>
                    <a:cubicBezTo>
                      <a:pt x="408" y="513"/>
                      <a:pt x="403" y="514"/>
                      <a:pt x="403" y="514"/>
                    </a:cubicBezTo>
                    <a:cubicBezTo>
                      <a:pt x="401" y="517"/>
                      <a:pt x="389" y="516"/>
                      <a:pt x="384" y="519"/>
                    </a:cubicBezTo>
                    <a:cubicBezTo>
                      <a:pt x="379" y="519"/>
                      <a:pt x="388" y="521"/>
                      <a:pt x="381" y="522"/>
                    </a:cubicBezTo>
                    <a:cubicBezTo>
                      <a:pt x="380" y="522"/>
                      <a:pt x="379" y="521"/>
                      <a:pt x="378" y="522"/>
                    </a:cubicBezTo>
                    <a:cubicBezTo>
                      <a:pt x="377" y="522"/>
                      <a:pt x="377" y="525"/>
                      <a:pt x="374" y="525"/>
                    </a:cubicBezTo>
                    <a:cubicBezTo>
                      <a:pt x="375" y="521"/>
                      <a:pt x="371" y="523"/>
                      <a:pt x="371" y="522"/>
                    </a:cubicBezTo>
                    <a:cubicBezTo>
                      <a:pt x="370" y="520"/>
                      <a:pt x="372" y="515"/>
                      <a:pt x="368" y="516"/>
                    </a:cubicBezTo>
                    <a:cubicBezTo>
                      <a:pt x="367" y="513"/>
                      <a:pt x="369" y="513"/>
                      <a:pt x="369" y="511"/>
                    </a:cubicBezTo>
                    <a:cubicBezTo>
                      <a:pt x="368" y="510"/>
                      <a:pt x="365" y="509"/>
                      <a:pt x="368" y="508"/>
                    </a:cubicBezTo>
                    <a:cubicBezTo>
                      <a:pt x="367" y="506"/>
                      <a:pt x="366" y="505"/>
                      <a:pt x="363" y="505"/>
                    </a:cubicBezTo>
                    <a:cubicBezTo>
                      <a:pt x="365" y="501"/>
                      <a:pt x="361" y="497"/>
                      <a:pt x="363" y="496"/>
                    </a:cubicBezTo>
                    <a:cubicBezTo>
                      <a:pt x="364" y="495"/>
                      <a:pt x="361" y="496"/>
                      <a:pt x="360" y="495"/>
                    </a:cubicBezTo>
                    <a:cubicBezTo>
                      <a:pt x="359" y="494"/>
                      <a:pt x="360" y="490"/>
                      <a:pt x="360" y="491"/>
                    </a:cubicBezTo>
                    <a:cubicBezTo>
                      <a:pt x="360" y="490"/>
                      <a:pt x="358" y="488"/>
                      <a:pt x="357" y="488"/>
                    </a:cubicBezTo>
                    <a:cubicBezTo>
                      <a:pt x="357" y="487"/>
                      <a:pt x="358" y="486"/>
                      <a:pt x="356" y="486"/>
                    </a:cubicBezTo>
                    <a:cubicBezTo>
                      <a:pt x="355" y="486"/>
                      <a:pt x="354" y="481"/>
                      <a:pt x="353" y="482"/>
                    </a:cubicBezTo>
                    <a:cubicBezTo>
                      <a:pt x="353" y="482"/>
                      <a:pt x="353" y="483"/>
                      <a:pt x="353" y="483"/>
                    </a:cubicBezTo>
                    <a:cubicBezTo>
                      <a:pt x="350" y="481"/>
                      <a:pt x="350" y="476"/>
                      <a:pt x="346" y="476"/>
                    </a:cubicBezTo>
                    <a:cubicBezTo>
                      <a:pt x="349" y="470"/>
                      <a:pt x="342" y="468"/>
                      <a:pt x="343" y="461"/>
                    </a:cubicBezTo>
                    <a:cubicBezTo>
                      <a:pt x="342" y="459"/>
                      <a:pt x="340" y="460"/>
                      <a:pt x="340" y="458"/>
                    </a:cubicBezTo>
                    <a:cubicBezTo>
                      <a:pt x="339" y="455"/>
                      <a:pt x="335" y="457"/>
                      <a:pt x="334" y="455"/>
                    </a:cubicBezTo>
                    <a:cubicBezTo>
                      <a:pt x="335" y="453"/>
                      <a:pt x="335" y="452"/>
                      <a:pt x="332" y="452"/>
                    </a:cubicBezTo>
                    <a:cubicBezTo>
                      <a:pt x="334" y="450"/>
                      <a:pt x="333" y="449"/>
                      <a:pt x="332" y="445"/>
                    </a:cubicBezTo>
                    <a:cubicBezTo>
                      <a:pt x="332" y="444"/>
                      <a:pt x="333" y="442"/>
                      <a:pt x="332" y="442"/>
                    </a:cubicBezTo>
                    <a:cubicBezTo>
                      <a:pt x="332" y="442"/>
                      <a:pt x="331" y="442"/>
                      <a:pt x="331" y="442"/>
                    </a:cubicBezTo>
                    <a:cubicBezTo>
                      <a:pt x="330" y="438"/>
                      <a:pt x="333" y="439"/>
                      <a:pt x="331" y="436"/>
                    </a:cubicBezTo>
                    <a:cubicBezTo>
                      <a:pt x="329" y="434"/>
                      <a:pt x="328" y="443"/>
                      <a:pt x="328" y="436"/>
                    </a:cubicBezTo>
                    <a:cubicBezTo>
                      <a:pt x="327" y="430"/>
                      <a:pt x="323" y="426"/>
                      <a:pt x="317" y="421"/>
                    </a:cubicBezTo>
                    <a:cubicBezTo>
                      <a:pt x="313" y="424"/>
                      <a:pt x="316" y="425"/>
                      <a:pt x="314" y="430"/>
                    </a:cubicBezTo>
                    <a:cubicBezTo>
                      <a:pt x="311" y="431"/>
                      <a:pt x="312" y="427"/>
                      <a:pt x="310" y="427"/>
                    </a:cubicBezTo>
                    <a:cubicBezTo>
                      <a:pt x="308" y="427"/>
                      <a:pt x="307" y="425"/>
                      <a:pt x="306" y="425"/>
                    </a:cubicBezTo>
                    <a:cubicBezTo>
                      <a:pt x="308" y="427"/>
                      <a:pt x="306" y="434"/>
                      <a:pt x="311" y="434"/>
                    </a:cubicBezTo>
                    <a:cubicBezTo>
                      <a:pt x="309" y="438"/>
                      <a:pt x="312" y="442"/>
                      <a:pt x="314" y="448"/>
                    </a:cubicBezTo>
                    <a:cubicBezTo>
                      <a:pt x="315" y="448"/>
                      <a:pt x="314" y="450"/>
                      <a:pt x="314" y="451"/>
                    </a:cubicBezTo>
                    <a:cubicBezTo>
                      <a:pt x="316" y="452"/>
                      <a:pt x="317" y="459"/>
                      <a:pt x="319" y="462"/>
                    </a:cubicBezTo>
                    <a:cubicBezTo>
                      <a:pt x="321" y="462"/>
                      <a:pt x="323" y="462"/>
                      <a:pt x="325" y="462"/>
                    </a:cubicBezTo>
                    <a:cubicBezTo>
                      <a:pt x="324" y="464"/>
                      <a:pt x="323" y="465"/>
                      <a:pt x="323" y="467"/>
                    </a:cubicBezTo>
                    <a:cubicBezTo>
                      <a:pt x="325" y="467"/>
                      <a:pt x="326" y="466"/>
                      <a:pt x="326" y="465"/>
                    </a:cubicBezTo>
                    <a:cubicBezTo>
                      <a:pt x="329" y="467"/>
                      <a:pt x="328" y="470"/>
                      <a:pt x="329" y="473"/>
                    </a:cubicBezTo>
                    <a:cubicBezTo>
                      <a:pt x="330" y="474"/>
                      <a:pt x="332" y="474"/>
                      <a:pt x="332" y="474"/>
                    </a:cubicBezTo>
                    <a:cubicBezTo>
                      <a:pt x="333" y="475"/>
                      <a:pt x="332" y="477"/>
                      <a:pt x="332" y="477"/>
                    </a:cubicBezTo>
                    <a:cubicBezTo>
                      <a:pt x="332" y="477"/>
                      <a:pt x="334" y="477"/>
                      <a:pt x="334" y="477"/>
                    </a:cubicBezTo>
                    <a:cubicBezTo>
                      <a:pt x="334" y="479"/>
                      <a:pt x="332" y="480"/>
                      <a:pt x="332" y="480"/>
                    </a:cubicBezTo>
                    <a:cubicBezTo>
                      <a:pt x="333" y="482"/>
                      <a:pt x="334" y="482"/>
                      <a:pt x="335" y="483"/>
                    </a:cubicBezTo>
                    <a:cubicBezTo>
                      <a:pt x="336" y="484"/>
                      <a:pt x="335" y="486"/>
                      <a:pt x="335" y="486"/>
                    </a:cubicBezTo>
                    <a:cubicBezTo>
                      <a:pt x="335" y="486"/>
                      <a:pt x="337" y="486"/>
                      <a:pt x="337" y="486"/>
                    </a:cubicBezTo>
                    <a:cubicBezTo>
                      <a:pt x="337" y="488"/>
                      <a:pt x="335" y="493"/>
                      <a:pt x="340" y="492"/>
                    </a:cubicBezTo>
                    <a:cubicBezTo>
                      <a:pt x="340" y="495"/>
                      <a:pt x="339" y="498"/>
                      <a:pt x="341" y="501"/>
                    </a:cubicBezTo>
                    <a:cubicBezTo>
                      <a:pt x="342" y="502"/>
                      <a:pt x="344" y="503"/>
                      <a:pt x="344" y="504"/>
                    </a:cubicBezTo>
                    <a:cubicBezTo>
                      <a:pt x="345" y="505"/>
                      <a:pt x="345" y="507"/>
                      <a:pt x="346" y="508"/>
                    </a:cubicBezTo>
                    <a:cubicBezTo>
                      <a:pt x="346" y="509"/>
                      <a:pt x="348" y="509"/>
                      <a:pt x="349" y="510"/>
                    </a:cubicBezTo>
                    <a:cubicBezTo>
                      <a:pt x="350" y="511"/>
                      <a:pt x="347" y="514"/>
                      <a:pt x="350" y="514"/>
                    </a:cubicBezTo>
                    <a:cubicBezTo>
                      <a:pt x="352" y="514"/>
                      <a:pt x="351" y="518"/>
                      <a:pt x="351" y="520"/>
                    </a:cubicBezTo>
                    <a:cubicBezTo>
                      <a:pt x="357" y="517"/>
                      <a:pt x="356" y="523"/>
                      <a:pt x="363" y="522"/>
                    </a:cubicBezTo>
                    <a:cubicBezTo>
                      <a:pt x="364" y="526"/>
                      <a:pt x="366" y="528"/>
                      <a:pt x="366" y="532"/>
                    </a:cubicBezTo>
                    <a:cubicBezTo>
                      <a:pt x="372" y="541"/>
                      <a:pt x="389" y="538"/>
                      <a:pt x="400" y="536"/>
                    </a:cubicBezTo>
                    <a:cubicBezTo>
                      <a:pt x="402" y="537"/>
                      <a:pt x="401" y="534"/>
                      <a:pt x="402" y="533"/>
                    </a:cubicBezTo>
                    <a:cubicBezTo>
                      <a:pt x="405" y="532"/>
                      <a:pt x="412" y="536"/>
                      <a:pt x="411" y="531"/>
                    </a:cubicBezTo>
                    <a:cubicBezTo>
                      <a:pt x="414" y="532"/>
                      <a:pt x="413" y="535"/>
                      <a:pt x="412" y="538"/>
                    </a:cubicBezTo>
                    <a:cubicBezTo>
                      <a:pt x="412" y="538"/>
                      <a:pt x="411" y="540"/>
                      <a:pt x="411" y="539"/>
                    </a:cubicBezTo>
                    <a:cubicBezTo>
                      <a:pt x="410" y="542"/>
                      <a:pt x="412" y="546"/>
                      <a:pt x="411" y="548"/>
                    </a:cubicBezTo>
                    <a:cubicBezTo>
                      <a:pt x="411" y="549"/>
                      <a:pt x="408" y="548"/>
                      <a:pt x="408" y="548"/>
                    </a:cubicBezTo>
                    <a:cubicBezTo>
                      <a:pt x="408" y="549"/>
                      <a:pt x="408" y="555"/>
                      <a:pt x="406" y="557"/>
                    </a:cubicBezTo>
                    <a:cubicBezTo>
                      <a:pt x="406" y="558"/>
                      <a:pt x="402" y="559"/>
                      <a:pt x="403" y="565"/>
                    </a:cubicBezTo>
                    <a:cubicBezTo>
                      <a:pt x="399" y="565"/>
                      <a:pt x="401" y="573"/>
                      <a:pt x="396" y="572"/>
                    </a:cubicBezTo>
                    <a:cubicBezTo>
                      <a:pt x="397" y="577"/>
                      <a:pt x="394" y="577"/>
                      <a:pt x="394" y="581"/>
                    </a:cubicBezTo>
                    <a:cubicBezTo>
                      <a:pt x="389" y="579"/>
                      <a:pt x="392" y="587"/>
                      <a:pt x="387" y="585"/>
                    </a:cubicBezTo>
                    <a:cubicBezTo>
                      <a:pt x="387" y="587"/>
                      <a:pt x="387" y="588"/>
                      <a:pt x="387" y="590"/>
                    </a:cubicBezTo>
                    <a:cubicBezTo>
                      <a:pt x="386" y="590"/>
                      <a:pt x="385" y="588"/>
                      <a:pt x="384" y="588"/>
                    </a:cubicBezTo>
                    <a:cubicBezTo>
                      <a:pt x="381" y="590"/>
                      <a:pt x="383" y="592"/>
                      <a:pt x="378" y="593"/>
                    </a:cubicBezTo>
                    <a:cubicBezTo>
                      <a:pt x="378" y="593"/>
                      <a:pt x="374" y="594"/>
                      <a:pt x="374" y="594"/>
                    </a:cubicBezTo>
                    <a:cubicBezTo>
                      <a:pt x="374" y="594"/>
                      <a:pt x="374" y="596"/>
                      <a:pt x="374" y="596"/>
                    </a:cubicBezTo>
                    <a:cubicBezTo>
                      <a:pt x="372" y="597"/>
                      <a:pt x="369" y="598"/>
                      <a:pt x="368" y="599"/>
                    </a:cubicBezTo>
                    <a:cubicBezTo>
                      <a:pt x="364" y="601"/>
                      <a:pt x="362" y="606"/>
                      <a:pt x="357" y="606"/>
                    </a:cubicBezTo>
                    <a:cubicBezTo>
                      <a:pt x="359" y="610"/>
                      <a:pt x="355" y="610"/>
                      <a:pt x="356" y="614"/>
                    </a:cubicBezTo>
                    <a:cubicBezTo>
                      <a:pt x="354" y="615"/>
                      <a:pt x="354" y="614"/>
                      <a:pt x="351" y="614"/>
                    </a:cubicBezTo>
                    <a:cubicBezTo>
                      <a:pt x="353" y="615"/>
                      <a:pt x="349" y="617"/>
                      <a:pt x="350" y="618"/>
                    </a:cubicBezTo>
                    <a:cubicBezTo>
                      <a:pt x="353" y="621"/>
                      <a:pt x="349" y="618"/>
                      <a:pt x="349" y="622"/>
                    </a:cubicBezTo>
                    <a:cubicBezTo>
                      <a:pt x="348" y="624"/>
                      <a:pt x="346" y="623"/>
                      <a:pt x="346" y="624"/>
                    </a:cubicBezTo>
                    <a:cubicBezTo>
                      <a:pt x="345" y="625"/>
                      <a:pt x="346" y="626"/>
                      <a:pt x="346" y="627"/>
                    </a:cubicBezTo>
                    <a:cubicBezTo>
                      <a:pt x="345" y="628"/>
                      <a:pt x="342" y="640"/>
                      <a:pt x="343" y="643"/>
                    </a:cubicBezTo>
                    <a:cubicBezTo>
                      <a:pt x="343" y="646"/>
                      <a:pt x="344" y="647"/>
                      <a:pt x="346" y="649"/>
                    </a:cubicBezTo>
                    <a:cubicBezTo>
                      <a:pt x="346" y="653"/>
                      <a:pt x="345" y="655"/>
                      <a:pt x="346" y="658"/>
                    </a:cubicBezTo>
                    <a:cubicBezTo>
                      <a:pt x="346" y="658"/>
                      <a:pt x="347" y="664"/>
                      <a:pt x="349" y="664"/>
                    </a:cubicBezTo>
                    <a:cubicBezTo>
                      <a:pt x="353" y="664"/>
                      <a:pt x="344" y="670"/>
                      <a:pt x="351" y="671"/>
                    </a:cubicBezTo>
                    <a:cubicBezTo>
                      <a:pt x="351" y="679"/>
                      <a:pt x="353" y="684"/>
                      <a:pt x="351" y="691"/>
                    </a:cubicBezTo>
                    <a:cubicBezTo>
                      <a:pt x="351" y="695"/>
                      <a:pt x="347" y="699"/>
                      <a:pt x="347" y="702"/>
                    </a:cubicBezTo>
                    <a:cubicBezTo>
                      <a:pt x="343" y="703"/>
                      <a:pt x="338" y="707"/>
                      <a:pt x="337" y="708"/>
                    </a:cubicBezTo>
                    <a:cubicBezTo>
                      <a:pt x="336" y="709"/>
                      <a:pt x="335" y="709"/>
                      <a:pt x="337" y="710"/>
                    </a:cubicBezTo>
                    <a:cubicBezTo>
                      <a:pt x="337" y="712"/>
                      <a:pt x="334" y="711"/>
                      <a:pt x="332" y="711"/>
                    </a:cubicBezTo>
                    <a:cubicBezTo>
                      <a:pt x="331" y="712"/>
                      <a:pt x="332" y="714"/>
                      <a:pt x="331" y="714"/>
                    </a:cubicBezTo>
                    <a:cubicBezTo>
                      <a:pt x="330" y="715"/>
                      <a:pt x="328" y="711"/>
                      <a:pt x="328" y="714"/>
                    </a:cubicBezTo>
                    <a:cubicBezTo>
                      <a:pt x="328" y="716"/>
                      <a:pt x="326" y="715"/>
                      <a:pt x="325" y="716"/>
                    </a:cubicBezTo>
                    <a:cubicBezTo>
                      <a:pt x="323" y="717"/>
                      <a:pt x="323" y="721"/>
                      <a:pt x="319" y="720"/>
                    </a:cubicBezTo>
                    <a:cubicBezTo>
                      <a:pt x="317" y="728"/>
                      <a:pt x="319" y="741"/>
                      <a:pt x="320" y="753"/>
                    </a:cubicBezTo>
                    <a:cubicBezTo>
                      <a:pt x="319" y="754"/>
                      <a:pt x="318" y="755"/>
                      <a:pt x="317" y="753"/>
                    </a:cubicBezTo>
                    <a:cubicBezTo>
                      <a:pt x="316" y="752"/>
                      <a:pt x="317" y="755"/>
                      <a:pt x="316" y="756"/>
                    </a:cubicBezTo>
                    <a:cubicBezTo>
                      <a:pt x="314" y="757"/>
                      <a:pt x="312" y="755"/>
                      <a:pt x="311" y="757"/>
                    </a:cubicBezTo>
                    <a:cubicBezTo>
                      <a:pt x="311" y="759"/>
                      <a:pt x="306" y="759"/>
                      <a:pt x="304" y="762"/>
                    </a:cubicBezTo>
                    <a:cubicBezTo>
                      <a:pt x="304" y="765"/>
                      <a:pt x="304" y="768"/>
                      <a:pt x="304" y="771"/>
                    </a:cubicBezTo>
                    <a:cubicBezTo>
                      <a:pt x="301" y="771"/>
                      <a:pt x="302" y="776"/>
                      <a:pt x="301" y="778"/>
                    </a:cubicBezTo>
                    <a:cubicBezTo>
                      <a:pt x="301" y="779"/>
                      <a:pt x="298" y="779"/>
                      <a:pt x="298" y="780"/>
                    </a:cubicBezTo>
                    <a:cubicBezTo>
                      <a:pt x="297" y="782"/>
                      <a:pt x="298" y="785"/>
                      <a:pt x="295" y="787"/>
                    </a:cubicBezTo>
                    <a:cubicBezTo>
                      <a:pt x="295" y="787"/>
                      <a:pt x="295" y="789"/>
                      <a:pt x="295" y="790"/>
                    </a:cubicBezTo>
                    <a:cubicBezTo>
                      <a:pt x="295" y="790"/>
                      <a:pt x="292" y="789"/>
                      <a:pt x="292" y="790"/>
                    </a:cubicBezTo>
                    <a:cubicBezTo>
                      <a:pt x="292" y="791"/>
                      <a:pt x="293" y="793"/>
                      <a:pt x="292" y="794"/>
                    </a:cubicBezTo>
                    <a:cubicBezTo>
                      <a:pt x="292" y="795"/>
                      <a:pt x="290" y="794"/>
                      <a:pt x="289" y="794"/>
                    </a:cubicBezTo>
                    <a:cubicBezTo>
                      <a:pt x="289" y="795"/>
                      <a:pt x="290" y="797"/>
                      <a:pt x="289" y="797"/>
                    </a:cubicBezTo>
                    <a:cubicBezTo>
                      <a:pt x="289" y="798"/>
                      <a:pt x="287" y="797"/>
                      <a:pt x="286" y="797"/>
                    </a:cubicBezTo>
                    <a:cubicBezTo>
                      <a:pt x="285" y="798"/>
                      <a:pt x="283" y="801"/>
                      <a:pt x="283" y="802"/>
                    </a:cubicBezTo>
                    <a:cubicBezTo>
                      <a:pt x="283" y="804"/>
                      <a:pt x="281" y="802"/>
                      <a:pt x="280" y="803"/>
                    </a:cubicBezTo>
                    <a:cubicBezTo>
                      <a:pt x="280" y="804"/>
                      <a:pt x="281" y="806"/>
                      <a:pt x="280" y="806"/>
                    </a:cubicBezTo>
                    <a:cubicBezTo>
                      <a:pt x="280" y="807"/>
                      <a:pt x="278" y="806"/>
                      <a:pt x="277" y="806"/>
                    </a:cubicBezTo>
                    <a:cubicBezTo>
                      <a:pt x="276" y="807"/>
                      <a:pt x="275" y="808"/>
                      <a:pt x="274" y="809"/>
                    </a:cubicBezTo>
                    <a:cubicBezTo>
                      <a:pt x="274" y="810"/>
                      <a:pt x="272" y="812"/>
                      <a:pt x="271" y="812"/>
                    </a:cubicBezTo>
                    <a:cubicBezTo>
                      <a:pt x="271" y="812"/>
                      <a:pt x="267" y="814"/>
                      <a:pt x="267" y="814"/>
                    </a:cubicBezTo>
                    <a:cubicBezTo>
                      <a:pt x="266" y="813"/>
                      <a:pt x="266" y="813"/>
                      <a:pt x="264" y="814"/>
                    </a:cubicBezTo>
                    <a:cubicBezTo>
                      <a:pt x="262" y="815"/>
                      <a:pt x="261" y="814"/>
                      <a:pt x="258" y="815"/>
                    </a:cubicBezTo>
                    <a:cubicBezTo>
                      <a:pt x="257" y="815"/>
                      <a:pt x="247" y="819"/>
                      <a:pt x="245" y="815"/>
                    </a:cubicBezTo>
                    <a:cubicBezTo>
                      <a:pt x="243" y="815"/>
                      <a:pt x="245" y="817"/>
                      <a:pt x="245" y="817"/>
                    </a:cubicBezTo>
                    <a:cubicBezTo>
                      <a:pt x="242" y="820"/>
                      <a:pt x="239" y="817"/>
                      <a:pt x="234" y="818"/>
                    </a:cubicBezTo>
                    <a:cubicBezTo>
                      <a:pt x="233" y="818"/>
                      <a:pt x="234" y="820"/>
                      <a:pt x="234" y="820"/>
                    </a:cubicBezTo>
                    <a:cubicBezTo>
                      <a:pt x="233" y="822"/>
                      <a:pt x="225" y="818"/>
                      <a:pt x="221" y="818"/>
                    </a:cubicBezTo>
                    <a:cubicBezTo>
                      <a:pt x="221" y="811"/>
                      <a:pt x="214" y="807"/>
                      <a:pt x="218" y="800"/>
                    </a:cubicBezTo>
                    <a:cubicBezTo>
                      <a:pt x="215" y="798"/>
                      <a:pt x="211" y="795"/>
                      <a:pt x="212" y="788"/>
                    </a:cubicBezTo>
                    <a:cubicBezTo>
                      <a:pt x="208" y="793"/>
                      <a:pt x="211" y="791"/>
                      <a:pt x="209" y="784"/>
                    </a:cubicBezTo>
                    <a:cubicBezTo>
                      <a:pt x="207" y="777"/>
                      <a:pt x="198" y="772"/>
                      <a:pt x="200" y="763"/>
                    </a:cubicBezTo>
                    <a:cubicBezTo>
                      <a:pt x="199" y="762"/>
                      <a:pt x="199" y="766"/>
                      <a:pt x="199" y="766"/>
                    </a:cubicBezTo>
                    <a:cubicBezTo>
                      <a:pt x="195" y="765"/>
                      <a:pt x="199" y="756"/>
                      <a:pt x="196" y="760"/>
                    </a:cubicBezTo>
                    <a:cubicBezTo>
                      <a:pt x="193" y="758"/>
                      <a:pt x="194" y="753"/>
                      <a:pt x="194" y="750"/>
                    </a:cubicBezTo>
                    <a:cubicBezTo>
                      <a:pt x="195" y="745"/>
                      <a:pt x="195" y="742"/>
                      <a:pt x="193" y="737"/>
                    </a:cubicBezTo>
                    <a:cubicBezTo>
                      <a:pt x="194" y="734"/>
                      <a:pt x="189" y="736"/>
                      <a:pt x="188" y="735"/>
                    </a:cubicBezTo>
                    <a:cubicBezTo>
                      <a:pt x="188" y="734"/>
                      <a:pt x="192" y="731"/>
                      <a:pt x="186" y="732"/>
                    </a:cubicBezTo>
                    <a:cubicBezTo>
                      <a:pt x="185" y="731"/>
                      <a:pt x="186" y="728"/>
                      <a:pt x="186" y="728"/>
                    </a:cubicBezTo>
                    <a:cubicBezTo>
                      <a:pt x="185" y="727"/>
                      <a:pt x="183" y="728"/>
                      <a:pt x="183" y="728"/>
                    </a:cubicBezTo>
                    <a:cubicBezTo>
                      <a:pt x="182" y="727"/>
                      <a:pt x="187" y="722"/>
                      <a:pt x="181" y="723"/>
                    </a:cubicBezTo>
                    <a:cubicBezTo>
                      <a:pt x="181" y="721"/>
                      <a:pt x="183" y="720"/>
                      <a:pt x="183" y="717"/>
                    </a:cubicBezTo>
                    <a:cubicBezTo>
                      <a:pt x="180" y="716"/>
                      <a:pt x="183" y="710"/>
                      <a:pt x="178" y="711"/>
                    </a:cubicBezTo>
                    <a:cubicBezTo>
                      <a:pt x="178" y="697"/>
                      <a:pt x="179" y="693"/>
                      <a:pt x="186" y="685"/>
                    </a:cubicBezTo>
                    <a:cubicBezTo>
                      <a:pt x="185" y="683"/>
                      <a:pt x="187" y="677"/>
                      <a:pt x="184" y="677"/>
                    </a:cubicBezTo>
                    <a:cubicBezTo>
                      <a:pt x="184" y="675"/>
                      <a:pt x="187" y="677"/>
                      <a:pt x="188" y="676"/>
                    </a:cubicBezTo>
                    <a:cubicBezTo>
                      <a:pt x="189" y="675"/>
                      <a:pt x="188" y="672"/>
                      <a:pt x="190" y="673"/>
                    </a:cubicBezTo>
                    <a:cubicBezTo>
                      <a:pt x="190" y="671"/>
                      <a:pt x="189" y="657"/>
                      <a:pt x="187" y="661"/>
                    </a:cubicBezTo>
                    <a:cubicBezTo>
                      <a:pt x="184" y="658"/>
                      <a:pt x="186" y="655"/>
                      <a:pt x="186" y="652"/>
                    </a:cubicBezTo>
                    <a:cubicBezTo>
                      <a:pt x="185" y="649"/>
                      <a:pt x="186" y="645"/>
                      <a:pt x="186" y="642"/>
                    </a:cubicBezTo>
                    <a:cubicBezTo>
                      <a:pt x="185" y="640"/>
                      <a:pt x="183" y="641"/>
                      <a:pt x="183" y="640"/>
                    </a:cubicBezTo>
                    <a:cubicBezTo>
                      <a:pt x="182" y="639"/>
                      <a:pt x="184" y="638"/>
                      <a:pt x="184" y="637"/>
                    </a:cubicBezTo>
                    <a:cubicBezTo>
                      <a:pt x="184" y="637"/>
                      <a:pt x="183" y="637"/>
                      <a:pt x="183" y="636"/>
                    </a:cubicBezTo>
                    <a:cubicBezTo>
                      <a:pt x="182" y="632"/>
                      <a:pt x="181" y="633"/>
                      <a:pt x="180" y="631"/>
                    </a:cubicBezTo>
                    <a:cubicBezTo>
                      <a:pt x="179" y="631"/>
                      <a:pt x="180" y="629"/>
                      <a:pt x="180" y="628"/>
                    </a:cubicBezTo>
                    <a:cubicBezTo>
                      <a:pt x="179" y="628"/>
                      <a:pt x="175" y="628"/>
                      <a:pt x="177" y="627"/>
                    </a:cubicBezTo>
                    <a:cubicBezTo>
                      <a:pt x="177" y="627"/>
                      <a:pt x="178" y="627"/>
                      <a:pt x="178" y="627"/>
                    </a:cubicBezTo>
                    <a:cubicBezTo>
                      <a:pt x="176" y="624"/>
                      <a:pt x="174" y="623"/>
                      <a:pt x="171" y="621"/>
                    </a:cubicBezTo>
                    <a:cubicBezTo>
                      <a:pt x="170" y="620"/>
                      <a:pt x="171" y="620"/>
                      <a:pt x="169" y="619"/>
                    </a:cubicBezTo>
                    <a:cubicBezTo>
                      <a:pt x="168" y="619"/>
                      <a:pt x="168" y="615"/>
                      <a:pt x="165" y="617"/>
                    </a:cubicBezTo>
                    <a:cubicBezTo>
                      <a:pt x="162" y="604"/>
                      <a:pt x="165" y="593"/>
                      <a:pt x="165" y="579"/>
                    </a:cubicBezTo>
                    <a:cubicBezTo>
                      <a:pt x="164" y="577"/>
                      <a:pt x="161" y="582"/>
                      <a:pt x="162" y="575"/>
                    </a:cubicBezTo>
                    <a:cubicBezTo>
                      <a:pt x="153" y="576"/>
                      <a:pt x="146" y="575"/>
                      <a:pt x="141" y="572"/>
                    </a:cubicBezTo>
                    <a:cubicBezTo>
                      <a:pt x="143" y="564"/>
                      <a:pt x="137" y="573"/>
                      <a:pt x="138" y="565"/>
                    </a:cubicBezTo>
                    <a:cubicBezTo>
                      <a:pt x="132" y="563"/>
                      <a:pt x="130" y="561"/>
                      <a:pt x="122" y="563"/>
                    </a:cubicBezTo>
                    <a:cubicBezTo>
                      <a:pt x="120" y="563"/>
                      <a:pt x="118" y="564"/>
                      <a:pt x="116" y="565"/>
                    </a:cubicBezTo>
                    <a:cubicBezTo>
                      <a:pt x="115" y="565"/>
                      <a:pt x="111" y="567"/>
                      <a:pt x="107" y="566"/>
                    </a:cubicBezTo>
                    <a:cubicBezTo>
                      <a:pt x="109" y="570"/>
                      <a:pt x="111" y="568"/>
                      <a:pt x="104" y="569"/>
                    </a:cubicBezTo>
                    <a:cubicBezTo>
                      <a:pt x="99" y="570"/>
                      <a:pt x="96" y="572"/>
                      <a:pt x="88" y="572"/>
                    </a:cubicBezTo>
                    <a:cubicBezTo>
                      <a:pt x="85" y="572"/>
                      <a:pt x="85" y="571"/>
                      <a:pt x="83" y="571"/>
                    </a:cubicBezTo>
                    <a:cubicBezTo>
                      <a:pt x="74" y="569"/>
                      <a:pt x="63" y="575"/>
                      <a:pt x="55" y="574"/>
                    </a:cubicBezTo>
                    <a:cubicBezTo>
                      <a:pt x="56" y="568"/>
                      <a:pt x="50" y="570"/>
                      <a:pt x="48" y="569"/>
                    </a:cubicBezTo>
                    <a:cubicBezTo>
                      <a:pt x="47" y="569"/>
                      <a:pt x="48" y="567"/>
                      <a:pt x="48" y="566"/>
                    </a:cubicBezTo>
                    <a:cubicBezTo>
                      <a:pt x="47" y="565"/>
                      <a:pt x="44" y="567"/>
                      <a:pt x="43" y="566"/>
                    </a:cubicBezTo>
                    <a:cubicBezTo>
                      <a:pt x="43" y="566"/>
                      <a:pt x="44" y="564"/>
                      <a:pt x="43" y="563"/>
                    </a:cubicBezTo>
                    <a:cubicBezTo>
                      <a:pt x="42" y="562"/>
                      <a:pt x="40" y="564"/>
                      <a:pt x="40" y="562"/>
                    </a:cubicBezTo>
                    <a:cubicBezTo>
                      <a:pt x="40" y="561"/>
                      <a:pt x="38" y="559"/>
                      <a:pt x="37" y="559"/>
                    </a:cubicBezTo>
                    <a:cubicBezTo>
                      <a:pt x="36" y="558"/>
                      <a:pt x="38" y="557"/>
                      <a:pt x="36" y="557"/>
                    </a:cubicBezTo>
                    <a:cubicBezTo>
                      <a:pt x="34" y="557"/>
                      <a:pt x="35" y="555"/>
                      <a:pt x="34" y="554"/>
                    </a:cubicBezTo>
                    <a:cubicBezTo>
                      <a:pt x="34" y="552"/>
                      <a:pt x="32" y="554"/>
                      <a:pt x="31" y="553"/>
                    </a:cubicBezTo>
                    <a:cubicBezTo>
                      <a:pt x="31" y="552"/>
                      <a:pt x="32" y="551"/>
                      <a:pt x="31" y="550"/>
                    </a:cubicBezTo>
                    <a:cubicBezTo>
                      <a:pt x="30" y="548"/>
                      <a:pt x="28" y="550"/>
                      <a:pt x="28" y="548"/>
                    </a:cubicBezTo>
                    <a:cubicBezTo>
                      <a:pt x="28" y="548"/>
                      <a:pt x="30" y="546"/>
                      <a:pt x="30" y="547"/>
                    </a:cubicBezTo>
                    <a:cubicBezTo>
                      <a:pt x="28" y="542"/>
                      <a:pt x="21" y="543"/>
                      <a:pt x="22" y="538"/>
                    </a:cubicBezTo>
                    <a:cubicBezTo>
                      <a:pt x="15" y="540"/>
                      <a:pt x="19" y="532"/>
                      <a:pt x="12" y="533"/>
                    </a:cubicBezTo>
                    <a:cubicBezTo>
                      <a:pt x="13" y="532"/>
                      <a:pt x="14" y="531"/>
                      <a:pt x="14" y="529"/>
                    </a:cubicBezTo>
                    <a:cubicBezTo>
                      <a:pt x="13" y="527"/>
                      <a:pt x="10" y="528"/>
                      <a:pt x="8" y="528"/>
                    </a:cubicBezTo>
                    <a:cubicBezTo>
                      <a:pt x="9" y="525"/>
                      <a:pt x="5" y="524"/>
                      <a:pt x="5" y="523"/>
                    </a:cubicBezTo>
                    <a:cubicBezTo>
                      <a:pt x="4" y="521"/>
                      <a:pt x="7" y="521"/>
                      <a:pt x="5" y="517"/>
                    </a:cubicBezTo>
                    <a:cubicBezTo>
                      <a:pt x="4" y="516"/>
                      <a:pt x="3" y="517"/>
                      <a:pt x="3" y="516"/>
                    </a:cubicBezTo>
                    <a:cubicBezTo>
                      <a:pt x="3" y="515"/>
                      <a:pt x="2" y="511"/>
                      <a:pt x="0" y="510"/>
                    </a:cubicBezTo>
                    <a:cubicBezTo>
                      <a:pt x="0" y="508"/>
                      <a:pt x="3" y="509"/>
                      <a:pt x="5" y="508"/>
                    </a:cubicBezTo>
                    <a:cubicBezTo>
                      <a:pt x="6" y="507"/>
                      <a:pt x="5" y="503"/>
                      <a:pt x="8" y="504"/>
                    </a:cubicBezTo>
                    <a:cubicBezTo>
                      <a:pt x="8" y="495"/>
                      <a:pt x="8" y="487"/>
                      <a:pt x="8" y="479"/>
                    </a:cubicBezTo>
                    <a:cubicBezTo>
                      <a:pt x="8" y="477"/>
                      <a:pt x="5" y="478"/>
                      <a:pt x="5" y="477"/>
                    </a:cubicBezTo>
                    <a:cubicBezTo>
                      <a:pt x="4" y="477"/>
                      <a:pt x="6" y="475"/>
                      <a:pt x="6" y="474"/>
                    </a:cubicBezTo>
                    <a:cubicBezTo>
                      <a:pt x="7" y="472"/>
                      <a:pt x="4" y="471"/>
                      <a:pt x="5" y="468"/>
                    </a:cubicBezTo>
                    <a:cubicBezTo>
                      <a:pt x="10" y="474"/>
                      <a:pt x="5" y="458"/>
                      <a:pt x="11" y="464"/>
                    </a:cubicBezTo>
                    <a:cubicBezTo>
                      <a:pt x="12" y="462"/>
                      <a:pt x="10" y="457"/>
                      <a:pt x="12" y="455"/>
                    </a:cubicBezTo>
                    <a:cubicBezTo>
                      <a:pt x="12" y="455"/>
                      <a:pt x="15" y="455"/>
                      <a:pt x="15" y="455"/>
                    </a:cubicBezTo>
                    <a:cubicBezTo>
                      <a:pt x="15" y="454"/>
                      <a:pt x="13" y="452"/>
                      <a:pt x="14" y="451"/>
                    </a:cubicBezTo>
                    <a:cubicBezTo>
                      <a:pt x="19" y="449"/>
                      <a:pt x="18" y="441"/>
                      <a:pt x="24" y="440"/>
                    </a:cubicBezTo>
                    <a:cubicBezTo>
                      <a:pt x="24" y="435"/>
                      <a:pt x="29" y="435"/>
                      <a:pt x="28" y="430"/>
                    </a:cubicBezTo>
                    <a:cubicBezTo>
                      <a:pt x="31" y="430"/>
                      <a:pt x="31" y="429"/>
                      <a:pt x="31" y="427"/>
                    </a:cubicBezTo>
                    <a:cubicBezTo>
                      <a:pt x="40" y="426"/>
                      <a:pt x="47" y="423"/>
                      <a:pt x="46" y="412"/>
                    </a:cubicBezTo>
                    <a:cubicBezTo>
                      <a:pt x="52" y="413"/>
                      <a:pt x="47" y="404"/>
                      <a:pt x="52" y="405"/>
                    </a:cubicBezTo>
                    <a:cubicBezTo>
                      <a:pt x="52" y="402"/>
                      <a:pt x="52" y="399"/>
                      <a:pt x="52" y="396"/>
                    </a:cubicBezTo>
                    <a:cubicBezTo>
                      <a:pt x="55" y="396"/>
                      <a:pt x="55" y="394"/>
                      <a:pt x="58" y="394"/>
                    </a:cubicBezTo>
                    <a:cubicBezTo>
                      <a:pt x="60" y="391"/>
                      <a:pt x="63" y="389"/>
                      <a:pt x="65" y="385"/>
                    </a:cubicBezTo>
                    <a:cubicBezTo>
                      <a:pt x="66" y="384"/>
                      <a:pt x="67" y="386"/>
                      <a:pt x="67" y="384"/>
                    </a:cubicBezTo>
                    <a:cubicBezTo>
                      <a:pt x="67" y="382"/>
                      <a:pt x="71" y="382"/>
                      <a:pt x="70" y="379"/>
                    </a:cubicBezTo>
                    <a:cubicBezTo>
                      <a:pt x="77" y="381"/>
                      <a:pt x="77" y="376"/>
                      <a:pt x="83" y="376"/>
                    </a:cubicBezTo>
                    <a:cubicBezTo>
                      <a:pt x="81" y="382"/>
                      <a:pt x="90" y="377"/>
                      <a:pt x="88" y="382"/>
                    </a:cubicBezTo>
                    <a:cubicBezTo>
                      <a:pt x="91" y="379"/>
                      <a:pt x="103" y="384"/>
                      <a:pt x="103" y="378"/>
                    </a:cubicBezTo>
                    <a:cubicBezTo>
                      <a:pt x="109" y="377"/>
                      <a:pt x="116" y="375"/>
                      <a:pt x="119" y="370"/>
                    </a:cubicBezTo>
                    <a:cubicBezTo>
                      <a:pt x="121" y="371"/>
                      <a:pt x="123" y="371"/>
                      <a:pt x="123" y="369"/>
                    </a:cubicBezTo>
                    <a:cubicBezTo>
                      <a:pt x="126" y="369"/>
                      <a:pt x="126" y="370"/>
                      <a:pt x="129" y="370"/>
                    </a:cubicBezTo>
                    <a:cubicBezTo>
                      <a:pt x="133" y="371"/>
                      <a:pt x="135" y="369"/>
                      <a:pt x="138" y="369"/>
                    </a:cubicBezTo>
                    <a:cubicBezTo>
                      <a:pt x="138" y="369"/>
                      <a:pt x="139" y="370"/>
                      <a:pt x="140" y="370"/>
                    </a:cubicBezTo>
                    <a:cubicBezTo>
                      <a:pt x="143" y="371"/>
                      <a:pt x="149" y="373"/>
                      <a:pt x="156" y="372"/>
                    </a:cubicBezTo>
                    <a:cubicBezTo>
                      <a:pt x="159" y="371"/>
                      <a:pt x="163" y="367"/>
                      <a:pt x="166" y="370"/>
                    </a:cubicBezTo>
                    <a:cubicBezTo>
                      <a:pt x="169" y="373"/>
                      <a:pt x="168" y="371"/>
                      <a:pt x="172" y="370"/>
                    </a:cubicBezTo>
                    <a:cubicBezTo>
                      <a:pt x="172" y="372"/>
                      <a:pt x="174" y="372"/>
                      <a:pt x="174" y="373"/>
                    </a:cubicBezTo>
                    <a:cubicBezTo>
                      <a:pt x="174" y="374"/>
                      <a:pt x="171" y="375"/>
                      <a:pt x="171" y="375"/>
                    </a:cubicBezTo>
                    <a:cubicBezTo>
                      <a:pt x="170" y="377"/>
                      <a:pt x="172" y="376"/>
                      <a:pt x="172" y="376"/>
                    </a:cubicBezTo>
                    <a:cubicBezTo>
                      <a:pt x="172" y="378"/>
                      <a:pt x="171" y="378"/>
                      <a:pt x="171" y="378"/>
                    </a:cubicBezTo>
                    <a:cubicBezTo>
                      <a:pt x="171" y="379"/>
                      <a:pt x="172" y="379"/>
                      <a:pt x="172" y="381"/>
                    </a:cubicBezTo>
                    <a:cubicBezTo>
                      <a:pt x="172" y="385"/>
                      <a:pt x="170" y="387"/>
                      <a:pt x="174" y="393"/>
                    </a:cubicBezTo>
                    <a:cubicBezTo>
                      <a:pt x="174" y="396"/>
                      <a:pt x="176" y="391"/>
                      <a:pt x="178" y="394"/>
                    </a:cubicBezTo>
                    <a:cubicBezTo>
                      <a:pt x="178" y="396"/>
                      <a:pt x="181" y="395"/>
                      <a:pt x="181" y="396"/>
                    </a:cubicBezTo>
                    <a:cubicBezTo>
                      <a:pt x="181" y="396"/>
                      <a:pt x="181" y="398"/>
                      <a:pt x="181" y="399"/>
                    </a:cubicBezTo>
                    <a:cubicBezTo>
                      <a:pt x="182" y="400"/>
                      <a:pt x="186" y="398"/>
                      <a:pt x="186" y="400"/>
                    </a:cubicBezTo>
                    <a:cubicBezTo>
                      <a:pt x="190" y="398"/>
                      <a:pt x="194" y="405"/>
                      <a:pt x="196" y="400"/>
                    </a:cubicBezTo>
                    <a:cubicBezTo>
                      <a:pt x="198" y="400"/>
                      <a:pt x="197" y="403"/>
                      <a:pt x="197" y="403"/>
                    </a:cubicBezTo>
                    <a:cubicBezTo>
                      <a:pt x="200" y="405"/>
                      <a:pt x="201" y="403"/>
                      <a:pt x="205" y="405"/>
                    </a:cubicBezTo>
                    <a:cubicBezTo>
                      <a:pt x="206" y="405"/>
                      <a:pt x="206" y="407"/>
                      <a:pt x="206" y="408"/>
                    </a:cubicBezTo>
                    <a:cubicBezTo>
                      <a:pt x="207" y="408"/>
                      <a:pt x="209" y="407"/>
                      <a:pt x="209" y="408"/>
                    </a:cubicBezTo>
                    <a:cubicBezTo>
                      <a:pt x="211" y="409"/>
                      <a:pt x="211" y="408"/>
                      <a:pt x="214" y="409"/>
                    </a:cubicBezTo>
                    <a:cubicBezTo>
                      <a:pt x="214" y="409"/>
                      <a:pt x="215" y="412"/>
                      <a:pt x="215" y="412"/>
                    </a:cubicBezTo>
                    <a:cubicBezTo>
                      <a:pt x="216" y="412"/>
                      <a:pt x="218" y="410"/>
                      <a:pt x="220" y="410"/>
                    </a:cubicBezTo>
                    <a:cubicBezTo>
                      <a:pt x="219" y="410"/>
                      <a:pt x="221" y="412"/>
                      <a:pt x="221" y="412"/>
                    </a:cubicBezTo>
                    <a:cubicBezTo>
                      <a:pt x="222" y="412"/>
                      <a:pt x="223" y="412"/>
                      <a:pt x="224" y="412"/>
                    </a:cubicBezTo>
                    <a:cubicBezTo>
                      <a:pt x="225" y="411"/>
                      <a:pt x="226" y="410"/>
                      <a:pt x="227" y="409"/>
                    </a:cubicBezTo>
                    <a:cubicBezTo>
                      <a:pt x="227" y="409"/>
                      <a:pt x="230" y="408"/>
                      <a:pt x="228" y="408"/>
                    </a:cubicBezTo>
                    <a:cubicBezTo>
                      <a:pt x="225" y="405"/>
                      <a:pt x="233" y="405"/>
                      <a:pt x="233" y="400"/>
                    </a:cubicBezTo>
                    <a:cubicBezTo>
                      <a:pt x="237" y="401"/>
                      <a:pt x="237" y="397"/>
                      <a:pt x="242" y="399"/>
                    </a:cubicBezTo>
                    <a:cubicBezTo>
                      <a:pt x="243" y="399"/>
                      <a:pt x="243" y="400"/>
                      <a:pt x="243" y="400"/>
                    </a:cubicBezTo>
                    <a:cubicBezTo>
                      <a:pt x="245" y="400"/>
                      <a:pt x="248" y="399"/>
                      <a:pt x="249" y="400"/>
                    </a:cubicBezTo>
                    <a:cubicBezTo>
                      <a:pt x="250" y="400"/>
                      <a:pt x="252" y="403"/>
                      <a:pt x="252" y="403"/>
                    </a:cubicBezTo>
                    <a:cubicBezTo>
                      <a:pt x="253" y="403"/>
                      <a:pt x="255" y="401"/>
                      <a:pt x="257" y="402"/>
                    </a:cubicBezTo>
                    <a:cubicBezTo>
                      <a:pt x="257" y="402"/>
                      <a:pt x="256" y="405"/>
                      <a:pt x="257" y="405"/>
                    </a:cubicBezTo>
                    <a:cubicBezTo>
                      <a:pt x="258" y="405"/>
                      <a:pt x="260" y="402"/>
                      <a:pt x="263" y="403"/>
                    </a:cubicBezTo>
                    <a:cubicBezTo>
                      <a:pt x="263" y="404"/>
                      <a:pt x="260" y="405"/>
                      <a:pt x="260" y="405"/>
                    </a:cubicBezTo>
                    <a:cubicBezTo>
                      <a:pt x="261" y="407"/>
                      <a:pt x="270" y="407"/>
                      <a:pt x="274" y="408"/>
                    </a:cubicBezTo>
                    <a:cubicBezTo>
                      <a:pt x="274" y="413"/>
                      <a:pt x="287" y="411"/>
                      <a:pt x="289" y="408"/>
                    </a:cubicBezTo>
                    <a:cubicBezTo>
                      <a:pt x="290" y="409"/>
                      <a:pt x="297" y="406"/>
                      <a:pt x="298" y="408"/>
                    </a:cubicBezTo>
                    <a:cubicBezTo>
                      <a:pt x="300" y="409"/>
                      <a:pt x="299" y="407"/>
                      <a:pt x="301" y="408"/>
                    </a:cubicBezTo>
                    <a:cubicBezTo>
                      <a:pt x="304" y="408"/>
                      <a:pt x="306" y="409"/>
                      <a:pt x="309" y="409"/>
                    </a:cubicBezTo>
                    <a:cubicBezTo>
                      <a:pt x="311" y="409"/>
                      <a:pt x="312" y="406"/>
                      <a:pt x="316" y="406"/>
                    </a:cubicBezTo>
                    <a:cubicBezTo>
                      <a:pt x="317" y="403"/>
                      <a:pt x="317" y="398"/>
                      <a:pt x="320" y="397"/>
                    </a:cubicBezTo>
                    <a:cubicBezTo>
                      <a:pt x="321" y="395"/>
                      <a:pt x="319" y="394"/>
                      <a:pt x="319" y="391"/>
                    </a:cubicBezTo>
                    <a:cubicBezTo>
                      <a:pt x="324" y="392"/>
                      <a:pt x="323" y="382"/>
                      <a:pt x="328" y="387"/>
                    </a:cubicBezTo>
                    <a:cubicBezTo>
                      <a:pt x="329" y="381"/>
                      <a:pt x="326" y="380"/>
                      <a:pt x="322" y="379"/>
                    </a:cubicBezTo>
                    <a:cubicBezTo>
                      <a:pt x="323" y="378"/>
                      <a:pt x="323" y="376"/>
                      <a:pt x="323" y="373"/>
                    </a:cubicBezTo>
                    <a:cubicBezTo>
                      <a:pt x="322" y="369"/>
                      <a:pt x="313" y="372"/>
                      <a:pt x="311" y="368"/>
                    </a:cubicBezTo>
                    <a:cubicBezTo>
                      <a:pt x="309" y="370"/>
                      <a:pt x="304" y="369"/>
                      <a:pt x="303" y="372"/>
                    </a:cubicBezTo>
                    <a:cubicBezTo>
                      <a:pt x="301" y="372"/>
                      <a:pt x="302" y="369"/>
                      <a:pt x="301" y="369"/>
                    </a:cubicBezTo>
                    <a:cubicBezTo>
                      <a:pt x="299" y="368"/>
                      <a:pt x="294" y="370"/>
                      <a:pt x="291" y="369"/>
                    </a:cubicBezTo>
                    <a:cubicBezTo>
                      <a:pt x="289" y="370"/>
                      <a:pt x="289" y="372"/>
                      <a:pt x="286" y="372"/>
                    </a:cubicBezTo>
                    <a:cubicBezTo>
                      <a:pt x="282" y="372"/>
                      <a:pt x="283" y="366"/>
                      <a:pt x="276" y="368"/>
                    </a:cubicBezTo>
                    <a:cubicBezTo>
                      <a:pt x="276" y="365"/>
                      <a:pt x="274" y="364"/>
                      <a:pt x="274" y="362"/>
                    </a:cubicBezTo>
                    <a:cubicBezTo>
                      <a:pt x="273" y="362"/>
                      <a:pt x="272" y="361"/>
                      <a:pt x="271" y="360"/>
                    </a:cubicBezTo>
                    <a:cubicBezTo>
                      <a:pt x="270" y="358"/>
                      <a:pt x="268" y="357"/>
                      <a:pt x="266" y="357"/>
                    </a:cubicBezTo>
                    <a:cubicBezTo>
                      <a:pt x="268" y="354"/>
                      <a:pt x="267" y="345"/>
                      <a:pt x="266" y="341"/>
                    </a:cubicBezTo>
                    <a:cubicBezTo>
                      <a:pt x="262" y="343"/>
                      <a:pt x="257" y="338"/>
                      <a:pt x="257" y="345"/>
                    </a:cubicBezTo>
                    <a:cubicBezTo>
                      <a:pt x="252" y="343"/>
                      <a:pt x="252" y="346"/>
                      <a:pt x="248" y="344"/>
                    </a:cubicBezTo>
                    <a:cubicBezTo>
                      <a:pt x="248" y="346"/>
                      <a:pt x="247" y="346"/>
                      <a:pt x="246" y="347"/>
                    </a:cubicBezTo>
                    <a:cubicBezTo>
                      <a:pt x="247" y="348"/>
                      <a:pt x="248" y="349"/>
                      <a:pt x="249" y="350"/>
                    </a:cubicBezTo>
                    <a:cubicBezTo>
                      <a:pt x="250" y="351"/>
                      <a:pt x="249" y="354"/>
                      <a:pt x="252" y="353"/>
                    </a:cubicBezTo>
                    <a:cubicBezTo>
                      <a:pt x="251" y="357"/>
                      <a:pt x="251" y="356"/>
                      <a:pt x="254" y="359"/>
                    </a:cubicBezTo>
                    <a:cubicBezTo>
                      <a:pt x="255" y="362"/>
                      <a:pt x="252" y="361"/>
                      <a:pt x="251" y="362"/>
                    </a:cubicBezTo>
                    <a:cubicBezTo>
                      <a:pt x="250" y="362"/>
                      <a:pt x="249" y="367"/>
                      <a:pt x="248" y="366"/>
                    </a:cubicBezTo>
                    <a:cubicBezTo>
                      <a:pt x="245" y="363"/>
                      <a:pt x="248" y="370"/>
                      <a:pt x="242" y="369"/>
                    </a:cubicBezTo>
                    <a:cubicBezTo>
                      <a:pt x="241" y="368"/>
                      <a:pt x="240" y="366"/>
                      <a:pt x="239" y="366"/>
                    </a:cubicBezTo>
                    <a:cubicBezTo>
                      <a:pt x="238" y="364"/>
                      <a:pt x="240" y="363"/>
                      <a:pt x="242" y="363"/>
                    </a:cubicBezTo>
                    <a:cubicBezTo>
                      <a:pt x="240" y="361"/>
                      <a:pt x="235" y="359"/>
                      <a:pt x="239" y="356"/>
                    </a:cubicBezTo>
                    <a:cubicBezTo>
                      <a:pt x="238" y="355"/>
                      <a:pt x="234" y="357"/>
                      <a:pt x="233" y="356"/>
                    </a:cubicBezTo>
                    <a:cubicBezTo>
                      <a:pt x="232" y="355"/>
                      <a:pt x="236" y="354"/>
                      <a:pt x="236" y="354"/>
                    </a:cubicBezTo>
                    <a:cubicBezTo>
                      <a:pt x="236" y="354"/>
                      <a:pt x="232" y="351"/>
                      <a:pt x="228" y="348"/>
                    </a:cubicBezTo>
                    <a:cubicBezTo>
                      <a:pt x="229" y="341"/>
                      <a:pt x="225" y="340"/>
                      <a:pt x="226" y="333"/>
                    </a:cubicBezTo>
                    <a:cubicBezTo>
                      <a:pt x="226" y="331"/>
                      <a:pt x="222" y="333"/>
                      <a:pt x="221" y="332"/>
                    </a:cubicBezTo>
                    <a:cubicBezTo>
                      <a:pt x="221" y="332"/>
                      <a:pt x="223" y="330"/>
                      <a:pt x="223" y="329"/>
                    </a:cubicBezTo>
                    <a:cubicBezTo>
                      <a:pt x="219" y="327"/>
                      <a:pt x="219" y="330"/>
                      <a:pt x="217" y="328"/>
                    </a:cubicBezTo>
                    <a:cubicBezTo>
                      <a:pt x="216" y="327"/>
                      <a:pt x="218" y="325"/>
                      <a:pt x="218" y="325"/>
                    </a:cubicBezTo>
                    <a:cubicBezTo>
                      <a:pt x="218" y="323"/>
                      <a:pt x="216" y="326"/>
                      <a:pt x="217" y="326"/>
                    </a:cubicBezTo>
                    <a:cubicBezTo>
                      <a:pt x="215" y="326"/>
                      <a:pt x="215" y="324"/>
                      <a:pt x="215" y="323"/>
                    </a:cubicBezTo>
                    <a:cubicBezTo>
                      <a:pt x="209" y="324"/>
                      <a:pt x="209" y="319"/>
                      <a:pt x="203" y="320"/>
                    </a:cubicBezTo>
                    <a:cubicBezTo>
                      <a:pt x="203" y="318"/>
                      <a:pt x="201" y="318"/>
                      <a:pt x="200" y="317"/>
                    </a:cubicBezTo>
                    <a:cubicBezTo>
                      <a:pt x="200" y="317"/>
                      <a:pt x="201" y="315"/>
                      <a:pt x="200" y="314"/>
                    </a:cubicBezTo>
                    <a:cubicBezTo>
                      <a:pt x="200" y="314"/>
                      <a:pt x="198" y="315"/>
                      <a:pt x="197" y="314"/>
                    </a:cubicBezTo>
                    <a:cubicBezTo>
                      <a:pt x="197" y="314"/>
                      <a:pt x="197" y="308"/>
                      <a:pt x="196" y="310"/>
                    </a:cubicBezTo>
                    <a:cubicBezTo>
                      <a:pt x="195" y="311"/>
                      <a:pt x="194" y="310"/>
                      <a:pt x="193" y="308"/>
                    </a:cubicBezTo>
                    <a:cubicBezTo>
                      <a:pt x="192" y="308"/>
                      <a:pt x="191" y="307"/>
                      <a:pt x="191" y="305"/>
                    </a:cubicBezTo>
                    <a:cubicBezTo>
                      <a:pt x="186" y="305"/>
                      <a:pt x="187" y="307"/>
                      <a:pt x="183" y="305"/>
                    </a:cubicBezTo>
                    <a:cubicBezTo>
                      <a:pt x="181" y="306"/>
                      <a:pt x="182" y="308"/>
                      <a:pt x="180" y="308"/>
                    </a:cubicBezTo>
                    <a:cubicBezTo>
                      <a:pt x="178" y="312"/>
                      <a:pt x="182" y="311"/>
                      <a:pt x="183" y="314"/>
                    </a:cubicBezTo>
                    <a:cubicBezTo>
                      <a:pt x="183" y="315"/>
                      <a:pt x="185" y="318"/>
                      <a:pt x="186" y="319"/>
                    </a:cubicBezTo>
                    <a:cubicBezTo>
                      <a:pt x="186" y="319"/>
                      <a:pt x="187" y="320"/>
                      <a:pt x="188" y="320"/>
                    </a:cubicBezTo>
                    <a:cubicBezTo>
                      <a:pt x="186" y="325"/>
                      <a:pt x="191" y="324"/>
                      <a:pt x="193" y="326"/>
                    </a:cubicBezTo>
                    <a:cubicBezTo>
                      <a:pt x="193" y="326"/>
                      <a:pt x="194" y="332"/>
                      <a:pt x="196" y="330"/>
                    </a:cubicBezTo>
                    <a:cubicBezTo>
                      <a:pt x="198" y="328"/>
                      <a:pt x="196" y="331"/>
                      <a:pt x="197" y="332"/>
                    </a:cubicBezTo>
                    <a:cubicBezTo>
                      <a:pt x="199" y="333"/>
                      <a:pt x="202" y="332"/>
                      <a:pt x="203" y="336"/>
                    </a:cubicBezTo>
                    <a:cubicBezTo>
                      <a:pt x="205" y="335"/>
                      <a:pt x="206" y="338"/>
                      <a:pt x="206" y="338"/>
                    </a:cubicBezTo>
                    <a:cubicBezTo>
                      <a:pt x="207" y="338"/>
                      <a:pt x="208" y="337"/>
                      <a:pt x="208" y="336"/>
                    </a:cubicBezTo>
                    <a:cubicBezTo>
                      <a:pt x="209" y="337"/>
                      <a:pt x="210" y="341"/>
                      <a:pt x="211" y="338"/>
                    </a:cubicBezTo>
                    <a:cubicBezTo>
                      <a:pt x="214" y="337"/>
                      <a:pt x="210" y="345"/>
                      <a:pt x="215" y="342"/>
                    </a:cubicBezTo>
                    <a:cubicBezTo>
                      <a:pt x="215" y="346"/>
                      <a:pt x="209" y="343"/>
                      <a:pt x="206" y="344"/>
                    </a:cubicBezTo>
                    <a:cubicBezTo>
                      <a:pt x="207" y="345"/>
                      <a:pt x="209" y="345"/>
                      <a:pt x="209" y="347"/>
                    </a:cubicBezTo>
                    <a:cubicBezTo>
                      <a:pt x="210" y="350"/>
                      <a:pt x="207" y="354"/>
                      <a:pt x="209" y="354"/>
                    </a:cubicBezTo>
                    <a:cubicBezTo>
                      <a:pt x="208" y="356"/>
                      <a:pt x="204" y="356"/>
                      <a:pt x="202" y="357"/>
                    </a:cubicBezTo>
                    <a:cubicBezTo>
                      <a:pt x="204" y="356"/>
                      <a:pt x="202" y="351"/>
                      <a:pt x="205" y="351"/>
                    </a:cubicBezTo>
                    <a:cubicBezTo>
                      <a:pt x="203" y="350"/>
                      <a:pt x="204" y="347"/>
                      <a:pt x="202" y="347"/>
                    </a:cubicBezTo>
                    <a:cubicBezTo>
                      <a:pt x="200" y="347"/>
                      <a:pt x="203" y="345"/>
                      <a:pt x="199" y="342"/>
                    </a:cubicBezTo>
                    <a:cubicBezTo>
                      <a:pt x="197" y="341"/>
                      <a:pt x="194" y="342"/>
                      <a:pt x="194" y="338"/>
                    </a:cubicBezTo>
                    <a:cubicBezTo>
                      <a:pt x="188" y="339"/>
                      <a:pt x="187" y="335"/>
                      <a:pt x="183" y="335"/>
                    </a:cubicBezTo>
                    <a:cubicBezTo>
                      <a:pt x="182" y="331"/>
                      <a:pt x="179" y="330"/>
                      <a:pt x="177" y="326"/>
                    </a:cubicBezTo>
                    <a:cubicBezTo>
                      <a:pt x="176" y="325"/>
                      <a:pt x="175" y="326"/>
                      <a:pt x="175" y="325"/>
                    </a:cubicBezTo>
                    <a:cubicBezTo>
                      <a:pt x="175" y="323"/>
                      <a:pt x="173" y="324"/>
                      <a:pt x="172" y="323"/>
                    </a:cubicBezTo>
                    <a:cubicBezTo>
                      <a:pt x="172" y="323"/>
                      <a:pt x="173" y="320"/>
                      <a:pt x="172" y="320"/>
                    </a:cubicBezTo>
                    <a:cubicBezTo>
                      <a:pt x="171" y="319"/>
                      <a:pt x="168" y="321"/>
                      <a:pt x="166" y="320"/>
                    </a:cubicBezTo>
                    <a:cubicBezTo>
                      <a:pt x="165" y="320"/>
                      <a:pt x="169" y="318"/>
                      <a:pt x="169" y="319"/>
                    </a:cubicBezTo>
                    <a:cubicBezTo>
                      <a:pt x="167" y="315"/>
                      <a:pt x="159" y="315"/>
                      <a:pt x="154" y="317"/>
                    </a:cubicBezTo>
                    <a:cubicBezTo>
                      <a:pt x="154" y="318"/>
                      <a:pt x="157" y="319"/>
                      <a:pt x="157" y="319"/>
                    </a:cubicBezTo>
                    <a:cubicBezTo>
                      <a:pt x="156" y="321"/>
                      <a:pt x="155" y="319"/>
                      <a:pt x="153" y="320"/>
                    </a:cubicBezTo>
                    <a:cubicBezTo>
                      <a:pt x="150" y="322"/>
                      <a:pt x="150" y="327"/>
                      <a:pt x="147" y="326"/>
                    </a:cubicBezTo>
                    <a:cubicBezTo>
                      <a:pt x="141" y="326"/>
                      <a:pt x="140" y="321"/>
                      <a:pt x="132" y="322"/>
                    </a:cubicBezTo>
                    <a:cubicBezTo>
                      <a:pt x="130" y="322"/>
                      <a:pt x="131" y="326"/>
                      <a:pt x="126" y="325"/>
                    </a:cubicBezTo>
                    <a:cubicBezTo>
                      <a:pt x="126" y="328"/>
                      <a:pt x="126" y="331"/>
                      <a:pt x="126" y="335"/>
                    </a:cubicBezTo>
                    <a:cubicBezTo>
                      <a:pt x="122" y="337"/>
                      <a:pt x="112" y="335"/>
                      <a:pt x="114" y="344"/>
                    </a:cubicBezTo>
                    <a:cubicBezTo>
                      <a:pt x="105" y="342"/>
                      <a:pt x="113" y="350"/>
                      <a:pt x="104" y="350"/>
                    </a:cubicBezTo>
                    <a:cubicBezTo>
                      <a:pt x="104" y="352"/>
                      <a:pt x="109" y="355"/>
                      <a:pt x="105" y="356"/>
                    </a:cubicBezTo>
                    <a:cubicBezTo>
                      <a:pt x="105" y="361"/>
                      <a:pt x="103" y="356"/>
                      <a:pt x="100" y="360"/>
                    </a:cubicBezTo>
                    <a:cubicBezTo>
                      <a:pt x="99" y="362"/>
                      <a:pt x="100" y="363"/>
                      <a:pt x="101" y="363"/>
                    </a:cubicBezTo>
                    <a:cubicBezTo>
                      <a:pt x="101" y="366"/>
                      <a:pt x="96" y="364"/>
                      <a:pt x="94" y="365"/>
                    </a:cubicBezTo>
                    <a:cubicBezTo>
                      <a:pt x="92" y="365"/>
                      <a:pt x="92" y="368"/>
                      <a:pt x="91" y="369"/>
                    </a:cubicBezTo>
                    <a:cubicBezTo>
                      <a:pt x="86" y="371"/>
                      <a:pt x="79" y="368"/>
                      <a:pt x="74" y="373"/>
                    </a:cubicBezTo>
                    <a:cubicBezTo>
                      <a:pt x="72" y="372"/>
                      <a:pt x="71" y="370"/>
                      <a:pt x="70" y="368"/>
                    </a:cubicBezTo>
                    <a:cubicBezTo>
                      <a:pt x="63" y="366"/>
                      <a:pt x="56" y="369"/>
                      <a:pt x="54" y="368"/>
                    </a:cubicBezTo>
                    <a:cubicBezTo>
                      <a:pt x="55" y="362"/>
                      <a:pt x="57" y="356"/>
                      <a:pt x="52" y="353"/>
                    </a:cubicBezTo>
                    <a:cubicBezTo>
                      <a:pt x="51" y="350"/>
                      <a:pt x="54" y="349"/>
                      <a:pt x="55" y="347"/>
                    </a:cubicBezTo>
                    <a:cubicBezTo>
                      <a:pt x="56" y="343"/>
                      <a:pt x="54" y="338"/>
                      <a:pt x="57" y="335"/>
                    </a:cubicBezTo>
                    <a:cubicBezTo>
                      <a:pt x="55" y="332"/>
                      <a:pt x="56" y="327"/>
                      <a:pt x="52" y="326"/>
                    </a:cubicBezTo>
                    <a:cubicBezTo>
                      <a:pt x="53" y="325"/>
                      <a:pt x="56" y="324"/>
                      <a:pt x="55" y="322"/>
                    </a:cubicBezTo>
                    <a:cubicBezTo>
                      <a:pt x="59" y="323"/>
                      <a:pt x="68" y="319"/>
                      <a:pt x="67" y="325"/>
                    </a:cubicBezTo>
                    <a:cubicBezTo>
                      <a:pt x="71" y="322"/>
                      <a:pt x="85" y="328"/>
                      <a:pt x="88" y="325"/>
                    </a:cubicBezTo>
                    <a:cubicBezTo>
                      <a:pt x="89" y="323"/>
                      <a:pt x="89" y="324"/>
                      <a:pt x="91" y="325"/>
                    </a:cubicBezTo>
                    <a:cubicBezTo>
                      <a:pt x="90" y="324"/>
                      <a:pt x="91" y="322"/>
                      <a:pt x="92" y="323"/>
                    </a:cubicBezTo>
                    <a:cubicBezTo>
                      <a:pt x="92" y="323"/>
                      <a:pt x="92" y="325"/>
                      <a:pt x="92" y="325"/>
                    </a:cubicBezTo>
                    <a:cubicBezTo>
                      <a:pt x="96" y="323"/>
                      <a:pt x="98" y="322"/>
                      <a:pt x="100" y="317"/>
                    </a:cubicBezTo>
                    <a:cubicBezTo>
                      <a:pt x="100" y="316"/>
                      <a:pt x="103" y="308"/>
                      <a:pt x="100" y="304"/>
                    </a:cubicBezTo>
                    <a:cubicBezTo>
                      <a:pt x="98" y="302"/>
                      <a:pt x="101" y="302"/>
                      <a:pt x="98" y="298"/>
                    </a:cubicBezTo>
                    <a:cubicBezTo>
                      <a:pt x="98" y="296"/>
                      <a:pt x="95" y="297"/>
                      <a:pt x="94" y="296"/>
                    </a:cubicBezTo>
                    <a:cubicBezTo>
                      <a:pt x="94" y="295"/>
                      <a:pt x="95" y="294"/>
                      <a:pt x="95" y="292"/>
                    </a:cubicBezTo>
                    <a:cubicBezTo>
                      <a:pt x="94" y="291"/>
                      <a:pt x="92" y="293"/>
                      <a:pt x="92" y="293"/>
                    </a:cubicBezTo>
                    <a:cubicBezTo>
                      <a:pt x="90" y="293"/>
                      <a:pt x="92" y="291"/>
                      <a:pt x="91" y="290"/>
                    </a:cubicBezTo>
                    <a:cubicBezTo>
                      <a:pt x="90" y="290"/>
                      <a:pt x="85" y="290"/>
                      <a:pt x="83" y="289"/>
                    </a:cubicBezTo>
                    <a:cubicBezTo>
                      <a:pt x="83" y="289"/>
                      <a:pt x="83" y="288"/>
                      <a:pt x="82" y="288"/>
                    </a:cubicBezTo>
                    <a:cubicBezTo>
                      <a:pt x="80" y="287"/>
                      <a:pt x="79" y="287"/>
                      <a:pt x="79" y="286"/>
                    </a:cubicBezTo>
                    <a:cubicBezTo>
                      <a:pt x="78" y="282"/>
                      <a:pt x="82" y="284"/>
                      <a:pt x="82" y="285"/>
                    </a:cubicBezTo>
                    <a:cubicBezTo>
                      <a:pt x="86" y="283"/>
                      <a:pt x="89" y="280"/>
                      <a:pt x="98" y="282"/>
                    </a:cubicBezTo>
                    <a:cubicBezTo>
                      <a:pt x="99" y="279"/>
                      <a:pt x="97" y="279"/>
                      <a:pt x="95" y="279"/>
                    </a:cubicBezTo>
                    <a:cubicBezTo>
                      <a:pt x="97" y="274"/>
                      <a:pt x="102" y="279"/>
                      <a:pt x="104" y="279"/>
                    </a:cubicBezTo>
                    <a:cubicBezTo>
                      <a:pt x="105" y="279"/>
                      <a:pt x="108" y="275"/>
                      <a:pt x="108" y="279"/>
                    </a:cubicBezTo>
                    <a:cubicBezTo>
                      <a:pt x="112" y="276"/>
                      <a:pt x="112" y="271"/>
                      <a:pt x="117" y="271"/>
                    </a:cubicBezTo>
                    <a:cubicBezTo>
                      <a:pt x="115" y="266"/>
                      <a:pt x="121" y="268"/>
                      <a:pt x="120" y="264"/>
                    </a:cubicBezTo>
                    <a:cubicBezTo>
                      <a:pt x="123" y="264"/>
                      <a:pt x="126" y="264"/>
                      <a:pt x="129" y="264"/>
                    </a:cubicBezTo>
                    <a:cubicBezTo>
                      <a:pt x="129" y="262"/>
                      <a:pt x="127" y="263"/>
                      <a:pt x="126" y="262"/>
                    </a:cubicBezTo>
                    <a:cubicBezTo>
                      <a:pt x="127" y="260"/>
                      <a:pt x="131" y="261"/>
                      <a:pt x="129" y="256"/>
                    </a:cubicBezTo>
                    <a:cubicBezTo>
                      <a:pt x="133" y="256"/>
                      <a:pt x="132" y="259"/>
                      <a:pt x="135" y="256"/>
                    </a:cubicBezTo>
                    <a:cubicBezTo>
                      <a:pt x="132" y="249"/>
                      <a:pt x="138" y="252"/>
                      <a:pt x="138" y="245"/>
                    </a:cubicBezTo>
                    <a:cubicBezTo>
                      <a:pt x="140" y="244"/>
                      <a:pt x="142" y="245"/>
                      <a:pt x="144" y="245"/>
                    </a:cubicBezTo>
                    <a:cubicBezTo>
                      <a:pt x="146" y="244"/>
                      <a:pt x="146" y="242"/>
                      <a:pt x="147" y="242"/>
                    </a:cubicBezTo>
                    <a:cubicBezTo>
                      <a:pt x="149" y="241"/>
                      <a:pt x="148" y="243"/>
                      <a:pt x="148" y="243"/>
                    </a:cubicBezTo>
                    <a:cubicBezTo>
                      <a:pt x="150" y="243"/>
                      <a:pt x="149" y="242"/>
                      <a:pt x="150" y="242"/>
                    </a:cubicBezTo>
                    <a:cubicBezTo>
                      <a:pt x="152" y="241"/>
                      <a:pt x="154" y="242"/>
                      <a:pt x="156" y="242"/>
                    </a:cubicBezTo>
                    <a:cubicBezTo>
                      <a:pt x="158" y="241"/>
                      <a:pt x="158" y="237"/>
                      <a:pt x="162" y="239"/>
                    </a:cubicBezTo>
                    <a:cubicBezTo>
                      <a:pt x="161" y="235"/>
                      <a:pt x="157" y="236"/>
                      <a:pt x="157" y="231"/>
                    </a:cubicBezTo>
                    <a:cubicBezTo>
                      <a:pt x="161" y="230"/>
                      <a:pt x="159" y="229"/>
                      <a:pt x="159" y="224"/>
                    </a:cubicBezTo>
                    <a:cubicBezTo>
                      <a:pt x="159" y="220"/>
                      <a:pt x="161" y="217"/>
                      <a:pt x="160" y="213"/>
                    </a:cubicBezTo>
                    <a:cubicBezTo>
                      <a:pt x="162" y="213"/>
                      <a:pt x="164" y="213"/>
                      <a:pt x="166" y="213"/>
                    </a:cubicBezTo>
                    <a:cubicBezTo>
                      <a:pt x="170" y="213"/>
                      <a:pt x="163" y="209"/>
                      <a:pt x="169" y="210"/>
                    </a:cubicBezTo>
                    <a:cubicBezTo>
                      <a:pt x="169" y="212"/>
                      <a:pt x="171" y="212"/>
                      <a:pt x="172" y="212"/>
                    </a:cubicBezTo>
                    <a:cubicBezTo>
                      <a:pt x="170" y="215"/>
                      <a:pt x="170" y="212"/>
                      <a:pt x="171" y="216"/>
                    </a:cubicBezTo>
                    <a:cubicBezTo>
                      <a:pt x="171" y="219"/>
                      <a:pt x="170" y="221"/>
                      <a:pt x="174" y="221"/>
                    </a:cubicBezTo>
                    <a:cubicBezTo>
                      <a:pt x="174" y="223"/>
                      <a:pt x="174" y="225"/>
                      <a:pt x="172" y="225"/>
                    </a:cubicBezTo>
                    <a:cubicBezTo>
                      <a:pt x="172" y="228"/>
                      <a:pt x="178" y="223"/>
                      <a:pt x="181" y="227"/>
                    </a:cubicBezTo>
                    <a:cubicBezTo>
                      <a:pt x="180" y="231"/>
                      <a:pt x="171" y="228"/>
                      <a:pt x="171" y="233"/>
                    </a:cubicBezTo>
                    <a:cubicBezTo>
                      <a:pt x="169" y="236"/>
                      <a:pt x="174" y="236"/>
                      <a:pt x="175" y="237"/>
                    </a:cubicBezTo>
                    <a:cubicBezTo>
                      <a:pt x="176" y="238"/>
                      <a:pt x="177" y="241"/>
                      <a:pt x="180" y="240"/>
                    </a:cubicBezTo>
                    <a:cubicBezTo>
                      <a:pt x="178" y="237"/>
                      <a:pt x="174" y="238"/>
                      <a:pt x="181" y="237"/>
                    </a:cubicBezTo>
                    <a:cubicBezTo>
                      <a:pt x="183" y="237"/>
                      <a:pt x="185" y="237"/>
                      <a:pt x="187" y="237"/>
                    </a:cubicBezTo>
                    <a:cubicBezTo>
                      <a:pt x="190" y="237"/>
                      <a:pt x="190" y="239"/>
                      <a:pt x="193" y="239"/>
                    </a:cubicBezTo>
                    <a:cubicBezTo>
                      <a:pt x="197" y="239"/>
                      <a:pt x="198" y="236"/>
                      <a:pt x="202" y="237"/>
                    </a:cubicBezTo>
                    <a:cubicBezTo>
                      <a:pt x="202" y="237"/>
                      <a:pt x="207" y="240"/>
                      <a:pt x="209" y="237"/>
                    </a:cubicBezTo>
                    <a:cubicBezTo>
                      <a:pt x="209" y="237"/>
                      <a:pt x="209" y="236"/>
                      <a:pt x="209" y="236"/>
                    </a:cubicBezTo>
                    <a:cubicBezTo>
                      <a:pt x="213" y="234"/>
                      <a:pt x="218" y="236"/>
                      <a:pt x="220" y="233"/>
                    </a:cubicBezTo>
                    <a:cubicBezTo>
                      <a:pt x="225" y="239"/>
                      <a:pt x="229" y="227"/>
                      <a:pt x="233" y="231"/>
                    </a:cubicBezTo>
                    <a:cubicBezTo>
                      <a:pt x="233" y="229"/>
                      <a:pt x="233" y="227"/>
                      <a:pt x="233" y="225"/>
                    </a:cubicBezTo>
                    <a:cubicBezTo>
                      <a:pt x="236" y="226"/>
                      <a:pt x="235" y="224"/>
                      <a:pt x="236" y="222"/>
                    </a:cubicBezTo>
                    <a:cubicBezTo>
                      <a:pt x="236" y="222"/>
                      <a:pt x="237" y="218"/>
                      <a:pt x="237" y="218"/>
                    </a:cubicBezTo>
                    <a:cubicBezTo>
                      <a:pt x="239" y="217"/>
                      <a:pt x="237" y="216"/>
                      <a:pt x="237" y="213"/>
                    </a:cubicBezTo>
                    <a:cubicBezTo>
                      <a:pt x="241" y="214"/>
                      <a:pt x="243" y="213"/>
                      <a:pt x="243" y="210"/>
                    </a:cubicBezTo>
                    <a:cubicBezTo>
                      <a:pt x="245" y="210"/>
                      <a:pt x="244" y="212"/>
                      <a:pt x="245" y="213"/>
                    </a:cubicBezTo>
                    <a:cubicBezTo>
                      <a:pt x="246" y="212"/>
                      <a:pt x="248" y="212"/>
                      <a:pt x="251" y="212"/>
                    </a:cubicBezTo>
                    <a:cubicBezTo>
                      <a:pt x="252" y="212"/>
                      <a:pt x="252" y="209"/>
                      <a:pt x="254" y="209"/>
                    </a:cubicBezTo>
                    <a:cubicBezTo>
                      <a:pt x="254" y="206"/>
                      <a:pt x="253" y="203"/>
                      <a:pt x="251" y="203"/>
                    </a:cubicBezTo>
                    <a:cubicBezTo>
                      <a:pt x="252" y="202"/>
                      <a:pt x="252" y="200"/>
                      <a:pt x="252" y="197"/>
                    </a:cubicBezTo>
                    <a:cubicBezTo>
                      <a:pt x="255" y="198"/>
                      <a:pt x="257" y="197"/>
                      <a:pt x="257" y="194"/>
                    </a:cubicBezTo>
                    <a:cubicBezTo>
                      <a:pt x="260" y="198"/>
                      <a:pt x="261" y="192"/>
                      <a:pt x="267" y="194"/>
                    </a:cubicBezTo>
                    <a:cubicBezTo>
                      <a:pt x="268" y="194"/>
                      <a:pt x="269" y="196"/>
                      <a:pt x="268" y="196"/>
                    </a:cubicBezTo>
                    <a:cubicBezTo>
                      <a:pt x="270" y="196"/>
                      <a:pt x="270" y="194"/>
                      <a:pt x="271" y="194"/>
                    </a:cubicBezTo>
                    <a:cubicBezTo>
                      <a:pt x="273" y="194"/>
                      <a:pt x="275" y="196"/>
                      <a:pt x="274" y="196"/>
                    </a:cubicBezTo>
                    <a:cubicBezTo>
                      <a:pt x="276" y="195"/>
                      <a:pt x="275" y="194"/>
                      <a:pt x="276" y="193"/>
                    </a:cubicBezTo>
                    <a:cubicBezTo>
                      <a:pt x="277" y="192"/>
                      <a:pt x="278" y="193"/>
                      <a:pt x="279" y="193"/>
                    </a:cubicBezTo>
                    <a:cubicBezTo>
                      <a:pt x="281" y="191"/>
                      <a:pt x="281" y="188"/>
                      <a:pt x="285" y="190"/>
                    </a:cubicBezTo>
                    <a:cubicBezTo>
                      <a:pt x="283" y="188"/>
                      <a:pt x="284" y="182"/>
                      <a:pt x="280" y="182"/>
                    </a:cubicBezTo>
                    <a:cubicBezTo>
                      <a:pt x="277" y="180"/>
                      <a:pt x="278" y="185"/>
                      <a:pt x="277" y="185"/>
                    </a:cubicBezTo>
                    <a:cubicBezTo>
                      <a:pt x="276" y="186"/>
                      <a:pt x="276" y="184"/>
                      <a:pt x="274" y="184"/>
                    </a:cubicBezTo>
                    <a:cubicBezTo>
                      <a:pt x="274" y="184"/>
                      <a:pt x="273" y="185"/>
                      <a:pt x="273" y="185"/>
                    </a:cubicBezTo>
                    <a:cubicBezTo>
                      <a:pt x="272" y="185"/>
                      <a:pt x="271" y="184"/>
                      <a:pt x="270" y="184"/>
                    </a:cubicBezTo>
                    <a:cubicBezTo>
                      <a:pt x="268" y="184"/>
                      <a:pt x="266" y="186"/>
                      <a:pt x="263" y="185"/>
                    </a:cubicBezTo>
                    <a:cubicBezTo>
                      <a:pt x="261" y="185"/>
                      <a:pt x="261" y="187"/>
                      <a:pt x="261" y="188"/>
                    </a:cubicBezTo>
                    <a:cubicBezTo>
                      <a:pt x="255" y="187"/>
                      <a:pt x="248" y="189"/>
                      <a:pt x="243" y="187"/>
                    </a:cubicBezTo>
                    <a:cubicBezTo>
                      <a:pt x="243" y="187"/>
                      <a:pt x="244" y="184"/>
                      <a:pt x="243" y="184"/>
                    </a:cubicBezTo>
                    <a:cubicBezTo>
                      <a:pt x="242" y="182"/>
                      <a:pt x="238" y="184"/>
                      <a:pt x="237" y="182"/>
                    </a:cubicBezTo>
                    <a:cubicBezTo>
                      <a:pt x="241" y="174"/>
                      <a:pt x="239" y="169"/>
                      <a:pt x="237" y="160"/>
                    </a:cubicBezTo>
                    <a:cubicBezTo>
                      <a:pt x="241" y="160"/>
                      <a:pt x="247" y="154"/>
                      <a:pt x="249" y="157"/>
                    </a:cubicBezTo>
                    <a:cubicBezTo>
                      <a:pt x="251" y="156"/>
                      <a:pt x="249" y="155"/>
                      <a:pt x="251" y="151"/>
                    </a:cubicBezTo>
                    <a:cubicBezTo>
                      <a:pt x="255" y="151"/>
                      <a:pt x="256" y="143"/>
                      <a:pt x="257" y="141"/>
                    </a:cubicBezTo>
                    <a:cubicBezTo>
                      <a:pt x="257" y="141"/>
                      <a:pt x="260" y="141"/>
                      <a:pt x="260" y="141"/>
                    </a:cubicBezTo>
                    <a:cubicBezTo>
                      <a:pt x="260" y="138"/>
                      <a:pt x="254" y="137"/>
                      <a:pt x="257" y="133"/>
                    </a:cubicBezTo>
                    <a:cubicBezTo>
                      <a:pt x="255" y="135"/>
                      <a:pt x="251" y="133"/>
                      <a:pt x="248" y="133"/>
                    </a:cubicBezTo>
                    <a:cubicBezTo>
                      <a:pt x="244" y="134"/>
                      <a:pt x="241" y="137"/>
                      <a:pt x="237" y="136"/>
                    </a:cubicBezTo>
                    <a:cubicBezTo>
                      <a:pt x="235" y="134"/>
                      <a:pt x="235" y="145"/>
                      <a:pt x="236" y="142"/>
                    </a:cubicBezTo>
                    <a:cubicBezTo>
                      <a:pt x="235" y="145"/>
                      <a:pt x="234" y="141"/>
                      <a:pt x="233" y="142"/>
                    </a:cubicBezTo>
                    <a:cubicBezTo>
                      <a:pt x="232" y="144"/>
                      <a:pt x="234" y="147"/>
                      <a:pt x="233" y="148"/>
                    </a:cubicBezTo>
                    <a:cubicBezTo>
                      <a:pt x="233" y="149"/>
                      <a:pt x="229" y="152"/>
                      <a:pt x="227" y="154"/>
                    </a:cubicBezTo>
                    <a:cubicBezTo>
                      <a:pt x="223" y="159"/>
                      <a:pt x="223" y="162"/>
                      <a:pt x="217" y="162"/>
                    </a:cubicBezTo>
                    <a:cubicBezTo>
                      <a:pt x="216" y="164"/>
                      <a:pt x="219" y="166"/>
                      <a:pt x="217" y="166"/>
                    </a:cubicBezTo>
                    <a:cubicBezTo>
                      <a:pt x="215" y="166"/>
                      <a:pt x="216" y="168"/>
                      <a:pt x="215" y="169"/>
                    </a:cubicBezTo>
                    <a:cubicBezTo>
                      <a:pt x="215" y="169"/>
                      <a:pt x="213" y="168"/>
                      <a:pt x="212" y="169"/>
                    </a:cubicBezTo>
                    <a:cubicBezTo>
                      <a:pt x="212" y="169"/>
                      <a:pt x="213" y="171"/>
                      <a:pt x="212" y="172"/>
                    </a:cubicBezTo>
                    <a:cubicBezTo>
                      <a:pt x="212" y="172"/>
                      <a:pt x="211" y="172"/>
                      <a:pt x="211" y="172"/>
                    </a:cubicBezTo>
                    <a:cubicBezTo>
                      <a:pt x="210" y="174"/>
                      <a:pt x="212" y="178"/>
                      <a:pt x="209" y="178"/>
                    </a:cubicBezTo>
                    <a:cubicBezTo>
                      <a:pt x="210" y="179"/>
                      <a:pt x="213" y="180"/>
                      <a:pt x="211" y="181"/>
                    </a:cubicBezTo>
                    <a:cubicBezTo>
                      <a:pt x="213" y="183"/>
                      <a:pt x="214" y="185"/>
                      <a:pt x="218" y="185"/>
                    </a:cubicBezTo>
                    <a:cubicBezTo>
                      <a:pt x="218" y="188"/>
                      <a:pt x="219" y="189"/>
                      <a:pt x="221" y="190"/>
                    </a:cubicBezTo>
                    <a:cubicBezTo>
                      <a:pt x="220" y="191"/>
                      <a:pt x="219" y="191"/>
                      <a:pt x="218" y="193"/>
                    </a:cubicBezTo>
                    <a:cubicBezTo>
                      <a:pt x="217" y="194"/>
                      <a:pt x="218" y="196"/>
                      <a:pt x="217" y="197"/>
                    </a:cubicBezTo>
                    <a:cubicBezTo>
                      <a:pt x="215" y="198"/>
                      <a:pt x="213" y="199"/>
                      <a:pt x="211" y="199"/>
                    </a:cubicBezTo>
                    <a:cubicBezTo>
                      <a:pt x="210" y="205"/>
                      <a:pt x="205" y="207"/>
                      <a:pt x="206" y="215"/>
                    </a:cubicBezTo>
                    <a:cubicBezTo>
                      <a:pt x="201" y="213"/>
                      <a:pt x="201" y="222"/>
                      <a:pt x="197" y="222"/>
                    </a:cubicBezTo>
                    <a:cubicBezTo>
                      <a:pt x="197" y="222"/>
                      <a:pt x="196" y="222"/>
                      <a:pt x="196" y="222"/>
                    </a:cubicBezTo>
                    <a:cubicBezTo>
                      <a:pt x="194" y="223"/>
                      <a:pt x="195" y="225"/>
                      <a:pt x="194" y="225"/>
                    </a:cubicBezTo>
                    <a:cubicBezTo>
                      <a:pt x="192" y="226"/>
                      <a:pt x="189" y="223"/>
                      <a:pt x="187" y="227"/>
                    </a:cubicBezTo>
                    <a:cubicBezTo>
                      <a:pt x="184" y="227"/>
                      <a:pt x="186" y="220"/>
                      <a:pt x="186" y="218"/>
                    </a:cubicBezTo>
                    <a:cubicBezTo>
                      <a:pt x="184" y="217"/>
                      <a:pt x="185" y="214"/>
                      <a:pt x="183" y="213"/>
                    </a:cubicBezTo>
                    <a:cubicBezTo>
                      <a:pt x="179" y="213"/>
                      <a:pt x="184" y="209"/>
                      <a:pt x="178" y="209"/>
                    </a:cubicBezTo>
                    <a:cubicBezTo>
                      <a:pt x="181" y="206"/>
                      <a:pt x="175" y="204"/>
                      <a:pt x="175" y="203"/>
                    </a:cubicBezTo>
                    <a:cubicBezTo>
                      <a:pt x="175" y="202"/>
                      <a:pt x="177" y="201"/>
                      <a:pt x="177" y="200"/>
                    </a:cubicBezTo>
                    <a:cubicBezTo>
                      <a:pt x="176" y="196"/>
                      <a:pt x="173" y="194"/>
                      <a:pt x="169" y="191"/>
                    </a:cubicBezTo>
                    <a:cubicBezTo>
                      <a:pt x="165" y="193"/>
                      <a:pt x="166" y="200"/>
                      <a:pt x="159" y="199"/>
                    </a:cubicBezTo>
                    <a:cubicBezTo>
                      <a:pt x="159" y="200"/>
                      <a:pt x="161" y="200"/>
                      <a:pt x="162" y="200"/>
                    </a:cubicBezTo>
                    <a:cubicBezTo>
                      <a:pt x="162" y="201"/>
                      <a:pt x="160" y="201"/>
                      <a:pt x="159" y="202"/>
                    </a:cubicBezTo>
                    <a:cubicBezTo>
                      <a:pt x="156" y="202"/>
                      <a:pt x="158" y="206"/>
                      <a:pt x="154" y="206"/>
                    </a:cubicBezTo>
                    <a:cubicBezTo>
                      <a:pt x="147" y="207"/>
                      <a:pt x="149" y="200"/>
                      <a:pt x="143" y="202"/>
                    </a:cubicBezTo>
                    <a:cubicBezTo>
                      <a:pt x="143" y="200"/>
                      <a:pt x="144" y="200"/>
                      <a:pt x="145" y="200"/>
                    </a:cubicBezTo>
                    <a:cubicBezTo>
                      <a:pt x="148" y="196"/>
                      <a:pt x="141" y="193"/>
                      <a:pt x="145" y="191"/>
                    </a:cubicBezTo>
                    <a:cubicBezTo>
                      <a:pt x="144" y="190"/>
                      <a:pt x="143" y="189"/>
                      <a:pt x="141" y="188"/>
                    </a:cubicBezTo>
                    <a:cubicBezTo>
                      <a:pt x="140" y="186"/>
                      <a:pt x="143" y="186"/>
                      <a:pt x="143" y="185"/>
                    </a:cubicBezTo>
                    <a:cubicBezTo>
                      <a:pt x="143" y="184"/>
                      <a:pt x="140" y="183"/>
                      <a:pt x="140" y="182"/>
                    </a:cubicBezTo>
                    <a:cubicBezTo>
                      <a:pt x="139" y="181"/>
                      <a:pt x="142" y="172"/>
                      <a:pt x="140" y="178"/>
                    </a:cubicBezTo>
                    <a:cubicBezTo>
                      <a:pt x="137" y="177"/>
                      <a:pt x="139" y="174"/>
                      <a:pt x="141" y="175"/>
                    </a:cubicBezTo>
                    <a:cubicBezTo>
                      <a:pt x="138" y="170"/>
                      <a:pt x="146" y="168"/>
                      <a:pt x="143" y="167"/>
                    </a:cubicBezTo>
                    <a:cubicBezTo>
                      <a:pt x="143" y="165"/>
                      <a:pt x="147" y="167"/>
                      <a:pt x="147" y="164"/>
                    </a:cubicBezTo>
                    <a:cubicBezTo>
                      <a:pt x="147" y="162"/>
                      <a:pt x="149" y="164"/>
                      <a:pt x="148" y="164"/>
                    </a:cubicBezTo>
                    <a:cubicBezTo>
                      <a:pt x="150" y="164"/>
                      <a:pt x="150" y="162"/>
                      <a:pt x="151" y="162"/>
                    </a:cubicBezTo>
                    <a:cubicBezTo>
                      <a:pt x="153" y="161"/>
                      <a:pt x="153" y="159"/>
                      <a:pt x="153" y="157"/>
                    </a:cubicBezTo>
                    <a:cubicBezTo>
                      <a:pt x="156" y="158"/>
                      <a:pt x="158" y="157"/>
                      <a:pt x="157" y="154"/>
                    </a:cubicBezTo>
                    <a:cubicBezTo>
                      <a:pt x="162" y="153"/>
                      <a:pt x="159" y="159"/>
                      <a:pt x="165" y="157"/>
                    </a:cubicBezTo>
                    <a:cubicBezTo>
                      <a:pt x="165" y="156"/>
                      <a:pt x="163" y="156"/>
                      <a:pt x="162" y="156"/>
                    </a:cubicBezTo>
                    <a:cubicBezTo>
                      <a:pt x="166" y="152"/>
                      <a:pt x="170" y="153"/>
                      <a:pt x="174" y="150"/>
                    </a:cubicBezTo>
                    <a:cubicBezTo>
                      <a:pt x="174" y="149"/>
                      <a:pt x="173" y="147"/>
                      <a:pt x="174" y="147"/>
                    </a:cubicBezTo>
                    <a:cubicBezTo>
                      <a:pt x="174" y="146"/>
                      <a:pt x="176" y="147"/>
                      <a:pt x="177" y="147"/>
                    </a:cubicBezTo>
                    <a:cubicBezTo>
                      <a:pt x="177" y="146"/>
                      <a:pt x="176" y="143"/>
                      <a:pt x="177" y="142"/>
                    </a:cubicBezTo>
                    <a:cubicBezTo>
                      <a:pt x="177" y="141"/>
                      <a:pt x="181" y="140"/>
                      <a:pt x="181" y="139"/>
                    </a:cubicBezTo>
                    <a:cubicBezTo>
                      <a:pt x="182" y="138"/>
                      <a:pt x="180" y="135"/>
                      <a:pt x="181" y="133"/>
                    </a:cubicBezTo>
                    <a:cubicBezTo>
                      <a:pt x="181" y="133"/>
                      <a:pt x="183" y="135"/>
                      <a:pt x="184" y="135"/>
                    </a:cubicBezTo>
                    <a:cubicBezTo>
                      <a:pt x="183" y="136"/>
                      <a:pt x="186" y="128"/>
                      <a:pt x="186" y="127"/>
                    </a:cubicBezTo>
                    <a:cubicBezTo>
                      <a:pt x="189" y="131"/>
                      <a:pt x="189" y="125"/>
                      <a:pt x="193" y="124"/>
                    </a:cubicBezTo>
                    <a:cubicBezTo>
                      <a:pt x="193" y="122"/>
                      <a:pt x="195" y="121"/>
                      <a:pt x="193" y="120"/>
                    </a:cubicBezTo>
                    <a:cubicBezTo>
                      <a:pt x="193" y="117"/>
                      <a:pt x="197" y="119"/>
                      <a:pt x="197" y="116"/>
                    </a:cubicBezTo>
                    <a:cubicBezTo>
                      <a:pt x="197" y="114"/>
                      <a:pt x="200" y="114"/>
                      <a:pt x="202" y="114"/>
                    </a:cubicBezTo>
                    <a:cubicBezTo>
                      <a:pt x="202" y="112"/>
                      <a:pt x="201" y="111"/>
                      <a:pt x="200" y="111"/>
                    </a:cubicBezTo>
                    <a:cubicBezTo>
                      <a:pt x="204" y="108"/>
                      <a:pt x="207" y="108"/>
                      <a:pt x="211" y="107"/>
                    </a:cubicBezTo>
                    <a:cubicBezTo>
                      <a:pt x="213" y="105"/>
                      <a:pt x="210" y="104"/>
                      <a:pt x="212" y="101"/>
                    </a:cubicBezTo>
                    <a:cubicBezTo>
                      <a:pt x="213" y="100"/>
                      <a:pt x="216" y="99"/>
                      <a:pt x="217" y="96"/>
                    </a:cubicBezTo>
                    <a:cubicBezTo>
                      <a:pt x="217" y="92"/>
                      <a:pt x="221" y="98"/>
                      <a:pt x="221" y="92"/>
                    </a:cubicBezTo>
                    <a:cubicBezTo>
                      <a:pt x="227" y="90"/>
                      <a:pt x="233" y="95"/>
                      <a:pt x="233" y="86"/>
                    </a:cubicBezTo>
                    <a:cubicBezTo>
                      <a:pt x="236" y="88"/>
                      <a:pt x="242" y="84"/>
                      <a:pt x="246" y="87"/>
                    </a:cubicBezTo>
                    <a:cubicBezTo>
                      <a:pt x="248" y="86"/>
                      <a:pt x="249" y="85"/>
                      <a:pt x="249" y="83"/>
                    </a:cubicBezTo>
                    <a:cubicBezTo>
                      <a:pt x="253" y="81"/>
                      <a:pt x="257" y="88"/>
                      <a:pt x="257" y="81"/>
                    </a:cubicBezTo>
                    <a:cubicBezTo>
                      <a:pt x="260" y="82"/>
                      <a:pt x="260" y="86"/>
                      <a:pt x="263" y="86"/>
                    </a:cubicBezTo>
                    <a:cubicBezTo>
                      <a:pt x="265" y="85"/>
                      <a:pt x="264" y="81"/>
                      <a:pt x="268" y="83"/>
                    </a:cubicBezTo>
                    <a:cubicBezTo>
                      <a:pt x="269" y="85"/>
                      <a:pt x="267" y="86"/>
                      <a:pt x="267" y="87"/>
                    </a:cubicBezTo>
                    <a:cubicBezTo>
                      <a:pt x="268" y="88"/>
                      <a:pt x="275" y="81"/>
                      <a:pt x="279" y="84"/>
                    </a:cubicBezTo>
                    <a:cubicBezTo>
                      <a:pt x="281" y="86"/>
                      <a:pt x="279" y="84"/>
                      <a:pt x="282" y="84"/>
                    </a:cubicBezTo>
                    <a:cubicBezTo>
                      <a:pt x="285" y="85"/>
                      <a:pt x="288" y="87"/>
                      <a:pt x="292" y="86"/>
                    </a:cubicBezTo>
                    <a:cubicBezTo>
                      <a:pt x="292" y="87"/>
                      <a:pt x="293" y="90"/>
                      <a:pt x="292" y="90"/>
                    </a:cubicBezTo>
                    <a:cubicBezTo>
                      <a:pt x="292" y="91"/>
                      <a:pt x="290" y="90"/>
                      <a:pt x="289" y="90"/>
                    </a:cubicBezTo>
                    <a:cubicBezTo>
                      <a:pt x="288" y="91"/>
                      <a:pt x="289" y="94"/>
                      <a:pt x="286" y="93"/>
                    </a:cubicBezTo>
                    <a:cubicBezTo>
                      <a:pt x="289" y="97"/>
                      <a:pt x="298" y="94"/>
                      <a:pt x="301" y="93"/>
                    </a:cubicBezTo>
                    <a:cubicBezTo>
                      <a:pt x="304" y="92"/>
                      <a:pt x="303" y="96"/>
                      <a:pt x="304" y="96"/>
                    </a:cubicBezTo>
                    <a:cubicBezTo>
                      <a:pt x="306" y="97"/>
                      <a:pt x="309" y="95"/>
                      <a:pt x="309" y="98"/>
                    </a:cubicBezTo>
                    <a:cubicBezTo>
                      <a:pt x="319" y="95"/>
                      <a:pt x="322" y="104"/>
                      <a:pt x="328" y="101"/>
                    </a:cubicBezTo>
                    <a:cubicBezTo>
                      <a:pt x="326" y="106"/>
                      <a:pt x="333" y="103"/>
                      <a:pt x="332" y="107"/>
                    </a:cubicBezTo>
                    <a:cubicBezTo>
                      <a:pt x="336" y="107"/>
                      <a:pt x="342" y="106"/>
                      <a:pt x="338" y="110"/>
                    </a:cubicBezTo>
                    <a:cubicBezTo>
                      <a:pt x="341" y="111"/>
                      <a:pt x="344" y="110"/>
                      <a:pt x="347" y="111"/>
                    </a:cubicBezTo>
                    <a:cubicBezTo>
                      <a:pt x="347" y="111"/>
                      <a:pt x="347" y="114"/>
                      <a:pt x="347" y="114"/>
                    </a:cubicBezTo>
                    <a:cubicBezTo>
                      <a:pt x="348" y="115"/>
                      <a:pt x="351" y="114"/>
                      <a:pt x="351" y="114"/>
                    </a:cubicBezTo>
                    <a:cubicBezTo>
                      <a:pt x="353" y="120"/>
                      <a:pt x="353" y="122"/>
                      <a:pt x="351" y="127"/>
                    </a:cubicBezTo>
                    <a:cubicBezTo>
                      <a:pt x="349" y="124"/>
                      <a:pt x="346" y="129"/>
                      <a:pt x="343" y="129"/>
                    </a:cubicBezTo>
                    <a:cubicBezTo>
                      <a:pt x="339" y="129"/>
                      <a:pt x="333" y="125"/>
                      <a:pt x="329" y="129"/>
                    </a:cubicBezTo>
                    <a:cubicBezTo>
                      <a:pt x="327" y="130"/>
                      <a:pt x="329" y="126"/>
                      <a:pt x="328" y="126"/>
                    </a:cubicBezTo>
                    <a:cubicBezTo>
                      <a:pt x="326" y="125"/>
                      <a:pt x="325" y="127"/>
                      <a:pt x="325" y="127"/>
                    </a:cubicBezTo>
                    <a:cubicBezTo>
                      <a:pt x="323" y="127"/>
                      <a:pt x="322" y="125"/>
                      <a:pt x="322" y="124"/>
                    </a:cubicBezTo>
                    <a:cubicBezTo>
                      <a:pt x="319" y="124"/>
                      <a:pt x="315" y="129"/>
                      <a:pt x="316" y="123"/>
                    </a:cubicBezTo>
                    <a:cubicBezTo>
                      <a:pt x="311" y="125"/>
                      <a:pt x="313" y="123"/>
                      <a:pt x="307" y="123"/>
                    </a:cubicBezTo>
                    <a:cubicBezTo>
                      <a:pt x="306" y="126"/>
                      <a:pt x="308" y="126"/>
                      <a:pt x="310" y="126"/>
                    </a:cubicBezTo>
                    <a:cubicBezTo>
                      <a:pt x="312" y="126"/>
                      <a:pt x="313" y="127"/>
                      <a:pt x="314" y="127"/>
                    </a:cubicBezTo>
                    <a:cubicBezTo>
                      <a:pt x="312" y="130"/>
                      <a:pt x="315" y="129"/>
                      <a:pt x="316" y="130"/>
                    </a:cubicBezTo>
                    <a:cubicBezTo>
                      <a:pt x="316" y="131"/>
                      <a:pt x="316" y="133"/>
                      <a:pt x="316" y="133"/>
                    </a:cubicBezTo>
                    <a:cubicBezTo>
                      <a:pt x="317" y="135"/>
                      <a:pt x="319" y="135"/>
                      <a:pt x="319" y="136"/>
                    </a:cubicBezTo>
                    <a:cubicBezTo>
                      <a:pt x="319" y="138"/>
                      <a:pt x="322" y="142"/>
                      <a:pt x="322" y="147"/>
                    </a:cubicBezTo>
                    <a:cubicBezTo>
                      <a:pt x="322" y="152"/>
                      <a:pt x="331" y="148"/>
                      <a:pt x="332" y="153"/>
                    </a:cubicBezTo>
                    <a:cubicBezTo>
                      <a:pt x="334" y="152"/>
                      <a:pt x="334" y="149"/>
                      <a:pt x="337" y="150"/>
                    </a:cubicBezTo>
                    <a:cubicBezTo>
                      <a:pt x="336" y="145"/>
                      <a:pt x="330" y="147"/>
                      <a:pt x="328" y="144"/>
                    </a:cubicBezTo>
                    <a:cubicBezTo>
                      <a:pt x="327" y="138"/>
                      <a:pt x="336" y="142"/>
                      <a:pt x="340" y="141"/>
                    </a:cubicBezTo>
                    <a:cubicBezTo>
                      <a:pt x="339" y="144"/>
                      <a:pt x="346" y="140"/>
                      <a:pt x="344" y="145"/>
                    </a:cubicBezTo>
                    <a:cubicBezTo>
                      <a:pt x="348" y="147"/>
                      <a:pt x="350" y="141"/>
                      <a:pt x="350" y="147"/>
                    </a:cubicBezTo>
                    <a:cubicBezTo>
                      <a:pt x="354" y="145"/>
                      <a:pt x="350" y="139"/>
                      <a:pt x="347" y="139"/>
                    </a:cubicBezTo>
                    <a:cubicBezTo>
                      <a:pt x="348" y="136"/>
                      <a:pt x="351" y="135"/>
                      <a:pt x="354" y="135"/>
                    </a:cubicBezTo>
                    <a:cubicBezTo>
                      <a:pt x="357" y="133"/>
                      <a:pt x="357" y="129"/>
                      <a:pt x="359" y="127"/>
                    </a:cubicBezTo>
                    <a:cubicBezTo>
                      <a:pt x="365" y="127"/>
                      <a:pt x="368" y="129"/>
                      <a:pt x="372" y="130"/>
                    </a:cubicBezTo>
                    <a:cubicBezTo>
                      <a:pt x="374" y="130"/>
                      <a:pt x="373" y="127"/>
                      <a:pt x="375" y="127"/>
                    </a:cubicBezTo>
                    <a:cubicBezTo>
                      <a:pt x="375" y="125"/>
                      <a:pt x="374" y="124"/>
                      <a:pt x="372" y="123"/>
                    </a:cubicBezTo>
                    <a:cubicBezTo>
                      <a:pt x="374" y="117"/>
                      <a:pt x="375" y="112"/>
                      <a:pt x="374" y="107"/>
                    </a:cubicBezTo>
                    <a:cubicBezTo>
                      <a:pt x="378" y="107"/>
                      <a:pt x="383" y="106"/>
                      <a:pt x="386" y="108"/>
                    </a:cubicBezTo>
                    <a:cubicBezTo>
                      <a:pt x="387" y="109"/>
                      <a:pt x="390" y="109"/>
                      <a:pt x="390" y="113"/>
                    </a:cubicBezTo>
                    <a:cubicBezTo>
                      <a:pt x="387" y="113"/>
                      <a:pt x="384" y="113"/>
                      <a:pt x="381" y="113"/>
                    </a:cubicBezTo>
                    <a:cubicBezTo>
                      <a:pt x="381" y="114"/>
                      <a:pt x="381" y="116"/>
                      <a:pt x="381" y="117"/>
                    </a:cubicBezTo>
                    <a:cubicBezTo>
                      <a:pt x="384" y="121"/>
                      <a:pt x="386" y="117"/>
                      <a:pt x="389" y="119"/>
                    </a:cubicBezTo>
                    <a:cubicBezTo>
                      <a:pt x="390" y="119"/>
                      <a:pt x="384" y="120"/>
                      <a:pt x="384" y="120"/>
                    </a:cubicBezTo>
                    <a:cubicBezTo>
                      <a:pt x="383" y="123"/>
                      <a:pt x="388" y="120"/>
                      <a:pt x="390" y="123"/>
                    </a:cubicBezTo>
                    <a:cubicBezTo>
                      <a:pt x="392" y="121"/>
                      <a:pt x="395" y="120"/>
                      <a:pt x="397" y="117"/>
                    </a:cubicBezTo>
                    <a:cubicBezTo>
                      <a:pt x="398" y="116"/>
                      <a:pt x="399" y="116"/>
                      <a:pt x="399" y="114"/>
                    </a:cubicBezTo>
                    <a:cubicBezTo>
                      <a:pt x="406" y="116"/>
                      <a:pt x="405" y="110"/>
                      <a:pt x="411" y="111"/>
                    </a:cubicBezTo>
                    <a:cubicBezTo>
                      <a:pt x="413" y="110"/>
                      <a:pt x="414" y="109"/>
                      <a:pt x="414" y="107"/>
                    </a:cubicBezTo>
                    <a:cubicBezTo>
                      <a:pt x="416" y="107"/>
                      <a:pt x="418" y="106"/>
                      <a:pt x="418" y="104"/>
                    </a:cubicBezTo>
                    <a:cubicBezTo>
                      <a:pt x="424" y="108"/>
                      <a:pt x="429" y="101"/>
                      <a:pt x="434" y="101"/>
                    </a:cubicBezTo>
                    <a:cubicBezTo>
                      <a:pt x="434" y="103"/>
                      <a:pt x="434" y="105"/>
                      <a:pt x="434" y="107"/>
                    </a:cubicBezTo>
                    <a:cubicBezTo>
                      <a:pt x="440" y="107"/>
                      <a:pt x="444" y="107"/>
                      <a:pt x="448" y="105"/>
                    </a:cubicBezTo>
                    <a:cubicBezTo>
                      <a:pt x="448" y="105"/>
                      <a:pt x="450" y="106"/>
                      <a:pt x="451" y="105"/>
                    </a:cubicBezTo>
                    <a:cubicBezTo>
                      <a:pt x="451" y="105"/>
                      <a:pt x="451" y="104"/>
                      <a:pt x="451" y="104"/>
                    </a:cubicBezTo>
                    <a:cubicBezTo>
                      <a:pt x="453" y="103"/>
                      <a:pt x="458" y="104"/>
                      <a:pt x="458" y="99"/>
                    </a:cubicBezTo>
                    <a:cubicBezTo>
                      <a:pt x="462" y="101"/>
                      <a:pt x="468" y="101"/>
                      <a:pt x="470" y="105"/>
                    </a:cubicBezTo>
                    <a:cubicBezTo>
                      <a:pt x="472" y="104"/>
                      <a:pt x="474" y="103"/>
                      <a:pt x="474" y="101"/>
                    </a:cubicBezTo>
                    <a:cubicBezTo>
                      <a:pt x="475" y="99"/>
                      <a:pt x="468" y="98"/>
                      <a:pt x="473" y="96"/>
                    </a:cubicBezTo>
                    <a:cubicBezTo>
                      <a:pt x="471" y="93"/>
                      <a:pt x="464" y="94"/>
                      <a:pt x="466" y="86"/>
                    </a:cubicBezTo>
                    <a:cubicBezTo>
                      <a:pt x="468" y="87"/>
                      <a:pt x="469" y="89"/>
                      <a:pt x="473" y="90"/>
                    </a:cubicBezTo>
                    <a:cubicBezTo>
                      <a:pt x="475" y="91"/>
                      <a:pt x="477" y="94"/>
                      <a:pt x="482" y="93"/>
                    </a:cubicBezTo>
                    <a:cubicBezTo>
                      <a:pt x="483" y="93"/>
                      <a:pt x="483" y="92"/>
                      <a:pt x="483" y="92"/>
                    </a:cubicBezTo>
                    <a:cubicBezTo>
                      <a:pt x="485" y="92"/>
                      <a:pt x="486" y="94"/>
                      <a:pt x="486" y="92"/>
                    </a:cubicBezTo>
                    <a:cubicBezTo>
                      <a:pt x="488" y="91"/>
                      <a:pt x="488" y="94"/>
                      <a:pt x="489" y="95"/>
                    </a:cubicBezTo>
                    <a:cubicBezTo>
                      <a:pt x="492" y="96"/>
                      <a:pt x="494" y="94"/>
                      <a:pt x="494" y="98"/>
                    </a:cubicBezTo>
                    <a:cubicBezTo>
                      <a:pt x="498" y="96"/>
                      <a:pt x="500" y="99"/>
                      <a:pt x="506" y="96"/>
                    </a:cubicBezTo>
                    <a:cubicBezTo>
                      <a:pt x="504" y="101"/>
                      <a:pt x="510" y="97"/>
                      <a:pt x="509" y="102"/>
                    </a:cubicBezTo>
                    <a:cubicBezTo>
                      <a:pt x="511" y="102"/>
                      <a:pt x="512" y="103"/>
                      <a:pt x="513" y="105"/>
                    </a:cubicBezTo>
                    <a:cubicBezTo>
                      <a:pt x="518" y="104"/>
                      <a:pt x="518" y="108"/>
                      <a:pt x="523" y="107"/>
                    </a:cubicBezTo>
                    <a:cubicBezTo>
                      <a:pt x="526" y="98"/>
                      <a:pt x="515" y="102"/>
                      <a:pt x="517" y="93"/>
                    </a:cubicBezTo>
                    <a:cubicBezTo>
                      <a:pt x="517" y="91"/>
                      <a:pt x="516" y="94"/>
                      <a:pt x="513" y="93"/>
                    </a:cubicBezTo>
                    <a:cubicBezTo>
                      <a:pt x="513" y="90"/>
                      <a:pt x="516" y="89"/>
                      <a:pt x="515" y="84"/>
                    </a:cubicBezTo>
                    <a:cubicBezTo>
                      <a:pt x="515" y="83"/>
                      <a:pt x="512" y="84"/>
                      <a:pt x="512" y="83"/>
                    </a:cubicBezTo>
                    <a:cubicBezTo>
                      <a:pt x="511" y="83"/>
                      <a:pt x="514" y="80"/>
                      <a:pt x="512" y="80"/>
                    </a:cubicBezTo>
                    <a:cubicBezTo>
                      <a:pt x="512" y="77"/>
                      <a:pt x="516" y="78"/>
                      <a:pt x="515" y="74"/>
                    </a:cubicBezTo>
                    <a:cubicBezTo>
                      <a:pt x="517" y="74"/>
                      <a:pt x="516" y="70"/>
                      <a:pt x="520" y="71"/>
                    </a:cubicBezTo>
                    <a:cubicBezTo>
                      <a:pt x="520" y="68"/>
                      <a:pt x="522" y="66"/>
                      <a:pt x="525" y="67"/>
                    </a:cubicBezTo>
                    <a:cubicBezTo>
                      <a:pt x="523" y="60"/>
                      <a:pt x="530" y="62"/>
                      <a:pt x="529" y="56"/>
                    </a:cubicBezTo>
                    <a:cubicBezTo>
                      <a:pt x="537" y="55"/>
                      <a:pt x="539" y="58"/>
                      <a:pt x="544" y="59"/>
                    </a:cubicBezTo>
                    <a:cubicBezTo>
                      <a:pt x="544" y="61"/>
                      <a:pt x="544" y="63"/>
                      <a:pt x="546" y="64"/>
                    </a:cubicBezTo>
                    <a:cubicBezTo>
                      <a:pt x="545" y="65"/>
                      <a:pt x="543" y="65"/>
                      <a:pt x="541" y="65"/>
                    </a:cubicBezTo>
                    <a:cubicBezTo>
                      <a:pt x="541" y="71"/>
                      <a:pt x="544" y="73"/>
                      <a:pt x="541" y="79"/>
                    </a:cubicBezTo>
                    <a:cubicBezTo>
                      <a:pt x="542" y="79"/>
                      <a:pt x="543" y="81"/>
                      <a:pt x="544" y="81"/>
                    </a:cubicBezTo>
                    <a:cubicBezTo>
                      <a:pt x="545" y="82"/>
                      <a:pt x="545" y="83"/>
                      <a:pt x="547" y="83"/>
                    </a:cubicBezTo>
                    <a:cubicBezTo>
                      <a:pt x="545" y="86"/>
                      <a:pt x="546" y="94"/>
                      <a:pt x="544" y="98"/>
                    </a:cubicBezTo>
                    <a:cubicBezTo>
                      <a:pt x="543" y="103"/>
                      <a:pt x="548" y="101"/>
                      <a:pt x="549" y="104"/>
                    </a:cubicBezTo>
                    <a:cubicBezTo>
                      <a:pt x="547" y="115"/>
                      <a:pt x="542" y="123"/>
                      <a:pt x="532" y="126"/>
                    </a:cubicBezTo>
                    <a:cubicBezTo>
                      <a:pt x="533" y="129"/>
                      <a:pt x="539" y="126"/>
                      <a:pt x="540" y="129"/>
                    </a:cubicBezTo>
                    <a:cubicBezTo>
                      <a:pt x="543" y="128"/>
                      <a:pt x="542" y="124"/>
                      <a:pt x="547" y="124"/>
                    </a:cubicBezTo>
                    <a:cubicBezTo>
                      <a:pt x="546" y="126"/>
                      <a:pt x="546" y="127"/>
                      <a:pt x="546" y="129"/>
                    </a:cubicBezTo>
                    <a:cubicBezTo>
                      <a:pt x="547" y="129"/>
                      <a:pt x="547" y="126"/>
                      <a:pt x="549" y="126"/>
                    </a:cubicBezTo>
                    <a:cubicBezTo>
                      <a:pt x="550" y="126"/>
                      <a:pt x="549" y="124"/>
                      <a:pt x="550" y="123"/>
                    </a:cubicBezTo>
                    <a:cubicBezTo>
                      <a:pt x="550" y="123"/>
                      <a:pt x="553" y="123"/>
                      <a:pt x="553" y="123"/>
                    </a:cubicBezTo>
                    <a:cubicBezTo>
                      <a:pt x="554" y="122"/>
                      <a:pt x="553" y="120"/>
                      <a:pt x="553" y="119"/>
                    </a:cubicBezTo>
                    <a:cubicBezTo>
                      <a:pt x="555" y="119"/>
                      <a:pt x="556" y="119"/>
                      <a:pt x="557" y="119"/>
                    </a:cubicBezTo>
                    <a:cubicBezTo>
                      <a:pt x="556" y="114"/>
                      <a:pt x="562" y="109"/>
                      <a:pt x="557" y="107"/>
                    </a:cubicBezTo>
                    <a:cubicBezTo>
                      <a:pt x="558" y="105"/>
                      <a:pt x="560" y="106"/>
                      <a:pt x="560" y="104"/>
                    </a:cubicBezTo>
                    <a:cubicBezTo>
                      <a:pt x="560" y="102"/>
                      <a:pt x="559" y="103"/>
                      <a:pt x="557" y="102"/>
                    </a:cubicBezTo>
                    <a:cubicBezTo>
                      <a:pt x="557" y="99"/>
                      <a:pt x="563" y="102"/>
                      <a:pt x="565" y="101"/>
                    </a:cubicBezTo>
                    <a:cubicBezTo>
                      <a:pt x="563" y="99"/>
                      <a:pt x="564" y="95"/>
                      <a:pt x="560" y="96"/>
                    </a:cubicBezTo>
                    <a:cubicBezTo>
                      <a:pt x="557" y="98"/>
                      <a:pt x="555" y="93"/>
                      <a:pt x="555" y="96"/>
                    </a:cubicBezTo>
                    <a:cubicBezTo>
                      <a:pt x="552" y="94"/>
                      <a:pt x="552" y="91"/>
                      <a:pt x="553" y="87"/>
                    </a:cubicBezTo>
                    <a:cubicBezTo>
                      <a:pt x="553" y="87"/>
                      <a:pt x="556" y="88"/>
                      <a:pt x="556" y="87"/>
                    </a:cubicBezTo>
                    <a:cubicBezTo>
                      <a:pt x="557" y="86"/>
                      <a:pt x="555" y="82"/>
                      <a:pt x="556" y="80"/>
                    </a:cubicBezTo>
                    <a:cubicBezTo>
                      <a:pt x="556" y="78"/>
                      <a:pt x="554" y="80"/>
                      <a:pt x="555" y="80"/>
                    </a:cubicBezTo>
                    <a:cubicBezTo>
                      <a:pt x="551" y="78"/>
                      <a:pt x="553" y="74"/>
                      <a:pt x="552" y="71"/>
                    </a:cubicBezTo>
                    <a:cubicBezTo>
                      <a:pt x="557" y="73"/>
                      <a:pt x="555" y="67"/>
                      <a:pt x="559" y="67"/>
                    </a:cubicBezTo>
                    <a:cubicBezTo>
                      <a:pt x="559" y="64"/>
                      <a:pt x="559" y="62"/>
                      <a:pt x="559" y="59"/>
                    </a:cubicBezTo>
                    <a:cubicBezTo>
                      <a:pt x="564" y="58"/>
                      <a:pt x="561" y="64"/>
                      <a:pt x="562" y="67"/>
                    </a:cubicBezTo>
                    <a:cubicBezTo>
                      <a:pt x="562" y="69"/>
                      <a:pt x="565" y="65"/>
                      <a:pt x="565" y="68"/>
                    </a:cubicBezTo>
                    <a:cubicBezTo>
                      <a:pt x="565" y="69"/>
                      <a:pt x="564" y="70"/>
                      <a:pt x="563" y="70"/>
                    </a:cubicBezTo>
                    <a:cubicBezTo>
                      <a:pt x="564" y="74"/>
                      <a:pt x="568" y="75"/>
                      <a:pt x="572" y="77"/>
                    </a:cubicBezTo>
                    <a:cubicBezTo>
                      <a:pt x="575" y="78"/>
                      <a:pt x="572" y="73"/>
                      <a:pt x="571" y="73"/>
                    </a:cubicBezTo>
                    <a:cubicBezTo>
                      <a:pt x="573" y="70"/>
                      <a:pt x="577" y="70"/>
                      <a:pt x="581" y="70"/>
                    </a:cubicBezTo>
                    <a:cubicBezTo>
                      <a:pt x="581" y="68"/>
                      <a:pt x="578" y="68"/>
                      <a:pt x="577" y="68"/>
                    </a:cubicBezTo>
                    <a:cubicBezTo>
                      <a:pt x="578" y="64"/>
                      <a:pt x="575" y="64"/>
                      <a:pt x="575" y="61"/>
                    </a:cubicBezTo>
                    <a:cubicBezTo>
                      <a:pt x="576" y="64"/>
                      <a:pt x="586" y="59"/>
                      <a:pt x="584" y="65"/>
                    </a:cubicBezTo>
                    <a:cubicBezTo>
                      <a:pt x="586" y="66"/>
                      <a:pt x="587" y="64"/>
                      <a:pt x="587" y="64"/>
                    </a:cubicBezTo>
                    <a:cubicBezTo>
                      <a:pt x="589" y="64"/>
                      <a:pt x="587" y="65"/>
                      <a:pt x="589" y="67"/>
                    </a:cubicBezTo>
                    <a:cubicBezTo>
                      <a:pt x="589" y="67"/>
                      <a:pt x="591" y="66"/>
                      <a:pt x="592" y="67"/>
                    </a:cubicBezTo>
                    <a:cubicBezTo>
                      <a:pt x="594" y="70"/>
                      <a:pt x="600" y="66"/>
                      <a:pt x="596" y="71"/>
                    </a:cubicBezTo>
                    <a:cubicBezTo>
                      <a:pt x="598" y="71"/>
                      <a:pt x="601" y="71"/>
                      <a:pt x="603" y="71"/>
                    </a:cubicBezTo>
                    <a:cubicBezTo>
                      <a:pt x="604" y="70"/>
                      <a:pt x="597" y="68"/>
                      <a:pt x="602" y="67"/>
                    </a:cubicBezTo>
                    <a:cubicBezTo>
                      <a:pt x="601" y="65"/>
                      <a:pt x="599" y="64"/>
                      <a:pt x="598" y="64"/>
                    </a:cubicBezTo>
                    <a:cubicBezTo>
                      <a:pt x="596" y="56"/>
                      <a:pt x="598" y="56"/>
                      <a:pt x="598" y="47"/>
                    </a:cubicBezTo>
                    <a:cubicBezTo>
                      <a:pt x="605" y="47"/>
                      <a:pt x="616" y="49"/>
                      <a:pt x="623" y="47"/>
                    </a:cubicBezTo>
                    <a:cubicBezTo>
                      <a:pt x="625" y="47"/>
                      <a:pt x="623" y="43"/>
                      <a:pt x="627" y="46"/>
                    </a:cubicBezTo>
                    <a:cubicBezTo>
                      <a:pt x="632" y="43"/>
                      <a:pt x="628" y="40"/>
                      <a:pt x="630" y="36"/>
                    </a:cubicBezTo>
                    <a:cubicBezTo>
                      <a:pt x="634" y="36"/>
                      <a:pt x="636" y="35"/>
                      <a:pt x="638" y="34"/>
                    </a:cubicBezTo>
                    <a:cubicBezTo>
                      <a:pt x="640" y="31"/>
                      <a:pt x="644" y="30"/>
                      <a:pt x="646" y="27"/>
                    </a:cubicBezTo>
                    <a:cubicBezTo>
                      <a:pt x="661" y="24"/>
                      <a:pt x="677" y="23"/>
                      <a:pt x="689" y="18"/>
                    </a:cubicBezTo>
                    <a:cubicBezTo>
                      <a:pt x="692" y="16"/>
                      <a:pt x="692" y="21"/>
                      <a:pt x="692" y="21"/>
                    </a:cubicBezTo>
                    <a:cubicBezTo>
                      <a:pt x="693" y="21"/>
                      <a:pt x="695" y="17"/>
                      <a:pt x="694" y="16"/>
                    </a:cubicBezTo>
                    <a:cubicBezTo>
                      <a:pt x="696" y="17"/>
                      <a:pt x="694" y="19"/>
                      <a:pt x="695" y="21"/>
                    </a:cubicBezTo>
                    <a:cubicBezTo>
                      <a:pt x="696" y="21"/>
                      <a:pt x="699" y="20"/>
                      <a:pt x="698" y="22"/>
                    </a:cubicBezTo>
                    <a:cubicBezTo>
                      <a:pt x="701" y="21"/>
                      <a:pt x="697" y="20"/>
                      <a:pt x="700" y="19"/>
                    </a:cubicBezTo>
                    <a:cubicBezTo>
                      <a:pt x="702" y="19"/>
                      <a:pt x="707" y="20"/>
                      <a:pt x="707" y="15"/>
                    </a:cubicBezTo>
                    <a:cubicBezTo>
                      <a:pt x="710" y="15"/>
                      <a:pt x="712" y="15"/>
                      <a:pt x="712" y="12"/>
                    </a:cubicBezTo>
                    <a:cubicBezTo>
                      <a:pt x="714" y="12"/>
                      <a:pt x="714" y="14"/>
                      <a:pt x="716" y="15"/>
                    </a:cubicBezTo>
                    <a:cubicBezTo>
                      <a:pt x="720" y="15"/>
                      <a:pt x="719" y="10"/>
                      <a:pt x="719" y="6"/>
                    </a:cubicBezTo>
                    <a:cubicBezTo>
                      <a:pt x="726" y="3"/>
                      <a:pt x="733" y="0"/>
                      <a:pt x="744" y="1"/>
                    </a:cubicBezTo>
                    <a:cubicBezTo>
                      <a:pt x="743" y="3"/>
                      <a:pt x="743" y="5"/>
                      <a:pt x="743" y="7"/>
                    </a:cubicBezTo>
                    <a:cubicBezTo>
                      <a:pt x="746" y="11"/>
                      <a:pt x="752" y="11"/>
                      <a:pt x="755" y="7"/>
                    </a:cubicBezTo>
                    <a:cubicBezTo>
                      <a:pt x="756" y="8"/>
                      <a:pt x="755" y="9"/>
                      <a:pt x="755" y="9"/>
                    </a:cubicBezTo>
                    <a:close/>
                    <a:moveTo>
                      <a:pt x="1110" y="190"/>
                    </a:moveTo>
                    <a:cubicBezTo>
                      <a:pt x="1110" y="188"/>
                      <a:pt x="1108" y="188"/>
                      <a:pt x="1107" y="187"/>
                    </a:cubicBezTo>
                    <a:cubicBezTo>
                      <a:pt x="1102" y="186"/>
                      <a:pt x="1102" y="189"/>
                      <a:pt x="1107" y="188"/>
                    </a:cubicBezTo>
                    <a:cubicBezTo>
                      <a:pt x="1108" y="189"/>
                      <a:pt x="1109" y="190"/>
                      <a:pt x="1110" y="190"/>
                    </a:cubicBezTo>
                    <a:close/>
                    <a:moveTo>
                      <a:pt x="320" y="301"/>
                    </a:moveTo>
                    <a:cubicBezTo>
                      <a:pt x="319" y="305"/>
                      <a:pt x="325" y="303"/>
                      <a:pt x="323" y="308"/>
                    </a:cubicBezTo>
                    <a:cubicBezTo>
                      <a:pt x="326" y="309"/>
                      <a:pt x="327" y="306"/>
                      <a:pt x="328" y="308"/>
                    </a:cubicBezTo>
                    <a:cubicBezTo>
                      <a:pt x="328" y="310"/>
                      <a:pt x="327" y="309"/>
                      <a:pt x="326" y="310"/>
                    </a:cubicBezTo>
                    <a:cubicBezTo>
                      <a:pt x="324" y="311"/>
                      <a:pt x="318" y="313"/>
                      <a:pt x="316" y="313"/>
                    </a:cubicBezTo>
                    <a:cubicBezTo>
                      <a:pt x="312" y="312"/>
                      <a:pt x="311" y="309"/>
                      <a:pt x="309" y="307"/>
                    </a:cubicBezTo>
                    <a:cubicBezTo>
                      <a:pt x="309" y="304"/>
                      <a:pt x="313" y="306"/>
                      <a:pt x="313" y="304"/>
                    </a:cubicBezTo>
                    <a:cubicBezTo>
                      <a:pt x="310" y="301"/>
                      <a:pt x="309" y="300"/>
                      <a:pt x="304" y="302"/>
                    </a:cubicBezTo>
                    <a:cubicBezTo>
                      <a:pt x="303" y="300"/>
                      <a:pt x="301" y="297"/>
                      <a:pt x="297" y="298"/>
                    </a:cubicBezTo>
                    <a:cubicBezTo>
                      <a:pt x="295" y="297"/>
                      <a:pt x="296" y="300"/>
                      <a:pt x="295" y="301"/>
                    </a:cubicBezTo>
                    <a:cubicBezTo>
                      <a:pt x="294" y="302"/>
                      <a:pt x="292" y="302"/>
                      <a:pt x="291" y="302"/>
                    </a:cubicBezTo>
                    <a:cubicBezTo>
                      <a:pt x="289" y="304"/>
                      <a:pt x="288" y="308"/>
                      <a:pt x="285" y="307"/>
                    </a:cubicBezTo>
                    <a:cubicBezTo>
                      <a:pt x="287" y="312"/>
                      <a:pt x="282" y="313"/>
                      <a:pt x="282" y="314"/>
                    </a:cubicBezTo>
                    <a:cubicBezTo>
                      <a:pt x="281" y="317"/>
                      <a:pt x="282" y="321"/>
                      <a:pt x="280" y="325"/>
                    </a:cubicBezTo>
                    <a:cubicBezTo>
                      <a:pt x="279" y="325"/>
                      <a:pt x="279" y="323"/>
                      <a:pt x="277" y="323"/>
                    </a:cubicBezTo>
                    <a:cubicBezTo>
                      <a:pt x="276" y="328"/>
                      <a:pt x="281" y="330"/>
                      <a:pt x="277" y="333"/>
                    </a:cubicBezTo>
                    <a:cubicBezTo>
                      <a:pt x="280" y="332"/>
                      <a:pt x="280" y="336"/>
                      <a:pt x="280" y="336"/>
                    </a:cubicBezTo>
                    <a:cubicBezTo>
                      <a:pt x="281" y="337"/>
                      <a:pt x="283" y="336"/>
                      <a:pt x="283" y="336"/>
                    </a:cubicBezTo>
                    <a:cubicBezTo>
                      <a:pt x="287" y="337"/>
                      <a:pt x="287" y="340"/>
                      <a:pt x="289" y="338"/>
                    </a:cubicBezTo>
                    <a:cubicBezTo>
                      <a:pt x="289" y="338"/>
                      <a:pt x="292" y="338"/>
                      <a:pt x="292" y="338"/>
                    </a:cubicBezTo>
                    <a:cubicBezTo>
                      <a:pt x="298" y="337"/>
                      <a:pt x="296" y="337"/>
                      <a:pt x="298" y="335"/>
                    </a:cubicBezTo>
                    <a:cubicBezTo>
                      <a:pt x="301" y="335"/>
                      <a:pt x="301" y="337"/>
                      <a:pt x="304" y="336"/>
                    </a:cubicBezTo>
                    <a:cubicBezTo>
                      <a:pt x="304" y="335"/>
                      <a:pt x="304" y="334"/>
                      <a:pt x="306" y="333"/>
                    </a:cubicBezTo>
                    <a:cubicBezTo>
                      <a:pt x="309" y="333"/>
                      <a:pt x="316" y="333"/>
                      <a:pt x="319" y="333"/>
                    </a:cubicBezTo>
                    <a:cubicBezTo>
                      <a:pt x="321" y="334"/>
                      <a:pt x="322" y="336"/>
                      <a:pt x="325" y="336"/>
                    </a:cubicBezTo>
                    <a:cubicBezTo>
                      <a:pt x="326" y="337"/>
                      <a:pt x="327" y="335"/>
                      <a:pt x="328" y="335"/>
                    </a:cubicBezTo>
                    <a:cubicBezTo>
                      <a:pt x="327" y="335"/>
                      <a:pt x="329" y="336"/>
                      <a:pt x="329" y="336"/>
                    </a:cubicBezTo>
                    <a:cubicBezTo>
                      <a:pt x="333" y="337"/>
                      <a:pt x="333" y="338"/>
                      <a:pt x="337" y="338"/>
                    </a:cubicBezTo>
                    <a:cubicBezTo>
                      <a:pt x="343" y="338"/>
                      <a:pt x="351" y="337"/>
                      <a:pt x="357" y="338"/>
                    </a:cubicBezTo>
                    <a:cubicBezTo>
                      <a:pt x="357" y="334"/>
                      <a:pt x="358" y="332"/>
                      <a:pt x="359" y="330"/>
                    </a:cubicBezTo>
                    <a:cubicBezTo>
                      <a:pt x="354" y="324"/>
                      <a:pt x="350" y="317"/>
                      <a:pt x="340" y="316"/>
                    </a:cubicBezTo>
                    <a:cubicBezTo>
                      <a:pt x="340" y="313"/>
                      <a:pt x="338" y="313"/>
                      <a:pt x="337" y="311"/>
                    </a:cubicBezTo>
                    <a:cubicBezTo>
                      <a:pt x="337" y="309"/>
                      <a:pt x="336" y="308"/>
                      <a:pt x="335" y="307"/>
                    </a:cubicBezTo>
                    <a:cubicBezTo>
                      <a:pt x="336" y="303"/>
                      <a:pt x="340" y="302"/>
                      <a:pt x="340" y="296"/>
                    </a:cubicBezTo>
                    <a:cubicBezTo>
                      <a:pt x="331" y="295"/>
                      <a:pt x="327" y="299"/>
                      <a:pt x="320" y="301"/>
                    </a:cubicBezTo>
                    <a:close/>
                    <a:moveTo>
                      <a:pt x="423" y="369"/>
                    </a:moveTo>
                    <a:cubicBezTo>
                      <a:pt x="421" y="369"/>
                      <a:pt x="419" y="370"/>
                      <a:pt x="421" y="370"/>
                    </a:cubicBezTo>
                    <a:cubicBezTo>
                      <a:pt x="424" y="368"/>
                      <a:pt x="429" y="369"/>
                      <a:pt x="432" y="368"/>
                    </a:cubicBezTo>
                    <a:cubicBezTo>
                      <a:pt x="432" y="367"/>
                      <a:pt x="431" y="365"/>
                      <a:pt x="432" y="365"/>
                    </a:cubicBezTo>
                    <a:cubicBezTo>
                      <a:pt x="432" y="364"/>
                      <a:pt x="434" y="366"/>
                      <a:pt x="434" y="366"/>
                    </a:cubicBezTo>
                    <a:cubicBezTo>
                      <a:pt x="434" y="363"/>
                      <a:pt x="434" y="359"/>
                      <a:pt x="434" y="356"/>
                    </a:cubicBezTo>
                    <a:cubicBezTo>
                      <a:pt x="433" y="353"/>
                      <a:pt x="431" y="353"/>
                      <a:pt x="430" y="351"/>
                    </a:cubicBezTo>
                    <a:cubicBezTo>
                      <a:pt x="430" y="351"/>
                      <a:pt x="430" y="349"/>
                      <a:pt x="430" y="348"/>
                    </a:cubicBezTo>
                    <a:cubicBezTo>
                      <a:pt x="429" y="346"/>
                      <a:pt x="425" y="344"/>
                      <a:pt x="429" y="344"/>
                    </a:cubicBezTo>
                    <a:cubicBezTo>
                      <a:pt x="432" y="344"/>
                      <a:pt x="434" y="344"/>
                      <a:pt x="437" y="344"/>
                    </a:cubicBezTo>
                    <a:cubicBezTo>
                      <a:pt x="438" y="338"/>
                      <a:pt x="435" y="338"/>
                      <a:pt x="434" y="336"/>
                    </a:cubicBezTo>
                    <a:cubicBezTo>
                      <a:pt x="434" y="333"/>
                      <a:pt x="431" y="334"/>
                      <a:pt x="430" y="332"/>
                    </a:cubicBezTo>
                    <a:cubicBezTo>
                      <a:pt x="430" y="332"/>
                      <a:pt x="433" y="330"/>
                      <a:pt x="432" y="329"/>
                    </a:cubicBezTo>
                    <a:cubicBezTo>
                      <a:pt x="427" y="330"/>
                      <a:pt x="426" y="327"/>
                      <a:pt x="423" y="328"/>
                    </a:cubicBezTo>
                    <a:cubicBezTo>
                      <a:pt x="424" y="319"/>
                      <a:pt x="413" y="322"/>
                      <a:pt x="414" y="314"/>
                    </a:cubicBezTo>
                    <a:cubicBezTo>
                      <a:pt x="417" y="311"/>
                      <a:pt x="420" y="307"/>
                      <a:pt x="429" y="308"/>
                    </a:cubicBezTo>
                    <a:cubicBezTo>
                      <a:pt x="429" y="307"/>
                      <a:pt x="429" y="305"/>
                      <a:pt x="430" y="305"/>
                    </a:cubicBezTo>
                    <a:cubicBezTo>
                      <a:pt x="430" y="301"/>
                      <a:pt x="426" y="302"/>
                      <a:pt x="426" y="298"/>
                    </a:cubicBezTo>
                    <a:cubicBezTo>
                      <a:pt x="418" y="297"/>
                      <a:pt x="415" y="300"/>
                      <a:pt x="411" y="298"/>
                    </a:cubicBezTo>
                    <a:cubicBezTo>
                      <a:pt x="410" y="300"/>
                      <a:pt x="411" y="301"/>
                      <a:pt x="409" y="299"/>
                    </a:cubicBezTo>
                    <a:cubicBezTo>
                      <a:pt x="408" y="298"/>
                      <a:pt x="408" y="301"/>
                      <a:pt x="408" y="301"/>
                    </a:cubicBezTo>
                    <a:cubicBezTo>
                      <a:pt x="405" y="302"/>
                      <a:pt x="399" y="305"/>
                      <a:pt x="397" y="305"/>
                    </a:cubicBezTo>
                    <a:cubicBezTo>
                      <a:pt x="393" y="306"/>
                      <a:pt x="395" y="307"/>
                      <a:pt x="393" y="310"/>
                    </a:cubicBezTo>
                    <a:cubicBezTo>
                      <a:pt x="393" y="310"/>
                      <a:pt x="391" y="309"/>
                      <a:pt x="390" y="310"/>
                    </a:cubicBezTo>
                    <a:cubicBezTo>
                      <a:pt x="389" y="310"/>
                      <a:pt x="391" y="313"/>
                      <a:pt x="390" y="314"/>
                    </a:cubicBezTo>
                    <a:cubicBezTo>
                      <a:pt x="390" y="317"/>
                      <a:pt x="394" y="312"/>
                      <a:pt x="394" y="317"/>
                    </a:cubicBezTo>
                    <a:cubicBezTo>
                      <a:pt x="394" y="319"/>
                      <a:pt x="396" y="319"/>
                      <a:pt x="396" y="320"/>
                    </a:cubicBezTo>
                    <a:cubicBezTo>
                      <a:pt x="395" y="325"/>
                      <a:pt x="397" y="328"/>
                      <a:pt x="397" y="329"/>
                    </a:cubicBezTo>
                    <a:cubicBezTo>
                      <a:pt x="398" y="331"/>
                      <a:pt x="398" y="331"/>
                      <a:pt x="399" y="332"/>
                    </a:cubicBezTo>
                    <a:cubicBezTo>
                      <a:pt x="399" y="332"/>
                      <a:pt x="400" y="336"/>
                      <a:pt x="400" y="336"/>
                    </a:cubicBezTo>
                    <a:cubicBezTo>
                      <a:pt x="401" y="341"/>
                      <a:pt x="402" y="340"/>
                      <a:pt x="403" y="342"/>
                    </a:cubicBezTo>
                    <a:cubicBezTo>
                      <a:pt x="404" y="344"/>
                      <a:pt x="403" y="346"/>
                      <a:pt x="403" y="347"/>
                    </a:cubicBezTo>
                    <a:cubicBezTo>
                      <a:pt x="404" y="348"/>
                      <a:pt x="407" y="348"/>
                      <a:pt x="406" y="351"/>
                    </a:cubicBezTo>
                    <a:cubicBezTo>
                      <a:pt x="401" y="350"/>
                      <a:pt x="405" y="358"/>
                      <a:pt x="402" y="359"/>
                    </a:cubicBezTo>
                    <a:cubicBezTo>
                      <a:pt x="408" y="359"/>
                      <a:pt x="408" y="369"/>
                      <a:pt x="415" y="365"/>
                    </a:cubicBezTo>
                    <a:cubicBezTo>
                      <a:pt x="410" y="370"/>
                      <a:pt x="422" y="365"/>
                      <a:pt x="423" y="369"/>
                    </a:cubicBezTo>
                    <a:close/>
                    <a:moveTo>
                      <a:pt x="467" y="301"/>
                    </a:moveTo>
                    <a:cubicBezTo>
                      <a:pt x="466" y="302"/>
                      <a:pt x="467" y="304"/>
                      <a:pt x="466" y="305"/>
                    </a:cubicBezTo>
                    <a:cubicBezTo>
                      <a:pt x="465" y="307"/>
                      <a:pt x="462" y="306"/>
                      <a:pt x="461" y="308"/>
                    </a:cubicBezTo>
                    <a:cubicBezTo>
                      <a:pt x="462" y="309"/>
                      <a:pt x="466" y="312"/>
                      <a:pt x="466" y="314"/>
                    </a:cubicBezTo>
                    <a:cubicBezTo>
                      <a:pt x="466" y="314"/>
                      <a:pt x="463" y="314"/>
                      <a:pt x="464" y="316"/>
                    </a:cubicBezTo>
                    <a:cubicBezTo>
                      <a:pt x="465" y="317"/>
                      <a:pt x="468" y="316"/>
                      <a:pt x="470" y="319"/>
                    </a:cubicBezTo>
                    <a:cubicBezTo>
                      <a:pt x="470" y="317"/>
                      <a:pt x="472" y="316"/>
                      <a:pt x="473" y="316"/>
                    </a:cubicBezTo>
                    <a:cubicBezTo>
                      <a:pt x="474" y="311"/>
                      <a:pt x="471" y="311"/>
                      <a:pt x="470" y="308"/>
                    </a:cubicBezTo>
                    <a:cubicBezTo>
                      <a:pt x="472" y="307"/>
                      <a:pt x="475" y="306"/>
                      <a:pt x="474" y="302"/>
                    </a:cubicBezTo>
                    <a:cubicBezTo>
                      <a:pt x="472" y="302"/>
                      <a:pt x="471" y="301"/>
                      <a:pt x="473" y="299"/>
                    </a:cubicBezTo>
                    <a:cubicBezTo>
                      <a:pt x="471" y="300"/>
                      <a:pt x="469" y="300"/>
                      <a:pt x="467" y="301"/>
                    </a:cubicBezTo>
                    <a:close/>
                    <a:moveTo>
                      <a:pt x="273" y="341"/>
                    </a:moveTo>
                    <a:cubicBezTo>
                      <a:pt x="272" y="347"/>
                      <a:pt x="283" y="343"/>
                      <a:pt x="283" y="341"/>
                    </a:cubicBezTo>
                    <a:cubicBezTo>
                      <a:pt x="279" y="339"/>
                      <a:pt x="277" y="339"/>
                      <a:pt x="273" y="341"/>
                    </a:cubicBezTo>
                    <a:close/>
                    <a:moveTo>
                      <a:pt x="307" y="617"/>
                    </a:moveTo>
                    <a:cubicBezTo>
                      <a:pt x="309" y="611"/>
                      <a:pt x="317" y="611"/>
                      <a:pt x="316" y="602"/>
                    </a:cubicBezTo>
                    <a:cubicBezTo>
                      <a:pt x="312" y="605"/>
                      <a:pt x="304" y="599"/>
                      <a:pt x="300" y="603"/>
                    </a:cubicBezTo>
                    <a:cubicBezTo>
                      <a:pt x="306" y="604"/>
                      <a:pt x="299" y="604"/>
                      <a:pt x="298" y="606"/>
                    </a:cubicBezTo>
                    <a:cubicBezTo>
                      <a:pt x="299" y="605"/>
                      <a:pt x="300" y="609"/>
                      <a:pt x="300" y="611"/>
                    </a:cubicBezTo>
                    <a:cubicBezTo>
                      <a:pt x="300" y="612"/>
                      <a:pt x="300" y="615"/>
                      <a:pt x="298" y="615"/>
                    </a:cubicBezTo>
                    <a:cubicBezTo>
                      <a:pt x="298" y="614"/>
                      <a:pt x="297" y="613"/>
                      <a:pt x="297" y="615"/>
                    </a:cubicBezTo>
                    <a:cubicBezTo>
                      <a:pt x="299" y="617"/>
                      <a:pt x="303" y="617"/>
                      <a:pt x="307" y="61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1" name="Freeform 88"/>
              <p:cNvSpPr/>
              <p:nvPr>
                <p:custDataLst>
                  <p:tags r:id="rId98"/>
                </p:custDataLst>
              </p:nvPr>
            </p:nvSpPr>
            <p:spPr bwMode="auto">
              <a:xfrm>
                <a:off x="6380194" y="1429860"/>
                <a:ext cx="51947" cy="27705"/>
              </a:xfrm>
              <a:custGeom>
                <a:avLst/>
                <a:gdLst>
                  <a:gd name="T0" fmla="*/ 14 w 19"/>
                  <a:gd name="T1" fmla="*/ 0 h 10"/>
                  <a:gd name="T2" fmla="*/ 17 w 19"/>
                  <a:gd name="T3" fmla="*/ 9 h 10"/>
                  <a:gd name="T4" fmla="*/ 0 w 19"/>
                  <a:gd name="T5" fmla="*/ 4 h 10"/>
                  <a:gd name="T6" fmla="*/ 14 w 19"/>
                  <a:gd name="T7" fmla="*/ 0 h 10"/>
                </a:gdLst>
                <a:ahLst/>
                <a:cxnLst>
                  <a:cxn ang="0">
                    <a:pos x="T0" y="T1"/>
                  </a:cxn>
                  <a:cxn ang="0">
                    <a:pos x="T2" y="T3"/>
                  </a:cxn>
                  <a:cxn ang="0">
                    <a:pos x="T4" y="T5"/>
                  </a:cxn>
                  <a:cxn ang="0">
                    <a:pos x="T6" y="T7"/>
                  </a:cxn>
                </a:cxnLst>
                <a:rect l="0" t="0" r="r" b="b"/>
                <a:pathLst>
                  <a:path w="19" h="10">
                    <a:moveTo>
                      <a:pt x="14" y="0"/>
                    </a:moveTo>
                    <a:cubicBezTo>
                      <a:pt x="14" y="4"/>
                      <a:pt x="19" y="3"/>
                      <a:pt x="17" y="9"/>
                    </a:cubicBezTo>
                    <a:cubicBezTo>
                      <a:pt x="9" y="10"/>
                      <a:pt x="4" y="7"/>
                      <a:pt x="0" y="4"/>
                    </a:cubicBezTo>
                    <a:cubicBezTo>
                      <a:pt x="3" y="1"/>
                      <a:pt x="9" y="1"/>
                      <a:pt x="1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2" name="Freeform 89"/>
              <p:cNvSpPr>
                <a:spLocks noEditPoints="1"/>
              </p:cNvSpPr>
              <p:nvPr>
                <p:custDataLst>
                  <p:tags r:id="rId99"/>
                </p:custDataLst>
              </p:nvPr>
            </p:nvSpPr>
            <p:spPr bwMode="auto">
              <a:xfrm>
                <a:off x="6484087" y="1478344"/>
                <a:ext cx="485991" cy="338231"/>
              </a:xfrm>
              <a:custGeom>
                <a:avLst/>
                <a:gdLst>
                  <a:gd name="T0" fmla="*/ 17 w 178"/>
                  <a:gd name="T1" fmla="*/ 7 h 124"/>
                  <a:gd name="T2" fmla="*/ 23 w 178"/>
                  <a:gd name="T3" fmla="*/ 5 h 124"/>
                  <a:gd name="T4" fmla="*/ 23 w 178"/>
                  <a:gd name="T5" fmla="*/ 8 h 124"/>
                  <a:gd name="T6" fmla="*/ 23 w 178"/>
                  <a:gd name="T7" fmla="*/ 14 h 124"/>
                  <a:gd name="T8" fmla="*/ 28 w 178"/>
                  <a:gd name="T9" fmla="*/ 26 h 124"/>
                  <a:gd name="T10" fmla="*/ 38 w 178"/>
                  <a:gd name="T11" fmla="*/ 7 h 124"/>
                  <a:gd name="T12" fmla="*/ 51 w 178"/>
                  <a:gd name="T13" fmla="*/ 5 h 124"/>
                  <a:gd name="T14" fmla="*/ 60 w 178"/>
                  <a:gd name="T15" fmla="*/ 20 h 124"/>
                  <a:gd name="T16" fmla="*/ 71 w 178"/>
                  <a:gd name="T17" fmla="*/ 17 h 124"/>
                  <a:gd name="T18" fmla="*/ 86 w 178"/>
                  <a:gd name="T19" fmla="*/ 16 h 124"/>
                  <a:gd name="T20" fmla="*/ 91 w 178"/>
                  <a:gd name="T21" fmla="*/ 22 h 124"/>
                  <a:gd name="T22" fmla="*/ 97 w 178"/>
                  <a:gd name="T23" fmla="*/ 25 h 124"/>
                  <a:gd name="T24" fmla="*/ 100 w 178"/>
                  <a:gd name="T25" fmla="*/ 26 h 124"/>
                  <a:gd name="T26" fmla="*/ 114 w 178"/>
                  <a:gd name="T27" fmla="*/ 29 h 124"/>
                  <a:gd name="T28" fmla="*/ 126 w 178"/>
                  <a:gd name="T29" fmla="*/ 35 h 124"/>
                  <a:gd name="T30" fmla="*/ 130 w 178"/>
                  <a:gd name="T31" fmla="*/ 39 h 124"/>
                  <a:gd name="T32" fmla="*/ 139 w 178"/>
                  <a:gd name="T33" fmla="*/ 47 h 124"/>
                  <a:gd name="T34" fmla="*/ 133 w 178"/>
                  <a:gd name="T35" fmla="*/ 59 h 124"/>
                  <a:gd name="T36" fmla="*/ 146 w 178"/>
                  <a:gd name="T37" fmla="*/ 60 h 124"/>
                  <a:gd name="T38" fmla="*/ 149 w 178"/>
                  <a:gd name="T39" fmla="*/ 68 h 124"/>
                  <a:gd name="T40" fmla="*/ 161 w 178"/>
                  <a:gd name="T41" fmla="*/ 69 h 124"/>
                  <a:gd name="T42" fmla="*/ 169 w 178"/>
                  <a:gd name="T43" fmla="*/ 77 h 124"/>
                  <a:gd name="T44" fmla="*/ 172 w 178"/>
                  <a:gd name="T45" fmla="*/ 82 h 124"/>
                  <a:gd name="T46" fmla="*/ 164 w 178"/>
                  <a:gd name="T47" fmla="*/ 93 h 124"/>
                  <a:gd name="T48" fmla="*/ 154 w 178"/>
                  <a:gd name="T49" fmla="*/ 91 h 124"/>
                  <a:gd name="T50" fmla="*/ 145 w 178"/>
                  <a:gd name="T51" fmla="*/ 82 h 124"/>
                  <a:gd name="T52" fmla="*/ 137 w 178"/>
                  <a:gd name="T53" fmla="*/ 90 h 124"/>
                  <a:gd name="T54" fmla="*/ 148 w 178"/>
                  <a:gd name="T55" fmla="*/ 96 h 124"/>
                  <a:gd name="T56" fmla="*/ 154 w 178"/>
                  <a:gd name="T57" fmla="*/ 106 h 124"/>
                  <a:gd name="T58" fmla="*/ 149 w 178"/>
                  <a:gd name="T59" fmla="*/ 117 h 124"/>
                  <a:gd name="T60" fmla="*/ 130 w 178"/>
                  <a:gd name="T61" fmla="*/ 109 h 124"/>
                  <a:gd name="T62" fmla="*/ 136 w 178"/>
                  <a:gd name="T63" fmla="*/ 117 h 124"/>
                  <a:gd name="T64" fmla="*/ 143 w 178"/>
                  <a:gd name="T65" fmla="*/ 121 h 124"/>
                  <a:gd name="T66" fmla="*/ 136 w 178"/>
                  <a:gd name="T67" fmla="*/ 121 h 124"/>
                  <a:gd name="T68" fmla="*/ 120 w 178"/>
                  <a:gd name="T69" fmla="*/ 115 h 124"/>
                  <a:gd name="T70" fmla="*/ 111 w 178"/>
                  <a:gd name="T71" fmla="*/ 111 h 124"/>
                  <a:gd name="T72" fmla="*/ 106 w 178"/>
                  <a:gd name="T73" fmla="*/ 103 h 124"/>
                  <a:gd name="T74" fmla="*/ 97 w 178"/>
                  <a:gd name="T75" fmla="*/ 87 h 124"/>
                  <a:gd name="T76" fmla="*/ 99 w 178"/>
                  <a:gd name="T77" fmla="*/ 82 h 124"/>
                  <a:gd name="T78" fmla="*/ 102 w 178"/>
                  <a:gd name="T79" fmla="*/ 77 h 124"/>
                  <a:gd name="T80" fmla="*/ 106 w 178"/>
                  <a:gd name="T81" fmla="*/ 69 h 124"/>
                  <a:gd name="T82" fmla="*/ 102 w 178"/>
                  <a:gd name="T83" fmla="*/ 60 h 124"/>
                  <a:gd name="T84" fmla="*/ 96 w 178"/>
                  <a:gd name="T85" fmla="*/ 56 h 124"/>
                  <a:gd name="T86" fmla="*/ 91 w 178"/>
                  <a:gd name="T87" fmla="*/ 56 h 124"/>
                  <a:gd name="T88" fmla="*/ 86 w 178"/>
                  <a:gd name="T89" fmla="*/ 54 h 124"/>
                  <a:gd name="T90" fmla="*/ 74 w 178"/>
                  <a:gd name="T91" fmla="*/ 41 h 124"/>
                  <a:gd name="T92" fmla="*/ 62 w 178"/>
                  <a:gd name="T93" fmla="*/ 44 h 124"/>
                  <a:gd name="T94" fmla="*/ 51 w 178"/>
                  <a:gd name="T95" fmla="*/ 44 h 124"/>
                  <a:gd name="T96" fmla="*/ 40 w 178"/>
                  <a:gd name="T97" fmla="*/ 44 h 124"/>
                  <a:gd name="T98" fmla="*/ 17 w 178"/>
                  <a:gd name="T99" fmla="*/ 39 h 124"/>
                  <a:gd name="T100" fmla="*/ 7 w 178"/>
                  <a:gd name="T101" fmla="*/ 34 h 124"/>
                  <a:gd name="T102" fmla="*/ 4 w 178"/>
                  <a:gd name="T103" fmla="*/ 26 h 124"/>
                  <a:gd name="T104" fmla="*/ 5 w 178"/>
                  <a:gd name="T105" fmla="*/ 20 h 124"/>
                  <a:gd name="T106" fmla="*/ 115 w 178"/>
                  <a:gd name="T107" fmla="*/ 85 h 124"/>
                  <a:gd name="T108" fmla="*/ 123 w 178"/>
                  <a:gd name="T109" fmla="*/ 79 h 124"/>
                  <a:gd name="T110" fmla="*/ 115 w 178"/>
                  <a:gd name="T111" fmla="*/ 8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8" h="124">
                    <a:moveTo>
                      <a:pt x="7" y="8"/>
                    </a:moveTo>
                    <a:cubicBezTo>
                      <a:pt x="10" y="13"/>
                      <a:pt x="16" y="3"/>
                      <a:pt x="17" y="7"/>
                    </a:cubicBezTo>
                    <a:cubicBezTo>
                      <a:pt x="19" y="7"/>
                      <a:pt x="18" y="4"/>
                      <a:pt x="19" y="4"/>
                    </a:cubicBezTo>
                    <a:cubicBezTo>
                      <a:pt x="21" y="3"/>
                      <a:pt x="22" y="6"/>
                      <a:pt x="23" y="5"/>
                    </a:cubicBezTo>
                    <a:cubicBezTo>
                      <a:pt x="25" y="5"/>
                      <a:pt x="25" y="0"/>
                      <a:pt x="29" y="4"/>
                    </a:cubicBezTo>
                    <a:cubicBezTo>
                      <a:pt x="29" y="11"/>
                      <a:pt x="26" y="6"/>
                      <a:pt x="23" y="8"/>
                    </a:cubicBezTo>
                    <a:cubicBezTo>
                      <a:pt x="22" y="10"/>
                      <a:pt x="26" y="10"/>
                      <a:pt x="26" y="10"/>
                    </a:cubicBezTo>
                    <a:cubicBezTo>
                      <a:pt x="26" y="12"/>
                      <a:pt x="24" y="12"/>
                      <a:pt x="23" y="14"/>
                    </a:cubicBezTo>
                    <a:cubicBezTo>
                      <a:pt x="23" y="16"/>
                      <a:pt x="24" y="17"/>
                      <a:pt x="25" y="19"/>
                    </a:cubicBezTo>
                    <a:cubicBezTo>
                      <a:pt x="25" y="21"/>
                      <a:pt x="24" y="26"/>
                      <a:pt x="28" y="26"/>
                    </a:cubicBezTo>
                    <a:cubicBezTo>
                      <a:pt x="31" y="25"/>
                      <a:pt x="28" y="18"/>
                      <a:pt x="29" y="14"/>
                    </a:cubicBezTo>
                    <a:cubicBezTo>
                      <a:pt x="36" y="16"/>
                      <a:pt x="36" y="10"/>
                      <a:pt x="38" y="7"/>
                    </a:cubicBezTo>
                    <a:cubicBezTo>
                      <a:pt x="40" y="10"/>
                      <a:pt x="44" y="4"/>
                      <a:pt x="45" y="8"/>
                    </a:cubicBezTo>
                    <a:cubicBezTo>
                      <a:pt x="48" y="8"/>
                      <a:pt x="47" y="4"/>
                      <a:pt x="51" y="5"/>
                    </a:cubicBezTo>
                    <a:cubicBezTo>
                      <a:pt x="51" y="11"/>
                      <a:pt x="55" y="12"/>
                      <a:pt x="59" y="13"/>
                    </a:cubicBezTo>
                    <a:cubicBezTo>
                      <a:pt x="57" y="17"/>
                      <a:pt x="58" y="17"/>
                      <a:pt x="60" y="20"/>
                    </a:cubicBezTo>
                    <a:cubicBezTo>
                      <a:pt x="63" y="18"/>
                      <a:pt x="64" y="18"/>
                      <a:pt x="66" y="20"/>
                    </a:cubicBezTo>
                    <a:cubicBezTo>
                      <a:pt x="69" y="21"/>
                      <a:pt x="69" y="18"/>
                      <a:pt x="71" y="17"/>
                    </a:cubicBezTo>
                    <a:cubicBezTo>
                      <a:pt x="72" y="16"/>
                      <a:pt x="75" y="18"/>
                      <a:pt x="75" y="16"/>
                    </a:cubicBezTo>
                    <a:cubicBezTo>
                      <a:pt x="79" y="17"/>
                      <a:pt x="81" y="17"/>
                      <a:pt x="86" y="16"/>
                    </a:cubicBezTo>
                    <a:cubicBezTo>
                      <a:pt x="85" y="19"/>
                      <a:pt x="89" y="18"/>
                      <a:pt x="88" y="17"/>
                    </a:cubicBezTo>
                    <a:cubicBezTo>
                      <a:pt x="90" y="18"/>
                      <a:pt x="90" y="20"/>
                      <a:pt x="91" y="22"/>
                    </a:cubicBezTo>
                    <a:cubicBezTo>
                      <a:pt x="92" y="23"/>
                      <a:pt x="95" y="23"/>
                      <a:pt x="96" y="23"/>
                    </a:cubicBezTo>
                    <a:cubicBezTo>
                      <a:pt x="97" y="24"/>
                      <a:pt x="96" y="25"/>
                      <a:pt x="97" y="25"/>
                    </a:cubicBezTo>
                    <a:cubicBezTo>
                      <a:pt x="101" y="25"/>
                      <a:pt x="96" y="27"/>
                      <a:pt x="99" y="29"/>
                    </a:cubicBezTo>
                    <a:cubicBezTo>
                      <a:pt x="100" y="30"/>
                      <a:pt x="100" y="27"/>
                      <a:pt x="100" y="26"/>
                    </a:cubicBezTo>
                    <a:cubicBezTo>
                      <a:pt x="103" y="28"/>
                      <a:pt x="103" y="30"/>
                      <a:pt x="106" y="31"/>
                    </a:cubicBezTo>
                    <a:cubicBezTo>
                      <a:pt x="109" y="31"/>
                      <a:pt x="110" y="29"/>
                      <a:pt x="114" y="29"/>
                    </a:cubicBezTo>
                    <a:cubicBezTo>
                      <a:pt x="113" y="35"/>
                      <a:pt x="122" y="31"/>
                      <a:pt x="123" y="36"/>
                    </a:cubicBezTo>
                    <a:cubicBezTo>
                      <a:pt x="124" y="37"/>
                      <a:pt x="125" y="36"/>
                      <a:pt x="126" y="35"/>
                    </a:cubicBezTo>
                    <a:cubicBezTo>
                      <a:pt x="128" y="36"/>
                      <a:pt x="128" y="38"/>
                      <a:pt x="128" y="41"/>
                    </a:cubicBezTo>
                    <a:cubicBezTo>
                      <a:pt x="130" y="41"/>
                      <a:pt x="130" y="40"/>
                      <a:pt x="130" y="39"/>
                    </a:cubicBezTo>
                    <a:cubicBezTo>
                      <a:pt x="132" y="42"/>
                      <a:pt x="134" y="45"/>
                      <a:pt x="139" y="44"/>
                    </a:cubicBezTo>
                    <a:cubicBezTo>
                      <a:pt x="138" y="45"/>
                      <a:pt x="137" y="47"/>
                      <a:pt x="139" y="47"/>
                    </a:cubicBezTo>
                    <a:cubicBezTo>
                      <a:pt x="140" y="50"/>
                      <a:pt x="134" y="52"/>
                      <a:pt x="139" y="53"/>
                    </a:cubicBezTo>
                    <a:cubicBezTo>
                      <a:pt x="137" y="55"/>
                      <a:pt x="133" y="55"/>
                      <a:pt x="133" y="59"/>
                    </a:cubicBezTo>
                    <a:cubicBezTo>
                      <a:pt x="136" y="64"/>
                      <a:pt x="143" y="57"/>
                      <a:pt x="145" y="63"/>
                    </a:cubicBezTo>
                    <a:cubicBezTo>
                      <a:pt x="146" y="63"/>
                      <a:pt x="146" y="61"/>
                      <a:pt x="146" y="60"/>
                    </a:cubicBezTo>
                    <a:cubicBezTo>
                      <a:pt x="148" y="60"/>
                      <a:pt x="147" y="63"/>
                      <a:pt x="148" y="65"/>
                    </a:cubicBezTo>
                    <a:cubicBezTo>
                      <a:pt x="148" y="65"/>
                      <a:pt x="149" y="68"/>
                      <a:pt x="149" y="68"/>
                    </a:cubicBezTo>
                    <a:cubicBezTo>
                      <a:pt x="151" y="68"/>
                      <a:pt x="153" y="64"/>
                      <a:pt x="152" y="71"/>
                    </a:cubicBezTo>
                    <a:cubicBezTo>
                      <a:pt x="156" y="71"/>
                      <a:pt x="157" y="68"/>
                      <a:pt x="161" y="69"/>
                    </a:cubicBezTo>
                    <a:cubicBezTo>
                      <a:pt x="162" y="70"/>
                      <a:pt x="163" y="72"/>
                      <a:pt x="163" y="74"/>
                    </a:cubicBezTo>
                    <a:cubicBezTo>
                      <a:pt x="165" y="74"/>
                      <a:pt x="170" y="72"/>
                      <a:pt x="169" y="77"/>
                    </a:cubicBezTo>
                    <a:cubicBezTo>
                      <a:pt x="174" y="74"/>
                      <a:pt x="171" y="77"/>
                      <a:pt x="176" y="78"/>
                    </a:cubicBezTo>
                    <a:cubicBezTo>
                      <a:pt x="178" y="81"/>
                      <a:pt x="171" y="83"/>
                      <a:pt x="172" y="82"/>
                    </a:cubicBezTo>
                    <a:cubicBezTo>
                      <a:pt x="171" y="83"/>
                      <a:pt x="173" y="84"/>
                      <a:pt x="173" y="84"/>
                    </a:cubicBezTo>
                    <a:cubicBezTo>
                      <a:pt x="169" y="88"/>
                      <a:pt x="166" y="87"/>
                      <a:pt x="164" y="93"/>
                    </a:cubicBezTo>
                    <a:cubicBezTo>
                      <a:pt x="162" y="93"/>
                      <a:pt x="161" y="93"/>
                      <a:pt x="161" y="94"/>
                    </a:cubicBezTo>
                    <a:cubicBezTo>
                      <a:pt x="160" y="93"/>
                      <a:pt x="154" y="94"/>
                      <a:pt x="154" y="91"/>
                    </a:cubicBezTo>
                    <a:cubicBezTo>
                      <a:pt x="154" y="88"/>
                      <a:pt x="146" y="91"/>
                      <a:pt x="148" y="85"/>
                    </a:cubicBezTo>
                    <a:cubicBezTo>
                      <a:pt x="145" y="86"/>
                      <a:pt x="145" y="84"/>
                      <a:pt x="145" y="82"/>
                    </a:cubicBezTo>
                    <a:cubicBezTo>
                      <a:pt x="143" y="82"/>
                      <a:pt x="141" y="82"/>
                      <a:pt x="139" y="82"/>
                    </a:cubicBezTo>
                    <a:cubicBezTo>
                      <a:pt x="136" y="82"/>
                      <a:pt x="138" y="88"/>
                      <a:pt x="137" y="90"/>
                    </a:cubicBezTo>
                    <a:cubicBezTo>
                      <a:pt x="138" y="93"/>
                      <a:pt x="141" y="93"/>
                      <a:pt x="142" y="96"/>
                    </a:cubicBezTo>
                    <a:cubicBezTo>
                      <a:pt x="145" y="94"/>
                      <a:pt x="147" y="100"/>
                      <a:pt x="148" y="96"/>
                    </a:cubicBezTo>
                    <a:cubicBezTo>
                      <a:pt x="150" y="98"/>
                      <a:pt x="151" y="101"/>
                      <a:pt x="151" y="105"/>
                    </a:cubicBezTo>
                    <a:cubicBezTo>
                      <a:pt x="150" y="106"/>
                      <a:pt x="153" y="105"/>
                      <a:pt x="154" y="106"/>
                    </a:cubicBezTo>
                    <a:cubicBezTo>
                      <a:pt x="156" y="110"/>
                      <a:pt x="152" y="116"/>
                      <a:pt x="152" y="119"/>
                    </a:cubicBezTo>
                    <a:cubicBezTo>
                      <a:pt x="149" y="121"/>
                      <a:pt x="150" y="117"/>
                      <a:pt x="149" y="117"/>
                    </a:cubicBezTo>
                    <a:cubicBezTo>
                      <a:pt x="147" y="115"/>
                      <a:pt x="142" y="116"/>
                      <a:pt x="142" y="112"/>
                    </a:cubicBezTo>
                    <a:cubicBezTo>
                      <a:pt x="136" y="113"/>
                      <a:pt x="137" y="107"/>
                      <a:pt x="130" y="109"/>
                    </a:cubicBezTo>
                    <a:cubicBezTo>
                      <a:pt x="130" y="112"/>
                      <a:pt x="135" y="110"/>
                      <a:pt x="136" y="112"/>
                    </a:cubicBezTo>
                    <a:cubicBezTo>
                      <a:pt x="131" y="117"/>
                      <a:pt x="141" y="114"/>
                      <a:pt x="136" y="117"/>
                    </a:cubicBezTo>
                    <a:cubicBezTo>
                      <a:pt x="136" y="119"/>
                      <a:pt x="140" y="118"/>
                      <a:pt x="142" y="119"/>
                    </a:cubicBezTo>
                    <a:cubicBezTo>
                      <a:pt x="143" y="120"/>
                      <a:pt x="142" y="121"/>
                      <a:pt x="143" y="121"/>
                    </a:cubicBezTo>
                    <a:cubicBezTo>
                      <a:pt x="146" y="121"/>
                      <a:pt x="146" y="122"/>
                      <a:pt x="146" y="124"/>
                    </a:cubicBezTo>
                    <a:cubicBezTo>
                      <a:pt x="142" y="124"/>
                      <a:pt x="139" y="123"/>
                      <a:pt x="136" y="121"/>
                    </a:cubicBezTo>
                    <a:cubicBezTo>
                      <a:pt x="134" y="120"/>
                      <a:pt x="130" y="120"/>
                      <a:pt x="127" y="118"/>
                    </a:cubicBezTo>
                    <a:cubicBezTo>
                      <a:pt x="125" y="117"/>
                      <a:pt x="122" y="115"/>
                      <a:pt x="120" y="115"/>
                    </a:cubicBezTo>
                    <a:cubicBezTo>
                      <a:pt x="118" y="115"/>
                      <a:pt x="118" y="113"/>
                      <a:pt x="117" y="112"/>
                    </a:cubicBezTo>
                    <a:cubicBezTo>
                      <a:pt x="115" y="111"/>
                      <a:pt x="112" y="112"/>
                      <a:pt x="111" y="111"/>
                    </a:cubicBezTo>
                    <a:cubicBezTo>
                      <a:pt x="109" y="109"/>
                      <a:pt x="110" y="108"/>
                      <a:pt x="109" y="106"/>
                    </a:cubicBezTo>
                    <a:cubicBezTo>
                      <a:pt x="109" y="105"/>
                      <a:pt x="105" y="106"/>
                      <a:pt x="106" y="103"/>
                    </a:cubicBezTo>
                    <a:cubicBezTo>
                      <a:pt x="100" y="103"/>
                      <a:pt x="99" y="97"/>
                      <a:pt x="96" y="94"/>
                    </a:cubicBezTo>
                    <a:cubicBezTo>
                      <a:pt x="97" y="94"/>
                      <a:pt x="95" y="89"/>
                      <a:pt x="97" y="87"/>
                    </a:cubicBezTo>
                    <a:cubicBezTo>
                      <a:pt x="98" y="87"/>
                      <a:pt x="100" y="87"/>
                      <a:pt x="100" y="87"/>
                    </a:cubicBezTo>
                    <a:cubicBezTo>
                      <a:pt x="101" y="86"/>
                      <a:pt x="98" y="84"/>
                      <a:pt x="99" y="82"/>
                    </a:cubicBezTo>
                    <a:cubicBezTo>
                      <a:pt x="99" y="82"/>
                      <a:pt x="102" y="83"/>
                      <a:pt x="102" y="82"/>
                    </a:cubicBezTo>
                    <a:cubicBezTo>
                      <a:pt x="103" y="82"/>
                      <a:pt x="101" y="78"/>
                      <a:pt x="102" y="77"/>
                    </a:cubicBezTo>
                    <a:cubicBezTo>
                      <a:pt x="102" y="76"/>
                      <a:pt x="104" y="77"/>
                      <a:pt x="105" y="77"/>
                    </a:cubicBezTo>
                    <a:cubicBezTo>
                      <a:pt x="107" y="75"/>
                      <a:pt x="105" y="70"/>
                      <a:pt x="106" y="69"/>
                    </a:cubicBezTo>
                    <a:cubicBezTo>
                      <a:pt x="106" y="67"/>
                      <a:pt x="104" y="68"/>
                      <a:pt x="102" y="68"/>
                    </a:cubicBezTo>
                    <a:cubicBezTo>
                      <a:pt x="102" y="65"/>
                      <a:pt x="102" y="63"/>
                      <a:pt x="102" y="60"/>
                    </a:cubicBezTo>
                    <a:cubicBezTo>
                      <a:pt x="100" y="60"/>
                      <a:pt x="99" y="61"/>
                      <a:pt x="99" y="62"/>
                    </a:cubicBezTo>
                    <a:cubicBezTo>
                      <a:pt x="96" y="61"/>
                      <a:pt x="98" y="57"/>
                      <a:pt x="96" y="56"/>
                    </a:cubicBezTo>
                    <a:cubicBezTo>
                      <a:pt x="95" y="55"/>
                      <a:pt x="94" y="57"/>
                      <a:pt x="93" y="57"/>
                    </a:cubicBezTo>
                    <a:cubicBezTo>
                      <a:pt x="93" y="57"/>
                      <a:pt x="92" y="56"/>
                      <a:pt x="91" y="56"/>
                    </a:cubicBezTo>
                    <a:cubicBezTo>
                      <a:pt x="90" y="55"/>
                      <a:pt x="89" y="53"/>
                      <a:pt x="88" y="53"/>
                    </a:cubicBezTo>
                    <a:cubicBezTo>
                      <a:pt x="88" y="52"/>
                      <a:pt x="87" y="55"/>
                      <a:pt x="86" y="54"/>
                    </a:cubicBezTo>
                    <a:cubicBezTo>
                      <a:pt x="85" y="54"/>
                      <a:pt x="83" y="51"/>
                      <a:pt x="80" y="51"/>
                    </a:cubicBezTo>
                    <a:cubicBezTo>
                      <a:pt x="86" y="45"/>
                      <a:pt x="71" y="48"/>
                      <a:pt x="74" y="41"/>
                    </a:cubicBezTo>
                    <a:cubicBezTo>
                      <a:pt x="70" y="41"/>
                      <a:pt x="66" y="41"/>
                      <a:pt x="66" y="45"/>
                    </a:cubicBezTo>
                    <a:cubicBezTo>
                      <a:pt x="64" y="47"/>
                      <a:pt x="62" y="44"/>
                      <a:pt x="62" y="44"/>
                    </a:cubicBezTo>
                    <a:cubicBezTo>
                      <a:pt x="61" y="44"/>
                      <a:pt x="59" y="46"/>
                      <a:pt x="57" y="45"/>
                    </a:cubicBezTo>
                    <a:cubicBezTo>
                      <a:pt x="55" y="45"/>
                      <a:pt x="54" y="44"/>
                      <a:pt x="51" y="44"/>
                    </a:cubicBezTo>
                    <a:cubicBezTo>
                      <a:pt x="49" y="44"/>
                      <a:pt x="48" y="46"/>
                      <a:pt x="45" y="45"/>
                    </a:cubicBezTo>
                    <a:cubicBezTo>
                      <a:pt x="42" y="45"/>
                      <a:pt x="42" y="44"/>
                      <a:pt x="40" y="44"/>
                    </a:cubicBezTo>
                    <a:cubicBezTo>
                      <a:pt x="33" y="43"/>
                      <a:pt x="27" y="45"/>
                      <a:pt x="20" y="42"/>
                    </a:cubicBezTo>
                    <a:cubicBezTo>
                      <a:pt x="20" y="42"/>
                      <a:pt x="18" y="40"/>
                      <a:pt x="17" y="39"/>
                    </a:cubicBezTo>
                    <a:cubicBezTo>
                      <a:pt x="15" y="39"/>
                      <a:pt x="12" y="40"/>
                      <a:pt x="13" y="36"/>
                    </a:cubicBezTo>
                    <a:cubicBezTo>
                      <a:pt x="10" y="36"/>
                      <a:pt x="5" y="38"/>
                      <a:pt x="7" y="34"/>
                    </a:cubicBezTo>
                    <a:cubicBezTo>
                      <a:pt x="12" y="35"/>
                      <a:pt x="13" y="32"/>
                      <a:pt x="16" y="31"/>
                    </a:cubicBezTo>
                    <a:cubicBezTo>
                      <a:pt x="14" y="27"/>
                      <a:pt x="6" y="30"/>
                      <a:pt x="4" y="26"/>
                    </a:cubicBezTo>
                    <a:cubicBezTo>
                      <a:pt x="3" y="26"/>
                      <a:pt x="3" y="27"/>
                      <a:pt x="3" y="28"/>
                    </a:cubicBezTo>
                    <a:cubicBezTo>
                      <a:pt x="0" y="27"/>
                      <a:pt x="4" y="21"/>
                      <a:pt x="5" y="20"/>
                    </a:cubicBezTo>
                    <a:cubicBezTo>
                      <a:pt x="4" y="15"/>
                      <a:pt x="8" y="14"/>
                      <a:pt x="7" y="8"/>
                    </a:cubicBezTo>
                    <a:close/>
                    <a:moveTo>
                      <a:pt x="115" y="85"/>
                    </a:moveTo>
                    <a:cubicBezTo>
                      <a:pt x="116" y="82"/>
                      <a:pt x="122" y="85"/>
                      <a:pt x="126" y="84"/>
                    </a:cubicBezTo>
                    <a:cubicBezTo>
                      <a:pt x="126" y="81"/>
                      <a:pt x="124" y="81"/>
                      <a:pt x="123" y="79"/>
                    </a:cubicBezTo>
                    <a:cubicBezTo>
                      <a:pt x="121" y="77"/>
                      <a:pt x="117" y="79"/>
                      <a:pt x="114" y="77"/>
                    </a:cubicBezTo>
                    <a:cubicBezTo>
                      <a:pt x="115" y="79"/>
                      <a:pt x="112" y="85"/>
                      <a:pt x="115" y="8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3" name="Freeform 90"/>
              <p:cNvSpPr/>
              <p:nvPr>
                <p:custDataLst>
                  <p:tags r:id="rId100"/>
                </p:custDataLst>
              </p:nvPr>
            </p:nvSpPr>
            <p:spPr bwMode="auto">
              <a:xfrm>
                <a:off x="6009640" y="1495659"/>
                <a:ext cx="300137" cy="152377"/>
              </a:xfrm>
              <a:custGeom>
                <a:avLst/>
                <a:gdLst>
                  <a:gd name="T0" fmla="*/ 12 w 110"/>
                  <a:gd name="T1" fmla="*/ 42 h 56"/>
                  <a:gd name="T2" fmla="*/ 13 w 110"/>
                  <a:gd name="T3" fmla="*/ 38 h 56"/>
                  <a:gd name="T4" fmla="*/ 19 w 110"/>
                  <a:gd name="T5" fmla="*/ 36 h 56"/>
                  <a:gd name="T6" fmla="*/ 22 w 110"/>
                  <a:gd name="T7" fmla="*/ 35 h 56"/>
                  <a:gd name="T8" fmla="*/ 39 w 110"/>
                  <a:gd name="T9" fmla="*/ 33 h 56"/>
                  <a:gd name="T10" fmla="*/ 22 w 110"/>
                  <a:gd name="T11" fmla="*/ 32 h 56"/>
                  <a:gd name="T12" fmla="*/ 21 w 110"/>
                  <a:gd name="T13" fmla="*/ 30 h 56"/>
                  <a:gd name="T14" fmla="*/ 16 w 110"/>
                  <a:gd name="T15" fmla="*/ 32 h 56"/>
                  <a:gd name="T16" fmla="*/ 8 w 110"/>
                  <a:gd name="T17" fmla="*/ 30 h 56"/>
                  <a:gd name="T18" fmla="*/ 15 w 110"/>
                  <a:gd name="T19" fmla="*/ 25 h 56"/>
                  <a:gd name="T20" fmla="*/ 19 w 110"/>
                  <a:gd name="T21" fmla="*/ 25 h 56"/>
                  <a:gd name="T22" fmla="*/ 3 w 110"/>
                  <a:gd name="T23" fmla="*/ 22 h 56"/>
                  <a:gd name="T24" fmla="*/ 0 w 110"/>
                  <a:gd name="T25" fmla="*/ 17 h 56"/>
                  <a:gd name="T26" fmla="*/ 8 w 110"/>
                  <a:gd name="T27" fmla="*/ 11 h 56"/>
                  <a:gd name="T28" fmla="*/ 8 w 110"/>
                  <a:gd name="T29" fmla="*/ 10 h 56"/>
                  <a:gd name="T30" fmla="*/ 22 w 110"/>
                  <a:gd name="T31" fmla="*/ 4 h 56"/>
                  <a:gd name="T32" fmla="*/ 27 w 110"/>
                  <a:gd name="T33" fmla="*/ 1 h 56"/>
                  <a:gd name="T34" fmla="*/ 30 w 110"/>
                  <a:gd name="T35" fmla="*/ 2 h 56"/>
                  <a:gd name="T36" fmla="*/ 33 w 110"/>
                  <a:gd name="T37" fmla="*/ 8 h 56"/>
                  <a:gd name="T38" fmla="*/ 30 w 110"/>
                  <a:gd name="T39" fmla="*/ 10 h 56"/>
                  <a:gd name="T40" fmla="*/ 33 w 110"/>
                  <a:gd name="T41" fmla="*/ 11 h 56"/>
                  <a:gd name="T42" fmla="*/ 34 w 110"/>
                  <a:gd name="T43" fmla="*/ 8 h 56"/>
                  <a:gd name="T44" fmla="*/ 43 w 110"/>
                  <a:gd name="T45" fmla="*/ 7 h 56"/>
                  <a:gd name="T46" fmla="*/ 48 w 110"/>
                  <a:gd name="T47" fmla="*/ 14 h 56"/>
                  <a:gd name="T48" fmla="*/ 54 w 110"/>
                  <a:gd name="T49" fmla="*/ 11 h 56"/>
                  <a:gd name="T50" fmla="*/ 58 w 110"/>
                  <a:gd name="T51" fmla="*/ 7 h 56"/>
                  <a:gd name="T52" fmla="*/ 62 w 110"/>
                  <a:gd name="T53" fmla="*/ 8 h 56"/>
                  <a:gd name="T54" fmla="*/ 64 w 110"/>
                  <a:gd name="T55" fmla="*/ 14 h 56"/>
                  <a:gd name="T56" fmla="*/ 67 w 110"/>
                  <a:gd name="T57" fmla="*/ 20 h 56"/>
                  <a:gd name="T58" fmla="*/ 73 w 110"/>
                  <a:gd name="T59" fmla="*/ 16 h 56"/>
                  <a:gd name="T60" fmla="*/ 68 w 110"/>
                  <a:gd name="T61" fmla="*/ 13 h 56"/>
                  <a:gd name="T62" fmla="*/ 68 w 110"/>
                  <a:gd name="T63" fmla="*/ 4 h 56"/>
                  <a:gd name="T64" fmla="*/ 74 w 110"/>
                  <a:gd name="T65" fmla="*/ 2 h 56"/>
                  <a:gd name="T66" fmla="*/ 80 w 110"/>
                  <a:gd name="T67" fmla="*/ 13 h 56"/>
                  <a:gd name="T68" fmla="*/ 85 w 110"/>
                  <a:gd name="T69" fmla="*/ 16 h 56"/>
                  <a:gd name="T70" fmla="*/ 88 w 110"/>
                  <a:gd name="T71" fmla="*/ 20 h 56"/>
                  <a:gd name="T72" fmla="*/ 86 w 110"/>
                  <a:gd name="T73" fmla="*/ 25 h 56"/>
                  <a:gd name="T74" fmla="*/ 91 w 110"/>
                  <a:gd name="T75" fmla="*/ 30 h 56"/>
                  <a:gd name="T76" fmla="*/ 104 w 110"/>
                  <a:gd name="T77" fmla="*/ 32 h 56"/>
                  <a:gd name="T78" fmla="*/ 108 w 110"/>
                  <a:gd name="T79" fmla="*/ 36 h 56"/>
                  <a:gd name="T80" fmla="*/ 110 w 110"/>
                  <a:gd name="T81" fmla="*/ 39 h 56"/>
                  <a:gd name="T82" fmla="*/ 98 w 110"/>
                  <a:gd name="T83" fmla="*/ 39 h 56"/>
                  <a:gd name="T84" fmla="*/ 101 w 110"/>
                  <a:gd name="T85" fmla="*/ 50 h 56"/>
                  <a:gd name="T86" fmla="*/ 85 w 110"/>
                  <a:gd name="T87" fmla="*/ 50 h 56"/>
                  <a:gd name="T88" fmla="*/ 64 w 110"/>
                  <a:gd name="T89" fmla="*/ 50 h 56"/>
                  <a:gd name="T90" fmla="*/ 56 w 110"/>
                  <a:gd name="T91" fmla="*/ 51 h 56"/>
                  <a:gd name="T92" fmla="*/ 55 w 110"/>
                  <a:gd name="T93" fmla="*/ 54 h 56"/>
                  <a:gd name="T94" fmla="*/ 36 w 110"/>
                  <a:gd name="T95" fmla="*/ 54 h 56"/>
                  <a:gd name="T96" fmla="*/ 30 w 110"/>
                  <a:gd name="T97" fmla="*/ 45 h 56"/>
                  <a:gd name="T98" fmla="*/ 18 w 110"/>
                  <a:gd name="T99" fmla="*/ 42 h 56"/>
                  <a:gd name="T100" fmla="*/ 16 w 110"/>
                  <a:gd name="T101" fmla="*/ 44 h 56"/>
                  <a:gd name="T102" fmla="*/ 16 w 110"/>
                  <a:gd name="T103" fmla="*/ 41 h 56"/>
                  <a:gd name="T104" fmla="*/ 12 w 110"/>
                  <a:gd name="T105"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0" h="56">
                    <a:moveTo>
                      <a:pt x="12" y="42"/>
                    </a:moveTo>
                    <a:cubicBezTo>
                      <a:pt x="9" y="43"/>
                      <a:pt x="12" y="38"/>
                      <a:pt x="13" y="38"/>
                    </a:cubicBezTo>
                    <a:cubicBezTo>
                      <a:pt x="14" y="36"/>
                      <a:pt x="17" y="37"/>
                      <a:pt x="19" y="36"/>
                    </a:cubicBezTo>
                    <a:cubicBezTo>
                      <a:pt x="21" y="36"/>
                      <a:pt x="21" y="35"/>
                      <a:pt x="22" y="35"/>
                    </a:cubicBezTo>
                    <a:cubicBezTo>
                      <a:pt x="28" y="34"/>
                      <a:pt x="35" y="37"/>
                      <a:pt x="39" y="33"/>
                    </a:cubicBezTo>
                    <a:cubicBezTo>
                      <a:pt x="38" y="30"/>
                      <a:pt x="28" y="33"/>
                      <a:pt x="22" y="32"/>
                    </a:cubicBezTo>
                    <a:cubicBezTo>
                      <a:pt x="22" y="32"/>
                      <a:pt x="20" y="30"/>
                      <a:pt x="21" y="30"/>
                    </a:cubicBezTo>
                    <a:cubicBezTo>
                      <a:pt x="20" y="31"/>
                      <a:pt x="19" y="32"/>
                      <a:pt x="16" y="32"/>
                    </a:cubicBezTo>
                    <a:cubicBezTo>
                      <a:pt x="14" y="32"/>
                      <a:pt x="11" y="30"/>
                      <a:pt x="8" y="30"/>
                    </a:cubicBezTo>
                    <a:cubicBezTo>
                      <a:pt x="4" y="26"/>
                      <a:pt x="15" y="28"/>
                      <a:pt x="15" y="25"/>
                    </a:cubicBezTo>
                    <a:cubicBezTo>
                      <a:pt x="15" y="22"/>
                      <a:pt x="18" y="24"/>
                      <a:pt x="19" y="25"/>
                    </a:cubicBezTo>
                    <a:cubicBezTo>
                      <a:pt x="19" y="16"/>
                      <a:pt x="10" y="24"/>
                      <a:pt x="3" y="22"/>
                    </a:cubicBezTo>
                    <a:cubicBezTo>
                      <a:pt x="0" y="19"/>
                      <a:pt x="6" y="17"/>
                      <a:pt x="0" y="17"/>
                    </a:cubicBezTo>
                    <a:cubicBezTo>
                      <a:pt x="2" y="14"/>
                      <a:pt x="2" y="10"/>
                      <a:pt x="8" y="11"/>
                    </a:cubicBezTo>
                    <a:cubicBezTo>
                      <a:pt x="10" y="11"/>
                      <a:pt x="8" y="9"/>
                      <a:pt x="8" y="10"/>
                    </a:cubicBezTo>
                    <a:cubicBezTo>
                      <a:pt x="11" y="6"/>
                      <a:pt x="17" y="5"/>
                      <a:pt x="22" y="4"/>
                    </a:cubicBezTo>
                    <a:cubicBezTo>
                      <a:pt x="24" y="3"/>
                      <a:pt x="24" y="0"/>
                      <a:pt x="27" y="1"/>
                    </a:cubicBezTo>
                    <a:cubicBezTo>
                      <a:pt x="27" y="2"/>
                      <a:pt x="29" y="2"/>
                      <a:pt x="30" y="2"/>
                    </a:cubicBezTo>
                    <a:cubicBezTo>
                      <a:pt x="29" y="6"/>
                      <a:pt x="27" y="8"/>
                      <a:pt x="33" y="8"/>
                    </a:cubicBezTo>
                    <a:cubicBezTo>
                      <a:pt x="33" y="10"/>
                      <a:pt x="31" y="9"/>
                      <a:pt x="30" y="10"/>
                    </a:cubicBezTo>
                    <a:cubicBezTo>
                      <a:pt x="30" y="11"/>
                      <a:pt x="32" y="12"/>
                      <a:pt x="33" y="11"/>
                    </a:cubicBezTo>
                    <a:cubicBezTo>
                      <a:pt x="34" y="11"/>
                      <a:pt x="33" y="9"/>
                      <a:pt x="34" y="8"/>
                    </a:cubicBezTo>
                    <a:cubicBezTo>
                      <a:pt x="37" y="7"/>
                      <a:pt x="40" y="7"/>
                      <a:pt x="43" y="7"/>
                    </a:cubicBezTo>
                    <a:cubicBezTo>
                      <a:pt x="45" y="9"/>
                      <a:pt x="48" y="10"/>
                      <a:pt x="48" y="14"/>
                    </a:cubicBezTo>
                    <a:cubicBezTo>
                      <a:pt x="51" y="14"/>
                      <a:pt x="49" y="10"/>
                      <a:pt x="54" y="11"/>
                    </a:cubicBezTo>
                    <a:cubicBezTo>
                      <a:pt x="55" y="10"/>
                      <a:pt x="57" y="8"/>
                      <a:pt x="58" y="7"/>
                    </a:cubicBezTo>
                    <a:cubicBezTo>
                      <a:pt x="59" y="8"/>
                      <a:pt x="60" y="8"/>
                      <a:pt x="62" y="8"/>
                    </a:cubicBezTo>
                    <a:cubicBezTo>
                      <a:pt x="63" y="10"/>
                      <a:pt x="63" y="12"/>
                      <a:pt x="64" y="14"/>
                    </a:cubicBezTo>
                    <a:cubicBezTo>
                      <a:pt x="65" y="16"/>
                      <a:pt x="69" y="16"/>
                      <a:pt x="67" y="20"/>
                    </a:cubicBezTo>
                    <a:cubicBezTo>
                      <a:pt x="70" y="20"/>
                      <a:pt x="70" y="16"/>
                      <a:pt x="73" y="16"/>
                    </a:cubicBezTo>
                    <a:cubicBezTo>
                      <a:pt x="73" y="14"/>
                      <a:pt x="69" y="14"/>
                      <a:pt x="68" y="13"/>
                    </a:cubicBezTo>
                    <a:cubicBezTo>
                      <a:pt x="67" y="10"/>
                      <a:pt x="69" y="8"/>
                      <a:pt x="68" y="4"/>
                    </a:cubicBezTo>
                    <a:cubicBezTo>
                      <a:pt x="71" y="4"/>
                      <a:pt x="71" y="2"/>
                      <a:pt x="74" y="2"/>
                    </a:cubicBezTo>
                    <a:cubicBezTo>
                      <a:pt x="75" y="5"/>
                      <a:pt x="78" y="9"/>
                      <a:pt x="80" y="13"/>
                    </a:cubicBezTo>
                    <a:cubicBezTo>
                      <a:pt x="80" y="13"/>
                      <a:pt x="84" y="19"/>
                      <a:pt x="85" y="16"/>
                    </a:cubicBezTo>
                    <a:cubicBezTo>
                      <a:pt x="87" y="16"/>
                      <a:pt x="85" y="20"/>
                      <a:pt x="88" y="20"/>
                    </a:cubicBezTo>
                    <a:cubicBezTo>
                      <a:pt x="88" y="22"/>
                      <a:pt x="88" y="24"/>
                      <a:pt x="86" y="25"/>
                    </a:cubicBezTo>
                    <a:cubicBezTo>
                      <a:pt x="87" y="27"/>
                      <a:pt x="92" y="26"/>
                      <a:pt x="91" y="30"/>
                    </a:cubicBezTo>
                    <a:cubicBezTo>
                      <a:pt x="96" y="27"/>
                      <a:pt x="97" y="33"/>
                      <a:pt x="104" y="32"/>
                    </a:cubicBezTo>
                    <a:cubicBezTo>
                      <a:pt x="101" y="38"/>
                      <a:pt x="108" y="36"/>
                      <a:pt x="108" y="36"/>
                    </a:cubicBezTo>
                    <a:cubicBezTo>
                      <a:pt x="109" y="37"/>
                      <a:pt x="106" y="41"/>
                      <a:pt x="110" y="39"/>
                    </a:cubicBezTo>
                    <a:cubicBezTo>
                      <a:pt x="107" y="46"/>
                      <a:pt x="104" y="37"/>
                      <a:pt x="98" y="39"/>
                    </a:cubicBezTo>
                    <a:cubicBezTo>
                      <a:pt x="97" y="45"/>
                      <a:pt x="103" y="43"/>
                      <a:pt x="101" y="50"/>
                    </a:cubicBezTo>
                    <a:cubicBezTo>
                      <a:pt x="96" y="51"/>
                      <a:pt x="89" y="53"/>
                      <a:pt x="85" y="50"/>
                    </a:cubicBezTo>
                    <a:cubicBezTo>
                      <a:pt x="80" y="47"/>
                      <a:pt x="70" y="46"/>
                      <a:pt x="64" y="50"/>
                    </a:cubicBezTo>
                    <a:cubicBezTo>
                      <a:pt x="62" y="51"/>
                      <a:pt x="60" y="50"/>
                      <a:pt x="56" y="51"/>
                    </a:cubicBezTo>
                    <a:cubicBezTo>
                      <a:pt x="55" y="52"/>
                      <a:pt x="55" y="53"/>
                      <a:pt x="55" y="54"/>
                    </a:cubicBezTo>
                    <a:cubicBezTo>
                      <a:pt x="51" y="52"/>
                      <a:pt x="43" y="56"/>
                      <a:pt x="36" y="54"/>
                    </a:cubicBezTo>
                    <a:cubicBezTo>
                      <a:pt x="34" y="51"/>
                      <a:pt x="32" y="48"/>
                      <a:pt x="30" y="45"/>
                    </a:cubicBezTo>
                    <a:cubicBezTo>
                      <a:pt x="25" y="45"/>
                      <a:pt x="18" y="47"/>
                      <a:pt x="18" y="42"/>
                    </a:cubicBezTo>
                    <a:cubicBezTo>
                      <a:pt x="17" y="42"/>
                      <a:pt x="17" y="43"/>
                      <a:pt x="16" y="44"/>
                    </a:cubicBezTo>
                    <a:cubicBezTo>
                      <a:pt x="15" y="43"/>
                      <a:pt x="15" y="41"/>
                      <a:pt x="16" y="41"/>
                    </a:cubicBezTo>
                    <a:cubicBezTo>
                      <a:pt x="17" y="38"/>
                      <a:pt x="12" y="41"/>
                      <a:pt x="12" y="4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4" name="Freeform 91"/>
              <p:cNvSpPr>
                <a:spLocks noEditPoints="1"/>
              </p:cNvSpPr>
              <p:nvPr>
                <p:custDataLst>
                  <p:tags r:id="rId101"/>
                </p:custDataLst>
              </p:nvPr>
            </p:nvSpPr>
            <p:spPr bwMode="auto">
              <a:xfrm>
                <a:off x="5210814" y="1530290"/>
                <a:ext cx="2143671" cy="2487673"/>
              </a:xfrm>
              <a:custGeom>
                <a:avLst/>
                <a:gdLst>
                  <a:gd name="T0" fmla="*/ 514 w 786"/>
                  <a:gd name="T1" fmla="*/ 60 h 912"/>
                  <a:gd name="T2" fmla="*/ 462 w 786"/>
                  <a:gd name="T3" fmla="*/ 96 h 912"/>
                  <a:gd name="T4" fmla="*/ 456 w 786"/>
                  <a:gd name="T5" fmla="*/ 149 h 912"/>
                  <a:gd name="T6" fmla="*/ 520 w 786"/>
                  <a:gd name="T7" fmla="*/ 192 h 912"/>
                  <a:gd name="T8" fmla="*/ 541 w 786"/>
                  <a:gd name="T9" fmla="*/ 135 h 912"/>
                  <a:gd name="T10" fmla="*/ 594 w 786"/>
                  <a:gd name="T11" fmla="*/ 133 h 912"/>
                  <a:gd name="T12" fmla="*/ 643 w 786"/>
                  <a:gd name="T13" fmla="*/ 146 h 912"/>
                  <a:gd name="T14" fmla="*/ 662 w 786"/>
                  <a:gd name="T15" fmla="*/ 197 h 912"/>
                  <a:gd name="T16" fmla="*/ 601 w 786"/>
                  <a:gd name="T17" fmla="*/ 219 h 912"/>
                  <a:gd name="T18" fmla="*/ 639 w 786"/>
                  <a:gd name="T19" fmla="*/ 241 h 912"/>
                  <a:gd name="T20" fmla="*/ 624 w 786"/>
                  <a:gd name="T21" fmla="*/ 249 h 912"/>
                  <a:gd name="T22" fmla="*/ 557 w 786"/>
                  <a:gd name="T23" fmla="*/ 298 h 912"/>
                  <a:gd name="T24" fmla="*/ 529 w 786"/>
                  <a:gd name="T25" fmla="*/ 381 h 912"/>
                  <a:gd name="T26" fmla="*/ 471 w 786"/>
                  <a:gd name="T27" fmla="*/ 348 h 912"/>
                  <a:gd name="T28" fmla="*/ 425 w 786"/>
                  <a:gd name="T29" fmla="*/ 410 h 912"/>
                  <a:gd name="T30" fmla="*/ 477 w 786"/>
                  <a:gd name="T31" fmla="*/ 435 h 912"/>
                  <a:gd name="T32" fmla="*/ 550 w 786"/>
                  <a:gd name="T33" fmla="*/ 484 h 912"/>
                  <a:gd name="T34" fmla="*/ 609 w 786"/>
                  <a:gd name="T35" fmla="*/ 475 h 912"/>
                  <a:gd name="T36" fmla="*/ 702 w 786"/>
                  <a:gd name="T37" fmla="*/ 515 h 912"/>
                  <a:gd name="T38" fmla="*/ 785 w 786"/>
                  <a:gd name="T39" fmla="*/ 566 h 912"/>
                  <a:gd name="T40" fmla="*/ 750 w 786"/>
                  <a:gd name="T41" fmla="*/ 680 h 912"/>
                  <a:gd name="T42" fmla="*/ 704 w 786"/>
                  <a:gd name="T43" fmla="*/ 730 h 912"/>
                  <a:gd name="T44" fmla="*/ 659 w 786"/>
                  <a:gd name="T45" fmla="*/ 779 h 912"/>
                  <a:gd name="T46" fmla="*/ 619 w 786"/>
                  <a:gd name="T47" fmla="*/ 825 h 912"/>
                  <a:gd name="T48" fmla="*/ 601 w 786"/>
                  <a:gd name="T49" fmla="*/ 861 h 912"/>
                  <a:gd name="T50" fmla="*/ 569 w 786"/>
                  <a:gd name="T51" fmla="*/ 896 h 912"/>
                  <a:gd name="T52" fmla="*/ 558 w 786"/>
                  <a:gd name="T53" fmla="*/ 847 h 912"/>
                  <a:gd name="T54" fmla="*/ 584 w 786"/>
                  <a:gd name="T55" fmla="*/ 745 h 912"/>
                  <a:gd name="T56" fmla="*/ 581 w 786"/>
                  <a:gd name="T57" fmla="*/ 647 h 912"/>
                  <a:gd name="T58" fmla="*/ 529 w 786"/>
                  <a:gd name="T59" fmla="*/ 581 h 912"/>
                  <a:gd name="T60" fmla="*/ 539 w 786"/>
                  <a:gd name="T61" fmla="*/ 526 h 912"/>
                  <a:gd name="T62" fmla="*/ 493 w 786"/>
                  <a:gd name="T63" fmla="*/ 468 h 912"/>
                  <a:gd name="T64" fmla="*/ 444 w 786"/>
                  <a:gd name="T65" fmla="*/ 438 h 912"/>
                  <a:gd name="T66" fmla="*/ 369 w 786"/>
                  <a:gd name="T67" fmla="*/ 395 h 912"/>
                  <a:gd name="T68" fmla="*/ 326 w 786"/>
                  <a:gd name="T69" fmla="*/ 351 h 912"/>
                  <a:gd name="T70" fmla="*/ 326 w 786"/>
                  <a:gd name="T71" fmla="*/ 369 h 912"/>
                  <a:gd name="T72" fmla="*/ 281 w 786"/>
                  <a:gd name="T73" fmla="*/ 312 h 912"/>
                  <a:gd name="T74" fmla="*/ 253 w 786"/>
                  <a:gd name="T75" fmla="*/ 213 h 912"/>
                  <a:gd name="T76" fmla="*/ 237 w 786"/>
                  <a:gd name="T77" fmla="*/ 186 h 912"/>
                  <a:gd name="T78" fmla="*/ 194 w 786"/>
                  <a:gd name="T79" fmla="*/ 139 h 912"/>
                  <a:gd name="T80" fmla="*/ 120 w 786"/>
                  <a:gd name="T81" fmla="*/ 115 h 912"/>
                  <a:gd name="T82" fmla="*/ 83 w 786"/>
                  <a:gd name="T83" fmla="*/ 135 h 912"/>
                  <a:gd name="T84" fmla="*/ 46 w 786"/>
                  <a:gd name="T85" fmla="*/ 158 h 912"/>
                  <a:gd name="T86" fmla="*/ 19 w 786"/>
                  <a:gd name="T87" fmla="*/ 123 h 912"/>
                  <a:gd name="T88" fmla="*/ 7 w 786"/>
                  <a:gd name="T89" fmla="*/ 78 h 912"/>
                  <a:gd name="T90" fmla="*/ 22 w 786"/>
                  <a:gd name="T91" fmla="*/ 50 h 912"/>
                  <a:gd name="T92" fmla="*/ 75 w 786"/>
                  <a:gd name="T93" fmla="*/ 17 h 912"/>
                  <a:gd name="T94" fmla="*/ 203 w 786"/>
                  <a:gd name="T95" fmla="*/ 31 h 912"/>
                  <a:gd name="T96" fmla="*/ 264 w 786"/>
                  <a:gd name="T97" fmla="*/ 34 h 912"/>
                  <a:gd name="T98" fmla="*/ 358 w 786"/>
                  <a:gd name="T99" fmla="*/ 59 h 912"/>
                  <a:gd name="T100" fmla="*/ 427 w 786"/>
                  <a:gd name="T101" fmla="*/ 43 h 912"/>
                  <a:gd name="T102" fmla="*/ 446 w 786"/>
                  <a:gd name="T103" fmla="*/ 10 h 912"/>
                  <a:gd name="T104" fmla="*/ 481 w 786"/>
                  <a:gd name="T105" fmla="*/ 41 h 912"/>
                  <a:gd name="T106" fmla="*/ 258 w 786"/>
                  <a:gd name="T107" fmla="*/ 69 h 912"/>
                  <a:gd name="T108" fmla="*/ 332 w 786"/>
                  <a:gd name="T109" fmla="*/ 108 h 912"/>
                  <a:gd name="T110" fmla="*/ 320 w 786"/>
                  <a:gd name="T111" fmla="*/ 106 h 912"/>
                  <a:gd name="T112" fmla="*/ 424 w 786"/>
                  <a:gd name="T113" fmla="*/ 200 h 912"/>
                  <a:gd name="T114" fmla="*/ 458 w 786"/>
                  <a:gd name="T115" fmla="*/ 235 h 912"/>
                  <a:gd name="T116" fmla="*/ 487 w 786"/>
                  <a:gd name="T117" fmla="*/ 216 h 912"/>
                  <a:gd name="T118" fmla="*/ 481 w 786"/>
                  <a:gd name="T119" fmla="*/ 271 h 912"/>
                  <a:gd name="T120" fmla="*/ 533 w 786"/>
                  <a:gd name="T121" fmla="*/ 253 h 912"/>
                  <a:gd name="T122" fmla="*/ 518 w 786"/>
                  <a:gd name="T123" fmla="*/ 269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86" h="912">
                    <a:moveTo>
                      <a:pt x="478" y="50"/>
                    </a:moveTo>
                    <a:cubicBezTo>
                      <a:pt x="479" y="53"/>
                      <a:pt x="483" y="48"/>
                      <a:pt x="481" y="55"/>
                    </a:cubicBezTo>
                    <a:cubicBezTo>
                      <a:pt x="483" y="55"/>
                      <a:pt x="484" y="55"/>
                      <a:pt x="486" y="55"/>
                    </a:cubicBezTo>
                    <a:cubicBezTo>
                      <a:pt x="488" y="53"/>
                      <a:pt x="489" y="51"/>
                      <a:pt x="489" y="47"/>
                    </a:cubicBezTo>
                    <a:cubicBezTo>
                      <a:pt x="491" y="46"/>
                      <a:pt x="492" y="45"/>
                      <a:pt x="492" y="43"/>
                    </a:cubicBezTo>
                    <a:cubicBezTo>
                      <a:pt x="497" y="45"/>
                      <a:pt x="493" y="38"/>
                      <a:pt x="498" y="40"/>
                    </a:cubicBezTo>
                    <a:cubicBezTo>
                      <a:pt x="498" y="36"/>
                      <a:pt x="498" y="33"/>
                      <a:pt x="498" y="29"/>
                    </a:cubicBezTo>
                    <a:cubicBezTo>
                      <a:pt x="503" y="29"/>
                      <a:pt x="505" y="28"/>
                      <a:pt x="510" y="29"/>
                    </a:cubicBezTo>
                    <a:cubicBezTo>
                      <a:pt x="511" y="30"/>
                      <a:pt x="510" y="33"/>
                      <a:pt x="511" y="34"/>
                    </a:cubicBezTo>
                    <a:cubicBezTo>
                      <a:pt x="511" y="34"/>
                      <a:pt x="513" y="34"/>
                      <a:pt x="514" y="34"/>
                    </a:cubicBezTo>
                    <a:cubicBezTo>
                      <a:pt x="516" y="34"/>
                      <a:pt x="516" y="36"/>
                      <a:pt x="518" y="37"/>
                    </a:cubicBezTo>
                    <a:cubicBezTo>
                      <a:pt x="519" y="41"/>
                      <a:pt x="517" y="43"/>
                      <a:pt x="514" y="44"/>
                    </a:cubicBezTo>
                    <a:cubicBezTo>
                      <a:pt x="517" y="46"/>
                      <a:pt x="516" y="52"/>
                      <a:pt x="520" y="53"/>
                    </a:cubicBezTo>
                    <a:cubicBezTo>
                      <a:pt x="519" y="57"/>
                      <a:pt x="515" y="57"/>
                      <a:pt x="514" y="60"/>
                    </a:cubicBezTo>
                    <a:cubicBezTo>
                      <a:pt x="511" y="60"/>
                      <a:pt x="510" y="63"/>
                      <a:pt x="510" y="60"/>
                    </a:cubicBezTo>
                    <a:cubicBezTo>
                      <a:pt x="507" y="62"/>
                      <a:pt x="507" y="66"/>
                      <a:pt x="505" y="68"/>
                    </a:cubicBezTo>
                    <a:cubicBezTo>
                      <a:pt x="503" y="67"/>
                      <a:pt x="506" y="64"/>
                      <a:pt x="499" y="65"/>
                    </a:cubicBezTo>
                    <a:cubicBezTo>
                      <a:pt x="499" y="63"/>
                      <a:pt x="501" y="64"/>
                      <a:pt x="502" y="63"/>
                    </a:cubicBezTo>
                    <a:cubicBezTo>
                      <a:pt x="499" y="59"/>
                      <a:pt x="494" y="65"/>
                      <a:pt x="489" y="63"/>
                    </a:cubicBezTo>
                    <a:cubicBezTo>
                      <a:pt x="490" y="68"/>
                      <a:pt x="489" y="67"/>
                      <a:pt x="489" y="72"/>
                    </a:cubicBezTo>
                    <a:cubicBezTo>
                      <a:pt x="487" y="72"/>
                      <a:pt x="488" y="71"/>
                      <a:pt x="487" y="69"/>
                    </a:cubicBezTo>
                    <a:cubicBezTo>
                      <a:pt x="484" y="70"/>
                      <a:pt x="485" y="75"/>
                      <a:pt x="480" y="74"/>
                    </a:cubicBezTo>
                    <a:cubicBezTo>
                      <a:pt x="480" y="75"/>
                      <a:pt x="483" y="75"/>
                      <a:pt x="483" y="77"/>
                    </a:cubicBezTo>
                    <a:cubicBezTo>
                      <a:pt x="483" y="79"/>
                      <a:pt x="481" y="80"/>
                      <a:pt x="481" y="83"/>
                    </a:cubicBezTo>
                    <a:cubicBezTo>
                      <a:pt x="478" y="79"/>
                      <a:pt x="474" y="88"/>
                      <a:pt x="472" y="87"/>
                    </a:cubicBezTo>
                    <a:cubicBezTo>
                      <a:pt x="472" y="86"/>
                      <a:pt x="470" y="85"/>
                      <a:pt x="470" y="90"/>
                    </a:cubicBezTo>
                    <a:cubicBezTo>
                      <a:pt x="468" y="90"/>
                      <a:pt x="466" y="90"/>
                      <a:pt x="464" y="90"/>
                    </a:cubicBezTo>
                    <a:cubicBezTo>
                      <a:pt x="462" y="91"/>
                      <a:pt x="462" y="94"/>
                      <a:pt x="462" y="96"/>
                    </a:cubicBezTo>
                    <a:cubicBezTo>
                      <a:pt x="460" y="94"/>
                      <a:pt x="459" y="95"/>
                      <a:pt x="459" y="98"/>
                    </a:cubicBezTo>
                    <a:cubicBezTo>
                      <a:pt x="456" y="95"/>
                      <a:pt x="455" y="97"/>
                      <a:pt x="452" y="98"/>
                    </a:cubicBezTo>
                    <a:cubicBezTo>
                      <a:pt x="453" y="99"/>
                      <a:pt x="453" y="101"/>
                      <a:pt x="453" y="103"/>
                    </a:cubicBezTo>
                    <a:cubicBezTo>
                      <a:pt x="450" y="100"/>
                      <a:pt x="451" y="104"/>
                      <a:pt x="449" y="108"/>
                    </a:cubicBezTo>
                    <a:cubicBezTo>
                      <a:pt x="447" y="111"/>
                      <a:pt x="443" y="114"/>
                      <a:pt x="443" y="121"/>
                    </a:cubicBezTo>
                    <a:cubicBezTo>
                      <a:pt x="439" y="123"/>
                      <a:pt x="438" y="127"/>
                      <a:pt x="435" y="130"/>
                    </a:cubicBezTo>
                    <a:cubicBezTo>
                      <a:pt x="436" y="132"/>
                      <a:pt x="437" y="130"/>
                      <a:pt x="437" y="130"/>
                    </a:cubicBezTo>
                    <a:cubicBezTo>
                      <a:pt x="439" y="130"/>
                      <a:pt x="437" y="131"/>
                      <a:pt x="438" y="132"/>
                    </a:cubicBezTo>
                    <a:cubicBezTo>
                      <a:pt x="439" y="132"/>
                      <a:pt x="441" y="134"/>
                      <a:pt x="441" y="135"/>
                    </a:cubicBezTo>
                    <a:cubicBezTo>
                      <a:pt x="443" y="135"/>
                      <a:pt x="444" y="131"/>
                      <a:pt x="447" y="135"/>
                    </a:cubicBezTo>
                    <a:cubicBezTo>
                      <a:pt x="448" y="135"/>
                      <a:pt x="449" y="136"/>
                      <a:pt x="450" y="136"/>
                    </a:cubicBezTo>
                    <a:cubicBezTo>
                      <a:pt x="450" y="138"/>
                      <a:pt x="450" y="140"/>
                      <a:pt x="450" y="142"/>
                    </a:cubicBezTo>
                    <a:cubicBezTo>
                      <a:pt x="451" y="144"/>
                      <a:pt x="453" y="143"/>
                      <a:pt x="453" y="145"/>
                    </a:cubicBezTo>
                    <a:cubicBezTo>
                      <a:pt x="454" y="146"/>
                      <a:pt x="457" y="146"/>
                      <a:pt x="456" y="149"/>
                    </a:cubicBezTo>
                    <a:cubicBezTo>
                      <a:pt x="464" y="148"/>
                      <a:pt x="470" y="151"/>
                      <a:pt x="474" y="149"/>
                    </a:cubicBezTo>
                    <a:cubicBezTo>
                      <a:pt x="475" y="155"/>
                      <a:pt x="481" y="153"/>
                      <a:pt x="484" y="157"/>
                    </a:cubicBezTo>
                    <a:cubicBezTo>
                      <a:pt x="485" y="158"/>
                      <a:pt x="486" y="157"/>
                      <a:pt x="486" y="158"/>
                    </a:cubicBezTo>
                    <a:cubicBezTo>
                      <a:pt x="486" y="161"/>
                      <a:pt x="487" y="158"/>
                      <a:pt x="487" y="158"/>
                    </a:cubicBezTo>
                    <a:cubicBezTo>
                      <a:pt x="489" y="158"/>
                      <a:pt x="489" y="161"/>
                      <a:pt x="490" y="161"/>
                    </a:cubicBezTo>
                    <a:cubicBezTo>
                      <a:pt x="493" y="162"/>
                      <a:pt x="495" y="160"/>
                      <a:pt x="495" y="164"/>
                    </a:cubicBezTo>
                    <a:cubicBezTo>
                      <a:pt x="503" y="164"/>
                      <a:pt x="507" y="167"/>
                      <a:pt x="514" y="167"/>
                    </a:cubicBezTo>
                    <a:cubicBezTo>
                      <a:pt x="514" y="172"/>
                      <a:pt x="513" y="176"/>
                      <a:pt x="515" y="179"/>
                    </a:cubicBezTo>
                    <a:cubicBezTo>
                      <a:pt x="515" y="179"/>
                      <a:pt x="517" y="181"/>
                      <a:pt x="517" y="181"/>
                    </a:cubicBezTo>
                    <a:cubicBezTo>
                      <a:pt x="517" y="182"/>
                      <a:pt x="516" y="184"/>
                      <a:pt x="515" y="183"/>
                    </a:cubicBezTo>
                    <a:cubicBezTo>
                      <a:pt x="516" y="185"/>
                      <a:pt x="518" y="184"/>
                      <a:pt x="518" y="185"/>
                    </a:cubicBezTo>
                    <a:cubicBezTo>
                      <a:pt x="519" y="185"/>
                      <a:pt x="516" y="189"/>
                      <a:pt x="520" y="188"/>
                    </a:cubicBezTo>
                    <a:cubicBezTo>
                      <a:pt x="519" y="189"/>
                      <a:pt x="518" y="190"/>
                      <a:pt x="518" y="192"/>
                    </a:cubicBezTo>
                    <a:cubicBezTo>
                      <a:pt x="519" y="194"/>
                      <a:pt x="520" y="193"/>
                      <a:pt x="520" y="192"/>
                    </a:cubicBezTo>
                    <a:cubicBezTo>
                      <a:pt x="522" y="192"/>
                      <a:pt x="521" y="195"/>
                      <a:pt x="521" y="195"/>
                    </a:cubicBezTo>
                    <a:cubicBezTo>
                      <a:pt x="522" y="196"/>
                      <a:pt x="524" y="195"/>
                      <a:pt x="524" y="195"/>
                    </a:cubicBezTo>
                    <a:cubicBezTo>
                      <a:pt x="526" y="197"/>
                      <a:pt x="532" y="197"/>
                      <a:pt x="536" y="195"/>
                    </a:cubicBezTo>
                    <a:cubicBezTo>
                      <a:pt x="538" y="189"/>
                      <a:pt x="538" y="186"/>
                      <a:pt x="536" y="181"/>
                    </a:cubicBezTo>
                    <a:cubicBezTo>
                      <a:pt x="537" y="179"/>
                      <a:pt x="534" y="180"/>
                      <a:pt x="533" y="179"/>
                    </a:cubicBezTo>
                    <a:cubicBezTo>
                      <a:pt x="532" y="177"/>
                      <a:pt x="536" y="171"/>
                      <a:pt x="530" y="173"/>
                    </a:cubicBezTo>
                    <a:cubicBezTo>
                      <a:pt x="531" y="172"/>
                      <a:pt x="534" y="172"/>
                      <a:pt x="533" y="169"/>
                    </a:cubicBezTo>
                    <a:cubicBezTo>
                      <a:pt x="539" y="170"/>
                      <a:pt x="539" y="166"/>
                      <a:pt x="544" y="166"/>
                    </a:cubicBezTo>
                    <a:cubicBezTo>
                      <a:pt x="546" y="166"/>
                      <a:pt x="544" y="162"/>
                      <a:pt x="545" y="161"/>
                    </a:cubicBezTo>
                    <a:cubicBezTo>
                      <a:pt x="545" y="161"/>
                      <a:pt x="549" y="163"/>
                      <a:pt x="550" y="161"/>
                    </a:cubicBezTo>
                    <a:cubicBezTo>
                      <a:pt x="546" y="155"/>
                      <a:pt x="551" y="149"/>
                      <a:pt x="548" y="145"/>
                    </a:cubicBezTo>
                    <a:cubicBezTo>
                      <a:pt x="548" y="143"/>
                      <a:pt x="546" y="145"/>
                      <a:pt x="547" y="145"/>
                    </a:cubicBezTo>
                    <a:cubicBezTo>
                      <a:pt x="544" y="143"/>
                      <a:pt x="547" y="140"/>
                      <a:pt x="542" y="141"/>
                    </a:cubicBezTo>
                    <a:cubicBezTo>
                      <a:pt x="542" y="138"/>
                      <a:pt x="540" y="137"/>
                      <a:pt x="541" y="135"/>
                    </a:cubicBezTo>
                    <a:cubicBezTo>
                      <a:pt x="540" y="131"/>
                      <a:pt x="542" y="130"/>
                      <a:pt x="545" y="130"/>
                    </a:cubicBezTo>
                    <a:cubicBezTo>
                      <a:pt x="542" y="129"/>
                      <a:pt x="547" y="120"/>
                      <a:pt x="541" y="120"/>
                    </a:cubicBezTo>
                    <a:cubicBezTo>
                      <a:pt x="542" y="119"/>
                      <a:pt x="542" y="117"/>
                      <a:pt x="542" y="115"/>
                    </a:cubicBezTo>
                    <a:cubicBezTo>
                      <a:pt x="542" y="116"/>
                      <a:pt x="540" y="115"/>
                      <a:pt x="541" y="114"/>
                    </a:cubicBezTo>
                    <a:cubicBezTo>
                      <a:pt x="541" y="113"/>
                      <a:pt x="542" y="114"/>
                      <a:pt x="542" y="112"/>
                    </a:cubicBezTo>
                    <a:cubicBezTo>
                      <a:pt x="542" y="111"/>
                      <a:pt x="541" y="111"/>
                      <a:pt x="541" y="109"/>
                    </a:cubicBezTo>
                    <a:cubicBezTo>
                      <a:pt x="541" y="108"/>
                      <a:pt x="544" y="104"/>
                      <a:pt x="541" y="103"/>
                    </a:cubicBezTo>
                    <a:cubicBezTo>
                      <a:pt x="541" y="101"/>
                      <a:pt x="553" y="100"/>
                      <a:pt x="551" y="105"/>
                    </a:cubicBezTo>
                    <a:cubicBezTo>
                      <a:pt x="557" y="105"/>
                      <a:pt x="565" y="106"/>
                      <a:pt x="567" y="102"/>
                    </a:cubicBezTo>
                    <a:cubicBezTo>
                      <a:pt x="571" y="106"/>
                      <a:pt x="578" y="106"/>
                      <a:pt x="578" y="114"/>
                    </a:cubicBezTo>
                    <a:cubicBezTo>
                      <a:pt x="582" y="114"/>
                      <a:pt x="586" y="114"/>
                      <a:pt x="590" y="114"/>
                    </a:cubicBezTo>
                    <a:cubicBezTo>
                      <a:pt x="589" y="116"/>
                      <a:pt x="591" y="117"/>
                      <a:pt x="593" y="117"/>
                    </a:cubicBezTo>
                    <a:cubicBezTo>
                      <a:pt x="593" y="120"/>
                      <a:pt x="592" y="123"/>
                      <a:pt x="593" y="126"/>
                    </a:cubicBezTo>
                    <a:cubicBezTo>
                      <a:pt x="593" y="129"/>
                      <a:pt x="596" y="132"/>
                      <a:pt x="594" y="133"/>
                    </a:cubicBezTo>
                    <a:cubicBezTo>
                      <a:pt x="594" y="135"/>
                      <a:pt x="597" y="134"/>
                      <a:pt x="598" y="135"/>
                    </a:cubicBezTo>
                    <a:cubicBezTo>
                      <a:pt x="598" y="139"/>
                      <a:pt x="604" y="137"/>
                      <a:pt x="600" y="141"/>
                    </a:cubicBezTo>
                    <a:cubicBezTo>
                      <a:pt x="606" y="142"/>
                      <a:pt x="608" y="138"/>
                      <a:pt x="613" y="139"/>
                    </a:cubicBezTo>
                    <a:cubicBezTo>
                      <a:pt x="614" y="137"/>
                      <a:pt x="613" y="136"/>
                      <a:pt x="612" y="136"/>
                    </a:cubicBezTo>
                    <a:cubicBezTo>
                      <a:pt x="613" y="133"/>
                      <a:pt x="614" y="133"/>
                      <a:pt x="616" y="135"/>
                    </a:cubicBezTo>
                    <a:cubicBezTo>
                      <a:pt x="614" y="130"/>
                      <a:pt x="620" y="130"/>
                      <a:pt x="621" y="129"/>
                    </a:cubicBezTo>
                    <a:cubicBezTo>
                      <a:pt x="622" y="127"/>
                      <a:pt x="619" y="127"/>
                      <a:pt x="619" y="127"/>
                    </a:cubicBezTo>
                    <a:cubicBezTo>
                      <a:pt x="619" y="126"/>
                      <a:pt x="622" y="125"/>
                      <a:pt x="625" y="124"/>
                    </a:cubicBezTo>
                    <a:cubicBezTo>
                      <a:pt x="622" y="128"/>
                      <a:pt x="624" y="127"/>
                      <a:pt x="628" y="132"/>
                    </a:cubicBezTo>
                    <a:cubicBezTo>
                      <a:pt x="630" y="134"/>
                      <a:pt x="631" y="137"/>
                      <a:pt x="637" y="138"/>
                    </a:cubicBezTo>
                    <a:cubicBezTo>
                      <a:pt x="637" y="139"/>
                      <a:pt x="634" y="139"/>
                      <a:pt x="634" y="141"/>
                    </a:cubicBezTo>
                    <a:cubicBezTo>
                      <a:pt x="635" y="142"/>
                      <a:pt x="637" y="142"/>
                      <a:pt x="637" y="145"/>
                    </a:cubicBezTo>
                    <a:cubicBezTo>
                      <a:pt x="639" y="146"/>
                      <a:pt x="638" y="142"/>
                      <a:pt x="639" y="142"/>
                    </a:cubicBezTo>
                    <a:cubicBezTo>
                      <a:pt x="642" y="141"/>
                      <a:pt x="637" y="148"/>
                      <a:pt x="643" y="146"/>
                    </a:cubicBezTo>
                    <a:cubicBezTo>
                      <a:pt x="640" y="150"/>
                      <a:pt x="644" y="152"/>
                      <a:pt x="640" y="155"/>
                    </a:cubicBezTo>
                    <a:cubicBezTo>
                      <a:pt x="640" y="158"/>
                      <a:pt x="644" y="157"/>
                      <a:pt x="646" y="158"/>
                    </a:cubicBezTo>
                    <a:cubicBezTo>
                      <a:pt x="646" y="159"/>
                      <a:pt x="644" y="160"/>
                      <a:pt x="644" y="161"/>
                    </a:cubicBezTo>
                    <a:cubicBezTo>
                      <a:pt x="645" y="162"/>
                      <a:pt x="648" y="162"/>
                      <a:pt x="649" y="163"/>
                    </a:cubicBezTo>
                    <a:cubicBezTo>
                      <a:pt x="650" y="163"/>
                      <a:pt x="651" y="165"/>
                      <a:pt x="652" y="166"/>
                    </a:cubicBezTo>
                    <a:cubicBezTo>
                      <a:pt x="654" y="167"/>
                      <a:pt x="657" y="168"/>
                      <a:pt x="659" y="170"/>
                    </a:cubicBezTo>
                    <a:cubicBezTo>
                      <a:pt x="661" y="171"/>
                      <a:pt x="663" y="164"/>
                      <a:pt x="664" y="169"/>
                    </a:cubicBezTo>
                    <a:cubicBezTo>
                      <a:pt x="664" y="173"/>
                      <a:pt x="660" y="173"/>
                      <a:pt x="656" y="173"/>
                    </a:cubicBezTo>
                    <a:cubicBezTo>
                      <a:pt x="659" y="176"/>
                      <a:pt x="663" y="177"/>
                      <a:pt x="668" y="178"/>
                    </a:cubicBezTo>
                    <a:cubicBezTo>
                      <a:pt x="668" y="180"/>
                      <a:pt x="669" y="180"/>
                      <a:pt x="671" y="181"/>
                    </a:cubicBezTo>
                    <a:cubicBezTo>
                      <a:pt x="671" y="183"/>
                      <a:pt x="671" y="185"/>
                      <a:pt x="674" y="185"/>
                    </a:cubicBezTo>
                    <a:cubicBezTo>
                      <a:pt x="673" y="187"/>
                      <a:pt x="672" y="189"/>
                      <a:pt x="673" y="192"/>
                    </a:cubicBezTo>
                    <a:cubicBezTo>
                      <a:pt x="670" y="193"/>
                      <a:pt x="667" y="193"/>
                      <a:pt x="664" y="195"/>
                    </a:cubicBezTo>
                    <a:cubicBezTo>
                      <a:pt x="663" y="196"/>
                      <a:pt x="664" y="197"/>
                      <a:pt x="662" y="197"/>
                    </a:cubicBezTo>
                    <a:cubicBezTo>
                      <a:pt x="661" y="197"/>
                      <a:pt x="659" y="197"/>
                      <a:pt x="659" y="198"/>
                    </a:cubicBezTo>
                    <a:cubicBezTo>
                      <a:pt x="659" y="201"/>
                      <a:pt x="656" y="199"/>
                      <a:pt x="656" y="198"/>
                    </a:cubicBezTo>
                    <a:cubicBezTo>
                      <a:pt x="656" y="199"/>
                      <a:pt x="654" y="201"/>
                      <a:pt x="653" y="201"/>
                    </a:cubicBezTo>
                    <a:cubicBezTo>
                      <a:pt x="653" y="202"/>
                      <a:pt x="652" y="205"/>
                      <a:pt x="652" y="206"/>
                    </a:cubicBezTo>
                    <a:cubicBezTo>
                      <a:pt x="651" y="207"/>
                      <a:pt x="645" y="205"/>
                      <a:pt x="649" y="207"/>
                    </a:cubicBezTo>
                    <a:cubicBezTo>
                      <a:pt x="647" y="210"/>
                      <a:pt x="642" y="209"/>
                      <a:pt x="640" y="209"/>
                    </a:cubicBezTo>
                    <a:cubicBezTo>
                      <a:pt x="637" y="209"/>
                      <a:pt x="634" y="209"/>
                      <a:pt x="631" y="209"/>
                    </a:cubicBezTo>
                    <a:cubicBezTo>
                      <a:pt x="629" y="209"/>
                      <a:pt x="629" y="208"/>
                      <a:pt x="627" y="207"/>
                    </a:cubicBezTo>
                    <a:cubicBezTo>
                      <a:pt x="620" y="206"/>
                      <a:pt x="613" y="208"/>
                      <a:pt x="607" y="209"/>
                    </a:cubicBezTo>
                    <a:cubicBezTo>
                      <a:pt x="602" y="211"/>
                      <a:pt x="600" y="217"/>
                      <a:pt x="594" y="218"/>
                    </a:cubicBezTo>
                    <a:cubicBezTo>
                      <a:pt x="597" y="221"/>
                      <a:pt x="591" y="221"/>
                      <a:pt x="590" y="224"/>
                    </a:cubicBezTo>
                    <a:cubicBezTo>
                      <a:pt x="590" y="225"/>
                      <a:pt x="591" y="226"/>
                      <a:pt x="591" y="228"/>
                    </a:cubicBezTo>
                    <a:cubicBezTo>
                      <a:pt x="593" y="227"/>
                      <a:pt x="593" y="224"/>
                      <a:pt x="595" y="222"/>
                    </a:cubicBezTo>
                    <a:cubicBezTo>
                      <a:pt x="597" y="221"/>
                      <a:pt x="601" y="222"/>
                      <a:pt x="601" y="219"/>
                    </a:cubicBezTo>
                    <a:cubicBezTo>
                      <a:pt x="602" y="214"/>
                      <a:pt x="604" y="223"/>
                      <a:pt x="604" y="216"/>
                    </a:cubicBezTo>
                    <a:cubicBezTo>
                      <a:pt x="606" y="215"/>
                      <a:pt x="607" y="218"/>
                      <a:pt x="607" y="218"/>
                    </a:cubicBezTo>
                    <a:cubicBezTo>
                      <a:pt x="609" y="217"/>
                      <a:pt x="608" y="215"/>
                      <a:pt x="609" y="215"/>
                    </a:cubicBezTo>
                    <a:cubicBezTo>
                      <a:pt x="612" y="214"/>
                      <a:pt x="614" y="215"/>
                      <a:pt x="619" y="215"/>
                    </a:cubicBezTo>
                    <a:cubicBezTo>
                      <a:pt x="619" y="216"/>
                      <a:pt x="621" y="215"/>
                      <a:pt x="621" y="215"/>
                    </a:cubicBezTo>
                    <a:cubicBezTo>
                      <a:pt x="623" y="214"/>
                      <a:pt x="623" y="223"/>
                      <a:pt x="619" y="221"/>
                    </a:cubicBezTo>
                    <a:cubicBezTo>
                      <a:pt x="623" y="224"/>
                      <a:pt x="616" y="225"/>
                      <a:pt x="618" y="231"/>
                    </a:cubicBezTo>
                    <a:cubicBezTo>
                      <a:pt x="619" y="232"/>
                      <a:pt x="619" y="233"/>
                      <a:pt x="619" y="235"/>
                    </a:cubicBezTo>
                    <a:cubicBezTo>
                      <a:pt x="620" y="234"/>
                      <a:pt x="622" y="234"/>
                      <a:pt x="622" y="235"/>
                    </a:cubicBezTo>
                    <a:cubicBezTo>
                      <a:pt x="622" y="237"/>
                      <a:pt x="624" y="236"/>
                      <a:pt x="625" y="237"/>
                    </a:cubicBezTo>
                    <a:cubicBezTo>
                      <a:pt x="626" y="237"/>
                      <a:pt x="627" y="240"/>
                      <a:pt x="628" y="240"/>
                    </a:cubicBezTo>
                    <a:cubicBezTo>
                      <a:pt x="629" y="240"/>
                      <a:pt x="630" y="240"/>
                      <a:pt x="631" y="240"/>
                    </a:cubicBezTo>
                    <a:cubicBezTo>
                      <a:pt x="632" y="240"/>
                      <a:pt x="632" y="241"/>
                      <a:pt x="633" y="241"/>
                    </a:cubicBezTo>
                    <a:cubicBezTo>
                      <a:pt x="635" y="242"/>
                      <a:pt x="637" y="238"/>
                      <a:pt x="639" y="241"/>
                    </a:cubicBezTo>
                    <a:cubicBezTo>
                      <a:pt x="640" y="242"/>
                      <a:pt x="639" y="239"/>
                      <a:pt x="640" y="238"/>
                    </a:cubicBezTo>
                    <a:cubicBezTo>
                      <a:pt x="640" y="238"/>
                      <a:pt x="643" y="239"/>
                      <a:pt x="643" y="238"/>
                    </a:cubicBezTo>
                    <a:cubicBezTo>
                      <a:pt x="644" y="237"/>
                      <a:pt x="642" y="235"/>
                      <a:pt x="643" y="234"/>
                    </a:cubicBezTo>
                    <a:cubicBezTo>
                      <a:pt x="645" y="233"/>
                      <a:pt x="646" y="235"/>
                      <a:pt x="646" y="237"/>
                    </a:cubicBezTo>
                    <a:cubicBezTo>
                      <a:pt x="647" y="239"/>
                      <a:pt x="651" y="238"/>
                      <a:pt x="649" y="243"/>
                    </a:cubicBezTo>
                    <a:cubicBezTo>
                      <a:pt x="647" y="244"/>
                      <a:pt x="646" y="241"/>
                      <a:pt x="644" y="241"/>
                    </a:cubicBezTo>
                    <a:cubicBezTo>
                      <a:pt x="642" y="242"/>
                      <a:pt x="642" y="245"/>
                      <a:pt x="640" y="246"/>
                    </a:cubicBezTo>
                    <a:cubicBezTo>
                      <a:pt x="639" y="246"/>
                      <a:pt x="637" y="245"/>
                      <a:pt x="636" y="246"/>
                    </a:cubicBezTo>
                    <a:cubicBezTo>
                      <a:pt x="633" y="246"/>
                      <a:pt x="634" y="250"/>
                      <a:pt x="628" y="249"/>
                    </a:cubicBezTo>
                    <a:cubicBezTo>
                      <a:pt x="625" y="248"/>
                      <a:pt x="626" y="252"/>
                      <a:pt x="625" y="253"/>
                    </a:cubicBezTo>
                    <a:cubicBezTo>
                      <a:pt x="624" y="254"/>
                      <a:pt x="623" y="252"/>
                      <a:pt x="624" y="252"/>
                    </a:cubicBezTo>
                    <a:cubicBezTo>
                      <a:pt x="621" y="254"/>
                      <a:pt x="621" y="257"/>
                      <a:pt x="616" y="256"/>
                    </a:cubicBezTo>
                    <a:cubicBezTo>
                      <a:pt x="619" y="253"/>
                      <a:pt x="616" y="254"/>
                      <a:pt x="616" y="250"/>
                    </a:cubicBezTo>
                    <a:cubicBezTo>
                      <a:pt x="619" y="249"/>
                      <a:pt x="621" y="245"/>
                      <a:pt x="624" y="249"/>
                    </a:cubicBezTo>
                    <a:cubicBezTo>
                      <a:pt x="625" y="244"/>
                      <a:pt x="621" y="244"/>
                      <a:pt x="619" y="243"/>
                    </a:cubicBezTo>
                    <a:cubicBezTo>
                      <a:pt x="616" y="241"/>
                      <a:pt x="613" y="247"/>
                      <a:pt x="610" y="247"/>
                    </a:cubicBezTo>
                    <a:cubicBezTo>
                      <a:pt x="610" y="247"/>
                      <a:pt x="606" y="248"/>
                      <a:pt x="606" y="249"/>
                    </a:cubicBezTo>
                    <a:cubicBezTo>
                      <a:pt x="605" y="249"/>
                      <a:pt x="604" y="250"/>
                      <a:pt x="604" y="252"/>
                    </a:cubicBezTo>
                    <a:cubicBezTo>
                      <a:pt x="596" y="250"/>
                      <a:pt x="597" y="256"/>
                      <a:pt x="590" y="253"/>
                    </a:cubicBezTo>
                    <a:cubicBezTo>
                      <a:pt x="592" y="255"/>
                      <a:pt x="594" y="256"/>
                      <a:pt x="587" y="256"/>
                    </a:cubicBezTo>
                    <a:cubicBezTo>
                      <a:pt x="584" y="259"/>
                      <a:pt x="582" y="266"/>
                      <a:pt x="587" y="268"/>
                    </a:cubicBezTo>
                    <a:cubicBezTo>
                      <a:pt x="587" y="271"/>
                      <a:pt x="583" y="270"/>
                      <a:pt x="584" y="274"/>
                    </a:cubicBezTo>
                    <a:cubicBezTo>
                      <a:pt x="582" y="274"/>
                      <a:pt x="581" y="273"/>
                      <a:pt x="579" y="274"/>
                    </a:cubicBezTo>
                    <a:cubicBezTo>
                      <a:pt x="577" y="274"/>
                      <a:pt x="577" y="276"/>
                      <a:pt x="576" y="277"/>
                    </a:cubicBezTo>
                    <a:cubicBezTo>
                      <a:pt x="574" y="278"/>
                      <a:pt x="569" y="277"/>
                      <a:pt x="567" y="280"/>
                    </a:cubicBezTo>
                    <a:cubicBezTo>
                      <a:pt x="567" y="281"/>
                      <a:pt x="565" y="282"/>
                      <a:pt x="564" y="283"/>
                    </a:cubicBezTo>
                    <a:cubicBezTo>
                      <a:pt x="563" y="285"/>
                      <a:pt x="562" y="288"/>
                      <a:pt x="560" y="290"/>
                    </a:cubicBezTo>
                    <a:cubicBezTo>
                      <a:pt x="559" y="292"/>
                      <a:pt x="556" y="292"/>
                      <a:pt x="557" y="298"/>
                    </a:cubicBezTo>
                    <a:cubicBezTo>
                      <a:pt x="554" y="297"/>
                      <a:pt x="554" y="294"/>
                      <a:pt x="551" y="293"/>
                    </a:cubicBezTo>
                    <a:cubicBezTo>
                      <a:pt x="549" y="293"/>
                      <a:pt x="550" y="296"/>
                      <a:pt x="548" y="296"/>
                    </a:cubicBezTo>
                    <a:cubicBezTo>
                      <a:pt x="553" y="302"/>
                      <a:pt x="553" y="307"/>
                      <a:pt x="554" y="315"/>
                    </a:cubicBezTo>
                    <a:cubicBezTo>
                      <a:pt x="551" y="314"/>
                      <a:pt x="552" y="318"/>
                      <a:pt x="551" y="318"/>
                    </a:cubicBezTo>
                    <a:cubicBezTo>
                      <a:pt x="551" y="319"/>
                      <a:pt x="548" y="318"/>
                      <a:pt x="548" y="318"/>
                    </a:cubicBezTo>
                    <a:cubicBezTo>
                      <a:pt x="547" y="320"/>
                      <a:pt x="547" y="320"/>
                      <a:pt x="545" y="321"/>
                    </a:cubicBezTo>
                    <a:cubicBezTo>
                      <a:pt x="544" y="322"/>
                      <a:pt x="542" y="325"/>
                      <a:pt x="541" y="326"/>
                    </a:cubicBezTo>
                    <a:cubicBezTo>
                      <a:pt x="539" y="327"/>
                      <a:pt x="536" y="325"/>
                      <a:pt x="535" y="327"/>
                    </a:cubicBezTo>
                    <a:cubicBezTo>
                      <a:pt x="531" y="328"/>
                      <a:pt x="530" y="332"/>
                      <a:pt x="529" y="335"/>
                    </a:cubicBezTo>
                    <a:cubicBezTo>
                      <a:pt x="525" y="335"/>
                      <a:pt x="526" y="339"/>
                      <a:pt x="521" y="339"/>
                    </a:cubicBezTo>
                    <a:cubicBezTo>
                      <a:pt x="523" y="344"/>
                      <a:pt x="518" y="355"/>
                      <a:pt x="524" y="355"/>
                    </a:cubicBezTo>
                    <a:cubicBezTo>
                      <a:pt x="521" y="361"/>
                      <a:pt x="527" y="361"/>
                      <a:pt x="526" y="369"/>
                    </a:cubicBezTo>
                    <a:cubicBezTo>
                      <a:pt x="526" y="370"/>
                      <a:pt x="528" y="370"/>
                      <a:pt x="529" y="370"/>
                    </a:cubicBezTo>
                    <a:cubicBezTo>
                      <a:pt x="527" y="375"/>
                      <a:pt x="529" y="374"/>
                      <a:pt x="529" y="381"/>
                    </a:cubicBezTo>
                    <a:cubicBezTo>
                      <a:pt x="526" y="381"/>
                      <a:pt x="524" y="382"/>
                      <a:pt x="523" y="384"/>
                    </a:cubicBezTo>
                    <a:cubicBezTo>
                      <a:pt x="521" y="384"/>
                      <a:pt x="522" y="381"/>
                      <a:pt x="521" y="379"/>
                    </a:cubicBezTo>
                    <a:cubicBezTo>
                      <a:pt x="520" y="378"/>
                      <a:pt x="518" y="379"/>
                      <a:pt x="517" y="378"/>
                    </a:cubicBezTo>
                    <a:cubicBezTo>
                      <a:pt x="516" y="377"/>
                      <a:pt x="517" y="373"/>
                      <a:pt x="514" y="375"/>
                    </a:cubicBezTo>
                    <a:cubicBezTo>
                      <a:pt x="515" y="371"/>
                      <a:pt x="516" y="368"/>
                      <a:pt x="511" y="367"/>
                    </a:cubicBezTo>
                    <a:cubicBezTo>
                      <a:pt x="514" y="360"/>
                      <a:pt x="510" y="361"/>
                      <a:pt x="510" y="354"/>
                    </a:cubicBezTo>
                    <a:cubicBezTo>
                      <a:pt x="508" y="354"/>
                      <a:pt x="508" y="355"/>
                      <a:pt x="507" y="355"/>
                    </a:cubicBezTo>
                    <a:cubicBezTo>
                      <a:pt x="507" y="354"/>
                      <a:pt x="507" y="353"/>
                      <a:pt x="507" y="352"/>
                    </a:cubicBezTo>
                    <a:cubicBezTo>
                      <a:pt x="504" y="353"/>
                      <a:pt x="496" y="354"/>
                      <a:pt x="495" y="352"/>
                    </a:cubicBezTo>
                    <a:cubicBezTo>
                      <a:pt x="494" y="351"/>
                      <a:pt x="494" y="350"/>
                      <a:pt x="492" y="349"/>
                    </a:cubicBezTo>
                    <a:cubicBezTo>
                      <a:pt x="491" y="349"/>
                      <a:pt x="488" y="351"/>
                      <a:pt x="486" y="351"/>
                    </a:cubicBezTo>
                    <a:cubicBezTo>
                      <a:pt x="486" y="351"/>
                      <a:pt x="491" y="346"/>
                      <a:pt x="486" y="348"/>
                    </a:cubicBezTo>
                    <a:cubicBezTo>
                      <a:pt x="485" y="348"/>
                      <a:pt x="486" y="349"/>
                      <a:pt x="484" y="349"/>
                    </a:cubicBezTo>
                    <a:cubicBezTo>
                      <a:pt x="480" y="350"/>
                      <a:pt x="474" y="350"/>
                      <a:pt x="471" y="348"/>
                    </a:cubicBezTo>
                    <a:cubicBezTo>
                      <a:pt x="468" y="348"/>
                      <a:pt x="470" y="353"/>
                      <a:pt x="470" y="355"/>
                    </a:cubicBezTo>
                    <a:cubicBezTo>
                      <a:pt x="461" y="354"/>
                      <a:pt x="452" y="353"/>
                      <a:pt x="443" y="352"/>
                    </a:cubicBezTo>
                    <a:cubicBezTo>
                      <a:pt x="442" y="353"/>
                      <a:pt x="441" y="354"/>
                      <a:pt x="440" y="354"/>
                    </a:cubicBezTo>
                    <a:cubicBezTo>
                      <a:pt x="438" y="354"/>
                      <a:pt x="439" y="357"/>
                      <a:pt x="437" y="357"/>
                    </a:cubicBezTo>
                    <a:cubicBezTo>
                      <a:pt x="435" y="357"/>
                      <a:pt x="436" y="359"/>
                      <a:pt x="435" y="360"/>
                    </a:cubicBezTo>
                    <a:cubicBezTo>
                      <a:pt x="434" y="360"/>
                      <a:pt x="431" y="359"/>
                      <a:pt x="429" y="360"/>
                    </a:cubicBezTo>
                    <a:cubicBezTo>
                      <a:pt x="428" y="360"/>
                      <a:pt x="428" y="364"/>
                      <a:pt x="425" y="363"/>
                    </a:cubicBezTo>
                    <a:cubicBezTo>
                      <a:pt x="426" y="366"/>
                      <a:pt x="423" y="373"/>
                      <a:pt x="427" y="373"/>
                    </a:cubicBezTo>
                    <a:cubicBezTo>
                      <a:pt x="425" y="375"/>
                      <a:pt x="424" y="378"/>
                      <a:pt x="422" y="379"/>
                    </a:cubicBezTo>
                    <a:cubicBezTo>
                      <a:pt x="422" y="383"/>
                      <a:pt x="422" y="387"/>
                      <a:pt x="422" y="391"/>
                    </a:cubicBezTo>
                    <a:cubicBezTo>
                      <a:pt x="422" y="393"/>
                      <a:pt x="423" y="394"/>
                      <a:pt x="424" y="395"/>
                    </a:cubicBezTo>
                    <a:cubicBezTo>
                      <a:pt x="424" y="399"/>
                      <a:pt x="425" y="403"/>
                      <a:pt x="422" y="406"/>
                    </a:cubicBezTo>
                    <a:cubicBezTo>
                      <a:pt x="422" y="408"/>
                      <a:pt x="426" y="406"/>
                      <a:pt x="427" y="407"/>
                    </a:cubicBezTo>
                    <a:cubicBezTo>
                      <a:pt x="427" y="408"/>
                      <a:pt x="425" y="409"/>
                      <a:pt x="425" y="410"/>
                    </a:cubicBezTo>
                    <a:cubicBezTo>
                      <a:pt x="425" y="410"/>
                      <a:pt x="426" y="412"/>
                      <a:pt x="427" y="412"/>
                    </a:cubicBezTo>
                    <a:cubicBezTo>
                      <a:pt x="427" y="413"/>
                      <a:pt x="429" y="412"/>
                      <a:pt x="429" y="413"/>
                    </a:cubicBezTo>
                    <a:cubicBezTo>
                      <a:pt x="430" y="414"/>
                      <a:pt x="429" y="416"/>
                      <a:pt x="429" y="416"/>
                    </a:cubicBezTo>
                    <a:cubicBezTo>
                      <a:pt x="430" y="416"/>
                      <a:pt x="431" y="416"/>
                      <a:pt x="431" y="416"/>
                    </a:cubicBezTo>
                    <a:cubicBezTo>
                      <a:pt x="431" y="417"/>
                      <a:pt x="431" y="419"/>
                      <a:pt x="431" y="419"/>
                    </a:cubicBezTo>
                    <a:cubicBezTo>
                      <a:pt x="432" y="420"/>
                      <a:pt x="435" y="422"/>
                      <a:pt x="435" y="425"/>
                    </a:cubicBezTo>
                    <a:cubicBezTo>
                      <a:pt x="447" y="426"/>
                      <a:pt x="453" y="423"/>
                      <a:pt x="459" y="425"/>
                    </a:cubicBezTo>
                    <a:cubicBezTo>
                      <a:pt x="461" y="425"/>
                      <a:pt x="461" y="423"/>
                      <a:pt x="462" y="422"/>
                    </a:cubicBezTo>
                    <a:cubicBezTo>
                      <a:pt x="464" y="420"/>
                      <a:pt x="465" y="418"/>
                      <a:pt x="467" y="415"/>
                    </a:cubicBezTo>
                    <a:cubicBezTo>
                      <a:pt x="467" y="413"/>
                      <a:pt x="469" y="412"/>
                      <a:pt x="467" y="412"/>
                    </a:cubicBezTo>
                    <a:cubicBezTo>
                      <a:pt x="471" y="407"/>
                      <a:pt x="481" y="404"/>
                      <a:pt x="489" y="407"/>
                    </a:cubicBezTo>
                    <a:cubicBezTo>
                      <a:pt x="485" y="411"/>
                      <a:pt x="485" y="417"/>
                      <a:pt x="481" y="421"/>
                    </a:cubicBezTo>
                    <a:cubicBezTo>
                      <a:pt x="480" y="425"/>
                      <a:pt x="483" y="424"/>
                      <a:pt x="483" y="428"/>
                    </a:cubicBezTo>
                    <a:cubicBezTo>
                      <a:pt x="480" y="429"/>
                      <a:pt x="478" y="432"/>
                      <a:pt x="477" y="435"/>
                    </a:cubicBezTo>
                    <a:cubicBezTo>
                      <a:pt x="477" y="436"/>
                      <a:pt x="477" y="437"/>
                      <a:pt x="475" y="437"/>
                    </a:cubicBezTo>
                    <a:cubicBezTo>
                      <a:pt x="475" y="440"/>
                      <a:pt x="482" y="436"/>
                      <a:pt x="480" y="441"/>
                    </a:cubicBezTo>
                    <a:cubicBezTo>
                      <a:pt x="483" y="441"/>
                      <a:pt x="484" y="439"/>
                      <a:pt x="489" y="440"/>
                    </a:cubicBezTo>
                    <a:cubicBezTo>
                      <a:pt x="488" y="443"/>
                      <a:pt x="492" y="442"/>
                      <a:pt x="492" y="444"/>
                    </a:cubicBezTo>
                    <a:cubicBezTo>
                      <a:pt x="499" y="441"/>
                      <a:pt x="501" y="447"/>
                      <a:pt x="510" y="446"/>
                    </a:cubicBezTo>
                    <a:cubicBezTo>
                      <a:pt x="506" y="450"/>
                      <a:pt x="512" y="454"/>
                      <a:pt x="507" y="456"/>
                    </a:cubicBezTo>
                    <a:cubicBezTo>
                      <a:pt x="509" y="460"/>
                      <a:pt x="508" y="469"/>
                      <a:pt x="507" y="472"/>
                    </a:cubicBezTo>
                    <a:cubicBezTo>
                      <a:pt x="507" y="475"/>
                      <a:pt x="509" y="476"/>
                      <a:pt x="512" y="475"/>
                    </a:cubicBezTo>
                    <a:cubicBezTo>
                      <a:pt x="512" y="479"/>
                      <a:pt x="515" y="478"/>
                      <a:pt x="515" y="480"/>
                    </a:cubicBezTo>
                    <a:cubicBezTo>
                      <a:pt x="516" y="482"/>
                      <a:pt x="520" y="480"/>
                      <a:pt x="520" y="483"/>
                    </a:cubicBezTo>
                    <a:cubicBezTo>
                      <a:pt x="525" y="479"/>
                      <a:pt x="534" y="484"/>
                      <a:pt x="538" y="481"/>
                    </a:cubicBezTo>
                    <a:cubicBezTo>
                      <a:pt x="538" y="482"/>
                      <a:pt x="538" y="483"/>
                      <a:pt x="538" y="484"/>
                    </a:cubicBezTo>
                    <a:cubicBezTo>
                      <a:pt x="540" y="484"/>
                      <a:pt x="545" y="481"/>
                      <a:pt x="545" y="486"/>
                    </a:cubicBezTo>
                    <a:cubicBezTo>
                      <a:pt x="546" y="485"/>
                      <a:pt x="548" y="484"/>
                      <a:pt x="550" y="484"/>
                    </a:cubicBezTo>
                    <a:cubicBezTo>
                      <a:pt x="550" y="483"/>
                      <a:pt x="552" y="482"/>
                      <a:pt x="553" y="481"/>
                    </a:cubicBezTo>
                    <a:cubicBezTo>
                      <a:pt x="553" y="481"/>
                      <a:pt x="554" y="482"/>
                      <a:pt x="554" y="480"/>
                    </a:cubicBezTo>
                    <a:cubicBezTo>
                      <a:pt x="554" y="478"/>
                      <a:pt x="556" y="481"/>
                      <a:pt x="557" y="478"/>
                    </a:cubicBezTo>
                    <a:cubicBezTo>
                      <a:pt x="557" y="478"/>
                      <a:pt x="557" y="476"/>
                      <a:pt x="557" y="475"/>
                    </a:cubicBezTo>
                    <a:cubicBezTo>
                      <a:pt x="558" y="475"/>
                      <a:pt x="559" y="477"/>
                      <a:pt x="558" y="477"/>
                    </a:cubicBezTo>
                    <a:cubicBezTo>
                      <a:pt x="560" y="476"/>
                      <a:pt x="560" y="475"/>
                      <a:pt x="561" y="474"/>
                    </a:cubicBezTo>
                    <a:cubicBezTo>
                      <a:pt x="563" y="473"/>
                      <a:pt x="565" y="472"/>
                      <a:pt x="567" y="469"/>
                    </a:cubicBezTo>
                    <a:cubicBezTo>
                      <a:pt x="568" y="469"/>
                      <a:pt x="569" y="468"/>
                      <a:pt x="569" y="467"/>
                    </a:cubicBezTo>
                    <a:cubicBezTo>
                      <a:pt x="570" y="468"/>
                      <a:pt x="585" y="469"/>
                      <a:pt x="578" y="471"/>
                    </a:cubicBezTo>
                    <a:cubicBezTo>
                      <a:pt x="578" y="473"/>
                      <a:pt x="581" y="472"/>
                      <a:pt x="584" y="472"/>
                    </a:cubicBezTo>
                    <a:cubicBezTo>
                      <a:pt x="585" y="472"/>
                      <a:pt x="585" y="471"/>
                      <a:pt x="585" y="469"/>
                    </a:cubicBezTo>
                    <a:cubicBezTo>
                      <a:pt x="589" y="469"/>
                      <a:pt x="593" y="469"/>
                      <a:pt x="597" y="469"/>
                    </a:cubicBezTo>
                    <a:cubicBezTo>
                      <a:pt x="595" y="474"/>
                      <a:pt x="603" y="472"/>
                      <a:pt x="607" y="474"/>
                    </a:cubicBezTo>
                    <a:cubicBezTo>
                      <a:pt x="608" y="474"/>
                      <a:pt x="607" y="475"/>
                      <a:pt x="609" y="475"/>
                    </a:cubicBezTo>
                    <a:cubicBezTo>
                      <a:pt x="610" y="475"/>
                      <a:pt x="610" y="477"/>
                      <a:pt x="612" y="477"/>
                    </a:cubicBezTo>
                    <a:cubicBezTo>
                      <a:pt x="615" y="477"/>
                      <a:pt x="616" y="476"/>
                      <a:pt x="618" y="475"/>
                    </a:cubicBezTo>
                    <a:cubicBezTo>
                      <a:pt x="625" y="475"/>
                      <a:pt x="633" y="477"/>
                      <a:pt x="640" y="477"/>
                    </a:cubicBezTo>
                    <a:cubicBezTo>
                      <a:pt x="639" y="480"/>
                      <a:pt x="641" y="482"/>
                      <a:pt x="641" y="480"/>
                    </a:cubicBezTo>
                    <a:cubicBezTo>
                      <a:pt x="643" y="480"/>
                      <a:pt x="642" y="481"/>
                      <a:pt x="641" y="481"/>
                    </a:cubicBezTo>
                    <a:cubicBezTo>
                      <a:pt x="641" y="485"/>
                      <a:pt x="645" y="482"/>
                      <a:pt x="647" y="484"/>
                    </a:cubicBezTo>
                    <a:cubicBezTo>
                      <a:pt x="648" y="485"/>
                      <a:pt x="647" y="487"/>
                      <a:pt x="647" y="487"/>
                    </a:cubicBezTo>
                    <a:cubicBezTo>
                      <a:pt x="649" y="488"/>
                      <a:pt x="652" y="487"/>
                      <a:pt x="653" y="487"/>
                    </a:cubicBezTo>
                    <a:cubicBezTo>
                      <a:pt x="652" y="491"/>
                      <a:pt x="654" y="491"/>
                      <a:pt x="656" y="493"/>
                    </a:cubicBezTo>
                    <a:cubicBezTo>
                      <a:pt x="659" y="495"/>
                      <a:pt x="661" y="497"/>
                      <a:pt x="662" y="501"/>
                    </a:cubicBezTo>
                    <a:cubicBezTo>
                      <a:pt x="671" y="500"/>
                      <a:pt x="675" y="505"/>
                      <a:pt x="683" y="502"/>
                    </a:cubicBezTo>
                    <a:cubicBezTo>
                      <a:pt x="681" y="508"/>
                      <a:pt x="691" y="502"/>
                      <a:pt x="689" y="508"/>
                    </a:cubicBezTo>
                    <a:cubicBezTo>
                      <a:pt x="694" y="506"/>
                      <a:pt x="694" y="512"/>
                      <a:pt x="698" y="512"/>
                    </a:cubicBezTo>
                    <a:cubicBezTo>
                      <a:pt x="699" y="513"/>
                      <a:pt x="699" y="517"/>
                      <a:pt x="702" y="515"/>
                    </a:cubicBezTo>
                    <a:cubicBezTo>
                      <a:pt x="698" y="519"/>
                      <a:pt x="704" y="519"/>
                      <a:pt x="704" y="523"/>
                    </a:cubicBezTo>
                    <a:cubicBezTo>
                      <a:pt x="704" y="526"/>
                      <a:pt x="707" y="525"/>
                      <a:pt x="708" y="526"/>
                    </a:cubicBezTo>
                    <a:cubicBezTo>
                      <a:pt x="709" y="527"/>
                      <a:pt x="708" y="530"/>
                      <a:pt x="711" y="529"/>
                    </a:cubicBezTo>
                    <a:cubicBezTo>
                      <a:pt x="706" y="534"/>
                      <a:pt x="719" y="536"/>
                      <a:pt x="714" y="541"/>
                    </a:cubicBezTo>
                    <a:cubicBezTo>
                      <a:pt x="717" y="540"/>
                      <a:pt x="719" y="541"/>
                      <a:pt x="719" y="544"/>
                    </a:cubicBezTo>
                    <a:cubicBezTo>
                      <a:pt x="726" y="542"/>
                      <a:pt x="736" y="544"/>
                      <a:pt x="739" y="551"/>
                    </a:cubicBezTo>
                    <a:cubicBezTo>
                      <a:pt x="747" y="551"/>
                      <a:pt x="750" y="554"/>
                      <a:pt x="759" y="553"/>
                    </a:cubicBezTo>
                    <a:cubicBezTo>
                      <a:pt x="759" y="553"/>
                      <a:pt x="756" y="554"/>
                      <a:pt x="756" y="554"/>
                    </a:cubicBezTo>
                    <a:cubicBezTo>
                      <a:pt x="757" y="557"/>
                      <a:pt x="767" y="555"/>
                      <a:pt x="772" y="555"/>
                    </a:cubicBezTo>
                    <a:cubicBezTo>
                      <a:pt x="772" y="557"/>
                      <a:pt x="774" y="557"/>
                      <a:pt x="775" y="557"/>
                    </a:cubicBezTo>
                    <a:cubicBezTo>
                      <a:pt x="775" y="560"/>
                      <a:pt x="778" y="559"/>
                      <a:pt x="779" y="560"/>
                    </a:cubicBezTo>
                    <a:cubicBezTo>
                      <a:pt x="780" y="560"/>
                      <a:pt x="779" y="562"/>
                      <a:pt x="779" y="563"/>
                    </a:cubicBezTo>
                    <a:cubicBezTo>
                      <a:pt x="780" y="563"/>
                      <a:pt x="782" y="562"/>
                      <a:pt x="782" y="563"/>
                    </a:cubicBezTo>
                    <a:cubicBezTo>
                      <a:pt x="783" y="564"/>
                      <a:pt x="782" y="567"/>
                      <a:pt x="785" y="566"/>
                    </a:cubicBezTo>
                    <a:cubicBezTo>
                      <a:pt x="785" y="581"/>
                      <a:pt x="785" y="596"/>
                      <a:pt x="785" y="612"/>
                    </a:cubicBezTo>
                    <a:cubicBezTo>
                      <a:pt x="779" y="609"/>
                      <a:pt x="786" y="620"/>
                      <a:pt x="779" y="618"/>
                    </a:cubicBezTo>
                    <a:cubicBezTo>
                      <a:pt x="779" y="623"/>
                      <a:pt x="778" y="628"/>
                      <a:pt x="778" y="633"/>
                    </a:cubicBezTo>
                    <a:cubicBezTo>
                      <a:pt x="778" y="635"/>
                      <a:pt x="780" y="641"/>
                      <a:pt x="779" y="647"/>
                    </a:cubicBezTo>
                    <a:cubicBezTo>
                      <a:pt x="779" y="647"/>
                      <a:pt x="778" y="648"/>
                      <a:pt x="778" y="649"/>
                    </a:cubicBezTo>
                    <a:cubicBezTo>
                      <a:pt x="778" y="650"/>
                      <a:pt x="778" y="651"/>
                      <a:pt x="778" y="652"/>
                    </a:cubicBezTo>
                    <a:cubicBezTo>
                      <a:pt x="777" y="653"/>
                      <a:pt x="773" y="654"/>
                      <a:pt x="775" y="659"/>
                    </a:cubicBezTo>
                    <a:cubicBezTo>
                      <a:pt x="772" y="660"/>
                      <a:pt x="770" y="662"/>
                      <a:pt x="767" y="664"/>
                    </a:cubicBezTo>
                    <a:cubicBezTo>
                      <a:pt x="767" y="665"/>
                      <a:pt x="768" y="667"/>
                      <a:pt x="767" y="668"/>
                    </a:cubicBezTo>
                    <a:cubicBezTo>
                      <a:pt x="767" y="669"/>
                      <a:pt x="765" y="668"/>
                      <a:pt x="764" y="668"/>
                    </a:cubicBezTo>
                    <a:cubicBezTo>
                      <a:pt x="764" y="669"/>
                      <a:pt x="765" y="671"/>
                      <a:pt x="764" y="671"/>
                    </a:cubicBezTo>
                    <a:cubicBezTo>
                      <a:pt x="763" y="672"/>
                      <a:pt x="759" y="671"/>
                      <a:pt x="759" y="674"/>
                    </a:cubicBezTo>
                    <a:cubicBezTo>
                      <a:pt x="758" y="676"/>
                      <a:pt x="755" y="675"/>
                      <a:pt x="753" y="677"/>
                    </a:cubicBezTo>
                    <a:cubicBezTo>
                      <a:pt x="752" y="678"/>
                      <a:pt x="750" y="680"/>
                      <a:pt x="750" y="680"/>
                    </a:cubicBezTo>
                    <a:cubicBezTo>
                      <a:pt x="749" y="680"/>
                      <a:pt x="748" y="678"/>
                      <a:pt x="747" y="678"/>
                    </a:cubicBezTo>
                    <a:cubicBezTo>
                      <a:pt x="747" y="678"/>
                      <a:pt x="746" y="680"/>
                      <a:pt x="745" y="680"/>
                    </a:cubicBezTo>
                    <a:cubicBezTo>
                      <a:pt x="743" y="680"/>
                      <a:pt x="742" y="681"/>
                      <a:pt x="742" y="683"/>
                    </a:cubicBezTo>
                    <a:cubicBezTo>
                      <a:pt x="737" y="680"/>
                      <a:pt x="733" y="687"/>
                      <a:pt x="730" y="689"/>
                    </a:cubicBezTo>
                    <a:cubicBezTo>
                      <a:pt x="730" y="689"/>
                      <a:pt x="728" y="688"/>
                      <a:pt x="727" y="689"/>
                    </a:cubicBezTo>
                    <a:cubicBezTo>
                      <a:pt x="727" y="690"/>
                      <a:pt x="725" y="691"/>
                      <a:pt x="724" y="692"/>
                    </a:cubicBezTo>
                    <a:cubicBezTo>
                      <a:pt x="724" y="693"/>
                      <a:pt x="722" y="694"/>
                      <a:pt x="721" y="695"/>
                    </a:cubicBezTo>
                    <a:cubicBezTo>
                      <a:pt x="721" y="695"/>
                      <a:pt x="724" y="699"/>
                      <a:pt x="720" y="698"/>
                    </a:cubicBezTo>
                    <a:cubicBezTo>
                      <a:pt x="721" y="705"/>
                      <a:pt x="718" y="707"/>
                      <a:pt x="719" y="714"/>
                    </a:cubicBezTo>
                    <a:cubicBezTo>
                      <a:pt x="715" y="713"/>
                      <a:pt x="717" y="717"/>
                      <a:pt x="716" y="718"/>
                    </a:cubicBezTo>
                    <a:cubicBezTo>
                      <a:pt x="715" y="719"/>
                      <a:pt x="713" y="718"/>
                      <a:pt x="713" y="718"/>
                    </a:cubicBezTo>
                    <a:cubicBezTo>
                      <a:pt x="712" y="719"/>
                      <a:pt x="715" y="721"/>
                      <a:pt x="713" y="721"/>
                    </a:cubicBezTo>
                    <a:cubicBezTo>
                      <a:pt x="710" y="722"/>
                      <a:pt x="711" y="727"/>
                      <a:pt x="707" y="727"/>
                    </a:cubicBezTo>
                    <a:cubicBezTo>
                      <a:pt x="706" y="727"/>
                      <a:pt x="704" y="730"/>
                      <a:pt x="704" y="730"/>
                    </a:cubicBezTo>
                    <a:cubicBezTo>
                      <a:pt x="702" y="732"/>
                      <a:pt x="700" y="737"/>
                      <a:pt x="696" y="739"/>
                    </a:cubicBezTo>
                    <a:cubicBezTo>
                      <a:pt x="696" y="741"/>
                      <a:pt x="696" y="743"/>
                      <a:pt x="696" y="745"/>
                    </a:cubicBezTo>
                    <a:cubicBezTo>
                      <a:pt x="694" y="746"/>
                      <a:pt x="692" y="747"/>
                      <a:pt x="692" y="751"/>
                    </a:cubicBezTo>
                    <a:cubicBezTo>
                      <a:pt x="689" y="751"/>
                      <a:pt x="687" y="751"/>
                      <a:pt x="684" y="751"/>
                    </a:cubicBezTo>
                    <a:cubicBezTo>
                      <a:pt x="684" y="753"/>
                      <a:pt x="686" y="752"/>
                      <a:pt x="687" y="753"/>
                    </a:cubicBezTo>
                    <a:cubicBezTo>
                      <a:pt x="687" y="754"/>
                      <a:pt x="685" y="754"/>
                      <a:pt x="683" y="754"/>
                    </a:cubicBezTo>
                    <a:cubicBezTo>
                      <a:pt x="681" y="755"/>
                      <a:pt x="680" y="757"/>
                      <a:pt x="680" y="760"/>
                    </a:cubicBezTo>
                    <a:cubicBezTo>
                      <a:pt x="678" y="758"/>
                      <a:pt x="677" y="759"/>
                      <a:pt x="677" y="761"/>
                    </a:cubicBezTo>
                    <a:cubicBezTo>
                      <a:pt x="676" y="761"/>
                      <a:pt x="676" y="760"/>
                      <a:pt x="676" y="759"/>
                    </a:cubicBezTo>
                    <a:cubicBezTo>
                      <a:pt x="673" y="759"/>
                      <a:pt x="671" y="759"/>
                      <a:pt x="671" y="757"/>
                    </a:cubicBezTo>
                    <a:cubicBezTo>
                      <a:pt x="670" y="758"/>
                      <a:pt x="670" y="760"/>
                      <a:pt x="667" y="760"/>
                    </a:cubicBezTo>
                    <a:cubicBezTo>
                      <a:pt x="666" y="764"/>
                      <a:pt x="669" y="764"/>
                      <a:pt x="670" y="767"/>
                    </a:cubicBezTo>
                    <a:cubicBezTo>
                      <a:pt x="670" y="771"/>
                      <a:pt x="665" y="774"/>
                      <a:pt x="668" y="776"/>
                    </a:cubicBezTo>
                    <a:cubicBezTo>
                      <a:pt x="667" y="780"/>
                      <a:pt x="660" y="776"/>
                      <a:pt x="659" y="779"/>
                    </a:cubicBezTo>
                    <a:cubicBezTo>
                      <a:pt x="657" y="779"/>
                      <a:pt x="658" y="782"/>
                      <a:pt x="658" y="782"/>
                    </a:cubicBezTo>
                    <a:cubicBezTo>
                      <a:pt x="656" y="784"/>
                      <a:pt x="651" y="782"/>
                      <a:pt x="652" y="787"/>
                    </a:cubicBezTo>
                    <a:cubicBezTo>
                      <a:pt x="649" y="784"/>
                      <a:pt x="638" y="784"/>
                      <a:pt x="637" y="788"/>
                    </a:cubicBezTo>
                    <a:cubicBezTo>
                      <a:pt x="637" y="790"/>
                      <a:pt x="639" y="789"/>
                      <a:pt x="639" y="788"/>
                    </a:cubicBezTo>
                    <a:cubicBezTo>
                      <a:pt x="642" y="788"/>
                      <a:pt x="638" y="792"/>
                      <a:pt x="636" y="791"/>
                    </a:cubicBezTo>
                    <a:cubicBezTo>
                      <a:pt x="636" y="794"/>
                      <a:pt x="631" y="799"/>
                      <a:pt x="634" y="800"/>
                    </a:cubicBezTo>
                    <a:cubicBezTo>
                      <a:pt x="634" y="801"/>
                      <a:pt x="632" y="802"/>
                      <a:pt x="631" y="801"/>
                    </a:cubicBezTo>
                    <a:cubicBezTo>
                      <a:pt x="631" y="801"/>
                      <a:pt x="629" y="800"/>
                      <a:pt x="630" y="800"/>
                    </a:cubicBezTo>
                    <a:cubicBezTo>
                      <a:pt x="628" y="800"/>
                      <a:pt x="624" y="804"/>
                      <a:pt x="625" y="799"/>
                    </a:cubicBezTo>
                    <a:cubicBezTo>
                      <a:pt x="624" y="799"/>
                      <a:pt x="623" y="803"/>
                      <a:pt x="622" y="800"/>
                    </a:cubicBezTo>
                    <a:cubicBezTo>
                      <a:pt x="620" y="801"/>
                      <a:pt x="623" y="809"/>
                      <a:pt x="624" y="812"/>
                    </a:cubicBezTo>
                    <a:cubicBezTo>
                      <a:pt x="624" y="816"/>
                      <a:pt x="621" y="815"/>
                      <a:pt x="621" y="818"/>
                    </a:cubicBezTo>
                    <a:cubicBezTo>
                      <a:pt x="620" y="820"/>
                      <a:pt x="621" y="823"/>
                      <a:pt x="616" y="822"/>
                    </a:cubicBezTo>
                    <a:cubicBezTo>
                      <a:pt x="616" y="824"/>
                      <a:pt x="619" y="825"/>
                      <a:pt x="619" y="825"/>
                    </a:cubicBezTo>
                    <a:cubicBezTo>
                      <a:pt x="620" y="828"/>
                      <a:pt x="617" y="825"/>
                      <a:pt x="616" y="825"/>
                    </a:cubicBezTo>
                    <a:cubicBezTo>
                      <a:pt x="615" y="826"/>
                      <a:pt x="615" y="830"/>
                      <a:pt x="616" y="830"/>
                    </a:cubicBezTo>
                    <a:cubicBezTo>
                      <a:pt x="616" y="832"/>
                      <a:pt x="615" y="830"/>
                      <a:pt x="613" y="830"/>
                    </a:cubicBezTo>
                    <a:cubicBezTo>
                      <a:pt x="614" y="830"/>
                      <a:pt x="613" y="832"/>
                      <a:pt x="612" y="831"/>
                    </a:cubicBezTo>
                    <a:cubicBezTo>
                      <a:pt x="609" y="828"/>
                      <a:pt x="613" y="832"/>
                      <a:pt x="610" y="834"/>
                    </a:cubicBezTo>
                    <a:cubicBezTo>
                      <a:pt x="608" y="837"/>
                      <a:pt x="607" y="833"/>
                      <a:pt x="604" y="836"/>
                    </a:cubicBezTo>
                    <a:cubicBezTo>
                      <a:pt x="602" y="839"/>
                      <a:pt x="611" y="839"/>
                      <a:pt x="606" y="841"/>
                    </a:cubicBezTo>
                    <a:cubicBezTo>
                      <a:pt x="606" y="843"/>
                      <a:pt x="609" y="843"/>
                      <a:pt x="610" y="843"/>
                    </a:cubicBezTo>
                    <a:cubicBezTo>
                      <a:pt x="610" y="846"/>
                      <a:pt x="611" y="848"/>
                      <a:pt x="613" y="847"/>
                    </a:cubicBezTo>
                    <a:cubicBezTo>
                      <a:pt x="616" y="851"/>
                      <a:pt x="611" y="852"/>
                      <a:pt x="610" y="853"/>
                    </a:cubicBezTo>
                    <a:cubicBezTo>
                      <a:pt x="610" y="854"/>
                      <a:pt x="611" y="855"/>
                      <a:pt x="612" y="855"/>
                    </a:cubicBezTo>
                    <a:cubicBezTo>
                      <a:pt x="610" y="857"/>
                      <a:pt x="611" y="855"/>
                      <a:pt x="610" y="855"/>
                    </a:cubicBezTo>
                    <a:cubicBezTo>
                      <a:pt x="608" y="855"/>
                      <a:pt x="609" y="858"/>
                      <a:pt x="604" y="858"/>
                    </a:cubicBezTo>
                    <a:cubicBezTo>
                      <a:pt x="607" y="860"/>
                      <a:pt x="606" y="861"/>
                      <a:pt x="601" y="861"/>
                    </a:cubicBezTo>
                    <a:cubicBezTo>
                      <a:pt x="603" y="865"/>
                      <a:pt x="599" y="865"/>
                      <a:pt x="600" y="868"/>
                    </a:cubicBezTo>
                    <a:cubicBezTo>
                      <a:pt x="594" y="869"/>
                      <a:pt x="601" y="875"/>
                      <a:pt x="595" y="871"/>
                    </a:cubicBezTo>
                    <a:cubicBezTo>
                      <a:pt x="596" y="874"/>
                      <a:pt x="595" y="878"/>
                      <a:pt x="595" y="882"/>
                    </a:cubicBezTo>
                    <a:cubicBezTo>
                      <a:pt x="596" y="882"/>
                      <a:pt x="597" y="883"/>
                      <a:pt x="597" y="883"/>
                    </a:cubicBezTo>
                    <a:cubicBezTo>
                      <a:pt x="597" y="885"/>
                      <a:pt x="594" y="886"/>
                      <a:pt x="597" y="889"/>
                    </a:cubicBezTo>
                    <a:cubicBezTo>
                      <a:pt x="599" y="891"/>
                      <a:pt x="597" y="892"/>
                      <a:pt x="598" y="896"/>
                    </a:cubicBezTo>
                    <a:cubicBezTo>
                      <a:pt x="600" y="899"/>
                      <a:pt x="603" y="900"/>
                      <a:pt x="604" y="904"/>
                    </a:cubicBezTo>
                    <a:cubicBezTo>
                      <a:pt x="608" y="907"/>
                      <a:pt x="610" y="901"/>
                      <a:pt x="613" y="905"/>
                    </a:cubicBezTo>
                    <a:cubicBezTo>
                      <a:pt x="615" y="910"/>
                      <a:pt x="609" y="907"/>
                      <a:pt x="606" y="908"/>
                    </a:cubicBezTo>
                    <a:cubicBezTo>
                      <a:pt x="600" y="910"/>
                      <a:pt x="593" y="912"/>
                      <a:pt x="588" y="911"/>
                    </a:cubicBezTo>
                    <a:cubicBezTo>
                      <a:pt x="588" y="911"/>
                      <a:pt x="588" y="908"/>
                      <a:pt x="588" y="908"/>
                    </a:cubicBezTo>
                    <a:cubicBezTo>
                      <a:pt x="581" y="910"/>
                      <a:pt x="580" y="906"/>
                      <a:pt x="575" y="905"/>
                    </a:cubicBezTo>
                    <a:cubicBezTo>
                      <a:pt x="575" y="904"/>
                      <a:pt x="575" y="902"/>
                      <a:pt x="575" y="901"/>
                    </a:cubicBezTo>
                    <a:cubicBezTo>
                      <a:pt x="574" y="897"/>
                      <a:pt x="569" y="900"/>
                      <a:pt x="569" y="896"/>
                    </a:cubicBezTo>
                    <a:cubicBezTo>
                      <a:pt x="569" y="895"/>
                      <a:pt x="567" y="895"/>
                      <a:pt x="567" y="893"/>
                    </a:cubicBezTo>
                    <a:cubicBezTo>
                      <a:pt x="567" y="892"/>
                      <a:pt x="566" y="892"/>
                      <a:pt x="566" y="892"/>
                    </a:cubicBezTo>
                    <a:cubicBezTo>
                      <a:pt x="566" y="891"/>
                      <a:pt x="569" y="888"/>
                      <a:pt x="566" y="887"/>
                    </a:cubicBezTo>
                    <a:cubicBezTo>
                      <a:pt x="564" y="887"/>
                      <a:pt x="566" y="886"/>
                      <a:pt x="566" y="884"/>
                    </a:cubicBezTo>
                    <a:cubicBezTo>
                      <a:pt x="566" y="883"/>
                      <a:pt x="563" y="883"/>
                      <a:pt x="563" y="882"/>
                    </a:cubicBezTo>
                    <a:cubicBezTo>
                      <a:pt x="563" y="881"/>
                      <a:pt x="565" y="880"/>
                      <a:pt x="564" y="879"/>
                    </a:cubicBezTo>
                    <a:cubicBezTo>
                      <a:pt x="564" y="879"/>
                      <a:pt x="563" y="878"/>
                      <a:pt x="563" y="877"/>
                    </a:cubicBezTo>
                    <a:cubicBezTo>
                      <a:pt x="562" y="876"/>
                      <a:pt x="561" y="873"/>
                      <a:pt x="560" y="873"/>
                    </a:cubicBezTo>
                    <a:cubicBezTo>
                      <a:pt x="559" y="870"/>
                      <a:pt x="562" y="870"/>
                      <a:pt x="561" y="868"/>
                    </a:cubicBezTo>
                    <a:cubicBezTo>
                      <a:pt x="561" y="868"/>
                      <a:pt x="558" y="866"/>
                      <a:pt x="558" y="867"/>
                    </a:cubicBezTo>
                    <a:cubicBezTo>
                      <a:pt x="559" y="866"/>
                      <a:pt x="564" y="864"/>
                      <a:pt x="560" y="862"/>
                    </a:cubicBezTo>
                    <a:cubicBezTo>
                      <a:pt x="560" y="861"/>
                      <a:pt x="562" y="861"/>
                      <a:pt x="563" y="861"/>
                    </a:cubicBezTo>
                    <a:cubicBezTo>
                      <a:pt x="563" y="857"/>
                      <a:pt x="563" y="854"/>
                      <a:pt x="563" y="850"/>
                    </a:cubicBezTo>
                    <a:cubicBezTo>
                      <a:pt x="562" y="849"/>
                      <a:pt x="560" y="848"/>
                      <a:pt x="558" y="847"/>
                    </a:cubicBezTo>
                    <a:cubicBezTo>
                      <a:pt x="560" y="843"/>
                      <a:pt x="564" y="839"/>
                      <a:pt x="561" y="834"/>
                    </a:cubicBezTo>
                    <a:cubicBezTo>
                      <a:pt x="566" y="835"/>
                      <a:pt x="565" y="832"/>
                      <a:pt x="569" y="833"/>
                    </a:cubicBezTo>
                    <a:cubicBezTo>
                      <a:pt x="569" y="828"/>
                      <a:pt x="569" y="824"/>
                      <a:pt x="569" y="819"/>
                    </a:cubicBezTo>
                    <a:cubicBezTo>
                      <a:pt x="576" y="819"/>
                      <a:pt x="573" y="810"/>
                      <a:pt x="576" y="806"/>
                    </a:cubicBezTo>
                    <a:cubicBezTo>
                      <a:pt x="575" y="807"/>
                      <a:pt x="574" y="808"/>
                      <a:pt x="573" y="806"/>
                    </a:cubicBezTo>
                    <a:cubicBezTo>
                      <a:pt x="570" y="807"/>
                      <a:pt x="569" y="810"/>
                      <a:pt x="569" y="815"/>
                    </a:cubicBezTo>
                    <a:cubicBezTo>
                      <a:pt x="567" y="814"/>
                      <a:pt x="564" y="813"/>
                      <a:pt x="564" y="809"/>
                    </a:cubicBezTo>
                    <a:cubicBezTo>
                      <a:pt x="562" y="807"/>
                      <a:pt x="569" y="804"/>
                      <a:pt x="567" y="803"/>
                    </a:cubicBezTo>
                    <a:cubicBezTo>
                      <a:pt x="564" y="801"/>
                      <a:pt x="568" y="804"/>
                      <a:pt x="570" y="801"/>
                    </a:cubicBezTo>
                    <a:cubicBezTo>
                      <a:pt x="572" y="794"/>
                      <a:pt x="568" y="787"/>
                      <a:pt x="569" y="781"/>
                    </a:cubicBezTo>
                    <a:cubicBezTo>
                      <a:pt x="569" y="781"/>
                      <a:pt x="572" y="781"/>
                      <a:pt x="572" y="781"/>
                    </a:cubicBezTo>
                    <a:cubicBezTo>
                      <a:pt x="571" y="773"/>
                      <a:pt x="572" y="773"/>
                      <a:pt x="572" y="764"/>
                    </a:cubicBezTo>
                    <a:cubicBezTo>
                      <a:pt x="575" y="760"/>
                      <a:pt x="580" y="755"/>
                      <a:pt x="578" y="750"/>
                    </a:cubicBezTo>
                    <a:cubicBezTo>
                      <a:pt x="583" y="756"/>
                      <a:pt x="578" y="739"/>
                      <a:pt x="584" y="745"/>
                    </a:cubicBezTo>
                    <a:cubicBezTo>
                      <a:pt x="583" y="742"/>
                      <a:pt x="583" y="739"/>
                      <a:pt x="582" y="735"/>
                    </a:cubicBezTo>
                    <a:cubicBezTo>
                      <a:pt x="582" y="733"/>
                      <a:pt x="579" y="731"/>
                      <a:pt x="579" y="729"/>
                    </a:cubicBezTo>
                    <a:cubicBezTo>
                      <a:pt x="579" y="726"/>
                      <a:pt x="580" y="726"/>
                      <a:pt x="581" y="724"/>
                    </a:cubicBezTo>
                    <a:cubicBezTo>
                      <a:pt x="581" y="721"/>
                      <a:pt x="580" y="716"/>
                      <a:pt x="584" y="720"/>
                    </a:cubicBezTo>
                    <a:cubicBezTo>
                      <a:pt x="583" y="716"/>
                      <a:pt x="584" y="712"/>
                      <a:pt x="585" y="708"/>
                    </a:cubicBezTo>
                    <a:cubicBezTo>
                      <a:pt x="586" y="705"/>
                      <a:pt x="586" y="707"/>
                      <a:pt x="585" y="704"/>
                    </a:cubicBezTo>
                    <a:cubicBezTo>
                      <a:pt x="585" y="702"/>
                      <a:pt x="589" y="698"/>
                      <a:pt x="587" y="696"/>
                    </a:cubicBezTo>
                    <a:cubicBezTo>
                      <a:pt x="585" y="695"/>
                      <a:pt x="586" y="695"/>
                      <a:pt x="587" y="692"/>
                    </a:cubicBezTo>
                    <a:cubicBezTo>
                      <a:pt x="587" y="690"/>
                      <a:pt x="586" y="688"/>
                      <a:pt x="587" y="686"/>
                    </a:cubicBezTo>
                    <a:cubicBezTo>
                      <a:pt x="587" y="684"/>
                      <a:pt x="588" y="683"/>
                      <a:pt x="588" y="681"/>
                    </a:cubicBezTo>
                    <a:cubicBezTo>
                      <a:pt x="588" y="676"/>
                      <a:pt x="587" y="671"/>
                      <a:pt x="588" y="665"/>
                    </a:cubicBezTo>
                    <a:cubicBezTo>
                      <a:pt x="588" y="663"/>
                      <a:pt x="590" y="662"/>
                      <a:pt x="590" y="661"/>
                    </a:cubicBezTo>
                    <a:cubicBezTo>
                      <a:pt x="589" y="656"/>
                      <a:pt x="585" y="652"/>
                      <a:pt x="585" y="647"/>
                    </a:cubicBezTo>
                    <a:cubicBezTo>
                      <a:pt x="584" y="645"/>
                      <a:pt x="583" y="648"/>
                      <a:pt x="581" y="647"/>
                    </a:cubicBezTo>
                    <a:cubicBezTo>
                      <a:pt x="579" y="644"/>
                      <a:pt x="574" y="640"/>
                      <a:pt x="570" y="640"/>
                    </a:cubicBezTo>
                    <a:cubicBezTo>
                      <a:pt x="570" y="640"/>
                      <a:pt x="568" y="636"/>
                      <a:pt x="567" y="637"/>
                    </a:cubicBezTo>
                    <a:cubicBezTo>
                      <a:pt x="565" y="639"/>
                      <a:pt x="567" y="636"/>
                      <a:pt x="566" y="636"/>
                    </a:cubicBezTo>
                    <a:cubicBezTo>
                      <a:pt x="564" y="634"/>
                      <a:pt x="559" y="637"/>
                      <a:pt x="563" y="633"/>
                    </a:cubicBezTo>
                    <a:cubicBezTo>
                      <a:pt x="563" y="630"/>
                      <a:pt x="559" y="632"/>
                      <a:pt x="557" y="631"/>
                    </a:cubicBezTo>
                    <a:cubicBezTo>
                      <a:pt x="556" y="631"/>
                      <a:pt x="557" y="628"/>
                      <a:pt x="557" y="628"/>
                    </a:cubicBezTo>
                    <a:cubicBezTo>
                      <a:pt x="556" y="628"/>
                      <a:pt x="555" y="627"/>
                      <a:pt x="554" y="627"/>
                    </a:cubicBezTo>
                    <a:cubicBezTo>
                      <a:pt x="552" y="625"/>
                      <a:pt x="550" y="621"/>
                      <a:pt x="550" y="616"/>
                    </a:cubicBezTo>
                    <a:cubicBezTo>
                      <a:pt x="550" y="614"/>
                      <a:pt x="547" y="615"/>
                      <a:pt x="547" y="615"/>
                    </a:cubicBezTo>
                    <a:cubicBezTo>
                      <a:pt x="545" y="614"/>
                      <a:pt x="546" y="607"/>
                      <a:pt x="544" y="607"/>
                    </a:cubicBezTo>
                    <a:cubicBezTo>
                      <a:pt x="541" y="607"/>
                      <a:pt x="540" y="599"/>
                      <a:pt x="538" y="596"/>
                    </a:cubicBezTo>
                    <a:cubicBezTo>
                      <a:pt x="536" y="593"/>
                      <a:pt x="534" y="590"/>
                      <a:pt x="532" y="587"/>
                    </a:cubicBezTo>
                    <a:cubicBezTo>
                      <a:pt x="531" y="585"/>
                      <a:pt x="529" y="585"/>
                      <a:pt x="529" y="584"/>
                    </a:cubicBezTo>
                    <a:cubicBezTo>
                      <a:pt x="528" y="583"/>
                      <a:pt x="529" y="581"/>
                      <a:pt x="529" y="581"/>
                    </a:cubicBezTo>
                    <a:cubicBezTo>
                      <a:pt x="528" y="579"/>
                      <a:pt x="527" y="580"/>
                      <a:pt x="526" y="579"/>
                    </a:cubicBezTo>
                    <a:cubicBezTo>
                      <a:pt x="526" y="579"/>
                      <a:pt x="524" y="568"/>
                      <a:pt x="523" y="576"/>
                    </a:cubicBezTo>
                    <a:cubicBezTo>
                      <a:pt x="519" y="575"/>
                      <a:pt x="522" y="567"/>
                      <a:pt x="521" y="563"/>
                    </a:cubicBezTo>
                    <a:cubicBezTo>
                      <a:pt x="526" y="563"/>
                      <a:pt x="525" y="559"/>
                      <a:pt x="527" y="557"/>
                    </a:cubicBezTo>
                    <a:cubicBezTo>
                      <a:pt x="528" y="553"/>
                      <a:pt x="524" y="554"/>
                      <a:pt x="523" y="553"/>
                    </a:cubicBezTo>
                    <a:cubicBezTo>
                      <a:pt x="523" y="548"/>
                      <a:pt x="526" y="546"/>
                      <a:pt x="524" y="541"/>
                    </a:cubicBezTo>
                    <a:cubicBezTo>
                      <a:pt x="526" y="540"/>
                      <a:pt x="527" y="539"/>
                      <a:pt x="529" y="539"/>
                    </a:cubicBezTo>
                    <a:cubicBezTo>
                      <a:pt x="529" y="538"/>
                      <a:pt x="528" y="536"/>
                      <a:pt x="529" y="535"/>
                    </a:cubicBezTo>
                    <a:cubicBezTo>
                      <a:pt x="529" y="534"/>
                      <a:pt x="531" y="535"/>
                      <a:pt x="532" y="535"/>
                    </a:cubicBezTo>
                    <a:cubicBezTo>
                      <a:pt x="532" y="534"/>
                      <a:pt x="532" y="534"/>
                      <a:pt x="532" y="533"/>
                    </a:cubicBezTo>
                    <a:cubicBezTo>
                      <a:pt x="532" y="533"/>
                      <a:pt x="535" y="531"/>
                      <a:pt x="535" y="530"/>
                    </a:cubicBezTo>
                    <a:cubicBezTo>
                      <a:pt x="535" y="530"/>
                      <a:pt x="533" y="530"/>
                      <a:pt x="533" y="530"/>
                    </a:cubicBezTo>
                    <a:cubicBezTo>
                      <a:pt x="533" y="530"/>
                      <a:pt x="534" y="528"/>
                      <a:pt x="535" y="529"/>
                    </a:cubicBezTo>
                    <a:cubicBezTo>
                      <a:pt x="538" y="533"/>
                      <a:pt x="536" y="526"/>
                      <a:pt x="539" y="526"/>
                    </a:cubicBezTo>
                    <a:cubicBezTo>
                      <a:pt x="542" y="526"/>
                      <a:pt x="540" y="523"/>
                      <a:pt x="542" y="520"/>
                    </a:cubicBezTo>
                    <a:cubicBezTo>
                      <a:pt x="542" y="520"/>
                      <a:pt x="549" y="515"/>
                      <a:pt x="545" y="511"/>
                    </a:cubicBezTo>
                    <a:cubicBezTo>
                      <a:pt x="543" y="509"/>
                      <a:pt x="545" y="511"/>
                      <a:pt x="545" y="508"/>
                    </a:cubicBezTo>
                    <a:cubicBezTo>
                      <a:pt x="545" y="505"/>
                      <a:pt x="542" y="494"/>
                      <a:pt x="544" y="490"/>
                    </a:cubicBezTo>
                    <a:cubicBezTo>
                      <a:pt x="536" y="492"/>
                      <a:pt x="537" y="485"/>
                      <a:pt x="529" y="487"/>
                    </a:cubicBezTo>
                    <a:cubicBezTo>
                      <a:pt x="527" y="489"/>
                      <a:pt x="529" y="490"/>
                      <a:pt x="527" y="493"/>
                    </a:cubicBezTo>
                    <a:cubicBezTo>
                      <a:pt x="520" y="493"/>
                      <a:pt x="516" y="489"/>
                      <a:pt x="510" y="489"/>
                    </a:cubicBezTo>
                    <a:cubicBezTo>
                      <a:pt x="510" y="486"/>
                      <a:pt x="505" y="487"/>
                      <a:pt x="507" y="483"/>
                    </a:cubicBezTo>
                    <a:cubicBezTo>
                      <a:pt x="505" y="482"/>
                      <a:pt x="502" y="483"/>
                      <a:pt x="501" y="481"/>
                    </a:cubicBezTo>
                    <a:cubicBezTo>
                      <a:pt x="500" y="481"/>
                      <a:pt x="501" y="479"/>
                      <a:pt x="501" y="478"/>
                    </a:cubicBezTo>
                    <a:cubicBezTo>
                      <a:pt x="500" y="478"/>
                      <a:pt x="498" y="479"/>
                      <a:pt x="498" y="478"/>
                    </a:cubicBezTo>
                    <a:cubicBezTo>
                      <a:pt x="496" y="477"/>
                      <a:pt x="498" y="474"/>
                      <a:pt x="495" y="474"/>
                    </a:cubicBezTo>
                    <a:cubicBezTo>
                      <a:pt x="495" y="470"/>
                      <a:pt x="497" y="471"/>
                      <a:pt x="495" y="468"/>
                    </a:cubicBezTo>
                    <a:cubicBezTo>
                      <a:pt x="494" y="466"/>
                      <a:pt x="493" y="467"/>
                      <a:pt x="493" y="468"/>
                    </a:cubicBezTo>
                    <a:cubicBezTo>
                      <a:pt x="491" y="466"/>
                      <a:pt x="490" y="463"/>
                      <a:pt x="486" y="464"/>
                    </a:cubicBezTo>
                    <a:cubicBezTo>
                      <a:pt x="488" y="459"/>
                      <a:pt x="481" y="462"/>
                      <a:pt x="483" y="458"/>
                    </a:cubicBezTo>
                    <a:cubicBezTo>
                      <a:pt x="481" y="457"/>
                      <a:pt x="473" y="457"/>
                      <a:pt x="475" y="458"/>
                    </a:cubicBezTo>
                    <a:cubicBezTo>
                      <a:pt x="474" y="457"/>
                      <a:pt x="475" y="456"/>
                      <a:pt x="474" y="455"/>
                    </a:cubicBezTo>
                    <a:cubicBezTo>
                      <a:pt x="473" y="454"/>
                      <a:pt x="472" y="455"/>
                      <a:pt x="471" y="455"/>
                    </a:cubicBezTo>
                    <a:cubicBezTo>
                      <a:pt x="470" y="454"/>
                      <a:pt x="467" y="452"/>
                      <a:pt x="462" y="453"/>
                    </a:cubicBezTo>
                    <a:cubicBezTo>
                      <a:pt x="464" y="448"/>
                      <a:pt x="459" y="451"/>
                      <a:pt x="456" y="449"/>
                    </a:cubicBezTo>
                    <a:cubicBezTo>
                      <a:pt x="456" y="448"/>
                      <a:pt x="457" y="446"/>
                      <a:pt x="456" y="446"/>
                    </a:cubicBezTo>
                    <a:cubicBezTo>
                      <a:pt x="456" y="445"/>
                      <a:pt x="454" y="446"/>
                      <a:pt x="453" y="446"/>
                    </a:cubicBezTo>
                    <a:cubicBezTo>
                      <a:pt x="453" y="445"/>
                      <a:pt x="454" y="443"/>
                      <a:pt x="453" y="443"/>
                    </a:cubicBezTo>
                    <a:cubicBezTo>
                      <a:pt x="453" y="442"/>
                      <a:pt x="451" y="443"/>
                      <a:pt x="450" y="443"/>
                    </a:cubicBezTo>
                    <a:cubicBezTo>
                      <a:pt x="450" y="442"/>
                      <a:pt x="451" y="440"/>
                      <a:pt x="450" y="440"/>
                    </a:cubicBezTo>
                    <a:cubicBezTo>
                      <a:pt x="449" y="439"/>
                      <a:pt x="449" y="441"/>
                      <a:pt x="449" y="441"/>
                    </a:cubicBezTo>
                    <a:cubicBezTo>
                      <a:pt x="448" y="442"/>
                      <a:pt x="445" y="439"/>
                      <a:pt x="444" y="438"/>
                    </a:cubicBezTo>
                    <a:cubicBezTo>
                      <a:pt x="442" y="441"/>
                      <a:pt x="442" y="438"/>
                      <a:pt x="440" y="438"/>
                    </a:cubicBezTo>
                    <a:cubicBezTo>
                      <a:pt x="438" y="439"/>
                      <a:pt x="435" y="441"/>
                      <a:pt x="432" y="441"/>
                    </a:cubicBezTo>
                    <a:cubicBezTo>
                      <a:pt x="429" y="442"/>
                      <a:pt x="429" y="440"/>
                      <a:pt x="427" y="440"/>
                    </a:cubicBezTo>
                    <a:cubicBezTo>
                      <a:pt x="423" y="440"/>
                      <a:pt x="424" y="442"/>
                      <a:pt x="421" y="440"/>
                    </a:cubicBezTo>
                    <a:cubicBezTo>
                      <a:pt x="419" y="439"/>
                      <a:pt x="417" y="440"/>
                      <a:pt x="413" y="438"/>
                    </a:cubicBezTo>
                    <a:cubicBezTo>
                      <a:pt x="412" y="438"/>
                      <a:pt x="412" y="436"/>
                      <a:pt x="412" y="435"/>
                    </a:cubicBezTo>
                    <a:cubicBezTo>
                      <a:pt x="411" y="435"/>
                      <a:pt x="410" y="436"/>
                      <a:pt x="409" y="435"/>
                    </a:cubicBezTo>
                    <a:cubicBezTo>
                      <a:pt x="407" y="435"/>
                      <a:pt x="400" y="434"/>
                      <a:pt x="404" y="431"/>
                    </a:cubicBezTo>
                    <a:cubicBezTo>
                      <a:pt x="400" y="431"/>
                      <a:pt x="400" y="428"/>
                      <a:pt x="395" y="428"/>
                    </a:cubicBezTo>
                    <a:cubicBezTo>
                      <a:pt x="395" y="427"/>
                      <a:pt x="394" y="426"/>
                      <a:pt x="394" y="424"/>
                    </a:cubicBezTo>
                    <a:cubicBezTo>
                      <a:pt x="388" y="423"/>
                      <a:pt x="386" y="418"/>
                      <a:pt x="379" y="418"/>
                    </a:cubicBezTo>
                    <a:cubicBezTo>
                      <a:pt x="378" y="413"/>
                      <a:pt x="375" y="410"/>
                      <a:pt x="376" y="403"/>
                    </a:cubicBezTo>
                    <a:cubicBezTo>
                      <a:pt x="376" y="397"/>
                      <a:pt x="368" y="400"/>
                      <a:pt x="372" y="394"/>
                    </a:cubicBezTo>
                    <a:cubicBezTo>
                      <a:pt x="370" y="394"/>
                      <a:pt x="369" y="394"/>
                      <a:pt x="369" y="395"/>
                    </a:cubicBezTo>
                    <a:cubicBezTo>
                      <a:pt x="367" y="396"/>
                      <a:pt x="368" y="393"/>
                      <a:pt x="367" y="392"/>
                    </a:cubicBezTo>
                    <a:cubicBezTo>
                      <a:pt x="366" y="391"/>
                      <a:pt x="363" y="391"/>
                      <a:pt x="363" y="388"/>
                    </a:cubicBezTo>
                    <a:cubicBezTo>
                      <a:pt x="363" y="386"/>
                      <a:pt x="360" y="387"/>
                      <a:pt x="358" y="387"/>
                    </a:cubicBezTo>
                    <a:cubicBezTo>
                      <a:pt x="358" y="385"/>
                      <a:pt x="360" y="385"/>
                      <a:pt x="360" y="384"/>
                    </a:cubicBezTo>
                    <a:cubicBezTo>
                      <a:pt x="360" y="383"/>
                      <a:pt x="358" y="381"/>
                      <a:pt x="358" y="381"/>
                    </a:cubicBezTo>
                    <a:cubicBezTo>
                      <a:pt x="358" y="380"/>
                      <a:pt x="356" y="381"/>
                      <a:pt x="355" y="381"/>
                    </a:cubicBezTo>
                    <a:cubicBezTo>
                      <a:pt x="354" y="379"/>
                      <a:pt x="355" y="377"/>
                      <a:pt x="354" y="376"/>
                    </a:cubicBezTo>
                    <a:cubicBezTo>
                      <a:pt x="351" y="373"/>
                      <a:pt x="346" y="372"/>
                      <a:pt x="345" y="366"/>
                    </a:cubicBezTo>
                    <a:cubicBezTo>
                      <a:pt x="342" y="363"/>
                      <a:pt x="342" y="367"/>
                      <a:pt x="339" y="364"/>
                    </a:cubicBezTo>
                    <a:cubicBezTo>
                      <a:pt x="340" y="361"/>
                      <a:pt x="337" y="361"/>
                      <a:pt x="336" y="360"/>
                    </a:cubicBezTo>
                    <a:cubicBezTo>
                      <a:pt x="335" y="357"/>
                      <a:pt x="336" y="352"/>
                      <a:pt x="332" y="352"/>
                    </a:cubicBezTo>
                    <a:cubicBezTo>
                      <a:pt x="332" y="345"/>
                      <a:pt x="329" y="342"/>
                      <a:pt x="324" y="341"/>
                    </a:cubicBezTo>
                    <a:cubicBezTo>
                      <a:pt x="323" y="342"/>
                      <a:pt x="322" y="343"/>
                      <a:pt x="321" y="345"/>
                    </a:cubicBezTo>
                    <a:cubicBezTo>
                      <a:pt x="320" y="349"/>
                      <a:pt x="324" y="349"/>
                      <a:pt x="326" y="351"/>
                    </a:cubicBezTo>
                    <a:cubicBezTo>
                      <a:pt x="326" y="351"/>
                      <a:pt x="325" y="354"/>
                      <a:pt x="326" y="354"/>
                    </a:cubicBezTo>
                    <a:cubicBezTo>
                      <a:pt x="326" y="354"/>
                      <a:pt x="327" y="354"/>
                      <a:pt x="327" y="354"/>
                    </a:cubicBezTo>
                    <a:cubicBezTo>
                      <a:pt x="328" y="356"/>
                      <a:pt x="326" y="360"/>
                      <a:pt x="329" y="360"/>
                    </a:cubicBezTo>
                    <a:cubicBezTo>
                      <a:pt x="331" y="360"/>
                      <a:pt x="330" y="364"/>
                      <a:pt x="332" y="367"/>
                    </a:cubicBezTo>
                    <a:cubicBezTo>
                      <a:pt x="332" y="368"/>
                      <a:pt x="333" y="367"/>
                      <a:pt x="333" y="369"/>
                    </a:cubicBezTo>
                    <a:cubicBezTo>
                      <a:pt x="333" y="372"/>
                      <a:pt x="337" y="371"/>
                      <a:pt x="336" y="376"/>
                    </a:cubicBezTo>
                    <a:cubicBezTo>
                      <a:pt x="336" y="378"/>
                      <a:pt x="339" y="377"/>
                      <a:pt x="341" y="378"/>
                    </a:cubicBezTo>
                    <a:cubicBezTo>
                      <a:pt x="339" y="379"/>
                      <a:pt x="342" y="380"/>
                      <a:pt x="342" y="381"/>
                    </a:cubicBezTo>
                    <a:cubicBezTo>
                      <a:pt x="342" y="382"/>
                      <a:pt x="341" y="384"/>
                      <a:pt x="341" y="384"/>
                    </a:cubicBezTo>
                    <a:cubicBezTo>
                      <a:pt x="341" y="386"/>
                      <a:pt x="345" y="385"/>
                      <a:pt x="344" y="390"/>
                    </a:cubicBezTo>
                    <a:cubicBezTo>
                      <a:pt x="342" y="388"/>
                      <a:pt x="341" y="385"/>
                      <a:pt x="336" y="387"/>
                    </a:cubicBezTo>
                    <a:cubicBezTo>
                      <a:pt x="338" y="381"/>
                      <a:pt x="333" y="382"/>
                      <a:pt x="333" y="378"/>
                    </a:cubicBezTo>
                    <a:cubicBezTo>
                      <a:pt x="333" y="375"/>
                      <a:pt x="330" y="375"/>
                      <a:pt x="329" y="373"/>
                    </a:cubicBezTo>
                    <a:cubicBezTo>
                      <a:pt x="328" y="372"/>
                      <a:pt x="327" y="370"/>
                      <a:pt x="326" y="369"/>
                    </a:cubicBezTo>
                    <a:cubicBezTo>
                      <a:pt x="323" y="369"/>
                      <a:pt x="321" y="368"/>
                      <a:pt x="320" y="366"/>
                    </a:cubicBezTo>
                    <a:cubicBezTo>
                      <a:pt x="320" y="362"/>
                      <a:pt x="321" y="364"/>
                      <a:pt x="323" y="364"/>
                    </a:cubicBezTo>
                    <a:cubicBezTo>
                      <a:pt x="324" y="358"/>
                      <a:pt x="318" y="359"/>
                      <a:pt x="318" y="354"/>
                    </a:cubicBezTo>
                    <a:cubicBezTo>
                      <a:pt x="316" y="353"/>
                      <a:pt x="315" y="351"/>
                      <a:pt x="311" y="351"/>
                    </a:cubicBezTo>
                    <a:cubicBezTo>
                      <a:pt x="311" y="347"/>
                      <a:pt x="313" y="347"/>
                      <a:pt x="311" y="344"/>
                    </a:cubicBezTo>
                    <a:cubicBezTo>
                      <a:pt x="311" y="343"/>
                      <a:pt x="310" y="342"/>
                      <a:pt x="309" y="342"/>
                    </a:cubicBezTo>
                    <a:cubicBezTo>
                      <a:pt x="308" y="339"/>
                      <a:pt x="309" y="334"/>
                      <a:pt x="302" y="335"/>
                    </a:cubicBezTo>
                    <a:cubicBezTo>
                      <a:pt x="303" y="333"/>
                      <a:pt x="303" y="332"/>
                      <a:pt x="302" y="330"/>
                    </a:cubicBezTo>
                    <a:cubicBezTo>
                      <a:pt x="302" y="330"/>
                      <a:pt x="301" y="327"/>
                      <a:pt x="301" y="327"/>
                    </a:cubicBezTo>
                    <a:cubicBezTo>
                      <a:pt x="300" y="327"/>
                      <a:pt x="297" y="328"/>
                      <a:pt x="296" y="327"/>
                    </a:cubicBezTo>
                    <a:cubicBezTo>
                      <a:pt x="295" y="326"/>
                      <a:pt x="299" y="326"/>
                      <a:pt x="299" y="326"/>
                    </a:cubicBezTo>
                    <a:cubicBezTo>
                      <a:pt x="298" y="323"/>
                      <a:pt x="290" y="321"/>
                      <a:pt x="286" y="320"/>
                    </a:cubicBezTo>
                    <a:cubicBezTo>
                      <a:pt x="285" y="319"/>
                      <a:pt x="285" y="318"/>
                      <a:pt x="284" y="317"/>
                    </a:cubicBezTo>
                    <a:cubicBezTo>
                      <a:pt x="283" y="315"/>
                      <a:pt x="283" y="314"/>
                      <a:pt x="281" y="312"/>
                    </a:cubicBezTo>
                    <a:cubicBezTo>
                      <a:pt x="280" y="311"/>
                      <a:pt x="280" y="307"/>
                      <a:pt x="278" y="304"/>
                    </a:cubicBezTo>
                    <a:cubicBezTo>
                      <a:pt x="278" y="303"/>
                      <a:pt x="276" y="303"/>
                      <a:pt x="275" y="302"/>
                    </a:cubicBezTo>
                    <a:cubicBezTo>
                      <a:pt x="274" y="300"/>
                      <a:pt x="276" y="297"/>
                      <a:pt x="272" y="298"/>
                    </a:cubicBezTo>
                    <a:cubicBezTo>
                      <a:pt x="273" y="292"/>
                      <a:pt x="270" y="288"/>
                      <a:pt x="266" y="284"/>
                    </a:cubicBezTo>
                    <a:cubicBezTo>
                      <a:pt x="265" y="283"/>
                      <a:pt x="265" y="278"/>
                      <a:pt x="262" y="280"/>
                    </a:cubicBezTo>
                    <a:cubicBezTo>
                      <a:pt x="264" y="262"/>
                      <a:pt x="262" y="252"/>
                      <a:pt x="262" y="231"/>
                    </a:cubicBezTo>
                    <a:cubicBezTo>
                      <a:pt x="262" y="230"/>
                      <a:pt x="261" y="229"/>
                      <a:pt x="261" y="228"/>
                    </a:cubicBezTo>
                    <a:cubicBezTo>
                      <a:pt x="259" y="227"/>
                      <a:pt x="259" y="226"/>
                      <a:pt x="258" y="225"/>
                    </a:cubicBezTo>
                    <a:cubicBezTo>
                      <a:pt x="257" y="224"/>
                      <a:pt x="256" y="223"/>
                      <a:pt x="255" y="224"/>
                    </a:cubicBezTo>
                    <a:cubicBezTo>
                      <a:pt x="254" y="216"/>
                      <a:pt x="248" y="212"/>
                      <a:pt x="243" y="207"/>
                    </a:cubicBezTo>
                    <a:cubicBezTo>
                      <a:pt x="242" y="206"/>
                      <a:pt x="241" y="206"/>
                      <a:pt x="241" y="204"/>
                    </a:cubicBezTo>
                    <a:cubicBezTo>
                      <a:pt x="242" y="205"/>
                      <a:pt x="245" y="207"/>
                      <a:pt x="246" y="204"/>
                    </a:cubicBezTo>
                    <a:cubicBezTo>
                      <a:pt x="249" y="204"/>
                      <a:pt x="248" y="208"/>
                      <a:pt x="252" y="207"/>
                    </a:cubicBezTo>
                    <a:cubicBezTo>
                      <a:pt x="253" y="209"/>
                      <a:pt x="253" y="211"/>
                      <a:pt x="253" y="213"/>
                    </a:cubicBezTo>
                    <a:cubicBezTo>
                      <a:pt x="261" y="212"/>
                      <a:pt x="262" y="217"/>
                      <a:pt x="266" y="219"/>
                    </a:cubicBezTo>
                    <a:cubicBezTo>
                      <a:pt x="266" y="224"/>
                      <a:pt x="269" y="226"/>
                      <a:pt x="271" y="228"/>
                    </a:cubicBezTo>
                    <a:cubicBezTo>
                      <a:pt x="272" y="228"/>
                      <a:pt x="273" y="225"/>
                      <a:pt x="272" y="224"/>
                    </a:cubicBezTo>
                    <a:cubicBezTo>
                      <a:pt x="272" y="222"/>
                      <a:pt x="270" y="221"/>
                      <a:pt x="269" y="221"/>
                    </a:cubicBezTo>
                    <a:cubicBezTo>
                      <a:pt x="269" y="218"/>
                      <a:pt x="269" y="217"/>
                      <a:pt x="268" y="215"/>
                    </a:cubicBezTo>
                    <a:cubicBezTo>
                      <a:pt x="268" y="214"/>
                      <a:pt x="266" y="213"/>
                      <a:pt x="266" y="213"/>
                    </a:cubicBezTo>
                    <a:cubicBezTo>
                      <a:pt x="266" y="212"/>
                      <a:pt x="268" y="211"/>
                      <a:pt x="268" y="212"/>
                    </a:cubicBezTo>
                    <a:cubicBezTo>
                      <a:pt x="266" y="208"/>
                      <a:pt x="263" y="209"/>
                      <a:pt x="264" y="206"/>
                    </a:cubicBezTo>
                    <a:cubicBezTo>
                      <a:pt x="256" y="206"/>
                      <a:pt x="255" y="201"/>
                      <a:pt x="249" y="201"/>
                    </a:cubicBezTo>
                    <a:cubicBezTo>
                      <a:pt x="251" y="196"/>
                      <a:pt x="244" y="200"/>
                      <a:pt x="246" y="195"/>
                    </a:cubicBezTo>
                    <a:cubicBezTo>
                      <a:pt x="244" y="194"/>
                      <a:pt x="242" y="195"/>
                      <a:pt x="240" y="192"/>
                    </a:cubicBezTo>
                    <a:cubicBezTo>
                      <a:pt x="240" y="191"/>
                      <a:pt x="242" y="191"/>
                      <a:pt x="243" y="191"/>
                    </a:cubicBezTo>
                    <a:cubicBezTo>
                      <a:pt x="245" y="187"/>
                      <a:pt x="238" y="189"/>
                      <a:pt x="238" y="189"/>
                    </a:cubicBezTo>
                    <a:cubicBezTo>
                      <a:pt x="237" y="189"/>
                      <a:pt x="238" y="187"/>
                      <a:pt x="237" y="186"/>
                    </a:cubicBezTo>
                    <a:cubicBezTo>
                      <a:pt x="237" y="186"/>
                      <a:pt x="234" y="187"/>
                      <a:pt x="234" y="186"/>
                    </a:cubicBezTo>
                    <a:cubicBezTo>
                      <a:pt x="234" y="185"/>
                      <a:pt x="236" y="185"/>
                      <a:pt x="235" y="183"/>
                    </a:cubicBezTo>
                    <a:cubicBezTo>
                      <a:pt x="235" y="181"/>
                      <a:pt x="233" y="184"/>
                      <a:pt x="231" y="183"/>
                    </a:cubicBezTo>
                    <a:cubicBezTo>
                      <a:pt x="228" y="181"/>
                      <a:pt x="230" y="178"/>
                      <a:pt x="228" y="176"/>
                    </a:cubicBezTo>
                    <a:cubicBezTo>
                      <a:pt x="227" y="175"/>
                      <a:pt x="226" y="174"/>
                      <a:pt x="224" y="175"/>
                    </a:cubicBezTo>
                    <a:cubicBezTo>
                      <a:pt x="229" y="166"/>
                      <a:pt x="212" y="172"/>
                      <a:pt x="213" y="163"/>
                    </a:cubicBezTo>
                    <a:cubicBezTo>
                      <a:pt x="215" y="163"/>
                      <a:pt x="216" y="163"/>
                      <a:pt x="218" y="163"/>
                    </a:cubicBezTo>
                    <a:cubicBezTo>
                      <a:pt x="218" y="159"/>
                      <a:pt x="211" y="164"/>
                      <a:pt x="213" y="158"/>
                    </a:cubicBezTo>
                    <a:cubicBezTo>
                      <a:pt x="210" y="158"/>
                      <a:pt x="207" y="158"/>
                      <a:pt x="204" y="158"/>
                    </a:cubicBezTo>
                    <a:cubicBezTo>
                      <a:pt x="208" y="156"/>
                      <a:pt x="202" y="155"/>
                      <a:pt x="206" y="154"/>
                    </a:cubicBezTo>
                    <a:cubicBezTo>
                      <a:pt x="206" y="151"/>
                      <a:pt x="202" y="151"/>
                      <a:pt x="203" y="152"/>
                    </a:cubicBezTo>
                    <a:cubicBezTo>
                      <a:pt x="200" y="149"/>
                      <a:pt x="202" y="149"/>
                      <a:pt x="200" y="145"/>
                    </a:cubicBezTo>
                    <a:cubicBezTo>
                      <a:pt x="197" y="145"/>
                      <a:pt x="194" y="145"/>
                      <a:pt x="191" y="145"/>
                    </a:cubicBezTo>
                    <a:cubicBezTo>
                      <a:pt x="192" y="143"/>
                      <a:pt x="193" y="141"/>
                      <a:pt x="194" y="139"/>
                    </a:cubicBezTo>
                    <a:cubicBezTo>
                      <a:pt x="193" y="136"/>
                      <a:pt x="189" y="138"/>
                      <a:pt x="192" y="135"/>
                    </a:cubicBezTo>
                    <a:cubicBezTo>
                      <a:pt x="187" y="135"/>
                      <a:pt x="184" y="137"/>
                      <a:pt x="178" y="136"/>
                    </a:cubicBezTo>
                    <a:cubicBezTo>
                      <a:pt x="178" y="132"/>
                      <a:pt x="174" y="130"/>
                      <a:pt x="170" y="129"/>
                    </a:cubicBezTo>
                    <a:cubicBezTo>
                      <a:pt x="169" y="128"/>
                      <a:pt x="167" y="128"/>
                      <a:pt x="166" y="127"/>
                    </a:cubicBezTo>
                    <a:cubicBezTo>
                      <a:pt x="165" y="127"/>
                      <a:pt x="166" y="125"/>
                      <a:pt x="166" y="124"/>
                    </a:cubicBezTo>
                    <a:cubicBezTo>
                      <a:pt x="165" y="124"/>
                      <a:pt x="162" y="125"/>
                      <a:pt x="163" y="123"/>
                    </a:cubicBezTo>
                    <a:cubicBezTo>
                      <a:pt x="158" y="121"/>
                      <a:pt x="147" y="126"/>
                      <a:pt x="145" y="123"/>
                    </a:cubicBezTo>
                    <a:cubicBezTo>
                      <a:pt x="145" y="123"/>
                      <a:pt x="145" y="121"/>
                      <a:pt x="145" y="121"/>
                    </a:cubicBezTo>
                    <a:cubicBezTo>
                      <a:pt x="143" y="121"/>
                      <a:pt x="142" y="123"/>
                      <a:pt x="142" y="123"/>
                    </a:cubicBezTo>
                    <a:cubicBezTo>
                      <a:pt x="140" y="122"/>
                      <a:pt x="140" y="118"/>
                      <a:pt x="135" y="120"/>
                    </a:cubicBezTo>
                    <a:cubicBezTo>
                      <a:pt x="134" y="116"/>
                      <a:pt x="128" y="118"/>
                      <a:pt x="132" y="114"/>
                    </a:cubicBezTo>
                    <a:cubicBezTo>
                      <a:pt x="130" y="114"/>
                      <a:pt x="130" y="115"/>
                      <a:pt x="129" y="115"/>
                    </a:cubicBezTo>
                    <a:cubicBezTo>
                      <a:pt x="128" y="115"/>
                      <a:pt x="127" y="114"/>
                      <a:pt x="127" y="114"/>
                    </a:cubicBezTo>
                    <a:cubicBezTo>
                      <a:pt x="124" y="114"/>
                      <a:pt x="122" y="117"/>
                      <a:pt x="120" y="115"/>
                    </a:cubicBezTo>
                    <a:cubicBezTo>
                      <a:pt x="117" y="115"/>
                      <a:pt x="119" y="121"/>
                      <a:pt x="118" y="123"/>
                    </a:cubicBezTo>
                    <a:cubicBezTo>
                      <a:pt x="117" y="122"/>
                      <a:pt x="116" y="121"/>
                      <a:pt x="114" y="121"/>
                    </a:cubicBezTo>
                    <a:cubicBezTo>
                      <a:pt x="112" y="122"/>
                      <a:pt x="113" y="124"/>
                      <a:pt x="112" y="124"/>
                    </a:cubicBezTo>
                    <a:cubicBezTo>
                      <a:pt x="111" y="125"/>
                      <a:pt x="106" y="124"/>
                      <a:pt x="103" y="126"/>
                    </a:cubicBezTo>
                    <a:cubicBezTo>
                      <a:pt x="102" y="126"/>
                      <a:pt x="102" y="128"/>
                      <a:pt x="101" y="129"/>
                    </a:cubicBezTo>
                    <a:cubicBezTo>
                      <a:pt x="98" y="129"/>
                      <a:pt x="97" y="127"/>
                      <a:pt x="95" y="127"/>
                    </a:cubicBezTo>
                    <a:cubicBezTo>
                      <a:pt x="97" y="125"/>
                      <a:pt x="101" y="124"/>
                      <a:pt x="99" y="118"/>
                    </a:cubicBezTo>
                    <a:cubicBezTo>
                      <a:pt x="102" y="119"/>
                      <a:pt x="102" y="117"/>
                      <a:pt x="102" y="115"/>
                    </a:cubicBezTo>
                    <a:cubicBezTo>
                      <a:pt x="102" y="114"/>
                      <a:pt x="99" y="114"/>
                      <a:pt x="98" y="114"/>
                    </a:cubicBezTo>
                    <a:cubicBezTo>
                      <a:pt x="95" y="116"/>
                      <a:pt x="96" y="118"/>
                      <a:pt x="93" y="120"/>
                    </a:cubicBezTo>
                    <a:cubicBezTo>
                      <a:pt x="92" y="120"/>
                      <a:pt x="92" y="123"/>
                      <a:pt x="90" y="123"/>
                    </a:cubicBezTo>
                    <a:cubicBezTo>
                      <a:pt x="89" y="123"/>
                      <a:pt x="89" y="127"/>
                      <a:pt x="86" y="126"/>
                    </a:cubicBezTo>
                    <a:cubicBezTo>
                      <a:pt x="86" y="128"/>
                      <a:pt x="85" y="128"/>
                      <a:pt x="83" y="129"/>
                    </a:cubicBezTo>
                    <a:cubicBezTo>
                      <a:pt x="83" y="131"/>
                      <a:pt x="83" y="133"/>
                      <a:pt x="83" y="135"/>
                    </a:cubicBezTo>
                    <a:cubicBezTo>
                      <a:pt x="79" y="136"/>
                      <a:pt x="77" y="141"/>
                      <a:pt x="74" y="143"/>
                    </a:cubicBezTo>
                    <a:cubicBezTo>
                      <a:pt x="73" y="144"/>
                      <a:pt x="71" y="143"/>
                      <a:pt x="71" y="143"/>
                    </a:cubicBezTo>
                    <a:cubicBezTo>
                      <a:pt x="70" y="144"/>
                      <a:pt x="71" y="146"/>
                      <a:pt x="71" y="146"/>
                    </a:cubicBezTo>
                    <a:cubicBezTo>
                      <a:pt x="71" y="147"/>
                      <a:pt x="65" y="147"/>
                      <a:pt x="66" y="148"/>
                    </a:cubicBezTo>
                    <a:cubicBezTo>
                      <a:pt x="69" y="150"/>
                      <a:pt x="63" y="149"/>
                      <a:pt x="60" y="152"/>
                    </a:cubicBezTo>
                    <a:cubicBezTo>
                      <a:pt x="60" y="153"/>
                      <a:pt x="58" y="158"/>
                      <a:pt x="58" y="157"/>
                    </a:cubicBezTo>
                    <a:cubicBezTo>
                      <a:pt x="56" y="155"/>
                      <a:pt x="57" y="156"/>
                      <a:pt x="56" y="158"/>
                    </a:cubicBezTo>
                    <a:cubicBezTo>
                      <a:pt x="54" y="158"/>
                      <a:pt x="52" y="158"/>
                      <a:pt x="50" y="158"/>
                    </a:cubicBezTo>
                    <a:cubicBezTo>
                      <a:pt x="47" y="160"/>
                      <a:pt x="53" y="161"/>
                      <a:pt x="46" y="161"/>
                    </a:cubicBezTo>
                    <a:cubicBezTo>
                      <a:pt x="43" y="161"/>
                      <a:pt x="40" y="161"/>
                      <a:pt x="37" y="163"/>
                    </a:cubicBezTo>
                    <a:cubicBezTo>
                      <a:pt x="34" y="164"/>
                      <a:pt x="34" y="168"/>
                      <a:pt x="31" y="166"/>
                    </a:cubicBezTo>
                    <a:cubicBezTo>
                      <a:pt x="31" y="162"/>
                      <a:pt x="35" y="163"/>
                      <a:pt x="38" y="161"/>
                    </a:cubicBezTo>
                    <a:cubicBezTo>
                      <a:pt x="39" y="161"/>
                      <a:pt x="40" y="161"/>
                      <a:pt x="40" y="160"/>
                    </a:cubicBezTo>
                    <a:cubicBezTo>
                      <a:pt x="40" y="158"/>
                      <a:pt x="44" y="159"/>
                      <a:pt x="46" y="158"/>
                    </a:cubicBezTo>
                    <a:cubicBezTo>
                      <a:pt x="48" y="159"/>
                      <a:pt x="46" y="155"/>
                      <a:pt x="47" y="154"/>
                    </a:cubicBezTo>
                    <a:cubicBezTo>
                      <a:pt x="48" y="153"/>
                      <a:pt x="49" y="156"/>
                      <a:pt x="52" y="152"/>
                    </a:cubicBezTo>
                    <a:cubicBezTo>
                      <a:pt x="52" y="152"/>
                      <a:pt x="53" y="153"/>
                      <a:pt x="53" y="151"/>
                    </a:cubicBezTo>
                    <a:cubicBezTo>
                      <a:pt x="53" y="149"/>
                      <a:pt x="57" y="150"/>
                      <a:pt x="59" y="148"/>
                    </a:cubicBezTo>
                    <a:cubicBezTo>
                      <a:pt x="59" y="145"/>
                      <a:pt x="59" y="143"/>
                      <a:pt x="59" y="141"/>
                    </a:cubicBezTo>
                    <a:cubicBezTo>
                      <a:pt x="64" y="145"/>
                      <a:pt x="60" y="136"/>
                      <a:pt x="65" y="138"/>
                    </a:cubicBezTo>
                    <a:cubicBezTo>
                      <a:pt x="65" y="134"/>
                      <a:pt x="58" y="138"/>
                      <a:pt x="60" y="133"/>
                    </a:cubicBezTo>
                    <a:cubicBezTo>
                      <a:pt x="59" y="136"/>
                      <a:pt x="50" y="132"/>
                      <a:pt x="49" y="136"/>
                    </a:cubicBezTo>
                    <a:cubicBezTo>
                      <a:pt x="47" y="137"/>
                      <a:pt x="48" y="134"/>
                      <a:pt x="47" y="133"/>
                    </a:cubicBezTo>
                    <a:cubicBezTo>
                      <a:pt x="45" y="132"/>
                      <a:pt x="41" y="134"/>
                      <a:pt x="38" y="133"/>
                    </a:cubicBezTo>
                    <a:cubicBezTo>
                      <a:pt x="40" y="130"/>
                      <a:pt x="36" y="131"/>
                      <a:pt x="35" y="130"/>
                    </a:cubicBezTo>
                    <a:cubicBezTo>
                      <a:pt x="35" y="129"/>
                      <a:pt x="36" y="128"/>
                      <a:pt x="37" y="129"/>
                    </a:cubicBezTo>
                    <a:cubicBezTo>
                      <a:pt x="34" y="125"/>
                      <a:pt x="32" y="126"/>
                      <a:pt x="29" y="121"/>
                    </a:cubicBezTo>
                    <a:cubicBezTo>
                      <a:pt x="27" y="123"/>
                      <a:pt x="23" y="123"/>
                      <a:pt x="19" y="123"/>
                    </a:cubicBezTo>
                    <a:cubicBezTo>
                      <a:pt x="19" y="121"/>
                      <a:pt x="19" y="120"/>
                      <a:pt x="20" y="120"/>
                    </a:cubicBezTo>
                    <a:cubicBezTo>
                      <a:pt x="19" y="117"/>
                      <a:pt x="14" y="118"/>
                      <a:pt x="16" y="112"/>
                    </a:cubicBezTo>
                    <a:cubicBezTo>
                      <a:pt x="15" y="111"/>
                      <a:pt x="13" y="109"/>
                      <a:pt x="13" y="111"/>
                    </a:cubicBezTo>
                    <a:cubicBezTo>
                      <a:pt x="9" y="111"/>
                      <a:pt x="13" y="106"/>
                      <a:pt x="13" y="105"/>
                    </a:cubicBezTo>
                    <a:cubicBezTo>
                      <a:pt x="13" y="104"/>
                      <a:pt x="13" y="103"/>
                      <a:pt x="13" y="102"/>
                    </a:cubicBezTo>
                    <a:cubicBezTo>
                      <a:pt x="13" y="102"/>
                      <a:pt x="16" y="102"/>
                      <a:pt x="16" y="102"/>
                    </a:cubicBezTo>
                    <a:cubicBezTo>
                      <a:pt x="17" y="101"/>
                      <a:pt x="16" y="99"/>
                      <a:pt x="17" y="98"/>
                    </a:cubicBezTo>
                    <a:cubicBezTo>
                      <a:pt x="21" y="97"/>
                      <a:pt x="26" y="97"/>
                      <a:pt x="29" y="95"/>
                    </a:cubicBezTo>
                    <a:cubicBezTo>
                      <a:pt x="31" y="93"/>
                      <a:pt x="33" y="94"/>
                      <a:pt x="35" y="93"/>
                    </a:cubicBezTo>
                    <a:cubicBezTo>
                      <a:pt x="38" y="92"/>
                      <a:pt x="33" y="89"/>
                      <a:pt x="41" y="90"/>
                    </a:cubicBezTo>
                    <a:cubicBezTo>
                      <a:pt x="40" y="87"/>
                      <a:pt x="40" y="84"/>
                      <a:pt x="38" y="78"/>
                    </a:cubicBezTo>
                    <a:cubicBezTo>
                      <a:pt x="35" y="75"/>
                      <a:pt x="27" y="83"/>
                      <a:pt x="23" y="80"/>
                    </a:cubicBezTo>
                    <a:cubicBezTo>
                      <a:pt x="21" y="77"/>
                      <a:pt x="23" y="81"/>
                      <a:pt x="17" y="81"/>
                    </a:cubicBezTo>
                    <a:cubicBezTo>
                      <a:pt x="16" y="79"/>
                      <a:pt x="11" y="80"/>
                      <a:pt x="7" y="78"/>
                    </a:cubicBezTo>
                    <a:cubicBezTo>
                      <a:pt x="7" y="78"/>
                      <a:pt x="10" y="75"/>
                      <a:pt x="7" y="75"/>
                    </a:cubicBezTo>
                    <a:cubicBezTo>
                      <a:pt x="4" y="75"/>
                      <a:pt x="2" y="74"/>
                      <a:pt x="1" y="69"/>
                    </a:cubicBezTo>
                    <a:cubicBezTo>
                      <a:pt x="10" y="70"/>
                      <a:pt x="0" y="65"/>
                      <a:pt x="10" y="66"/>
                    </a:cubicBezTo>
                    <a:cubicBezTo>
                      <a:pt x="12" y="66"/>
                      <a:pt x="11" y="65"/>
                      <a:pt x="10" y="65"/>
                    </a:cubicBezTo>
                    <a:cubicBezTo>
                      <a:pt x="10" y="62"/>
                      <a:pt x="13" y="65"/>
                      <a:pt x="13" y="65"/>
                    </a:cubicBezTo>
                    <a:cubicBezTo>
                      <a:pt x="16" y="65"/>
                      <a:pt x="16" y="63"/>
                      <a:pt x="19" y="63"/>
                    </a:cubicBezTo>
                    <a:cubicBezTo>
                      <a:pt x="20" y="64"/>
                      <a:pt x="21" y="66"/>
                      <a:pt x="22" y="66"/>
                    </a:cubicBezTo>
                    <a:cubicBezTo>
                      <a:pt x="25" y="67"/>
                      <a:pt x="28" y="65"/>
                      <a:pt x="32" y="66"/>
                    </a:cubicBezTo>
                    <a:cubicBezTo>
                      <a:pt x="35" y="67"/>
                      <a:pt x="34" y="68"/>
                      <a:pt x="37" y="66"/>
                    </a:cubicBezTo>
                    <a:cubicBezTo>
                      <a:pt x="39" y="66"/>
                      <a:pt x="37" y="65"/>
                      <a:pt x="37" y="63"/>
                    </a:cubicBezTo>
                    <a:cubicBezTo>
                      <a:pt x="38" y="64"/>
                      <a:pt x="39" y="63"/>
                      <a:pt x="40" y="62"/>
                    </a:cubicBezTo>
                    <a:cubicBezTo>
                      <a:pt x="40" y="58"/>
                      <a:pt x="33" y="63"/>
                      <a:pt x="35" y="58"/>
                    </a:cubicBezTo>
                    <a:cubicBezTo>
                      <a:pt x="31" y="57"/>
                      <a:pt x="28" y="55"/>
                      <a:pt x="23" y="55"/>
                    </a:cubicBezTo>
                    <a:cubicBezTo>
                      <a:pt x="25" y="52"/>
                      <a:pt x="25" y="52"/>
                      <a:pt x="22" y="50"/>
                    </a:cubicBezTo>
                    <a:cubicBezTo>
                      <a:pt x="21" y="50"/>
                      <a:pt x="21" y="49"/>
                      <a:pt x="20" y="49"/>
                    </a:cubicBezTo>
                    <a:cubicBezTo>
                      <a:pt x="19" y="48"/>
                      <a:pt x="16" y="48"/>
                      <a:pt x="15" y="47"/>
                    </a:cubicBezTo>
                    <a:cubicBezTo>
                      <a:pt x="15" y="47"/>
                      <a:pt x="17" y="42"/>
                      <a:pt x="15" y="43"/>
                    </a:cubicBezTo>
                    <a:cubicBezTo>
                      <a:pt x="14" y="43"/>
                      <a:pt x="15" y="44"/>
                      <a:pt x="13" y="44"/>
                    </a:cubicBezTo>
                    <a:cubicBezTo>
                      <a:pt x="12" y="44"/>
                      <a:pt x="11" y="42"/>
                      <a:pt x="9" y="43"/>
                    </a:cubicBezTo>
                    <a:cubicBezTo>
                      <a:pt x="12" y="39"/>
                      <a:pt x="18" y="37"/>
                      <a:pt x="23" y="35"/>
                    </a:cubicBezTo>
                    <a:cubicBezTo>
                      <a:pt x="22" y="30"/>
                      <a:pt x="28" y="30"/>
                      <a:pt x="29" y="28"/>
                    </a:cubicBezTo>
                    <a:cubicBezTo>
                      <a:pt x="31" y="26"/>
                      <a:pt x="29" y="23"/>
                      <a:pt x="31" y="22"/>
                    </a:cubicBezTo>
                    <a:cubicBezTo>
                      <a:pt x="34" y="26"/>
                      <a:pt x="35" y="23"/>
                      <a:pt x="41" y="23"/>
                    </a:cubicBezTo>
                    <a:cubicBezTo>
                      <a:pt x="44" y="19"/>
                      <a:pt x="49" y="16"/>
                      <a:pt x="58" y="17"/>
                    </a:cubicBezTo>
                    <a:cubicBezTo>
                      <a:pt x="59" y="18"/>
                      <a:pt x="58" y="15"/>
                      <a:pt x="59" y="15"/>
                    </a:cubicBezTo>
                    <a:cubicBezTo>
                      <a:pt x="62" y="13"/>
                      <a:pt x="67" y="16"/>
                      <a:pt x="68" y="12"/>
                    </a:cubicBezTo>
                    <a:cubicBezTo>
                      <a:pt x="70" y="11"/>
                      <a:pt x="70" y="14"/>
                      <a:pt x="71" y="15"/>
                    </a:cubicBezTo>
                    <a:cubicBezTo>
                      <a:pt x="73" y="15"/>
                      <a:pt x="76" y="14"/>
                      <a:pt x="75" y="17"/>
                    </a:cubicBezTo>
                    <a:cubicBezTo>
                      <a:pt x="82" y="17"/>
                      <a:pt x="88" y="17"/>
                      <a:pt x="95" y="17"/>
                    </a:cubicBezTo>
                    <a:cubicBezTo>
                      <a:pt x="88" y="24"/>
                      <a:pt x="104" y="15"/>
                      <a:pt x="99" y="22"/>
                    </a:cubicBezTo>
                    <a:cubicBezTo>
                      <a:pt x="102" y="22"/>
                      <a:pt x="105" y="22"/>
                      <a:pt x="105" y="19"/>
                    </a:cubicBezTo>
                    <a:cubicBezTo>
                      <a:pt x="108" y="22"/>
                      <a:pt x="114" y="21"/>
                      <a:pt x="118" y="22"/>
                    </a:cubicBezTo>
                    <a:cubicBezTo>
                      <a:pt x="119" y="22"/>
                      <a:pt x="118" y="23"/>
                      <a:pt x="120" y="23"/>
                    </a:cubicBezTo>
                    <a:cubicBezTo>
                      <a:pt x="121" y="23"/>
                      <a:pt x="121" y="25"/>
                      <a:pt x="123" y="25"/>
                    </a:cubicBezTo>
                    <a:cubicBezTo>
                      <a:pt x="126" y="25"/>
                      <a:pt x="128" y="22"/>
                      <a:pt x="130" y="25"/>
                    </a:cubicBezTo>
                    <a:cubicBezTo>
                      <a:pt x="131" y="26"/>
                      <a:pt x="147" y="25"/>
                      <a:pt x="149" y="26"/>
                    </a:cubicBezTo>
                    <a:cubicBezTo>
                      <a:pt x="151" y="28"/>
                      <a:pt x="160" y="29"/>
                      <a:pt x="166" y="29"/>
                    </a:cubicBezTo>
                    <a:cubicBezTo>
                      <a:pt x="167" y="31"/>
                      <a:pt x="170" y="32"/>
                      <a:pt x="170" y="35"/>
                    </a:cubicBezTo>
                    <a:cubicBezTo>
                      <a:pt x="175" y="36"/>
                      <a:pt x="177" y="39"/>
                      <a:pt x="182" y="37"/>
                    </a:cubicBezTo>
                    <a:cubicBezTo>
                      <a:pt x="182" y="41"/>
                      <a:pt x="189" y="39"/>
                      <a:pt x="194" y="40"/>
                    </a:cubicBezTo>
                    <a:cubicBezTo>
                      <a:pt x="194" y="38"/>
                      <a:pt x="192" y="39"/>
                      <a:pt x="191" y="38"/>
                    </a:cubicBezTo>
                    <a:cubicBezTo>
                      <a:pt x="194" y="35"/>
                      <a:pt x="197" y="32"/>
                      <a:pt x="203" y="31"/>
                    </a:cubicBezTo>
                    <a:cubicBezTo>
                      <a:pt x="202" y="33"/>
                      <a:pt x="204" y="34"/>
                      <a:pt x="204" y="32"/>
                    </a:cubicBezTo>
                    <a:cubicBezTo>
                      <a:pt x="206" y="33"/>
                      <a:pt x="205" y="35"/>
                      <a:pt x="207" y="35"/>
                    </a:cubicBezTo>
                    <a:cubicBezTo>
                      <a:pt x="210" y="36"/>
                      <a:pt x="210" y="33"/>
                      <a:pt x="210" y="31"/>
                    </a:cubicBezTo>
                    <a:cubicBezTo>
                      <a:pt x="213" y="30"/>
                      <a:pt x="214" y="32"/>
                      <a:pt x="216" y="32"/>
                    </a:cubicBezTo>
                    <a:cubicBezTo>
                      <a:pt x="218" y="31"/>
                      <a:pt x="216" y="29"/>
                      <a:pt x="219" y="26"/>
                    </a:cubicBezTo>
                    <a:cubicBezTo>
                      <a:pt x="222" y="26"/>
                      <a:pt x="223" y="29"/>
                      <a:pt x="224" y="26"/>
                    </a:cubicBezTo>
                    <a:cubicBezTo>
                      <a:pt x="226" y="27"/>
                      <a:pt x="224" y="30"/>
                      <a:pt x="222" y="29"/>
                    </a:cubicBezTo>
                    <a:cubicBezTo>
                      <a:pt x="224" y="34"/>
                      <a:pt x="234" y="25"/>
                      <a:pt x="237" y="31"/>
                    </a:cubicBezTo>
                    <a:cubicBezTo>
                      <a:pt x="241" y="31"/>
                      <a:pt x="233" y="27"/>
                      <a:pt x="238" y="26"/>
                    </a:cubicBezTo>
                    <a:cubicBezTo>
                      <a:pt x="239" y="25"/>
                      <a:pt x="240" y="23"/>
                      <a:pt x="243" y="23"/>
                    </a:cubicBezTo>
                    <a:cubicBezTo>
                      <a:pt x="243" y="25"/>
                      <a:pt x="243" y="26"/>
                      <a:pt x="243" y="28"/>
                    </a:cubicBezTo>
                    <a:cubicBezTo>
                      <a:pt x="246" y="24"/>
                      <a:pt x="247" y="30"/>
                      <a:pt x="250" y="31"/>
                    </a:cubicBezTo>
                    <a:cubicBezTo>
                      <a:pt x="254" y="31"/>
                      <a:pt x="258" y="30"/>
                      <a:pt x="259" y="28"/>
                    </a:cubicBezTo>
                    <a:cubicBezTo>
                      <a:pt x="261" y="29"/>
                      <a:pt x="265" y="29"/>
                      <a:pt x="264" y="34"/>
                    </a:cubicBezTo>
                    <a:cubicBezTo>
                      <a:pt x="267" y="33"/>
                      <a:pt x="270" y="32"/>
                      <a:pt x="271" y="28"/>
                    </a:cubicBezTo>
                    <a:cubicBezTo>
                      <a:pt x="275" y="30"/>
                      <a:pt x="277" y="27"/>
                      <a:pt x="280" y="31"/>
                    </a:cubicBezTo>
                    <a:cubicBezTo>
                      <a:pt x="283" y="31"/>
                      <a:pt x="287" y="31"/>
                      <a:pt x="290" y="31"/>
                    </a:cubicBezTo>
                    <a:cubicBezTo>
                      <a:pt x="290" y="31"/>
                      <a:pt x="288" y="33"/>
                      <a:pt x="289" y="34"/>
                    </a:cubicBezTo>
                    <a:cubicBezTo>
                      <a:pt x="288" y="34"/>
                      <a:pt x="293" y="35"/>
                      <a:pt x="292" y="35"/>
                    </a:cubicBezTo>
                    <a:cubicBezTo>
                      <a:pt x="293" y="35"/>
                      <a:pt x="294" y="33"/>
                      <a:pt x="296" y="34"/>
                    </a:cubicBezTo>
                    <a:cubicBezTo>
                      <a:pt x="296" y="34"/>
                      <a:pt x="296" y="37"/>
                      <a:pt x="296" y="37"/>
                    </a:cubicBezTo>
                    <a:cubicBezTo>
                      <a:pt x="300" y="39"/>
                      <a:pt x="306" y="35"/>
                      <a:pt x="311" y="37"/>
                    </a:cubicBezTo>
                    <a:cubicBezTo>
                      <a:pt x="311" y="39"/>
                      <a:pt x="314" y="38"/>
                      <a:pt x="315" y="38"/>
                    </a:cubicBezTo>
                    <a:cubicBezTo>
                      <a:pt x="313" y="43"/>
                      <a:pt x="320" y="39"/>
                      <a:pt x="320" y="43"/>
                    </a:cubicBezTo>
                    <a:cubicBezTo>
                      <a:pt x="321" y="46"/>
                      <a:pt x="317" y="45"/>
                      <a:pt x="317" y="47"/>
                    </a:cubicBezTo>
                    <a:cubicBezTo>
                      <a:pt x="316" y="50"/>
                      <a:pt x="318" y="50"/>
                      <a:pt x="318" y="52"/>
                    </a:cubicBezTo>
                    <a:cubicBezTo>
                      <a:pt x="334" y="50"/>
                      <a:pt x="348" y="50"/>
                      <a:pt x="360" y="55"/>
                    </a:cubicBezTo>
                    <a:cubicBezTo>
                      <a:pt x="359" y="56"/>
                      <a:pt x="358" y="57"/>
                      <a:pt x="358" y="59"/>
                    </a:cubicBezTo>
                    <a:cubicBezTo>
                      <a:pt x="361" y="59"/>
                      <a:pt x="362" y="57"/>
                      <a:pt x="364" y="58"/>
                    </a:cubicBezTo>
                    <a:cubicBezTo>
                      <a:pt x="363" y="52"/>
                      <a:pt x="364" y="54"/>
                      <a:pt x="363" y="49"/>
                    </a:cubicBezTo>
                    <a:cubicBezTo>
                      <a:pt x="364" y="46"/>
                      <a:pt x="375" y="46"/>
                      <a:pt x="372" y="44"/>
                    </a:cubicBezTo>
                    <a:cubicBezTo>
                      <a:pt x="373" y="42"/>
                      <a:pt x="374" y="44"/>
                      <a:pt x="376" y="44"/>
                    </a:cubicBezTo>
                    <a:cubicBezTo>
                      <a:pt x="377" y="46"/>
                      <a:pt x="379" y="45"/>
                      <a:pt x="379" y="47"/>
                    </a:cubicBezTo>
                    <a:cubicBezTo>
                      <a:pt x="385" y="48"/>
                      <a:pt x="389" y="46"/>
                      <a:pt x="394" y="47"/>
                    </a:cubicBezTo>
                    <a:cubicBezTo>
                      <a:pt x="394" y="47"/>
                      <a:pt x="394" y="49"/>
                      <a:pt x="395" y="49"/>
                    </a:cubicBezTo>
                    <a:cubicBezTo>
                      <a:pt x="397" y="49"/>
                      <a:pt x="397" y="50"/>
                      <a:pt x="398" y="50"/>
                    </a:cubicBezTo>
                    <a:cubicBezTo>
                      <a:pt x="404" y="50"/>
                      <a:pt x="409" y="47"/>
                      <a:pt x="416" y="49"/>
                    </a:cubicBezTo>
                    <a:cubicBezTo>
                      <a:pt x="420" y="45"/>
                      <a:pt x="419" y="43"/>
                      <a:pt x="421" y="40"/>
                    </a:cubicBezTo>
                    <a:cubicBezTo>
                      <a:pt x="420" y="35"/>
                      <a:pt x="416" y="37"/>
                      <a:pt x="415" y="35"/>
                    </a:cubicBezTo>
                    <a:cubicBezTo>
                      <a:pt x="416" y="28"/>
                      <a:pt x="429" y="31"/>
                      <a:pt x="432" y="34"/>
                    </a:cubicBezTo>
                    <a:cubicBezTo>
                      <a:pt x="432" y="36"/>
                      <a:pt x="431" y="37"/>
                      <a:pt x="428" y="37"/>
                    </a:cubicBezTo>
                    <a:cubicBezTo>
                      <a:pt x="431" y="40"/>
                      <a:pt x="428" y="41"/>
                      <a:pt x="427" y="43"/>
                    </a:cubicBezTo>
                    <a:cubicBezTo>
                      <a:pt x="426" y="46"/>
                      <a:pt x="429" y="46"/>
                      <a:pt x="431" y="46"/>
                    </a:cubicBezTo>
                    <a:cubicBezTo>
                      <a:pt x="429" y="50"/>
                      <a:pt x="432" y="51"/>
                      <a:pt x="429" y="55"/>
                    </a:cubicBezTo>
                    <a:cubicBezTo>
                      <a:pt x="434" y="57"/>
                      <a:pt x="437" y="47"/>
                      <a:pt x="435" y="49"/>
                    </a:cubicBezTo>
                    <a:cubicBezTo>
                      <a:pt x="436" y="48"/>
                      <a:pt x="440" y="52"/>
                      <a:pt x="438" y="46"/>
                    </a:cubicBezTo>
                    <a:cubicBezTo>
                      <a:pt x="445" y="47"/>
                      <a:pt x="443" y="40"/>
                      <a:pt x="447" y="38"/>
                    </a:cubicBezTo>
                    <a:cubicBezTo>
                      <a:pt x="445" y="34"/>
                      <a:pt x="443" y="31"/>
                      <a:pt x="437" y="31"/>
                    </a:cubicBezTo>
                    <a:cubicBezTo>
                      <a:pt x="440" y="29"/>
                      <a:pt x="434" y="25"/>
                      <a:pt x="429" y="23"/>
                    </a:cubicBezTo>
                    <a:cubicBezTo>
                      <a:pt x="430" y="21"/>
                      <a:pt x="430" y="19"/>
                      <a:pt x="428" y="19"/>
                    </a:cubicBezTo>
                    <a:cubicBezTo>
                      <a:pt x="428" y="16"/>
                      <a:pt x="432" y="14"/>
                      <a:pt x="432" y="12"/>
                    </a:cubicBezTo>
                    <a:cubicBezTo>
                      <a:pt x="433" y="11"/>
                      <a:pt x="436" y="9"/>
                      <a:pt x="435" y="9"/>
                    </a:cubicBezTo>
                    <a:cubicBezTo>
                      <a:pt x="431" y="5"/>
                      <a:pt x="441" y="10"/>
                      <a:pt x="437" y="6"/>
                    </a:cubicBezTo>
                    <a:cubicBezTo>
                      <a:pt x="437" y="0"/>
                      <a:pt x="441" y="7"/>
                      <a:pt x="441" y="7"/>
                    </a:cubicBezTo>
                    <a:cubicBezTo>
                      <a:pt x="443" y="8"/>
                      <a:pt x="446" y="6"/>
                      <a:pt x="447" y="7"/>
                    </a:cubicBezTo>
                    <a:cubicBezTo>
                      <a:pt x="448" y="7"/>
                      <a:pt x="445" y="9"/>
                      <a:pt x="446" y="10"/>
                    </a:cubicBezTo>
                    <a:cubicBezTo>
                      <a:pt x="446" y="11"/>
                      <a:pt x="450" y="9"/>
                      <a:pt x="450" y="10"/>
                    </a:cubicBezTo>
                    <a:cubicBezTo>
                      <a:pt x="451" y="11"/>
                      <a:pt x="450" y="14"/>
                      <a:pt x="450" y="15"/>
                    </a:cubicBezTo>
                    <a:cubicBezTo>
                      <a:pt x="451" y="15"/>
                      <a:pt x="453" y="14"/>
                      <a:pt x="453" y="15"/>
                    </a:cubicBezTo>
                    <a:cubicBezTo>
                      <a:pt x="455" y="18"/>
                      <a:pt x="451" y="17"/>
                      <a:pt x="453" y="20"/>
                    </a:cubicBezTo>
                    <a:cubicBezTo>
                      <a:pt x="454" y="21"/>
                      <a:pt x="455" y="22"/>
                      <a:pt x="455" y="23"/>
                    </a:cubicBezTo>
                    <a:cubicBezTo>
                      <a:pt x="455" y="23"/>
                      <a:pt x="453" y="24"/>
                      <a:pt x="453" y="25"/>
                    </a:cubicBezTo>
                    <a:cubicBezTo>
                      <a:pt x="453" y="27"/>
                      <a:pt x="452" y="27"/>
                      <a:pt x="452" y="29"/>
                    </a:cubicBezTo>
                    <a:cubicBezTo>
                      <a:pt x="451" y="32"/>
                      <a:pt x="461" y="32"/>
                      <a:pt x="459" y="28"/>
                    </a:cubicBezTo>
                    <a:cubicBezTo>
                      <a:pt x="462" y="28"/>
                      <a:pt x="461" y="32"/>
                      <a:pt x="465" y="31"/>
                    </a:cubicBezTo>
                    <a:cubicBezTo>
                      <a:pt x="462" y="34"/>
                      <a:pt x="466" y="34"/>
                      <a:pt x="465" y="38"/>
                    </a:cubicBezTo>
                    <a:cubicBezTo>
                      <a:pt x="472" y="39"/>
                      <a:pt x="470" y="34"/>
                      <a:pt x="475" y="37"/>
                    </a:cubicBezTo>
                    <a:cubicBezTo>
                      <a:pt x="477" y="37"/>
                      <a:pt x="477" y="36"/>
                      <a:pt x="477" y="35"/>
                    </a:cubicBezTo>
                    <a:cubicBezTo>
                      <a:pt x="480" y="36"/>
                      <a:pt x="475" y="37"/>
                      <a:pt x="478" y="40"/>
                    </a:cubicBezTo>
                    <a:cubicBezTo>
                      <a:pt x="478" y="40"/>
                      <a:pt x="481" y="41"/>
                      <a:pt x="481" y="41"/>
                    </a:cubicBezTo>
                    <a:cubicBezTo>
                      <a:pt x="482" y="44"/>
                      <a:pt x="476" y="46"/>
                      <a:pt x="478" y="50"/>
                    </a:cubicBezTo>
                    <a:close/>
                    <a:moveTo>
                      <a:pt x="302" y="66"/>
                    </a:moveTo>
                    <a:cubicBezTo>
                      <a:pt x="301" y="64"/>
                      <a:pt x="304" y="63"/>
                      <a:pt x="302" y="62"/>
                    </a:cubicBezTo>
                    <a:cubicBezTo>
                      <a:pt x="302" y="63"/>
                      <a:pt x="302" y="64"/>
                      <a:pt x="301" y="63"/>
                    </a:cubicBezTo>
                    <a:cubicBezTo>
                      <a:pt x="300" y="62"/>
                      <a:pt x="301" y="59"/>
                      <a:pt x="299" y="59"/>
                    </a:cubicBezTo>
                    <a:cubicBezTo>
                      <a:pt x="297" y="61"/>
                      <a:pt x="290" y="66"/>
                      <a:pt x="287" y="62"/>
                    </a:cubicBezTo>
                    <a:cubicBezTo>
                      <a:pt x="287" y="58"/>
                      <a:pt x="294" y="63"/>
                      <a:pt x="292" y="58"/>
                    </a:cubicBezTo>
                    <a:cubicBezTo>
                      <a:pt x="291" y="57"/>
                      <a:pt x="289" y="57"/>
                      <a:pt x="289" y="56"/>
                    </a:cubicBezTo>
                    <a:cubicBezTo>
                      <a:pt x="286" y="55"/>
                      <a:pt x="285" y="58"/>
                      <a:pt x="283" y="59"/>
                    </a:cubicBezTo>
                    <a:cubicBezTo>
                      <a:pt x="280" y="60"/>
                      <a:pt x="276" y="60"/>
                      <a:pt x="272" y="60"/>
                    </a:cubicBezTo>
                    <a:cubicBezTo>
                      <a:pt x="272" y="61"/>
                      <a:pt x="272" y="62"/>
                      <a:pt x="271" y="62"/>
                    </a:cubicBezTo>
                    <a:cubicBezTo>
                      <a:pt x="266" y="63"/>
                      <a:pt x="261" y="64"/>
                      <a:pt x="256" y="63"/>
                    </a:cubicBezTo>
                    <a:cubicBezTo>
                      <a:pt x="257" y="66"/>
                      <a:pt x="254" y="67"/>
                      <a:pt x="256" y="68"/>
                    </a:cubicBezTo>
                    <a:cubicBezTo>
                      <a:pt x="256" y="66"/>
                      <a:pt x="258" y="67"/>
                      <a:pt x="258" y="69"/>
                    </a:cubicBezTo>
                    <a:cubicBezTo>
                      <a:pt x="264" y="70"/>
                      <a:pt x="274" y="64"/>
                      <a:pt x="275" y="69"/>
                    </a:cubicBezTo>
                    <a:cubicBezTo>
                      <a:pt x="272" y="66"/>
                      <a:pt x="274" y="70"/>
                      <a:pt x="271" y="71"/>
                    </a:cubicBezTo>
                    <a:cubicBezTo>
                      <a:pt x="268" y="71"/>
                      <a:pt x="266" y="72"/>
                      <a:pt x="265" y="74"/>
                    </a:cubicBezTo>
                    <a:cubicBezTo>
                      <a:pt x="273" y="75"/>
                      <a:pt x="277" y="72"/>
                      <a:pt x="284" y="72"/>
                    </a:cubicBezTo>
                    <a:cubicBezTo>
                      <a:pt x="285" y="74"/>
                      <a:pt x="284" y="77"/>
                      <a:pt x="286" y="77"/>
                    </a:cubicBezTo>
                    <a:cubicBezTo>
                      <a:pt x="286" y="75"/>
                      <a:pt x="288" y="75"/>
                      <a:pt x="290" y="75"/>
                    </a:cubicBezTo>
                    <a:cubicBezTo>
                      <a:pt x="290" y="73"/>
                      <a:pt x="291" y="70"/>
                      <a:pt x="293" y="69"/>
                    </a:cubicBezTo>
                    <a:cubicBezTo>
                      <a:pt x="296" y="67"/>
                      <a:pt x="295" y="69"/>
                      <a:pt x="299" y="69"/>
                    </a:cubicBezTo>
                    <a:cubicBezTo>
                      <a:pt x="299" y="68"/>
                      <a:pt x="300" y="66"/>
                      <a:pt x="302" y="66"/>
                    </a:cubicBezTo>
                    <a:close/>
                    <a:moveTo>
                      <a:pt x="312" y="117"/>
                    </a:moveTo>
                    <a:cubicBezTo>
                      <a:pt x="313" y="113"/>
                      <a:pt x="318" y="114"/>
                      <a:pt x="320" y="112"/>
                    </a:cubicBezTo>
                    <a:cubicBezTo>
                      <a:pt x="320" y="112"/>
                      <a:pt x="322" y="113"/>
                      <a:pt x="323" y="112"/>
                    </a:cubicBezTo>
                    <a:cubicBezTo>
                      <a:pt x="325" y="111"/>
                      <a:pt x="328" y="112"/>
                      <a:pt x="330" y="111"/>
                    </a:cubicBezTo>
                    <a:cubicBezTo>
                      <a:pt x="331" y="111"/>
                      <a:pt x="331" y="108"/>
                      <a:pt x="332" y="108"/>
                    </a:cubicBezTo>
                    <a:cubicBezTo>
                      <a:pt x="336" y="105"/>
                      <a:pt x="339" y="109"/>
                      <a:pt x="339" y="106"/>
                    </a:cubicBezTo>
                    <a:cubicBezTo>
                      <a:pt x="338" y="106"/>
                      <a:pt x="337" y="105"/>
                      <a:pt x="339" y="105"/>
                    </a:cubicBezTo>
                    <a:cubicBezTo>
                      <a:pt x="342" y="105"/>
                      <a:pt x="342" y="103"/>
                      <a:pt x="344" y="105"/>
                    </a:cubicBezTo>
                    <a:cubicBezTo>
                      <a:pt x="344" y="106"/>
                      <a:pt x="345" y="103"/>
                      <a:pt x="345" y="103"/>
                    </a:cubicBezTo>
                    <a:cubicBezTo>
                      <a:pt x="342" y="104"/>
                      <a:pt x="346" y="100"/>
                      <a:pt x="348" y="103"/>
                    </a:cubicBezTo>
                    <a:cubicBezTo>
                      <a:pt x="349" y="101"/>
                      <a:pt x="351" y="100"/>
                      <a:pt x="351" y="96"/>
                    </a:cubicBezTo>
                    <a:cubicBezTo>
                      <a:pt x="345" y="95"/>
                      <a:pt x="345" y="99"/>
                      <a:pt x="339" y="98"/>
                    </a:cubicBezTo>
                    <a:cubicBezTo>
                      <a:pt x="339" y="100"/>
                      <a:pt x="338" y="101"/>
                      <a:pt x="336" y="102"/>
                    </a:cubicBezTo>
                    <a:cubicBezTo>
                      <a:pt x="331" y="104"/>
                      <a:pt x="333" y="101"/>
                      <a:pt x="329" y="102"/>
                    </a:cubicBezTo>
                    <a:cubicBezTo>
                      <a:pt x="328" y="102"/>
                      <a:pt x="328" y="104"/>
                      <a:pt x="326" y="103"/>
                    </a:cubicBezTo>
                    <a:cubicBezTo>
                      <a:pt x="324" y="103"/>
                      <a:pt x="323" y="101"/>
                      <a:pt x="320" y="102"/>
                    </a:cubicBezTo>
                    <a:cubicBezTo>
                      <a:pt x="320" y="101"/>
                      <a:pt x="320" y="99"/>
                      <a:pt x="318" y="99"/>
                    </a:cubicBezTo>
                    <a:cubicBezTo>
                      <a:pt x="318" y="101"/>
                      <a:pt x="318" y="102"/>
                      <a:pt x="317" y="103"/>
                    </a:cubicBezTo>
                    <a:cubicBezTo>
                      <a:pt x="317" y="105"/>
                      <a:pt x="319" y="105"/>
                      <a:pt x="320" y="106"/>
                    </a:cubicBezTo>
                    <a:cubicBezTo>
                      <a:pt x="315" y="105"/>
                      <a:pt x="315" y="108"/>
                      <a:pt x="314" y="109"/>
                    </a:cubicBezTo>
                    <a:cubicBezTo>
                      <a:pt x="312" y="111"/>
                      <a:pt x="308" y="110"/>
                      <a:pt x="308" y="112"/>
                    </a:cubicBezTo>
                    <a:cubicBezTo>
                      <a:pt x="308" y="116"/>
                      <a:pt x="301" y="112"/>
                      <a:pt x="304" y="117"/>
                    </a:cubicBezTo>
                    <a:cubicBezTo>
                      <a:pt x="306" y="117"/>
                      <a:pt x="309" y="117"/>
                      <a:pt x="312" y="117"/>
                    </a:cubicBezTo>
                    <a:close/>
                    <a:moveTo>
                      <a:pt x="421" y="175"/>
                    </a:moveTo>
                    <a:cubicBezTo>
                      <a:pt x="419" y="175"/>
                      <a:pt x="420" y="176"/>
                      <a:pt x="419" y="176"/>
                    </a:cubicBezTo>
                    <a:cubicBezTo>
                      <a:pt x="419" y="176"/>
                      <a:pt x="415" y="177"/>
                      <a:pt x="415" y="178"/>
                    </a:cubicBezTo>
                    <a:cubicBezTo>
                      <a:pt x="414" y="179"/>
                      <a:pt x="416" y="183"/>
                      <a:pt x="413" y="183"/>
                    </a:cubicBezTo>
                    <a:cubicBezTo>
                      <a:pt x="413" y="182"/>
                      <a:pt x="413" y="179"/>
                      <a:pt x="412" y="179"/>
                    </a:cubicBezTo>
                    <a:cubicBezTo>
                      <a:pt x="412" y="181"/>
                      <a:pt x="412" y="183"/>
                      <a:pt x="412" y="185"/>
                    </a:cubicBezTo>
                    <a:cubicBezTo>
                      <a:pt x="414" y="185"/>
                      <a:pt x="417" y="185"/>
                      <a:pt x="419" y="185"/>
                    </a:cubicBezTo>
                    <a:cubicBezTo>
                      <a:pt x="418" y="187"/>
                      <a:pt x="422" y="189"/>
                      <a:pt x="422" y="191"/>
                    </a:cubicBezTo>
                    <a:cubicBezTo>
                      <a:pt x="424" y="196"/>
                      <a:pt x="424" y="194"/>
                      <a:pt x="427" y="197"/>
                    </a:cubicBezTo>
                    <a:cubicBezTo>
                      <a:pt x="425" y="197"/>
                      <a:pt x="423" y="197"/>
                      <a:pt x="424" y="200"/>
                    </a:cubicBezTo>
                    <a:cubicBezTo>
                      <a:pt x="424" y="202"/>
                      <a:pt x="425" y="202"/>
                      <a:pt x="425" y="204"/>
                    </a:cubicBezTo>
                    <a:cubicBezTo>
                      <a:pt x="427" y="204"/>
                      <a:pt x="429" y="204"/>
                      <a:pt x="431" y="204"/>
                    </a:cubicBezTo>
                    <a:cubicBezTo>
                      <a:pt x="433" y="202"/>
                      <a:pt x="433" y="199"/>
                      <a:pt x="432" y="195"/>
                    </a:cubicBezTo>
                    <a:cubicBezTo>
                      <a:pt x="431" y="195"/>
                      <a:pt x="429" y="194"/>
                      <a:pt x="428" y="192"/>
                    </a:cubicBezTo>
                    <a:cubicBezTo>
                      <a:pt x="431" y="184"/>
                      <a:pt x="428" y="189"/>
                      <a:pt x="427" y="186"/>
                    </a:cubicBezTo>
                    <a:cubicBezTo>
                      <a:pt x="425" y="184"/>
                      <a:pt x="425" y="178"/>
                      <a:pt x="424" y="175"/>
                    </a:cubicBezTo>
                    <a:cubicBezTo>
                      <a:pt x="423" y="175"/>
                      <a:pt x="422" y="174"/>
                      <a:pt x="421" y="175"/>
                    </a:cubicBezTo>
                    <a:close/>
                    <a:moveTo>
                      <a:pt x="478" y="221"/>
                    </a:moveTo>
                    <a:cubicBezTo>
                      <a:pt x="474" y="219"/>
                      <a:pt x="475" y="223"/>
                      <a:pt x="472" y="224"/>
                    </a:cubicBezTo>
                    <a:cubicBezTo>
                      <a:pt x="472" y="222"/>
                      <a:pt x="471" y="222"/>
                      <a:pt x="470" y="222"/>
                    </a:cubicBezTo>
                    <a:cubicBezTo>
                      <a:pt x="470" y="227"/>
                      <a:pt x="464" y="225"/>
                      <a:pt x="462" y="226"/>
                    </a:cubicBezTo>
                    <a:cubicBezTo>
                      <a:pt x="461" y="228"/>
                      <a:pt x="462" y="228"/>
                      <a:pt x="461" y="229"/>
                    </a:cubicBezTo>
                    <a:cubicBezTo>
                      <a:pt x="460" y="230"/>
                      <a:pt x="458" y="229"/>
                      <a:pt x="458" y="231"/>
                    </a:cubicBezTo>
                    <a:cubicBezTo>
                      <a:pt x="460" y="232"/>
                      <a:pt x="457" y="233"/>
                      <a:pt x="458" y="235"/>
                    </a:cubicBezTo>
                    <a:cubicBezTo>
                      <a:pt x="461" y="238"/>
                      <a:pt x="461" y="233"/>
                      <a:pt x="464" y="232"/>
                    </a:cubicBezTo>
                    <a:cubicBezTo>
                      <a:pt x="466" y="232"/>
                      <a:pt x="469" y="233"/>
                      <a:pt x="472" y="232"/>
                    </a:cubicBezTo>
                    <a:cubicBezTo>
                      <a:pt x="474" y="232"/>
                      <a:pt x="475" y="231"/>
                      <a:pt x="477" y="231"/>
                    </a:cubicBezTo>
                    <a:cubicBezTo>
                      <a:pt x="480" y="231"/>
                      <a:pt x="485" y="232"/>
                      <a:pt x="486" y="234"/>
                    </a:cubicBezTo>
                    <a:cubicBezTo>
                      <a:pt x="485" y="234"/>
                      <a:pt x="483" y="234"/>
                      <a:pt x="483" y="235"/>
                    </a:cubicBezTo>
                    <a:cubicBezTo>
                      <a:pt x="484" y="234"/>
                      <a:pt x="484" y="237"/>
                      <a:pt x="484" y="237"/>
                    </a:cubicBezTo>
                    <a:cubicBezTo>
                      <a:pt x="485" y="237"/>
                      <a:pt x="486" y="235"/>
                      <a:pt x="486" y="235"/>
                    </a:cubicBezTo>
                    <a:cubicBezTo>
                      <a:pt x="492" y="236"/>
                      <a:pt x="489" y="236"/>
                      <a:pt x="493" y="234"/>
                    </a:cubicBezTo>
                    <a:cubicBezTo>
                      <a:pt x="498" y="231"/>
                      <a:pt x="501" y="236"/>
                      <a:pt x="504" y="232"/>
                    </a:cubicBezTo>
                    <a:cubicBezTo>
                      <a:pt x="500" y="232"/>
                      <a:pt x="504" y="226"/>
                      <a:pt x="501" y="229"/>
                    </a:cubicBezTo>
                    <a:cubicBezTo>
                      <a:pt x="498" y="232"/>
                      <a:pt x="498" y="224"/>
                      <a:pt x="498" y="224"/>
                    </a:cubicBezTo>
                    <a:cubicBezTo>
                      <a:pt x="497" y="223"/>
                      <a:pt x="493" y="224"/>
                      <a:pt x="495" y="221"/>
                    </a:cubicBezTo>
                    <a:cubicBezTo>
                      <a:pt x="492" y="221"/>
                      <a:pt x="490" y="221"/>
                      <a:pt x="487" y="221"/>
                    </a:cubicBezTo>
                    <a:cubicBezTo>
                      <a:pt x="488" y="218"/>
                      <a:pt x="489" y="218"/>
                      <a:pt x="487" y="216"/>
                    </a:cubicBezTo>
                    <a:cubicBezTo>
                      <a:pt x="483" y="218"/>
                      <a:pt x="484" y="216"/>
                      <a:pt x="478" y="216"/>
                    </a:cubicBezTo>
                    <a:cubicBezTo>
                      <a:pt x="478" y="218"/>
                      <a:pt x="477" y="219"/>
                      <a:pt x="478" y="221"/>
                    </a:cubicBezTo>
                    <a:close/>
                    <a:moveTo>
                      <a:pt x="518" y="258"/>
                    </a:moveTo>
                    <a:cubicBezTo>
                      <a:pt x="518" y="258"/>
                      <a:pt x="517" y="257"/>
                      <a:pt x="517" y="256"/>
                    </a:cubicBezTo>
                    <a:cubicBezTo>
                      <a:pt x="523" y="257"/>
                      <a:pt x="517" y="246"/>
                      <a:pt x="523" y="247"/>
                    </a:cubicBezTo>
                    <a:cubicBezTo>
                      <a:pt x="526" y="250"/>
                      <a:pt x="527" y="246"/>
                      <a:pt x="532" y="247"/>
                    </a:cubicBezTo>
                    <a:cubicBezTo>
                      <a:pt x="529" y="238"/>
                      <a:pt x="519" y="237"/>
                      <a:pt x="510" y="238"/>
                    </a:cubicBezTo>
                    <a:cubicBezTo>
                      <a:pt x="508" y="238"/>
                      <a:pt x="508" y="237"/>
                      <a:pt x="508" y="235"/>
                    </a:cubicBezTo>
                    <a:cubicBezTo>
                      <a:pt x="505" y="234"/>
                      <a:pt x="504" y="238"/>
                      <a:pt x="501" y="238"/>
                    </a:cubicBezTo>
                    <a:cubicBezTo>
                      <a:pt x="499" y="238"/>
                      <a:pt x="499" y="236"/>
                      <a:pt x="496" y="237"/>
                    </a:cubicBezTo>
                    <a:cubicBezTo>
                      <a:pt x="494" y="237"/>
                      <a:pt x="494" y="239"/>
                      <a:pt x="492" y="240"/>
                    </a:cubicBezTo>
                    <a:cubicBezTo>
                      <a:pt x="490" y="241"/>
                      <a:pt x="488" y="240"/>
                      <a:pt x="486" y="241"/>
                    </a:cubicBezTo>
                    <a:cubicBezTo>
                      <a:pt x="486" y="244"/>
                      <a:pt x="485" y="245"/>
                      <a:pt x="483" y="246"/>
                    </a:cubicBezTo>
                    <a:cubicBezTo>
                      <a:pt x="483" y="258"/>
                      <a:pt x="481" y="258"/>
                      <a:pt x="481" y="271"/>
                    </a:cubicBezTo>
                    <a:cubicBezTo>
                      <a:pt x="487" y="273"/>
                      <a:pt x="484" y="267"/>
                      <a:pt x="489" y="268"/>
                    </a:cubicBezTo>
                    <a:cubicBezTo>
                      <a:pt x="489" y="265"/>
                      <a:pt x="489" y="263"/>
                      <a:pt x="490" y="262"/>
                    </a:cubicBezTo>
                    <a:cubicBezTo>
                      <a:pt x="493" y="259"/>
                      <a:pt x="491" y="255"/>
                      <a:pt x="492" y="250"/>
                    </a:cubicBezTo>
                    <a:cubicBezTo>
                      <a:pt x="492" y="250"/>
                      <a:pt x="494" y="248"/>
                      <a:pt x="495" y="247"/>
                    </a:cubicBezTo>
                    <a:cubicBezTo>
                      <a:pt x="495" y="246"/>
                      <a:pt x="494" y="243"/>
                      <a:pt x="496" y="243"/>
                    </a:cubicBezTo>
                    <a:cubicBezTo>
                      <a:pt x="499" y="243"/>
                      <a:pt x="501" y="242"/>
                      <a:pt x="502" y="241"/>
                    </a:cubicBezTo>
                    <a:cubicBezTo>
                      <a:pt x="500" y="247"/>
                      <a:pt x="507" y="242"/>
                      <a:pt x="507" y="246"/>
                    </a:cubicBezTo>
                    <a:cubicBezTo>
                      <a:pt x="508" y="250"/>
                      <a:pt x="508" y="249"/>
                      <a:pt x="507" y="253"/>
                    </a:cubicBezTo>
                    <a:cubicBezTo>
                      <a:pt x="508" y="253"/>
                      <a:pt x="510" y="253"/>
                      <a:pt x="510" y="255"/>
                    </a:cubicBezTo>
                    <a:cubicBezTo>
                      <a:pt x="508" y="255"/>
                      <a:pt x="507" y="255"/>
                      <a:pt x="507" y="256"/>
                    </a:cubicBezTo>
                    <a:cubicBezTo>
                      <a:pt x="512" y="254"/>
                      <a:pt x="517" y="261"/>
                      <a:pt x="518" y="258"/>
                    </a:cubicBezTo>
                    <a:close/>
                    <a:moveTo>
                      <a:pt x="545" y="252"/>
                    </a:moveTo>
                    <a:cubicBezTo>
                      <a:pt x="545" y="252"/>
                      <a:pt x="545" y="254"/>
                      <a:pt x="545" y="255"/>
                    </a:cubicBezTo>
                    <a:cubicBezTo>
                      <a:pt x="543" y="257"/>
                      <a:pt x="536" y="250"/>
                      <a:pt x="533" y="253"/>
                    </a:cubicBezTo>
                    <a:cubicBezTo>
                      <a:pt x="534" y="256"/>
                      <a:pt x="531" y="256"/>
                      <a:pt x="530" y="258"/>
                    </a:cubicBezTo>
                    <a:cubicBezTo>
                      <a:pt x="534" y="262"/>
                      <a:pt x="535" y="259"/>
                      <a:pt x="539" y="259"/>
                    </a:cubicBezTo>
                    <a:cubicBezTo>
                      <a:pt x="542" y="259"/>
                      <a:pt x="548" y="260"/>
                      <a:pt x="550" y="258"/>
                    </a:cubicBezTo>
                    <a:cubicBezTo>
                      <a:pt x="549" y="258"/>
                      <a:pt x="548" y="256"/>
                      <a:pt x="550" y="256"/>
                    </a:cubicBezTo>
                    <a:cubicBezTo>
                      <a:pt x="551" y="256"/>
                      <a:pt x="552" y="256"/>
                      <a:pt x="553" y="255"/>
                    </a:cubicBezTo>
                    <a:cubicBezTo>
                      <a:pt x="549" y="255"/>
                      <a:pt x="548" y="252"/>
                      <a:pt x="545" y="252"/>
                    </a:cubicBezTo>
                    <a:close/>
                    <a:moveTo>
                      <a:pt x="524" y="264"/>
                    </a:moveTo>
                    <a:cubicBezTo>
                      <a:pt x="524" y="263"/>
                      <a:pt x="523" y="261"/>
                      <a:pt x="521" y="262"/>
                    </a:cubicBezTo>
                    <a:cubicBezTo>
                      <a:pt x="521" y="262"/>
                      <a:pt x="522" y="265"/>
                      <a:pt x="521" y="265"/>
                    </a:cubicBezTo>
                    <a:cubicBezTo>
                      <a:pt x="519" y="265"/>
                      <a:pt x="516" y="265"/>
                      <a:pt x="514" y="265"/>
                    </a:cubicBezTo>
                    <a:cubicBezTo>
                      <a:pt x="516" y="270"/>
                      <a:pt x="509" y="266"/>
                      <a:pt x="510" y="269"/>
                    </a:cubicBezTo>
                    <a:cubicBezTo>
                      <a:pt x="511" y="269"/>
                      <a:pt x="512" y="269"/>
                      <a:pt x="514" y="269"/>
                    </a:cubicBezTo>
                    <a:cubicBezTo>
                      <a:pt x="514" y="271"/>
                      <a:pt x="513" y="271"/>
                      <a:pt x="512" y="272"/>
                    </a:cubicBezTo>
                    <a:cubicBezTo>
                      <a:pt x="517" y="273"/>
                      <a:pt x="515" y="269"/>
                      <a:pt x="518" y="269"/>
                    </a:cubicBezTo>
                    <a:cubicBezTo>
                      <a:pt x="520" y="271"/>
                      <a:pt x="522" y="271"/>
                      <a:pt x="526" y="271"/>
                    </a:cubicBezTo>
                    <a:cubicBezTo>
                      <a:pt x="525" y="265"/>
                      <a:pt x="536" y="270"/>
                      <a:pt x="533" y="262"/>
                    </a:cubicBezTo>
                    <a:cubicBezTo>
                      <a:pt x="529" y="261"/>
                      <a:pt x="526" y="264"/>
                      <a:pt x="524" y="26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5" name="Freeform 92"/>
              <p:cNvSpPr/>
              <p:nvPr>
                <p:custDataLst>
                  <p:tags r:id="rId102"/>
                </p:custDataLst>
              </p:nvPr>
            </p:nvSpPr>
            <p:spPr bwMode="auto">
              <a:xfrm>
                <a:off x="1832885" y="1906615"/>
                <a:ext cx="131599" cy="196243"/>
              </a:xfrm>
              <a:custGeom>
                <a:avLst/>
                <a:gdLst>
                  <a:gd name="T0" fmla="*/ 14 w 48"/>
                  <a:gd name="T1" fmla="*/ 7 h 72"/>
                  <a:gd name="T2" fmla="*/ 24 w 48"/>
                  <a:gd name="T3" fmla="*/ 5 h 72"/>
                  <a:gd name="T4" fmla="*/ 26 w 48"/>
                  <a:gd name="T5" fmla="*/ 14 h 72"/>
                  <a:gd name="T6" fmla="*/ 18 w 48"/>
                  <a:gd name="T7" fmla="*/ 19 h 72"/>
                  <a:gd name="T8" fmla="*/ 27 w 48"/>
                  <a:gd name="T9" fmla="*/ 23 h 72"/>
                  <a:gd name="T10" fmla="*/ 32 w 48"/>
                  <a:gd name="T11" fmla="*/ 34 h 72"/>
                  <a:gd name="T12" fmla="*/ 35 w 48"/>
                  <a:gd name="T13" fmla="*/ 37 h 72"/>
                  <a:gd name="T14" fmla="*/ 40 w 48"/>
                  <a:gd name="T15" fmla="*/ 40 h 72"/>
                  <a:gd name="T16" fmla="*/ 37 w 48"/>
                  <a:gd name="T17" fmla="*/ 45 h 72"/>
                  <a:gd name="T18" fmla="*/ 46 w 48"/>
                  <a:gd name="T19" fmla="*/ 47 h 72"/>
                  <a:gd name="T20" fmla="*/ 46 w 48"/>
                  <a:gd name="T21" fmla="*/ 56 h 72"/>
                  <a:gd name="T22" fmla="*/ 43 w 48"/>
                  <a:gd name="T23" fmla="*/ 56 h 72"/>
                  <a:gd name="T24" fmla="*/ 46 w 48"/>
                  <a:gd name="T25" fmla="*/ 57 h 72"/>
                  <a:gd name="T26" fmla="*/ 43 w 48"/>
                  <a:gd name="T27" fmla="*/ 62 h 72"/>
                  <a:gd name="T28" fmla="*/ 39 w 48"/>
                  <a:gd name="T29" fmla="*/ 65 h 72"/>
                  <a:gd name="T30" fmla="*/ 24 w 48"/>
                  <a:gd name="T31" fmla="*/ 63 h 72"/>
                  <a:gd name="T32" fmla="*/ 18 w 48"/>
                  <a:gd name="T33" fmla="*/ 65 h 72"/>
                  <a:gd name="T34" fmla="*/ 8 w 48"/>
                  <a:gd name="T35" fmla="*/ 65 h 72"/>
                  <a:gd name="T36" fmla="*/ 11 w 48"/>
                  <a:gd name="T37" fmla="*/ 63 h 72"/>
                  <a:gd name="T38" fmla="*/ 12 w 48"/>
                  <a:gd name="T39" fmla="*/ 65 h 72"/>
                  <a:gd name="T40" fmla="*/ 14 w 48"/>
                  <a:gd name="T41" fmla="*/ 62 h 72"/>
                  <a:gd name="T42" fmla="*/ 23 w 48"/>
                  <a:gd name="T43" fmla="*/ 60 h 72"/>
                  <a:gd name="T44" fmla="*/ 11 w 48"/>
                  <a:gd name="T45" fmla="*/ 56 h 72"/>
                  <a:gd name="T46" fmla="*/ 11 w 48"/>
                  <a:gd name="T47" fmla="*/ 47 h 72"/>
                  <a:gd name="T48" fmla="*/ 14 w 48"/>
                  <a:gd name="T49" fmla="*/ 45 h 72"/>
                  <a:gd name="T50" fmla="*/ 20 w 48"/>
                  <a:gd name="T51" fmla="*/ 45 h 72"/>
                  <a:gd name="T52" fmla="*/ 21 w 48"/>
                  <a:gd name="T53" fmla="*/ 37 h 72"/>
                  <a:gd name="T54" fmla="*/ 17 w 48"/>
                  <a:gd name="T55" fmla="*/ 31 h 72"/>
                  <a:gd name="T56" fmla="*/ 11 w 48"/>
                  <a:gd name="T57" fmla="*/ 32 h 72"/>
                  <a:gd name="T58" fmla="*/ 11 w 48"/>
                  <a:gd name="T59" fmla="*/ 25 h 72"/>
                  <a:gd name="T60" fmla="*/ 5 w 48"/>
                  <a:gd name="T61" fmla="*/ 22 h 72"/>
                  <a:gd name="T62" fmla="*/ 0 w 48"/>
                  <a:gd name="T63" fmla="*/ 7 h 72"/>
                  <a:gd name="T64" fmla="*/ 8 w 48"/>
                  <a:gd name="T65" fmla="*/ 0 h 72"/>
                  <a:gd name="T66" fmla="*/ 21 w 48"/>
                  <a:gd name="T67" fmla="*/ 0 h 72"/>
                  <a:gd name="T68" fmla="*/ 14 w 48"/>
                  <a:gd name="T69" fmla="*/ 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 h="72">
                    <a:moveTo>
                      <a:pt x="14" y="7"/>
                    </a:moveTo>
                    <a:cubicBezTo>
                      <a:pt x="15" y="10"/>
                      <a:pt x="21" y="5"/>
                      <a:pt x="24" y="5"/>
                    </a:cubicBezTo>
                    <a:cubicBezTo>
                      <a:pt x="26" y="7"/>
                      <a:pt x="26" y="11"/>
                      <a:pt x="26" y="14"/>
                    </a:cubicBezTo>
                    <a:cubicBezTo>
                      <a:pt x="22" y="15"/>
                      <a:pt x="19" y="16"/>
                      <a:pt x="18" y="19"/>
                    </a:cubicBezTo>
                    <a:cubicBezTo>
                      <a:pt x="20" y="22"/>
                      <a:pt x="23" y="23"/>
                      <a:pt x="27" y="23"/>
                    </a:cubicBezTo>
                    <a:cubicBezTo>
                      <a:pt x="27" y="29"/>
                      <a:pt x="33" y="27"/>
                      <a:pt x="32" y="34"/>
                    </a:cubicBezTo>
                    <a:cubicBezTo>
                      <a:pt x="32" y="35"/>
                      <a:pt x="34" y="35"/>
                      <a:pt x="35" y="37"/>
                    </a:cubicBezTo>
                    <a:cubicBezTo>
                      <a:pt x="35" y="39"/>
                      <a:pt x="40" y="38"/>
                      <a:pt x="40" y="40"/>
                    </a:cubicBezTo>
                    <a:cubicBezTo>
                      <a:pt x="40" y="42"/>
                      <a:pt x="38" y="43"/>
                      <a:pt x="37" y="45"/>
                    </a:cubicBezTo>
                    <a:cubicBezTo>
                      <a:pt x="41" y="45"/>
                      <a:pt x="45" y="45"/>
                      <a:pt x="46" y="47"/>
                    </a:cubicBezTo>
                    <a:cubicBezTo>
                      <a:pt x="45" y="49"/>
                      <a:pt x="48" y="53"/>
                      <a:pt x="46" y="56"/>
                    </a:cubicBezTo>
                    <a:cubicBezTo>
                      <a:pt x="46" y="56"/>
                      <a:pt x="43" y="56"/>
                      <a:pt x="43" y="56"/>
                    </a:cubicBezTo>
                    <a:cubicBezTo>
                      <a:pt x="43" y="57"/>
                      <a:pt x="45" y="57"/>
                      <a:pt x="46" y="57"/>
                    </a:cubicBezTo>
                    <a:cubicBezTo>
                      <a:pt x="45" y="59"/>
                      <a:pt x="43" y="59"/>
                      <a:pt x="43" y="62"/>
                    </a:cubicBezTo>
                    <a:cubicBezTo>
                      <a:pt x="41" y="62"/>
                      <a:pt x="41" y="64"/>
                      <a:pt x="39" y="65"/>
                    </a:cubicBezTo>
                    <a:cubicBezTo>
                      <a:pt x="34" y="64"/>
                      <a:pt x="30" y="62"/>
                      <a:pt x="24" y="63"/>
                    </a:cubicBezTo>
                    <a:cubicBezTo>
                      <a:pt x="21" y="66"/>
                      <a:pt x="23" y="66"/>
                      <a:pt x="18" y="65"/>
                    </a:cubicBezTo>
                    <a:cubicBezTo>
                      <a:pt x="16" y="68"/>
                      <a:pt x="8" y="72"/>
                      <a:pt x="8" y="65"/>
                    </a:cubicBezTo>
                    <a:cubicBezTo>
                      <a:pt x="10" y="66"/>
                      <a:pt x="10" y="63"/>
                      <a:pt x="11" y="63"/>
                    </a:cubicBezTo>
                    <a:cubicBezTo>
                      <a:pt x="12" y="63"/>
                      <a:pt x="13" y="65"/>
                      <a:pt x="12" y="65"/>
                    </a:cubicBezTo>
                    <a:cubicBezTo>
                      <a:pt x="14" y="64"/>
                      <a:pt x="13" y="63"/>
                      <a:pt x="14" y="62"/>
                    </a:cubicBezTo>
                    <a:cubicBezTo>
                      <a:pt x="16" y="60"/>
                      <a:pt x="19" y="62"/>
                      <a:pt x="23" y="60"/>
                    </a:cubicBezTo>
                    <a:cubicBezTo>
                      <a:pt x="22" y="53"/>
                      <a:pt x="15" y="58"/>
                      <a:pt x="11" y="56"/>
                    </a:cubicBezTo>
                    <a:cubicBezTo>
                      <a:pt x="11" y="53"/>
                      <a:pt x="11" y="50"/>
                      <a:pt x="11" y="47"/>
                    </a:cubicBezTo>
                    <a:cubicBezTo>
                      <a:pt x="14" y="48"/>
                      <a:pt x="16" y="46"/>
                      <a:pt x="14" y="45"/>
                    </a:cubicBezTo>
                    <a:cubicBezTo>
                      <a:pt x="15" y="41"/>
                      <a:pt x="17" y="47"/>
                      <a:pt x="20" y="45"/>
                    </a:cubicBezTo>
                    <a:cubicBezTo>
                      <a:pt x="23" y="46"/>
                      <a:pt x="17" y="39"/>
                      <a:pt x="21" y="37"/>
                    </a:cubicBezTo>
                    <a:cubicBezTo>
                      <a:pt x="21" y="34"/>
                      <a:pt x="15" y="35"/>
                      <a:pt x="17" y="31"/>
                    </a:cubicBezTo>
                    <a:cubicBezTo>
                      <a:pt x="15" y="32"/>
                      <a:pt x="13" y="32"/>
                      <a:pt x="11" y="32"/>
                    </a:cubicBezTo>
                    <a:cubicBezTo>
                      <a:pt x="11" y="30"/>
                      <a:pt x="11" y="27"/>
                      <a:pt x="11" y="25"/>
                    </a:cubicBezTo>
                    <a:cubicBezTo>
                      <a:pt x="11" y="22"/>
                      <a:pt x="6" y="24"/>
                      <a:pt x="5" y="22"/>
                    </a:cubicBezTo>
                    <a:cubicBezTo>
                      <a:pt x="8" y="16"/>
                      <a:pt x="7" y="8"/>
                      <a:pt x="0" y="7"/>
                    </a:cubicBezTo>
                    <a:cubicBezTo>
                      <a:pt x="3" y="4"/>
                      <a:pt x="7" y="3"/>
                      <a:pt x="8" y="0"/>
                    </a:cubicBezTo>
                    <a:cubicBezTo>
                      <a:pt x="12" y="0"/>
                      <a:pt x="17" y="0"/>
                      <a:pt x="21" y="0"/>
                    </a:cubicBezTo>
                    <a:cubicBezTo>
                      <a:pt x="18" y="2"/>
                      <a:pt x="16" y="4"/>
                      <a:pt x="14"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6" name="Freeform 93"/>
              <p:cNvSpPr/>
              <p:nvPr>
                <p:custDataLst>
                  <p:tags r:id="rId103"/>
                </p:custDataLst>
              </p:nvPr>
            </p:nvSpPr>
            <p:spPr bwMode="auto">
              <a:xfrm>
                <a:off x="5420909" y="1914696"/>
                <a:ext cx="35786" cy="27705"/>
              </a:xfrm>
              <a:custGeom>
                <a:avLst/>
                <a:gdLst>
                  <a:gd name="T0" fmla="*/ 12 w 13"/>
                  <a:gd name="T1" fmla="*/ 1 h 10"/>
                  <a:gd name="T2" fmla="*/ 13 w 13"/>
                  <a:gd name="T3" fmla="*/ 7 h 10"/>
                  <a:gd name="T4" fmla="*/ 6 w 13"/>
                  <a:gd name="T5" fmla="*/ 10 h 10"/>
                  <a:gd name="T6" fmla="*/ 6 w 13"/>
                  <a:gd name="T7" fmla="*/ 7 h 10"/>
                  <a:gd name="T8" fmla="*/ 3 w 13"/>
                  <a:gd name="T9" fmla="*/ 8 h 10"/>
                  <a:gd name="T10" fmla="*/ 4 w 13"/>
                  <a:gd name="T11" fmla="*/ 7 h 10"/>
                  <a:gd name="T12" fmla="*/ 12 w 13"/>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13" h="10">
                    <a:moveTo>
                      <a:pt x="12" y="1"/>
                    </a:moveTo>
                    <a:cubicBezTo>
                      <a:pt x="10" y="3"/>
                      <a:pt x="11" y="5"/>
                      <a:pt x="13" y="7"/>
                    </a:cubicBezTo>
                    <a:cubicBezTo>
                      <a:pt x="12" y="9"/>
                      <a:pt x="8" y="9"/>
                      <a:pt x="6" y="10"/>
                    </a:cubicBezTo>
                    <a:cubicBezTo>
                      <a:pt x="6" y="9"/>
                      <a:pt x="6" y="8"/>
                      <a:pt x="6" y="7"/>
                    </a:cubicBezTo>
                    <a:cubicBezTo>
                      <a:pt x="5" y="7"/>
                      <a:pt x="4" y="8"/>
                      <a:pt x="3" y="8"/>
                    </a:cubicBezTo>
                    <a:cubicBezTo>
                      <a:pt x="0" y="7"/>
                      <a:pt x="3" y="8"/>
                      <a:pt x="4" y="7"/>
                    </a:cubicBezTo>
                    <a:cubicBezTo>
                      <a:pt x="5" y="6"/>
                      <a:pt x="8" y="0"/>
                      <a:pt x="12"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7" name="Freeform 94"/>
              <p:cNvSpPr/>
              <p:nvPr>
                <p:custDataLst>
                  <p:tags r:id="rId104"/>
                </p:custDataLst>
              </p:nvPr>
            </p:nvSpPr>
            <p:spPr bwMode="auto">
              <a:xfrm>
                <a:off x="4243215" y="2240229"/>
                <a:ext cx="19625" cy="21933"/>
              </a:xfrm>
              <a:custGeom>
                <a:avLst/>
                <a:gdLst>
                  <a:gd name="T0" fmla="*/ 1 w 7"/>
                  <a:gd name="T1" fmla="*/ 2 h 8"/>
                  <a:gd name="T2" fmla="*/ 7 w 7"/>
                  <a:gd name="T3" fmla="*/ 1 h 8"/>
                  <a:gd name="T4" fmla="*/ 0 w 7"/>
                  <a:gd name="T5" fmla="*/ 8 h 8"/>
                  <a:gd name="T6" fmla="*/ 1 w 7"/>
                  <a:gd name="T7" fmla="*/ 2 h 8"/>
                </a:gdLst>
                <a:ahLst/>
                <a:cxnLst>
                  <a:cxn ang="0">
                    <a:pos x="T0" y="T1"/>
                  </a:cxn>
                  <a:cxn ang="0">
                    <a:pos x="T2" y="T3"/>
                  </a:cxn>
                  <a:cxn ang="0">
                    <a:pos x="T4" y="T5"/>
                  </a:cxn>
                  <a:cxn ang="0">
                    <a:pos x="T6" y="T7"/>
                  </a:cxn>
                </a:cxnLst>
                <a:rect l="0" t="0" r="r" b="b"/>
                <a:pathLst>
                  <a:path w="7" h="8">
                    <a:moveTo>
                      <a:pt x="1" y="2"/>
                    </a:moveTo>
                    <a:cubicBezTo>
                      <a:pt x="3" y="0"/>
                      <a:pt x="3" y="2"/>
                      <a:pt x="7" y="1"/>
                    </a:cubicBezTo>
                    <a:cubicBezTo>
                      <a:pt x="6" y="4"/>
                      <a:pt x="5" y="8"/>
                      <a:pt x="0" y="8"/>
                    </a:cubicBezTo>
                    <a:cubicBezTo>
                      <a:pt x="0" y="6"/>
                      <a:pt x="6" y="4"/>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8" name="Freeform 95"/>
              <p:cNvSpPr/>
              <p:nvPr>
                <p:custDataLst>
                  <p:tags r:id="rId105"/>
                </p:custDataLst>
              </p:nvPr>
            </p:nvSpPr>
            <p:spPr bwMode="auto">
              <a:xfrm>
                <a:off x="3734137" y="2877443"/>
                <a:ext cx="160458" cy="188163"/>
              </a:xfrm>
              <a:custGeom>
                <a:avLst/>
                <a:gdLst>
                  <a:gd name="T0" fmla="*/ 47 w 59"/>
                  <a:gd name="T1" fmla="*/ 4 h 69"/>
                  <a:gd name="T2" fmla="*/ 53 w 59"/>
                  <a:gd name="T3" fmla="*/ 7 h 69"/>
                  <a:gd name="T4" fmla="*/ 59 w 59"/>
                  <a:gd name="T5" fmla="*/ 11 h 69"/>
                  <a:gd name="T6" fmla="*/ 53 w 59"/>
                  <a:gd name="T7" fmla="*/ 18 h 69"/>
                  <a:gd name="T8" fmla="*/ 52 w 59"/>
                  <a:gd name="T9" fmla="*/ 27 h 69"/>
                  <a:gd name="T10" fmla="*/ 55 w 59"/>
                  <a:gd name="T11" fmla="*/ 30 h 69"/>
                  <a:gd name="T12" fmla="*/ 55 w 59"/>
                  <a:gd name="T13" fmla="*/ 35 h 69"/>
                  <a:gd name="T14" fmla="*/ 58 w 59"/>
                  <a:gd name="T15" fmla="*/ 38 h 69"/>
                  <a:gd name="T16" fmla="*/ 50 w 59"/>
                  <a:gd name="T17" fmla="*/ 42 h 69"/>
                  <a:gd name="T18" fmla="*/ 49 w 59"/>
                  <a:gd name="T19" fmla="*/ 50 h 69"/>
                  <a:gd name="T20" fmla="*/ 49 w 59"/>
                  <a:gd name="T21" fmla="*/ 53 h 69"/>
                  <a:gd name="T22" fmla="*/ 46 w 59"/>
                  <a:gd name="T23" fmla="*/ 53 h 69"/>
                  <a:gd name="T24" fmla="*/ 41 w 59"/>
                  <a:gd name="T25" fmla="*/ 59 h 69"/>
                  <a:gd name="T26" fmla="*/ 41 w 59"/>
                  <a:gd name="T27" fmla="*/ 67 h 69"/>
                  <a:gd name="T28" fmla="*/ 27 w 59"/>
                  <a:gd name="T29" fmla="*/ 63 h 69"/>
                  <a:gd name="T30" fmla="*/ 25 w 59"/>
                  <a:gd name="T31" fmla="*/ 66 h 69"/>
                  <a:gd name="T32" fmla="*/ 21 w 59"/>
                  <a:gd name="T33" fmla="*/ 63 h 69"/>
                  <a:gd name="T34" fmla="*/ 13 w 59"/>
                  <a:gd name="T35" fmla="*/ 63 h 69"/>
                  <a:gd name="T36" fmla="*/ 9 w 59"/>
                  <a:gd name="T37" fmla="*/ 61 h 69"/>
                  <a:gd name="T38" fmla="*/ 3 w 59"/>
                  <a:gd name="T39" fmla="*/ 53 h 69"/>
                  <a:gd name="T40" fmla="*/ 4 w 59"/>
                  <a:gd name="T41" fmla="*/ 47 h 69"/>
                  <a:gd name="T42" fmla="*/ 3 w 59"/>
                  <a:gd name="T43" fmla="*/ 47 h 69"/>
                  <a:gd name="T44" fmla="*/ 1 w 59"/>
                  <a:gd name="T45" fmla="*/ 35 h 69"/>
                  <a:gd name="T46" fmla="*/ 16 w 59"/>
                  <a:gd name="T47" fmla="*/ 33 h 69"/>
                  <a:gd name="T48" fmla="*/ 16 w 59"/>
                  <a:gd name="T49" fmla="*/ 29 h 69"/>
                  <a:gd name="T50" fmla="*/ 27 w 59"/>
                  <a:gd name="T51" fmla="*/ 21 h 69"/>
                  <a:gd name="T52" fmla="*/ 36 w 59"/>
                  <a:gd name="T53" fmla="*/ 18 h 69"/>
                  <a:gd name="T54" fmla="*/ 37 w 59"/>
                  <a:gd name="T55" fmla="*/ 14 h 69"/>
                  <a:gd name="T56" fmla="*/ 40 w 59"/>
                  <a:gd name="T57" fmla="*/ 14 h 69"/>
                  <a:gd name="T58" fmla="*/ 43 w 59"/>
                  <a:gd name="T59" fmla="*/ 11 h 69"/>
                  <a:gd name="T60" fmla="*/ 49 w 59"/>
                  <a:gd name="T61" fmla="*/ 4 h 69"/>
                  <a:gd name="T62" fmla="*/ 47 w 59"/>
                  <a:gd name="T63" fmla="*/ 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 h="69">
                    <a:moveTo>
                      <a:pt x="47" y="4"/>
                    </a:moveTo>
                    <a:cubicBezTo>
                      <a:pt x="49" y="0"/>
                      <a:pt x="51" y="7"/>
                      <a:pt x="53" y="7"/>
                    </a:cubicBezTo>
                    <a:cubicBezTo>
                      <a:pt x="55" y="8"/>
                      <a:pt x="56" y="11"/>
                      <a:pt x="59" y="11"/>
                    </a:cubicBezTo>
                    <a:cubicBezTo>
                      <a:pt x="58" y="15"/>
                      <a:pt x="58" y="19"/>
                      <a:pt x="53" y="18"/>
                    </a:cubicBezTo>
                    <a:cubicBezTo>
                      <a:pt x="52" y="21"/>
                      <a:pt x="55" y="27"/>
                      <a:pt x="52" y="27"/>
                    </a:cubicBezTo>
                    <a:cubicBezTo>
                      <a:pt x="51" y="29"/>
                      <a:pt x="54" y="29"/>
                      <a:pt x="55" y="30"/>
                    </a:cubicBezTo>
                    <a:cubicBezTo>
                      <a:pt x="55" y="32"/>
                      <a:pt x="54" y="34"/>
                      <a:pt x="55" y="35"/>
                    </a:cubicBezTo>
                    <a:cubicBezTo>
                      <a:pt x="56" y="36"/>
                      <a:pt x="57" y="36"/>
                      <a:pt x="58" y="38"/>
                    </a:cubicBezTo>
                    <a:cubicBezTo>
                      <a:pt x="57" y="41"/>
                      <a:pt x="53" y="45"/>
                      <a:pt x="50" y="42"/>
                    </a:cubicBezTo>
                    <a:cubicBezTo>
                      <a:pt x="51" y="46"/>
                      <a:pt x="53" y="47"/>
                      <a:pt x="49" y="50"/>
                    </a:cubicBezTo>
                    <a:cubicBezTo>
                      <a:pt x="48" y="50"/>
                      <a:pt x="49" y="52"/>
                      <a:pt x="49" y="53"/>
                    </a:cubicBezTo>
                    <a:cubicBezTo>
                      <a:pt x="48" y="53"/>
                      <a:pt x="46" y="52"/>
                      <a:pt x="46" y="53"/>
                    </a:cubicBezTo>
                    <a:cubicBezTo>
                      <a:pt x="45" y="54"/>
                      <a:pt x="46" y="60"/>
                      <a:pt x="41" y="59"/>
                    </a:cubicBezTo>
                    <a:cubicBezTo>
                      <a:pt x="44" y="61"/>
                      <a:pt x="40" y="62"/>
                      <a:pt x="41" y="67"/>
                    </a:cubicBezTo>
                    <a:cubicBezTo>
                      <a:pt x="34" y="69"/>
                      <a:pt x="32" y="64"/>
                      <a:pt x="27" y="63"/>
                    </a:cubicBezTo>
                    <a:cubicBezTo>
                      <a:pt x="25" y="63"/>
                      <a:pt x="26" y="65"/>
                      <a:pt x="25" y="66"/>
                    </a:cubicBezTo>
                    <a:cubicBezTo>
                      <a:pt x="22" y="67"/>
                      <a:pt x="22" y="63"/>
                      <a:pt x="21" y="63"/>
                    </a:cubicBezTo>
                    <a:cubicBezTo>
                      <a:pt x="19" y="62"/>
                      <a:pt x="15" y="64"/>
                      <a:pt x="13" y="63"/>
                    </a:cubicBezTo>
                    <a:cubicBezTo>
                      <a:pt x="12" y="62"/>
                      <a:pt x="14" y="59"/>
                      <a:pt x="9" y="61"/>
                    </a:cubicBezTo>
                    <a:cubicBezTo>
                      <a:pt x="8" y="58"/>
                      <a:pt x="8" y="53"/>
                      <a:pt x="3" y="53"/>
                    </a:cubicBezTo>
                    <a:cubicBezTo>
                      <a:pt x="3" y="50"/>
                      <a:pt x="5" y="49"/>
                      <a:pt x="4" y="47"/>
                    </a:cubicBezTo>
                    <a:cubicBezTo>
                      <a:pt x="4" y="45"/>
                      <a:pt x="3" y="46"/>
                      <a:pt x="3" y="47"/>
                    </a:cubicBezTo>
                    <a:cubicBezTo>
                      <a:pt x="0" y="44"/>
                      <a:pt x="2" y="40"/>
                      <a:pt x="1" y="35"/>
                    </a:cubicBezTo>
                    <a:cubicBezTo>
                      <a:pt x="7" y="35"/>
                      <a:pt x="12" y="35"/>
                      <a:pt x="16" y="33"/>
                    </a:cubicBezTo>
                    <a:cubicBezTo>
                      <a:pt x="16" y="31"/>
                      <a:pt x="19" y="29"/>
                      <a:pt x="16" y="29"/>
                    </a:cubicBezTo>
                    <a:cubicBezTo>
                      <a:pt x="18" y="27"/>
                      <a:pt x="30" y="23"/>
                      <a:pt x="27" y="21"/>
                    </a:cubicBezTo>
                    <a:cubicBezTo>
                      <a:pt x="28" y="19"/>
                      <a:pt x="32" y="19"/>
                      <a:pt x="36" y="18"/>
                    </a:cubicBezTo>
                    <a:cubicBezTo>
                      <a:pt x="38" y="19"/>
                      <a:pt x="36" y="15"/>
                      <a:pt x="37" y="14"/>
                    </a:cubicBezTo>
                    <a:cubicBezTo>
                      <a:pt x="37" y="14"/>
                      <a:pt x="40" y="14"/>
                      <a:pt x="40" y="14"/>
                    </a:cubicBezTo>
                    <a:cubicBezTo>
                      <a:pt x="41" y="13"/>
                      <a:pt x="40" y="10"/>
                      <a:pt x="43" y="11"/>
                    </a:cubicBezTo>
                    <a:cubicBezTo>
                      <a:pt x="41" y="5"/>
                      <a:pt x="47" y="6"/>
                      <a:pt x="49" y="4"/>
                    </a:cubicBezTo>
                    <a:cubicBezTo>
                      <a:pt x="48" y="4"/>
                      <a:pt x="48" y="4"/>
                      <a:pt x="47"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9" name="Freeform 96"/>
              <p:cNvSpPr/>
              <p:nvPr>
                <p:custDataLst>
                  <p:tags r:id="rId106"/>
                </p:custDataLst>
              </p:nvPr>
            </p:nvSpPr>
            <p:spPr bwMode="auto">
              <a:xfrm>
                <a:off x="3900367" y="3011350"/>
                <a:ext cx="73880" cy="84270"/>
              </a:xfrm>
              <a:custGeom>
                <a:avLst/>
                <a:gdLst>
                  <a:gd name="T0" fmla="*/ 23 w 27"/>
                  <a:gd name="T1" fmla="*/ 1 h 31"/>
                  <a:gd name="T2" fmla="*/ 19 w 27"/>
                  <a:gd name="T3" fmla="*/ 7 h 31"/>
                  <a:gd name="T4" fmla="*/ 18 w 27"/>
                  <a:gd name="T5" fmla="*/ 7 h 31"/>
                  <a:gd name="T6" fmla="*/ 19 w 27"/>
                  <a:gd name="T7" fmla="*/ 11 h 31"/>
                  <a:gd name="T8" fmla="*/ 22 w 27"/>
                  <a:gd name="T9" fmla="*/ 14 h 31"/>
                  <a:gd name="T10" fmla="*/ 23 w 27"/>
                  <a:gd name="T11" fmla="*/ 27 h 31"/>
                  <a:gd name="T12" fmla="*/ 18 w 27"/>
                  <a:gd name="T13" fmla="*/ 27 h 31"/>
                  <a:gd name="T14" fmla="*/ 13 w 27"/>
                  <a:gd name="T15" fmla="*/ 12 h 31"/>
                  <a:gd name="T16" fmla="*/ 7 w 27"/>
                  <a:gd name="T17" fmla="*/ 17 h 31"/>
                  <a:gd name="T18" fmla="*/ 7 w 27"/>
                  <a:gd name="T19" fmla="*/ 26 h 31"/>
                  <a:gd name="T20" fmla="*/ 3 w 27"/>
                  <a:gd name="T21" fmla="*/ 30 h 31"/>
                  <a:gd name="T22" fmla="*/ 1 w 27"/>
                  <a:gd name="T23" fmla="*/ 23 h 31"/>
                  <a:gd name="T24" fmla="*/ 3 w 27"/>
                  <a:gd name="T25" fmla="*/ 21 h 31"/>
                  <a:gd name="T26" fmla="*/ 1 w 27"/>
                  <a:gd name="T27" fmla="*/ 20 h 31"/>
                  <a:gd name="T28" fmla="*/ 3 w 27"/>
                  <a:gd name="T29" fmla="*/ 14 h 31"/>
                  <a:gd name="T30" fmla="*/ 0 w 27"/>
                  <a:gd name="T31" fmla="*/ 11 h 31"/>
                  <a:gd name="T32" fmla="*/ 12 w 27"/>
                  <a:gd name="T33" fmla="*/ 1 h 31"/>
                  <a:gd name="T34" fmla="*/ 23 w 27"/>
                  <a:gd name="T3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31">
                    <a:moveTo>
                      <a:pt x="23" y="1"/>
                    </a:moveTo>
                    <a:cubicBezTo>
                      <a:pt x="27" y="7"/>
                      <a:pt x="17" y="4"/>
                      <a:pt x="19" y="7"/>
                    </a:cubicBezTo>
                    <a:cubicBezTo>
                      <a:pt x="21" y="8"/>
                      <a:pt x="19" y="7"/>
                      <a:pt x="18" y="7"/>
                    </a:cubicBezTo>
                    <a:cubicBezTo>
                      <a:pt x="18" y="9"/>
                      <a:pt x="18" y="10"/>
                      <a:pt x="19" y="11"/>
                    </a:cubicBezTo>
                    <a:cubicBezTo>
                      <a:pt x="19" y="12"/>
                      <a:pt x="22" y="13"/>
                      <a:pt x="22" y="14"/>
                    </a:cubicBezTo>
                    <a:cubicBezTo>
                      <a:pt x="23" y="17"/>
                      <a:pt x="22" y="23"/>
                      <a:pt x="23" y="27"/>
                    </a:cubicBezTo>
                    <a:cubicBezTo>
                      <a:pt x="21" y="27"/>
                      <a:pt x="20" y="27"/>
                      <a:pt x="18" y="27"/>
                    </a:cubicBezTo>
                    <a:cubicBezTo>
                      <a:pt x="16" y="23"/>
                      <a:pt x="13" y="19"/>
                      <a:pt x="13" y="12"/>
                    </a:cubicBezTo>
                    <a:cubicBezTo>
                      <a:pt x="10" y="13"/>
                      <a:pt x="12" y="18"/>
                      <a:pt x="7" y="17"/>
                    </a:cubicBezTo>
                    <a:cubicBezTo>
                      <a:pt x="7" y="20"/>
                      <a:pt x="7" y="23"/>
                      <a:pt x="7" y="26"/>
                    </a:cubicBezTo>
                    <a:cubicBezTo>
                      <a:pt x="8" y="29"/>
                      <a:pt x="3" y="27"/>
                      <a:pt x="3" y="30"/>
                    </a:cubicBezTo>
                    <a:cubicBezTo>
                      <a:pt x="1" y="31"/>
                      <a:pt x="1" y="26"/>
                      <a:pt x="1" y="23"/>
                    </a:cubicBezTo>
                    <a:cubicBezTo>
                      <a:pt x="1" y="22"/>
                      <a:pt x="3" y="21"/>
                      <a:pt x="3" y="21"/>
                    </a:cubicBezTo>
                    <a:cubicBezTo>
                      <a:pt x="3" y="20"/>
                      <a:pt x="1" y="20"/>
                      <a:pt x="1" y="20"/>
                    </a:cubicBezTo>
                    <a:cubicBezTo>
                      <a:pt x="1" y="19"/>
                      <a:pt x="4" y="16"/>
                      <a:pt x="3" y="14"/>
                    </a:cubicBezTo>
                    <a:cubicBezTo>
                      <a:pt x="3" y="11"/>
                      <a:pt x="2" y="11"/>
                      <a:pt x="0" y="11"/>
                    </a:cubicBezTo>
                    <a:cubicBezTo>
                      <a:pt x="2" y="5"/>
                      <a:pt x="4" y="0"/>
                      <a:pt x="12" y="1"/>
                    </a:cubicBezTo>
                    <a:cubicBezTo>
                      <a:pt x="7" y="6"/>
                      <a:pt x="20" y="1"/>
                      <a:pt x="2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0" name="Freeform 97"/>
              <p:cNvSpPr/>
              <p:nvPr>
                <p:custDataLst>
                  <p:tags r:id="rId107"/>
                </p:custDataLst>
              </p:nvPr>
            </p:nvSpPr>
            <p:spPr bwMode="auto">
              <a:xfrm>
                <a:off x="3676418" y="3093310"/>
                <a:ext cx="172002" cy="51947"/>
              </a:xfrm>
              <a:custGeom>
                <a:avLst/>
                <a:gdLst>
                  <a:gd name="T0" fmla="*/ 2 w 63"/>
                  <a:gd name="T1" fmla="*/ 6 h 19"/>
                  <a:gd name="T2" fmla="*/ 8 w 63"/>
                  <a:gd name="T3" fmla="*/ 2 h 19"/>
                  <a:gd name="T4" fmla="*/ 11 w 63"/>
                  <a:gd name="T5" fmla="*/ 5 h 19"/>
                  <a:gd name="T6" fmla="*/ 14 w 63"/>
                  <a:gd name="T7" fmla="*/ 6 h 19"/>
                  <a:gd name="T8" fmla="*/ 28 w 63"/>
                  <a:gd name="T9" fmla="*/ 9 h 19"/>
                  <a:gd name="T10" fmla="*/ 43 w 63"/>
                  <a:gd name="T11" fmla="*/ 8 h 19"/>
                  <a:gd name="T12" fmla="*/ 46 w 63"/>
                  <a:gd name="T13" fmla="*/ 11 h 19"/>
                  <a:gd name="T14" fmla="*/ 51 w 63"/>
                  <a:gd name="T15" fmla="*/ 12 h 19"/>
                  <a:gd name="T16" fmla="*/ 58 w 63"/>
                  <a:gd name="T17" fmla="*/ 12 h 19"/>
                  <a:gd name="T18" fmla="*/ 60 w 63"/>
                  <a:gd name="T19" fmla="*/ 17 h 19"/>
                  <a:gd name="T20" fmla="*/ 57 w 63"/>
                  <a:gd name="T21" fmla="*/ 17 h 19"/>
                  <a:gd name="T22" fmla="*/ 27 w 63"/>
                  <a:gd name="T23" fmla="*/ 12 h 19"/>
                  <a:gd name="T24" fmla="*/ 19 w 63"/>
                  <a:gd name="T25" fmla="*/ 12 h 19"/>
                  <a:gd name="T26" fmla="*/ 9 w 63"/>
                  <a:gd name="T27" fmla="*/ 9 h 19"/>
                  <a:gd name="T28" fmla="*/ 2 w 63"/>
                  <a:gd name="T2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2" h="19">
                    <a:moveTo>
                      <a:pt x="2" y="6"/>
                    </a:moveTo>
                    <a:cubicBezTo>
                      <a:pt x="0" y="1"/>
                      <a:pt x="7" y="4"/>
                      <a:pt x="8" y="2"/>
                    </a:cubicBezTo>
                    <a:cubicBezTo>
                      <a:pt x="11" y="0"/>
                      <a:pt x="10" y="4"/>
                      <a:pt x="11" y="5"/>
                    </a:cubicBezTo>
                    <a:cubicBezTo>
                      <a:pt x="11" y="5"/>
                      <a:pt x="14" y="4"/>
                      <a:pt x="14" y="6"/>
                    </a:cubicBezTo>
                    <a:cubicBezTo>
                      <a:pt x="21" y="4"/>
                      <a:pt x="23" y="5"/>
                      <a:pt x="28" y="9"/>
                    </a:cubicBezTo>
                    <a:cubicBezTo>
                      <a:pt x="34" y="6"/>
                      <a:pt x="36" y="8"/>
                      <a:pt x="43" y="8"/>
                    </a:cubicBezTo>
                    <a:cubicBezTo>
                      <a:pt x="46" y="7"/>
                      <a:pt x="46" y="9"/>
                      <a:pt x="46" y="11"/>
                    </a:cubicBezTo>
                    <a:cubicBezTo>
                      <a:pt x="48" y="10"/>
                      <a:pt x="50" y="10"/>
                      <a:pt x="51" y="12"/>
                    </a:cubicBezTo>
                    <a:cubicBezTo>
                      <a:pt x="54" y="10"/>
                      <a:pt x="58" y="15"/>
                      <a:pt x="58" y="12"/>
                    </a:cubicBezTo>
                    <a:cubicBezTo>
                      <a:pt x="63" y="12"/>
                      <a:pt x="55" y="17"/>
                      <a:pt x="60" y="17"/>
                    </a:cubicBezTo>
                    <a:cubicBezTo>
                      <a:pt x="59" y="19"/>
                      <a:pt x="58" y="16"/>
                      <a:pt x="57" y="17"/>
                    </a:cubicBezTo>
                    <a:cubicBezTo>
                      <a:pt x="45" y="19"/>
                      <a:pt x="36" y="14"/>
                      <a:pt x="27" y="12"/>
                    </a:cubicBezTo>
                    <a:cubicBezTo>
                      <a:pt x="25" y="12"/>
                      <a:pt x="22" y="12"/>
                      <a:pt x="19" y="12"/>
                    </a:cubicBezTo>
                    <a:cubicBezTo>
                      <a:pt x="16" y="12"/>
                      <a:pt x="13" y="10"/>
                      <a:pt x="9" y="9"/>
                    </a:cubicBezTo>
                    <a:cubicBezTo>
                      <a:pt x="6" y="8"/>
                      <a:pt x="2" y="9"/>
                      <a:pt x="2"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1" name="Freeform 98"/>
              <p:cNvSpPr/>
              <p:nvPr>
                <p:custDataLst>
                  <p:tags r:id="rId108"/>
                </p:custDataLst>
              </p:nvPr>
            </p:nvSpPr>
            <p:spPr bwMode="auto">
              <a:xfrm>
                <a:off x="3904984" y="3153338"/>
                <a:ext cx="27705" cy="8081"/>
              </a:xfrm>
              <a:custGeom>
                <a:avLst/>
                <a:gdLst>
                  <a:gd name="T0" fmla="*/ 4 w 10"/>
                  <a:gd name="T1" fmla="*/ 2 h 3"/>
                  <a:gd name="T2" fmla="*/ 10 w 10"/>
                  <a:gd name="T3" fmla="*/ 3 h 3"/>
                  <a:gd name="T4" fmla="*/ 4 w 10"/>
                  <a:gd name="T5" fmla="*/ 3 h 3"/>
                  <a:gd name="T6" fmla="*/ 2 w 10"/>
                  <a:gd name="T7" fmla="*/ 2 h 3"/>
                  <a:gd name="T8" fmla="*/ 4 w 10"/>
                  <a:gd name="T9" fmla="*/ 2 h 3"/>
                </a:gdLst>
                <a:ahLst/>
                <a:cxnLst>
                  <a:cxn ang="0">
                    <a:pos x="T0" y="T1"/>
                  </a:cxn>
                  <a:cxn ang="0">
                    <a:pos x="T2" y="T3"/>
                  </a:cxn>
                  <a:cxn ang="0">
                    <a:pos x="T4" y="T5"/>
                  </a:cxn>
                  <a:cxn ang="0">
                    <a:pos x="T6" y="T7"/>
                  </a:cxn>
                  <a:cxn ang="0">
                    <a:pos x="T8" y="T9"/>
                  </a:cxn>
                </a:cxnLst>
                <a:rect l="0" t="0" r="r" b="b"/>
                <a:pathLst>
                  <a:path w="10" h="3">
                    <a:moveTo>
                      <a:pt x="4" y="2"/>
                    </a:moveTo>
                    <a:cubicBezTo>
                      <a:pt x="6" y="2"/>
                      <a:pt x="9" y="1"/>
                      <a:pt x="10" y="3"/>
                    </a:cubicBezTo>
                    <a:cubicBezTo>
                      <a:pt x="8" y="3"/>
                      <a:pt x="6" y="3"/>
                      <a:pt x="4" y="3"/>
                    </a:cubicBezTo>
                    <a:cubicBezTo>
                      <a:pt x="4" y="2"/>
                      <a:pt x="3" y="2"/>
                      <a:pt x="2" y="2"/>
                    </a:cubicBezTo>
                    <a:cubicBezTo>
                      <a:pt x="0" y="0"/>
                      <a:pt x="3" y="0"/>
                      <a:pt x="4"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2" name="Freeform 99"/>
              <p:cNvSpPr/>
              <p:nvPr>
                <p:custDataLst>
                  <p:tags r:id="rId109"/>
                </p:custDataLst>
              </p:nvPr>
            </p:nvSpPr>
            <p:spPr bwMode="auto">
              <a:xfrm>
                <a:off x="4677259" y="3709745"/>
                <a:ext cx="125827" cy="125827"/>
              </a:xfrm>
              <a:custGeom>
                <a:avLst/>
                <a:gdLst>
                  <a:gd name="T0" fmla="*/ 1 w 46"/>
                  <a:gd name="T1" fmla="*/ 40 h 46"/>
                  <a:gd name="T2" fmla="*/ 4 w 46"/>
                  <a:gd name="T3" fmla="*/ 34 h 46"/>
                  <a:gd name="T4" fmla="*/ 7 w 46"/>
                  <a:gd name="T5" fmla="*/ 32 h 46"/>
                  <a:gd name="T6" fmla="*/ 7 w 46"/>
                  <a:gd name="T7" fmla="*/ 29 h 46"/>
                  <a:gd name="T8" fmla="*/ 10 w 46"/>
                  <a:gd name="T9" fmla="*/ 29 h 46"/>
                  <a:gd name="T10" fmla="*/ 11 w 46"/>
                  <a:gd name="T11" fmla="*/ 26 h 46"/>
                  <a:gd name="T12" fmla="*/ 17 w 46"/>
                  <a:gd name="T13" fmla="*/ 25 h 46"/>
                  <a:gd name="T14" fmla="*/ 20 w 46"/>
                  <a:gd name="T15" fmla="*/ 22 h 46"/>
                  <a:gd name="T16" fmla="*/ 23 w 46"/>
                  <a:gd name="T17" fmla="*/ 17 h 46"/>
                  <a:gd name="T18" fmla="*/ 26 w 46"/>
                  <a:gd name="T19" fmla="*/ 14 h 46"/>
                  <a:gd name="T20" fmla="*/ 30 w 46"/>
                  <a:gd name="T21" fmla="*/ 16 h 46"/>
                  <a:gd name="T22" fmla="*/ 29 w 46"/>
                  <a:gd name="T23" fmla="*/ 10 h 46"/>
                  <a:gd name="T24" fmla="*/ 35 w 46"/>
                  <a:gd name="T25" fmla="*/ 2 h 46"/>
                  <a:gd name="T26" fmla="*/ 39 w 46"/>
                  <a:gd name="T27" fmla="*/ 0 h 46"/>
                  <a:gd name="T28" fmla="*/ 44 w 46"/>
                  <a:gd name="T29" fmla="*/ 2 h 46"/>
                  <a:gd name="T30" fmla="*/ 45 w 46"/>
                  <a:gd name="T31" fmla="*/ 10 h 46"/>
                  <a:gd name="T32" fmla="*/ 44 w 46"/>
                  <a:gd name="T33" fmla="*/ 14 h 46"/>
                  <a:gd name="T34" fmla="*/ 41 w 46"/>
                  <a:gd name="T35" fmla="*/ 14 h 46"/>
                  <a:gd name="T36" fmla="*/ 39 w 46"/>
                  <a:gd name="T37" fmla="*/ 22 h 46"/>
                  <a:gd name="T38" fmla="*/ 33 w 46"/>
                  <a:gd name="T39" fmla="*/ 23 h 46"/>
                  <a:gd name="T40" fmla="*/ 29 w 46"/>
                  <a:gd name="T41" fmla="*/ 34 h 46"/>
                  <a:gd name="T42" fmla="*/ 26 w 46"/>
                  <a:gd name="T43" fmla="*/ 40 h 46"/>
                  <a:gd name="T44" fmla="*/ 23 w 46"/>
                  <a:gd name="T45" fmla="*/ 42 h 46"/>
                  <a:gd name="T46" fmla="*/ 11 w 46"/>
                  <a:gd name="T47" fmla="*/ 38 h 46"/>
                  <a:gd name="T48" fmla="*/ 5 w 46"/>
                  <a:gd name="T49" fmla="*/ 40 h 46"/>
                  <a:gd name="T50" fmla="*/ 4 w 46"/>
                  <a:gd name="T51" fmla="*/ 37 h 46"/>
                  <a:gd name="T52" fmla="*/ 1 w 46"/>
                  <a:gd name="T53"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6">
                    <a:moveTo>
                      <a:pt x="1" y="40"/>
                    </a:moveTo>
                    <a:cubicBezTo>
                      <a:pt x="0" y="38"/>
                      <a:pt x="2" y="35"/>
                      <a:pt x="4" y="34"/>
                    </a:cubicBezTo>
                    <a:cubicBezTo>
                      <a:pt x="4" y="33"/>
                      <a:pt x="7" y="33"/>
                      <a:pt x="7" y="32"/>
                    </a:cubicBezTo>
                    <a:cubicBezTo>
                      <a:pt x="7" y="32"/>
                      <a:pt x="6" y="30"/>
                      <a:pt x="7" y="29"/>
                    </a:cubicBezTo>
                    <a:cubicBezTo>
                      <a:pt x="7" y="29"/>
                      <a:pt x="9" y="30"/>
                      <a:pt x="10" y="29"/>
                    </a:cubicBezTo>
                    <a:cubicBezTo>
                      <a:pt x="10" y="29"/>
                      <a:pt x="11" y="26"/>
                      <a:pt x="11" y="26"/>
                    </a:cubicBezTo>
                    <a:cubicBezTo>
                      <a:pt x="13" y="25"/>
                      <a:pt x="16" y="27"/>
                      <a:pt x="17" y="25"/>
                    </a:cubicBezTo>
                    <a:cubicBezTo>
                      <a:pt x="18" y="22"/>
                      <a:pt x="17" y="22"/>
                      <a:pt x="20" y="22"/>
                    </a:cubicBezTo>
                    <a:cubicBezTo>
                      <a:pt x="23" y="21"/>
                      <a:pt x="22" y="19"/>
                      <a:pt x="23" y="17"/>
                    </a:cubicBezTo>
                    <a:cubicBezTo>
                      <a:pt x="23" y="17"/>
                      <a:pt x="28" y="21"/>
                      <a:pt x="26" y="14"/>
                    </a:cubicBezTo>
                    <a:cubicBezTo>
                      <a:pt x="28" y="14"/>
                      <a:pt x="29" y="16"/>
                      <a:pt x="30" y="16"/>
                    </a:cubicBezTo>
                    <a:cubicBezTo>
                      <a:pt x="31" y="13"/>
                      <a:pt x="29" y="13"/>
                      <a:pt x="29" y="10"/>
                    </a:cubicBezTo>
                    <a:cubicBezTo>
                      <a:pt x="34" y="11"/>
                      <a:pt x="33" y="5"/>
                      <a:pt x="35" y="2"/>
                    </a:cubicBezTo>
                    <a:cubicBezTo>
                      <a:pt x="36" y="1"/>
                      <a:pt x="40" y="2"/>
                      <a:pt x="39" y="0"/>
                    </a:cubicBezTo>
                    <a:cubicBezTo>
                      <a:pt x="41" y="0"/>
                      <a:pt x="41" y="3"/>
                      <a:pt x="44" y="2"/>
                    </a:cubicBezTo>
                    <a:cubicBezTo>
                      <a:pt x="43" y="7"/>
                      <a:pt x="46" y="6"/>
                      <a:pt x="45" y="10"/>
                    </a:cubicBezTo>
                    <a:cubicBezTo>
                      <a:pt x="43" y="10"/>
                      <a:pt x="45" y="13"/>
                      <a:pt x="44" y="14"/>
                    </a:cubicBezTo>
                    <a:cubicBezTo>
                      <a:pt x="43" y="15"/>
                      <a:pt x="41" y="14"/>
                      <a:pt x="41" y="14"/>
                    </a:cubicBezTo>
                    <a:cubicBezTo>
                      <a:pt x="40" y="15"/>
                      <a:pt x="40" y="19"/>
                      <a:pt x="39" y="22"/>
                    </a:cubicBezTo>
                    <a:cubicBezTo>
                      <a:pt x="36" y="24"/>
                      <a:pt x="36" y="21"/>
                      <a:pt x="33" y="23"/>
                    </a:cubicBezTo>
                    <a:cubicBezTo>
                      <a:pt x="29" y="25"/>
                      <a:pt x="30" y="30"/>
                      <a:pt x="29" y="34"/>
                    </a:cubicBezTo>
                    <a:cubicBezTo>
                      <a:pt x="28" y="35"/>
                      <a:pt x="24" y="35"/>
                      <a:pt x="26" y="40"/>
                    </a:cubicBezTo>
                    <a:cubicBezTo>
                      <a:pt x="23" y="39"/>
                      <a:pt x="23" y="41"/>
                      <a:pt x="23" y="42"/>
                    </a:cubicBezTo>
                    <a:cubicBezTo>
                      <a:pt x="19" y="39"/>
                      <a:pt x="12" y="46"/>
                      <a:pt x="11" y="38"/>
                    </a:cubicBezTo>
                    <a:cubicBezTo>
                      <a:pt x="10" y="39"/>
                      <a:pt x="7" y="41"/>
                      <a:pt x="5" y="40"/>
                    </a:cubicBezTo>
                    <a:cubicBezTo>
                      <a:pt x="5" y="39"/>
                      <a:pt x="4" y="37"/>
                      <a:pt x="4" y="37"/>
                    </a:cubicBezTo>
                    <a:cubicBezTo>
                      <a:pt x="0" y="37"/>
                      <a:pt x="7" y="42"/>
                      <a:pt x="1" y="4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3" name="Freeform 100"/>
              <p:cNvSpPr/>
              <p:nvPr>
                <p:custDataLst>
                  <p:tags r:id="rId110"/>
                </p:custDataLst>
              </p:nvPr>
            </p:nvSpPr>
            <p:spPr bwMode="auto">
              <a:xfrm>
                <a:off x="6380194" y="1219764"/>
                <a:ext cx="180082" cy="130444"/>
              </a:xfrm>
              <a:custGeom>
                <a:avLst/>
                <a:gdLst>
                  <a:gd name="T0" fmla="*/ 18 w 66"/>
                  <a:gd name="T1" fmla="*/ 0 h 48"/>
                  <a:gd name="T2" fmla="*/ 26 w 66"/>
                  <a:gd name="T3" fmla="*/ 6 h 48"/>
                  <a:gd name="T4" fmla="*/ 30 w 66"/>
                  <a:gd name="T5" fmla="*/ 7 h 48"/>
                  <a:gd name="T6" fmla="*/ 33 w 66"/>
                  <a:gd name="T7" fmla="*/ 7 h 48"/>
                  <a:gd name="T8" fmla="*/ 35 w 66"/>
                  <a:gd name="T9" fmla="*/ 8 h 48"/>
                  <a:gd name="T10" fmla="*/ 39 w 66"/>
                  <a:gd name="T11" fmla="*/ 11 h 48"/>
                  <a:gd name="T12" fmla="*/ 43 w 66"/>
                  <a:gd name="T13" fmla="*/ 11 h 48"/>
                  <a:gd name="T14" fmla="*/ 52 w 66"/>
                  <a:gd name="T15" fmla="*/ 14 h 48"/>
                  <a:gd name="T16" fmla="*/ 52 w 66"/>
                  <a:gd name="T17" fmla="*/ 19 h 48"/>
                  <a:gd name="T18" fmla="*/ 57 w 66"/>
                  <a:gd name="T19" fmla="*/ 19 h 48"/>
                  <a:gd name="T20" fmla="*/ 57 w 66"/>
                  <a:gd name="T21" fmla="*/ 22 h 48"/>
                  <a:gd name="T22" fmla="*/ 66 w 66"/>
                  <a:gd name="T23" fmla="*/ 28 h 48"/>
                  <a:gd name="T24" fmla="*/ 64 w 66"/>
                  <a:gd name="T25" fmla="*/ 32 h 48"/>
                  <a:gd name="T26" fmla="*/ 61 w 66"/>
                  <a:gd name="T27" fmla="*/ 31 h 48"/>
                  <a:gd name="T28" fmla="*/ 54 w 66"/>
                  <a:gd name="T29" fmla="*/ 35 h 48"/>
                  <a:gd name="T30" fmla="*/ 52 w 66"/>
                  <a:gd name="T31" fmla="*/ 38 h 48"/>
                  <a:gd name="T32" fmla="*/ 49 w 66"/>
                  <a:gd name="T33" fmla="*/ 41 h 48"/>
                  <a:gd name="T34" fmla="*/ 41 w 66"/>
                  <a:gd name="T35" fmla="*/ 41 h 48"/>
                  <a:gd name="T36" fmla="*/ 41 w 66"/>
                  <a:gd name="T37" fmla="*/ 43 h 48"/>
                  <a:gd name="T38" fmla="*/ 35 w 66"/>
                  <a:gd name="T39" fmla="*/ 44 h 48"/>
                  <a:gd name="T40" fmla="*/ 33 w 66"/>
                  <a:gd name="T41" fmla="*/ 41 h 48"/>
                  <a:gd name="T42" fmla="*/ 24 w 66"/>
                  <a:gd name="T43" fmla="*/ 41 h 48"/>
                  <a:gd name="T44" fmla="*/ 21 w 66"/>
                  <a:gd name="T45" fmla="*/ 38 h 48"/>
                  <a:gd name="T46" fmla="*/ 26 w 66"/>
                  <a:gd name="T47" fmla="*/ 35 h 48"/>
                  <a:gd name="T48" fmla="*/ 18 w 66"/>
                  <a:gd name="T49" fmla="*/ 34 h 48"/>
                  <a:gd name="T50" fmla="*/ 23 w 66"/>
                  <a:gd name="T51" fmla="*/ 31 h 48"/>
                  <a:gd name="T52" fmla="*/ 26 w 66"/>
                  <a:gd name="T53" fmla="*/ 28 h 48"/>
                  <a:gd name="T54" fmla="*/ 30 w 66"/>
                  <a:gd name="T55" fmla="*/ 29 h 48"/>
                  <a:gd name="T56" fmla="*/ 29 w 66"/>
                  <a:gd name="T57" fmla="*/ 25 h 48"/>
                  <a:gd name="T58" fmla="*/ 15 w 66"/>
                  <a:gd name="T59" fmla="*/ 28 h 48"/>
                  <a:gd name="T60" fmla="*/ 11 w 66"/>
                  <a:gd name="T61" fmla="*/ 26 h 48"/>
                  <a:gd name="T62" fmla="*/ 8 w 66"/>
                  <a:gd name="T63" fmla="*/ 23 h 48"/>
                  <a:gd name="T64" fmla="*/ 2 w 66"/>
                  <a:gd name="T65" fmla="*/ 20 h 48"/>
                  <a:gd name="T66" fmla="*/ 0 w 66"/>
                  <a:gd name="T67" fmla="*/ 16 h 48"/>
                  <a:gd name="T68" fmla="*/ 5 w 66"/>
                  <a:gd name="T69" fmla="*/ 13 h 48"/>
                  <a:gd name="T70" fmla="*/ 8 w 66"/>
                  <a:gd name="T71" fmla="*/ 10 h 48"/>
                  <a:gd name="T72" fmla="*/ 9 w 66"/>
                  <a:gd name="T73" fmla="*/ 6 h 48"/>
                  <a:gd name="T74" fmla="*/ 12 w 66"/>
                  <a:gd name="T75" fmla="*/ 6 h 48"/>
                  <a:gd name="T76" fmla="*/ 15 w 66"/>
                  <a:gd name="T77" fmla="*/ 3 h 48"/>
                  <a:gd name="T78" fmla="*/ 18 w 66"/>
                  <a:gd name="T7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6" h="48">
                    <a:moveTo>
                      <a:pt x="18" y="0"/>
                    </a:moveTo>
                    <a:cubicBezTo>
                      <a:pt x="21" y="2"/>
                      <a:pt x="25" y="2"/>
                      <a:pt x="26" y="6"/>
                    </a:cubicBezTo>
                    <a:cubicBezTo>
                      <a:pt x="28" y="4"/>
                      <a:pt x="29" y="7"/>
                      <a:pt x="30" y="7"/>
                    </a:cubicBezTo>
                    <a:cubicBezTo>
                      <a:pt x="31" y="7"/>
                      <a:pt x="33" y="7"/>
                      <a:pt x="33" y="7"/>
                    </a:cubicBezTo>
                    <a:cubicBezTo>
                      <a:pt x="33" y="7"/>
                      <a:pt x="34" y="9"/>
                      <a:pt x="35" y="8"/>
                    </a:cubicBezTo>
                    <a:cubicBezTo>
                      <a:pt x="37" y="6"/>
                      <a:pt x="36" y="10"/>
                      <a:pt x="39" y="11"/>
                    </a:cubicBezTo>
                    <a:cubicBezTo>
                      <a:pt x="40" y="12"/>
                      <a:pt x="42" y="11"/>
                      <a:pt x="43" y="11"/>
                    </a:cubicBezTo>
                    <a:cubicBezTo>
                      <a:pt x="44" y="12"/>
                      <a:pt x="47" y="17"/>
                      <a:pt x="52" y="14"/>
                    </a:cubicBezTo>
                    <a:cubicBezTo>
                      <a:pt x="52" y="16"/>
                      <a:pt x="52" y="17"/>
                      <a:pt x="52" y="19"/>
                    </a:cubicBezTo>
                    <a:cubicBezTo>
                      <a:pt x="53" y="19"/>
                      <a:pt x="56" y="18"/>
                      <a:pt x="57" y="19"/>
                    </a:cubicBezTo>
                    <a:cubicBezTo>
                      <a:pt x="57" y="19"/>
                      <a:pt x="56" y="21"/>
                      <a:pt x="57" y="22"/>
                    </a:cubicBezTo>
                    <a:cubicBezTo>
                      <a:pt x="59" y="24"/>
                      <a:pt x="62" y="25"/>
                      <a:pt x="66" y="28"/>
                    </a:cubicBezTo>
                    <a:cubicBezTo>
                      <a:pt x="66" y="29"/>
                      <a:pt x="65" y="32"/>
                      <a:pt x="64" y="32"/>
                    </a:cubicBezTo>
                    <a:cubicBezTo>
                      <a:pt x="63" y="33"/>
                      <a:pt x="61" y="31"/>
                      <a:pt x="61" y="31"/>
                    </a:cubicBezTo>
                    <a:cubicBezTo>
                      <a:pt x="59" y="32"/>
                      <a:pt x="57" y="34"/>
                      <a:pt x="54" y="35"/>
                    </a:cubicBezTo>
                    <a:cubicBezTo>
                      <a:pt x="52" y="35"/>
                      <a:pt x="53" y="37"/>
                      <a:pt x="52" y="38"/>
                    </a:cubicBezTo>
                    <a:cubicBezTo>
                      <a:pt x="50" y="38"/>
                      <a:pt x="50" y="39"/>
                      <a:pt x="49" y="41"/>
                    </a:cubicBezTo>
                    <a:cubicBezTo>
                      <a:pt x="45" y="42"/>
                      <a:pt x="44" y="38"/>
                      <a:pt x="41" y="41"/>
                    </a:cubicBezTo>
                    <a:cubicBezTo>
                      <a:pt x="39" y="41"/>
                      <a:pt x="40" y="43"/>
                      <a:pt x="41" y="43"/>
                    </a:cubicBezTo>
                    <a:cubicBezTo>
                      <a:pt x="40" y="48"/>
                      <a:pt x="35" y="39"/>
                      <a:pt x="35" y="44"/>
                    </a:cubicBezTo>
                    <a:cubicBezTo>
                      <a:pt x="33" y="44"/>
                      <a:pt x="33" y="42"/>
                      <a:pt x="33" y="41"/>
                    </a:cubicBezTo>
                    <a:cubicBezTo>
                      <a:pt x="30" y="44"/>
                      <a:pt x="29" y="40"/>
                      <a:pt x="24" y="41"/>
                    </a:cubicBezTo>
                    <a:cubicBezTo>
                      <a:pt x="25" y="39"/>
                      <a:pt x="23" y="38"/>
                      <a:pt x="21" y="38"/>
                    </a:cubicBezTo>
                    <a:cubicBezTo>
                      <a:pt x="22" y="36"/>
                      <a:pt x="26" y="38"/>
                      <a:pt x="26" y="35"/>
                    </a:cubicBezTo>
                    <a:cubicBezTo>
                      <a:pt x="26" y="32"/>
                      <a:pt x="20" y="34"/>
                      <a:pt x="18" y="34"/>
                    </a:cubicBezTo>
                    <a:cubicBezTo>
                      <a:pt x="17" y="30"/>
                      <a:pt x="21" y="32"/>
                      <a:pt x="23" y="31"/>
                    </a:cubicBezTo>
                    <a:cubicBezTo>
                      <a:pt x="23" y="31"/>
                      <a:pt x="26" y="28"/>
                      <a:pt x="26" y="28"/>
                    </a:cubicBezTo>
                    <a:cubicBezTo>
                      <a:pt x="27" y="28"/>
                      <a:pt x="28" y="30"/>
                      <a:pt x="30" y="29"/>
                    </a:cubicBezTo>
                    <a:cubicBezTo>
                      <a:pt x="31" y="27"/>
                      <a:pt x="29" y="27"/>
                      <a:pt x="29" y="25"/>
                    </a:cubicBezTo>
                    <a:cubicBezTo>
                      <a:pt x="27" y="26"/>
                      <a:pt x="18" y="25"/>
                      <a:pt x="15" y="28"/>
                    </a:cubicBezTo>
                    <a:cubicBezTo>
                      <a:pt x="13" y="30"/>
                      <a:pt x="15" y="27"/>
                      <a:pt x="11" y="26"/>
                    </a:cubicBezTo>
                    <a:cubicBezTo>
                      <a:pt x="6" y="25"/>
                      <a:pt x="3" y="27"/>
                      <a:pt x="8" y="23"/>
                    </a:cubicBezTo>
                    <a:cubicBezTo>
                      <a:pt x="8" y="21"/>
                      <a:pt x="3" y="22"/>
                      <a:pt x="2" y="20"/>
                    </a:cubicBezTo>
                    <a:cubicBezTo>
                      <a:pt x="4" y="17"/>
                      <a:pt x="7" y="13"/>
                      <a:pt x="0" y="16"/>
                    </a:cubicBezTo>
                    <a:cubicBezTo>
                      <a:pt x="1" y="14"/>
                      <a:pt x="2" y="13"/>
                      <a:pt x="5" y="13"/>
                    </a:cubicBezTo>
                    <a:cubicBezTo>
                      <a:pt x="7" y="13"/>
                      <a:pt x="6" y="10"/>
                      <a:pt x="8" y="10"/>
                    </a:cubicBezTo>
                    <a:cubicBezTo>
                      <a:pt x="10" y="10"/>
                      <a:pt x="8" y="7"/>
                      <a:pt x="9" y="6"/>
                    </a:cubicBezTo>
                    <a:cubicBezTo>
                      <a:pt x="10" y="5"/>
                      <a:pt x="12" y="6"/>
                      <a:pt x="12" y="6"/>
                    </a:cubicBezTo>
                    <a:cubicBezTo>
                      <a:pt x="14" y="5"/>
                      <a:pt x="13" y="3"/>
                      <a:pt x="15" y="3"/>
                    </a:cubicBezTo>
                    <a:cubicBezTo>
                      <a:pt x="16" y="1"/>
                      <a:pt x="18" y="2"/>
                      <a:pt x="1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4" name="Freeform 101"/>
              <p:cNvSpPr/>
              <p:nvPr>
                <p:custDataLst>
                  <p:tags r:id="rId111"/>
                </p:custDataLst>
              </p:nvPr>
            </p:nvSpPr>
            <p:spPr bwMode="auto">
              <a:xfrm>
                <a:off x="2116860" y="1265939"/>
                <a:ext cx="234338" cy="120055"/>
              </a:xfrm>
              <a:custGeom>
                <a:avLst/>
                <a:gdLst>
                  <a:gd name="T0" fmla="*/ 30 w 86"/>
                  <a:gd name="T1" fmla="*/ 30 h 44"/>
                  <a:gd name="T2" fmla="*/ 27 w 86"/>
                  <a:gd name="T3" fmla="*/ 32 h 44"/>
                  <a:gd name="T4" fmla="*/ 19 w 86"/>
                  <a:gd name="T5" fmla="*/ 30 h 44"/>
                  <a:gd name="T6" fmla="*/ 24 w 86"/>
                  <a:gd name="T7" fmla="*/ 27 h 44"/>
                  <a:gd name="T8" fmla="*/ 33 w 86"/>
                  <a:gd name="T9" fmla="*/ 21 h 44"/>
                  <a:gd name="T10" fmla="*/ 30 w 86"/>
                  <a:gd name="T11" fmla="*/ 17 h 44"/>
                  <a:gd name="T12" fmla="*/ 22 w 86"/>
                  <a:gd name="T13" fmla="*/ 17 h 44"/>
                  <a:gd name="T14" fmla="*/ 15 w 86"/>
                  <a:gd name="T15" fmla="*/ 23 h 44"/>
                  <a:gd name="T16" fmla="*/ 5 w 86"/>
                  <a:gd name="T17" fmla="*/ 21 h 44"/>
                  <a:gd name="T18" fmla="*/ 6 w 86"/>
                  <a:gd name="T19" fmla="*/ 11 h 44"/>
                  <a:gd name="T20" fmla="*/ 3 w 86"/>
                  <a:gd name="T21" fmla="*/ 12 h 44"/>
                  <a:gd name="T22" fmla="*/ 2 w 86"/>
                  <a:gd name="T23" fmla="*/ 5 h 44"/>
                  <a:gd name="T24" fmla="*/ 5 w 86"/>
                  <a:gd name="T25" fmla="*/ 6 h 44"/>
                  <a:gd name="T26" fmla="*/ 14 w 86"/>
                  <a:gd name="T27" fmla="*/ 3 h 44"/>
                  <a:gd name="T28" fmla="*/ 15 w 86"/>
                  <a:gd name="T29" fmla="*/ 8 h 44"/>
                  <a:gd name="T30" fmla="*/ 27 w 86"/>
                  <a:gd name="T31" fmla="*/ 9 h 44"/>
                  <a:gd name="T32" fmla="*/ 31 w 86"/>
                  <a:gd name="T33" fmla="*/ 3 h 44"/>
                  <a:gd name="T34" fmla="*/ 46 w 86"/>
                  <a:gd name="T35" fmla="*/ 5 h 44"/>
                  <a:gd name="T36" fmla="*/ 48 w 86"/>
                  <a:gd name="T37" fmla="*/ 5 h 44"/>
                  <a:gd name="T38" fmla="*/ 54 w 86"/>
                  <a:gd name="T39" fmla="*/ 9 h 44"/>
                  <a:gd name="T40" fmla="*/ 52 w 86"/>
                  <a:gd name="T41" fmla="*/ 12 h 44"/>
                  <a:gd name="T42" fmla="*/ 59 w 86"/>
                  <a:gd name="T43" fmla="*/ 11 h 44"/>
                  <a:gd name="T44" fmla="*/ 68 w 86"/>
                  <a:gd name="T45" fmla="*/ 14 h 44"/>
                  <a:gd name="T46" fmla="*/ 70 w 86"/>
                  <a:gd name="T47" fmla="*/ 17 h 44"/>
                  <a:gd name="T48" fmla="*/ 71 w 86"/>
                  <a:gd name="T49" fmla="*/ 18 h 44"/>
                  <a:gd name="T50" fmla="*/ 73 w 86"/>
                  <a:gd name="T51" fmla="*/ 21 h 44"/>
                  <a:gd name="T52" fmla="*/ 76 w 86"/>
                  <a:gd name="T53" fmla="*/ 21 h 44"/>
                  <a:gd name="T54" fmla="*/ 76 w 86"/>
                  <a:gd name="T55" fmla="*/ 24 h 44"/>
                  <a:gd name="T56" fmla="*/ 79 w 86"/>
                  <a:gd name="T57" fmla="*/ 24 h 44"/>
                  <a:gd name="T58" fmla="*/ 80 w 86"/>
                  <a:gd name="T59" fmla="*/ 29 h 44"/>
                  <a:gd name="T60" fmla="*/ 85 w 86"/>
                  <a:gd name="T61" fmla="*/ 29 h 44"/>
                  <a:gd name="T62" fmla="*/ 80 w 86"/>
                  <a:gd name="T63" fmla="*/ 32 h 44"/>
                  <a:gd name="T64" fmla="*/ 80 w 86"/>
                  <a:gd name="T65" fmla="*/ 33 h 44"/>
                  <a:gd name="T66" fmla="*/ 65 w 86"/>
                  <a:gd name="T67" fmla="*/ 33 h 44"/>
                  <a:gd name="T68" fmla="*/ 65 w 86"/>
                  <a:gd name="T69" fmla="*/ 24 h 44"/>
                  <a:gd name="T70" fmla="*/ 51 w 86"/>
                  <a:gd name="T71" fmla="*/ 23 h 44"/>
                  <a:gd name="T72" fmla="*/ 49 w 86"/>
                  <a:gd name="T73" fmla="*/ 27 h 44"/>
                  <a:gd name="T74" fmla="*/ 46 w 86"/>
                  <a:gd name="T75" fmla="*/ 27 h 44"/>
                  <a:gd name="T76" fmla="*/ 43 w 86"/>
                  <a:gd name="T77" fmla="*/ 30 h 44"/>
                  <a:gd name="T78" fmla="*/ 45 w 86"/>
                  <a:gd name="T79" fmla="*/ 32 h 44"/>
                  <a:gd name="T80" fmla="*/ 40 w 86"/>
                  <a:gd name="T81" fmla="*/ 33 h 44"/>
                  <a:gd name="T82" fmla="*/ 40 w 86"/>
                  <a:gd name="T83" fmla="*/ 42 h 44"/>
                  <a:gd name="T84" fmla="*/ 21 w 86"/>
                  <a:gd name="T85" fmla="*/ 36 h 44"/>
                  <a:gd name="T86" fmla="*/ 25 w 86"/>
                  <a:gd name="T87" fmla="*/ 33 h 44"/>
                  <a:gd name="T88" fmla="*/ 31 w 86"/>
                  <a:gd name="T89" fmla="*/ 33 h 44"/>
                  <a:gd name="T90" fmla="*/ 30 w 86"/>
                  <a:gd name="T91" fmla="*/ 3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 h="44">
                    <a:moveTo>
                      <a:pt x="30" y="30"/>
                    </a:moveTo>
                    <a:cubicBezTo>
                      <a:pt x="29" y="27"/>
                      <a:pt x="27" y="31"/>
                      <a:pt x="27" y="32"/>
                    </a:cubicBezTo>
                    <a:cubicBezTo>
                      <a:pt x="25" y="32"/>
                      <a:pt x="23" y="28"/>
                      <a:pt x="19" y="30"/>
                    </a:cubicBezTo>
                    <a:cubicBezTo>
                      <a:pt x="20" y="27"/>
                      <a:pt x="22" y="28"/>
                      <a:pt x="24" y="27"/>
                    </a:cubicBezTo>
                    <a:cubicBezTo>
                      <a:pt x="27" y="25"/>
                      <a:pt x="29" y="21"/>
                      <a:pt x="33" y="21"/>
                    </a:cubicBezTo>
                    <a:cubicBezTo>
                      <a:pt x="32" y="20"/>
                      <a:pt x="29" y="20"/>
                      <a:pt x="30" y="17"/>
                    </a:cubicBezTo>
                    <a:cubicBezTo>
                      <a:pt x="27" y="16"/>
                      <a:pt x="24" y="21"/>
                      <a:pt x="22" y="17"/>
                    </a:cubicBezTo>
                    <a:cubicBezTo>
                      <a:pt x="20" y="19"/>
                      <a:pt x="18" y="21"/>
                      <a:pt x="15" y="23"/>
                    </a:cubicBezTo>
                    <a:cubicBezTo>
                      <a:pt x="10" y="23"/>
                      <a:pt x="10" y="20"/>
                      <a:pt x="5" y="21"/>
                    </a:cubicBezTo>
                    <a:cubicBezTo>
                      <a:pt x="8" y="18"/>
                      <a:pt x="8" y="15"/>
                      <a:pt x="6" y="11"/>
                    </a:cubicBezTo>
                    <a:cubicBezTo>
                      <a:pt x="4" y="11"/>
                      <a:pt x="3" y="11"/>
                      <a:pt x="3" y="12"/>
                    </a:cubicBezTo>
                    <a:cubicBezTo>
                      <a:pt x="0" y="12"/>
                      <a:pt x="2" y="7"/>
                      <a:pt x="2" y="5"/>
                    </a:cubicBezTo>
                    <a:cubicBezTo>
                      <a:pt x="3" y="5"/>
                      <a:pt x="4" y="5"/>
                      <a:pt x="5" y="6"/>
                    </a:cubicBezTo>
                    <a:cubicBezTo>
                      <a:pt x="6" y="3"/>
                      <a:pt x="13" y="7"/>
                      <a:pt x="14" y="3"/>
                    </a:cubicBezTo>
                    <a:cubicBezTo>
                      <a:pt x="15" y="4"/>
                      <a:pt x="15" y="6"/>
                      <a:pt x="15" y="8"/>
                    </a:cubicBezTo>
                    <a:cubicBezTo>
                      <a:pt x="21" y="9"/>
                      <a:pt x="26" y="0"/>
                      <a:pt x="27" y="9"/>
                    </a:cubicBezTo>
                    <a:cubicBezTo>
                      <a:pt x="31" y="10"/>
                      <a:pt x="32" y="7"/>
                      <a:pt x="31" y="3"/>
                    </a:cubicBezTo>
                    <a:cubicBezTo>
                      <a:pt x="35" y="5"/>
                      <a:pt x="40" y="4"/>
                      <a:pt x="46" y="5"/>
                    </a:cubicBezTo>
                    <a:cubicBezTo>
                      <a:pt x="47" y="5"/>
                      <a:pt x="47" y="7"/>
                      <a:pt x="48" y="5"/>
                    </a:cubicBezTo>
                    <a:cubicBezTo>
                      <a:pt x="50" y="5"/>
                      <a:pt x="48" y="12"/>
                      <a:pt x="54" y="9"/>
                    </a:cubicBezTo>
                    <a:cubicBezTo>
                      <a:pt x="53" y="10"/>
                      <a:pt x="52" y="11"/>
                      <a:pt x="52" y="12"/>
                    </a:cubicBezTo>
                    <a:cubicBezTo>
                      <a:pt x="54" y="11"/>
                      <a:pt x="60" y="14"/>
                      <a:pt x="59" y="11"/>
                    </a:cubicBezTo>
                    <a:cubicBezTo>
                      <a:pt x="61" y="12"/>
                      <a:pt x="62" y="15"/>
                      <a:pt x="68" y="14"/>
                    </a:cubicBezTo>
                    <a:cubicBezTo>
                      <a:pt x="66" y="16"/>
                      <a:pt x="68" y="16"/>
                      <a:pt x="70" y="17"/>
                    </a:cubicBezTo>
                    <a:cubicBezTo>
                      <a:pt x="71" y="17"/>
                      <a:pt x="70" y="18"/>
                      <a:pt x="71" y="18"/>
                    </a:cubicBezTo>
                    <a:cubicBezTo>
                      <a:pt x="73" y="18"/>
                      <a:pt x="72" y="20"/>
                      <a:pt x="73" y="21"/>
                    </a:cubicBezTo>
                    <a:cubicBezTo>
                      <a:pt x="73" y="22"/>
                      <a:pt x="75" y="21"/>
                      <a:pt x="76" y="21"/>
                    </a:cubicBezTo>
                    <a:cubicBezTo>
                      <a:pt x="76" y="22"/>
                      <a:pt x="75" y="24"/>
                      <a:pt x="76" y="24"/>
                    </a:cubicBezTo>
                    <a:cubicBezTo>
                      <a:pt x="76" y="25"/>
                      <a:pt x="78" y="24"/>
                      <a:pt x="79" y="24"/>
                    </a:cubicBezTo>
                    <a:cubicBezTo>
                      <a:pt x="80" y="25"/>
                      <a:pt x="79" y="27"/>
                      <a:pt x="80" y="29"/>
                    </a:cubicBezTo>
                    <a:cubicBezTo>
                      <a:pt x="83" y="29"/>
                      <a:pt x="84" y="26"/>
                      <a:pt x="85" y="29"/>
                    </a:cubicBezTo>
                    <a:cubicBezTo>
                      <a:pt x="86" y="33"/>
                      <a:pt x="81" y="30"/>
                      <a:pt x="80" y="32"/>
                    </a:cubicBezTo>
                    <a:cubicBezTo>
                      <a:pt x="80" y="32"/>
                      <a:pt x="80" y="33"/>
                      <a:pt x="80" y="33"/>
                    </a:cubicBezTo>
                    <a:cubicBezTo>
                      <a:pt x="76" y="34"/>
                      <a:pt x="70" y="32"/>
                      <a:pt x="65" y="33"/>
                    </a:cubicBezTo>
                    <a:cubicBezTo>
                      <a:pt x="64" y="28"/>
                      <a:pt x="65" y="30"/>
                      <a:pt x="65" y="24"/>
                    </a:cubicBezTo>
                    <a:cubicBezTo>
                      <a:pt x="64" y="20"/>
                      <a:pt x="54" y="20"/>
                      <a:pt x="51" y="23"/>
                    </a:cubicBezTo>
                    <a:cubicBezTo>
                      <a:pt x="48" y="23"/>
                      <a:pt x="50" y="26"/>
                      <a:pt x="49" y="27"/>
                    </a:cubicBezTo>
                    <a:cubicBezTo>
                      <a:pt x="49" y="28"/>
                      <a:pt x="46" y="27"/>
                      <a:pt x="46" y="27"/>
                    </a:cubicBezTo>
                    <a:cubicBezTo>
                      <a:pt x="45" y="28"/>
                      <a:pt x="46" y="31"/>
                      <a:pt x="43" y="30"/>
                    </a:cubicBezTo>
                    <a:cubicBezTo>
                      <a:pt x="43" y="31"/>
                      <a:pt x="44" y="31"/>
                      <a:pt x="45" y="32"/>
                    </a:cubicBezTo>
                    <a:cubicBezTo>
                      <a:pt x="44" y="33"/>
                      <a:pt x="42" y="33"/>
                      <a:pt x="40" y="33"/>
                    </a:cubicBezTo>
                    <a:cubicBezTo>
                      <a:pt x="39" y="38"/>
                      <a:pt x="40" y="36"/>
                      <a:pt x="40" y="42"/>
                    </a:cubicBezTo>
                    <a:cubicBezTo>
                      <a:pt x="35" y="43"/>
                      <a:pt x="22" y="44"/>
                      <a:pt x="21" y="36"/>
                    </a:cubicBezTo>
                    <a:cubicBezTo>
                      <a:pt x="23" y="36"/>
                      <a:pt x="25" y="35"/>
                      <a:pt x="25" y="33"/>
                    </a:cubicBezTo>
                    <a:cubicBezTo>
                      <a:pt x="29" y="33"/>
                      <a:pt x="28" y="35"/>
                      <a:pt x="31" y="33"/>
                    </a:cubicBezTo>
                    <a:cubicBezTo>
                      <a:pt x="30" y="32"/>
                      <a:pt x="27" y="31"/>
                      <a:pt x="30" y="3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5" name="Freeform 102"/>
              <p:cNvSpPr/>
              <p:nvPr>
                <p:custDataLst>
                  <p:tags r:id="rId112"/>
                </p:custDataLst>
              </p:nvPr>
            </p:nvSpPr>
            <p:spPr bwMode="auto">
              <a:xfrm>
                <a:off x="5949612" y="1358289"/>
                <a:ext cx="111975" cy="60027"/>
              </a:xfrm>
              <a:custGeom>
                <a:avLst/>
                <a:gdLst>
                  <a:gd name="T0" fmla="*/ 40 w 41"/>
                  <a:gd name="T1" fmla="*/ 3 h 22"/>
                  <a:gd name="T2" fmla="*/ 40 w 41"/>
                  <a:gd name="T3" fmla="*/ 8 h 22"/>
                  <a:gd name="T4" fmla="*/ 37 w 41"/>
                  <a:gd name="T5" fmla="*/ 8 h 22"/>
                  <a:gd name="T6" fmla="*/ 37 w 41"/>
                  <a:gd name="T7" fmla="*/ 12 h 22"/>
                  <a:gd name="T8" fmla="*/ 33 w 41"/>
                  <a:gd name="T9" fmla="*/ 15 h 22"/>
                  <a:gd name="T10" fmla="*/ 28 w 41"/>
                  <a:gd name="T11" fmla="*/ 11 h 22"/>
                  <a:gd name="T12" fmla="*/ 24 w 41"/>
                  <a:gd name="T13" fmla="*/ 14 h 22"/>
                  <a:gd name="T14" fmla="*/ 18 w 41"/>
                  <a:gd name="T15" fmla="*/ 20 h 22"/>
                  <a:gd name="T16" fmla="*/ 1 w 41"/>
                  <a:gd name="T17" fmla="*/ 20 h 22"/>
                  <a:gd name="T18" fmla="*/ 0 w 41"/>
                  <a:gd name="T19" fmla="*/ 14 h 22"/>
                  <a:gd name="T20" fmla="*/ 6 w 41"/>
                  <a:gd name="T21" fmla="*/ 15 h 22"/>
                  <a:gd name="T22" fmla="*/ 12 w 41"/>
                  <a:gd name="T23" fmla="*/ 11 h 22"/>
                  <a:gd name="T24" fmla="*/ 15 w 41"/>
                  <a:gd name="T25" fmla="*/ 8 h 22"/>
                  <a:gd name="T26" fmla="*/ 19 w 41"/>
                  <a:gd name="T27" fmla="*/ 6 h 22"/>
                  <a:gd name="T28" fmla="*/ 21 w 41"/>
                  <a:gd name="T29" fmla="*/ 6 h 22"/>
                  <a:gd name="T30" fmla="*/ 24 w 41"/>
                  <a:gd name="T31" fmla="*/ 3 h 22"/>
                  <a:gd name="T32" fmla="*/ 30 w 41"/>
                  <a:gd name="T33" fmla="*/ 3 h 22"/>
                  <a:gd name="T34" fmla="*/ 40 w 41"/>
                  <a:gd name="T35"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22">
                    <a:moveTo>
                      <a:pt x="40" y="3"/>
                    </a:moveTo>
                    <a:cubicBezTo>
                      <a:pt x="39" y="4"/>
                      <a:pt x="41" y="7"/>
                      <a:pt x="40" y="8"/>
                    </a:cubicBezTo>
                    <a:cubicBezTo>
                      <a:pt x="39" y="8"/>
                      <a:pt x="37" y="7"/>
                      <a:pt x="37" y="8"/>
                    </a:cubicBezTo>
                    <a:cubicBezTo>
                      <a:pt x="37" y="8"/>
                      <a:pt x="39" y="12"/>
                      <a:pt x="37" y="12"/>
                    </a:cubicBezTo>
                    <a:cubicBezTo>
                      <a:pt x="35" y="13"/>
                      <a:pt x="33" y="10"/>
                      <a:pt x="33" y="15"/>
                    </a:cubicBezTo>
                    <a:cubicBezTo>
                      <a:pt x="30" y="15"/>
                      <a:pt x="32" y="10"/>
                      <a:pt x="28" y="11"/>
                    </a:cubicBezTo>
                    <a:cubicBezTo>
                      <a:pt x="25" y="10"/>
                      <a:pt x="26" y="14"/>
                      <a:pt x="24" y="14"/>
                    </a:cubicBezTo>
                    <a:cubicBezTo>
                      <a:pt x="22" y="16"/>
                      <a:pt x="17" y="16"/>
                      <a:pt x="18" y="20"/>
                    </a:cubicBezTo>
                    <a:cubicBezTo>
                      <a:pt x="11" y="22"/>
                      <a:pt x="8" y="20"/>
                      <a:pt x="1" y="20"/>
                    </a:cubicBezTo>
                    <a:cubicBezTo>
                      <a:pt x="2" y="17"/>
                      <a:pt x="0" y="17"/>
                      <a:pt x="0" y="14"/>
                    </a:cubicBezTo>
                    <a:cubicBezTo>
                      <a:pt x="1" y="15"/>
                      <a:pt x="3" y="15"/>
                      <a:pt x="6" y="15"/>
                    </a:cubicBezTo>
                    <a:cubicBezTo>
                      <a:pt x="9" y="15"/>
                      <a:pt x="9" y="11"/>
                      <a:pt x="12" y="11"/>
                    </a:cubicBezTo>
                    <a:cubicBezTo>
                      <a:pt x="12" y="11"/>
                      <a:pt x="14" y="7"/>
                      <a:pt x="15" y="8"/>
                    </a:cubicBezTo>
                    <a:cubicBezTo>
                      <a:pt x="18" y="11"/>
                      <a:pt x="15" y="7"/>
                      <a:pt x="19" y="6"/>
                    </a:cubicBezTo>
                    <a:cubicBezTo>
                      <a:pt x="20" y="6"/>
                      <a:pt x="20" y="7"/>
                      <a:pt x="21" y="6"/>
                    </a:cubicBezTo>
                    <a:cubicBezTo>
                      <a:pt x="21" y="6"/>
                      <a:pt x="23" y="3"/>
                      <a:pt x="24" y="3"/>
                    </a:cubicBezTo>
                    <a:cubicBezTo>
                      <a:pt x="25" y="3"/>
                      <a:pt x="28" y="4"/>
                      <a:pt x="30" y="3"/>
                    </a:cubicBezTo>
                    <a:cubicBezTo>
                      <a:pt x="31" y="3"/>
                      <a:pt x="36" y="0"/>
                      <a:pt x="40"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6" name="Freeform 103"/>
              <p:cNvSpPr/>
              <p:nvPr>
                <p:custDataLst>
                  <p:tags r:id="rId113"/>
                </p:custDataLst>
              </p:nvPr>
            </p:nvSpPr>
            <p:spPr bwMode="auto">
              <a:xfrm>
                <a:off x="6252058" y="1383685"/>
                <a:ext cx="115437" cy="56565"/>
              </a:xfrm>
              <a:custGeom>
                <a:avLst/>
                <a:gdLst>
                  <a:gd name="T0" fmla="*/ 37 w 42"/>
                  <a:gd name="T1" fmla="*/ 2 h 21"/>
                  <a:gd name="T2" fmla="*/ 42 w 42"/>
                  <a:gd name="T3" fmla="*/ 15 h 21"/>
                  <a:gd name="T4" fmla="*/ 39 w 42"/>
                  <a:gd name="T5" fmla="*/ 14 h 21"/>
                  <a:gd name="T6" fmla="*/ 39 w 42"/>
                  <a:gd name="T7" fmla="*/ 18 h 21"/>
                  <a:gd name="T8" fmla="*/ 33 w 42"/>
                  <a:gd name="T9" fmla="*/ 20 h 21"/>
                  <a:gd name="T10" fmla="*/ 31 w 42"/>
                  <a:gd name="T11" fmla="*/ 21 h 21"/>
                  <a:gd name="T12" fmla="*/ 27 w 42"/>
                  <a:gd name="T13" fmla="*/ 21 h 21"/>
                  <a:gd name="T14" fmla="*/ 27 w 42"/>
                  <a:gd name="T15" fmla="*/ 15 h 21"/>
                  <a:gd name="T16" fmla="*/ 12 w 42"/>
                  <a:gd name="T17" fmla="*/ 14 h 21"/>
                  <a:gd name="T18" fmla="*/ 0 w 42"/>
                  <a:gd name="T19" fmla="*/ 6 h 21"/>
                  <a:gd name="T20" fmla="*/ 2 w 42"/>
                  <a:gd name="T21" fmla="*/ 3 h 21"/>
                  <a:gd name="T22" fmla="*/ 5 w 42"/>
                  <a:gd name="T23" fmla="*/ 5 h 21"/>
                  <a:gd name="T24" fmla="*/ 12 w 42"/>
                  <a:gd name="T25" fmla="*/ 8 h 21"/>
                  <a:gd name="T26" fmla="*/ 15 w 42"/>
                  <a:gd name="T27" fmla="*/ 8 h 21"/>
                  <a:gd name="T28" fmla="*/ 16 w 42"/>
                  <a:gd name="T29" fmla="*/ 11 h 21"/>
                  <a:gd name="T30" fmla="*/ 18 w 42"/>
                  <a:gd name="T31" fmla="*/ 5 h 21"/>
                  <a:gd name="T32" fmla="*/ 21 w 42"/>
                  <a:gd name="T33" fmla="*/ 8 h 21"/>
                  <a:gd name="T34" fmla="*/ 37 w 42"/>
                  <a:gd name="T35"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21">
                    <a:moveTo>
                      <a:pt x="37" y="2"/>
                    </a:moveTo>
                    <a:cubicBezTo>
                      <a:pt x="35" y="10"/>
                      <a:pt x="41" y="10"/>
                      <a:pt x="42" y="15"/>
                    </a:cubicBezTo>
                    <a:cubicBezTo>
                      <a:pt x="41" y="15"/>
                      <a:pt x="39" y="13"/>
                      <a:pt x="39" y="14"/>
                    </a:cubicBezTo>
                    <a:cubicBezTo>
                      <a:pt x="38" y="14"/>
                      <a:pt x="39" y="18"/>
                      <a:pt x="39" y="18"/>
                    </a:cubicBezTo>
                    <a:cubicBezTo>
                      <a:pt x="37" y="19"/>
                      <a:pt x="35" y="19"/>
                      <a:pt x="33" y="20"/>
                    </a:cubicBezTo>
                    <a:cubicBezTo>
                      <a:pt x="32" y="20"/>
                      <a:pt x="33" y="21"/>
                      <a:pt x="31" y="21"/>
                    </a:cubicBezTo>
                    <a:cubicBezTo>
                      <a:pt x="30" y="21"/>
                      <a:pt x="28" y="21"/>
                      <a:pt x="27" y="21"/>
                    </a:cubicBezTo>
                    <a:cubicBezTo>
                      <a:pt x="25" y="19"/>
                      <a:pt x="25" y="17"/>
                      <a:pt x="27" y="15"/>
                    </a:cubicBezTo>
                    <a:cubicBezTo>
                      <a:pt x="22" y="18"/>
                      <a:pt x="18" y="14"/>
                      <a:pt x="12" y="14"/>
                    </a:cubicBezTo>
                    <a:cubicBezTo>
                      <a:pt x="11" y="9"/>
                      <a:pt x="4" y="9"/>
                      <a:pt x="0" y="6"/>
                    </a:cubicBezTo>
                    <a:cubicBezTo>
                      <a:pt x="1" y="6"/>
                      <a:pt x="1" y="3"/>
                      <a:pt x="2" y="3"/>
                    </a:cubicBezTo>
                    <a:cubicBezTo>
                      <a:pt x="4" y="3"/>
                      <a:pt x="4" y="5"/>
                      <a:pt x="5" y="5"/>
                    </a:cubicBezTo>
                    <a:cubicBezTo>
                      <a:pt x="7" y="5"/>
                      <a:pt x="11" y="6"/>
                      <a:pt x="12" y="8"/>
                    </a:cubicBezTo>
                    <a:cubicBezTo>
                      <a:pt x="12" y="8"/>
                      <a:pt x="14" y="7"/>
                      <a:pt x="15" y="8"/>
                    </a:cubicBezTo>
                    <a:cubicBezTo>
                      <a:pt x="16" y="8"/>
                      <a:pt x="14" y="11"/>
                      <a:pt x="16" y="11"/>
                    </a:cubicBezTo>
                    <a:cubicBezTo>
                      <a:pt x="21" y="9"/>
                      <a:pt x="14" y="7"/>
                      <a:pt x="18" y="5"/>
                    </a:cubicBezTo>
                    <a:cubicBezTo>
                      <a:pt x="20" y="3"/>
                      <a:pt x="21" y="8"/>
                      <a:pt x="21" y="8"/>
                    </a:cubicBezTo>
                    <a:cubicBezTo>
                      <a:pt x="26" y="8"/>
                      <a:pt x="28" y="0"/>
                      <a:pt x="37"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7" name="Freeform 104"/>
              <p:cNvSpPr/>
              <p:nvPr>
                <p:custDataLst>
                  <p:tags r:id="rId114"/>
                </p:custDataLst>
              </p:nvPr>
            </p:nvSpPr>
            <p:spPr bwMode="auto">
              <a:xfrm>
                <a:off x="6039653" y="1385994"/>
                <a:ext cx="199707" cy="76189"/>
              </a:xfrm>
              <a:custGeom>
                <a:avLst/>
                <a:gdLst>
                  <a:gd name="T0" fmla="*/ 32 w 73"/>
                  <a:gd name="T1" fmla="*/ 10 h 28"/>
                  <a:gd name="T2" fmla="*/ 47 w 73"/>
                  <a:gd name="T3" fmla="*/ 16 h 28"/>
                  <a:gd name="T4" fmla="*/ 47 w 73"/>
                  <a:gd name="T5" fmla="*/ 8 h 28"/>
                  <a:gd name="T6" fmla="*/ 43 w 73"/>
                  <a:gd name="T7" fmla="*/ 2 h 28"/>
                  <a:gd name="T8" fmla="*/ 53 w 73"/>
                  <a:gd name="T9" fmla="*/ 1 h 28"/>
                  <a:gd name="T10" fmla="*/ 56 w 73"/>
                  <a:gd name="T11" fmla="*/ 4 h 28"/>
                  <a:gd name="T12" fmla="*/ 56 w 73"/>
                  <a:gd name="T13" fmla="*/ 7 h 28"/>
                  <a:gd name="T14" fmla="*/ 62 w 73"/>
                  <a:gd name="T15" fmla="*/ 11 h 28"/>
                  <a:gd name="T16" fmla="*/ 66 w 73"/>
                  <a:gd name="T17" fmla="*/ 8 h 28"/>
                  <a:gd name="T18" fmla="*/ 71 w 73"/>
                  <a:gd name="T19" fmla="*/ 11 h 28"/>
                  <a:gd name="T20" fmla="*/ 72 w 73"/>
                  <a:gd name="T21" fmla="*/ 14 h 28"/>
                  <a:gd name="T22" fmla="*/ 71 w 73"/>
                  <a:gd name="T23" fmla="*/ 20 h 28"/>
                  <a:gd name="T24" fmla="*/ 62 w 73"/>
                  <a:gd name="T25" fmla="*/ 22 h 28"/>
                  <a:gd name="T26" fmla="*/ 56 w 73"/>
                  <a:gd name="T27" fmla="*/ 20 h 28"/>
                  <a:gd name="T28" fmla="*/ 43 w 73"/>
                  <a:gd name="T29" fmla="*/ 23 h 28"/>
                  <a:gd name="T30" fmla="*/ 40 w 73"/>
                  <a:gd name="T31" fmla="*/ 23 h 28"/>
                  <a:gd name="T32" fmla="*/ 35 w 73"/>
                  <a:gd name="T33" fmla="*/ 25 h 28"/>
                  <a:gd name="T34" fmla="*/ 20 w 73"/>
                  <a:gd name="T35" fmla="*/ 28 h 28"/>
                  <a:gd name="T36" fmla="*/ 34 w 73"/>
                  <a:gd name="T37" fmla="*/ 23 h 28"/>
                  <a:gd name="T38" fmla="*/ 26 w 73"/>
                  <a:gd name="T39" fmla="*/ 20 h 28"/>
                  <a:gd name="T40" fmla="*/ 20 w 73"/>
                  <a:gd name="T41" fmla="*/ 17 h 28"/>
                  <a:gd name="T42" fmla="*/ 14 w 73"/>
                  <a:gd name="T43" fmla="*/ 20 h 28"/>
                  <a:gd name="T44" fmla="*/ 10 w 73"/>
                  <a:gd name="T45" fmla="*/ 19 h 28"/>
                  <a:gd name="T46" fmla="*/ 0 w 73"/>
                  <a:gd name="T47" fmla="*/ 17 h 28"/>
                  <a:gd name="T48" fmla="*/ 2 w 73"/>
                  <a:gd name="T49" fmla="*/ 14 h 28"/>
                  <a:gd name="T50" fmla="*/ 4 w 73"/>
                  <a:gd name="T51" fmla="*/ 10 h 28"/>
                  <a:gd name="T52" fmla="*/ 10 w 73"/>
                  <a:gd name="T53" fmla="*/ 8 h 28"/>
                  <a:gd name="T54" fmla="*/ 8 w 73"/>
                  <a:gd name="T55" fmla="*/ 5 h 28"/>
                  <a:gd name="T56" fmla="*/ 11 w 73"/>
                  <a:gd name="T57" fmla="*/ 5 h 28"/>
                  <a:gd name="T58" fmla="*/ 16 w 73"/>
                  <a:gd name="T59" fmla="*/ 4 h 28"/>
                  <a:gd name="T60" fmla="*/ 23 w 73"/>
                  <a:gd name="T61" fmla="*/ 5 h 28"/>
                  <a:gd name="T62" fmla="*/ 25 w 73"/>
                  <a:gd name="T63" fmla="*/ 8 h 28"/>
                  <a:gd name="T64" fmla="*/ 28 w 73"/>
                  <a:gd name="T65" fmla="*/ 8 h 28"/>
                  <a:gd name="T66" fmla="*/ 28 w 73"/>
                  <a:gd name="T67" fmla="*/ 13 h 28"/>
                  <a:gd name="T68" fmla="*/ 32 w 73"/>
                  <a:gd name="T69"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3" h="28">
                    <a:moveTo>
                      <a:pt x="32" y="10"/>
                    </a:moveTo>
                    <a:cubicBezTo>
                      <a:pt x="30" y="15"/>
                      <a:pt x="44" y="12"/>
                      <a:pt x="47" y="16"/>
                    </a:cubicBezTo>
                    <a:cubicBezTo>
                      <a:pt x="50" y="9"/>
                      <a:pt x="37" y="9"/>
                      <a:pt x="47" y="8"/>
                    </a:cubicBezTo>
                    <a:cubicBezTo>
                      <a:pt x="49" y="3"/>
                      <a:pt x="40" y="8"/>
                      <a:pt x="43" y="2"/>
                    </a:cubicBezTo>
                    <a:cubicBezTo>
                      <a:pt x="47" y="3"/>
                      <a:pt x="48" y="0"/>
                      <a:pt x="53" y="1"/>
                    </a:cubicBezTo>
                    <a:cubicBezTo>
                      <a:pt x="52" y="4"/>
                      <a:pt x="55" y="3"/>
                      <a:pt x="56" y="4"/>
                    </a:cubicBezTo>
                    <a:cubicBezTo>
                      <a:pt x="56" y="4"/>
                      <a:pt x="55" y="6"/>
                      <a:pt x="56" y="7"/>
                    </a:cubicBezTo>
                    <a:cubicBezTo>
                      <a:pt x="57" y="8"/>
                      <a:pt x="60" y="9"/>
                      <a:pt x="62" y="11"/>
                    </a:cubicBezTo>
                    <a:cubicBezTo>
                      <a:pt x="63" y="10"/>
                      <a:pt x="63" y="8"/>
                      <a:pt x="66" y="8"/>
                    </a:cubicBezTo>
                    <a:cubicBezTo>
                      <a:pt x="68" y="8"/>
                      <a:pt x="70" y="10"/>
                      <a:pt x="71" y="11"/>
                    </a:cubicBezTo>
                    <a:cubicBezTo>
                      <a:pt x="71" y="11"/>
                      <a:pt x="73" y="14"/>
                      <a:pt x="72" y="14"/>
                    </a:cubicBezTo>
                    <a:cubicBezTo>
                      <a:pt x="70" y="16"/>
                      <a:pt x="72" y="15"/>
                      <a:pt x="71" y="20"/>
                    </a:cubicBezTo>
                    <a:cubicBezTo>
                      <a:pt x="68" y="17"/>
                      <a:pt x="65" y="21"/>
                      <a:pt x="62" y="22"/>
                    </a:cubicBezTo>
                    <a:cubicBezTo>
                      <a:pt x="59" y="22"/>
                      <a:pt x="59" y="20"/>
                      <a:pt x="56" y="20"/>
                    </a:cubicBezTo>
                    <a:cubicBezTo>
                      <a:pt x="52" y="20"/>
                      <a:pt x="46" y="22"/>
                      <a:pt x="43" y="23"/>
                    </a:cubicBezTo>
                    <a:cubicBezTo>
                      <a:pt x="42" y="23"/>
                      <a:pt x="40" y="23"/>
                      <a:pt x="40" y="23"/>
                    </a:cubicBezTo>
                    <a:cubicBezTo>
                      <a:pt x="38" y="25"/>
                      <a:pt x="38" y="24"/>
                      <a:pt x="35" y="25"/>
                    </a:cubicBezTo>
                    <a:cubicBezTo>
                      <a:pt x="33" y="25"/>
                      <a:pt x="26" y="27"/>
                      <a:pt x="20" y="28"/>
                    </a:cubicBezTo>
                    <a:cubicBezTo>
                      <a:pt x="21" y="22"/>
                      <a:pt x="28" y="23"/>
                      <a:pt x="34" y="23"/>
                    </a:cubicBezTo>
                    <a:cubicBezTo>
                      <a:pt x="34" y="17"/>
                      <a:pt x="29" y="21"/>
                      <a:pt x="26" y="20"/>
                    </a:cubicBezTo>
                    <a:cubicBezTo>
                      <a:pt x="23" y="19"/>
                      <a:pt x="23" y="19"/>
                      <a:pt x="20" y="17"/>
                    </a:cubicBezTo>
                    <a:cubicBezTo>
                      <a:pt x="17" y="16"/>
                      <a:pt x="17" y="20"/>
                      <a:pt x="14" y="20"/>
                    </a:cubicBezTo>
                    <a:cubicBezTo>
                      <a:pt x="12" y="20"/>
                      <a:pt x="12" y="19"/>
                      <a:pt x="10" y="19"/>
                    </a:cubicBezTo>
                    <a:cubicBezTo>
                      <a:pt x="6" y="18"/>
                      <a:pt x="2" y="20"/>
                      <a:pt x="0" y="17"/>
                    </a:cubicBezTo>
                    <a:cubicBezTo>
                      <a:pt x="0" y="15"/>
                      <a:pt x="2" y="15"/>
                      <a:pt x="2" y="14"/>
                    </a:cubicBezTo>
                    <a:cubicBezTo>
                      <a:pt x="3" y="14"/>
                      <a:pt x="3" y="10"/>
                      <a:pt x="4" y="10"/>
                    </a:cubicBezTo>
                    <a:cubicBezTo>
                      <a:pt x="6" y="8"/>
                      <a:pt x="8" y="10"/>
                      <a:pt x="10" y="8"/>
                    </a:cubicBezTo>
                    <a:cubicBezTo>
                      <a:pt x="11" y="7"/>
                      <a:pt x="5" y="6"/>
                      <a:pt x="8" y="5"/>
                    </a:cubicBezTo>
                    <a:cubicBezTo>
                      <a:pt x="9" y="5"/>
                      <a:pt x="10" y="5"/>
                      <a:pt x="11" y="5"/>
                    </a:cubicBezTo>
                    <a:cubicBezTo>
                      <a:pt x="13" y="5"/>
                      <a:pt x="14" y="4"/>
                      <a:pt x="16" y="4"/>
                    </a:cubicBezTo>
                    <a:cubicBezTo>
                      <a:pt x="17" y="4"/>
                      <a:pt x="22" y="5"/>
                      <a:pt x="23" y="5"/>
                    </a:cubicBezTo>
                    <a:cubicBezTo>
                      <a:pt x="24" y="6"/>
                      <a:pt x="23" y="7"/>
                      <a:pt x="25" y="8"/>
                    </a:cubicBezTo>
                    <a:cubicBezTo>
                      <a:pt x="25" y="9"/>
                      <a:pt x="27" y="8"/>
                      <a:pt x="28" y="8"/>
                    </a:cubicBezTo>
                    <a:cubicBezTo>
                      <a:pt x="29" y="10"/>
                      <a:pt x="25" y="13"/>
                      <a:pt x="28" y="13"/>
                    </a:cubicBezTo>
                    <a:cubicBezTo>
                      <a:pt x="29" y="13"/>
                      <a:pt x="29" y="8"/>
                      <a:pt x="32" y="1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8" name="Freeform 105"/>
              <p:cNvSpPr/>
              <p:nvPr>
                <p:custDataLst>
                  <p:tags r:id="rId115"/>
                </p:custDataLst>
              </p:nvPr>
            </p:nvSpPr>
            <p:spPr bwMode="auto">
              <a:xfrm>
                <a:off x="5901129" y="1462182"/>
                <a:ext cx="158149" cy="106202"/>
              </a:xfrm>
              <a:custGeom>
                <a:avLst/>
                <a:gdLst>
                  <a:gd name="T0" fmla="*/ 8 w 58"/>
                  <a:gd name="T1" fmla="*/ 1 h 39"/>
                  <a:gd name="T2" fmla="*/ 33 w 58"/>
                  <a:gd name="T3" fmla="*/ 2 h 39"/>
                  <a:gd name="T4" fmla="*/ 36 w 58"/>
                  <a:gd name="T5" fmla="*/ 2 h 39"/>
                  <a:gd name="T6" fmla="*/ 42 w 58"/>
                  <a:gd name="T7" fmla="*/ 4 h 39"/>
                  <a:gd name="T8" fmla="*/ 48 w 58"/>
                  <a:gd name="T9" fmla="*/ 4 h 39"/>
                  <a:gd name="T10" fmla="*/ 49 w 58"/>
                  <a:gd name="T11" fmla="*/ 5 h 39"/>
                  <a:gd name="T12" fmla="*/ 58 w 58"/>
                  <a:gd name="T13" fmla="*/ 11 h 39"/>
                  <a:gd name="T14" fmla="*/ 45 w 58"/>
                  <a:gd name="T15" fmla="*/ 14 h 39"/>
                  <a:gd name="T16" fmla="*/ 43 w 58"/>
                  <a:gd name="T17" fmla="*/ 17 h 39"/>
                  <a:gd name="T18" fmla="*/ 40 w 58"/>
                  <a:gd name="T19" fmla="*/ 16 h 39"/>
                  <a:gd name="T20" fmla="*/ 39 w 58"/>
                  <a:gd name="T21" fmla="*/ 17 h 39"/>
                  <a:gd name="T22" fmla="*/ 40 w 58"/>
                  <a:gd name="T23" fmla="*/ 19 h 39"/>
                  <a:gd name="T24" fmla="*/ 37 w 58"/>
                  <a:gd name="T25" fmla="*/ 20 h 39"/>
                  <a:gd name="T26" fmla="*/ 37 w 58"/>
                  <a:gd name="T27" fmla="*/ 23 h 39"/>
                  <a:gd name="T28" fmla="*/ 34 w 58"/>
                  <a:gd name="T29" fmla="*/ 23 h 39"/>
                  <a:gd name="T30" fmla="*/ 31 w 58"/>
                  <a:gd name="T31" fmla="*/ 26 h 39"/>
                  <a:gd name="T32" fmla="*/ 31 w 58"/>
                  <a:gd name="T33" fmla="*/ 32 h 39"/>
                  <a:gd name="T34" fmla="*/ 13 w 58"/>
                  <a:gd name="T35" fmla="*/ 37 h 39"/>
                  <a:gd name="T36" fmla="*/ 0 w 58"/>
                  <a:gd name="T37" fmla="*/ 28 h 39"/>
                  <a:gd name="T38" fmla="*/ 5 w 58"/>
                  <a:gd name="T39" fmla="*/ 25 h 39"/>
                  <a:gd name="T40" fmla="*/ 6 w 58"/>
                  <a:gd name="T41" fmla="*/ 22 h 39"/>
                  <a:gd name="T42" fmla="*/ 5 w 58"/>
                  <a:gd name="T43" fmla="*/ 16 h 39"/>
                  <a:gd name="T44" fmla="*/ 8 w 58"/>
                  <a:gd name="T45" fmla="*/ 14 h 39"/>
                  <a:gd name="T46" fmla="*/ 11 w 58"/>
                  <a:gd name="T47" fmla="*/ 8 h 39"/>
                  <a:gd name="T48" fmla="*/ 8 w 58"/>
                  <a:gd name="T4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7" h="39">
                    <a:moveTo>
                      <a:pt x="8" y="1"/>
                    </a:moveTo>
                    <a:cubicBezTo>
                      <a:pt x="17" y="1"/>
                      <a:pt x="26" y="0"/>
                      <a:pt x="33" y="2"/>
                    </a:cubicBezTo>
                    <a:cubicBezTo>
                      <a:pt x="33" y="3"/>
                      <a:pt x="35" y="2"/>
                      <a:pt x="36" y="2"/>
                    </a:cubicBezTo>
                    <a:cubicBezTo>
                      <a:pt x="37" y="4"/>
                      <a:pt x="40" y="2"/>
                      <a:pt x="42" y="4"/>
                    </a:cubicBezTo>
                    <a:cubicBezTo>
                      <a:pt x="44" y="7"/>
                      <a:pt x="42" y="2"/>
                      <a:pt x="48" y="4"/>
                    </a:cubicBezTo>
                    <a:cubicBezTo>
                      <a:pt x="48" y="4"/>
                      <a:pt x="48" y="5"/>
                      <a:pt x="49" y="5"/>
                    </a:cubicBezTo>
                    <a:cubicBezTo>
                      <a:pt x="50" y="6"/>
                      <a:pt x="58" y="8"/>
                      <a:pt x="58" y="11"/>
                    </a:cubicBezTo>
                    <a:cubicBezTo>
                      <a:pt x="53" y="12"/>
                      <a:pt x="48" y="13"/>
                      <a:pt x="45" y="14"/>
                    </a:cubicBezTo>
                    <a:cubicBezTo>
                      <a:pt x="43" y="15"/>
                      <a:pt x="44" y="17"/>
                      <a:pt x="43" y="17"/>
                    </a:cubicBezTo>
                    <a:cubicBezTo>
                      <a:pt x="42" y="18"/>
                      <a:pt x="41" y="15"/>
                      <a:pt x="40" y="16"/>
                    </a:cubicBezTo>
                    <a:cubicBezTo>
                      <a:pt x="41" y="15"/>
                      <a:pt x="38" y="18"/>
                      <a:pt x="39" y="17"/>
                    </a:cubicBezTo>
                    <a:cubicBezTo>
                      <a:pt x="38" y="18"/>
                      <a:pt x="40" y="19"/>
                      <a:pt x="40" y="19"/>
                    </a:cubicBezTo>
                    <a:cubicBezTo>
                      <a:pt x="39" y="20"/>
                      <a:pt x="38" y="19"/>
                      <a:pt x="37" y="20"/>
                    </a:cubicBezTo>
                    <a:cubicBezTo>
                      <a:pt x="37" y="21"/>
                      <a:pt x="38" y="23"/>
                      <a:pt x="37" y="23"/>
                    </a:cubicBezTo>
                    <a:cubicBezTo>
                      <a:pt x="37" y="24"/>
                      <a:pt x="35" y="23"/>
                      <a:pt x="34" y="23"/>
                    </a:cubicBezTo>
                    <a:cubicBezTo>
                      <a:pt x="33" y="24"/>
                      <a:pt x="33" y="26"/>
                      <a:pt x="31" y="26"/>
                    </a:cubicBezTo>
                    <a:cubicBezTo>
                      <a:pt x="31" y="28"/>
                      <a:pt x="31" y="30"/>
                      <a:pt x="31" y="32"/>
                    </a:cubicBezTo>
                    <a:cubicBezTo>
                      <a:pt x="24" y="32"/>
                      <a:pt x="25" y="39"/>
                      <a:pt x="13" y="37"/>
                    </a:cubicBezTo>
                    <a:cubicBezTo>
                      <a:pt x="15" y="28"/>
                      <a:pt x="5" y="30"/>
                      <a:pt x="0" y="28"/>
                    </a:cubicBezTo>
                    <a:cubicBezTo>
                      <a:pt x="1" y="26"/>
                      <a:pt x="4" y="26"/>
                      <a:pt x="5" y="25"/>
                    </a:cubicBezTo>
                    <a:cubicBezTo>
                      <a:pt x="5" y="24"/>
                      <a:pt x="2" y="21"/>
                      <a:pt x="6" y="22"/>
                    </a:cubicBezTo>
                    <a:cubicBezTo>
                      <a:pt x="6" y="19"/>
                      <a:pt x="4" y="19"/>
                      <a:pt x="5" y="16"/>
                    </a:cubicBezTo>
                    <a:cubicBezTo>
                      <a:pt x="7" y="18"/>
                      <a:pt x="7" y="17"/>
                      <a:pt x="8" y="14"/>
                    </a:cubicBezTo>
                    <a:cubicBezTo>
                      <a:pt x="8" y="12"/>
                      <a:pt x="11" y="13"/>
                      <a:pt x="11" y="8"/>
                    </a:cubicBezTo>
                    <a:cubicBezTo>
                      <a:pt x="12" y="4"/>
                      <a:pt x="5" y="7"/>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9" name="Freeform 106"/>
              <p:cNvSpPr/>
              <p:nvPr>
                <p:custDataLst>
                  <p:tags r:id="rId116"/>
                </p:custDataLst>
              </p:nvPr>
            </p:nvSpPr>
            <p:spPr bwMode="auto">
              <a:xfrm>
                <a:off x="6219735" y="1484115"/>
                <a:ext cx="32322" cy="24242"/>
              </a:xfrm>
              <a:custGeom>
                <a:avLst/>
                <a:gdLst>
                  <a:gd name="T0" fmla="*/ 2 w 12"/>
                  <a:gd name="T1" fmla="*/ 0 h 9"/>
                  <a:gd name="T2" fmla="*/ 11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5" y="0"/>
                      <a:pt x="8" y="0"/>
                      <a:pt x="11" y="0"/>
                    </a:cubicBezTo>
                    <a:cubicBezTo>
                      <a:pt x="10" y="3"/>
                      <a:pt x="12" y="4"/>
                      <a:pt x="12" y="6"/>
                    </a:cubicBezTo>
                    <a:cubicBezTo>
                      <a:pt x="10" y="6"/>
                      <a:pt x="9" y="8"/>
                      <a:pt x="9" y="9"/>
                    </a:cubicBezTo>
                    <a:cubicBezTo>
                      <a:pt x="7" y="7"/>
                      <a:pt x="5" y="4"/>
                      <a:pt x="0" y="5"/>
                    </a:cubicBezTo>
                    <a:cubicBezTo>
                      <a:pt x="1" y="4"/>
                      <a:pt x="2" y="2"/>
                      <a:pt x="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0" name="Freeform 107"/>
              <p:cNvSpPr/>
              <p:nvPr>
                <p:custDataLst>
                  <p:tags r:id="rId117"/>
                </p:custDataLst>
              </p:nvPr>
            </p:nvSpPr>
            <p:spPr bwMode="auto">
              <a:xfrm>
                <a:off x="6397509" y="1473726"/>
                <a:ext cx="78497" cy="56565"/>
              </a:xfrm>
              <a:custGeom>
                <a:avLst/>
                <a:gdLst>
                  <a:gd name="T0" fmla="*/ 26 w 29"/>
                  <a:gd name="T1" fmla="*/ 1 h 21"/>
                  <a:gd name="T2" fmla="*/ 27 w 29"/>
                  <a:gd name="T3" fmla="*/ 9 h 21"/>
                  <a:gd name="T4" fmla="*/ 24 w 29"/>
                  <a:gd name="T5" fmla="*/ 12 h 21"/>
                  <a:gd name="T6" fmla="*/ 17 w 29"/>
                  <a:gd name="T7" fmla="*/ 13 h 21"/>
                  <a:gd name="T8" fmla="*/ 5 w 29"/>
                  <a:gd name="T9" fmla="*/ 21 h 21"/>
                  <a:gd name="T10" fmla="*/ 3 w 29"/>
                  <a:gd name="T11" fmla="*/ 15 h 21"/>
                  <a:gd name="T12" fmla="*/ 0 w 29"/>
                  <a:gd name="T13" fmla="*/ 12 h 21"/>
                  <a:gd name="T14" fmla="*/ 0 w 29"/>
                  <a:gd name="T15" fmla="*/ 4 h 21"/>
                  <a:gd name="T16" fmla="*/ 3 w 29"/>
                  <a:gd name="T17" fmla="*/ 1 h 21"/>
                  <a:gd name="T18" fmla="*/ 8 w 29"/>
                  <a:gd name="T19" fmla="*/ 0 h 21"/>
                  <a:gd name="T20" fmla="*/ 20 w 29"/>
                  <a:gd name="T21" fmla="*/ 3 h 21"/>
                  <a:gd name="T22" fmla="*/ 26 w 29"/>
                  <a:gd name="T23"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21">
                    <a:moveTo>
                      <a:pt x="26" y="1"/>
                    </a:moveTo>
                    <a:cubicBezTo>
                      <a:pt x="29" y="1"/>
                      <a:pt x="26" y="7"/>
                      <a:pt x="27" y="9"/>
                    </a:cubicBezTo>
                    <a:cubicBezTo>
                      <a:pt x="25" y="8"/>
                      <a:pt x="24" y="10"/>
                      <a:pt x="24" y="12"/>
                    </a:cubicBezTo>
                    <a:cubicBezTo>
                      <a:pt x="19" y="9"/>
                      <a:pt x="18" y="17"/>
                      <a:pt x="17" y="13"/>
                    </a:cubicBezTo>
                    <a:cubicBezTo>
                      <a:pt x="13" y="16"/>
                      <a:pt x="11" y="20"/>
                      <a:pt x="5" y="21"/>
                    </a:cubicBezTo>
                    <a:cubicBezTo>
                      <a:pt x="4" y="19"/>
                      <a:pt x="3" y="17"/>
                      <a:pt x="3" y="15"/>
                    </a:cubicBezTo>
                    <a:cubicBezTo>
                      <a:pt x="3" y="13"/>
                      <a:pt x="1" y="14"/>
                      <a:pt x="0" y="12"/>
                    </a:cubicBezTo>
                    <a:cubicBezTo>
                      <a:pt x="0" y="10"/>
                      <a:pt x="1" y="7"/>
                      <a:pt x="0" y="4"/>
                    </a:cubicBezTo>
                    <a:cubicBezTo>
                      <a:pt x="3" y="5"/>
                      <a:pt x="3" y="3"/>
                      <a:pt x="3" y="1"/>
                    </a:cubicBezTo>
                    <a:cubicBezTo>
                      <a:pt x="5" y="2"/>
                      <a:pt x="8" y="2"/>
                      <a:pt x="8" y="0"/>
                    </a:cubicBezTo>
                    <a:cubicBezTo>
                      <a:pt x="10" y="3"/>
                      <a:pt x="18" y="0"/>
                      <a:pt x="20" y="3"/>
                    </a:cubicBezTo>
                    <a:cubicBezTo>
                      <a:pt x="22" y="3"/>
                      <a:pt x="25" y="4"/>
                      <a:pt x="26"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1" name="Freeform 108"/>
              <p:cNvSpPr/>
              <p:nvPr>
                <p:custDataLst>
                  <p:tags r:id="rId118"/>
                </p:custDataLst>
              </p:nvPr>
            </p:nvSpPr>
            <p:spPr bwMode="auto">
              <a:xfrm>
                <a:off x="7572660" y="1694211"/>
                <a:ext cx="174311" cy="84270"/>
              </a:xfrm>
              <a:custGeom>
                <a:avLst/>
                <a:gdLst>
                  <a:gd name="T0" fmla="*/ 47 w 64"/>
                  <a:gd name="T1" fmla="*/ 0 h 31"/>
                  <a:gd name="T2" fmla="*/ 53 w 64"/>
                  <a:gd name="T3" fmla="*/ 3 h 31"/>
                  <a:gd name="T4" fmla="*/ 57 w 64"/>
                  <a:gd name="T5" fmla="*/ 5 h 31"/>
                  <a:gd name="T6" fmla="*/ 56 w 64"/>
                  <a:gd name="T7" fmla="*/ 8 h 31"/>
                  <a:gd name="T8" fmla="*/ 63 w 64"/>
                  <a:gd name="T9" fmla="*/ 12 h 31"/>
                  <a:gd name="T10" fmla="*/ 59 w 64"/>
                  <a:gd name="T11" fmla="*/ 21 h 31"/>
                  <a:gd name="T12" fmla="*/ 54 w 64"/>
                  <a:gd name="T13" fmla="*/ 23 h 31"/>
                  <a:gd name="T14" fmla="*/ 48 w 64"/>
                  <a:gd name="T15" fmla="*/ 26 h 31"/>
                  <a:gd name="T16" fmla="*/ 44 w 64"/>
                  <a:gd name="T17" fmla="*/ 27 h 31"/>
                  <a:gd name="T18" fmla="*/ 41 w 64"/>
                  <a:gd name="T19" fmla="*/ 29 h 31"/>
                  <a:gd name="T20" fmla="*/ 23 w 64"/>
                  <a:gd name="T21" fmla="*/ 30 h 31"/>
                  <a:gd name="T22" fmla="*/ 21 w 64"/>
                  <a:gd name="T23" fmla="*/ 29 h 31"/>
                  <a:gd name="T24" fmla="*/ 16 w 64"/>
                  <a:gd name="T25" fmla="*/ 26 h 31"/>
                  <a:gd name="T26" fmla="*/ 13 w 64"/>
                  <a:gd name="T27" fmla="*/ 24 h 31"/>
                  <a:gd name="T28" fmla="*/ 16 w 64"/>
                  <a:gd name="T29" fmla="*/ 23 h 31"/>
                  <a:gd name="T30" fmla="*/ 11 w 64"/>
                  <a:gd name="T31" fmla="*/ 20 h 31"/>
                  <a:gd name="T32" fmla="*/ 11 w 64"/>
                  <a:gd name="T33" fmla="*/ 11 h 31"/>
                  <a:gd name="T34" fmla="*/ 2 w 64"/>
                  <a:gd name="T35" fmla="*/ 12 h 31"/>
                  <a:gd name="T36" fmla="*/ 5 w 64"/>
                  <a:gd name="T37" fmla="*/ 6 h 31"/>
                  <a:gd name="T38" fmla="*/ 17 w 64"/>
                  <a:gd name="T39" fmla="*/ 6 h 31"/>
                  <a:gd name="T40" fmla="*/ 18 w 64"/>
                  <a:gd name="T41" fmla="*/ 12 h 31"/>
                  <a:gd name="T42" fmla="*/ 23 w 64"/>
                  <a:gd name="T43" fmla="*/ 6 h 31"/>
                  <a:gd name="T44" fmla="*/ 32 w 64"/>
                  <a:gd name="T45" fmla="*/ 9 h 31"/>
                  <a:gd name="T46" fmla="*/ 35 w 64"/>
                  <a:gd name="T47" fmla="*/ 6 h 31"/>
                  <a:gd name="T48" fmla="*/ 44 w 64"/>
                  <a:gd name="T49" fmla="*/ 5 h 31"/>
                  <a:gd name="T50" fmla="*/ 47 w 64"/>
                  <a:gd name="T5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 h="31">
                    <a:moveTo>
                      <a:pt x="47" y="0"/>
                    </a:moveTo>
                    <a:cubicBezTo>
                      <a:pt x="48" y="1"/>
                      <a:pt x="50" y="2"/>
                      <a:pt x="53" y="3"/>
                    </a:cubicBezTo>
                    <a:cubicBezTo>
                      <a:pt x="53" y="4"/>
                      <a:pt x="56" y="4"/>
                      <a:pt x="57" y="5"/>
                    </a:cubicBezTo>
                    <a:cubicBezTo>
                      <a:pt x="57" y="5"/>
                      <a:pt x="56" y="7"/>
                      <a:pt x="56" y="8"/>
                    </a:cubicBezTo>
                    <a:cubicBezTo>
                      <a:pt x="56" y="10"/>
                      <a:pt x="59" y="13"/>
                      <a:pt x="63" y="12"/>
                    </a:cubicBezTo>
                    <a:cubicBezTo>
                      <a:pt x="64" y="16"/>
                      <a:pt x="62" y="18"/>
                      <a:pt x="59" y="21"/>
                    </a:cubicBezTo>
                    <a:cubicBezTo>
                      <a:pt x="57" y="22"/>
                      <a:pt x="55" y="22"/>
                      <a:pt x="54" y="23"/>
                    </a:cubicBezTo>
                    <a:cubicBezTo>
                      <a:pt x="52" y="24"/>
                      <a:pt x="52" y="25"/>
                      <a:pt x="48" y="26"/>
                    </a:cubicBezTo>
                    <a:cubicBezTo>
                      <a:pt x="48" y="26"/>
                      <a:pt x="44" y="27"/>
                      <a:pt x="44" y="27"/>
                    </a:cubicBezTo>
                    <a:cubicBezTo>
                      <a:pt x="43" y="28"/>
                      <a:pt x="43" y="28"/>
                      <a:pt x="41" y="29"/>
                    </a:cubicBezTo>
                    <a:cubicBezTo>
                      <a:pt x="39" y="29"/>
                      <a:pt x="28" y="31"/>
                      <a:pt x="23" y="30"/>
                    </a:cubicBezTo>
                    <a:cubicBezTo>
                      <a:pt x="23" y="30"/>
                      <a:pt x="23" y="29"/>
                      <a:pt x="21" y="29"/>
                    </a:cubicBezTo>
                    <a:cubicBezTo>
                      <a:pt x="19" y="29"/>
                      <a:pt x="18" y="26"/>
                      <a:pt x="16" y="26"/>
                    </a:cubicBezTo>
                    <a:cubicBezTo>
                      <a:pt x="14" y="26"/>
                      <a:pt x="14" y="24"/>
                      <a:pt x="13" y="24"/>
                    </a:cubicBezTo>
                    <a:cubicBezTo>
                      <a:pt x="13" y="23"/>
                      <a:pt x="14" y="23"/>
                      <a:pt x="16" y="23"/>
                    </a:cubicBezTo>
                    <a:cubicBezTo>
                      <a:pt x="15" y="21"/>
                      <a:pt x="12" y="21"/>
                      <a:pt x="11" y="20"/>
                    </a:cubicBezTo>
                    <a:cubicBezTo>
                      <a:pt x="10" y="17"/>
                      <a:pt x="12" y="15"/>
                      <a:pt x="11" y="11"/>
                    </a:cubicBezTo>
                    <a:cubicBezTo>
                      <a:pt x="5" y="9"/>
                      <a:pt x="6" y="16"/>
                      <a:pt x="2" y="12"/>
                    </a:cubicBezTo>
                    <a:cubicBezTo>
                      <a:pt x="0" y="8"/>
                      <a:pt x="7" y="11"/>
                      <a:pt x="5" y="6"/>
                    </a:cubicBezTo>
                    <a:cubicBezTo>
                      <a:pt x="11" y="8"/>
                      <a:pt x="10" y="7"/>
                      <a:pt x="17" y="6"/>
                    </a:cubicBezTo>
                    <a:cubicBezTo>
                      <a:pt x="18" y="9"/>
                      <a:pt x="21" y="9"/>
                      <a:pt x="18" y="12"/>
                    </a:cubicBezTo>
                    <a:cubicBezTo>
                      <a:pt x="22" y="13"/>
                      <a:pt x="23" y="10"/>
                      <a:pt x="23" y="6"/>
                    </a:cubicBezTo>
                    <a:cubicBezTo>
                      <a:pt x="24" y="9"/>
                      <a:pt x="36" y="3"/>
                      <a:pt x="32" y="9"/>
                    </a:cubicBezTo>
                    <a:cubicBezTo>
                      <a:pt x="35" y="11"/>
                      <a:pt x="34" y="7"/>
                      <a:pt x="35" y="6"/>
                    </a:cubicBezTo>
                    <a:cubicBezTo>
                      <a:pt x="37" y="5"/>
                      <a:pt x="41" y="6"/>
                      <a:pt x="44" y="5"/>
                    </a:cubicBezTo>
                    <a:cubicBezTo>
                      <a:pt x="46" y="4"/>
                      <a:pt x="47" y="3"/>
                      <a:pt x="4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2" name="Freeform 109"/>
              <p:cNvSpPr/>
              <p:nvPr>
                <p:custDataLst>
                  <p:tags r:id="rId119"/>
                </p:custDataLst>
              </p:nvPr>
            </p:nvSpPr>
            <p:spPr bwMode="auto">
              <a:xfrm>
                <a:off x="6536034" y="1716144"/>
                <a:ext cx="103894" cy="73880"/>
              </a:xfrm>
              <a:custGeom>
                <a:avLst/>
                <a:gdLst>
                  <a:gd name="T0" fmla="*/ 10 w 38"/>
                  <a:gd name="T1" fmla="*/ 0 h 27"/>
                  <a:gd name="T2" fmla="*/ 19 w 38"/>
                  <a:gd name="T3" fmla="*/ 9 h 27"/>
                  <a:gd name="T4" fmla="*/ 22 w 38"/>
                  <a:gd name="T5" fmla="*/ 7 h 27"/>
                  <a:gd name="T6" fmla="*/ 26 w 38"/>
                  <a:gd name="T7" fmla="*/ 12 h 27"/>
                  <a:gd name="T8" fmla="*/ 32 w 38"/>
                  <a:gd name="T9" fmla="*/ 19 h 27"/>
                  <a:gd name="T10" fmla="*/ 38 w 38"/>
                  <a:gd name="T11" fmla="*/ 21 h 27"/>
                  <a:gd name="T12" fmla="*/ 19 w 38"/>
                  <a:gd name="T13" fmla="*/ 22 h 27"/>
                  <a:gd name="T14" fmla="*/ 12 w 38"/>
                  <a:gd name="T15" fmla="*/ 27 h 27"/>
                  <a:gd name="T16" fmla="*/ 0 w 38"/>
                  <a:gd name="T17" fmla="*/ 22 h 27"/>
                  <a:gd name="T18" fmla="*/ 3 w 38"/>
                  <a:gd name="T19" fmla="*/ 21 h 27"/>
                  <a:gd name="T20" fmla="*/ 4 w 38"/>
                  <a:gd name="T21" fmla="*/ 18 h 27"/>
                  <a:gd name="T22" fmla="*/ 4 w 38"/>
                  <a:gd name="T23" fmla="*/ 4 h 27"/>
                  <a:gd name="T24" fmla="*/ 10 w 38"/>
                  <a:gd name="T2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27">
                    <a:moveTo>
                      <a:pt x="10" y="0"/>
                    </a:moveTo>
                    <a:cubicBezTo>
                      <a:pt x="13" y="4"/>
                      <a:pt x="20" y="2"/>
                      <a:pt x="19" y="9"/>
                    </a:cubicBezTo>
                    <a:cubicBezTo>
                      <a:pt x="20" y="10"/>
                      <a:pt x="22" y="7"/>
                      <a:pt x="22" y="7"/>
                    </a:cubicBezTo>
                    <a:cubicBezTo>
                      <a:pt x="24" y="8"/>
                      <a:pt x="23" y="12"/>
                      <a:pt x="26" y="12"/>
                    </a:cubicBezTo>
                    <a:cubicBezTo>
                      <a:pt x="29" y="12"/>
                      <a:pt x="31" y="17"/>
                      <a:pt x="32" y="19"/>
                    </a:cubicBezTo>
                    <a:cubicBezTo>
                      <a:pt x="37" y="18"/>
                      <a:pt x="36" y="18"/>
                      <a:pt x="38" y="21"/>
                    </a:cubicBezTo>
                    <a:cubicBezTo>
                      <a:pt x="35" y="24"/>
                      <a:pt x="25" y="21"/>
                      <a:pt x="19" y="22"/>
                    </a:cubicBezTo>
                    <a:cubicBezTo>
                      <a:pt x="17" y="24"/>
                      <a:pt x="13" y="24"/>
                      <a:pt x="12" y="27"/>
                    </a:cubicBezTo>
                    <a:cubicBezTo>
                      <a:pt x="8" y="25"/>
                      <a:pt x="7" y="21"/>
                      <a:pt x="0" y="22"/>
                    </a:cubicBezTo>
                    <a:cubicBezTo>
                      <a:pt x="0" y="21"/>
                      <a:pt x="2" y="21"/>
                      <a:pt x="3" y="21"/>
                    </a:cubicBezTo>
                    <a:cubicBezTo>
                      <a:pt x="1" y="19"/>
                      <a:pt x="2" y="18"/>
                      <a:pt x="4" y="18"/>
                    </a:cubicBezTo>
                    <a:cubicBezTo>
                      <a:pt x="2" y="13"/>
                      <a:pt x="4" y="11"/>
                      <a:pt x="4" y="4"/>
                    </a:cubicBezTo>
                    <a:cubicBezTo>
                      <a:pt x="7" y="4"/>
                      <a:pt x="11" y="4"/>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3" name="Freeform 110"/>
              <p:cNvSpPr/>
              <p:nvPr>
                <p:custDataLst>
                  <p:tags r:id="rId120"/>
                </p:custDataLst>
              </p:nvPr>
            </p:nvSpPr>
            <p:spPr bwMode="auto">
              <a:xfrm>
                <a:off x="3510189" y="2907457"/>
                <a:ext cx="174311" cy="183546"/>
              </a:xfrm>
              <a:custGeom>
                <a:avLst/>
                <a:gdLst>
                  <a:gd name="T0" fmla="*/ 6 w 64"/>
                  <a:gd name="T1" fmla="*/ 9 h 67"/>
                  <a:gd name="T2" fmla="*/ 3 w 64"/>
                  <a:gd name="T3" fmla="*/ 7 h 67"/>
                  <a:gd name="T4" fmla="*/ 0 w 64"/>
                  <a:gd name="T5" fmla="*/ 3 h 67"/>
                  <a:gd name="T6" fmla="*/ 12 w 64"/>
                  <a:gd name="T7" fmla="*/ 2 h 67"/>
                  <a:gd name="T8" fmla="*/ 18 w 64"/>
                  <a:gd name="T9" fmla="*/ 5 h 67"/>
                  <a:gd name="T10" fmla="*/ 18 w 64"/>
                  <a:gd name="T11" fmla="*/ 7 h 67"/>
                  <a:gd name="T12" fmla="*/ 21 w 64"/>
                  <a:gd name="T13" fmla="*/ 10 h 67"/>
                  <a:gd name="T14" fmla="*/ 27 w 64"/>
                  <a:gd name="T15" fmla="*/ 13 h 67"/>
                  <a:gd name="T16" fmla="*/ 38 w 64"/>
                  <a:gd name="T17" fmla="*/ 22 h 67"/>
                  <a:gd name="T18" fmla="*/ 40 w 64"/>
                  <a:gd name="T19" fmla="*/ 27 h 67"/>
                  <a:gd name="T20" fmla="*/ 45 w 64"/>
                  <a:gd name="T21" fmla="*/ 28 h 67"/>
                  <a:gd name="T22" fmla="*/ 48 w 64"/>
                  <a:gd name="T23" fmla="*/ 31 h 67"/>
                  <a:gd name="T24" fmla="*/ 48 w 64"/>
                  <a:gd name="T25" fmla="*/ 34 h 67"/>
                  <a:gd name="T26" fmla="*/ 51 w 64"/>
                  <a:gd name="T27" fmla="*/ 37 h 67"/>
                  <a:gd name="T28" fmla="*/ 55 w 64"/>
                  <a:gd name="T29" fmla="*/ 42 h 67"/>
                  <a:gd name="T30" fmla="*/ 58 w 64"/>
                  <a:gd name="T31" fmla="*/ 45 h 67"/>
                  <a:gd name="T32" fmla="*/ 61 w 64"/>
                  <a:gd name="T33" fmla="*/ 52 h 67"/>
                  <a:gd name="T34" fmla="*/ 63 w 64"/>
                  <a:gd name="T35" fmla="*/ 58 h 67"/>
                  <a:gd name="T36" fmla="*/ 64 w 64"/>
                  <a:gd name="T37" fmla="*/ 62 h 67"/>
                  <a:gd name="T38" fmla="*/ 57 w 64"/>
                  <a:gd name="T39" fmla="*/ 64 h 67"/>
                  <a:gd name="T40" fmla="*/ 51 w 64"/>
                  <a:gd name="T41" fmla="*/ 64 h 67"/>
                  <a:gd name="T42" fmla="*/ 51 w 64"/>
                  <a:gd name="T43" fmla="*/ 61 h 67"/>
                  <a:gd name="T44" fmla="*/ 48 w 64"/>
                  <a:gd name="T45" fmla="*/ 61 h 67"/>
                  <a:gd name="T46" fmla="*/ 40 w 64"/>
                  <a:gd name="T47" fmla="*/ 55 h 67"/>
                  <a:gd name="T48" fmla="*/ 42 w 64"/>
                  <a:gd name="T49" fmla="*/ 52 h 67"/>
                  <a:gd name="T50" fmla="*/ 40 w 64"/>
                  <a:gd name="T51" fmla="*/ 52 h 67"/>
                  <a:gd name="T52" fmla="*/ 39 w 64"/>
                  <a:gd name="T53" fmla="*/ 49 h 67"/>
                  <a:gd name="T54" fmla="*/ 36 w 64"/>
                  <a:gd name="T55" fmla="*/ 49 h 67"/>
                  <a:gd name="T56" fmla="*/ 30 w 64"/>
                  <a:gd name="T57" fmla="*/ 43 h 67"/>
                  <a:gd name="T58" fmla="*/ 27 w 64"/>
                  <a:gd name="T59" fmla="*/ 33 h 67"/>
                  <a:gd name="T60" fmla="*/ 26 w 64"/>
                  <a:gd name="T61" fmla="*/ 36 h 67"/>
                  <a:gd name="T62" fmla="*/ 23 w 64"/>
                  <a:gd name="T63" fmla="*/ 28 h 67"/>
                  <a:gd name="T64" fmla="*/ 20 w 64"/>
                  <a:gd name="T65" fmla="*/ 25 h 67"/>
                  <a:gd name="T66" fmla="*/ 17 w 64"/>
                  <a:gd name="T67" fmla="*/ 24 h 67"/>
                  <a:gd name="T68" fmla="*/ 15 w 64"/>
                  <a:gd name="T69" fmla="*/ 18 h 67"/>
                  <a:gd name="T70" fmla="*/ 11 w 64"/>
                  <a:gd name="T71" fmla="*/ 15 h 67"/>
                  <a:gd name="T72" fmla="*/ 8 w 64"/>
                  <a:gd name="T73" fmla="*/ 12 h 67"/>
                  <a:gd name="T74" fmla="*/ 6 w 64"/>
                  <a:gd name="T75" fmla="*/ 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4" h="67">
                    <a:moveTo>
                      <a:pt x="6" y="9"/>
                    </a:moveTo>
                    <a:cubicBezTo>
                      <a:pt x="7" y="7"/>
                      <a:pt x="4" y="8"/>
                      <a:pt x="3" y="7"/>
                    </a:cubicBezTo>
                    <a:cubicBezTo>
                      <a:pt x="2" y="6"/>
                      <a:pt x="3" y="3"/>
                      <a:pt x="0" y="3"/>
                    </a:cubicBezTo>
                    <a:cubicBezTo>
                      <a:pt x="4" y="0"/>
                      <a:pt x="7" y="4"/>
                      <a:pt x="12" y="2"/>
                    </a:cubicBezTo>
                    <a:cubicBezTo>
                      <a:pt x="12" y="6"/>
                      <a:pt x="16" y="3"/>
                      <a:pt x="18" y="5"/>
                    </a:cubicBezTo>
                    <a:cubicBezTo>
                      <a:pt x="19" y="5"/>
                      <a:pt x="18" y="7"/>
                      <a:pt x="18" y="7"/>
                    </a:cubicBezTo>
                    <a:cubicBezTo>
                      <a:pt x="19" y="9"/>
                      <a:pt x="22" y="7"/>
                      <a:pt x="21" y="10"/>
                    </a:cubicBezTo>
                    <a:cubicBezTo>
                      <a:pt x="25" y="9"/>
                      <a:pt x="24" y="13"/>
                      <a:pt x="27" y="13"/>
                    </a:cubicBezTo>
                    <a:cubicBezTo>
                      <a:pt x="30" y="14"/>
                      <a:pt x="33" y="22"/>
                      <a:pt x="38" y="22"/>
                    </a:cubicBezTo>
                    <a:cubicBezTo>
                      <a:pt x="41" y="22"/>
                      <a:pt x="39" y="25"/>
                      <a:pt x="40" y="27"/>
                    </a:cubicBezTo>
                    <a:cubicBezTo>
                      <a:pt x="42" y="28"/>
                      <a:pt x="44" y="27"/>
                      <a:pt x="45" y="28"/>
                    </a:cubicBezTo>
                    <a:cubicBezTo>
                      <a:pt x="46" y="29"/>
                      <a:pt x="47" y="31"/>
                      <a:pt x="48" y="31"/>
                    </a:cubicBezTo>
                    <a:cubicBezTo>
                      <a:pt x="48" y="32"/>
                      <a:pt x="47" y="34"/>
                      <a:pt x="48" y="34"/>
                    </a:cubicBezTo>
                    <a:cubicBezTo>
                      <a:pt x="49" y="35"/>
                      <a:pt x="50" y="36"/>
                      <a:pt x="51" y="37"/>
                    </a:cubicBezTo>
                    <a:cubicBezTo>
                      <a:pt x="52" y="38"/>
                      <a:pt x="53" y="41"/>
                      <a:pt x="55" y="42"/>
                    </a:cubicBezTo>
                    <a:cubicBezTo>
                      <a:pt x="56" y="42"/>
                      <a:pt x="58" y="44"/>
                      <a:pt x="58" y="45"/>
                    </a:cubicBezTo>
                    <a:cubicBezTo>
                      <a:pt x="60" y="46"/>
                      <a:pt x="59" y="52"/>
                      <a:pt x="61" y="52"/>
                    </a:cubicBezTo>
                    <a:cubicBezTo>
                      <a:pt x="63" y="52"/>
                      <a:pt x="63" y="56"/>
                      <a:pt x="63" y="58"/>
                    </a:cubicBezTo>
                    <a:cubicBezTo>
                      <a:pt x="62" y="60"/>
                      <a:pt x="59" y="63"/>
                      <a:pt x="64" y="62"/>
                    </a:cubicBezTo>
                    <a:cubicBezTo>
                      <a:pt x="64" y="67"/>
                      <a:pt x="59" y="64"/>
                      <a:pt x="57" y="64"/>
                    </a:cubicBezTo>
                    <a:cubicBezTo>
                      <a:pt x="55" y="64"/>
                      <a:pt x="52" y="64"/>
                      <a:pt x="51" y="64"/>
                    </a:cubicBezTo>
                    <a:cubicBezTo>
                      <a:pt x="50" y="64"/>
                      <a:pt x="51" y="61"/>
                      <a:pt x="51" y="61"/>
                    </a:cubicBezTo>
                    <a:cubicBezTo>
                      <a:pt x="50" y="60"/>
                      <a:pt x="48" y="61"/>
                      <a:pt x="48" y="61"/>
                    </a:cubicBezTo>
                    <a:cubicBezTo>
                      <a:pt x="47" y="60"/>
                      <a:pt x="44" y="55"/>
                      <a:pt x="40" y="55"/>
                    </a:cubicBezTo>
                    <a:cubicBezTo>
                      <a:pt x="41" y="54"/>
                      <a:pt x="42" y="53"/>
                      <a:pt x="42" y="52"/>
                    </a:cubicBezTo>
                    <a:cubicBezTo>
                      <a:pt x="42" y="50"/>
                      <a:pt x="40" y="51"/>
                      <a:pt x="40" y="52"/>
                    </a:cubicBezTo>
                    <a:cubicBezTo>
                      <a:pt x="39" y="52"/>
                      <a:pt x="40" y="50"/>
                      <a:pt x="39" y="49"/>
                    </a:cubicBezTo>
                    <a:cubicBezTo>
                      <a:pt x="38" y="49"/>
                      <a:pt x="37" y="50"/>
                      <a:pt x="36" y="49"/>
                    </a:cubicBezTo>
                    <a:cubicBezTo>
                      <a:pt x="34" y="47"/>
                      <a:pt x="34" y="43"/>
                      <a:pt x="30" y="43"/>
                    </a:cubicBezTo>
                    <a:cubicBezTo>
                      <a:pt x="32" y="37"/>
                      <a:pt x="27" y="37"/>
                      <a:pt x="27" y="33"/>
                    </a:cubicBezTo>
                    <a:cubicBezTo>
                      <a:pt x="26" y="33"/>
                      <a:pt x="26" y="34"/>
                      <a:pt x="26" y="36"/>
                    </a:cubicBezTo>
                    <a:cubicBezTo>
                      <a:pt x="23" y="34"/>
                      <a:pt x="24" y="31"/>
                      <a:pt x="23" y="28"/>
                    </a:cubicBezTo>
                    <a:cubicBezTo>
                      <a:pt x="22" y="27"/>
                      <a:pt x="20" y="26"/>
                      <a:pt x="20" y="25"/>
                    </a:cubicBezTo>
                    <a:cubicBezTo>
                      <a:pt x="19" y="25"/>
                      <a:pt x="18" y="23"/>
                      <a:pt x="17" y="24"/>
                    </a:cubicBezTo>
                    <a:cubicBezTo>
                      <a:pt x="17" y="21"/>
                      <a:pt x="16" y="20"/>
                      <a:pt x="15" y="18"/>
                    </a:cubicBezTo>
                    <a:cubicBezTo>
                      <a:pt x="14" y="16"/>
                      <a:pt x="12" y="16"/>
                      <a:pt x="11" y="15"/>
                    </a:cubicBezTo>
                    <a:cubicBezTo>
                      <a:pt x="11" y="15"/>
                      <a:pt x="8" y="12"/>
                      <a:pt x="8" y="12"/>
                    </a:cubicBezTo>
                    <a:cubicBezTo>
                      <a:pt x="7" y="9"/>
                      <a:pt x="12" y="6"/>
                      <a:pt x="6" y="9"/>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4" name="Freeform 111"/>
              <p:cNvSpPr/>
              <p:nvPr>
                <p:custDataLst>
                  <p:tags r:id="rId121"/>
                </p:custDataLst>
              </p:nvPr>
            </p:nvSpPr>
            <p:spPr bwMode="auto">
              <a:xfrm>
                <a:off x="2653644" y="3194895"/>
                <a:ext cx="123518" cy="228566"/>
              </a:xfrm>
              <a:custGeom>
                <a:avLst/>
                <a:gdLst>
                  <a:gd name="T0" fmla="*/ 34 w 45"/>
                  <a:gd name="T1" fmla="*/ 0 h 84"/>
                  <a:gd name="T2" fmla="*/ 40 w 45"/>
                  <a:gd name="T3" fmla="*/ 2 h 84"/>
                  <a:gd name="T4" fmla="*/ 37 w 45"/>
                  <a:gd name="T5" fmla="*/ 28 h 84"/>
                  <a:gd name="T6" fmla="*/ 34 w 45"/>
                  <a:gd name="T7" fmla="*/ 46 h 84"/>
                  <a:gd name="T8" fmla="*/ 30 w 45"/>
                  <a:gd name="T9" fmla="*/ 54 h 84"/>
                  <a:gd name="T10" fmla="*/ 28 w 45"/>
                  <a:gd name="T11" fmla="*/ 63 h 84"/>
                  <a:gd name="T12" fmla="*/ 28 w 45"/>
                  <a:gd name="T13" fmla="*/ 66 h 84"/>
                  <a:gd name="T14" fmla="*/ 25 w 45"/>
                  <a:gd name="T15" fmla="*/ 67 h 84"/>
                  <a:gd name="T16" fmla="*/ 24 w 45"/>
                  <a:gd name="T17" fmla="*/ 76 h 84"/>
                  <a:gd name="T18" fmla="*/ 23 w 45"/>
                  <a:gd name="T19" fmla="*/ 77 h 84"/>
                  <a:gd name="T20" fmla="*/ 21 w 45"/>
                  <a:gd name="T21" fmla="*/ 82 h 84"/>
                  <a:gd name="T22" fmla="*/ 6 w 45"/>
                  <a:gd name="T23" fmla="*/ 83 h 84"/>
                  <a:gd name="T24" fmla="*/ 5 w 45"/>
                  <a:gd name="T25" fmla="*/ 76 h 84"/>
                  <a:gd name="T26" fmla="*/ 3 w 45"/>
                  <a:gd name="T27" fmla="*/ 73 h 84"/>
                  <a:gd name="T28" fmla="*/ 0 w 45"/>
                  <a:gd name="T29" fmla="*/ 71 h 84"/>
                  <a:gd name="T30" fmla="*/ 0 w 45"/>
                  <a:gd name="T31" fmla="*/ 66 h 84"/>
                  <a:gd name="T32" fmla="*/ 2 w 45"/>
                  <a:gd name="T33" fmla="*/ 64 h 84"/>
                  <a:gd name="T34" fmla="*/ 0 w 45"/>
                  <a:gd name="T35" fmla="*/ 63 h 84"/>
                  <a:gd name="T36" fmla="*/ 3 w 45"/>
                  <a:gd name="T37" fmla="*/ 57 h 84"/>
                  <a:gd name="T38" fmla="*/ 3 w 45"/>
                  <a:gd name="T39" fmla="*/ 54 h 84"/>
                  <a:gd name="T40" fmla="*/ 6 w 45"/>
                  <a:gd name="T41" fmla="*/ 52 h 84"/>
                  <a:gd name="T42" fmla="*/ 9 w 45"/>
                  <a:gd name="T43" fmla="*/ 45 h 84"/>
                  <a:gd name="T44" fmla="*/ 6 w 45"/>
                  <a:gd name="T45" fmla="*/ 40 h 84"/>
                  <a:gd name="T46" fmla="*/ 6 w 45"/>
                  <a:gd name="T47" fmla="*/ 31 h 84"/>
                  <a:gd name="T48" fmla="*/ 9 w 45"/>
                  <a:gd name="T49" fmla="*/ 28 h 84"/>
                  <a:gd name="T50" fmla="*/ 14 w 45"/>
                  <a:gd name="T51" fmla="*/ 26 h 84"/>
                  <a:gd name="T52" fmla="*/ 21 w 45"/>
                  <a:gd name="T53" fmla="*/ 20 h 84"/>
                  <a:gd name="T54" fmla="*/ 25 w 45"/>
                  <a:gd name="T55" fmla="*/ 21 h 84"/>
                  <a:gd name="T56" fmla="*/ 27 w 45"/>
                  <a:gd name="T57" fmla="*/ 12 h 84"/>
                  <a:gd name="T58" fmla="*/ 31 w 45"/>
                  <a:gd name="T59" fmla="*/ 11 h 84"/>
                  <a:gd name="T60" fmla="*/ 34 w 45"/>
                  <a:gd name="T61"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84">
                    <a:moveTo>
                      <a:pt x="34" y="0"/>
                    </a:moveTo>
                    <a:cubicBezTo>
                      <a:pt x="36" y="1"/>
                      <a:pt x="38" y="2"/>
                      <a:pt x="40" y="2"/>
                    </a:cubicBezTo>
                    <a:cubicBezTo>
                      <a:pt x="38" y="9"/>
                      <a:pt x="45" y="23"/>
                      <a:pt x="37" y="28"/>
                    </a:cubicBezTo>
                    <a:cubicBezTo>
                      <a:pt x="37" y="35"/>
                      <a:pt x="36" y="40"/>
                      <a:pt x="34" y="46"/>
                    </a:cubicBezTo>
                    <a:cubicBezTo>
                      <a:pt x="33" y="49"/>
                      <a:pt x="33" y="53"/>
                      <a:pt x="30" y="54"/>
                    </a:cubicBezTo>
                    <a:cubicBezTo>
                      <a:pt x="31" y="57"/>
                      <a:pt x="29" y="60"/>
                      <a:pt x="28" y="63"/>
                    </a:cubicBezTo>
                    <a:cubicBezTo>
                      <a:pt x="28" y="63"/>
                      <a:pt x="29" y="65"/>
                      <a:pt x="28" y="66"/>
                    </a:cubicBezTo>
                    <a:cubicBezTo>
                      <a:pt x="28" y="66"/>
                      <a:pt x="26" y="67"/>
                      <a:pt x="25" y="67"/>
                    </a:cubicBezTo>
                    <a:cubicBezTo>
                      <a:pt x="24" y="70"/>
                      <a:pt x="25" y="73"/>
                      <a:pt x="24" y="76"/>
                    </a:cubicBezTo>
                    <a:cubicBezTo>
                      <a:pt x="24" y="77"/>
                      <a:pt x="23" y="76"/>
                      <a:pt x="23" y="77"/>
                    </a:cubicBezTo>
                    <a:cubicBezTo>
                      <a:pt x="22" y="79"/>
                      <a:pt x="20" y="80"/>
                      <a:pt x="21" y="82"/>
                    </a:cubicBezTo>
                    <a:cubicBezTo>
                      <a:pt x="17" y="83"/>
                      <a:pt x="12" y="84"/>
                      <a:pt x="6" y="83"/>
                    </a:cubicBezTo>
                    <a:cubicBezTo>
                      <a:pt x="7" y="80"/>
                      <a:pt x="4" y="80"/>
                      <a:pt x="5" y="76"/>
                    </a:cubicBezTo>
                    <a:cubicBezTo>
                      <a:pt x="3" y="76"/>
                      <a:pt x="4" y="74"/>
                      <a:pt x="3" y="73"/>
                    </a:cubicBezTo>
                    <a:cubicBezTo>
                      <a:pt x="2" y="73"/>
                      <a:pt x="1" y="73"/>
                      <a:pt x="0" y="71"/>
                    </a:cubicBezTo>
                    <a:cubicBezTo>
                      <a:pt x="0" y="69"/>
                      <a:pt x="0" y="67"/>
                      <a:pt x="0" y="66"/>
                    </a:cubicBezTo>
                    <a:cubicBezTo>
                      <a:pt x="0" y="64"/>
                      <a:pt x="2" y="64"/>
                      <a:pt x="2" y="64"/>
                    </a:cubicBezTo>
                    <a:cubicBezTo>
                      <a:pt x="2" y="63"/>
                      <a:pt x="0" y="62"/>
                      <a:pt x="0" y="63"/>
                    </a:cubicBezTo>
                    <a:cubicBezTo>
                      <a:pt x="1" y="60"/>
                      <a:pt x="2" y="58"/>
                      <a:pt x="3" y="57"/>
                    </a:cubicBezTo>
                    <a:cubicBezTo>
                      <a:pt x="4" y="56"/>
                      <a:pt x="3" y="54"/>
                      <a:pt x="3" y="54"/>
                    </a:cubicBezTo>
                    <a:cubicBezTo>
                      <a:pt x="3" y="53"/>
                      <a:pt x="6" y="52"/>
                      <a:pt x="6" y="52"/>
                    </a:cubicBezTo>
                    <a:cubicBezTo>
                      <a:pt x="7" y="50"/>
                      <a:pt x="4" y="40"/>
                      <a:pt x="9" y="45"/>
                    </a:cubicBezTo>
                    <a:cubicBezTo>
                      <a:pt x="10" y="41"/>
                      <a:pt x="6" y="43"/>
                      <a:pt x="6" y="40"/>
                    </a:cubicBezTo>
                    <a:cubicBezTo>
                      <a:pt x="6" y="37"/>
                      <a:pt x="6" y="34"/>
                      <a:pt x="6" y="31"/>
                    </a:cubicBezTo>
                    <a:cubicBezTo>
                      <a:pt x="9" y="32"/>
                      <a:pt x="9" y="30"/>
                      <a:pt x="9" y="28"/>
                    </a:cubicBezTo>
                    <a:cubicBezTo>
                      <a:pt x="12" y="29"/>
                      <a:pt x="12" y="26"/>
                      <a:pt x="14" y="26"/>
                    </a:cubicBezTo>
                    <a:cubicBezTo>
                      <a:pt x="15" y="24"/>
                      <a:pt x="22" y="25"/>
                      <a:pt x="21" y="20"/>
                    </a:cubicBezTo>
                    <a:cubicBezTo>
                      <a:pt x="23" y="19"/>
                      <a:pt x="24" y="21"/>
                      <a:pt x="25" y="21"/>
                    </a:cubicBezTo>
                    <a:cubicBezTo>
                      <a:pt x="24" y="17"/>
                      <a:pt x="27" y="16"/>
                      <a:pt x="27" y="12"/>
                    </a:cubicBezTo>
                    <a:cubicBezTo>
                      <a:pt x="31" y="14"/>
                      <a:pt x="30" y="3"/>
                      <a:pt x="31" y="11"/>
                    </a:cubicBezTo>
                    <a:cubicBezTo>
                      <a:pt x="36" y="9"/>
                      <a:pt x="32" y="3"/>
                      <a:pt x="3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5" name="Freeform 112"/>
              <p:cNvSpPr/>
              <p:nvPr>
                <p:custDataLst>
                  <p:tags r:id="rId122"/>
                </p:custDataLst>
              </p:nvPr>
            </p:nvSpPr>
            <p:spPr bwMode="auto">
              <a:xfrm>
                <a:off x="3804553" y="3183351"/>
                <a:ext cx="664919" cy="488300"/>
              </a:xfrm>
              <a:custGeom>
                <a:avLst/>
                <a:gdLst>
                  <a:gd name="T0" fmla="*/ 141 w 244"/>
                  <a:gd name="T1" fmla="*/ 15 h 179"/>
                  <a:gd name="T2" fmla="*/ 136 w 244"/>
                  <a:gd name="T3" fmla="*/ 18 h 179"/>
                  <a:gd name="T4" fmla="*/ 143 w 244"/>
                  <a:gd name="T5" fmla="*/ 27 h 179"/>
                  <a:gd name="T6" fmla="*/ 164 w 244"/>
                  <a:gd name="T7" fmla="*/ 38 h 179"/>
                  <a:gd name="T8" fmla="*/ 170 w 244"/>
                  <a:gd name="T9" fmla="*/ 30 h 179"/>
                  <a:gd name="T10" fmla="*/ 171 w 244"/>
                  <a:gd name="T11" fmla="*/ 24 h 179"/>
                  <a:gd name="T12" fmla="*/ 173 w 244"/>
                  <a:gd name="T13" fmla="*/ 10 h 179"/>
                  <a:gd name="T14" fmla="*/ 177 w 244"/>
                  <a:gd name="T15" fmla="*/ 3 h 179"/>
                  <a:gd name="T16" fmla="*/ 181 w 244"/>
                  <a:gd name="T17" fmla="*/ 9 h 179"/>
                  <a:gd name="T18" fmla="*/ 189 w 244"/>
                  <a:gd name="T19" fmla="*/ 24 h 179"/>
                  <a:gd name="T20" fmla="*/ 196 w 244"/>
                  <a:gd name="T21" fmla="*/ 34 h 179"/>
                  <a:gd name="T22" fmla="*/ 204 w 244"/>
                  <a:gd name="T23" fmla="*/ 44 h 179"/>
                  <a:gd name="T24" fmla="*/ 208 w 244"/>
                  <a:gd name="T25" fmla="*/ 56 h 179"/>
                  <a:gd name="T26" fmla="*/ 213 w 244"/>
                  <a:gd name="T27" fmla="*/ 59 h 179"/>
                  <a:gd name="T28" fmla="*/ 221 w 244"/>
                  <a:gd name="T29" fmla="*/ 65 h 179"/>
                  <a:gd name="T30" fmla="*/ 229 w 244"/>
                  <a:gd name="T31" fmla="*/ 80 h 179"/>
                  <a:gd name="T32" fmla="*/ 232 w 244"/>
                  <a:gd name="T33" fmla="*/ 83 h 179"/>
                  <a:gd name="T34" fmla="*/ 241 w 244"/>
                  <a:gd name="T35" fmla="*/ 89 h 179"/>
                  <a:gd name="T36" fmla="*/ 244 w 244"/>
                  <a:gd name="T37" fmla="*/ 114 h 179"/>
                  <a:gd name="T38" fmla="*/ 239 w 244"/>
                  <a:gd name="T39" fmla="*/ 126 h 179"/>
                  <a:gd name="T40" fmla="*/ 239 w 244"/>
                  <a:gd name="T41" fmla="*/ 130 h 179"/>
                  <a:gd name="T42" fmla="*/ 236 w 244"/>
                  <a:gd name="T43" fmla="*/ 139 h 179"/>
                  <a:gd name="T44" fmla="*/ 227 w 244"/>
                  <a:gd name="T45" fmla="*/ 147 h 179"/>
                  <a:gd name="T46" fmla="*/ 220 w 244"/>
                  <a:gd name="T47" fmla="*/ 169 h 179"/>
                  <a:gd name="T48" fmla="*/ 207 w 244"/>
                  <a:gd name="T49" fmla="*/ 175 h 179"/>
                  <a:gd name="T50" fmla="*/ 201 w 244"/>
                  <a:gd name="T51" fmla="*/ 179 h 179"/>
                  <a:gd name="T52" fmla="*/ 189 w 244"/>
                  <a:gd name="T53" fmla="*/ 176 h 179"/>
                  <a:gd name="T54" fmla="*/ 162 w 244"/>
                  <a:gd name="T55" fmla="*/ 172 h 179"/>
                  <a:gd name="T56" fmla="*/ 161 w 244"/>
                  <a:gd name="T57" fmla="*/ 163 h 179"/>
                  <a:gd name="T58" fmla="*/ 159 w 244"/>
                  <a:gd name="T59" fmla="*/ 158 h 179"/>
                  <a:gd name="T60" fmla="*/ 147 w 244"/>
                  <a:gd name="T61" fmla="*/ 150 h 179"/>
                  <a:gd name="T62" fmla="*/ 141 w 244"/>
                  <a:gd name="T63" fmla="*/ 142 h 179"/>
                  <a:gd name="T64" fmla="*/ 130 w 244"/>
                  <a:gd name="T65" fmla="*/ 138 h 179"/>
                  <a:gd name="T66" fmla="*/ 124 w 244"/>
                  <a:gd name="T67" fmla="*/ 135 h 179"/>
                  <a:gd name="T68" fmla="*/ 96 w 244"/>
                  <a:gd name="T69" fmla="*/ 129 h 179"/>
                  <a:gd name="T70" fmla="*/ 81 w 244"/>
                  <a:gd name="T71" fmla="*/ 133 h 179"/>
                  <a:gd name="T72" fmla="*/ 75 w 244"/>
                  <a:gd name="T73" fmla="*/ 136 h 179"/>
                  <a:gd name="T74" fmla="*/ 70 w 244"/>
                  <a:gd name="T75" fmla="*/ 141 h 179"/>
                  <a:gd name="T76" fmla="*/ 67 w 244"/>
                  <a:gd name="T77" fmla="*/ 141 h 179"/>
                  <a:gd name="T78" fmla="*/ 41 w 244"/>
                  <a:gd name="T79" fmla="*/ 145 h 179"/>
                  <a:gd name="T80" fmla="*/ 36 w 244"/>
                  <a:gd name="T81" fmla="*/ 148 h 179"/>
                  <a:gd name="T82" fmla="*/ 11 w 244"/>
                  <a:gd name="T83" fmla="*/ 153 h 179"/>
                  <a:gd name="T84" fmla="*/ 14 w 244"/>
                  <a:gd name="T85" fmla="*/ 136 h 179"/>
                  <a:gd name="T86" fmla="*/ 11 w 244"/>
                  <a:gd name="T87" fmla="*/ 127 h 179"/>
                  <a:gd name="T88" fmla="*/ 11 w 244"/>
                  <a:gd name="T89" fmla="*/ 121 h 179"/>
                  <a:gd name="T90" fmla="*/ 7 w 244"/>
                  <a:gd name="T91" fmla="*/ 112 h 179"/>
                  <a:gd name="T92" fmla="*/ 5 w 244"/>
                  <a:gd name="T93" fmla="*/ 105 h 179"/>
                  <a:gd name="T94" fmla="*/ 2 w 244"/>
                  <a:gd name="T95" fmla="*/ 96 h 179"/>
                  <a:gd name="T96" fmla="*/ 4 w 244"/>
                  <a:gd name="T97" fmla="*/ 89 h 179"/>
                  <a:gd name="T98" fmla="*/ 4 w 244"/>
                  <a:gd name="T99" fmla="*/ 70 h 179"/>
                  <a:gd name="T100" fmla="*/ 20 w 244"/>
                  <a:gd name="T101" fmla="*/ 59 h 179"/>
                  <a:gd name="T102" fmla="*/ 39 w 244"/>
                  <a:gd name="T103" fmla="*/ 55 h 179"/>
                  <a:gd name="T104" fmla="*/ 50 w 244"/>
                  <a:gd name="T105" fmla="*/ 50 h 179"/>
                  <a:gd name="T106" fmla="*/ 54 w 244"/>
                  <a:gd name="T107" fmla="*/ 34 h 179"/>
                  <a:gd name="T108" fmla="*/ 67 w 244"/>
                  <a:gd name="T109" fmla="*/ 34 h 179"/>
                  <a:gd name="T110" fmla="*/ 70 w 244"/>
                  <a:gd name="T111" fmla="*/ 24 h 179"/>
                  <a:gd name="T112" fmla="*/ 82 w 244"/>
                  <a:gd name="T113" fmla="*/ 16 h 179"/>
                  <a:gd name="T114" fmla="*/ 91 w 244"/>
                  <a:gd name="T115" fmla="*/ 21 h 179"/>
                  <a:gd name="T116" fmla="*/ 94 w 244"/>
                  <a:gd name="T117" fmla="*/ 22 h 179"/>
                  <a:gd name="T118" fmla="*/ 97 w 244"/>
                  <a:gd name="T119" fmla="*/ 19 h 179"/>
                  <a:gd name="T120" fmla="*/ 107 w 244"/>
                  <a:gd name="T121" fmla="*/ 10 h 179"/>
                  <a:gd name="T122" fmla="*/ 115 w 244"/>
                  <a:gd name="T123" fmla="*/ 7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4" h="179">
                    <a:moveTo>
                      <a:pt x="141" y="7"/>
                    </a:moveTo>
                    <a:cubicBezTo>
                      <a:pt x="141" y="10"/>
                      <a:pt x="141" y="12"/>
                      <a:pt x="141" y="15"/>
                    </a:cubicBezTo>
                    <a:cubicBezTo>
                      <a:pt x="140" y="15"/>
                      <a:pt x="138" y="15"/>
                      <a:pt x="137" y="15"/>
                    </a:cubicBezTo>
                    <a:cubicBezTo>
                      <a:pt x="139" y="17"/>
                      <a:pt x="138" y="18"/>
                      <a:pt x="136" y="18"/>
                    </a:cubicBezTo>
                    <a:cubicBezTo>
                      <a:pt x="138" y="21"/>
                      <a:pt x="135" y="20"/>
                      <a:pt x="136" y="24"/>
                    </a:cubicBezTo>
                    <a:cubicBezTo>
                      <a:pt x="137" y="26"/>
                      <a:pt x="139" y="27"/>
                      <a:pt x="143" y="27"/>
                    </a:cubicBezTo>
                    <a:cubicBezTo>
                      <a:pt x="144" y="33"/>
                      <a:pt x="153" y="30"/>
                      <a:pt x="153" y="37"/>
                    </a:cubicBezTo>
                    <a:cubicBezTo>
                      <a:pt x="157" y="37"/>
                      <a:pt x="162" y="36"/>
                      <a:pt x="164" y="38"/>
                    </a:cubicBezTo>
                    <a:cubicBezTo>
                      <a:pt x="167" y="38"/>
                      <a:pt x="164" y="32"/>
                      <a:pt x="170" y="34"/>
                    </a:cubicBezTo>
                    <a:cubicBezTo>
                      <a:pt x="169" y="33"/>
                      <a:pt x="167" y="30"/>
                      <a:pt x="170" y="30"/>
                    </a:cubicBezTo>
                    <a:cubicBezTo>
                      <a:pt x="172" y="30"/>
                      <a:pt x="169" y="27"/>
                      <a:pt x="170" y="25"/>
                    </a:cubicBezTo>
                    <a:cubicBezTo>
                      <a:pt x="170" y="25"/>
                      <a:pt x="171" y="25"/>
                      <a:pt x="171" y="24"/>
                    </a:cubicBezTo>
                    <a:cubicBezTo>
                      <a:pt x="171" y="22"/>
                      <a:pt x="173" y="20"/>
                      <a:pt x="173" y="18"/>
                    </a:cubicBezTo>
                    <a:cubicBezTo>
                      <a:pt x="172" y="16"/>
                      <a:pt x="171" y="15"/>
                      <a:pt x="173" y="10"/>
                    </a:cubicBezTo>
                    <a:cubicBezTo>
                      <a:pt x="173" y="10"/>
                      <a:pt x="175" y="11"/>
                      <a:pt x="176" y="10"/>
                    </a:cubicBezTo>
                    <a:cubicBezTo>
                      <a:pt x="177" y="9"/>
                      <a:pt x="176" y="4"/>
                      <a:pt x="177" y="3"/>
                    </a:cubicBezTo>
                    <a:cubicBezTo>
                      <a:pt x="180" y="2"/>
                      <a:pt x="178" y="7"/>
                      <a:pt x="180" y="9"/>
                    </a:cubicBezTo>
                    <a:cubicBezTo>
                      <a:pt x="180" y="9"/>
                      <a:pt x="181" y="9"/>
                      <a:pt x="181" y="9"/>
                    </a:cubicBezTo>
                    <a:cubicBezTo>
                      <a:pt x="183" y="11"/>
                      <a:pt x="183" y="14"/>
                      <a:pt x="184" y="16"/>
                    </a:cubicBezTo>
                    <a:cubicBezTo>
                      <a:pt x="186" y="19"/>
                      <a:pt x="189" y="20"/>
                      <a:pt x="189" y="24"/>
                    </a:cubicBezTo>
                    <a:cubicBezTo>
                      <a:pt x="193" y="20"/>
                      <a:pt x="190" y="26"/>
                      <a:pt x="195" y="25"/>
                    </a:cubicBezTo>
                    <a:cubicBezTo>
                      <a:pt x="195" y="28"/>
                      <a:pt x="194" y="32"/>
                      <a:pt x="196" y="34"/>
                    </a:cubicBezTo>
                    <a:cubicBezTo>
                      <a:pt x="199" y="36"/>
                      <a:pt x="196" y="39"/>
                      <a:pt x="198" y="44"/>
                    </a:cubicBezTo>
                    <a:cubicBezTo>
                      <a:pt x="201" y="40"/>
                      <a:pt x="199" y="44"/>
                      <a:pt x="204" y="44"/>
                    </a:cubicBezTo>
                    <a:cubicBezTo>
                      <a:pt x="204" y="47"/>
                      <a:pt x="202" y="47"/>
                      <a:pt x="202" y="49"/>
                    </a:cubicBezTo>
                    <a:cubicBezTo>
                      <a:pt x="204" y="51"/>
                      <a:pt x="209" y="51"/>
                      <a:pt x="208" y="56"/>
                    </a:cubicBezTo>
                    <a:cubicBezTo>
                      <a:pt x="209" y="57"/>
                      <a:pt x="212" y="55"/>
                      <a:pt x="213" y="56"/>
                    </a:cubicBezTo>
                    <a:cubicBezTo>
                      <a:pt x="213" y="57"/>
                      <a:pt x="212" y="59"/>
                      <a:pt x="213" y="59"/>
                    </a:cubicBezTo>
                    <a:cubicBezTo>
                      <a:pt x="213" y="60"/>
                      <a:pt x="215" y="59"/>
                      <a:pt x="216" y="59"/>
                    </a:cubicBezTo>
                    <a:cubicBezTo>
                      <a:pt x="218" y="61"/>
                      <a:pt x="217" y="66"/>
                      <a:pt x="221" y="65"/>
                    </a:cubicBezTo>
                    <a:cubicBezTo>
                      <a:pt x="221" y="69"/>
                      <a:pt x="224" y="73"/>
                      <a:pt x="226" y="75"/>
                    </a:cubicBezTo>
                    <a:cubicBezTo>
                      <a:pt x="227" y="77"/>
                      <a:pt x="228" y="79"/>
                      <a:pt x="229" y="80"/>
                    </a:cubicBezTo>
                    <a:cubicBezTo>
                      <a:pt x="229" y="80"/>
                      <a:pt x="231" y="79"/>
                      <a:pt x="232" y="80"/>
                    </a:cubicBezTo>
                    <a:cubicBezTo>
                      <a:pt x="232" y="80"/>
                      <a:pt x="231" y="82"/>
                      <a:pt x="232" y="83"/>
                    </a:cubicBezTo>
                    <a:cubicBezTo>
                      <a:pt x="233" y="84"/>
                      <a:pt x="236" y="84"/>
                      <a:pt x="235" y="83"/>
                    </a:cubicBezTo>
                    <a:cubicBezTo>
                      <a:pt x="238" y="86"/>
                      <a:pt x="236" y="90"/>
                      <a:pt x="241" y="89"/>
                    </a:cubicBezTo>
                    <a:cubicBezTo>
                      <a:pt x="238" y="93"/>
                      <a:pt x="241" y="99"/>
                      <a:pt x="242" y="105"/>
                    </a:cubicBezTo>
                    <a:cubicBezTo>
                      <a:pt x="243" y="108"/>
                      <a:pt x="241" y="112"/>
                      <a:pt x="244" y="114"/>
                    </a:cubicBezTo>
                    <a:cubicBezTo>
                      <a:pt x="241" y="116"/>
                      <a:pt x="242" y="118"/>
                      <a:pt x="241" y="124"/>
                    </a:cubicBezTo>
                    <a:cubicBezTo>
                      <a:pt x="241" y="124"/>
                      <a:pt x="238" y="125"/>
                      <a:pt x="239" y="126"/>
                    </a:cubicBezTo>
                    <a:cubicBezTo>
                      <a:pt x="239" y="126"/>
                      <a:pt x="241" y="126"/>
                      <a:pt x="241" y="126"/>
                    </a:cubicBezTo>
                    <a:cubicBezTo>
                      <a:pt x="241" y="126"/>
                      <a:pt x="240" y="130"/>
                      <a:pt x="239" y="130"/>
                    </a:cubicBezTo>
                    <a:cubicBezTo>
                      <a:pt x="239" y="131"/>
                      <a:pt x="236" y="132"/>
                      <a:pt x="236" y="132"/>
                    </a:cubicBezTo>
                    <a:cubicBezTo>
                      <a:pt x="236" y="134"/>
                      <a:pt x="239" y="136"/>
                      <a:pt x="236" y="139"/>
                    </a:cubicBezTo>
                    <a:cubicBezTo>
                      <a:pt x="233" y="139"/>
                      <a:pt x="234" y="143"/>
                      <a:pt x="230" y="142"/>
                    </a:cubicBezTo>
                    <a:cubicBezTo>
                      <a:pt x="231" y="145"/>
                      <a:pt x="230" y="147"/>
                      <a:pt x="227" y="147"/>
                    </a:cubicBezTo>
                    <a:cubicBezTo>
                      <a:pt x="229" y="153"/>
                      <a:pt x="225" y="154"/>
                      <a:pt x="226" y="160"/>
                    </a:cubicBezTo>
                    <a:cubicBezTo>
                      <a:pt x="220" y="159"/>
                      <a:pt x="221" y="165"/>
                      <a:pt x="220" y="169"/>
                    </a:cubicBezTo>
                    <a:cubicBezTo>
                      <a:pt x="218" y="169"/>
                      <a:pt x="216" y="169"/>
                      <a:pt x="216" y="170"/>
                    </a:cubicBezTo>
                    <a:cubicBezTo>
                      <a:pt x="215" y="173"/>
                      <a:pt x="210" y="173"/>
                      <a:pt x="207" y="175"/>
                    </a:cubicBezTo>
                    <a:cubicBezTo>
                      <a:pt x="206" y="175"/>
                      <a:pt x="205" y="177"/>
                      <a:pt x="204" y="178"/>
                    </a:cubicBezTo>
                    <a:cubicBezTo>
                      <a:pt x="202" y="178"/>
                      <a:pt x="201" y="177"/>
                      <a:pt x="201" y="179"/>
                    </a:cubicBezTo>
                    <a:cubicBezTo>
                      <a:pt x="197" y="178"/>
                      <a:pt x="196" y="174"/>
                      <a:pt x="192" y="173"/>
                    </a:cubicBezTo>
                    <a:cubicBezTo>
                      <a:pt x="189" y="172"/>
                      <a:pt x="190" y="176"/>
                      <a:pt x="189" y="176"/>
                    </a:cubicBezTo>
                    <a:cubicBezTo>
                      <a:pt x="186" y="178"/>
                      <a:pt x="181" y="176"/>
                      <a:pt x="179" y="179"/>
                    </a:cubicBezTo>
                    <a:cubicBezTo>
                      <a:pt x="173" y="177"/>
                      <a:pt x="169" y="173"/>
                      <a:pt x="162" y="172"/>
                    </a:cubicBezTo>
                    <a:cubicBezTo>
                      <a:pt x="164" y="170"/>
                      <a:pt x="164" y="168"/>
                      <a:pt x="162" y="164"/>
                    </a:cubicBezTo>
                    <a:cubicBezTo>
                      <a:pt x="162" y="164"/>
                      <a:pt x="161" y="164"/>
                      <a:pt x="161" y="163"/>
                    </a:cubicBezTo>
                    <a:cubicBezTo>
                      <a:pt x="161" y="163"/>
                      <a:pt x="161" y="162"/>
                      <a:pt x="161" y="161"/>
                    </a:cubicBezTo>
                    <a:cubicBezTo>
                      <a:pt x="160" y="160"/>
                      <a:pt x="157" y="159"/>
                      <a:pt x="159" y="158"/>
                    </a:cubicBezTo>
                    <a:cubicBezTo>
                      <a:pt x="158" y="157"/>
                      <a:pt x="152" y="154"/>
                      <a:pt x="152" y="157"/>
                    </a:cubicBezTo>
                    <a:cubicBezTo>
                      <a:pt x="150" y="155"/>
                      <a:pt x="150" y="151"/>
                      <a:pt x="147" y="150"/>
                    </a:cubicBezTo>
                    <a:cubicBezTo>
                      <a:pt x="147" y="146"/>
                      <a:pt x="148" y="146"/>
                      <a:pt x="149" y="144"/>
                    </a:cubicBezTo>
                    <a:cubicBezTo>
                      <a:pt x="148" y="142"/>
                      <a:pt x="146" y="143"/>
                      <a:pt x="141" y="142"/>
                    </a:cubicBezTo>
                    <a:cubicBezTo>
                      <a:pt x="138" y="144"/>
                      <a:pt x="139" y="149"/>
                      <a:pt x="133" y="148"/>
                    </a:cubicBezTo>
                    <a:cubicBezTo>
                      <a:pt x="134" y="142"/>
                      <a:pt x="128" y="144"/>
                      <a:pt x="130" y="138"/>
                    </a:cubicBezTo>
                    <a:cubicBezTo>
                      <a:pt x="126" y="138"/>
                      <a:pt x="125" y="135"/>
                      <a:pt x="121" y="136"/>
                    </a:cubicBezTo>
                    <a:cubicBezTo>
                      <a:pt x="121" y="135"/>
                      <a:pt x="123" y="135"/>
                      <a:pt x="124" y="135"/>
                    </a:cubicBezTo>
                    <a:cubicBezTo>
                      <a:pt x="120" y="130"/>
                      <a:pt x="116" y="134"/>
                      <a:pt x="109" y="133"/>
                    </a:cubicBezTo>
                    <a:cubicBezTo>
                      <a:pt x="104" y="132"/>
                      <a:pt x="100" y="131"/>
                      <a:pt x="96" y="129"/>
                    </a:cubicBezTo>
                    <a:cubicBezTo>
                      <a:pt x="92" y="130"/>
                      <a:pt x="87" y="130"/>
                      <a:pt x="87" y="133"/>
                    </a:cubicBezTo>
                    <a:cubicBezTo>
                      <a:pt x="85" y="133"/>
                      <a:pt x="83" y="133"/>
                      <a:pt x="81" y="133"/>
                    </a:cubicBezTo>
                    <a:cubicBezTo>
                      <a:pt x="79" y="133"/>
                      <a:pt x="80" y="135"/>
                      <a:pt x="79" y="135"/>
                    </a:cubicBezTo>
                    <a:cubicBezTo>
                      <a:pt x="76" y="135"/>
                      <a:pt x="78" y="132"/>
                      <a:pt x="75" y="136"/>
                    </a:cubicBezTo>
                    <a:cubicBezTo>
                      <a:pt x="74" y="137"/>
                      <a:pt x="73" y="137"/>
                      <a:pt x="73" y="139"/>
                    </a:cubicBezTo>
                    <a:cubicBezTo>
                      <a:pt x="71" y="137"/>
                      <a:pt x="70" y="134"/>
                      <a:pt x="70" y="141"/>
                    </a:cubicBezTo>
                    <a:cubicBezTo>
                      <a:pt x="69" y="140"/>
                      <a:pt x="69" y="139"/>
                      <a:pt x="67" y="139"/>
                    </a:cubicBezTo>
                    <a:cubicBezTo>
                      <a:pt x="65" y="139"/>
                      <a:pt x="67" y="141"/>
                      <a:pt x="67" y="141"/>
                    </a:cubicBezTo>
                    <a:cubicBezTo>
                      <a:pt x="65" y="144"/>
                      <a:pt x="61" y="142"/>
                      <a:pt x="60" y="147"/>
                    </a:cubicBezTo>
                    <a:cubicBezTo>
                      <a:pt x="56" y="144"/>
                      <a:pt x="47" y="146"/>
                      <a:pt x="41" y="145"/>
                    </a:cubicBezTo>
                    <a:cubicBezTo>
                      <a:pt x="39" y="145"/>
                      <a:pt x="40" y="148"/>
                      <a:pt x="39" y="148"/>
                    </a:cubicBezTo>
                    <a:cubicBezTo>
                      <a:pt x="38" y="148"/>
                      <a:pt x="37" y="148"/>
                      <a:pt x="36" y="148"/>
                    </a:cubicBezTo>
                    <a:cubicBezTo>
                      <a:pt x="35" y="148"/>
                      <a:pt x="34" y="149"/>
                      <a:pt x="32" y="150"/>
                    </a:cubicBezTo>
                    <a:cubicBezTo>
                      <a:pt x="27" y="151"/>
                      <a:pt x="20" y="154"/>
                      <a:pt x="11" y="153"/>
                    </a:cubicBezTo>
                    <a:cubicBezTo>
                      <a:pt x="12" y="149"/>
                      <a:pt x="11" y="144"/>
                      <a:pt x="15" y="144"/>
                    </a:cubicBezTo>
                    <a:cubicBezTo>
                      <a:pt x="15" y="142"/>
                      <a:pt x="17" y="136"/>
                      <a:pt x="14" y="136"/>
                    </a:cubicBezTo>
                    <a:cubicBezTo>
                      <a:pt x="10" y="136"/>
                      <a:pt x="16" y="135"/>
                      <a:pt x="14" y="130"/>
                    </a:cubicBezTo>
                    <a:cubicBezTo>
                      <a:pt x="12" y="127"/>
                      <a:pt x="13" y="133"/>
                      <a:pt x="11" y="127"/>
                    </a:cubicBezTo>
                    <a:cubicBezTo>
                      <a:pt x="11" y="127"/>
                      <a:pt x="11" y="125"/>
                      <a:pt x="11" y="124"/>
                    </a:cubicBezTo>
                    <a:cubicBezTo>
                      <a:pt x="9" y="123"/>
                      <a:pt x="11" y="124"/>
                      <a:pt x="11" y="121"/>
                    </a:cubicBezTo>
                    <a:cubicBezTo>
                      <a:pt x="11" y="118"/>
                      <a:pt x="7" y="116"/>
                      <a:pt x="10" y="114"/>
                    </a:cubicBezTo>
                    <a:cubicBezTo>
                      <a:pt x="10" y="112"/>
                      <a:pt x="7" y="113"/>
                      <a:pt x="7" y="112"/>
                    </a:cubicBezTo>
                    <a:cubicBezTo>
                      <a:pt x="6" y="112"/>
                      <a:pt x="7" y="110"/>
                      <a:pt x="7" y="110"/>
                    </a:cubicBezTo>
                    <a:cubicBezTo>
                      <a:pt x="7" y="110"/>
                      <a:pt x="5" y="105"/>
                      <a:pt x="5" y="105"/>
                    </a:cubicBezTo>
                    <a:cubicBezTo>
                      <a:pt x="3" y="103"/>
                      <a:pt x="6" y="104"/>
                      <a:pt x="5" y="102"/>
                    </a:cubicBezTo>
                    <a:cubicBezTo>
                      <a:pt x="5" y="100"/>
                      <a:pt x="1" y="99"/>
                      <a:pt x="2" y="96"/>
                    </a:cubicBezTo>
                    <a:cubicBezTo>
                      <a:pt x="6" y="97"/>
                      <a:pt x="4" y="91"/>
                      <a:pt x="7" y="90"/>
                    </a:cubicBezTo>
                    <a:cubicBezTo>
                      <a:pt x="7" y="88"/>
                      <a:pt x="4" y="90"/>
                      <a:pt x="4" y="89"/>
                    </a:cubicBezTo>
                    <a:cubicBezTo>
                      <a:pt x="2" y="87"/>
                      <a:pt x="5" y="83"/>
                      <a:pt x="1" y="84"/>
                    </a:cubicBezTo>
                    <a:cubicBezTo>
                      <a:pt x="0" y="77"/>
                      <a:pt x="3" y="75"/>
                      <a:pt x="4" y="70"/>
                    </a:cubicBezTo>
                    <a:cubicBezTo>
                      <a:pt x="5" y="72"/>
                      <a:pt x="11" y="71"/>
                      <a:pt x="11" y="67"/>
                    </a:cubicBezTo>
                    <a:cubicBezTo>
                      <a:pt x="11" y="64"/>
                      <a:pt x="21" y="66"/>
                      <a:pt x="20" y="59"/>
                    </a:cubicBezTo>
                    <a:cubicBezTo>
                      <a:pt x="28" y="60"/>
                      <a:pt x="32" y="56"/>
                      <a:pt x="39" y="56"/>
                    </a:cubicBezTo>
                    <a:cubicBezTo>
                      <a:pt x="41" y="56"/>
                      <a:pt x="40" y="54"/>
                      <a:pt x="39" y="55"/>
                    </a:cubicBezTo>
                    <a:cubicBezTo>
                      <a:pt x="42" y="52"/>
                      <a:pt x="47" y="54"/>
                      <a:pt x="47" y="49"/>
                    </a:cubicBezTo>
                    <a:cubicBezTo>
                      <a:pt x="48" y="49"/>
                      <a:pt x="48" y="50"/>
                      <a:pt x="50" y="50"/>
                    </a:cubicBezTo>
                    <a:cubicBezTo>
                      <a:pt x="53" y="51"/>
                      <a:pt x="49" y="43"/>
                      <a:pt x="54" y="46"/>
                    </a:cubicBezTo>
                    <a:cubicBezTo>
                      <a:pt x="53" y="40"/>
                      <a:pt x="54" y="41"/>
                      <a:pt x="54" y="34"/>
                    </a:cubicBezTo>
                    <a:cubicBezTo>
                      <a:pt x="57" y="34"/>
                      <a:pt x="60" y="36"/>
                      <a:pt x="63" y="37"/>
                    </a:cubicBezTo>
                    <a:cubicBezTo>
                      <a:pt x="64" y="36"/>
                      <a:pt x="64" y="34"/>
                      <a:pt x="67" y="34"/>
                    </a:cubicBezTo>
                    <a:cubicBezTo>
                      <a:pt x="65" y="31"/>
                      <a:pt x="71" y="28"/>
                      <a:pt x="67" y="28"/>
                    </a:cubicBezTo>
                    <a:cubicBezTo>
                      <a:pt x="68" y="27"/>
                      <a:pt x="71" y="26"/>
                      <a:pt x="70" y="24"/>
                    </a:cubicBezTo>
                    <a:cubicBezTo>
                      <a:pt x="75" y="25"/>
                      <a:pt x="72" y="18"/>
                      <a:pt x="78" y="21"/>
                    </a:cubicBezTo>
                    <a:cubicBezTo>
                      <a:pt x="79" y="19"/>
                      <a:pt x="81" y="18"/>
                      <a:pt x="82" y="16"/>
                    </a:cubicBezTo>
                    <a:cubicBezTo>
                      <a:pt x="84" y="17"/>
                      <a:pt x="86" y="18"/>
                      <a:pt x="90" y="18"/>
                    </a:cubicBezTo>
                    <a:cubicBezTo>
                      <a:pt x="87" y="21"/>
                      <a:pt x="90" y="19"/>
                      <a:pt x="91" y="21"/>
                    </a:cubicBezTo>
                    <a:cubicBezTo>
                      <a:pt x="91" y="21"/>
                      <a:pt x="91" y="22"/>
                      <a:pt x="91" y="22"/>
                    </a:cubicBezTo>
                    <a:cubicBezTo>
                      <a:pt x="92" y="22"/>
                      <a:pt x="94" y="22"/>
                      <a:pt x="94" y="22"/>
                    </a:cubicBezTo>
                    <a:cubicBezTo>
                      <a:pt x="94" y="23"/>
                      <a:pt x="96" y="26"/>
                      <a:pt x="100" y="25"/>
                    </a:cubicBezTo>
                    <a:cubicBezTo>
                      <a:pt x="102" y="26"/>
                      <a:pt x="101" y="18"/>
                      <a:pt x="97" y="19"/>
                    </a:cubicBezTo>
                    <a:cubicBezTo>
                      <a:pt x="98" y="18"/>
                      <a:pt x="100" y="17"/>
                      <a:pt x="101" y="16"/>
                    </a:cubicBezTo>
                    <a:cubicBezTo>
                      <a:pt x="102" y="12"/>
                      <a:pt x="104" y="10"/>
                      <a:pt x="107" y="10"/>
                    </a:cubicBezTo>
                    <a:cubicBezTo>
                      <a:pt x="107" y="7"/>
                      <a:pt x="109" y="6"/>
                      <a:pt x="112" y="6"/>
                    </a:cubicBezTo>
                    <a:cubicBezTo>
                      <a:pt x="110" y="10"/>
                      <a:pt x="111" y="7"/>
                      <a:pt x="115" y="7"/>
                    </a:cubicBezTo>
                    <a:cubicBezTo>
                      <a:pt x="121" y="0"/>
                      <a:pt x="133" y="7"/>
                      <a:pt x="141"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grpSp>
        <p:sp>
          <p:nvSpPr>
            <p:cNvPr id="151" name="泪滴形 150"/>
            <p:cNvSpPr/>
            <p:nvPr>
              <p:custDataLst>
                <p:tags r:id="rId8"/>
              </p:custDataLst>
            </p:nvPr>
          </p:nvSpPr>
          <p:spPr>
            <a:xfrm rot="8100000">
              <a:off x="5473666" y="4317554"/>
              <a:ext cx="296177" cy="296177"/>
            </a:xfrm>
            <a:prstGeom prst="teardrop">
              <a:avLst>
                <a:gd name="adj" fmla="val 110180"/>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2" name="泪滴形 151"/>
            <p:cNvSpPr/>
            <p:nvPr>
              <p:custDataLst>
                <p:tags r:id="rId9"/>
              </p:custDataLst>
            </p:nvPr>
          </p:nvSpPr>
          <p:spPr>
            <a:xfrm rot="8100000">
              <a:off x="8357994" y="2701754"/>
              <a:ext cx="206888" cy="206888"/>
            </a:xfrm>
            <a:prstGeom prst="teardrop">
              <a:avLst>
                <a:gd name="adj" fmla="val 110180"/>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3" name="泪滴形 152"/>
            <p:cNvSpPr/>
            <p:nvPr>
              <p:custDataLst>
                <p:tags r:id="rId10"/>
              </p:custDataLst>
            </p:nvPr>
          </p:nvSpPr>
          <p:spPr>
            <a:xfrm rot="8100000">
              <a:off x="3248944" y="4247758"/>
              <a:ext cx="206888" cy="206888"/>
            </a:xfrm>
            <a:prstGeom prst="teardrop">
              <a:avLst>
                <a:gd name="adj" fmla="val 110180"/>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4" name="泪滴形 153"/>
            <p:cNvSpPr/>
            <p:nvPr>
              <p:custDataLst>
                <p:tags r:id="rId11"/>
              </p:custDataLst>
            </p:nvPr>
          </p:nvSpPr>
          <p:spPr>
            <a:xfrm rot="8100000">
              <a:off x="7158918" y="1796568"/>
              <a:ext cx="340348" cy="340348"/>
            </a:xfrm>
            <a:prstGeom prst="teardrop">
              <a:avLst>
                <a:gd name="adj" fmla="val 11018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5" name="泪滴形 154"/>
            <p:cNvSpPr/>
            <p:nvPr>
              <p:custDataLst>
                <p:tags r:id="rId12"/>
              </p:custDataLst>
            </p:nvPr>
          </p:nvSpPr>
          <p:spPr>
            <a:xfrm rot="8100000">
              <a:off x="2088083" y="2275001"/>
              <a:ext cx="223607" cy="223607"/>
            </a:xfrm>
            <a:prstGeom prst="teardrop">
              <a:avLst>
                <a:gd name="adj" fmla="val 11018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6" name="泪滴形 155"/>
            <p:cNvSpPr/>
            <p:nvPr>
              <p:custDataLst>
                <p:tags r:id="rId13"/>
              </p:custDataLst>
            </p:nvPr>
          </p:nvSpPr>
          <p:spPr>
            <a:xfrm rot="8100000">
              <a:off x="9524530" y="3955824"/>
              <a:ext cx="296177" cy="296177"/>
            </a:xfrm>
            <a:prstGeom prst="teardrop">
              <a:avLst>
                <a:gd name="adj" fmla="val 11018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7" name="泪滴形 156"/>
            <p:cNvSpPr/>
            <p:nvPr>
              <p:custDataLst>
                <p:tags r:id="rId14"/>
              </p:custDataLst>
            </p:nvPr>
          </p:nvSpPr>
          <p:spPr>
            <a:xfrm rot="8100000">
              <a:off x="10144379" y="1136000"/>
              <a:ext cx="296177" cy="296177"/>
            </a:xfrm>
            <a:prstGeom prst="teardrop">
              <a:avLst>
                <a:gd name="adj" fmla="val 11018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8" name="泪滴形 157"/>
            <p:cNvSpPr/>
            <p:nvPr>
              <p:custDataLst>
                <p:tags r:id="rId15"/>
              </p:custDataLst>
            </p:nvPr>
          </p:nvSpPr>
          <p:spPr>
            <a:xfrm rot="8100000">
              <a:off x="4804153" y="2674860"/>
              <a:ext cx="379978" cy="379978"/>
            </a:xfrm>
            <a:prstGeom prst="teardrop">
              <a:avLst>
                <a:gd name="adj" fmla="val 11018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271" name="组合 270"/>
          <p:cNvGrpSpPr/>
          <p:nvPr>
            <p:custDataLst>
              <p:tags r:id="rId2"/>
            </p:custDataLst>
          </p:nvPr>
        </p:nvGrpSpPr>
        <p:grpSpPr>
          <a:xfrm>
            <a:off x="4327437" y="681877"/>
            <a:ext cx="3914324" cy="5628098"/>
            <a:chOff x="358085" y="3668912"/>
            <a:chExt cx="1982280" cy="2850165"/>
          </a:xfrm>
        </p:grpSpPr>
        <p:sp>
          <p:nvSpPr>
            <p:cNvPr id="272" name="矩形 271"/>
            <p:cNvSpPr/>
            <p:nvPr>
              <p:custDataLst>
                <p:tags r:id="rId4"/>
              </p:custDataLst>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3" name="图片 272"/>
            <p:cNvPicPr>
              <a:picLocks noChangeAspect="1"/>
            </p:cNvPicPr>
            <p:nvPr>
              <p:custDataLst>
                <p:tags r:id="rId5"/>
              </p:custDataLst>
            </p:nvPr>
          </p:nvPicPr>
          <p:blipFill>
            <a:blip r:embed="rId124">
              <a:duotone>
                <a:prstClr val="black"/>
                <a:schemeClr val="accent1">
                  <a:tint val="45000"/>
                  <a:satMod val="400000"/>
                </a:schemeClr>
              </a:duotone>
              <a:extLst>
                <a:ext uri="{28A0092B-C50C-407E-A947-70E740481C1C}">
                  <a14:useLocalDpi xmlns:a14="http://schemas.microsoft.com/office/drawing/2010/main" val="0"/>
                </a:ext>
              </a:extLst>
            </a:blip>
            <a:srcRect l="20726"/>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274" name="矩形 273"/>
            <p:cNvSpPr/>
            <p:nvPr>
              <p:custDataLst>
                <p:tags r:id="rId6"/>
              </p:custDataLst>
            </p:nvPr>
          </p:nvSpPr>
          <p:spPr>
            <a:xfrm>
              <a:off x="358085" y="5249188"/>
              <a:ext cx="1982280" cy="81622"/>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0" name="文本框 269"/>
          <p:cNvSpPr txBox="1"/>
          <p:nvPr>
            <p:custDataLst>
              <p:tags r:id="rId3"/>
            </p:custDataLst>
          </p:nvPr>
        </p:nvSpPr>
        <p:spPr>
          <a:xfrm>
            <a:off x="4437931" y="3967875"/>
            <a:ext cx="3750492" cy="2046714"/>
          </a:xfrm>
          <a:prstGeom prst="rect">
            <a:avLst/>
          </a:prstGeom>
          <a:noFill/>
        </p:spPr>
        <p:txBody>
          <a:bodyPr wrap="square" rtlCol="0">
            <a:spAutoFit/>
          </a:bodyPr>
          <a:lstStyle/>
          <a:p>
            <a:pPr marL="0" marR="0" lvl="0" indent="0" defTabSz="914400" eaLnBrk="1" fontAlgn="auto" latinLnBrk="0" hangingPunct="1">
              <a:lnSpc>
                <a:spcPct val="100000"/>
              </a:lnSpc>
              <a:spcBef>
                <a:spcPct val="50000"/>
              </a:spcBef>
              <a:spcAft>
                <a:spcPct val="0"/>
              </a:spcAft>
              <a:buClrTx/>
              <a:buSzTx/>
              <a:buFontTx/>
              <a:buNone/>
              <a:defRPr/>
            </a:pPr>
            <a:r>
              <a:rPr kumimoji="0" lang="zh-CN" altLang="en-US" sz="2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rPr>
              <a:t>请输入文字</a:t>
            </a:r>
            <a:endParaRPr kumimoji="0" lang="en-US" altLang="zh-CN" sz="2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a:p>
            <a:pPr lvl="0">
              <a:spcBef>
                <a:spcPct val="50000"/>
              </a:spcBef>
            </a:pPr>
            <a:r>
              <a:rPr kumimoji="0" lang="zh-CN" altLang="en-US"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rPr>
              <a:t>这里输入文字这里输入文字这里输入文字这里</a:t>
            </a:r>
            <a:r>
              <a:rPr lang="zh-CN" altLang="en-US" kern="0">
                <a:solidFill>
                  <a:sysClr val="windowText" lastClr="000000"/>
                </a:solidFill>
                <a:latin typeface="微软雅黑" panose="020B0503020204020204" pitchFamily="34" charset="-122"/>
                <a:ea typeface="微软雅黑" panose="020B0503020204020204" pitchFamily="34" charset="-122"/>
              </a:rPr>
              <a:t>输入文字这里输入文字这里输入文字这里输入文字这里输入文字这里输入文字这里输入文字这里输入文字这里输入文字这里输</a:t>
            </a:r>
            <a:endParaRPr kumimoji="0" lang="en-US" altLang="zh-CN"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45139696"/>
      </p:ext>
    </p:extLst>
  </p:cSld>
  <p:clrMapOvr>
    <a:masterClrMapping/>
  </p:clrMapOvr>
  <p:transition spd="slow">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custDataLst>
              <p:tags r:id="rId1"/>
            </p:custDataLst>
          </p:nvPr>
        </p:nvGrpSpPr>
        <p:grpSpPr>
          <a:xfrm>
            <a:off x="2312392" y="1246641"/>
            <a:ext cx="7821118" cy="3801610"/>
            <a:chOff x="1796951" y="1136000"/>
            <a:chExt cx="8988202" cy="4368893"/>
          </a:xfrm>
        </p:grpSpPr>
        <p:grpSp>
          <p:nvGrpSpPr>
            <p:cNvPr id="11" name="组合 10"/>
            <p:cNvGrpSpPr/>
            <p:nvPr>
              <p:custDataLst>
                <p:tags r:id="rId22"/>
              </p:custDataLst>
            </p:nvPr>
          </p:nvGrpSpPr>
          <p:grpSpPr>
            <a:xfrm>
              <a:off x="1796951" y="1252665"/>
              <a:ext cx="8988202" cy="4252228"/>
              <a:chOff x="1648185" y="1123951"/>
              <a:chExt cx="6117256" cy="2894012"/>
            </a:xfrm>
            <a:solidFill>
              <a:srgbClr val="F2F2F2">
                <a:lumMod val="90000"/>
              </a:srgbClr>
            </a:solidFill>
          </p:grpSpPr>
          <p:sp>
            <p:nvSpPr>
              <p:cNvPr id="21" name="Freeform 6"/>
              <p:cNvSpPr/>
              <p:nvPr>
                <p:custDataLst>
                  <p:tags r:id="rId31"/>
                </p:custDataLst>
              </p:nvPr>
            </p:nvSpPr>
            <p:spPr bwMode="auto">
              <a:xfrm>
                <a:off x="2837189" y="1217456"/>
                <a:ext cx="46175" cy="24242"/>
              </a:xfrm>
              <a:custGeom>
                <a:avLst/>
                <a:gdLst>
                  <a:gd name="T0" fmla="*/ 9 w 17"/>
                  <a:gd name="T1" fmla="*/ 1 h 9"/>
                  <a:gd name="T2" fmla="*/ 10 w 17"/>
                  <a:gd name="T3" fmla="*/ 2 h 9"/>
                  <a:gd name="T4" fmla="*/ 13 w 17"/>
                  <a:gd name="T5" fmla="*/ 8 h 9"/>
                  <a:gd name="T6" fmla="*/ 6 w 17"/>
                  <a:gd name="T7" fmla="*/ 5 h 9"/>
                  <a:gd name="T8" fmla="*/ 9 w 17"/>
                  <a:gd name="T9" fmla="*/ 1 h 9"/>
                </a:gdLst>
                <a:ahLst/>
                <a:cxnLst>
                  <a:cxn ang="0">
                    <a:pos x="T0" y="T1"/>
                  </a:cxn>
                  <a:cxn ang="0">
                    <a:pos x="T2" y="T3"/>
                  </a:cxn>
                  <a:cxn ang="0">
                    <a:pos x="T4" y="T5"/>
                  </a:cxn>
                  <a:cxn ang="0">
                    <a:pos x="T6" y="T7"/>
                  </a:cxn>
                  <a:cxn ang="0">
                    <a:pos x="T8" y="T9"/>
                  </a:cxn>
                </a:cxnLst>
                <a:rect l="0" t="0" r="r" b="b"/>
                <a:pathLst>
                  <a:path w="17" h="9">
                    <a:moveTo>
                      <a:pt x="9" y="1"/>
                    </a:moveTo>
                    <a:cubicBezTo>
                      <a:pt x="10" y="0"/>
                      <a:pt x="10" y="1"/>
                      <a:pt x="10" y="2"/>
                    </a:cubicBezTo>
                    <a:cubicBezTo>
                      <a:pt x="12" y="5"/>
                      <a:pt x="17" y="5"/>
                      <a:pt x="13" y="8"/>
                    </a:cubicBezTo>
                    <a:cubicBezTo>
                      <a:pt x="9" y="9"/>
                      <a:pt x="11" y="3"/>
                      <a:pt x="6" y="5"/>
                    </a:cubicBezTo>
                    <a:cubicBezTo>
                      <a:pt x="0" y="3"/>
                      <a:pt x="12" y="5"/>
                      <a:pt x="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 name="Freeform 7"/>
              <p:cNvSpPr/>
              <p:nvPr>
                <p:custDataLst>
                  <p:tags r:id="rId32"/>
                </p:custDataLst>
              </p:nvPr>
            </p:nvSpPr>
            <p:spPr bwMode="auto">
              <a:xfrm>
                <a:off x="3455933" y="1217456"/>
                <a:ext cx="84270" cy="46175"/>
              </a:xfrm>
              <a:custGeom>
                <a:avLst/>
                <a:gdLst>
                  <a:gd name="T0" fmla="*/ 29 w 31"/>
                  <a:gd name="T1" fmla="*/ 12 h 17"/>
                  <a:gd name="T2" fmla="*/ 18 w 31"/>
                  <a:gd name="T3" fmla="*/ 15 h 17"/>
                  <a:gd name="T4" fmla="*/ 3 w 31"/>
                  <a:gd name="T5" fmla="*/ 15 h 17"/>
                  <a:gd name="T6" fmla="*/ 0 w 31"/>
                  <a:gd name="T7" fmla="*/ 12 h 17"/>
                  <a:gd name="T8" fmla="*/ 23 w 31"/>
                  <a:gd name="T9" fmla="*/ 1 h 17"/>
                  <a:gd name="T10" fmla="*/ 28 w 31"/>
                  <a:gd name="T11" fmla="*/ 4 h 17"/>
                  <a:gd name="T12" fmla="*/ 25 w 31"/>
                  <a:gd name="T13" fmla="*/ 5 h 17"/>
                  <a:gd name="T14" fmla="*/ 29 w 31"/>
                  <a:gd name="T15" fmla="*/ 12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7">
                    <a:moveTo>
                      <a:pt x="29" y="12"/>
                    </a:moveTo>
                    <a:cubicBezTo>
                      <a:pt x="25" y="13"/>
                      <a:pt x="18" y="11"/>
                      <a:pt x="18" y="15"/>
                    </a:cubicBezTo>
                    <a:cubicBezTo>
                      <a:pt x="15" y="13"/>
                      <a:pt x="9" y="17"/>
                      <a:pt x="3" y="15"/>
                    </a:cubicBezTo>
                    <a:cubicBezTo>
                      <a:pt x="3" y="13"/>
                      <a:pt x="2" y="13"/>
                      <a:pt x="0" y="12"/>
                    </a:cubicBezTo>
                    <a:cubicBezTo>
                      <a:pt x="3" y="4"/>
                      <a:pt x="11" y="0"/>
                      <a:pt x="23" y="1"/>
                    </a:cubicBezTo>
                    <a:cubicBezTo>
                      <a:pt x="22" y="5"/>
                      <a:pt x="27" y="2"/>
                      <a:pt x="28" y="4"/>
                    </a:cubicBezTo>
                    <a:cubicBezTo>
                      <a:pt x="29" y="5"/>
                      <a:pt x="25" y="5"/>
                      <a:pt x="25" y="5"/>
                    </a:cubicBezTo>
                    <a:cubicBezTo>
                      <a:pt x="25" y="7"/>
                      <a:pt x="31" y="6"/>
                      <a:pt x="29" y="1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 name="Freeform 8"/>
              <p:cNvSpPr/>
              <p:nvPr>
                <p:custDataLst>
                  <p:tags r:id="rId33"/>
                </p:custDataLst>
              </p:nvPr>
            </p:nvSpPr>
            <p:spPr bwMode="auto">
              <a:xfrm>
                <a:off x="2973405" y="1222073"/>
                <a:ext cx="40403" cy="25396"/>
              </a:xfrm>
              <a:custGeom>
                <a:avLst/>
                <a:gdLst>
                  <a:gd name="T0" fmla="*/ 15 w 15"/>
                  <a:gd name="T1" fmla="*/ 2 h 9"/>
                  <a:gd name="T2" fmla="*/ 14 w 15"/>
                  <a:gd name="T3" fmla="*/ 7 h 9"/>
                  <a:gd name="T4" fmla="*/ 8 w 15"/>
                  <a:gd name="T5" fmla="*/ 9 h 9"/>
                  <a:gd name="T6" fmla="*/ 0 w 15"/>
                  <a:gd name="T7" fmla="*/ 5 h 9"/>
                  <a:gd name="T8" fmla="*/ 9 w 15"/>
                  <a:gd name="T9" fmla="*/ 5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4" y="5"/>
                      <a:pt x="14" y="7"/>
                    </a:cubicBezTo>
                    <a:cubicBezTo>
                      <a:pt x="11" y="7"/>
                      <a:pt x="10" y="8"/>
                      <a:pt x="8" y="9"/>
                    </a:cubicBezTo>
                    <a:cubicBezTo>
                      <a:pt x="5" y="8"/>
                      <a:pt x="0" y="9"/>
                      <a:pt x="0" y="5"/>
                    </a:cubicBezTo>
                    <a:cubicBezTo>
                      <a:pt x="5" y="5"/>
                      <a:pt x="6" y="1"/>
                      <a:pt x="9" y="5"/>
                    </a:cubicBezTo>
                    <a:cubicBezTo>
                      <a:pt x="12" y="4"/>
                      <a:pt x="11" y="0"/>
                      <a:pt x="15"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 name="Freeform 9"/>
              <p:cNvSpPr/>
              <p:nvPr>
                <p:custDataLst>
                  <p:tags r:id="rId34"/>
                </p:custDataLst>
              </p:nvPr>
            </p:nvSpPr>
            <p:spPr bwMode="auto">
              <a:xfrm>
                <a:off x="2713671" y="1235925"/>
                <a:ext cx="51947" cy="27705"/>
              </a:xfrm>
              <a:custGeom>
                <a:avLst/>
                <a:gdLst>
                  <a:gd name="T0" fmla="*/ 18 w 19"/>
                  <a:gd name="T1" fmla="*/ 0 h 10"/>
                  <a:gd name="T2" fmla="*/ 15 w 19"/>
                  <a:gd name="T3" fmla="*/ 4 h 10"/>
                  <a:gd name="T4" fmla="*/ 11 w 19"/>
                  <a:gd name="T5" fmla="*/ 8 h 10"/>
                  <a:gd name="T6" fmla="*/ 8 w 19"/>
                  <a:gd name="T7" fmla="*/ 5 h 10"/>
                  <a:gd name="T8" fmla="*/ 3 w 19"/>
                  <a:gd name="T9" fmla="*/ 7 h 10"/>
                  <a:gd name="T10" fmla="*/ 1 w 19"/>
                  <a:gd name="T11" fmla="*/ 4 h 10"/>
                  <a:gd name="T12" fmla="*/ 8 w 19"/>
                  <a:gd name="T13" fmla="*/ 2 h 10"/>
                  <a:gd name="T14" fmla="*/ 8 w 19"/>
                  <a:gd name="T15" fmla="*/ 1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3"/>
                      <a:pt x="15" y="2"/>
                      <a:pt x="15" y="4"/>
                    </a:cubicBezTo>
                    <a:cubicBezTo>
                      <a:pt x="15" y="5"/>
                      <a:pt x="13" y="8"/>
                      <a:pt x="11" y="8"/>
                    </a:cubicBezTo>
                    <a:cubicBezTo>
                      <a:pt x="8" y="10"/>
                      <a:pt x="9" y="6"/>
                      <a:pt x="8" y="5"/>
                    </a:cubicBezTo>
                    <a:cubicBezTo>
                      <a:pt x="7" y="5"/>
                      <a:pt x="5" y="7"/>
                      <a:pt x="3" y="7"/>
                    </a:cubicBezTo>
                    <a:cubicBezTo>
                      <a:pt x="3" y="7"/>
                      <a:pt x="2" y="3"/>
                      <a:pt x="1" y="4"/>
                    </a:cubicBezTo>
                    <a:cubicBezTo>
                      <a:pt x="0" y="0"/>
                      <a:pt x="6" y="4"/>
                      <a:pt x="8" y="2"/>
                    </a:cubicBezTo>
                    <a:cubicBezTo>
                      <a:pt x="8" y="2"/>
                      <a:pt x="8" y="1"/>
                      <a:pt x="8" y="1"/>
                    </a:cubicBezTo>
                    <a:cubicBezTo>
                      <a:pt x="12" y="0"/>
                      <a:pt x="13" y="1"/>
                      <a:pt x="1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 name="Freeform 10"/>
              <p:cNvSpPr/>
              <p:nvPr>
                <p:custDataLst>
                  <p:tags r:id="rId35"/>
                </p:custDataLst>
              </p:nvPr>
            </p:nvSpPr>
            <p:spPr bwMode="auto">
              <a:xfrm>
                <a:off x="2923767" y="1233617"/>
                <a:ext cx="41557" cy="13852"/>
              </a:xfrm>
              <a:custGeom>
                <a:avLst/>
                <a:gdLst>
                  <a:gd name="T0" fmla="*/ 14 w 15"/>
                  <a:gd name="T1" fmla="*/ 5 h 5"/>
                  <a:gd name="T2" fmla="*/ 2 w 15"/>
                  <a:gd name="T3" fmla="*/ 5 h 5"/>
                  <a:gd name="T4" fmla="*/ 6 w 15"/>
                  <a:gd name="T5" fmla="*/ 1 h 5"/>
                  <a:gd name="T6" fmla="*/ 14 w 15"/>
                  <a:gd name="T7" fmla="*/ 5 h 5"/>
                </a:gdLst>
                <a:ahLst/>
                <a:cxnLst>
                  <a:cxn ang="0">
                    <a:pos x="T0" y="T1"/>
                  </a:cxn>
                  <a:cxn ang="0">
                    <a:pos x="T2" y="T3"/>
                  </a:cxn>
                  <a:cxn ang="0">
                    <a:pos x="T4" y="T5"/>
                  </a:cxn>
                  <a:cxn ang="0">
                    <a:pos x="T6" y="T7"/>
                  </a:cxn>
                </a:cxnLst>
                <a:rect l="0" t="0" r="r" b="b"/>
                <a:pathLst>
                  <a:path w="15" h="5">
                    <a:moveTo>
                      <a:pt x="14" y="5"/>
                    </a:moveTo>
                    <a:cubicBezTo>
                      <a:pt x="10" y="5"/>
                      <a:pt x="6" y="5"/>
                      <a:pt x="2" y="5"/>
                    </a:cubicBezTo>
                    <a:cubicBezTo>
                      <a:pt x="0" y="0"/>
                      <a:pt x="7" y="4"/>
                      <a:pt x="6" y="1"/>
                    </a:cubicBezTo>
                    <a:cubicBezTo>
                      <a:pt x="8" y="3"/>
                      <a:pt x="15" y="0"/>
                      <a:pt x="14"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 name="Freeform 11"/>
              <p:cNvSpPr/>
              <p:nvPr>
                <p:custDataLst>
                  <p:tags r:id="rId36"/>
                </p:custDataLst>
              </p:nvPr>
            </p:nvSpPr>
            <p:spPr bwMode="auto">
              <a:xfrm>
                <a:off x="2861431" y="1249778"/>
                <a:ext cx="51947" cy="19625"/>
              </a:xfrm>
              <a:custGeom>
                <a:avLst/>
                <a:gdLst>
                  <a:gd name="T0" fmla="*/ 13 w 19"/>
                  <a:gd name="T1" fmla="*/ 0 h 7"/>
                  <a:gd name="T2" fmla="*/ 13 w 19"/>
                  <a:gd name="T3" fmla="*/ 6 h 7"/>
                  <a:gd name="T4" fmla="*/ 0 w 19"/>
                  <a:gd name="T5" fmla="*/ 5 h 7"/>
                  <a:gd name="T6" fmla="*/ 13 w 19"/>
                  <a:gd name="T7" fmla="*/ 0 h 7"/>
                </a:gdLst>
                <a:ahLst/>
                <a:cxnLst>
                  <a:cxn ang="0">
                    <a:pos x="T0" y="T1"/>
                  </a:cxn>
                  <a:cxn ang="0">
                    <a:pos x="T2" y="T3"/>
                  </a:cxn>
                  <a:cxn ang="0">
                    <a:pos x="T4" y="T5"/>
                  </a:cxn>
                  <a:cxn ang="0">
                    <a:pos x="T6" y="T7"/>
                  </a:cxn>
                </a:cxnLst>
                <a:rect l="0" t="0" r="r" b="b"/>
                <a:pathLst>
                  <a:path w="19" h="7">
                    <a:moveTo>
                      <a:pt x="13" y="0"/>
                    </a:moveTo>
                    <a:cubicBezTo>
                      <a:pt x="19" y="3"/>
                      <a:pt x="13" y="2"/>
                      <a:pt x="13" y="6"/>
                    </a:cubicBezTo>
                    <a:cubicBezTo>
                      <a:pt x="9" y="6"/>
                      <a:pt x="2" y="7"/>
                      <a:pt x="0" y="5"/>
                    </a:cubicBezTo>
                    <a:cubicBezTo>
                      <a:pt x="2" y="1"/>
                      <a:pt x="10" y="4"/>
                      <a:pt x="1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8" name="Freeform 12"/>
              <p:cNvSpPr/>
              <p:nvPr>
                <p:custDataLst>
                  <p:tags r:id="rId37"/>
                </p:custDataLst>
              </p:nvPr>
            </p:nvSpPr>
            <p:spPr bwMode="auto">
              <a:xfrm>
                <a:off x="6320166" y="1265939"/>
                <a:ext cx="25396" cy="16161"/>
              </a:xfrm>
              <a:custGeom>
                <a:avLst/>
                <a:gdLst>
                  <a:gd name="T0" fmla="*/ 0 w 9"/>
                  <a:gd name="T1" fmla="*/ 0 h 6"/>
                  <a:gd name="T2" fmla="*/ 8 w 9"/>
                  <a:gd name="T3" fmla="*/ 6 h 6"/>
                  <a:gd name="T4" fmla="*/ 0 w 9"/>
                  <a:gd name="T5" fmla="*/ 0 h 6"/>
                </a:gdLst>
                <a:ahLst/>
                <a:cxnLst>
                  <a:cxn ang="0">
                    <a:pos x="T0" y="T1"/>
                  </a:cxn>
                  <a:cxn ang="0">
                    <a:pos x="T2" y="T3"/>
                  </a:cxn>
                  <a:cxn ang="0">
                    <a:pos x="T4" y="T5"/>
                  </a:cxn>
                </a:cxnLst>
                <a:rect l="0" t="0" r="r" b="b"/>
                <a:pathLst>
                  <a:path w="9" h="6">
                    <a:moveTo>
                      <a:pt x="0" y="0"/>
                    </a:moveTo>
                    <a:cubicBezTo>
                      <a:pt x="5" y="0"/>
                      <a:pt x="9" y="1"/>
                      <a:pt x="8" y="6"/>
                    </a:cubicBezTo>
                    <a:cubicBezTo>
                      <a:pt x="6" y="4"/>
                      <a:pt x="0" y="5"/>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9" name="Freeform 13"/>
              <p:cNvSpPr/>
              <p:nvPr>
                <p:custDataLst>
                  <p:tags r:id="rId38"/>
                </p:custDataLst>
              </p:nvPr>
            </p:nvSpPr>
            <p:spPr bwMode="auto">
              <a:xfrm>
                <a:off x="3482484" y="1263630"/>
                <a:ext cx="95813" cy="48484"/>
              </a:xfrm>
              <a:custGeom>
                <a:avLst/>
                <a:gdLst>
                  <a:gd name="T0" fmla="*/ 31 w 35"/>
                  <a:gd name="T1" fmla="*/ 4 h 18"/>
                  <a:gd name="T2" fmla="*/ 34 w 35"/>
                  <a:gd name="T3" fmla="*/ 12 h 18"/>
                  <a:gd name="T4" fmla="*/ 19 w 35"/>
                  <a:gd name="T5" fmla="*/ 16 h 18"/>
                  <a:gd name="T6" fmla="*/ 16 w 35"/>
                  <a:gd name="T7" fmla="*/ 15 h 18"/>
                  <a:gd name="T8" fmla="*/ 10 w 35"/>
                  <a:gd name="T9" fmla="*/ 15 h 18"/>
                  <a:gd name="T10" fmla="*/ 10 w 35"/>
                  <a:gd name="T11" fmla="*/ 12 h 18"/>
                  <a:gd name="T12" fmla="*/ 6 w 35"/>
                  <a:gd name="T13" fmla="*/ 13 h 18"/>
                  <a:gd name="T14" fmla="*/ 8 w 35"/>
                  <a:gd name="T15" fmla="*/ 10 h 18"/>
                  <a:gd name="T16" fmla="*/ 2 w 35"/>
                  <a:gd name="T17" fmla="*/ 9 h 18"/>
                  <a:gd name="T18" fmla="*/ 5 w 35"/>
                  <a:gd name="T19" fmla="*/ 6 h 18"/>
                  <a:gd name="T20" fmla="*/ 9 w 35"/>
                  <a:gd name="T21" fmla="*/ 3 h 18"/>
                  <a:gd name="T22" fmla="*/ 22 w 35"/>
                  <a:gd name="T23" fmla="*/ 1 h 18"/>
                  <a:gd name="T24" fmla="*/ 22 w 35"/>
                  <a:gd name="T25" fmla="*/ 4 h 18"/>
                  <a:gd name="T26" fmla="*/ 31 w 35"/>
                  <a:gd name="T27"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8">
                    <a:moveTo>
                      <a:pt x="31" y="4"/>
                    </a:moveTo>
                    <a:cubicBezTo>
                      <a:pt x="30" y="9"/>
                      <a:pt x="26" y="12"/>
                      <a:pt x="34" y="12"/>
                    </a:cubicBezTo>
                    <a:cubicBezTo>
                      <a:pt x="35" y="18"/>
                      <a:pt x="25" y="17"/>
                      <a:pt x="19" y="16"/>
                    </a:cubicBezTo>
                    <a:cubicBezTo>
                      <a:pt x="17" y="16"/>
                      <a:pt x="18" y="16"/>
                      <a:pt x="16" y="15"/>
                    </a:cubicBezTo>
                    <a:cubicBezTo>
                      <a:pt x="13" y="12"/>
                      <a:pt x="14" y="17"/>
                      <a:pt x="10" y="15"/>
                    </a:cubicBezTo>
                    <a:cubicBezTo>
                      <a:pt x="10" y="15"/>
                      <a:pt x="11" y="12"/>
                      <a:pt x="10" y="12"/>
                    </a:cubicBezTo>
                    <a:cubicBezTo>
                      <a:pt x="10" y="11"/>
                      <a:pt x="8" y="14"/>
                      <a:pt x="6" y="13"/>
                    </a:cubicBezTo>
                    <a:cubicBezTo>
                      <a:pt x="6" y="13"/>
                      <a:pt x="8" y="11"/>
                      <a:pt x="8" y="10"/>
                    </a:cubicBezTo>
                    <a:cubicBezTo>
                      <a:pt x="7" y="9"/>
                      <a:pt x="1" y="12"/>
                      <a:pt x="2" y="9"/>
                    </a:cubicBezTo>
                    <a:cubicBezTo>
                      <a:pt x="0" y="6"/>
                      <a:pt x="3" y="7"/>
                      <a:pt x="5" y="6"/>
                    </a:cubicBezTo>
                    <a:cubicBezTo>
                      <a:pt x="6" y="4"/>
                      <a:pt x="6" y="4"/>
                      <a:pt x="9" y="3"/>
                    </a:cubicBezTo>
                    <a:cubicBezTo>
                      <a:pt x="10" y="3"/>
                      <a:pt x="17" y="0"/>
                      <a:pt x="22" y="1"/>
                    </a:cubicBezTo>
                    <a:cubicBezTo>
                      <a:pt x="23" y="1"/>
                      <a:pt x="22" y="4"/>
                      <a:pt x="22" y="4"/>
                    </a:cubicBezTo>
                    <a:cubicBezTo>
                      <a:pt x="24" y="6"/>
                      <a:pt x="30" y="3"/>
                      <a:pt x="31"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0" name="Freeform 14"/>
              <p:cNvSpPr/>
              <p:nvPr>
                <p:custDataLst>
                  <p:tags r:id="rId39"/>
                </p:custDataLst>
              </p:nvPr>
            </p:nvSpPr>
            <p:spPr bwMode="auto">
              <a:xfrm>
                <a:off x="3447852" y="1265939"/>
                <a:ext cx="34631" cy="24242"/>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2" y="0"/>
                      <a:pt x="9" y="3"/>
                      <a:pt x="13"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1" name="Freeform 15"/>
              <p:cNvSpPr/>
              <p:nvPr>
                <p:custDataLst>
                  <p:tags r:id="rId40"/>
                </p:custDataLst>
              </p:nvPr>
            </p:nvSpPr>
            <p:spPr bwMode="auto">
              <a:xfrm>
                <a:off x="6235897" y="1293644"/>
                <a:ext cx="95813" cy="51947"/>
              </a:xfrm>
              <a:custGeom>
                <a:avLst/>
                <a:gdLst>
                  <a:gd name="T0" fmla="*/ 25 w 35"/>
                  <a:gd name="T1" fmla="*/ 5 h 19"/>
                  <a:gd name="T2" fmla="*/ 30 w 35"/>
                  <a:gd name="T3" fmla="*/ 11 h 19"/>
                  <a:gd name="T4" fmla="*/ 34 w 35"/>
                  <a:gd name="T5" fmla="*/ 19 h 19"/>
                  <a:gd name="T6" fmla="*/ 30 w 35"/>
                  <a:gd name="T7" fmla="*/ 19 h 19"/>
                  <a:gd name="T8" fmla="*/ 30 w 35"/>
                  <a:gd name="T9" fmla="*/ 16 h 19"/>
                  <a:gd name="T10" fmla="*/ 27 w 35"/>
                  <a:gd name="T11" fmla="*/ 14 h 19"/>
                  <a:gd name="T12" fmla="*/ 8 w 35"/>
                  <a:gd name="T13" fmla="*/ 13 h 19"/>
                  <a:gd name="T14" fmla="*/ 12 w 35"/>
                  <a:gd name="T15" fmla="*/ 10 h 19"/>
                  <a:gd name="T16" fmla="*/ 9 w 35"/>
                  <a:gd name="T17" fmla="*/ 7 h 19"/>
                  <a:gd name="T18" fmla="*/ 0 w 35"/>
                  <a:gd name="T19" fmla="*/ 2 h 19"/>
                  <a:gd name="T20" fmla="*/ 12 w 35"/>
                  <a:gd name="T21" fmla="*/ 2 h 19"/>
                  <a:gd name="T22" fmla="*/ 15 w 35"/>
                  <a:gd name="T23" fmla="*/ 5 h 19"/>
                  <a:gd name="T24" fmla="*/ 21 w 35"/>
                  <a:gd name="T25" fmla="*/ 5 h 19"/>
                  <a:gd name="T26" fmla="*/ 25 w 35"/>
                  <a:gd name="T27"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9">
                    <a:moveTo>
                      <a:pt x="25" y="5"/>
                    </a:moveTo>
                    <a:cubicBezTo>
                      <a:pt x="27" y="7"/>
                      <a:pt x="28" y="9"/>
                      <a:pt x="30" y="11"/>
                    </a:cubicBezTo>
                    <a:cubicBezTo>
                      <a:pt x="31" y="13"/>
                      <a:pt x="35" y="15"/>
                      <a:pt x="34" y="19"/>
                    </a:cubicBezTo>
                    <a:cubicBezTo>
                      <a:pt x="33" y="18"/>
                      <a:pt x="30" y="19"/>
                      <a:pt x="30" y="19"/>
                    </a:cubicBezTo>
                    <a:cubicBezTo>
                      <a:pt x="29" y="18"/>
                      <a:pt x="30" y="16"/>
                      <a:pt x="30" y="16"/>
                    </a:cubicBezTo>
                    <a:cubicBezTo>
                      <a:pt x="29" y="15"/>
                      <a:pt x="26" y="18"/>
                      <a:pt x="27" y="14"/>
                    </a:cubicBezTo>
                    <a:cubicBezTo>
                      <a:pt x="18" y="14"/>
                      <a:pt x="12" y="14"/>
                      <a:pt x="8" y="13"/>
                    </a:cubicBezTo>
                    <a:cubicBezTo>
                      <a:pt x="7" y="9"/>
                      <a:pt x="10" y="10"/>
                      <a:pt x="12" y="10"/>
                    </a:cubicBezTo>
                    <a:cubicBezTo>
                      <a:pt x="12" y="8"/>
                      <a:pt x="9" y="9"/>
                      <a:pt x="9" y="7"/>
                    </a:cubicBezTo>
                    <a:cubicBezTo>
                      <a:pt x="3" y="5"/>
                      <a:pt x="1" y="9"/>
                      <a:pt x="0" y="2"/>
                    </a:cubicBezTo>
                    <a:cubicBezTo>
                      <a:pt x="4" y="0"/>
                      <a:pt x="8" y="1"/>
                      <a:pt x="12" y="2"/>
                    </a:cubicBezTo>
                    <a:cubicBezTo>
                      <a:pt x="14" y="3"/>
                      <a:pt x="15" y="3"/>
                      <a:pt x="15" y="5"/>
                    </a:cubicBezTo>
                    <a:cubicBezTo>
                      <a:pt x="17" y="7"/>
                      <a:pt x="21" y="1"/>
                      <a:pt x="21" y="5"/>
                    </a:cubicBezTo>
                    <a:cubicBezTo>
                      <a:pt x="21" y="7"/>
                      <a:pt x="26" y="7"/>
                      <a:pt x="25"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2" name="Freeform 16"/>
              <p:cNvSpPr/>
              <p:nvPr>
                <p:custDataLst>
                  <p:tags r:id="rId41"/>
                </p:custDataLst>
              </p:nvPr>
            </p:nvSpPr>
            <p:spPr bwMode="auto">
              <a:xfrm>
                <a:off x="3580605" y="1293644"/>
                <a:ext cx="95813" cy="48484"/>
              </a:xfrm>
              <a:custGeom>
                <a:avLst/>
                <a:gdLst>
                  <a:gd name="T0" fmla="*/ 14 w 35"/>
                  <a:gd name="T1" fmla="*/ 1 h 18"/>
                  <a:gd name="T2" fmla="*/ 20 w 35"/>
                  <a:gd name="T3" fmla="*/ 5 h 18"/>
                  <a:gd name="T4" fmla="*/ 22 w 35"/>
                  <a:gd name="T5" fmla="*/ 2 h 18"/>
                  <a:gd name="T6" fmla="*/ 25 w 35"/>
                  <a:gd name="T7" fmla="*/ 5 h 18"/>
                  <a:gd name="T8" fmla="*/ 28 w 35"/>
                  <a:gd name="T9" fmla="*/ 5 h 18"/>
                  <a:gd name="T10" fmla="*/ 28 w 35"/>
                  <a:gd name="T11" fmla="*/ 7 h 18"/>
                  <a:gd name="T12" fmla="*/ 34 w 35"/>
                  <a:gd name="T13" fmla="*/ 8 h 18"/>
                  <a:gd name="T14" fmla="*/ 23 w 35"/>
                  <a:gd name="T15" fmla="*/ 11 h 18"/>
                  <a:gd name="T16" fmla="*/ 22 w 35"/>
                  <a:gd name="T17" fmla="*/ 14 h 18"/>
                  <a:gd name="T18" fmla="*/ 9 w 35"/>
                  <a:gd name="T19" fmla="*/ 14 h 18"/>
                  <a:gd name="T20" fmla="*/ 7 w 35"/>
                  <a:gd name="T21" fmla="*/ 17 h 18"/>
                  <a:gd name="T22" fmla="*/ 1 w 35"/>
                  <a:gd name="T23" fmla="*/ 16 h 18"/>
                  <a:gd name="T24" fmla="*/ 1 w 35"/>
                  <a:gd name="T25" fmla="*/ 11 h 18"/>
                  <a:gd name="T26" fmla="*/ 4 w 35"/>
                  <a:gd name="T27" fmla="*/ 11 h 18"/>
                  <a:gd name="T28" fmla="*/ 6 w 35"/>
                  <a:gd name="T29" fmla="*/ 7 h 18"/>
                  <a:gd name="T30" fmla="*/ 9 w 35"/>
                  <a:gd name="T31" fmla="*/ 7 h 18"/>
                  <a:gd name="T32" fmla="*/ 14 w 35"/>
                  <a:gd name="T33"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 h="18">
                    <a:moveTo>
                      <a:pt x="14" y="1"/>
                    </a:moveTo>
                    <a:cubicBezTo>
                      <a:pt x="16" y="3"/>
                      <a:pt x="22" y="0"/>
                      <a:pt x="20" y="5"/>
                    </a:cubicBezTo>
                    <a:cubicBezTo>
                      <a:pt x="22" y="6"/>
                      <a:pt x="22" y="2"/>
                      <a:pt x="22" y="2"/>
                    </a:cubicBezTo>
                    <a:cubicBezTo>
                      <a:pt x="24" y="2"/>
                      <a:pt x="24" y="4"/>
                      <a:pt x="25" y="5"/>
                    </a:cubicBezTo>
                    <a:cubicBezTo>
                      <a:pt x="25" y="6"/>
                      <a:pt x="27" y="5"/>
                      <a:pt x="28" y="5"/>
                    </a:cubicBezTo>
                    <a:cubicBezTo>
                      <a:pt x="28" y="5"/>
                      <a:pt x="28" y="7"/>
                      <a:pt x="28" y="7"/>
                    </a:cubicBezTo>
                    <a:cubicBezTo>
                      <a:pt x="30" y="7"/>
                      <a:pt x="34" y="5"/>
                      <a:pt x="34" y="8"/>
                    </a:cubicBezTo>
                    <a:cubicBezTo>
                      <a:pt x="35" y="14"/>
                      <a:pt x="27" y="10"/>
                      <a:pt x="23" y="11"/>
                    </a:cubicBezTo>
                    <a:cubicBezTo>
                      <a:pt x="22" y="11"/>
                      <a:pt x="23" y="14"/>
                      <a:pt x="22" y="14"/>
                    </a:cubicBezTo>
                    <a:cubicBezTo>
                      <a:pt x="19" y="16"/>
                      <a:pt x="10" y="15"/>
                      <a:pt x="9" y="14"/>
                    </a:cubicBezTo>
                    <a:cubicBezTo>
                      <a:pt x="7" y="14"/>
                      <a:pt x="7" y="16"/>
                      <a:pt x="7" y="17"/>
                    </a:cubicBezTo>
                    <a:cubicBezTo>
                      <a:pt x="4" y="14"/>
                      <a:pt x="4" y="18"/>
                      <a:pt x="1" y="16"/>
                    </a:cubicBezTo>
                    <a:cubicBezTo>
                      <a:pt x="2" y="15"/>
                      <a:pt x="0" y="12"/>
                      <a:pt x="1" y="11"/>
                    </a:cubicBezTo>
                    <a:cubicBezTo>
                      <a:pt x="2" y="11"/>
                      <a:pt x="4" y="12"/>
                      <a:pt x="4" y="11"/>
                    </a:cubicBezTo>
                    <a:cubicBezTo>
                      <a:pt x="5" y="10"/>
                      <a:pt x="4" y="8"/>
                      <a:pt x="6" y="7"/>
                    </a:cubicBezTo>
                    <a:cubicBezTo>
                      <a:pt x="6" y="6"/>
                      <a:pt x="8" y="7"/>
                      <a:pt x="9" y="7"/>
                    </a:cubicBezTo>
                    <a:cubicBezTo>
                      <a:pt x="10" y="5"/>
                      <a:pt x="12" y="4"/>
                      <a:pt x="14"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3" name="Freeform 17"/>
              <p:cNvSpPr/>
              <p:nvPr>
                <p:custDataLst>
                  <p:tags r:id="rId42"/>
                </p:custDataLst>
              </p:nvPr>
            </p:nvSpPr>
            <p:spPr bwMode="auto">
              <a:xfrm>
                <a:off x="6069667" y="1328275"/>
                <a:ext cx="16161" cy="27705"/>
              </a:xfrm>
              <a:custGeom>
                <a:avLst/>
                <a:gdLst>
                  <a:gd name="T0" fmla="*/ 6 w 6"/>
                  <a:gd name="T1" fmla="*/ 6 h 10"/>
                  <a:gd name="T2" fmla="*/ 6 w 6"/>
                  <a:gd name="T3" fmla="*/ 6 h 10"/>
                </a:gdLst>
                <a:ahLst/>
                <a:cxnLst>
                  <a:cxn ang="0">
                    <a:pos x="T0" y="T1"/>
                  </a:cxn>
                  <a:cxn ang="0">
                    <a:pos x="T2" y="T3"/>
                  </a:cxn>
                </a:cxnLst>
                <a:rect l="0" t="0" r="r" b="b"/>
                <a:pathLst>
                  <a:path w="6" h="10">
                    <a:moveTo>
                      <a:pt x="6" y="6"/>
                    </a:moveTo>
                    <a:cubicBezTo>
                      <a:pt x="3" y="10"/>
                      <a:pt x="0" y="0"/>
                      <a:pt x="6"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4" name="Freeform 18"/>
              <p:cNvSpPr/>
              <p:nvPr>
                <p:custDataLst>
                  <p:tags r:id="rId43"/>
                </p:custDataLst>
              </p:nvPr>
            </p:nvSpPr>
            <p:spPr bwMode="auto">
              <a:xfrm>
                <a:off x="6107762" y="1334047"/>
                <a:ext cx="51947" cy="33477"/>
              </a:xfrm>
              <a:custGeom>
                <a:avLst/>
                <a:gdLst>
                  <a:gd name="T0" fmla="*/ 18 w 19"/>
                  <a:gd name="T1" fmla="*/ 4 h 12"/>
                  <a:gd name="T2" fmla="*/ 4 w 19"/>
                  <a:gd name="T3" fmla="*/ 11 h 12"/>
                  <a:gd name="T4" fmla="*/ 0 w 19"/>
                  <a:gd name="T5" fmla="*/ 7 h 12"/>
                  <a:gd name="T6" fmla="*/ 9 w 19"/>
                  <a:gd name="T7" fmla="*/ 4 h 12"/>
                  <a:gd name="T8" fmla="*/ 18 w 19"/>
                  <a:gd name="T9" fmla="*/ 4 h 12"/>
                </a:gdLst>
                <a:ahLst/>
                <a:cxnLst>
                  <a:cxn ang="0">
                    <a:pos x="T0" y="T1"/>
                  </a:cxn>
                  <a:cxn ang="0">
                    <a:pos x="T2" y="T3"/>
                  </a:cxn>
                  <a:cxn ang="0">
                    <a:pos x="T4" y="T5"/>
                  </a:cxn>
                  <a:cxn ang="0">
                    <a:pos x="T6" y="T7"/>
                  </a:cxn>
                  <a:cxn ang="0">
                    <a:pos x="T8" y="T9"/>
                  </a:cxn>
                </a:cxnLst>
                <a:rect l="0" t="0" r="r" b="b"/>
                <a:pathLst>
                  <a:path w="19" h="12">
                    <a:moveTo>
                      <a:pt x="18" y="4"/>
                    </a:moveTo>
                    <a:cubicBezTo>
                      <a:pt x="19" y="12"/>
                      <a:pt x="8" y="8"/>
                      <a:pt x="4" y="11"/>
                    </a:cubicBezTo>
                    <a:cubicBezTo>
                      <a:pt x="1" y="11"/>
                      <a:pt x="3" y="6"/>
                      <a:pt x="0" y="7"/>
                    </a:cubicBezTo>
                    <a:cubicBezTo>
                      <a:pt x="0" y="2"/>
                      <a:pt x="8" y="8"/>
                      <a:pt x="9" y="4"/>
                    </a:cubicBezTo>
                    <a:cubicBezTo>
                      <a:pt x="9" y="0"/>
                      <a:pt x="12" y="5"/>
                      <a:pt x="18"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5" name="Freeform 19"/>
              <p:cNvSpPr/>
              <p:nvPr>
                <p:custDataLst>
                  <p:tags r:id="rId44"/>
                </p:custDataLst>
              </p:nvPr>
            </p:nvSpPr>
            <p:spPr bwMode="auto">
              <a:xfrm>
                <a:off x="6394046" y="1339819"/>
                <a:ext cx="46175" cy="24242"/>
              </a:xfrm>
              <a:custGeom>
                <a:avLst/>
                <a:gdLst>
                  <a:gd name="T0" fmla="*/ 15 w 17"/>
                  <a:gd name="T1" fmla="*/ 3 h 9"/>
                  <a:gd name="T2" fmla="*/ 15 w 17"/>
                  <a:gd name="T3" fmla="*/ 6 h 9"/>
                  <a:gd name="T4" fmla="*/ 10 w 17"/>
                  <a:gd name="T5" fmla="*/ 7 h 9"/>
                  <a:gd name="T6" fmla="*/ 9 w 17"/>
                  <a:gd name="T7" fmla="*/ 9 h 9"/>
                  <a:gd name="T8" fmla="*/ 4 w 17"/>
                  <a:gd name="T9" fmla="*/ 7 h 9"/>
                  <a:gd name="T10" fmla="*/ 3 w 17"/>
                  <a:gd name="T11" fmla="*/ 9 h 9"/>
                  <a:gd name="T12" fmla="*/ 1 w 17"/>
                  <a:gd name="T13" fmla="*/ 7 h 9"/>
                  <a:gd name="T14" fmla="*/ 15 w 17"/>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9">
                    <a:moveTo>
                      <a:pt x="15" y="3"/>
                    </a:moveTo>
                    <a:cubicBezTo>
                      <a:pt x="17" y="4"/>
                      <a:pt x="16" y="5"/>
                      <a:pt x="15" y="6"/>
                    </a:cubicBezTo>
                    <a:cubicBezTo>
                      <a:pt x="13" y="7"/>
                      <a:pt x="12" y="7"/>
                      <a:pt x="10" y="7"/>
                    </a:cubicBezTo>
                    <a:cubicBezTo>
                      <a:pt x="9" y="8"/>
                      <a:pt x="9" y="9"/>
                      <a:pt x="9" y="9"/>
                    </a:cubicBezTo>
                    <a:cubicBezTo>
                      <a:pt x="8" y="9"/>
                      <a:pt x="6" y="7"/>
                      <a:pt x="4" y="7"/>
                    </a:cubicBezTo>
                    <a:cubicBezTo>
                      <a:pt x="5" y="7"/>
                      <a:pt x="4" y="9"/>
                      <a:pt x="3" y="9"/>
                    </a:cubicBezTo>
                    <a:cubicBezTo>
                      <a:pt x="2" y="9"/>
                      <a:pt x="2" y="9"/>
                      <a:pt x="1" y="7"/>
                    </a:cubicBezTo>
                    <a:cubicBezTo>
                      <a:pt x="0" y="0"/>
                      <a:pt x="14" y="8"/>
                      <a:pt x="15"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6" name="Freeform 20"/>
              <p:cNvSpPr/>
              <p:nvPr>
                <p:custDataLst>
                  <p:tags r:id="rId45"/>
                </p:custDataLst>
              </p:nvPr>
            </p:nvSpPr>
            <p:spPr bwMode="auto">
              <a:xfrm>
                <a:off x="6222044" y="1350208"/>
                <a:ext cx="27705" cy="13852"/>
              </a:xfrm>
              <a:custGeom>
                <a:avLst/>
                <a:gdLst>
                  <a:gd name="T0" fmla="*/ 1 w 10"/>
                  <a:gd name="T1" fmla="*/ 3 h 5"/>
                  <a:gd name="T2" fmla="*/ 8 w 10"/>
                  <a:gd name="T3" fmla="*/ 5 h 5"/>
                  <a:gd name="T4" fmla="*/ 1 w 10"/>
                  <a:gd name="T5" fmla="*/ 3 h 5"/>
                </a:gdLst>
                <a:ahLst/>
                <a:cxnLst>
                  <a:cxn ang="0">
                    <a:pos x="T0" y="T1"/>
                  </a:cxn>
                  <a:cxn ang="0">
                    <a:pos x="T2" y="T3"/>
                  </a:cxn>
                  <a:cxn ang="0">
                    <a:pos x="T4" y="T5"/>
                  </a:cxn>
                </a:cxnLst>
                <a:rect l="0" t="0" r="r" b="b"/>
                <a:pathLst>
                  <a:path w="10" h="5">
                    <a:moveTo>
                      <a:pt x="1" y="3"/>
                    </a:moveTo>
                    <a:cubicBezTo>
                      <a:pt x="0" y="1"/>
                      <a:pt x="10" y="0"/>
                      <a:pt x="8" y="5"/>
                    </a:cubicBezTo>
                    <a:cubicBezTo>
                      <a:pt x="5" y="3"/>
                      <a:pt x="5" y="5"/>
                      <a:pt x="1"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7" name="Freeform 21"/>
              <p:cNvSpPr/>
              <p:nvPr>
                <p:custDataLst>
                  <p:tags r:id="rId46"/>
                </p:custDataLst>
              </p:nvPr>
            </p:nvSpPr>
            <p:spPr bwMode="auto">
              <a:xfrm>
                <a:off x="6478315" y="1355980"/>
                <a:ext cx="13852" cy="11544"/>
              </a:xfrm>
              <a:custGeom>
                <a:avLst/>
                <a:gdLst>
                  <a:gd name="T0" fmla="*/ 0 w 5"/>
                  <a:gd name="T1" fmla="*/ 0 h 4"/>
                  <a:gd name="T2" fmla="*/ 5 w 5"/>
                  <a:gd name="T3" fmla="*/ 4 h 4"/>
                  <a:gd name="T4" fmla="*/ 0 w 5"/>
                  <a:gd name="T5" fmla="*/ 4 h 4"/>
                  <a:gd name="T6" fmla="*/ 0 w 5"/>
                  <a:gd name="T7" fmla="*/ 0 h 4"/>
                </a:gdLst>
                <a:ahLst/>
                <a:cxnLst>
                  <a:cxn ang="0">
                    <a:pos x="T0" y="T1"/>
                  </a:cxn>
                  <a:cxn ang="0">
                    <a:pos x="T2" y="T3"/>
                  </a:cxn>
                  <a:cxn ang="0">
                    <a:pos x="T4" y="T5"/>
                  </a:cxn>
                  <a:cxn ang="0">
                    <a:pos x="T6" y="T7"/>
                  </a:cxn>
                </a:cxnLst>
                <a:rect l="0" t="0" r="r" b="b"/>
                <a:pathLst>
                  <a:path w="5" h="4">
                    <a:moveTo>
                      <a:pt x="0" y="0"/>
                    </a:moveTo>
                    <a:cubicBezTo>
                      <a:pt x="3" y="0"/>
                      <a:pt x="5" y="1"/>
                      <a:pt x="5" y="4"/>
                    </a:cubicBezTo>
                    <a:cubicBezTo>
                      <a:pt x="3" y="4"/>
                      <a:pt x="2" y="4"/>
                      <a:pt x="0" y="4"/>
                    </a:cubicBezTo>
                    <a:cubicBezTo>
                      <a:pt x="0" y="3"/>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8" name="Freeform 22"/>
              <p:cNvSpPr/>
              <p:nvPr>
                <p:custDataLst>
                  <p:tags r:id="rId47"/>
                </p:custDataLst>
              </p:nvPr>
            </p:nvSpPr>
            <p:spPr bwMode="auto">
              <a:xfrm>
                <a:off x="6369804" y="1375604"/>
                <a:ext cx="286284" cy="86578"/>
              </a:xfrm>
              <a:custGeom>
                <a:avLst/>
                <a:gdLst>
                  <a:gd name="T0" fmla="*/ 105 w 105"/>
                  <a:gd name="T1" fmla="*/ 18 h 32"/>
                  <a:gd name="T2" fmla="*/ 105 w 105"/>
                  <a:gd name="T3" fmla="*/ 26 h 32"/>
                  <a:gd name="T4" fmla="*/ 101 w 105"/>
                  <a:gd name="T5" fmla="*/ 29 h 32"/>
                  <a:gd name="T6" fmla="*/ 83 w 105"/>
                  <a:gd name="T7" fmla="*/ 29 h 32"/>
                  <a:gd name="T8" fmla="*/ 77 w 105"/>
                  <a:gd name="T9" fmla="*/ 32 h 32"/>
                  <a:gd name="T10" fmla="*/ 73 w 105"/>
                  <a:gd name="T11" fmla="*/ 30 h 32"/>
                  <a:gd name="T12" fmla="*/ 71 w 105"/>
                  <a:gd name="T13" fmla="*/ 32 h 32"/>
                  <a:gd name="T14" fmla="*/ 65 w 105"/>
                  <a:gd name="T15" fmla="*/ 32 h 32"/>
                  <a:gd name="T16" fmla="*/ 65 w 105"/>
                  <a:gd name="T17" fmla="*/ 30 h 32"/>
                  <a:gd name="T18" fmla="*/ 62 w 105"/>
                  <a:gd name="T19" fmla="*/ 32 h 32"/>
                  <a:gd name="T20" fmla="*/ 56 w 105"/>
                  <a:gd name="T21" fmla="*/ 29 h 32"/>
                  <a:gd name="T22" fmla="*/ 34 w 105"/>
                  <a:gd name="T23" fmla="*/ 29 h 32"/>
                  <a:gd name="T24" fmla="*/ 36 w 105"/>
                  <a:gd name="T25" fmla="*/ 26 h 32"/>
                  <a:gd name="T26" fmla="*/ 33 w 105"/>
                  <a:gd name="T27" fmla="*/ 24 h 32"/>
                  <a:gd name="T28" fmla="*/ 30 w 105"/>
                  <a:gd name="T29" fmla="*/ 18 h 32"/>
                  <a:gd name="T30" fmla="*/ 33 w 105"/>
                  <a:gd name="T31" fmla="*/ 15 h 32"/>
                  <a:gd name="T32" fmla="*/ 30 w 105"/>
                  <a:gd name="T33" fmla="*/ 9 h 32"/>
                  <a:gd name="T34" fmla="*/ 16 w 105"/>
                  <a:gd name="T35" fmla="*/ 11 h 32"/>
                  <a:gd name="T36" fmla="*/ 13 w 105"/>
                  <a:gd name="T37" fmla="*/ 8 h 32"/>
                  <a:gd name="T38" fmla="*/ 10 w 105"/>
                  <a:gd name="T39" fmla="*/ 6 h 32"/>
                  <a:gd name="T40" fmla="*/ 4 w 105"/>
                  <a:gd name="T41" fmla="*/ 8 h 32"/>
                  <a:gd name="T42" fmla="*/ 2 w 105"/>
                  <a:gd name="T43" fmla="*/ 2 h 32"/>
                  <a:gd name="T44" fmla="*/ 18 w 105"/>
                  <a:gd name="T45" fmla="*/ 0 h 32"/>
                  <a:gd name="T46" fmla="*/ 21 w 105"/>
                  <a:gd name="T47" fmla="*/ 2 h 32"/>
                  <a:gd name="T48" fmla="*/ 21 w 105"/>
                  <a:gd name="T49" fmla="*/ 5 h 32"/>
                  <a:gd name="T50" fmla="*/ 25 w 105"/>
                  <a:gd name="T51" fmla="*/ 8 h 32"/>
                  <a:gd name="T52" fmla="*/ 39 w 105"/>
                  <a:gd name="T53" fmla="*/ 8 h 32"/>
                  <a:gd name="T54" fmla="*/ 39 w 105"/>
                  <a:gd name="T55" fmla="*/ 15 h 32"/>
                  <a:gd name="T56" fmla="*/ 49 w 105"/>
                  <a:gd name="T57" fmla="*/ 17 h 32"/>
                  <a:gd name="T58" fmla="*/ 49 w 105"/>
                  <a:gd name="T59" fmla="*/ 20 h 32"/>
                  <a:gd name="T60" fmla="*/ 52 w 105"/>
                  <a:gd name="T61" fmla="*/ 18 h 32"/>
                  <a:gd name="T62" fmla="*/ 70 w 105"/>
                  <a:gd name="T63" fmla="*/ 18 h 32"/>
                  <a:gd name="T64" fmla="*/ 73 w 105"/>
                  <a:gd name="T65" fmla="*/ 20 h 32"/>
                  <a:gd name="T66" fmla="*/ 77 w 105"/>
                  <a:gd name="T67" fmla="*/ 17 h 32"/>
                  <a:gd name="T68" fmla="*/ 82 w 105"/>
                  <a:gd name="T69" fmla="*/ 17 h 32"/>
                  <a:gd name="T70" fmla="*/ 105 w 105"/>
                  <a:gd name="T71"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5" h="32">
                    <a:moveTo>
                      <a:pt x="105" y="18"/>
                    </a:moveTo>
                    <a:cubicBezTo>
                      <a:pt x="105" y="21"/>
                      <a:pt x="105" y="23"/>
                      <a:pt x="105" y="26"/>
                    </a:cubicBezTo>
                    <a:cubicBezTo>
                      <a:pt x="103" y="26"/>
                      <a:pt x="101" y="27"/>
                      <a:pt x="101" y="29"/>
                    </a:cubicBezTo>
                    <a:cubicBezTo>
                      <a:pt x="94" y="29"/>
                      <a:pt x="88" y="28"/>
                      <a:pt x="83" y="29"/>
                    </a:cubicBezTo>
                    <a:cubicBezTo>
                      <a:pt x="81" y="29"/>
                      <a:pt x="79" y="31"/>
                      <a:pt x="77" y="32"/>
                    </a:cubicBezTo>
                    <a:cubicBezTo>
                      <a:pt x="75" y="32"/>
                      <a:pt x="75" y="30"/>
                      <a:pt x="73" y="30"/>
                    </a:cubicBezTo>
                    <a:cubicBezTo>
                      <a:pt x="73" y="30"/>
                      <a:pt x="72" y="31"/>
                      <a:pt x="71" y="32"/>
                    </a:cubicBezTo>
                    <a:cubicBezTo>
                      <a:pt x="71" y="32"/>
                      <a:pt x="66" y="32"/>
                      <a:pt x="65" y="32"/>
                    </a:cubicBezTo>
                    <a:cubicBezTo>
                      <a:pt x="65" y="31"/>
                      <a:pt x="65" y="30"/>
                      <a:pt x="65" y="30"/>
                    </a:cubicBezTo>
                    <a:cubicBezTo>
                      <a:pt x="64" y="30"/>
                      <a:pt x="62" y="32"/>
                      <a:pt x="62" y="32"/>
                    </a:cubicBezTo>
                    <a:cubicBezTo>
                      <a:pt x="59" y="31"/>
                      <a:pt x="59" y="29"/>
                      <a:pt x="56" y="29"/>
                    </a:cubicBezTo>
                    <a:cubicBezTo>
                      <a:pt x="50" y="28"/>
                      <a:pt x="43" y="32"/>
                      <a:pt x="34" y="29"/>
                    </a:cubicBezTo>
                    <a:cubicBezTo>
                      <a:pt x="34" y="27"/>
                      <a:pt x="36" y="27"/>
                      <a:pt x="36" y="26"/>
                    </a:cubicBezTo>
                    <a:cubicBezTo>
                      <a:pt x="35" y="24"/>
                      <a:pt x="34" y="25"/>
                      <a:pt x="33" y="24"/>
                    </a:cubicBezTo>
                    <a:cubicBezTo>
                      <a:pt x="31" y="22"/>
                      <a:pt x="33" y="19"/>
                      <a:pt x="30" y="18"/>
                    </a:cubicBezTo>
                    <a:cubicBezTo>
                      <a:pt x="30" y="17"/>
                      <a:pt x="33" y="17"/>
                      <a:pt x="33" y="15"/>
                    </a:cubicBezTo>
                    <a:cubicBezTo>
                      <a:pt x="33" y="12"/>
                      <a:pt x="29" y="13"/>
                      <a:pt x="30" y="9"/>
                    </a:cubicBezTo>
                    <a:cubicBezTo>
                      <a:pt x="27" y="12"/>
                      <a:pt x="21" y="10"/>
                      <a:pt x="16" y="11"/>
                    </a:cubicBezTo>
                    <a:cubicBezTo>
                      <a:pt x="13" y="12"/>
                      <a:pt x="14" y="9"/>
                      <a:pt x="13" y="8"/>
                    </a:cubicBezTo>
                    <a:cubicBezTo>
                      <a:pt x="13" y="7"/>
                      <a:pt x="10" y="8"/>
                      <a:pt x="10" y="6"/>
                    </a:cubicBezTo>
                    <a:cubicBezTo>
                      <a:pt x="9" y="7"/>
                      <a:pt x="7" y="8"/>
                      <a:pt x="4" y="8"/>
                    </a:cubicBezTo>
                    <a:cubicBezTo>
                      <a:pt x="9" y="3"/>
                      <a:pt x="0" y="7"/>
                      <a:pt x="2" y="2"/>
                    </a:cubicBezTo>
                    <a:cubicBezTo>
                      <a:pt x="8" y="3"/>
                      <a:pt x="13" y="1"/>
                      <a:pt x="18" y="0"/>
                    </a:cubicBezTo>
                    <a:cubicBezTo>
                      <a:pt x="17" y="2"/>
                      <a:pt x="20" y="1"/>
                      <a:pt x="21" y="2"/>
                    </a:cubicBezTo>
                    <a:cubicBezTo>
                      <a:pt x="21" y="2"/>
                      <a:pt x="20" y="4"/>
                      <a:pt x="21" y="5"/>
                    </a:cubicBezTo>
                    <a:cubicBezTo>
                      <a:pt x="22" y="6"/>
                      <a:pt x="26" y="4"/>
                      <a:pt x="25" y="8"/>
                    </a:cubicBezTo>
                    <a:cubicBezTo>
                      <a:pt x="29" y="4"/>
                      <a:pt x="33" y="9"/>
                      <a:pt x="39" y="8"/>
                    </a:cubicBezTo>
                    <a:cubicBezTo>
                      <a:pt x="38" y="13"/>
                      <a:pt x="41" y="12"/>
                      <a:pt x="39" y="15"/>
                    </a:cubicBezTo>
                    <a:cubicBezTo>
                      <a:pt x="41" y="16"/>
                      <a:pt x="45" y="15"/>
                      <a:pt x="49" y="17"/>
                    </a:cubicBezTo>
                    <a:cubicBezTo>
                      <a:pt x="50" y="17"/>
                      <a:pt x="42" y="20"/>
                      <a:pt x="49" y="20"/>
                    </a:cubicBezTo>
                    <a:cubicBezTo>
                      <a:pt x="50" y="20"/>
                      <a:pt x="50" y="18"/>
                      <a:pt x="52" y="18"/>
                    </a:cubicBezTo>
                    <a:cubicBezTo>
                      <a:pt x="56" y="18"/>
                      <a:pt x="64" y="17"/>
                      <a:pt x="70" y="18"/>
                    </a:cubicBezTo>
                    <a:cubicBezTo>
                      <a:pt x="71" y="18"/>
                      <a:pt x="73" y="20"/>
                      <a:pt x="73" y="20"/>
                    </a:cubicBezTo>
                    <a:cubicBezTo>
                      <a:pt x="76" y="19"/>
                      <a:pt x="70" y="17"/>
                      <a:pt x="77" y="17"/>
                    </a:cubicBezTo>
                    <a:cubicBezTo>
                      <a:pt x="79" y="17"/>
                      <a:pt x="80" y="17"/>
                      <a:pt x="82" y="17"/>
                    </a:cubicBezTo>
                    <a:cubicBezTo>
                      <a:pt x="88" y="16"/>
                      <a:pt x="97" y="16"/>
                      <a:pt x="105" y="1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9" name="Freeform 23"/>
              <p:cNvSpPr/>
              <p:nvPr>
                <p:custDataLst>
                  <p:tags r:id="rId48"/>
                </p:custDataLst>
              </p:nvPr>
            </p:nvSpPr>
            <p:spPr bwMode="auto">
              <a:xfrm>
                <a:off x="2789860" y="1375604"/>
                <a:ext cx="289748" cy="206633"/>
              </a:xfrm>
              <a:custGeom>
                <a:avLst/>
                <a:gdLst>
                  <a:gd name="T0" fmla="*/ 87 w 106"/>
                  <a:gd name="T1" fmla="*/ 2 h 76"/>
                  <a:gd name="T2" fmla="*/ 104 w 106"/>
                  <a:gd name="T3" fmla="*/ 0 h 76"/>
                  <a:gd name="T4" fmla="*/ 103 w 106"/>
                  <a:gd name="T5" fmla="*/ 8 h 76"/>
                  <a:gd name="T6" fmla="*/ 84 w 106"/>
                  <a:gd name="T7" fmla="*/ 11 h 76"/>
                  <a:gd name="T8" fmla="*/ 81 w 106"/>
                  <a:gd name="T9" fmla="*/ 14 h 76"/>
                  <a:gd name="T10" fmla="*/ 78 w 106"/>
                  <a:gd name="T11" fmla="*/ 14 h 76"/>
                  <a:gd name="T12" fmla="*/ 75 w 106"/>
                  <a:gd name="T13" fmla="*/ 17 h 76"/>
                  <a:gd name="T14" fmla="*/ 72 w 106"/>
                  <a:gd name="T15" fmla="*/ 15 h 76"/>
                  <a:gd name="T16" fmla="*/ 66 w 106"/>
                  <a:gd name="T17" fmla="*/ 17 h 76"/>
                  <a:gd name="T18" fmla="*/ 60 w 106"/>
                  <a:gd name="T19" fmla="*/ 18 h 76"/>
                  <a:gd name="T20" fmla="*/ 58 w 106"/>
                  <a:gd name="T21" fmla="*/ 21 h 76"/>
                  <a:gd name="T22" fmla="*/ 51 w 106"/>
                  <a:gd name="T23" fmla="*/ 26 h 76"/>
                  <a:gd name="T24" fmla="*/ 47 w 106"/>
                  <a:gd name="T25" fmla="*/ 29 h 76"/>
                  <a:gd name="T26" fmla="*/ 44 w 106"/>
                  <a:gd name="T27" fmla="*/ 32 h 76"/>
                  <a:gd name="T28" fmla="*/ 42 w 106"/>
                  <a:gd name="T29" fmla="*/ 34 h 76"/>
                  <a:gd name="T30" fmla="*/ 35 w 106"/>
                  <a:gd name="T31" fmla="*/ 37 h 76"/>
                  <a:gd name="T32" fmla="*/ 33 w 106"/>
                  <a:gd name="T33" fmla="*/ 39 h 76"/>
                  <a:gd name="T34" fmla="*/ 27 w 106"/>
                  <a:gd name="T35" fmla="*/ 42 h 76"/>
                  <a:gd name="T36" fmla="*/ 24 w 106"/>
                  <a:gd name="T37" fmla="*/ 48 h 76"/>
                  <a:gd name="T38" fmla="*/ 26 w 106"/>
                  <a:gd name="T39" fmla="*/ 57 h 76"/>
                  <a:gd name="T40" fmla="*/ 21 w 106"/>
                  <a:gd name="T41" fmla="*/ 60 h 76"/>
                  <a:gd name="T42" fmla="*/ 24 w 106"/>
                  <a:gd name="T43" fmla="*/ 66 h 76"/>
                  <a:gd name="T44" fmla="*/ 23 w 106"/>
                  <a:gd name="T45" fmla="*/ 67 h 76"/>
                  <a:gd name="T46" fmla="*/ 24 w 106"/>
                  <a:gd name="T47" fmla="*/ 69 h 76"/>
                  <a:gd name="T48" fmla="*/ 26 w 106"/>
                  <a:gd name="T49" fmla="*/ 67 h 76"/>
                  <a:gd name="T50" fmla="*/ 30 w 106"/>
                  <a:gd name="T51" fmla="*/ 70 h 76"/>
                  <a:gd name="T52" fmla="*/ 29 w 106"/>
                  <a:gd name="T53" fmla="*/ 76 h 76"/>
                  <a:gd name="T54" fmla="*/ 15 w 106"/>
                  <a:gd name="T55" fmla="*/ 76 h 76"/>
                  <a:gd name="T56" fmla="*/ 17 w 106"/>
                  <a:gd name="T57" fmla="*/ 73 h 76"/>
                  <a:gd name="T58" fmla="*/ 13 w 106"/>
                  <a:gd name="T59" fmla="*/ 72 h 76"/>
                  <a:gd name="T60" fmla="*/ 10 w 106"/>
                  <a:gd name="T61" fmla="*/ 69 h 76"/>
                  <a:gd name="T62" fmla="*/ 7 w 106"/>
                  <a:gd name="T63" fmla="*/ 69 h 76"/>
                  <a:gd name="T64" fmla="*/ 2 w 106"/>
                  <a:gd name="T65" fmla="*/ 69 h 76"/>
                  <a:gd name="T66" fmla="*/ 1 w 106"/>
                  <a:gd name="T67" fmla="*/ 58 h 76"/>
                  <a:gd name="T68" fmla="*/ 8 w 106"/>
                  <a:gd name="T69" fmla="*/ 55 h 76"/>
                  <a:gd name="T70" fmla="*/ 7 w 106"/>
                  <a:gd name="T71" fmla="*/ 54 h 76"/>
                  <a:gd name="T72" fmla="*/ 8 w 106"/>
                  <a:gd name="T73" fmla="*/ 51 h 76"/>
                  <a:gd name="T74" fmla="*/ 15 w 106"/>
                  <a:gd name="T75" fmla="*/ 48 h 76"/>
                  <a:gd name="T76" fmla="*/ 15 w 106"/>
                  <a:gd name="T77" fmla="*/ 42 h 76"/>
                  <a:gd name="T78" fmla="*/ 20 w 106"/>
                  <a:gd name="T79" fmla="*/ 40 h 76"/>
                  <a:gd name="T80" fmla="*/ 23 w 106"/>
                  <a:gd name="T81" fmla="*/ 36 h 76"/>
                  <a:gd name="T82" fmla="*/ 23 w 106"/>
                  <a:gd name="T83" fmla="*/ 29 h 76"/>
                  <a:gd name="T84" fmla="*/ 35 w 106"/>
                  <a:gd name="T85" fmla="*/ 24 h 76"/>
                  <a:gd name="T86" fmla="*/ 36 w 106"/>
                  <a:gd name="T87" fmla="*/ 21 h 76"/>
                  <a:gd name="T88" fmla="*/ 38 w 106"/>
                  <a:gd name="T89" fmla="*/ 23 h 76"/>
                  <a:gd name="T90" fmla="*/ 41 w 106"/>
                  <a:gd name="T91" fmla="*/ 20 h 76"/>
                  <a:gd name="T92" fmla="*/ 42 w 106"/>
                  <a:gd name="T93" fmla="*/ 17 h 76"/>
                  <a:gd name="T94" fmla="*/ 50 w 106"/>
                  <a:gd name="T95" fmla="*/ 15 h 76"/>
                  <a:gd name="T96" fmla="*/ 58 w 106"/>
                  <a:gd name="T97" fmla="*/ 14 h 76"/>
                  <a:gd name="T98" fmla="*/ 60 w 106"/>
                  <a:gd name="T99" fmla="*/ 12 h 76"/>
                  <a:gd name="T100" fmla="*/ 63 w 106"/>
                  <a:gd name="T101" fmla="*/ 14 h 76"/>
                  <a:gd name="T102" fmla="*/ 64 w 106"/>
                  <a:gd name="T103" fmla="*/ 11 h 76"/>
                  <a:gd name="T104" fmla="*/ 66 w 106"/>
                  <a:gd name="T105" fmla="*/ 11 h 76"/>
                  <a:gd name="T106" fmla="*/ 76 w 106"/>
                  <a:gd name="T107" fmla="*/ 9 h 76"/>
                  <a:gd name="T108" fmla="*/ 79 w 106"/>
                  <a:gd name="T109" fmla="*/ 8 h 76"/>
                  <a:gd name="T110" fmla="*/ 81 w 106"/>
                  <a:gd name="T111" fmla="*/ 6 h 76"/>
                  <a:gd name="T112" fmla="*/ 87 w 106"/>
                  <a:gd name="T113" fmla="*/ 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5" h="76">
                    <a:moveTo>
                      <a:pt x="87" y="2"/>
                    </a:moveTo>
                    <a:cubicBezTo>
                      <a:pt x="91" y="5"/>
                      <a:pt x="98" y="0"/>
                      <a:pt x="104" y="0"/>
                    </a:cubicBezTo>
                    <a:cubicBezTo>
                      <a:pt x="106" y="5"/>
                      <a:pt x="102" y="4"/>
                      <a:pt x="103" y="8"/>
                    </a:cubicBezTo>
                    <a:cubicBezTo>
                      <a:pt x="98" y="5"/>
                      <a:pt x="90" y="10"/>
                      <a:pt x="84" y="11"/>
                    </a:cubicBezTo>
                    <a:cubicBezTo>
                      <a:pt x="82" y="11"/>
                      <a:pt x="82" y="13"/>
                      <a:pt x="81" y="14"/>
                    </a:cubicBezTo>
                    <a:cubicBezTo>
                      <a:pt x="80" y="14"/>
                      <a:pt x="78" y="13"/>
                      <a:pt x="78" y="14"/>
                    </a:cubicBezTo>
                    <a:cubicBezTo>
                      <a:pt x="78" y="14"/>
                      <a:pt x="75" y="17"/>
                      <a:pt x="75" y="17"/>
                    </a:cubicBezTo>
                    <a:cubicBezTo>
                      <a:pt x="74" y="17"/>
                      <a:pt x="73" y="15"/>
                      <a:pt x="72" y="15"/>
                    </a:cubicBezTo>
                    <a:cubicBezTo>
                      <a:pt x="70" y="16"/>
                      <a:pt x="68" y="16"/>
                      <a:pt x="66" y="17"/>
                    </a:cubicBezTo>
                    <a:cubicBezTo>
                      <a:pt x="65" y="17"/>
                      <a:pt x="62" y="17"/>
                      <a:pt x="60" y="18"/>
                    </a:cubicBezTo>
                    <a:cubicBezTo>
                      <a:pt x="58" y="19"/>
                      <a:pt x="60" y="20"/>
                      <a:pt x="58" y="21"/>
                    </a:cubicBezTo>
                    <a:cubicBezTo>
                      <a:pt x="57" y="22"/>
                      <a:pt x="51" y="21"/>
                      <a:pt x="51" y="26"/>
                    </a:cubicBezTo>
                    <a:cubicBezTo>
                      <a:pt x="51" y="27"/>
                      <a:pt x="48" y="28"/>
                      <a:pt x="47" y="29"/>
                    </a:cubicBezTo>
                    <a:cubicBezTo>
                      <a:pt x="46" y="29"/>
                      <a:pt x="44" y="31"/>
                      <a:pt x="44" y="32"/>
                    </a:cubicBezTo>
                    <a:cubicBezTo>
                      <a:pt x="43" y="32"/>
                      <a:pt x="42" y="33"/>
                      <a:pt x="42" y="34"/>
                    </a:cubicBezTo>
                    <a:cubicBezTo>
                      <a:pt x="37" y="36"/>
                      <a:pt x="38" y="33"/>
                      <a:pt x="35" y="37"/>
                    </a:cubicBezTo>
                    <a:cubicBezTo>
                      <a:pt x="34" y="38"/>
                      <a:pt x="33" y="37"/>
                      <a:pt x="33" y="39"/>
                    </a:cubicBezTo>
                    <a:cubicBezTo>
                      <a:pt x="33" y="41"/>
                      <a:pt x="30" y="40"/>
                      <a:pt x="27" y="42"/>
                    </a:cubicBezTo>
                    <a:cubicBezTo>
                      <a:pt x="27" y="45"/>
                      <a:pt x="29" y="49"/>
                      <a:pt x="24" y="48"/>
                    </a:cubicBezTo>
                    <a:cubicBezTo>
                      <a:pt x="25" y="50"/>
                      <a:pt x="23" y="57"/>
                      <a:pt x="26" y="57"/>
                    </a:cubicBezTo>
                    <a:cubicBezTo>
                      <a:pt x="25" y="58"/>
                      <a:pt x="23" y="59"/>
                      <a:pt x="21" y="60"/>
                    </a:cubicBezTo>
                    <a:cubicBezTo>
                      <a:pt x="20" y="63"/>
                      <a:pt x="25" y="63"/>
                      <a:pt x="24" y="66"/>
                    </a:cubicBezTo>
                    <a:cubicBezTo>
                      <a:pt x="24" y="66"/>
                      <a:pt x="22" y="66"/>
                      <a:pt x="23" y="67"/>
                    </a:cubicBezTo>
                    <a:cubicBezTo>
                      <a:pt x="23" y="67"/>
                      <a:pt x="25" y="69"/>
                      <a:pt x="24" y="69"/>
                    </a:cubicBezTo>
                    <a:cubicBezTo>
                      <a:pt x="25" y="69"/>
                      <a:pt x="26" y="67"/>
                      <a:pt x="26" y="67"/>
                    </a:cubicBezTo>
                    <a:cubicBezTo>
                      <a:pt x="27" y="68"/>
                      <a:pt x="27" y="71"/>
                      <a:pt x="30" y="70"/>
                    </a:cubicBezTo>
                    <a:cubicBezTo>
                      <a:pt x="31" y="73"/>
                      <a:pt x="28" y="73"/>
                      <a:pt x="29" y="76"/>
                    </a:cubicBezTo>
                    <a:cubicBezTo>
                      <a:pt x="24" y="76"/>
                      <a:pt x="20" y="76"/>
                      <a:pt x="15" y="76"/>
                    </a:cubicBezTo>
                    <a:cubicBezTo>
                      <a:pt x="15" y="75"/>
                      <a:pt x="18" y="74"/>
                      <a:pt x="17" y="73"/>
                    </a:cubicBezTo>
                    <a:cubicBezTo>
                      <a:pt x="16" y="72"/>
                      <a:pt x="14" y="72"/>
                      <a:pt x="13" y="72"/>
                    </a:cubicBezTo>
                    <a:cubicBezTo>
                      <a:pt x="12" y="71"/>
                      <a:pt x="10" y="69"/>
                      <a:pt x="10" y="69"/>
                    </a:cubicBezTo>
                    <a:cubicBezTo>
                      <a:pt x="9" y="68"/>
                      <a:pt x="7" y="69"/>
                      <a:pt x="7" y="69"/>
                    </a:cubicBezTo>
                    <a:cubicBezTo>
                      <a:pt x="5" y="67"/>
                      <a:pt x="5" y="69"/>
                      <a:pt x="2" y="69"/>
                    </a:cubicBezTo>
                    <a:cubicBezTo>
                      <a:pt x="2" y="65"/>
                      <a:pt x="0" y="63"/>
                      <a:pt x="1" y="58"/>
                    </a:cubicBezTo>
                    <a:cubicBezTo>
                      <a:pt x="5" y="63"/>
                      <a:pt x="1" y="53"/>
                      <a:pt x="8" y="55"/>
                    </a:cubicBezTo>
                    <a:cubicBezTo>
                      <a:pt x="9" y="54"/>
                      <a:pt x="7" y="54"/>
                      <a:pt x="7" y="54"/>
                    </a:cubicBezTo>
                    <a:cubicBezTo>
                      <a:pt x="7" y="52"/>
                      <a:pt x="11" y="52"/>
                      <a:pt x="8" y="51"/>
                    </a:cubicBezTo>
                    <a:cubicBezTo>
                      <a:pt x="9" y="49"/>
                      <a:pt x="13" y="49"/>
                      <a:pt x="15" y="48"/>
                    </a:cubicBezTo>
                    <a:cubicBezTo>
                      <a:pt x="14" y="45"/>
                      <a:pt x="20" y="43"/>
                      <a:pt x="15" y="42"/>
                    </a:cubicBezTo>
                    <a:cubicBezTo>
                      <a:pt x="16" y="40"/>
                      <a:pt x="18" y="41"/>
                      <a:pt x="20" y="40"/>
                    </a:cubicBezTo>
                    <a:cubicBezTo>
                      <a:pt x="20" y="38"/>
                      <a:pt x="21" y="37"/>
                      <a:pt x="23" y="36"/>
                    </a:cubicBezTo>
                    <a:cubicBezTo>
                      <a:pt x="20" y="33"/>
                      <a:pt x="24" y="33"/>
                      <a:pt x="23" y="29"/>
                    </a:cubicBezTo>
                    <a:cubicBezTo>
                      <a:pt x="29" y="29"/>
                      <a:pt x="31" y="25"/>
                      <a:pt x="35" y="24"/>
                    </a:cubicBezTo>
                    <a:cubicBezTo>
                      <a:pt x="37" y="25"/>
                      <a:pt x="35" y="22"/>
                      <a:pt x="36" y="21"/>
                    </a:cubicBezTo>
                    <a:cubicBezTo>
                      <a:pt x="37" y="21"/>
                      <a:pt x="38" y="22"/>
                      <a:pt x="38" y="23"/>
                    </a:cubicBezTo>
                    <a:cubicBezTo>
                      <a:pt x="39" y="22"/>
                      <a:pt x="40" y="20"/>
                      <a:pt x="41" y="20"/>
                    </a:cubicBezTo>
                    <a:cubicBezTo>
                      <a:pt x="41" y="19"/>
                      <a:pt x="43" y="18"/>
                      <a:pt x="42" y="17"/>
                    </a:cubicBezTo>
                    <a:cubicBezTo>
                      <a:pt x="45" y="17"/>
                      <a:pt x="47" y="17"/>
                      <a:pt x="50" y="15"/>
                    </a:cubicBezTo>
                    <a:cubicBezTo>
                      <a:pt x="52" y="14"/>
                      <a:pt x="53" y="15"/>
                      <a:pt x="58" y="14"/>
                    </a:cubicBezTo>
                    <a:cubicBezTo>
                      <a:pt x="60" y="13"/>
                      <a:pt x="59" y="13"/>
                      <a:pt x="60" y="12"/>
                    </a:cubicBezTo>
                    <a:cubicBezTo>
                      <a:pt x="62" y="12"/>
                      <a:pt x="63" y="14"/>
                      <a:pt x="63" y="14"/>
                    </a:cubicBezTo>
                    <a:cubicBezTo>
                      <a:pt x="65" y="13"/>
                      <a:pt x="62" y="11"/>
                      <a:pt x="64" y="11"/>
                    </a:cubicBezTo>
                    <a:cubicBezTo>
                      <a:pt x="65" y="11"/>
                      <a:pt x="66" y="11"/>
                      <a:pt x="66" y="11"/>
                    </a:cubicBezTo>
                    <a:cubicBezTo>
                      <a:pt x="67" y="10"/>
                      <a:pt x="72" y="10"/>
                      <a:pt x="76" y="9"/>
                    </a:cubicBezTo>
                    <a:cubicBezTo>
                      <a:pt x="79" y="9"/>
                      <a:pt x="78" y="9"/>
                      <a:pt x="79" y="8"/>
                    </a:cubicBezTo>
                    <a:cubicBezTo>
                      <a:pt x="79" y="8"/>
                      <a:pt x="81" y="6"/>
                      <a:pt x="81" y="6"/>
                    </a:cubicBezTo>
                    <a:cubicBezTo>
                      <a:pt x="85" y="4"/>
                      <a:pt x="87" y="9"/>
                      <a:pt x="87"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0" name="Freeform 24"/>
              <p:cNvSpPr/>
              <p:nvPr>
                <p:custDataLst>
                  <p:tags r:id="rId49"/>
                </p:custDataLst>
              </p:nvPr>
            </p:nvSpPr>
            <p:spPr bwMode="auto">
              <a:xfrm>
                <a:off x="6295924" y="1385994"/>
                <a:ext cx="30014" cy="13852"/>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9" y="1"/>
                      <a:pt x="10" y="1"/>
                      <a:pt x="11" y="1"/>
                    </a:cubicBezTo>
                    <a:cubicBezTo>
                      <a:pt x="11" y="5"/>
                      <a:pt x="0" y="0"/>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1" name="Freeform 25"/>
              <p:cNvSpPr/>
              <p:nvPr>
                <p:custDataLst>
                  <p:tags r:id="rId50"/>
                </p:custDataLst>
              </p:nvPr>
            </p:nvSpPr>
            <p:spPr bwMode="auto">
              <a:xfrm>
                <a:off x="4197040" y="1402155"/>
                <a:ext cx="90041" cy="68108"/>
              </a:xfrm>
              <a:custGeom>
                <a:avLst/>
                <a:gdLst>
                  <a:gd name="T0" fmla="*/ 9 w 33"/>
                  <a:gd name="T1" fmla="*/ 1 h 25"/>
                  <a:gd name="T2" fmla="*/ 11 w 33"/>
                  <a:gd name="T3" fmla="*/ 2 h 25"/>
                  <a:gd name="T4" fmla="*/ 20 w 33"/>
                  <a:gd name="T5" fmla="*/ 7 h 25"/>
                  <a:gd name="T6" fmla="*/ 24 w 33"/>
                  <a:gd name="T7" fmla="*/ 4 h 25"/>
                  <a:gd name="T8" fmla="*/ 33 w 33"/>
                  <a:gd name="T9" fmla="*/ 5 h 25"/>
                  <a:gd name="T10" fmla="*/ 30 w 33"/>
                  <a:gd name="T11" fmla="*/ 13 h 25"/>
                  <a:gd name="T12" fmla="*/ 18 w 33"/>
                  <a:gd name="T13" fmla="*/ 16 h 25"/>
                  <a:gd name="T14" fmla="*/ 18 w 33"/>
                  <a:gd name="T15" fmla="*/ 17 h 25"/>
                  <a:gd name="T16" fmla="*/ 15 w 33"/>
                  <a:gd name="T17" fmla="*/ 20 h 25"/>
                  <a:gd name="T18" fmla="*/ 11 w 33"/>
                  <a:gd name="T19" fmla="*/ 22 h 25"/>
                  <a:gd name="T20" fmla="*/ 5 w 33"/>
                  <a:gd name="T21" fmla="*/ 19 h 25"/>
                  <a:gd name="T22" fmla="*/ 0 w 33"/>
                  <a:gd name="T23" fmla="*/ 7 h 25"/>
                  <a:gd name="T24" fmla="*/ 9 w 33"/>
                  <a:gd name="T2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25">
                    <a:moveTo>
                      <a:pt x="9" y="1"/>
                    </a:moveTo>
                    <a:cubicBezTo>
                      <a:pt x="11" y="0"/>
                      <a:pt x="11" y="1"/>
                      <a:pt x="11" y="2"/>
                    </a:cubicBezTo>
                    <a:cubicBezTo>
                      <a:pt x="12" y="5"/>
                      <a:pt x="17" y="5"/>
                      <a:pt x="20" y="7"/>
                    </a:cubicBezTo>
                    <a:cubicBezTo>
                      <a:pt x="22" y="8"/>
                      <a:pt x="23" y="4"/>
                      <a:pt x="24" y="4"/>
                    </a:cubicBezTo>
                    <a:cubicBezTo>
                      <a:pt x="26" y="3"/>
                      <a:pt x="28" y="7"/>
                      <a:pt x="33" y="5"/>
                    </a:cubicBezTo>
                    <a:cubicBezTo>
                      <a:pt x="32" y="7"/>
                      <a:pt x="25" y="10"/>
                      <a:pt x="30" y="13"/>
                    </a:cubicBezTo>
                    <a:cubicBezTo>
                      <a:pt x="29" y="16"/>
                      <a:pt x="23" y="16"/>
                      <a:pt x="18" y="16"/>
                    </a:cubicBezTo>
                    <a:cubicBezTo>
                      <a:pt x="17" y="16"/>
                      <a:pt x="17" y="17"/>
                      <a:pt x="18" y="17"/>
                    </a:cubicBezTo>
                    <a:cubicBezTo>
                      <a:pt x="20" y="20"/>
                      <a:pt x="10" y="18"/>
                      <a:pt x="15" y="20"/>
                    </a:cubicBezTo>
                    <a:cubicBezTo>
                      <a:pt x="15" y="25"/>
                      <a:pt x="10" y="17"/>
                      <a:pt x="11" y="22"/>
                    </a:cubicBezTo>
                    <a:cubicBezTo>
                      <a:pt x="8" y="21"/>
                      <a:pt x="9" y="17"/>
                      <a:pt x="5" y="19"/>
                    </a:cubicBezTo>
                    <a:cubicBezTo>
                      <a:pt x="4" y="14"/>
                      <a:pt x="4" y="8"/>
                      <a:pt x="0" y="7"/>
                    </a:cubicBezTo>
                    <a:cubicBezTo>
                      <a:pt x="2" y="3"/>
                      <a:pt x="10" y="7"/>
                      <a:pt x="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2" name="Freeform 26"/>
              <p:cNvSpPr/>
              <p:nvPr>
                <p:custDataLst>
                  <p:tags r:id="rId51"/>
                </p:custDataLst>
              </p:nvPr>
            </p:nvSpPr>
            <p:spPr bwMode="auto">
              <a:xfrm>
                <a:off x="6001559" y="1413699"/>
                <a:ext cx="24242" cy="16161"/>
              </a:xfrm>
              <a:custGeom>
                <a:avLst/>
                <a:gdLst>
                  <a:gd name="T0" fmla="*/ 5 w 9"/>
                  <a:gd name="T1" fmla="*/ 0 h 6"/>
                  <a:gd name="T2" fmla="*/ 6 w 9"/>
                  <a:gd name="T3" fmla="*/ 6 h 6"/>
                  <a:gd name="T4" fmla="*/ 0 w 9"/>
                  <a:gd name="T5" fmla="*/ 4 h 6"/>
                  <a:gd name="T6" fmla="*/ 5 w 9"/>
                  <a:gd name="T7" fmla="*/ 0 h 6"/>
                </a:gdLst>
                <a:ahLst/>
                <a:cxnLst>
                  <a:cxn ang="0">
                    <a:pos x="T0" y="T1"/>
                  </a:cxn>
                  <a:cxn ang="0">
                    <a:pos x="T2" y="T3"/>
                  </a:cxn>
                  <a:cxn ang="0">
                    <a:pos x="T4" y="T5"/>
                  </a:cxn>
                  <a:cxn ang="0">
                    <a:pos x="T6" y="T7"/>
                  </a:cxn>
                </a:cxnLst>
                <a:rect l="0" t="0" r="r" b="b"/>
                <a:pathLst>
                  <a:path w="9" h="6">
                    <a:moveTo>
                      <a:pt x="5" y="0"/>
                    </a:moveTo>
                    <a:cubicBezTo>
                      <a:pt x="9" y="1"/>
                      <a:pt x="6" y="2"/>
                      <a:pt x="6" y="6"/>
                    </a:cubicBezTo>
                    <a:cubicBezTo>
                      <a:pt x="5" y="5"/>
                      <a:pt x="3" y="4"/>
                      <a:pt x="0" y="4"/>
                    </a:cubicBezTo>
                    <a:cubicBezTo>
                      <a:pt x="0" y="1"/>
                      <a:pt x="5" y="3"/>
                      <a:pt x="5"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3" name="Freeform 27"/>
              <p:cNvSpPr/>
              <p:nvPr>
                <p:custDataLst>
                  <p:tags r:id="rId52"/>
                </p:custDataLst>
              </p:nvPr>
            </p:nvSpPr>
            <p:spPr bwMode="auto">
              <a:xfrm>
                <a:off x="4295162" y="1413699"/>
                <a:ext cx="41557" cy="34631"/>
              </a:xfrm>
              <a:custGeom>
                <a:avLst/>
                <a:gdLst>
                  <a:gd name="T0" fmla="*/ 0 w 15"/>
                  <a:gd name="T1" fmla="*/ 4 h 13"/>
                  <a:gd name="T2" fmla="*/ 15 w 15"/>
                  <a:gd name="T3" fmla="*/ 7 h 13"/>
                  <a:gd name="T4" fmla="*/ 9 w 15"/>
                  <a:gd name="T5" fmla="*/ 13 h 13"/>
                  <a:gd name="T6" fmla="*/ 6 w 15"/>
                  <a:gd name="T7" fmla="*/ 10 h 13"/>
                  <a:gd name="T8" fmla="*/ 3 w 15"/>
                  <a:gd name="T9" fmla="*/ 10 h 13"/>
                  <a:gd name="T10" fmla="*/ 0 w 15"/>
                  <a:gd name="T11" fmla="*/ 4 h 13"/>
                </a:gdLst>
                <a:ahLst/>
                <a:cxnLst>
                  <a:cxn ang="0">
                    <a:pos x="T0" y="T1"/>
                  </a:cxn>
                  <a:cxn ang="0">
                    <a:pos x="T2" y="T3"/>
                  </a:cxn>
                  <a:cxn ang="0">
                    <a:pos x="T4" y="T5"/>
                  </a:cxn>
                  <a:cxn ang="0">
                    <a:pos x="T6" y="T7"/>
                  </a:cxn>
                  <a:cxn ang="0">
                    <a:pos x="T8" y="T9"/>
                  </a:cxn>
                  <a:cxn ang="0">
                    <a:pos x="T10" y="T11"/>
                  </a:cxn>
                </a:cxnLst>
                <a:rect l="0" t="0" r="r" b="b"/>
                <a:pathLst>
                  <a:path w="15" h="13">
                    <a:moveTo>
                      <a:pt x="0" y="4"/>
                    </a:moveTo>
                    <a:cubicBezTo>
                      <a:pt x="4" y="0"/>
                      <a:pt x="13" y="4"/>
                      <a:pt x="15" y="7"/>
                    </a:cubicBezTo>
                    <a:cubicBezTo>
                      <a:pt x="14" y="11"/>
                      <a:pt x="8" y="8"/>
                      <a:pt x="9" y="13"/>
                    </a:cubicBezTo>
                    <a:cubicBezTo>
                      <a:pt x="7" y="13"/>
                      <a:pt x="7" y="11"/>
                      <a:pt x="6" y="10"/>
                    </a:cubicBezTo>
                    <a:cubicBezTo>
                      <a:pt x="5" y="10"/>
                      <a:pt x="3" y="11"/>
                      <a:pt x="3" y="10"/>
                    </a:cubicBezTo>
                    <a:cubicBezTo>
                      <a:pt x="1" y="8"/>
                      <a:pt x="3" y="5"/>
                      <a:pt x="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4" name="Freeform 28"/>
              <p:cNvSpPr/>
              <p:nvPr>
                <p:custDataLst>
                  <p:tags r:id="rId53"/>
                </p:custDataLst>
              </p:nvPr>
            </p:nvSpPr>
            <p:spPr bwMode="auto">
              <a:xfrm>
                <a:off x="4347109" y="1424088"/>
                <a:ext cx="62336" cy="33477"/>
              </a:xfrm>
              <a:custGeom>
                <a:avLst/>
                <a:gdLst>
                  <a:gd name="T0" fmla="*/ 2 w 23"/>
                  <a:gd name="T1" fmla="*/ 2 h 12"/>
                  <a:gd name="T2" fmla="*/ 5 w 23"/>
                  <a:gd name="T3" fmla="*/ 2 h 12"/>
                  <a:gd name="T4" fmla="*/ 12 w 23"/>
                  <a:gd name="T5" fmla="*/ 5 h 12"/>
                  <a:gd name="T6" fmla="*/ 20 w 23"/>
                  <a:gd name="T7" fmla="*/ 8 h 12"/>
                  <a:gd name="T8" fmla="*/ 22 w 23"/>
                  <a:gd name="T9" fmla="*/ 11 h 12"/>
                  <a:gd name="T10" fmla="*/ 5 w 23"/>
                  <a:gd name="T11" fmla="*/ 8 h 12"/>
                  <a:gd name="T12" fmla="*/ 2 w 23"/>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3" h="12">
                    <a:moveTo>
                      <a:pt x="2" y="2"/>
                    </a:moveTo>
                    <a:cubicBezTo>
                      <a:pt x="3" y="2"/>
                      <a:pt x="4" y="2"/>
                      <a:pt x="5" y="2"/>
                    </a:cubicBezTo>
                    <a:cubicBezTo>
                      <a:pt x="9" y="0"/>
                      <a:pt x="9" y="4"/>
                      <a:pt x="12" y="5"/>
                    </a:cubicBezTo>
                    <a:cubicBezTo>
                      <a:pt x="15" y="5"/>
                      <a:pt x="17" y="6"/>
                      <a:pt x="20" y="8"/>
                    </a:cubicBezTo>
                    <a:cubicBezTo>
                      <a:pt x="21" y="9"/>
                      <a:pt x="23" y="8"/>
                      <a:pt x="22" y="11"/>
                    </a:cubicBezTo>
                    <a:cubicBezTo>
                      <a:pt x="14" y="12"/>
                      <a:pt x="11" y="8"/>
                      <a:pt x="5" y="8"/>
                    </a:cubicBezTo>
                    <a:cubicBezTo>
                      <a:pt x="7" y="3"/>
                      <a:pt x="0" y="6"/>
                      <a:pt x="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5" name="Freeform 29"/>
              <p:cNvSpPr/>
              <p:nvPr>
                <p:custDataLst>
                  <p:tags r:id="rId54"/>
                </p:custDataLst>
              </p:nvPr>
            </p:nvSpPr>
            <p:spPr bwMode="auto">
              <a:xfrm>
                <a:off x="6273991" y="1476035"/>
                <a:ext cx="103894" cy="84270"/>
              </a:xfrm>
              <a:custGeom>
                <a:avLst/>
                <a:gdLst>
                  <a:gd name="T0" fmla="*/ 13 w 38"/>
                  <a:gd name="T1" fmla="*/ 6 h 31"/>
                  <a:gd name="T2" fmla="*/ 13 w 38"/>
                  <a:gd name="T3" fmla="*/ 5 h 31"/>
                  <a:gd name="T4" fmla="*/ 29 w 38"/>
                  <a:gd name="T5" fmla="*/ 0 h 31"/>
                  <a:gd name="T6" fmla="*/ 32 w 38"/>
                  <a:gd name="T7" fmla="*/ 6 h 31"/>
                  <a:gd name="T8" fmla="*/ 29 w 38"/>
                  <a:gd name="T9" fmla="*/ 11 h 31"/>
                  <a:gd name="T10" fmla="*/ 37 w 38"/>
                  <a:gd name="T11" fmla="*/ 12 h 31"/>
                  <a:gd name="T12" fmla="*/ 38 w 38"/>
                  <a:gd name="T13" fmla="*/ 24 h 31"/>
                  <a:gd name="T14" fmla="*/ 34 w 38"/>
                  <a:gd name="T15" fmla="*/ 24 h 31"/>
                  <a:gd name="T16" fmla="*/ 34 w 38"/>
                  <a:gd name="T17" fmla="*/ 27 h 31"/>
                  <a:gd name="T18" fmla="*/ 29 w 38"/>
                  <a:gd name="T19" fmla="*/ 27 h 31"/>
                  <a:gd name="T20" fmla="*/ 25 w 38"/>
                  <a:gd name="T21" fmla="*/ 30 h 31"/>
                  <a:gd name="T22" fmla="*/ 20 w 38"/>
                  <a:gd name="T23" fmla="*/ 26 h 31"/>
                  <a:gd name="T24" fmla="*/ 16 w 38"/>
                  <a:gd name="T25" fmla="*/ 21 h 31"/>
                  <a:gd name="T26" fmla="*/ 13 w 38"/>
                  <a:gd name="T27" fmla="*/ 18 h 31"/>
                  <a:gd name="T28" fmla="*/ 5 w 38"/>
                  <a:gd name="T29" fmla="*/ 17 h 31"/>
                  <a:gd name="T30" fmla="*/ 1 w 38"/>
                  <a:gd name="T31" fmla="*/ 14 h 31"/>
                  <a:gd name="T32" fmla="*/ 16 w 38"/>
                  <a:gd name="T33" fmla="*/ 15 h 31"/>
                  <a:gd name="T34" fmla="*/ 17 w 38"/>
                  <a:gd name="T35" fmla="*/ 9 h 31"/>
                  <a:gd name="T36" fmla="*/ 11 w 38"/>
                  <a:gd name="T37" fmla="*/ 5 h 31"/>
                  <a:gd name="T38" fmla="*/ 13 w 38"/>
                  <a:gd name="T39"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 h="31">
                    <a:moveTo>
                      <a:pt x="13" y="6"/>
                    </a:moveTo>
                    <a:cubicBezTo>
                      <a:pt x="15" y="6"/>
                      <a:pt x="14" y="5"/>
                      <a:pt x="13" y="5"/>
                    </a:cubicBezTo>
                    <a:cubicBezTo>
                      <a:pt x="16" y="1"/>
                      <a:pt x="27" y="5"/>
                      <a:pt x="29" y="0"/>
                    </a:cubicBezTo>
                    <a:cubicBezTo>
                      <a:pt x="31" y="1"/>
                      <a:pt x="32" y="4"/>
                      <a:pt x="32" y="6"/>
                    </a:cubicBezTo>
                    <a:cubicBezTo>
                      <a:pt x="33" y="10"/>
                      <a:pt x="29" y="8"/>
                      <a:pt x="29" y="11"/>
                    </a:cubicBezTo>
                    <a:cubicBezTo>
                      <a:pt x="30" y="15"/>
                      <a:pt x="33" y="13"/>
                      <a:pt x="37" y="12"/>
                    </a:cubicBezTo>
                    <a:cubicBezTo>
                      <a:pt x="38" y="18"/>
                      <a:pt x="37" y="18"/>
                      <a:pt x="38" y="24"/>
                    </a:cubicBezTo>
                    <a:cubicBezTo>
                      <a:pt x="37" y="25"/>
                      <a:pt x="34" y="23"/>
                      <a:pt x="34" y="24"/>
                    </a:cubicBezTo>
                    <a:cubicBezTo>
                      <a:pt x="33" y="25"/>
                      <a:pt x="34" y="27"/>
                      <a:pt x="34" y="27"/>
                    </a:cubicBezTo>
                    <a:cubicBezTo>
                      <a:pt x="32" y="28"/>
                      <a:pt x="30" y="27"/>
                      <a:pt x="29" y="27"/>
                    </a:cubicBezTo>
                    <a:cubicBezTo>
                      <a:pt x="27" y="28"/>
                      <a:pt x="27" y="30"/>
                      <a:pt x="25" y="30"/>
                    </a:cubicBezTo>
                    <a:cubicBezTo>
                      <a:pt x="21" y="31"/>
                      <a:pt x="21" y="27"/>
                      <a:pt x="20" y="26"/>
                    </a:cubicBezTo>
                    <a:cubicBezTo>
                      <a:pt x="19" y="24"/>
                      <a:pt x="14" y="25"/>
                      <a:pt x="16" y="21"/>
                    </a:cubicBezTo>
                    <a:cubicBezTo>
                      <a:pt x="13" y="22"/>
                      <a:pt x="13" y="20"/>
                      <a:pt x="13" y="18"/>
                    </a:cubicBezTo>
                    <a:cubicBezTo>
                      <a:pt x="10" y="19"/>
                      <a:pt x="8" y="18"/>
                      <a:pt x="5" y="17"/>
                    </a:cubicBezTo>
                    <a:cubicBezTo>
                      <a:pt x="3" y="16"/>
                      <a:pt x="0" y="17"/>
                      <a:pt x="1" y="14"/>
                    </a:cubicBezTo>
                    <a:cubicBezTo>
                      <a:pt x="7" y="13"/>
                      <a:pt x="9" y="16"/>
                      <a:pt x="16" y="15"/>
                    </a:cubicBezTo>
                    <a:cubicBezTo>
                      <a:pt x="18" y="15"/>
                      <a:pt x="17" y="12"/>
                      <a:pt x="17" y="9"/>
                    </a:cubicBezTo>
                    <a:cubicBezTo>
                      <a:pt x="18" y="5"/>
                      <a:pt x="9" y="11"/>
                      <a:pt x="11" y="5"/>
                    </a:cubicBezTo>
                    <a:cubicBezTo>
                      <a:pt x="13" y="5"/>
                      <a:pt x="13" y="5"/>
                      <a:pt x="13"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6" name="Freeform 30"/>
              <p:cNvSpPr/>
              <p:nvPr>
                <p:custDataLst>
                  <p:tags r:id="rId55"/>
                </p:custDataLst>
              </p:nvPr>
            </p:nvSpPr>
            <p:spPr bwMode="auto">
              <a:xfrm>
                <a:off x="6639927" y="1484115"/>
                <a:ext cx="62336" cy="30014"/>
              </a:xfrm>
              <a:custGeom>
                <a:avLst/>
                <a:gdLst>
                  <a:gd name="T0" fmla="*/ 0 w 23"/>
                  <a:gd name="T1" fmla="*/ 2 h 11"/>
                  <a:gd name="T2" fmla="*/ 6 w 23"/>
                  <a:gd name="T3" fmla="*/ 0 h 11"/>
                  <a:gd name="T4" fmla="*/ 23 w 23"/>
                  <a:gd name="T5" fmla="*/ 5 h 11"/>
                  <a:gd name="T6" fmla="*/ 21 w 23"/>
                  <a:gd name="T7" fmla="*/ 11 h 11"/>
                  <a:gd name="T8" fmla="*/ 5 w 23"/>
                  <a:gd name="T9" fmla="*/ 5 h 11"/>
                  <a:gd name="T10" fmla="*/ 0 w 23"/>
                  <a:gd name="T11" fmla="*/ 2 h 11"/>
                </a:gdLst>
                <a:ahLst/>
                <a:cxnLst>
                  <a:cxn ang="0">
                    <a:pos x="T0" y="T1"/>
                  </a:cxn>
                  <a:cxn ang="0">
                    <a:pos x="T2" y="T3"/>
                  </a:cxn>
                  <a:cxn ang="0">
                    <a:pos x="T4" y="T5"/>
                  </a:cxn>
                  <a:cxn ang="0">
                    <a:pos x="T6" y="T7"/>
                  </a:cxn>
                  <a:cxn ang="0">
                    <a:pos x="T8" y="T9"/>
                  </a:cxn>
                  <a:cxn ang="0">
                    <a:pos x="T10" y="T11"/>
                  </a:cxn>
                </a:cxnLst>
                <a:rect l="0" t="0" r="r" b="b"/>
                <a:pathLst>
                  <a:path w="23" h="11">
                    <a:moveTo>
                      <a:pt x="0" y="2"/>
                    </a:moveTo>
                    <a:cubicBezTo>
                      <a:pt x="1" y="0"/>
                      <a:pt x="4" y="0"/>
                      <a:pt x="6" y="0"/>
                    </a:cubicBezTo>
                    <a:cubicBezTo>
                      <a:pt x="12" y="1"/>
                      <a:pt x="18" y="4"/>
                      <a:pt x="23" y="5"/>
                    </a:cubicBezTo>
                    <a:cubicBezTo>
                      <a:pt x="23" y="8"/>
                      <a:pt x="21" y="8"/>
                      <a:pt x="21" y="11"/>
                    </a:cubicBezTo>
                    <a:cubicBezTo>
                      <a:pt x="13" y="10"/>
                      <a:pt x="10" y="9"/>
                      <a:pt x="5" y="5"/>
                    </a:cubicBezTo>
                    <a:cubicBezTo>
                      <a:pt x="4" y="4"/>
                      <a:pt x="3" y="1"/>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7" name="Freeform 31"/>
              <p:cNvSpPr/>
              <p:nvPr>
                <p:custDataLst>
                  <p:tags r:id="rId56"/>
                </p:custDataLst>
              </p:nvPr>
            </p:nvSpPr>
            <p:spPr bwMode="auto">
              <a:xfrm>
                <a:off x="4254759" y="1484115"/>
                <a:ext cx="40403" cy="16161"/>
              </a:xfrm>
              <a:custGeom>
                <a:avLst/>
                <a:gdLst>
                  <a:gd name="T0" fmla="*/ 15 w 15"/>
                  <a:gd name="T1" fmla="*/ 5 h 6"/>
                  <a:gd name="T2" fmla="*/ 0 w 15"/>
                  <a:gd name="T3" fmla="*/ 3 h 6"/>
                  <a:gd name="T4" fmla="*/ 5 w 15"/>
                  <a:gd name="T5" fmla="*/ 0 h 6"/>
                  <a:gd name="T6" fmla="*/ 15 w 15"/>
                  <a:gd name="T7" fmla="*/ 5 h 6"/>
                </a:gdLst>
                <a:ahLst/>
                <a:cxnLst>
                  <a:cxn ang="0">
                    <a:pos x="T0" y="T1"/>
                  </a:cxn>
                  <a:cxn ang="0">
                    <a:pos x="T2" y="T3"/>
                  </a:cxn>
                  <a:cxn ang="0">
                    <a:pos x="T4" y="T5"/>
                  </a:cxn>
                  <a:cxn ang="0">
                    <a:pos x="T6" y="T7"/>
                  </a:cxn>
                </a:cxnLst>
                <a:rect l="0" t="0" r="r" b="b"/>
                <a:pathLst>
                  <a:path w="15" h="6">
                    <a:moveTo>
                      <a:pt x="15" y="5"/>
                    </a:moveTo>
                    <a:cubicBezTo>
                      <a:pt x="13" y="6"/>
                      <a:pt x="4" y="5"/>
                      <a:pt x="0" y="3"/>
                    </a:cubicBezTo>
                    <a:cubicBezTo>
                      <a:pt x="0" y="1"/>
                      <a:pt x="5" y="3"/>
                      <a:pt x="5" y="0"/>
                    </a:cubicBezTo>
                    <a:cubicBezTo>
                      <a:pt x="8" y="2"/>
                      <a:pt x="15" y="0"/>
                      <a:pt x="15"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8" name="Freeform 32"/>
              <p:cNvSpPr/>
              <p:nvPr>
                <p:custDataLst>
                  <p:tags r:id="rId57"/>
                </p:custDataLst>
              </p:nvPr>
            </p:nvSpPr>
            <p:spPr bwMode="auto">
              <a:xfrm>
                <a:off x="7084361" y="1574156"/>
                <a:ext cx="34631" cy="21933"/>
              </a:xfrm>
              <a:custGeom>
                <a:avLst/>
                <a:gdLst>
                  <a:gd name="T0" fmla="*/ 12 w 13"/>
                  <a:gd name="T1" fmla="*/ 6 h 8"/>
                  <a:gd name="T2" fmla="*/ 0 w 13"/>
                  <a:gd name="T3" fmla="*/ 3 h 8"/>
                  <a:gd name="T4" fmla="*/ 12 w 13"/>
                  <a:gd name="T5" fmla="*/ 6 h 8"/>
                </a:gdLst>
                <a:ahLst/>
                <a:cxnLst>
                  <a:cxn ang="0">
                    <a:pos x="T0" y="T1"/>
                  </a:cxn>
                  <a:cxn ang="0">
                    <a:pos x="T2" y="T3"/>
                  </a:cxn>
                  <a:cxn ang="0">
                    <a:pos x="T4" y="T5"/>
                  </a:cxn>
                </a:cxnLst>
                <a:rect l="0" t="0" r="r" b="b"/>
                <a:pathLst>
                  <a:path w="13" h="8">
                    <a:moveTo>
                      <a:pt x="12" y="6"/>
                    </a:moveTo>
                    <a:cubicBezTo>
                      <a:pt x="6" y="8"/>
                      <a:pt x="6" y="2"/>
                      <a:pt x="0" y="3"/>
                    </a:cubicBezTo>
                    <a:cubicBezTo>
                      <a:pt x="3" y="0"/>
                      <a:pt x="13" y="2"/>
                      <a:pt x="12"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9" name="Freeform 33"/>
              <p:cNvSpPr/>
              <p:nvPr>
                <p:custDataLst>
                  <p:tags r:id="rId58"/>
                </p:custDataLst>
              </p:nvPr>
            </p:nvSpPr>
            <p:spPr bwMode="auto">
              <a:xfrm>
                <a:off x="7062428" y="1596090"/>
                <a:ext cx="46175" cy="27705"/>
              </a:xfrm>
              <a:custGeom>
                <a:avLst/>
                <a:gdLst>
                  <a:gd name="T0" fmla="*/ 17 w 17"/>
                  <a:gd name="T1" fmla="*/ 5 h 10"/>
                  <a:gd name="T2" fmla="*/ 2 w 17"/>
                  <a:gd name="T3" fmla="*/ 5 h 10"/>
                  <a:gd name="T4" fmla="*/ 7 w 17"/>
                  <a:gd name="T5" fmla="*/ 1 h 10"/>
                  <a:gd name="T6" fmla="*/ 17 w 17"/>
                  <a:gd name="T7" fmla="*/ 5 h 10"/>
                </a:gdLst>
                <a:ahLst/>
                <a:cxnLst>
                  <a:cxn ang="0">
                    <a:pos x="T0" y="T1"/>
                  </a:cxn>
                  <a:cxn ang="0">
                    <a:pos x="T2" y="T3"/>
                  </a:cxn>
                  <a:cxn ang="0">
                    <a:pos x="T4" y="T5"/>
                  </a:cxn>
                  <a:cxn ang="0">
                    <a:pos x="T6" y="T7"/>
                  </a:cxn>
                </a:cxnLst>
                <a:rect l="0" t="0" r="r" b="b"/>
                <a:pathLst>
                  <a:path w="17" h="10">
                    <a:moveTo>
                      <a:pt x="17" y="5"/>
                    </a:moveTo>
                    <a:cubicBezTo>
                      <a:pt x="16" y="10"/>
                      <a:pt x="4" y="10"/>
                      <a:pt x="2" y="5"/>
                    </a:cubicBezTo>
                    <a:cubicBezTo>
                      <a:pt x="0" y="0"/>
                      <a:pt x="7" y="4"/>
                      <a:pt x="7" y="1"/>
                    </a:cubicBezTo>
                    <a:cubicBezTo>
                      <a:pt x="10" y="3"/>
                      <a:pt x="13" y="5"/>
                      <a:pt x="17"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0" name="Freeform 34"/>
              <p:cNvSpPr/>
              <p:nvPr>
                <p:custDataLst>
                  <p:tags r:id="rId59"/>
                </p:custDataLst>
              </p:nvPr>
            </p:nvSpPr>
            <p:spPr bwMode="auto">
              <a:xfrm>
                <a:off x="2729833" y="1615714"/>
                <a:ext cx="30014" cy="24242"/>
              </a:xfrm>
              <a:custGeom>
                <a:avLst/>
                <a:gdLst>
                  <a:gd name="T0" fmla="*/ 5 w 11"/>
                  <a:gd name="T1" fmla="*/ 0 h 9"/>
                  <a:gd name="T2" fmla="*/ 11 w 11"/>
                  <a:gd name="T3" fmla="*/ 6 h 9"/>
                  <a:gd name="T4" fmla="*/ 3 w 11"/>
                  <a:gd name="T5" fmla="*/ 9 h 9"/>
                  <a:gd name="T6" fmla="*/ 2 w 11"/>
                  <a:gd name="T7" fmla="*/ 1 h 9"/>
                  <a:gd name="T8" fmla="*/ 5 w 11"/>
                  <a:gd name="T9" fmla="*/ 0 h 9"/>
                </a:gdLst>
                <a:ahLst/>
                <a:cxnLst>
                  <a:cxn ang="0">
                    <a:pos x="T0" y="T1"/>
                  </a:cxn>
                  <a:cxn ang="0">
                    <a:pos x="T2" y="T3"/>
                  </a:cxn>
                  <a:cxn ang="0">
                    <a:pos x="T4" y="T5"/>
                  </a:cxn>
                  <a:cxn ang="0">
                    <a:pos x="T6" y="T7"/>
                  </a:cxn>
                  <a:cxn ang="0">
                    <a:pos x="T8" y="T9"/>
                  </a:cxn>
                </a:cxnLst>
                <a:rect l="0" t="0" r="r" b="b"/>
                <a:pathLst>
                  <a:path w="11" h="9">
                    <a:moveTo>
                      <a:pt x="5" y="0"/>
                    </a:moveTo>
                    <a:cubicBezTo>
                      <a:pt x="9" y="0"/>
                      <a:pt x="11" y="2"/>
                      <a:pt x="11" y="6"/>
                    </a:cubicBezTo>
                    <a:cubicBezTo>
                      <a:pt x="7" y="6"/>
                      <a:pt x="4" y="5"/>
                      <a:pt x="3" y="9"/>
                    </a:cubicBezTo>
                    <a:cubicBezTo>
                      <a:pt x="0" y="9"/>
                      <a:pt x="3" y="3"/>
                      <a:pt x="2" y="1"/>
                    </a:cubicBezTo>
                    <a:cubicBezTo>
                      <a:pt x="4" y="2"/>
                      <a:pt x="5" y="1"/>
                      <a:pt x="5"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1" name="Freeform 35"/>
              <p:cNvSpPr/>
              <p:nvPr>
                <p:custDataLst>
                  <p:tags r:id="rId60"/>
                </p:custDataLst>
              </p:nvPr>
            </p:nvSpPr>
            <p:spPr bwMode="auto">
              <a:xfrm>
                <a:off x="6183950" y="1628412"/>
                <a:ext cx="27705" cy="21933"/>
              </a:xfrm>
              <a:custGeom>
                <a:avLst/>
                <a:gdLst>
                  <a:gd name="T0" fmla="*/ 10 w 10"/>
                  <a:gd name="T1" fmla="*/ 7 h 8"/>
                  <a:gd name="T2" fmla="*/ 0 w 10"/>
                  <a:gd name="T3" fmla="*/ 8 h 8"/>
                  <a:gd name="T4" fmla="*/ 10 w 10"/>
                  <a:gd name="T5" fmla="*/ 7 h 8"/>
                </a:gdLst>
                <a:ahLst/>
                <a:cxnLst>
                  <a:cxn ang="0">
                    <a:pos x="T0" y="T1"/>
                  </a:cxn>
                  <a:cxn ang="0">
                    <a:pos x="T2" y="T3"/>
                  </a:cxn>
                  <a:cxn ang="0">
                    <a:pos x="T4" y="T5"/>
                  </a:cxn>
                </a:cxnLst>
                <a:rect l="0" t="0" r="r" b="b"/>
                <a:pathLst>
                  <a:path w="10" h="8">
                    <a:moveTo>
                      <a:pt x="10" y="7"/>
                    </a:moveTo>
                    <a:cubicBezTo>
                      <a:pt x="5" y="6"/>
                      <a:pt x="3" y="8"/>
                      <a:pt x="0" y="8"/>
                    </a:cubicBezTo>
                    <a:cubicBezTo>
                      <a:pt x="0" y="6"/>
                      <a:pt x="10" y="0"/>
                      <a:pt x="10"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2" name="Freeform 36"/>
              <p:cNvSpPr/>
              <p:nvPr>
                <p:custDataLst>
                  <p:tags r:id="rId61"/>
                </p:custDataLst>
              </p:nvPr>
            </p:nvSpPr>
            <p:spPr bwMode="auto">
              <a:xfrm>
                <a:off x="6691874" y="1648036"/>
                <a:ext cx="51947" cy="30014"/>
              </a:xfrm>
              <a:custGeom>
                <a:avLst/>
                <a:gdLst>
                  <a:gd name="T0" fmla="*/ 15 w 19"/>
                  <a:gd name="T1" fmla="*/ 1 h 11"/>
                  <a:gd name="T2" fmla="*/ 17 w 19"/>
                  <a:gd name="T3" fmla="*/ 10 h 11"/>
                  <a:gd name="T4" fmla="*/ 2 w 19"/>
                  <a:gd name="T5" fmla="*/ 7 h 11"/>
                  <a:gd name="T6" fmla="*/ 5 w 19"/>
                  <a:gd name="T7" fmla="*/ 1 h 11"/>
                  <a:gd name="T8" fmla="*/ 15 w 19"/>
                  <a:gd name="T9" fmla="*/ 1 h 11"/>
                </a:gdLst>
                <a:ahLst/>
                <a:cxnLst>
                  <a:cxn ang="0">
                    <a:pos x="T0" y="T1"/>
                  </a:cxn>
                  <a:cxn ang="0">
                    <a:pos x="T2" y="T3"/>
                  </a:cxn>
                  <a:cxn ang="0">
                    <a:pos x="T4" y="T5"/>
                  </a:cxn>
                  <a:cxn ang="0">
                    <a:pos x="T6" y="T7"/>
                  </a:cxn>
                  <a:cxn ang="0">
                    <a:pos x="T8" y="T9"/>
                  </a:cxn>
                </a:cxnLst>
                <a:rect l="0" t="0" r="r" b="b"/>
                <a:pathLst>
                  <a:path w="19" h="11">
                    <a:moveTo>
                      <a:pt x="15" y="1"/>
                    </a:moveTo>
                    <a:cubicBezTo>
                      <a:pt x="17" y="3"/>
                      <a:pt x="19" y="8"/>
                      <a:pt x="17" y="10"/>
                    </a:cubicBezTo>
                    <a:cubicBezTo>
                      <a:pt x="11" y="10"/>
                      <a:pt x="4" y="11"/>
                      <a:pt x="2" y="7"/>
                    </a:cubicBezTo>
                    <a:cubicBezTo>
                      <a:pt x="0" y="2"/>
                      <a:pt x="7" y="6"/>
                      <a:pt x="5" y="1"/>
                    </a:cubicBezTo>
                    <a:cubicBezTo>
                      <a:pt x="9" y="0"/>
                      <a:pt x="15" y="4"/>
                      <a:pt x="15"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3" name="Freeform 37"/>
              <p:cNvSpPr/>
              <p:nvPr>
                <p:custDataLst>
                  <p:tags r:id="rId62"/>
                </p:custDataLst>
              </p:nvPr>
            </p:nvSpPr>
            <p:spPr bwMode="auto">
              <a:xfrm>
                <a:off x="6674558" y="1732306"/>
                <a:ext cx="57719" cy="27705"/>
              </a:xfrm>
              <a:custGeom>
                <a:avLst/>
                <a:gdLst>
                  <a:gd name="T0" fmla="*/ 20 w 21"/>
                  <a:gd name="T1" fmla="*/ 4 h 10"/>
                  <a:gd name="T2" fmla="*/ 14 w 21"/>
                  <a:gd name="T3" fmla="*/ 7 h 10"/>
                  <a:gd name="T4" fmla="*/ 8 w 21"/>
                  <a:gd name="T5" fmla="*/ 9 h 10"/>
                  <a:gd name="T6" fmla="*/ 2 w 21"/>
                  <a:gd name="T7" fmla="*/ 7 h 10"/>
                  <a:gd name="T8" fmla="*/ 4 w 21"/>
                  <a:gd name="T9" fmla="*/ 3 h 10"/>
                  <a:gd name="T10" fmla="*/ 8 w 21"/>
                  <a:gd name="T11" fmla="*/ 0 h 10"/>
                  <a:gd name="T12" fmla="*/ 20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20" y="4"/>
                    </a:moveTo>
                    <a:cubicBezTo>
                      <a:pt x="21" y="9"/>
                      <a:pt x="16" y="7"/>
                      <a:pt x="14" y="7"/>
                    </a:cubicBezTo>
                    <a:cubicBezTo>
                      <a:pt x="14" y="7"/>
                      <a:pt x="9" y="10"/>
                      <a:pt x="8" y="9"/>
                    </a:cubicBezTo>
                    <a:cubicBezTo>
                      <a:pt x="7" y="7"/>
                      <a:pt x="4" y="8"/>
                      <a:pt x="2" y="7"/>
                    </a:cubicBezTo>
                    <a:cubicBezTo>
                      <a:pt x="0" y="3"/>
                      <a:pt x="9" y="4"/>
                      <a:pt x="4" y="3"/>
                    </a:cubicBezTo>
                    <a:cubicBezTo>
                      <a:pt x="4" y="1"/>
                      <a:pt x="8" y="2"/>
                      <a:pt x="8" y="0"/>
                    </a:cubicBezTo>
                    <a:cubicBezTo>
                      <a:pt x="12" y="1"/>
                      <a:pt x="17" y="2"/>
                      <a:pt x="2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4" name="Freeform 38"/>
              <p:cNvSpPr/>
              <p:nvPr>
                <p:custDataLst>
                  <p:tags r:id="rId63"/>
                </p:custDataLst>
              </p:nvPr>
            </p:nvSpPr>
            <p:spPr bwMode="auto">
              <a:xfrm>
                <a:off x="6674558" y="1776172"/>
                <a:ext cx="27705" cy="13852"/>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5" name="Freeform 39"/>
              <p:cNvSpPr/>
              <p:nvPr>
                <p:custDataLst>
                  <p:tags r:id="rId64"/>
                </p:custDataLst>
              </p:nvPr>
            </p:nvSpPr>
            <p:spPr bwMode="auto">
              <a:xfrm>
                <a:off x="6585672" y="1794642"/>
                <a:ext cx="32322" cy="19625"/>
              </a:xfrm>
              <a:custGeom>
                <a:avLst/>
                <a:gdLst>
                  <a:gd name="T0" fmla="*/ 10 w 12"/>
                  <a:gd name="T1" fmla="*/ 1 h 7"/>
                  <a:gd name="T2" fmla="*/ 11 w 12"/>
                  <a:gd name="T3" fmla="*/ 3 h 7"/>
                  <a:gd name="T4" fmla="*/ 6 w 12"/>
                  <a:gd name="T5" fmla="*/ 5 h 7"/>
                  <a:gd name="T6" fmla="*/ 0 w 12"/>
                  <a:gd name="T7" fmla="*/ 5 h 7"/>
                  <a:gd name="T8" fmla="*/ 10 w 12"/>
                  <a:gd name="T9" fmla="*/ 1 h 7"/>
                </a:gdLst>
                <a:ahLst/>
                <a:cxnLst>
                  <a:cxn ang="0">
                    <a:pos x="T0" y="T1"/>
                  </a:cxn>
                  <a:cxn ang="0">
                    <a:pos x="T2" y="T3"/>
                  </a:cxn>
                  <a:cxn ang="0">
                    <a:pos x="T4" y="T5"/>
                  </a:cxn>
                  <a:cxn ang="0">
                    <a:pos x="T6" y="T7"/>
                  </a:cxn>
                  <a:cxn ang="0">
                    <a:pos x="T8" y="T9"/>
                  </a:cxn>
                </a:cxnLst>
                <a:rect l="0" t="0" r="r" b="b"/>
                <a:pathLst>
                  <a:path w="12" h="7">
                    <a:moveTo>
                      <a:pt x="10" y="1"/>
                    </a:moveTo>
                    <a:cubicBezTo>
                      <a:pt x="10" y="2"/>
                      <a:pt x="10" y="3"/>
                      <a:pt x="11" y="3"/>
                    </a:cubicBezTo>
                    <a:cubicBezTo>
                      <a:pt x="12" y="6"/>
                      <a:pt x="7" y="4"/>
                      <a:pt x="6" y="5"/>
                    </a:cubicBezTo>
                    <a:cubicBezTo>
                      <a:pt x="4" y="7"/>
                      <a:pt x="5" y="5"/>
                      <a:pt x="0" y="5"/>
                    </a:cubicBezTo>
                    <a:cubicBezTo>
                      <a:pt x="2" y="3"/>
                      <a:pt x="4" y="0"/>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6" name="Freeform 40"/>
              <p:cNvSpPr/>
              <p:nvPr>
                <p:custDataLst>
                  <p:tags r:id="rId65"/>
                </p:custDataLst>
              </p:nvPr>
            </p:nvSpPr>
            <p:spPr bwMode="auto">
              <a:xfrm>
                <a:off x="6645699" y="1811957"/>
                <a:ext cx="12698" cy="21933"/>
              </a:xfrm>
              <a:custGeom>
                <a:avLst/>
                <a:gdLst>
                  <a:gd name="T0" fmla="*/ 1 w 5"/>
                  <a:gd name="T1" fmla="*/ 0 h 8"/>
                  <a:gd name="T2" fmla="*/ 4 w 5"/>
                  <a:gd name="T3" fmla="*/ 6 h 8"/>
                  <a:gd name="T4" fmla="*/ 1 w 5"/>
                  <a:gd name="T5" fmla="*/ 0 h 8"/>
                </a:gdLst>
                <a:ahLst/>
                <a:cxnLst>
                  <a:cxn ang="0">
                    <a:pos x="T0" y="T1"/>
                  </a:cxn>
                  <a:cxn ang="0">
                    <a:pos x="T2" y="T3"/>
                  </a:cxn>
                  <a:cxn ang="0">
                    <a:pos x="T4" y="T5"/>
                  </a:cxn>
                </a:cxnLst>
                <a:rect l="0" t="0" r="r" b="b"/>
                <a:pathLst>
                  <a:path w="5" h="8">
                    <a:moveTo>
                      <a:pt x="1" y="0"/>
                    </a:moveTo>
                    <a:cubicBezTo>
                      <a:pt x="4" y="1"/>
                      <a:pt x="5" y="3"/>
                      <a:pt x="4" y="6"/>
                    </a:cubicBezTo>
                    <a:cubicBezTo>
                      <a:pt x="0" y="8"/>
                      <a:pt x="2" y="3"/>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7" name="Freeform 41"/>
              <p:cNvSpPr/>
              <p:nvPr>
                <p:custDataLst>
                  <p:tags r:id="rId66"/>
                </p:custDataLst>
              </p:nvPr>
            </p:nvSpPr>
            <p:spPr bwMode="auto">
              <a:xfrm>
                <a:off x="1770548" y="1980495"/>
                <a:ext cx="73880" cy="87732"/>
              </a:xfrm>
              <a:custGeom>
                <a:avLst/>
                <a:gdLst>
                  <a:gd name="T0" fmla="*/ 10 w 27"/>
                  <a:gd name="T1" fmla="*/ 1 h 32"/>
                  <a:gd name="T2" fmla="*/ 12 w 27"/>
                  <a:gd name="T3" fmla="*/ 2 h 32"/>
                  <a:gd name="T4" fmla="*/ 22 w 27"/>
                  <a:gd name="T5" fmla="*/ 2 h 32"/>
                  <a:gd name="T6" fmla="*/ 26 w 27"/>
                  <a:gd name="T7" fmla="*/ 5 h 32"/>
                  <a:gd name="T8" fmla="*/ 25 w 27"/>
                  <a:gd name="T9" fmla="*/ 8 h 32"/>
                  <a:gd name="T10" fmla="*/ 22 w 27"/>
                  <a:gd name="T11" fmla="*/ 10 h 32"/>
                  <a:gd name="T12" fmla="*/ 25 w 27"/>
                  <a:gd name="T13" fmla="*/ 17 h 32"/>
                  <a:gd name="T14" fmla="*/ 23 w 27"/>
                  <a:gd name="T15" fmla="*/ 24 h 32"/>
                  <a:gd name="T16" fmla="*/ 16 w 27"/>
                  <a:gd name="T17" fmla="*/ 24 h 32"/>
                  <a:gd name="T18" fmla="*/ 15 w 27"/>
                  <a:gd name="T19" fmla="*/ 29 h 32"/>
                  <a:gd name="T20" fmla="*/ 12 w 27"/>
                  <a:gd name="T21" fmla="*/ 32 h 32"/>
                  <a:gd name="T22" fmla="*/ 3 w 27"/>
                  <a:gd name="T23" fmla="*/ 32 h 32"/>
                  <a:gd name="T24" fmla="*/ 6 w 27"/>
                  <a:gd name="T25" fmla="*/ 23 h 32"/>
                  <a:gd name="T26" fmla="*/ 6 w 27"/>
                  <a:gd name="T27" fmla="*/ 17 h 32"/>
                  <a:gd name="T28" fmla="*/ 3 w 27"/>
                  <a:gd name="T29" fmla="*/ 10 h 32"/>
                  <a:gd name="T30" fmla="*/ 9 w 27"/>
                  <a:gd name="T31" fmla="*/ 11 h 32"/>
                  <a:gd name="T32" fmla="*/ 10 w 27"/>
                  <a:gd name="T33"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32">
                    <a:moveTo>
                      <a:pt x="10" y="1"/>
                    </a:moveTo>
                    <a:cubicBezTo>
                      <a:pt x="11" y="0"/>
                      <a:pt x="11" y="1"/>
                      <a:pt x="12" y="2"/>
                    </a:cubicBezTo>
                    <a:cubicBezTo>
                      <a:pt x="12" y="5"/>
                      <a:pt x="18" y="1"/>
                      <a:pt x="22" y="2"/>
                    </a:cubicBezTo>
                    <a:cubicBezTo>
                      <a:pt x="23" y="4"/>
                      <a:pt x="24" y="5"/>
                      <a:pt x="26" y="5"/>
                    </a:cubicBezTo>
                    <a:cubicBezTo>
                      <a:pt x="27" y="7"/>
                      <a:pt x="26" y="8"/>
                      <a:pt x="25" y="8"/>
                    </a:cubicBezTo>
                    <a:cubicBezTo>
                      <a:pt x="25" y="10"/>
                      <a:pt x="23" y="9"/>
                      <a:pt x="22" y="10"/>
                    </a:cubicBezTo>
                    <a:cubicBezTo>
                      <a:pt x="22" y="13"/>
                      <a:pt x="25" y="14"/>
                      <a:pt x="25" y="17"/>
                    </a:cubicBezTo>
                    <a:cubicBezTo>
                      <a:pt x="25" y="19"/>
                      <a:pt x="23" y="21"/>
                      <a:pt x="23" y="24"/>
                    </a:cubicBezTo>
                    <a:cubicBezTo>
                      <a:pt x="21" y="24"/>
                      <a:pt x="18" y="24"/>
                      <a:pt x="16" y="24"/>
                    </a:cubicBezTo>
                    <a:cubicBezTo>
                      <a:pt x="14" y="24"/>
                      <a:pt x="15" y="28"/>
                      <a:pt x="15" y="29"/>
                    </a:cubicBezTo>
                    <a:cubicBezTo>
                      <a:pt x="14" y="30"/>
                      <a:pt x="10" y="29"/>
                      <a:pt x="12" y="32"/>
                    </a:cubicBezTo>
                    <a:cubicBezTo>
                      <a:pt x="9" y="32"/>
                      <a:pt x="6" y="32"/>
                      <a:pt x="3" y="32"/>
                    </a:cubicBezTo>
                    <a:cubicBezTo>
                      <a:pt x="4" y="29"/>
                      <a:pt x="0" y="22"/>
                      <a:pt x="6" y="23"/>
                    </a:cubicBezTo>
                    <a:cubicBezTo>
                      <a:pt x="6" y="19"/>
                      <a:pt x="3" y="20"/>
                      <a:pt x="6" y="17"/>
                    </a:cubicBezTo>
                    <a:cubicBezTo>
                      <a:pt x="7" y="12"/>
                      <a:pt x="2" y="14"/>
                      <a:pt x="3" y="10"/>
                    </a:cubicBezTo>
                    <a:cubicBezTo>
                      <a:pt x="6" y="9"/>
                      <a:pt x="7" y="11"/>
                      <a:pt x="9" y="11"/>
                    </a:cubicBezTo>
                    <a:cubicBezTo>
                      <a:pt x="12" y="10"/>
                      <a:pt x="9" y="4"/>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8" name="Freeform 42"/>
              <p:cNvSpPr/>
              <p:nvPr>
                <p:custDataLst>
                  <p:tags r:id="rId67"/>
                </p:custDataLst>
              </p:nvPr>
            </p:nvSpPr>
            <p:spPr bwMode="auto">
              <a:xfrm>
                <a:off x="5254680" y="1986268"/>
                <a:ext cx="21933" cy="18470"/>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7" y="2"/>
                      <a:pt x="6" y="3"/>
                    </a:cubicBezTo>
                    <a:cubicBezTo>
                      <a:pt x="4" y="6"/>
                      <a:pt x="3" y="7"/>
                      <a:pt x="0" y="5"/>
                    </a:cubicBezTo>
                    <a:cubicBezTo>
                      <a:pt x="1" y="2"/>
                      <a:pt x="4" y="1"/>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9" name="Freeform 43"/>
              <p:cNvSpPr/>
              <p:nvPr>
                <p:custDataLst>
                  <p:tags r:id="rId68"/>
                </p:custDataLst>
              </p:nvPr>
            </p:nvSpPr>
            <p:spPr bwMode="auto">
              <a:xfrm>
                <a:off x="5781074" y="2002429"/>
                <a:ext cx="26551" cy="40403"/>
              </a:xfrm>
              <a:custGeom>
                <a:avLst/>
                <a:gdLst>
                  <a:gd name="T0" fmla="*/ 3 w 10"/>
                  <a:gd name="T1" fmla="*/ 0 h 15"/>
                  <a:gd name="T2" fmla="*/ 10 w 10"/>
                  <a:gd name="T3" fmla="*/ 10 h 15"/>
                  <a:gd name="T4" fmla="*/ 4 w 10"/>
                  <a:gd name="T5" fmla="*/ 8 h 15"/>
                  <a:gd name="T6" fmla="*/ 3 w 10"/>
                  <a:gd name="T7" fmla="*/ 0 h 15"/>
                </a:gdLst>
                <a:ahLst/>
                <a:cxnLst>
                  <a:cxn ang="0">
                    <a:pos x="T0" y="T1"/>
                  </a:cxn>
                  <a:cxn ang="0">
                    <a:pos x="T2" y="T3"/>
                  </a:cxn>
                  <a:cxn ang="0">
                    <a:pos x="T4" y="T5"/>
                  </a:cxn>
                  <a:cxn ang="0">
                    <a:pos x="T6" y="T7"/>
                  </a:cxn>
                </a:cxnLst>
                <a:rect l="0" t="0" r="r" b="b"/>
                <a:pathLst>
                  <a:path w="10" h="15">
                    <a:moveTo>
                      <a:pt x="3" y="0"/>
                    </a:moveTo>
                    <a:cubicBezTo>
                      <a:pt x="5" y="3"/>
                      <a:pt x="6" y="9"/>
                      <a:pt x="10" y="10"/>
                    </a:cubicBezTo>
                    <a:cubicBezTo>
                      <a:pt x="8" y="15"/>
                      <a:pt x="4" y="10"/>
                      <a:pt x="4" y="8"/>
                    </a:cubicBezTo>
                    <a:cubicBezTo>
                      <a:pt x="0" y="7"/>
                      <a:pt x="1" y="2"/>
                      <a:pt x="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0" name="Freeform 44"/>
              <p:cNvSpPr/>
              <p:nvPr>
                <p:custDataLst>
                  <p:tags r:id="rId69"/>
                </p:custDataLst>
              </p:nvPr>
            </p:nvSpPr>
            <p:spPr bwMode="auto">
              <a:xfrm>
                <a:off x="4273229" y="1986268"/>
                <a:ext cx="41557" cy="188163"/>
              </a:xfrm>
              <a:custGeom>
                <a:avLst/>
                <a:gdLst>
                  <a:gd name="T0" fmla="*/ 5 w 15"/>
                  <a:gd name="T1" fmla="*/ 8 h 69"/>
                  <a:gd name="T2" fmla="*/ 8 w 15"/>
                  <a:gd name="T3" fmla="*/ 18 h 69"/>
                  <a:gd name="T4" fmla="*/ 9 w 15"/>
                  <a:gd name="T5" fmla="*/ 24 h 69"/>
                  <a:gd name="T6" fmla="*/ 9 w 15"/>
                  <a:gd name="T7" fmla="*/ 28 h 69"/>
                  <a:gd name="T8" fmla="*/ 11 w 15"/>
                  <a:gd name="T9" fmla="*/ 40 h 69"/>
                  <a:gd name="T10" fmla="*/ 15 w 15"/>
                  <a:gd name="T11" fmla="*/ 46 h 69"/>
                  <a:gd name="T12" fmla="*/ 9 w 15"/>
                  <a:gd name="T13" fmla="*/ 48 h 69"/>
                  <a:gd name="T14" fmla="*/ 9 w 15"/>
                  <a:gd name="T15" fmla="*/ 58 h 69"/>
                  <a:gd name="T16" fmla="*/ 7 w 15"/>
                  <a:gd name="T17" fmla="*/ 58 h 69"/>
                  <a:gd name="T18" fmla="*/ 9 w 15"/>
                  <a:gd name="T19" fmla="*/ 68 h 69"/>
                  <a:gd name="T20" fmla="*/ 2 w 15"/>
                  <a:gd name="T21" fmla="*/ 67 h 69"/>
                  <a:gd name="T22" fmla="*/ 4 w 15"/>
                  <a:gd name="T23" fmla="*/ 58 h 69"/>
                  <a:gd name="T24" fmla="*/ 1 w 15"/>
                  <a:gd name="T25" fmla="*/ 54 h 69"/>
                  <a:gd name="T26" fmla="*/ 4 w 15"/>
                  <a:gd name="T27" fmla="*/ 36 h 69"/>
                  <a:gd name="T28" fmla="*/ 1 w 15"/>
                  <a:gd name="T29" fmla="*/ 28 h 69"/>
                  <a:gd name="T30" fmla="*/ 1 w 15"/>
                  <a:gd name="T31" fmla="*/ 18 h 69"/>
                  <a:gd name="T32" fmla="*/ 5 w 15"/>
                  <a:gd name="T33" fmla="*/ 14 h 69"/>
                  <a:gd name="T34" fmla="*/ 7 w 15"/>
                  <a:gd name="T35" fmla="*/ 9 h 69"/>
                  <a:gd name="T36" fmla="*/ 5 w 15"/>
                  <a:gd name="T37" fmla="*/ 8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9">
                    <a:moveTo>
                      <a:pt x="5" y="8"/>
                    </a:moveTo>
                    <a:cubicBezTo>
                      <a:pt x="11" y="0"/>
                      <a:pt x="6" y="16"/>
                      <a:pt x="8" y="18"/>
                    </a:cubicBezTo>
                    <a:cubicBezTo>
                      <a:pt x="10" y="20"/>
                      <a:pt x="6" y="20"/>
                      <a:pt x="9" y="24"/>
                    </a:cubicBezTo>
                    <a:cubicBezTo>
                      <a:pt x="12" y="26"/>
                      <a:pt x="9" y="26"/>
                      <a:pt x="9" y="28"/>
                    </a:cubicBezTo>
                    <a:cubicBezTo>
                      <a:pt x="9" y="30"/>
                      <a:pt x="12" y="35"/>
                      <a:pt x="11" y="40"/>
                    </a:cubicBezTo>
                    <a:cubicBezTo>
                      <a:pt x="11" y="44"/>
                      <a:pt x="13" y="45"/>
                      <a:pt x="15" y="46"/>
                    </a:cubicBezTo>
                    <a:cubicBezTo>
                      <a:pt x="15" y="50"/>
                      <a:pt x="11" y="50"/>
                      <a:pt x="9" y="48"/>
                    </a:cubicBezTo>
                    <a:cubicBezTo>
                      <a:pt x="9" y="52"/>
                      <a:pt x="9" y="58"/>
                      <a:pt x="9" y="58"/>
                    </a:cubicBezTo>
                    <a:cubicBezTo>
                      <a:pt x="9" y="58"/>
                      <a:pt x="6" y="58"/>
                      <a:pt x="7" y="58"/>
                    </a:cubicBezTo>
                    <a:cubicBezTo>
                      <a:pt x="7" y="61"/>
                      <a:pt x="11" y="62"/>
                      <a:pt x="9" y="68"/>
                    </a:cubicBezTo>
                    <a:cubicBezTo>
                      <a:pt x="5" y="67"/>
                      <a:pt x="6" y="69"/>
                      <a:pt x="2" y="67"/>
                    </a:cubicBezTo>
                    <a:cubicBezTo>
                      <a:pt x="5" y="63"/>
                      <a:pt x="1" y="62"/>
                      <a:pt x="4" y="58"/>
                    </a:cubicBezTo>
                    <a:cubicBezTo>
                      <a:pt x="4" y="55"/>
                      <a:pt x="2" y="54"/>
                      <a:pt x="1" y="54"/>
                    </a:cubicBezTo>
                    <a:cubicBezTo>
                      <a:pt x="2" y="50"/>
                      <a:pt x="5" y="43"/>
                      <a:pt x="4" y="36"/>
                    </a:cubicBezTo>
                    <a:cubicBezTo>
                      <a:pt x="3" y="33"/>
                      <a:pt x="1" y="31"/>
                      <a:pt x="1" y="28"/>
                    </a:cubicBezTo>
                    <a:cubicBezTo>
                      <a:pt x="0" y="24"/>
                      <a:pt x="4" y="21"/>
                      <a:pt x="1" y="18"/>
                    </a:cubicBezTo>
                    <a:cubicBezTo>
                      <a:pt x="1" y="16"/>
                      <a:pt x="3" y="14"/>
                      <a:pt x="5" y="14"/>
                    </a:cubicBezTo>
                    <a:cubicBezTo>
                      <a:pt x="5" y="11"/>
                      <a:pt x="5" y="9"/>
                      <a:pt x="7" y="9"/>
                    </a:cubicBezTo>
                    <a:cubicBezTo>
                      <a:pt x="7" y="8"/>
                      <a:pt x="6" y="8"/>
                      <a:pt x="5" y="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1" name="Freeform 45"/>
              <p:cNvSpPr/>
              <p:nvPr>
                <p:custDataLst>
                  <p:tags r:id="rId70"/>
                </p:custDataLst>
              </p:nvPr>
            </p:nvSpPr>
            <p:spPr bwMode="auto">
              <a:xfrm>
                <a:off x="5222357" y="2004738"/>
                <a:ext cx="12698" cy="19625"/>
              </a:xfrm>
              <a:custGeom>
                <a:avLst/>
                <a:gdLst>
                  <a:gd name="T0" fmla="*/ 2 w 5"/>
                  <a:gd name="T1" fmla="*/ 1 h 7"/>
                  <a:gd name="T2" fmla="*/ 0 w 5"/>
                  <a:gd name="T3" fmla="*/ 5 h 7"/>
                  <a:gd name="T4" fmla="*/ 0 w 5"/>
                  <a:gd name="T5" fmla="*/ 2 h 7"/>
                  <a:gd name="T6" fmla="*/ 2 w 5"/>
                  <a:gd name="T7" fmla="*/ 1 h 7"/>
                </a:gdLst>
                <a:ahLst/>
                <a:cxnLst>
                  <a:cxn ang="0">
                    <a:pos x="T0" y="T1"/>
                  </a:cxn>
                  <a:cxn ang="0">
                    <a:pos x="T2" y="T3"/>
                  </a:cxn>
                  <a:cxn ang="0">
                    <a:pos x="T4" y="T5"/>
                  </a:cxn>
                  <a:cxn ang="0">
                    <a:pos x="T6" y="T7"/>
                  </a:cxn>
                </a:cxnLst>
                <a:rect l="0" t="0" r="r" b="b"/>
                <a:pathLst>
                  <a:path w="5" h="7">
                    <a:moveTo>
                      <a:pt x="2" y="1"/>
                    </a:moveTo>
                    <a:cubicBezTo>
                      <a:pt x="5" y="0"/>
                      <a:pt x="4" y="7"/>
                      <a:pt x="0" y="5"/>
                    </a:cubicBezTo>
                    <a:cubicBezTo>
                      <a:pt x="0" y="4"/>
                      <a:pt x="0" y="3"/>
                      <a:pt x="0" y="2"/>
                    </a:cubicBezTo>
                    <a:cubicBezTo>
                      <a:pt x="1" y="2"/>
                      <a:pt x="2" y="2"/>
                      <a:pt x="2"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2" name="Freeform 46"/>
              <p:cNvSpPr/>
              <p:nvPr>
                <p:custDataLst>
                  <p:tags r:id="rId71"/>
                </p:custDataLst>
              </p:nvPr>
            </p:nvSpPr>
            <p:spPr bwMode="auto">
              <a:xfrm>
                <a:off x="6988548" y="2070536"/>
                <a:ext cx="120055" cy="103894"/>
              </a:xfrm>
              <a:custGeom>
                <a:avLst/>
                <a:gdLst>
                  <a:gd name="T0" fmla="*/ 19 w 44"/>
                  <a:gd name="T1" fmla="*/ 0 h 38"/>
                  <a:gd name="T2" fmla="*/ 24 w 44"/>
                  <a:gd name="T3" fmla="*/ 3 h 38"/>
                  <a:gd name="T4" fmla="*/ 22 w 44"/>
                  <a:gd name="T5" fmla="*/ 9 h 38"/>
                  <a:gd name="T6" fmla="*/ 28 w 44"/>
                  <a:gd name="T7" fmla="*/ 12 h 38"/>
                  <a:gd name="T8" fmla="*/ 37 w 44"/>
                  <a:gd name="T9" fmla="*/ 15 h 38"/>
                  <a:gd name="T10" fmla="*/ 35 w 44"/>
                  <a:gd name="T11" fmla="*/ 21 h 38"/>
                  <a:gd name="T12" fmla="*/ 40 w 44"/>
                  <a:gd name="T13" fmla="*/ 23 h 38"/>
                  <a:gd name="T14" fmla="*/ 43 w 44"/>
                  <a:gd name="T15" fmla="*/ 27 h 38"/>
                  <a:gd name="T16" fmla="*/ 40 w 44"/>
                  <a:gd name="T17" fmla="*/ 34 h 38"/>
                  <a:gd name="T18" fmla="*/ 38 w 44"/>
                  <a:gd name="T19" fmla="*/ 31 h 38"/>
                  <a:gd name="T20" fmla="*/ 29 w 44"/>
                  <a:gd name="T21" fmla="*/ 31 h 38"/>
                  <a:gd name="T22" fmla="*/ 24 w 44"/>
                  <a:gd name="T23" fmla="*/ 37 h 38"/>
                  <a:gd name="T24" fmla="*/ 21 w 44"/>
                  <a:gd name="T25" fmla="*/ 33 h 38"/>
                  <a:gd name="T26" fmla="*/ 16 w 44"/>
                  <a:gd name="T27" fmla="*/ 31 h 38"/>
                  <a:gd name="T28" fmla="*/ 10 w 44"/>
                  <a:gd name="T29" fmla="*/ 27 h 38"/>
                  <a:gd name="T30" fmla="*/ 0 w 44"/>
                  <a:gd name="T31" fmla="*/ 28 h 38"/>
                  <a:gd name="T32" fmla="*/ 1 w 44"/>
                  <a:gd name="T33" fmla="*/ 23 h 38"/>
                  <a:gd name="T34" fmla="*/ 7 w 44"/>
                  <a:gd name="T35" fmla="*/ 20 h 38"/>
                  <a:gd name="T36" fmla="*/ 10 w 44"/>
                  <a:gd name="T37" fmla="*/ 14 h 38"/>
                  <a:gd name="T38" fmla="*/ 12 w 44"/>
                  <a:gd name="T39" fmla="*/ 6 h 38"/>
                  <a:gd name="T40" fmla="*/ 15 w 44"/>
                  <a:gd name="T41" fmla="*/ 6 h 38"/>
                  <a:gd name="T42" fmla="*/ 15 w 44"/>
                  <a:gd name="T43" fmla="*/ 3 h 38"/>
                  <a:gd name="T44" fmla="*/ 19 w 44"/>
                  <a:gd name="T45"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38">
                    <a:moveTo>
                      <a:pt x="19" y="0"/>
                    </a:moveTo>
                    <a:cubicBezTo>
                      <a:pt x="21" y="1"/>
                      <a:pt x="21" y="3"/>
                      <a:pt x="24" y="3"/>
                    </a:cubicBezTo>
                    <a:cubicBezTo>
                      <a:pt x="23" y="6"/>
                      <a:pt x="19" y="6"/>
                      <a:pt x="22" y="9"/>
                    </a:cubicBezTo>
                    <a:cubicBezTo>
                      <a:pt x="21" y="13"/>
                      <a:pt x="26" y="11"/>
                      <a:pt x="28" y="12"/>
                    </a:cubicBezTo>
                    <a:cubicBezTo>
                      <a:pt x="29" y="13"/>
                      <a:pt x="31" y="17"/>
                      <a:pt x="37" y="15"/>
                    </a:cubicBezTo>
                    <a:cubicBezTo>
                      <a:pt x="37" y="19"/>
                      <a:pt x="40" y="20"/>
                      <a:pt x="35" y="21"/>
                    </a:cubicBezTo>
                    <a:cubicBezTo>
                      <a:pt x="35" y="23"/>
                      <a:pt x="39" y="22"/>
                      <a:pt x="40" y="23"/>
                    </a:cubicBezTo>
                    <a:cubicBezTo>
                      <a:pt x="41" y="23"/>
                      <a:pt x="39" y="29"/>
                      <a:pt x="43" y="27"/>
                    </a:cubicBezTo>
                    <a:cubicBezTo>
                      <a:pt x="44" y="32"/>
                      <a:pt x="39" y="30"/>
                      <a:pt x="40" y="34"/>
                    </a:cubicBezTo>
                    <a:cubicBezTo>
                      <a:pt x="38" y="34"/>
                      <a:pt x="39" y="33"/>
                      <a:pt x="38" y="31"/>
                    </a:cubicBezTo>
                    <a:cubicBezTo>
                      <a:pt x="33" y="32"/>
                      <a:pt x="34" y="33"/>
                      <a:pt x="29" y="31"/>
                    </a:cubicBezTo>
                    <a:cubicBezTo>
                      <a:pt x="28" y="34"/>
                      <a:pt x="23" y="33"/>
                      <a:pt x="24" y="37"/>
                    </a:cubicBezTo>
                    <a:cubicBezTo>
                      <a:pt x="21" y="38"/>
                      <a:pt x="22" y="34"/>
                      <a:pt x="21" y="33"/>
                    </a:cubicBezTo>
                    <a:cubicBezTo>
                      <a:pt x="20" y="32"/>
                      <a:pt x="17" y="32"/>
                      <a:pt x="16" y="31"/>
                    </a:cubicBezTo>
                    <a:cubicBezTo>
                      <a:pt x="15" y="30"/>
                      <a:pt x="14" y="28"/>
                      <a:pt x="10" y="27"/>
                    </a:cubicBezTo>
                    <a:cubicBezTo>
                      <a:pt x="6" y="26"/>
                      <a:pt x="5" y="30"/>
                      <a:pt x="0" y="28"/>
                    </a:cubicBezTo>
                    <a:cubicBezTo>
                      <a:pt x="1" y="27"/>
                      <a:pt x="1" y="25"/>
                      <a:pt x="1" y="23"/>
                    </a:cubicBezTo>
                    <a:cubicBezTo>
                      <a:pt x="6" y="24"/>
                      <a:pt x="2" y="18"/>
                      <a:pt x="7" y="20"/>
                    </a:cubicBezTo>
                    <a:cubicBezTo>
                      <a:pt x="5" y="16"/>
                      <a:pt x="9" y="15"/>
                      <a:pt x="10" y="14"/>
                    </a:cubicBezTo>
                    <a:cubicBezTo>
                      <a:pt x="11" y="12"/>
                      <a:pt x="10" y="9"/>
                      <a:pt x="12" y="6"/>
                    </a:cubicBezTo>
                    <a:cubicBezTo>
                      <a:pt x="12" y="6"/>
                      <a:pt x="14" y="7"/>
                      <a:pt x="15" y="6"/>
                    </a:cubicBezTo>
                    <a:cubicBezTo>
                      <a:pt x="15" y="6"/>
                      <a:pt x="14" y="4"/>
                      <a:pt x="15" y="3"/>
                    </a:cubicBezTo>
                    <a:cubicBezTo>
                      <a:pt x="16" y="2"/>
                      <a:pt x="19" y="3"/>
                      <a:pt x="19"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3" name="Freeform 47"/>
              <p:cNvSpPr/>
              <p:nvPr>
                <p:custDataLst>
                  <p:tags r:id="rId72"/>
                </p:custDataLst>
              </p:nvPr>
            </p:nvSpPr>
            <p:spPr bwMode="auto">
              <a:xfrm>
                <a:off x="6922749" y="2102859"/>
                <a:ext cx="30014" cy="27705"/>
              </a:xfrm>
              <a:custGeom>
                <a:avLst/>
                <a:gdLst>
                  <a:gd name="T0" fmla="*/ 0 w 11"/>
                  <a:gd name="T1" fmla="*/ 0 h 10"/>
                  <a:gd name="T2" fmla="*/ 11 w 11"/>
                  <a:gd name="T3" fmla="*/ 5 h 10"/>
                  <a:gd name="T4" fmla="*/ 0 w 11"/>
                  <a:gd name="T5" fmla="*/ 0 h 10"/>
                </a:gdLst>
                <a:ahLst/>
                <a:cxnLst>
                  <a:cxn ang="0">
                    <a:pos x="T0" y="T1"/>
                  </a:cxn>
                  <a:cxn ang="0">
                    <a:pos x="T2" y="T3"/>
                  </a:cxn>
                  <a:cxn ang="0">
                    <a:pos x="T4" y="T5"/>
                  </a:cxn>
                </a:cxnLst>
                <a:rect l="0" t="0" r="r" b="b"/>
                <a:pathLst>
                  <a:path w="11" h="10">
                    <a:moveTo>
                      <a:pt x="0" y="0"/>
                    </a:moveTo>
                    <a:cubicBezTo>
                      <a:pt x="5" y="0"/>
                      <a:pt x="6" y="5"/>
                      <a:pt x="11" y="5"/>
                    </a:cubicBezTo>
                    <a:cubicBezTo>
                      <a:pt x="9" y="10"/>
                      <a:pt x="0" y="5"/>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4" name="Freeform 48"/>
              <p:cNvSpPr/>
              <p:nvPr>
                <p:custDataLst>
                  <p:tags r:id="rId73"/>
                </p:custDataLst>
              </p:nvPr>
            </p:nvSpPr>
            <p:spPr bwMode="auto">
              <a:xfrm>
                <a:off x="4260531" y="2204444"/>
                <a:ext cx="84270" cy="60027"/>
              </a:xfrm>
              <a:custGeom>
                <a:avLst/>
                <a:gdLst>
                  <a:gd name="T0" fmla="*/ 9 w 31"/>
                  <a:gd name="T1" fmla="*/ 0 h 22"/>
                  <a:gd name="T2" fmla="*/ 10 w 31"/>
                  <a:gd name="T3" fmla="*/ 2 h 22"/>
                  <a:gd name="T4" fmla="*/ 16 w 31"/>
                  <a:gd name="T5" fmla="*/ 8 h 22"/>
                  <a:gd name="T6" fmla="*/ 31 w 31"/>
                  <a:gd name="T7" fmla="*/ 6 h 22"/>
                  <a:gd name="T8" fmla="*/ 25 w 31"/>
                  <a:gd name="T9" fmla="*/ 15 h 22"/>
                  <a:gd name="T10" fmla="*/ 20 w 31"/>
                  <a:gd name="T11" fmla="*/ 14 h 22"/>
                  <a:gd name="T12" fmla="*/ 14 w 31"/>
                  <a:gd name="T13" fmla="*/ 17 h 22"/>
                  <a:gd name="T14" fmla="*/ 13 w 31"/>
                  <a:gd name="T15" fmla="*/ 21 h 22"/>
                  <a:gd name="T16" fmla="*/ 6 w 31"/>
                  <a:gd name="T17" fmla="*/ 18 h 22"/>
                  <a:gd name="T18" fmla="*/ 9 w 31"/>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22">
                    <a:moveTo>
                      <a:pt x="9" y="0"/>
                    </a:moveTo>
                    <a:cubicBezTo>
                      <a:pt x="10" y="0"/>
                      <a:pt x="10" y="1"/>
                      <a:pt x="10" y="2"/>
                    </a:cubicBezTo>
                    <a:cubicBezTo>
                      <a:pt x="10" y="5"/>
                      <a:pt x="16" y="4"/>
                      <a:pt x="16" y="8"/>
                    </a:cubicBezTo>
                    <a:cubicBezTo>
                      <a:pt x="21" y="6"/>
                      <a:pt x="25" y="8"/>
                      <a:pt x="31" y="6"/>
                    </a:cubicBezTo>
                    <a:cubicBezTo>
                      <a:pt x="31" y="11"/>
                      <a:pt x="25" y="11"/>
                      <a:pt x="25" y="15"/>
                    </a:cubicBezTo>
                    <a:cubicBezTo>
                      <a:pt x="22" y="15"/>
                      <a:pt x="22" y="14"/>
                      <a:pt x="20" y="14"/>
                    </a:cubicBezTo>
                    <a:cubicBezTo>
                      <a:pt x="17" y="13"/>
                      <a:pt x="15" y="20"/>
                      <a:pt x="14" y="17"/>
                    </a:cubicBezTo>
                    <a:cubicBezTo>
                      <a:pt x="13" y="17"/>
                      <a:pt x="13" y="19"/>
                      <a:pt x="13" y="21"/>
                    </a:cubicBezTo>
                    <a:cubicBezTo>
                      <a:pt x="9" y="22"/>
                      <a:pt x="9" y="13"/>
                      <a:pt x="6" y="18"/>
                    </a:cubicBezTo>
                    <a:cubicBezTo>
                      <a:pt x="0" y="14"/>
                      <a:pt x="4" y="3"/>
                      <a:pt x="9"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5" name="Freeform 49"/>
              <p:cNvSpPr/>
              <p:nvPr>
                <p:custDataLst>
                  <p:tags r:id="rId74"/>
                </p:custDataLst>
              </p:nvPr>
            </p:nvSpPr>
            <p:spPr bwMode="auto">
              <a:xfrm>
                <a:off x="4110462" y="2274861"/>
                <a:ext cx="162767" cy="145451"/>
              </a:xfrm>
              <a:custGeom>
                <a:avLst/>
                <a:gdLst>
                  <a:gd name="T0" fmla="*/ 53 w 60"/>
                  <a:gd name="T1" fmla="*/ 1 h 53"/>
                  <a:gd name="T2" fmla="*/ 58 w 60"/>
                  <a:gd name="T3" fmla="*/ 2 h 53"/>
                  <a:gd name="T4" fmla="*/ 58 w 60"/>
                  <a:gd name="T5" fmla="*/ 25 h 53"/>
                  <a:gd name="T6" fmla="*/ 56 w 60"/>
                  <a:gd name="T7" fmla="*/ 22 h 53"/>
                  <a:gd name="T8" fmla="*/ 56 w 60"/>
                  <a:gd name="T9" fmla="*/ 31 h 53"/>
                  <a:gd name="T10" fmla="*/ 53 w 60"/>
                  <a:gd name="T11" fmla="*/ 29 h 53"/>
                  <a:gd name="T12" fmla="*/ 53 w 60"/>
                  <a:gd name="T13" fmla="*/ 44 h 53"/>
                  <a:gd name="T14" fmla="*/ 50 w 60"/>
                  <a:gd name="T15" fmla="*/ 42 h 53"/>
                  <a:gd name="T16" fmla="*/ 46 w 60"/>
                  <a:gd name="T17" fmla="*/ 45 h 53"/>
                  <a:gd name="T18" fmla="*/ 43 w 60"/>
                  <a:gd name="T19" fmla="*/ 44 h 53"/>
                  <a:gd name="T20" fmla="*/ 37 w 60"/>
                  <a:gd name="T21" fmla="*/ 45 h 53"/>
                  <a:gd name="T22" fmla="*/ 29 w 60"/>
                  <a:gd name="T23" fmla="*/ 47 h 53"/>
                  <a:gd name="T24" fmla="*/ 26 w 60"/>
                  <a:gd name="T25" fmla="*/ 53 h 53"/>
                  <a:gd name="T26" fmla="*/ 21 w 60"/>
                  <a:gd name="T27" fmla="*/ 45 h 53"/>
                  <a:gd name="T28" fmla="*/ 18 w 60"/>
                  <a:gd name="T29" fmla="*/ 48 h 53"/>
                  <a:gd name="T30" fmla="*/ 15 w 60"/>
                  <a:gd name="T31" fmla="*/ 47 h 53"/>
                  <a:gd name="T32" fmla="*/ 0 w 60"/>
                  <a:gd name="T33" fmla="*/ 50 h 53"/>
                  <a:gd name="T34" fmla="*/ 1 w 60"/>
                  <a:gd name="T35" fmla="*/ 44 h 53"/>
                  <a:gd name="T36" fmla="*/ 4 w 60"/>
                  <a:gd name="T37" fmla="*/ 45 h 53"/>
                  <a:gd name="T38" fmla="*/ 6 w 60"/>
                  <a:gd name="T39" fmla="*/ 42 h 53"/>
                  <a:gd name="T40" fmla="*/ 26 w 60"/>
                  <a:gd name="T41" fmla="*/ 41 h 53"/>
                  <a:gd name="T42" fmla="*/ 29 w 60"/>
                  <a:gd name="T43" fmla="*/ 31 h 53"/>
                  <a:gd name="T44" fmla="*/ 32 w 60"/>
                  <a:gd name="T45" fmla="*/ 28 h 53"/>
                  <a:gd name="T46" fmla="*/ 41 w 60"/>
                  <a:gd name="T47" fmla="*/ 29 h 53"/>
                  <a:gd name="T48" fmla="*/ 41 w 60"/>
                  <a:gd name="T49" fmla="*/ 23 h 53"/>
                  <a:gd name="T50" fmla="*/ 43 w 60"/>
                  <a:gd name="T51" fmla="*/ 26 h 53"/>
                  <a:gd name="T52" fmla="*/ 44 w 60"/>
                  <a:gd name="T53" fmla="*/ 19 h 53"/>
                  <a:gd name="T54" fmla="*/ 49 w 60"/>
                  <a:gd name="T55" fmla="*/ 7 h 53"/>
                  <a:gd name="T56" fmla="*/ 53 w 60"/>
                  <a:gd name="T57" fmla="*/ 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52">
                    <a:moveTo>
                      <a:pt x="53" y="1"/>
                    </a:moveTo>
                    <a:cubicBezTo>
                      <a:pt x="56" y="0"/>
                      <a:pt x="56" y="2"/>
                      <a:pt x="58" y="2"/>
                    </a:cubicBezTo>
                    <a:cubicBezTo>
                      <a:pt x="57" y="13"/>
                      <a:pt x="60" y="18"/>
                      <a:pt x="58" y="25"/>
                    </a:cubicBezTo>
                    <a:cubicBezTo>
                      <a:pt x="56" y="25"/>
                      <a:pt x="56" y="23"/>
                      <a:pt x="56" y="22"/>
                    </a:cubicBezTo>
                    <a:cubicBezTo>
                      <a:pt x="52" y="23"/>
                      <a:pt x="57" y="28"/>
                      <a:pt x="56" y="31"/>
                    </a:cubicBezTo>
                    <a:cubicBezTo>
                      <a:pt x="55" y="30"/>
                      <a:pt x="55" y="29"/>
                      <a:pt x="53" y="29"/>
                    </a:cubicBezTo>
                    <a:cubicBezTo>
                      <a:pt x="53" y="34"/>
                      <a:pt x="53" y="39"/>
                      <a:pt x="53" y="44"/>
                    </a:cubicBezTo>
                    <a:cubicBezTo>
                      <a:pt x="52" y="44"/>
                      <a:pt x="52" y="42"/>
                      <a:pt x="50" y="42"/>
                    </a:cubicBezTo>
                    <a:cubicBezTo>
                      <a:pt x="47" y="41"/>
                      <a:pt x="47" y="45"/>
                      <a:pt x="46" y="45"/>
                    </a:cubicBezTo>
                    <a:cubicBezTo>
                      <a:pt x="45" y="46"/>
                      <a:pt x="44" y="44"/>
                      <a:pt x="43" y="44"/>
                    </a:cubicBezTo>
                    <a:cubicBezTo>
                      <a:pt x="42" y="44"/>
                      <a:pt x="38" y="45"/>
                      <a:pt x="37" y="45"/>
                    </a:cubicBezTo>
                    <a:cubicBezTo>
                      <a:pt x="36" y="45"/>
                      <a:pt x="33" y="48"/>
                      <a:pt x="29" y="47"/>
                    </a:cubicBezTo>
                    <a:cubicBezTo>
                      <a:pt x="27" y="47"/>
                      <a:pt x="29" y="52"/>
                      <a:pt x="26" y="53"/>
                    </a:cubicBezTo>
                    <a:cubicBezTo>
                      <a:pt x="23" y="52"/>
                      <a:pt x="21" y="50"/>
                      <a:pt x="21" y="45"/>
                    </a:cubicBezTo>
                    <a:cubicBezTo>
                      <a:pt x="18" y="44"/>
                      <a:pt x="18" y="48"/>
                      <a:pt x="18" y="48"/>
                    </a:cubicBezTo>
                    <a:cubicBezTo>
                      <a:pt x="16" y="49"/>
                      <a:pt x="15" y="47"/>
                      <a:pt x="15" y="47"/>
                    </a:cubicBezTo>
                    <a:cubicBezTo>
                      <a:pt x="10" y="48"/>
                      <a:pt x="4" y="52"/>
                      <a:pt x="0" y="50"/>
                    </a:cubicBezTo>
                    <a:cubicBezTo>
                      <a:pt x="1" y="48"/>
                      <a:pt x="1" y="46"/>
                      <a:pt x="1" y="44"/>
                    </a:cubicBezTo>
                    <a:cubicBezTo>
                      <a:pt x="3" y="43"/>
                      <a:pt x="4" y="45"/>
                      <a:pt x="4" y="45"/>
                    </a:cubicBezTo>
                    <a:cubicBezTo>
                      <a:pt x="6" y="45"/>
                      <a:pt x="5" y="42"/>
                      <a:pt x="6" y="42"/>
                    </a:cubicBezTo>
                    <a:cubicBezTo>
                      <a:pt x="11" y="42"/>
                      <a:pt x="20" y="43"/>
                      <a:pt x="26" y="41"/>
                    </a:cubicBezTo>
                    <a:cubicBezTo>
                      <a:pt x="24" y="34"/>
                      <a:pt x="31" y="36"/>
                      <a:pt x="29" y="31"/>
                    </a:cubicBezTo>
                    <a:cubicBezTo>
                      <a:pt x="32" y="33"/>
                      <a:pt x="33" y="32"/>
                      <a:pt x="32" y="28"/>
                    </a:cubicBezTo>
                    <a:cubicBezTo>
                      <a:pt x="35" y="31"/>
                      <a:pt x="38" y="26"/>
                      <a:pt x="41" y="29"/>
                    </a:cubicBezTo>
                    <a:cubicBezTo>
                      <a:pt x="42" y="28"/>
                      <a:pt x="40" y="24"/>
                      <a:pt x="41" y="23"/>
                    </a:cubicBezTo>
                    <a:cubicBezTo>
                      <a:pt x="43" y="22"/>
                      <a:pt x="43" y="26"/>
                      <a:pt x="43" y="26"/>
                    </a:cubicBezTo>
                    <a:cubicBezTo>
                      <a:pt x="44" y="26"/>
                      <a:pt x="48" y="25"/>
                      <a:pt x="44" y="19"/>
                    </a:cubicBezTo>
                    <a:cubicBezTo>
                      <a:pt x="50" y="17"/>
                      <a:pt x="47" y="11"/>
                      <a:pt x="49" y="7"/>
                    </a:cubicBezTo>
                    <a:cubicBezTo>
                      <a:pt x="50" y="5"/>
                      <a:pt x="55" y="4"/>
                      <a:pt x="5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6" name="Freeform 50"/>
              <p:cNvSpPr/>
              <p:nvPr>
                <p:custDataLst>
                  <p:tags r:id="rId75"/>
                </p:custDataLst>
              </p:nvPr>
            </p:nvSpPr>
            <p:spPr bwMode="auto">
              <a:xfrm>
                <a:off x="2078766" y="2286404"/>
                <a:ext cx="27705" cy="32322"/>
              </a:xfrm>
              <a:custGeom>
                <a:avLst/>
                <a:gdLst>
                  <a:gd name="T0" fmla="*/ 4 w 10"/>
                  <a:gd name="T1" fmla="*/ 0 h 12"/>
                  <a:gd name="T2" fmla="*/ 1 w 10"/>
                  <a:gd name="T3" fmla="*/ 10 h 12"/>
                  <a:gd name="T4" fmla="*/ 4 w 10"/>
                  <a:gd name="T5" fmla="*/ 0 h 12"/>
                </a:gdLst>
                <a:ahLst/>
                <a:cxnLst>
                  <a:cxn ang="0">
                    <a:pos x="T0" y="T1"/>
                  </a:cxn>
                  <a:cxn ang="0">
                    <a:pos x="T2" y="T3"/>
                  </a:cxn>
                  <a:cxn ang="0">
                    <a:pos x="T4" y="T5"/>
                  </a:cxn>
                </a:cxnLst>
                <a:rect l="0" t="0" r="r" b="b"/>
                <a:pathLst>
                  <a:path w="10" h="12">
                    <a:moveTo>
                      <a:pt x="4" y="0"/>
                    </a:moveTo>
                    <a:cubicBezTo>
                      <a:pt x="10" y="0"/>
                      <a:pt x="8" y="12"/>
                      <a:pt x="1" y="10"/>
                    </a:cubicBezTo>
                    <a:cubicBezTo>
                      <a:pt x="4" y="9"/>
                      <a:pt x="0" y="1"/>
                      <a:pt x="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7" name="Freeform 51"/>
              <p:cNvSpPr/>
              <p:nvPr>
                <p:custDataLst>
                  <p:tags r:id="rId76"/>
                </p:custDataLst>
              </p:nvPr>
            </p:nvSpPr>
            <p:spPr bwMode="auto">
              <a:xfrm>
                <a:off x="2149183" y="2332579"/>
                <a:ext cx="41557" cy="30014"/>
              </a:xfrm>
              <a:custGeom>
                <a:avLst/>
                <a:gdLst>
                  <a:gd name="T0" fmla="*/ 12 w 15"/>
                  <a:gd name="T1" fmla="*/ 2 h 11"/>
                  <a:gd name="T2" fmla="*/ 15 w 15"/>
                  <a:gd name="T3" fmla="*/ 10 h 11"/>
                  <a:gd name="T4" fmla="*/ 7 w 15"/>
                  <a:gd name="T5" fmla="*/ 10 h 11"/>
                  <a:gd name="T6" fmla="*/ 7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3"/>
                      <a:pt x="15" y="6"/>
                      <a:pt x="15" y="10"/>
                    </a:cubicBezTo>
                    <a:cubicBezTo>
                      <a:pt x="13" y="9"/>
                      <a:pt x="8" y="11"/>
                      <a:pt x="7" y="10"/>
                    </a:cubicBezTo>
                    <a:cubicBezTo>
                      <a:pt x="7" y="9"/>
                      <a:pt x="8" y="8"/>
                      <a:pt x="7" y="8"/>
                    </a:cubicBezTo>
                    <a:cubicBezTo>
                      <a:pt x="5" y="8"/>
                      <a:pt x="2" y="9"/>
                      <a:pt x="2" y="7"/>
                    </a:cubicBezTo>
                    <a:cubicBezTo>
                      <a:pt x="0" y="0"/>
                      <a:pt x="12" y="7"/>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8" name="Freeform 52"/>
              <p:cNvSpPr/>
              <p:nvPr>
                <p:custDataLst>
                  <p:tags r:id="rId77"/>
                </p:custDataLst>
              </p:nvPr>
            </p:nvSpPr>
            <p:spPr bwMode="auto">
              <a:xfrm>
                <a:off x="2477025" y="2390298"/>
                <a:ext cx="30014" cy="12698"/>
              </a:xfrm>
              <a:custGeom>
                <a:avLst/>
                <a:gdLst>
                  <a:gd name="T0" fmla="*/ 0 w 11"/>
                  <a:gd name="T1" fmla="*/ 5 h 5"/>
                  <a:gd name="T2" fmla="*/ 6 w 11"/>
                  <a:gd name="T3" fmla="*/ 0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0"/>
                    </a:cubicBezTo>
                    <a:cubicBezTo>
                      <a:pt x="11" y="0"/>
                      <a:pt x="8" y="3"/>
                      <a:pt x="5" y="2"/>
                    </a:cubicBezTo>
                    <a:cubicBezTo>
                      <a:pt x="3" y="3"/>
                      <a:pt x="3" y="5"/>
                      <a:pt x="0"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9" name="Freeform 53"/>
              <p:cNvSpPr/>
              <p:nvPr>
                <p:custDataLst>
                  <p:tags r:id="rId78"/>
                </p:custDataLst>
              </p:nvPr>
            </p:nvSpPr>
            <p:spPr bwMode="auto">
              <a:xfrm>
                <a:off x="4123160" y="2414539"/>
                <a:ext cx="30014" cy="18470"/>
              </a:xfrm>
              <a:custGeom>
                <a:avLst/>
                <a:gdLst>
                  <a:gd name="T0" fmla="*/ 10 w 11"/>
                  <a:gd name="T1" fmla="*/ 0 h 7"/>
                  <a:gd name="T2" fmla="*/ 7 w 11"/>
                  <a:gd name="T3" fmla="*/ 6 h 7"/>
                  <a:gd name="T4" fmla="*/ 1 w 11"/>
                  <a:gd name="T5" fmla="*/ 2 h 7"/>
                  <a:gd name="T6" fmla="*/ 10 w 11"/>
                  <a:gd name="T7" fmla="*/ 0 h 7"/>
                </a:gdLst>
                <a:ahLst/>
                <a:cxnLst>
                  <a:cxn ang="0">
                    <a:pos x="T0" y="T1"/>
                  </a:cxn>
                  <a:cxn ang="0">
                    <a:pos x="T2" y="T3"/>
                  </a:cxn>
                  <a:cxn ang="0">
                    <a:pos x="T4" y="T5"/>
                  </a:cxn>
                  <a:cxn ang="0">
                    <a:pos x="T6" y="T7"/>
                  </a:cxn>
                </a:cxnLst>
                <a:rect l="0" t="0" r="r" b="b"/>
                <a:pathLst>
                  <a:path w="11" h="7">
                    <a:moveTo>
                      <a:pt x="10" y="0"/>
                    </a:moveTo>
                    <a:cubicBezTo>
                      <a:pt x="11" y="5"/>
                      <a:pt x="5" y="1"/>
                      <a:pt x="7" y="6"/>
                    </a:cubicBezTo>
                    <a:cubicBezTo>
                      <a:pt x="3" y="7"/>
                      <a:pt x="0" y="6"/>
                      <a:pt x="1" y="2"/>
                    </a:cubicBezTo>
                    <a:cubicBezTo>
                      <a:pt x="5" y="6"/>
                      <a:pt x="5" y="0"/>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0" name="Freeform 54"/>
              <p:cNvSpPr/>
              <p:nvPr>
                <p:custDataLst>
                  <p:tags r:id="rId79"/>
                </p:custDataLst>
              </p:nvPr>
            </p:nvSpPr>
            <p:spPr bwMode="auto">
              <a:xfrm>
                <a:off x="4072368" y="2414539"/>
                <a:ext cx="42712" cy="46175"/>
              </a:xfrm>
              <a:custGeom>
                <a:avLst/>
                <a:gdLst>
                  <a:gd name="T0" fmla="*/ 14 w 16"/>
                  <a:gd name="T1" fmla="*/ 3 h 17"/>
                  <a:gd name="T2" fmla="*/ 14 w 16"/>
                  <a:gd name="T3" fmla="*/ 14 h 17"/>
                  <a:gd name="T4" fmla="*/ 5 w 16"/>
                  <a:gd name="T5" fmla="*/ 15 h 17"/>
                  <a:gd name="T6" fmla="*/ 0 w 16"/>
                  <a:gd name="T7" fmla="*/ 9 h 17"/>
                  <a:gd name="T8" fmla="*/ 14 w 16"/>
                  <a:gd name="T9" fmla="*/ 3 h 17"/>
                </a:gdLst>
                <a:ahLst/>
                <a:cxnLst>
                  <a:cxn ang="0">
                    <a:pos x="T0" y="T1"/>
                  </a:cxn>
                  <a:cxn ang="0">
                    <a:pos x="T2" y="T3"/>
                  </a:cxn>
                  <a:cxn ang="0">
                    <a:pos x="T4" y="T5"/>
                  </a:cxn>
                  <a:cxn ang="0">
                    <a:pos x="T6" y="T7"/>
                  </a:cxn>
                  <a:cxn ang="0">
                    <a:pos x="T8" y="T9"/>
                  </a:cxn>
                </a:cxnLst>
                <a:rect l="0" t="0" r="r" b="b"/>
                <a:pathLst>
                  <a:path w="16" h="17">
                    <a:moveTo>
                      <a:pt x="14" y="3"/>
                    </a:moveTo>
                    <a:cubicBezTo>
                      <a:pt x="16" y="8"/>
                      <a:pt x="9" y="11"/>
                      <a:pt x="14" y="14"/>
                    </a:cubicBezTo>
                    <a:cubicBezTo>
                      <a:pt x="14" y="17"/>
                      <a:pt x="8" y="14"/>
                      <a:pt x="5" y="15"/>
                    </a:cubicBezTo>
                    <a:cubicBezTo>
                      <a:pt x="5" y="9"/>
                      <a:pt x="6" y="7"/>
                      <a:pt x="0" y="9"/>
                    </a:cubicBezTo>
                    <a:cubicBezTo>
                      <a:pt x="0" y="2"/>
                      <a:pt x="8" y="0"/>
                      <a:pt x="14"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1" name="Freeform 55"/>
              <p:cNvSpPr/>
              <p:nvPr>
                <p:custDataLst>
                  <p:tags r:id="rId80"/>
                </p:custDataLst>
              </p:nvPr>
            </p:nvSpPr>
            <p:spPr bwMode="auto">
              <a:xfrm>
                <a:off x="3918837" y="2574997"/>
                <a:ext cx="27705" cy="41557"/>
              </a:xfrm>
              <a:custGeom>
                <a:avLst/>
                <a:gdLst>
                  <a:gd name="T0" fmla="*/ 9 w 10"/>
                  <a:gd name="T1" fmla="*/ 7 h 15"/>
                  <a:gd name="T2" fmla="*/ 6 w 10"/>
                  <a:gd name="T3" fmla="*/ 15 h 15"/>
                  <a:gd name="T4" fmla="*/ 0 w 10"/>
                  <a:gd name="T5" fmla="*/ 15 h 15"/>
                  <a:gd name="T6" fmla="*/ 2 w 10"/>
                  <a:gd name="T7" fmla="*/ 5 h 15"/>
                  <a:gd name="T8" fmla="*/ 9 w 10"/>
                  <a:gd name="T9" fmla="*/ 7 h 15"/>
                </a:gdLst>
                <a:ahLst/>
                <a:cxnLst>
                  <a:cxn ang="0">
                    <a:pos x="T0" y="T1"/>
                  </a:cxn>
                  <a:cxn ang="0">
                    <a:pos x="T2" y="T3"/>
                  </a:cxn>
                  <a:cxn ang="0">
                    <a:pos x="T4" y="T5"/>
                  </a:cxn>
                  <a:cxn ang="0">
                    <a:pos x="T6" y="T7"/>
                  </a:cxn>
                  <a:cxn ang="0">
                    <a:pos x="T8" y="T9"/>
                  </a:cxn>
                </a:cxnLst>
                <a:rect l="0" t="0" r="r" b="b"/>
                <a:pathLst>
                  <a:path w="10" h="15">
                    <a:moveTo>
                      <a:pt x="9" y="7"/>
                    </a:moveTo>
                    <a:cubicBezTo>
                      <a:pt x="9" y="11"/>
                      <a:pt x="4" y="9"/>
                      <a:pt x="6" y="15"/>
                    </a:cubicBezTo>
                    <a:cubicBezTo>
                      <a:pt x="4" y="15"/>
                      <a:pt x="2" y="15"/>
                      <a:pt x="0" y="15"/>
                    </a:cubicBezTo>
                    <a:cubicBezTo>
                      <a:pt x="1" y="13"/>
                      <a:pt x="5" y="7"/>
                      <a:pt x="2" y="5"/>
                    </a:cubicBezTo>
                    <a:cubicBezTo>
                      <a:pt x="3" y="2"/>
                      <a:pt x="10" y="0"/>
                      <a:pt x="9"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2" name="Freeform 56"/>
              <p:cNvSpPr/>
              <p:nvPr>
                <p:custDataLst>
                  <p:tags r:id="rId81"/>
                </p:custDataLst>
              </p:nvPr>
            </p:nvSpPr>
            <p:spPr bwMode="auto">
              <a:xfrm>
                <a:off x="6149319" y="2594621"/>
                <a:ext cx="16161" cy="13852"/>
              </a:xfrm>
              <a:custGeom>
                <a:avLst/>
                <a:gdLst>
                  <a:gd name="T0" fmla="*/ 0 w 6"/>
                  <a:gd name="T1" fmla="*/ 2 h 5"/>
                  <a:gd name="T2" fmla="*/ 5 w 6"/>
                  <a:gd name="T3" fmla="*/ 1 h 5"/>
                  <a:gd name="T4" fmla="*/ 4 w 6"/>
                  <a:gd name="T5" fmla="*/ 5 h 5"/>
                  <a:gd name="T6" fmla="*/ 1 w 6"/>
                  <a:gd name="T7" fmla="*/ 5 h 5"/>
                  <a:gd name="T8" fmla="*/ 0 w 6"/>
                  <a:gd name="T9" fmla="*/ 2 h 5"/>
                </a:gdLst>
                <a:ahLst/>
                <a:cxnLst>
                  <a:cxn ang="0">
                    <a:pos x="T0" y="T1"/>
                  </a:cxn>
                  <a:cxn ang="0">
                    <a:pos x="T2" y="T3"/>
                  </a:cxn>
                  <a:cxn ang="0">
                    <a:pos x="T4" y="T5"/>
                  </a:cxn>
                  <a:cxn ang="0">
                    <a:pos x="T6" y="T7"/>
                  </a:cxn>
                  <a:cxn ang="0">
                    <a:pos x="T8" y="T9"/>
                  </a:cxn>
                </a:cxnLst>
                <a:rect l="0" t="0" r="r" b="b"/>
                <a:pathLst>
                  <a:path w="6" h="5">
                    <a:moveTo>
                      <a:pt x="0" y="2"/>
                    </a:moveTo>
                    <a:cubicBezTo>
                      <a:pt x="0" y="0"/>
                      <a:pt x="3" y="1"/>
                      <a:pt x="5" y="1"/>
                    </a:cubicBezTo>
                    <a:cubicBezTo>
                      <a:pt x="6" y="3"/>
                      <a:pt x="4" y="3"/>
                      <a:pt x="4" y="5"/>
                    </a:cubicBezTo>
                    <a:cubicBezTo>
                      <a:pt x="3" y="5"/>
                      <a:pt x="2" y="5"/>
                      <a:pt x="1" y="5"/>
                    </a:cubicBezTo>
                    <a:cubicBezTo>
                      <a:pt x="1" y="4"/>
                      <a:pt x="1" y="3"/>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3" name="Freeform 57"/>
              <p:cNvSpPr/>
              <p:nvPr>
                <p:custDataLst>
                  <p:tags r:id="rId82"/>
                </p:custDataLst>
              </p:nvPr>
            </p:nvSpPr>
            <p:spPr bwMode="auto">
              <a:xfrm>
                <a:off x="6576437" y="2608474"/>
                <a:ext cx="163921" cy="64645"/>
              </a:xfrm>
              <a:custGeom>
                <a:avLst/>
                <a:gdLst>
                  <a:gd name="T0" fmla="*/ 59 w 60"/>
                  <a:gd name="T1" fmla="*/ 17 h 24"/>
                  <a:gd name="T2" fmla="*/ 46 w 60"/>
                  <a:gd name="T3" fmla="*/ 21 h 24"/>
                  <a:gd name="T4" fmla="*/ 43 w 60"/>
                  <a:gd name="T5" fmla="*/ 14 h 24"/>
                  <a:gd name="T6" fmla="*/ 26 w 60"/>
                  <a:gd name="T7" fmla="*/ 11 h 24"/>
                  <a:gd name="T8" fmla="*/ 25 w 60"/>
                  <a:gd name="T9" fmla="*/ 6 h 24"/>
                  <a:gd name="T10" fmla="*/ 10 w 60"/>
                  <a:gd name="T11" fmla="*/ 6 h 24"/>
                  <a:gd name="T12" fmla="*/ 0 w 60"/>
                  <a:gd name="T13" fmla="*/ 9 h 24"/>
                  <a:gd name="T14" fmla="*/ 6 w 60"/>
                  <a:gd name="T15" fmla="*/ 2 h 24"/>
                  <a:gd name="T16" fmla="*/ 19 w 60"/>
                  <a:gd name="T17" fmla="*/ 0 h 24"/>
                  <a:gd name="T18" fmla="*/ 23 w 60"/>
                  <a:gd name="T19" fmla="*/ 3 h 24"/>
                  <a:gd name="T20" fmla="*/ 28 w 60"/>
                  <a:gd name="T21" fmla="*/ 5 h 24"/>
                  <a:gd name="T22" fmla="*/ 40 w 60"/>
                  <a:gd name="T23" fmla="*/ 6 h 24"/>
                  <a:gd name="T24" fmla="*/ 44 w 60"/>
                  <a:gd name="T25" fmla="*/ 14 h 24"/>
                  <a:gd name="T26" fmla="*/ 49 w 60"/>
                  <a:gd name="T27" fmla="*/ 15 h 24"/>
                  <a:gd name="T28" fmla="*/ 59 w 60"/>
                  <a:gd name="T29"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24">
                    <a:moveTo>
                      <a:pt x="59" y="17"/>
                    </a:moveTo>
                    <a:cubicBezTo>
                      <a:pt x="60" y="24"/>
                      <a:pt x="47" y="16"/>
                      <a:pt x="46" y="21"/>
                    </a:cubicBezTo>
                    <a:cubicBezTo>
                      <a:pt x="43" y="21"/>
                      <a:pt x="45" y="15"/>
                      <a:pt x="43" y="14"/>
                    </a:cubicBezTo>
                    <a:cubicBezTo>
                      <a:pt x="38" y="12"/>
                      <a:pt x="32" y="12"/>
                      <a:pt x="26" y="11"/>
                    </a:cubicBezTo>
                    <a:cubicBezTo>
                      <a:pt x="26" y="10"/>
                      <a:pt x="25" y="8"/>
                      <a:pt x="25" y="6"/>
                    </a:cubicBezTo>
                    <a:cubicBezTo>
                      <a:pt x="19" y="7"/>
                      <a:pt x="15" y="6"/>
                      <a:pt x="10" y="6"/>
                    </a:cubicBezTo>
                    <a:cubicBezTo>
                      <a:pt x="6" y="7"/>
                      <a:pt x="4" y="11"/>
                      <a:pt x="0" y="9"/>
                    </a:cubicBezTo>
                    <a:cubicBezTo>
                      <a:pt x="0" y="5"/>
                      <a:pt x="6" y="7"/>
                      <a:pt x="6" y="2"/>
                    </a:cubicBezTo>
                    <a:cubicBezTo>
                      <a:pt x="10" y="1"/>
                      <a:pt x="17" y="4"/>
                      <a:pt x="19" y="0"/>
                    </a:cubicBezTo>
                    <a:cubicBezTo>
                      <a:pt x="25" y="2"/>
                      <a:pt x="17" y="2"/>
                      <a:pt x="23" y="3"/>
                    </a:cubicBezTo>
                    <a:cubicBezTo>
                      <a:pt x="23" y="3"/>
                      <a:pt x="28" y="5"/>
                      <a:pt x="28" y="5"/>
                    </a:cubicBezTo>
                    <a:cubicBezTo>
                      <a:pt x="29" y="6"/>
                      <a:pt x="34" y="7"/>
                      <a:pt x="40" y="6"/>
                    </a:cubicBezTo>
                    <a:cubicBezTo>
                      <a:pt x="38" y="12"/>
                      <a:pt x="47" y="7"/>
                      <a:pt x="44" y="14"/>
                    </a:cubicBezTo>
                    <a:cubicBezTo>
                      <a:pt x="46" y="12"/>
                      <a:pt x="48" y="12"/>
                      <a:pt x="49" y="15"/>
                    </a:cubicBezTo>
                    <a:cubicBezTo>
                      <a:pt x="52" y="16"/>
                      <a:pt x="58" y="13"/>
                      <a:pt x="59" y="1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4" name="Freeform 58"/>
              <p:cNvSpPr/>
              <p:nvPr>
                <p:custDataLst>
                  <p:tags r:id="rId83"/>
                </p:custDataLst>
              </p:nvPr>
            </p:nvSpPr>
            <p:spPr bwMode="auto">
              <a:xfrm>
                <a:off x="6770372" y="2665039"/>
                <a:ext cx="68108" cy="38095"/>
              </a:xfrm>
              <a:custGeom>
                <a:avLst/>
                <a:gdLst>
                  <a:gd name="T0" fmla="*/ 1 w 25"/>
                  <a:gd name="T1" fmla="*/ 0 h 14"/>
                  <a:gd name="T2" fmla="*/ 13 w 25"/>
                  <a:gd name="T3" fmla="*/ 2 h 14"/>
                  <a:gd name="T4" fmla="*/ 19 w 25"/>
                  <a:gd name="T5" fmla="*/ 3 h 14"/>
                  <a:gd name="T6" fmla="*/ 25 w 25"/>
                  <a:gd name="T7" fmla="*/ 6 h 14"/>
                  <a:gd name="T8" fmla="*/ 4 w 25"/>
                  <a:gd name="T9" fmla="*/ 9 h 14"/>
                  <a:gd name="T10" fmla="*/ 7 w 25"/>
                  <a:gd name="T11" fmla="*/ 8 h 14"/>
                  <a:gd name="T12" fmla="*/ 1 w 25"/>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5" h="14">
                    <a:moveTo>
                      <a:pt x="1" y="0"/>
                    </a:moveTo>
                    <a:cubicBezTo>
                      <a:pt x="4" y="2"/>
                      <a:pt x="9" y="1"/>
                      <a:pt x="13" y="2"/>
                    </a:cubicBezTo>
                    <a:cubicBezTo>
                      <a:pt x="14" y="2"/>
                      <a:pt x="18" y="7"/>
                      <a:pt x="19" y="3"/>
                    </a:cubicBezTo>
                    <a:cubicBezTo>
                      <a:pt x="21" y="4"/>
                      <a:pt x="20" y="8"/>
                      <a:pt x="25" y="6"/>
                    </a:cubicBezTo>
                    <a:cubicBezTo>
                      <a:pt x="24" y="14"/>
                      <a:pt x="9" y="10"/>
                      <a:pt x="4" y="9"/>
                    </a:cubicBezTo>
                    <a:cubicBezTo>
                      <a:pt x="3" y="8"/>
                      <a:pt x="7" y="8"/>
                      <a:pt x="7" y="8"/>
                    </a:cubicBezTo>
                    <a:cubicBezTo>
                      <a:pt x="7" y="5"/>
                      <a:pt x="0" y="5"/>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5" name="Freeform 59"/>
              <p:cNvSpPr/>
              <p:nvPr>
                <p:custDataLst>
                  <p:tags r:id="rId84"/>
                </p:custDataLst>
              </p:nvPr>
            </p:nvSpPr>
            <p:spPr bwMode="auto">
              <a:xfrm>
                <a:off x="3728365" y="2670810"/>
                <a:ext cx="32322" cy="24242"/>
              </a:xfrm>
              <a:custGeom>
                <a:avLst/>
                <a:gdLst>
                  <a:gd name="T0" fmla="*/ 11 w 12"/>
                  <a:gd name="T1" fmla="*/ 0 h 9"/>
                  <a:gd name="T2" fmla="*/ 8 w 12"/>
                  <a:gd name="T3" fmla="*/ 9 h 9"/>
                  <a:gd name="T4" fmla="*/ 0 w 12"/>
                  <a:gd name="T5" fmla="*/ 3 h 9"/>
                  <a:gd name="T6" fmla="*/ 3 w 12"/>
                  <a:gd name="T7" fmla="*/ 0 h 9"/>
                  <a:gd name="T8" fmla="*/ 11 w 12"/>
                  <a:gd name="T9" fmla="*/ 0 h 9"/>
                </a:gdLst>
                <a:ahLst/>
                <a:cxnLst>
                  <a:cxn ang="0">
                    <a:pos x="T0" y="T1"/>
                  </a:cxn>
                  <a:cxn ang="0">
                    <a:pos x="T2" y="T3"/>
                  </a:cxn>
                  <a:cxn ang="0">
                    <a:pos x="T4" y="T5"/>
                  </a:cxn>
                  <a:cxn ang="0">
                    <a:pos x="T6" y="T7"/>
                  </a:cxn>
                  <a:cxn ang="0">
                    <a:pos x="T8" y="T9"/>
                  </a:cxn>
                </a:cxnLst>
                <a:rect l="0" t="0" r="r" b="b"/>
                <a:pathLst>
                  <a:path w="12" h="9">
                    <a:moveTo>
                      <a:pt x="11" y="0"/>
                    </a:moveTo>
                    <a:cubicBezTo>
                      <a:pt x="12" y="5"/>
                      <a:pt x="7" y="4"/>
                      <a:pt x="8" y="9"/>
                    </a:cubicBezTo>
                    <a:cubicBezTo>
                      <a:pt x="4" y="8"/>
                      <a:pt x="0" y="7"/>
                      <a:pt x="0" y="3"/>
                    </a:cubicBezTo>
                    <a:cubicBezTo>
                      <a:pt x="3" y="3"/>
                      <a:pt x="3" y="1"/>
                      <a:pt x="3" y="0"/>
                    </a:cubicBezTo>
                    <a:cubicBezTo>
                      <a:pt x="6" y="0"/>
                      <a:pt x="8" y="0"/>
                      <a:pt x="1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6" name="Freeform 60"/>
              <p:cNvSpPr/>
              <p:nvPr>
                <p:custDataLst>
                  <p:tags r:id="rId85"/>
                </p:custDataLst>
              </p:nvPr>
            </p:nvSpPr>
            <p:spPr bwMode="auto">
              <a:xfrm>
                <a:off x="6746129" y="2678891"/>
                <a:ext cx="24242" cy="19625"/>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6" y="6"/>
                      <a:pt x="3" y="5"/>
                      <a:pt x="0" y="6"/>
                    </a:cubicBezTo>
                    <a:cubicBezTo>
                      <a:pt x="1" y="3"/>
                      <a:pt x="9" y="0"/>
                      <a:pt x="7"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7" name="Freeform 61"/>
              <p:cNvSpPr/>
              <p:nvPr>
                <p:custDataLst>
                  <p:tags r:id="rId86"/>
                </p:custDataLst>
              </p:nvPr>
            </p:nvSpPr>
            <p:spPr bwMode="auto">
              <a:xfrm>
                <a:off x="6678022" y="2684663"/>
                <a:ext cx="30014" cy="18470"/>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8" name="Freeform 62"/>
              <p:cNvSpPr/>
              <p:nvPr>
                <p:custDataLst>
                  <p:tags r:id="rId87"/>
                </p:custDataLst>
              </p:nvPr>
            </p:nvSpPr>
            <p:spPr bwMode="auto">
              <a:xfrm>
                <a:off x="3910756" y="2695052"/>
                <a:ext cx="43866" cy="76189"/>
              </a:xfrm>
              <a:custGeom>
                <a:avLst/>
                <a:gdLst>
                  <a:gd name="T0" fmla="*/ 8 w 16"/>
                  <a:gd name="T1" fmla="*/ 0 h 28"/>
                  <a:gd name="T2" fmla="*/ 14 w 16"/>
                  <a:gd name="T3" fmla="*/ 0 h 28"/>
                  <a:gd name="T4" fmla="*/ 16 w 16"/>
                  <a:gd name="T5" fmla="*/ 10 h 28"/>
                  <a:gd name="T6" fmla="*/ 12 w 16"/>
                  <a:gd name="T7" fmla="*/ 14 h 28"/>
                  <a:gd name="T8" fmla="*/ 11 w 16"/>
                  <a:gd name="T9" fmla="*/ 19 h 28"/>
                  <a:gd name="T10" fmla="*/ 9 w 16"/>
                  <a:gd name="T11" fmla="*/ 26 h 28"/>
                  <a:gd name="T12" fmla="*/ 5 w 16"/>
                  <a:gd name="T13" fmla="*/ 22 h 28"/>
                  <a:gd name="T14" fmla="*/ 0 w 16"/>
                  <a:gd name="T15" fmla="*/ 16 h 28"/>
                  <a:gd name="T16" fmla="*/ 3 w 16"/>
                  <a:gd name="T17" fmla="*/ 7 h 28"/>
                  <a:gd name="T18" fmla="*/ 8 w 16"/>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8">
                    <a:moveTo>
                      <a:pt x="8" y="0"/>
                    </a:moveTo>
                    <a:cubicBezTo>
                      <a:pt x="10" y="0"/>
                      <a:pt x="12" y="0"/>
                      <a:pt x="14" y="0"/>
                    </a:cubicBezTo>
                    <a:cubicBezTo>
                      <a:pt x="15" y="2"/>
                      <a:pt x="15" y="7"/>
                      <a:pt x="16" y="10"/>
                    </a:cubicBezTo>
                    <a:cubicBezTo>
                      <a:pt x="14" y="10"/>
                      <a:pt x="15" y="15"/>
                      <a:pt x="12" y="14"/>
                    </a:cubicBezTo>
                    <a:cubicBezTo>
                      <a:pt x="12" y="16"/>
                      <a:pt x="12" y="19"/>
                      <a:pt x="11" y="19"/>
                    </a:cubicBezTo>
                    <a:cubicBezTo>
                      <a:pt x="10" y="21"/>
                      <a:pt x="12" y="26"/>
                      <a:pt x="9" y="26"/>
                    </a:cubicBezTo>
                    <a:cubicBezTo>
                      <a:pt x="4" y="28"/>
                      <a:pt x="8" y="22"/>
                      <a:pt x="5" y="22"/>
                    </a:cubicBezTo>
                    <a:cubicBezTo>
                      <a:pt x="3" y="22"/>
                      <a:pt x="2" y="18"/>
                      <a:pt x="0" y="16"/>
                    </a:cubicBezTo>
                    <a:cubicBezTo>
                      <a:pt x="0" y="12"/>
                      <a:pt x="5" y="13"/>
                      <a:pt x="3" y="7"/>
                    </a:cubicBezTo>
                    <a:cubicBezTo>
                      <a:pt x="7" y="11"/>
                      <a:pt x="7" y="3"/>
                      <a:pt x="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9" name="Freeform 63"/>
              <p:cNvSpPr/>
              <p:nvPr>
                <p:custDataLst>
                  <p:tags r:id="rId88"/>
                </p:custDataLst>
              </p:nvPr>
            </p:nvSpPr>
            <p:spPr bwMode="auto">
              <a:xfrm>
                <a:off x="3954622" y="2760851"/>
                <a:ext cx="62336" cy="62336"/>
              </a:xfrm>
              <a:custGeom>
                <a:avLst/>
                <a:gdLst>
                  <a:gd name="T0" fmla="*/ 12 w 23"/>
                  <a:gd name="T1" fmla="*/ 2 h 23"/>
                  <a:gd name="T2" fmla="*/ 17 w 23"/>
                  <a:gd name="T3" fmla="*/ 7 h 23"/>
                  <a:gd name="T4" fmla="*/ 15 w 23"/>
                  <a:gd name="T5" fmla="*/ 8 h 23"/>
                  <a:gd name="T6" fmla="*/ 17 w 23"/>
                  <a:gd name="T7" fmla="*/ 11 h 23"/>
                  <a:gd name="T8" fmla="*/ 23 w 23"/>
                  <a:gd name="T9" fmla="*/ 18 h 23"/>
                  <a:gd name="T10" fmla="*/ 20 w 23"/>
                  <a:gd name="T11" fmla="*/ 23 h 23"/>
                  <a:gd name="T12" fmla="*/ 15 w 23"/>
                  <a:gd name="T13" fmla="*/ 23 h 23"/>
                  <a:gd name="T14" fmla="*/ 8 w 23"/>
                  <a:gd name="T15" fmla="*/ 16 h 23"/>
                  <a:gd name="T16" fmla="*/ 11 w 23"/>
                  <a:gd name="T17" fmla="*/ 13 h 23"/>
                  <a:gd name="T18" fmla="*/ 0 w 23"/>
                  <a:gd name="T19" fmla="*/ 4 h 23"/>
                  <a:gd name="T20" fmla="*/ 12 w 23"/>
                  <a:gd name="T21"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3">
                    <a:moveTo>
                      <a:pt x="12" y="2"/>
                    </a:moveTo>
                    <a:cubicBezTo>
                      <a:pt x="8" y="7"/>
                      <a:pt x="16" y="5"/>
                      <a:pt x="17" y="7"/>
                    </a:cubicBezTo>
                    <a:cubicBezTo>
                      <a:pt x="18" y="8"/>
                      <a:pt x="15" y="8"/>
                      <a:pt x="15" y="8"/>
                    </a:cubicBezTo>
                    <a:cubicBezTo>
                      <a:pt x="15" y="8"/>
                      <a:pt x="17" y="11"/>
                      <a:pt x="17" y="11"/>
                    </a:cubicBezTo>
                    <a:cubicBezTo>
                      <a:pt x="18" y="14"/>
                      <a:pt x="23" y="14"/>
                      <a:pt x="23" y="18"/>
                    </a:cubicBezTo>
                    <a:cubicBezTo>
                      <a:pt x="20" y="18"/>
                      <a:pt x="20" y="21"/>
                      <a:pt x="20" y="23"/>
                    </a:cubicBezTo>
                    <a:cubicBezTo>
                      <a:pt x="19" y="22"/>
                      <a:pt x="16" y="21"/>
                      <a:pt x="15" y="23"/>
                    </a:cubicBezTo>
                    <a:cubicBezTo>
                      <a:pt x="11" y="22"/>
                      <a:pt x="12" y="16"/>
                      <a:pt x="8" y="16"/>
                    </a:cubicBezTo>
                    <a:cubicBezTo>
                      <a:pt x="8" y="14"/>
                      <a:pt x="11" y="15"/>
                      <a:pt x="11" y="13"/>
                    </a:cubicBezTo>
                    <a:cubicBezTo>
                      <a:pt x="7" y="10"/>
                      <a:pt x="5" y="6"/>
                      <a:pt x="0" y="4"/>
                    </a:cubicBezTo>
                    <a:cubicBezTo>
                      <a:pt x="4" y="0"/>
                      <a:pt x="7" y="2"/>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0" name="Freeform 64"/>
              <p:cNvSpPr/>
              <p:nvPr>
                <p:custDataLst>
                  <p:tags r:id="rId89"/>
                </p:custDataLst>
              </p:nvPr>
            </p:nvSpPr>
            <p:spPr bwMode="auto">
              <a:xfrm>
                <a:off x="3932689" y="2787402"/>
                <a:ext cx="11544" cy="9235"/>
              </a:xfrm>
              <a:custGeom>
                <a:avLst/>
                <a:gdLst>
                  <a:gd name="T0" fmla="*/ 0 w 4"/>
                  <a:gd name="T1" fmla="*/ 0 h 3"/>
                  <a:gd name="T2" fmla="*/ 4 w 4"/>
                  <a:gd name="T3" fmla="*/ 0 h 3"/>
                  <a:gd name="T4" fmla="*/ 4 w 4"/>
                  <a:gd name="T5" fmla="*/ 3 h 3"/>
                  <a:gd name="T6" fmla="*/ 0 w 4"/>
                  <a:gd name="T7" fmla="*/ 3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cubicBezTo>
                      <a:pt x="1" y="0"/>
                      <a:pt x="3" y="0"/>
                      <a:pt x="4" y="0"/>
                    </a:cubicBezTo>
                    <a:cubicBezTo>
                      <a:pt x="4" y="1"/>
                      <a:pt x="4" y="2"/>
                      <a:pt x="4" y="3"/>
                    </a:cubicBezTo>
                    <a:cubicBezTo>
                      <a:pt x="3" y="3"/>
                      <a:pt x="1" y="3"/>
                      <a:pt x="0" y="3"/>
                    </a:cubicBezTo>
                    <a:cubicBezTo>
                      <a:pt x="0" y="2"/>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1" name="Freeform 65"/>
              <p:cNvSpPr/>
              <p:nvPr>
                <p:custDataLst>
                  <p:tags r:id="rId90"/>
                </p:custDataLst>
              </p:nvPr>
            </p:nvSpPr>
            <p:spPr bwMode="auto">
              <a:xfrm>
                <a:off x="3952313" y="2798946"/>
                <a:ext cx="32322" cy="48484"/>
              </a:xfrm>
              <a:custGeom>
                <a:avLst/>
                <a:gdLst>
                  <a:gd name="T0" fmla="*/ 12 w 12"/>
                  <a:gd name="T1" fmla="*/ 15 h 18"/>
                  <a:gd name="T2" fmla="*/ 4 w 12"/>
                  <a:gd name="T3" fmla="*/ 16 h 18"/>
                  <a:gd name="T4" fmla="*/ 0 w 12"/>
                  <a:gd name="T5" fmla="*/ 9 h 18"/>
                  <a:gd name="T6" fmla="*/ 12 w 12"/>
                  <a:gd name="T7" fmla="*/ 15 h 18"/>
                </a:gdLst>
                <a:ahLst/>
                <a:cxnLst>
                  <a:cxn ang="0">
                    <a:pos x="T0" y="T1"/>
                  </a:cxn>
                  <a:cxn ang="0">
                    <a:pos x="T2" y="T3"/>
                  </a:cxn>
                  <a:cxn ang="0">
                    <a:pos x="T4" y="T5"/>
                  </a:cxn>
                  <a:cxn ang="0">
                    <a:pos x="T6" y="T7"/>
                  </a:cxn>
                </a:cxnLst>
                <a:rect l="0" t="0" r="r" b="b"/>
                <a:pathLst>
                  <a:path w="12" h="18">
                    <a:moveTo>
                      <a:pt x="12" y="15"/>
                    </a:moveTo>
                    <a:cubicBezTo>
                      <a:pt x="12" y="18"/>
                      <a:pt x="7" y="16"/>
                      <a:pt x="4" y="16"/>
                    </a:cubicBezTo>
                    <a:cubicBezTo>
                      <a:pt x="4" y="12"/>
                      <a:pt x="6" y="7"/>
                      <a:pt x="0" y="9"/>
                    </a:cubicBezTo>
                    <a:cubicBezTo>
                      <a:pt x="6" y="0"/>
                      <a:pt x="5" y="16"/>
                      <a:pt x="12" y="1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2" name="Freeform 66"/>
              <p:cNvSpPr/>
              <p:nvPr>
                <p:custDataLst>
                  <p:tags r:id="rId91"/>
                </p:custDataLst>
              </p:nvPr>
            </p:nvSpPr>
            <p:spPr bwMode="auto">
              <a:xfrm>
                <a:off x="3253918" y="2839348"/>
                <a:ext cx="35786" cy="60027"/>
              </a:xfrm>
              <a:custGeom>
                <a:avLst/>
                <a:gdLst>
                  <a:gd name="T0" fmla="*/ 3 w 13"/>
                  <a:gd name="T1" fmla="*/ 1 h 22"/>
                  <a:gd name="T2" fmla="*/ 7 w 13"/>
                  <a:gd name="T3" fmla="*/ 6 h 22"/>
                  <a:gd name="T4" fmla="*/ 9 w 13"/>
                  <a:gd name="T5" fmla="*/ 7 h 22"/>
                  <a:gd name="T6" fmla="*/ 11 w 13"/>
                  <a:gd name="T7" fmla="*/ 10 h 22"/>
                  <a:gd name="T8" fmla="*/ 10 w 13"/>
                  <a:gd name="T9" fmla="*/ 12 h 22"/>
                  <a:gd name="T10" fmla="*/ 11 w 13"/>
                  <a:gd name="T11" fmla="*/ 19 h 22"/>
                  <a:gd name="T12" fmla="*/ 9 w 13"/>
                  <a:gd name="T13" fmla="*/ 22 h 22"/>
                  <a:gd name="T14" fmla="*/ 3 w 13"/>
                  <a:gd name="T15" fmla="*/ 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22">
                    <a:moveTo>
                      <a:pt x="3" y="1"/>
                    </a:moveTo>
                    <a:cubicBezTo>
                      <a:pt x="6" y="0"/>
                      <a:pt x="6" y="5"/>
                      <a:pt x="7" y="6"/>
                    </a:cubicBezTo>
                    <a:cubicBezTo>
                      <a:pt x="8" y="7"/>
                      <a:pt x="8" y="6"/>
                      <a:pt x="9" y="7"/>
                    </a:cubicBezTo>
                    <a:cubicBezTo>
                      <a:pt x="9" y="9"/>
                      <a:pt x="11" y="9"/>
                      <a:pt x="11" y="10"/>
                    </a:cubicBezTo>
                    <a:cubicBezTo>
                      <a:pt x="12" y="12"/>
                      <a:pt x="10" y="11"/>
                      <a:pt x="10" y="12"/>
                    </a:cubicBezTo>
                    <a:cubicBezTo>
                      <a:pt x="10" y="13"/>
                      <a:pt x="13" y="15"/>
                      <a:pt x="11" y="19"/>
                    </a:cubicBezTo>
                    <a:cubicBezTo>
                      <a:pt x="9" y="19"/>
                      <a:pt x="9" y="20"/>
                      <a:pt x="9" y="22"/>
                    </a:cubicBezTo>
                    <a:cubicBezTo>
                      <a:pt x="0" y="19"/>
                      <a:pt x="1" y="11"/>
                      <a:pt x="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3" name="Freeform 67"/>
              <p:cNvSpPr/>
              <p:nvPr>
                <p:custDataLst>
                  <p:tags r:id="rId92"/>
                </p:custDataLst>
              </p:nvPr>
            </p:nvSpPr>
            <p:spPr bwMode="auto">
              <a:xfrm>
                <a:off x="3982327" y="2842812"/>
                <a:ext cx="42712" cy="64645"/>
              </a:xfrm>
              <a:custGeom>
                <a:avLst/>
                <a:gdLst>
                  <a:gd name="T0" fmla="*/ 13 w 16"/>
                  <a:gd name="T1" fmla="*/ 0 h 24"/>
                  <a:gd name="T2" fmla="*/ 16 w 16"/>
                  <a:gd name="T3" fmla="*/ 12 h 24"/>
                  <a:gd name="T4" fmla="*/ 11 w 16"/>
                  <a:gd name="T5" fmla="*/ 14 h 24"/>
                  <a:gd name="T6" fmla="*/ 11 w 16"/>
                  <a:gd name="T7" fmla="*/ 24 h 24"/>
                  <a:gd name="T8" fmla="*/ 4 w 16"/>
                  <a:gd name="T9" fmla="*/ 20 h 24"/>
                  <a:gd name="T10" fmla="*/ 5 w 16"/>
                  <a:gd name="T11" fmla="*/ 14 h 24"/>
                  <a:gd name="T12" fmla="*/ 5 w 16"/>
                  <a:gd name="T13" fmla="*/ 11 h 24"/>
                  <a:gd name="T14" fmla="*/ 4 w 16"/>
                  <a:gd name="T15" fmla="*/ 11 h 24"/>
                  <a:gd name="T16" fmla="*/ 7 w 16"/>
                  <a:gd name="T17" fmla="*/ 6 h 24"/>
                  <a:gd name="T18" fmla="*/ 10 w 16"/>
                  <a:gd name="T19" fmla="*/ 2 h 24"/>
                  <a:gd name="T20" fmla="*/ 13 w 16"/>
                  <a:gd name="T2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24">
                    <a:moveTo>
                      <a:pt x="13" y="0"/>
                    </a:moveTo>
                    <a:cubicBezTo>
                      <a:pt x="13" y="5"/>
                      <a:pt x="12" y="11"/>
                      <a:pt x="16" y="12"/>
                    </a:cubicBezTo>
                    <a:cubicBezTo>
                      <a:pt x="15" y="14"/>
                      <a:pt x="13" y="13"/>
                      <a:pt x="11" y="14"/>
                    </a:cubicBezTo>
                    <a:cubicBezTo>
                      <a:pt x="14" y="16"/>
                      <a:pt x="10" y="19"/>
                      <a:pt x="11" y="24"/>
                    </a:cubicBezTo>
                    <a:cubicBezTo>
                      <a:pt x="7" y="24"/>
                      <a:pt x="8" y="20"/>
                      <a:pt x="4" y="20"/>
                    </a:cubicBezTo>
                    <a:cubicBezTo>
                      <a:pt x="3" y="17"/>
                      <a:pt x="5" y="16"/>
                      <a:pt x="5" y="14"/>
                    </a:cubicBezTo>
                    <a:cubicBezTo>
                      <a:pt x="5" y="12"/>
                      <a:pt x="3" y="11"/>
                      <a:pt x="5" y="11"/>
                    </a:cubicBezTo>
                    <a:cubicBezTo>
                      <a:pt x="5" y="9"/>
                      <a:pt x="4" y="10"/>
                      <a:pt x="4" y="11"/>
                    </a:cubicBezTo>
                    <a:cubicBezTo>
                      <a:pt x="0" y="10"/>
                      <a:pt x="4" y="5"/>
                      <a:pt x="7" y="6"/>
                    </a:cubicBezTo>
                    <a:cubicBezTo>
                      <a:pt x="7" y="4"/>
                      <a:pt x="9" y="3"/>
                      <a:pt x="10" y="2"/>
                    </a:cubicBezTo>
                    <a:cubicBezTo>
                      <a:pt x="11" y="1"/>
                      <a:pt x="11" y="0"/>
                      <a:pt x="1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4" name="Freeform 68"/>
              <p:cNvSpPr/>
              <p:nvPr>
                <p:custDataLst>
                  <p:tags r:id="rId93"/>
                </p:custDataLst>
              </p:nvPr>
            </p:nvSpPr>
            <p:spPr bwMode="auto">
              <a:xfrm>
                <a:off x="3948850" y="2856664"/>
                <a:ext cx="33477" cy="26551"/>
              </a:xfrm>
              <a:custGeom>
                <a:avLst/>
                <a:gdLst>
                  <a:gd name="T0" fmla="*/ 7 w 12"/>
                  <a:gd name="T1" fmla="*/ 0 h 10"/>
                  <a:gd name="T2" fmla="*/ 11 w 12"/>
                  <a:gd name="T3" fmla="*/ 4 h 10"/>
                  <a:gd name="T4" fmla="*/ 10 w 12"/>
                  <a:gd name="T5" fmla="*/ 6 h 10"/>
                  <a:gd name="T6" fmla="*/ 1 w 12"/>
                  <a:gd name="T7" fmla="*/ 10 h 10"/>
                  <a:gd name="T8" fmla="*/ 7 w 12"/>
                  <a:gd name="T9" fmla="*/ 0 h 10"/>
                </a:gdLst>
                <a:ahLst/>
                <a:cxnLst>
                  <a:cxn ang="0">
                    <a:pos x="T0" y="T1"/>
                  </a:cxn>
                  <a:cxn ang="0">
                    <a:pos x="T2" y="T3"/>
                  </a:cxn>
                  <a:cxn ang="0">
                    <a:pos x="T4" y="T5"/>
                  </a:cxn>
                  <a:cxn ang="0">
                    <a:pos x="T6" y="T7"/>
                  </a:cxn>
                  <a:cxn ang="0">
                    <a:pos x="T8" y="T9"/>
                  </a:cxn>
                </a:cxnLst>
                <a:rect l="0" t="0" r="r" b="b"/>
                <a:pathLst>
                  <a:path w="12" h="10">
                    <a:moveTo>
                      <a:pt x="7" y="0"/>
                    </a:moveTo>
                    <a:cubicBezTo>
                      <a:pt x="10" y="0"/>
                      <a:pt x="12" y="1"/>
                      <a:pt x="11" y="4"/>
                    </a:cubicBezTo>
                    <a:cubicBezTo>
                      <a:pt x="9" y="4"/>
                      <a:pt x="8" y="6"/>
                      <a:pt x="10" y="6"/>
                    </a:cubicBezTo>
                    <a:cubicBezTo>
                      <a:pt x="9" y="7"/>
                      <a:pt x="4" y="9"/>
                      <a:pt x="1" y="10"/>
                    </a:cubicBezTo>
                    <a:cubicBezTo>
                      <a:pt x="0" y="4"/>
                      <a:pt x="7" y="6"/>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5" name="Freeform 69"/>
              <p:cNvSpPr/>
              <p:nvPr>
                <p:custDataLst>
                  <p:tags r:id="rId94"/>
                </p:custDataLst>
              </p:nvPr>
            </p:nvSpPr>
            <p:spPr bwMode="auto">
              <a:xfrm>
                <a:off x="4042354" y="2959403"/>
                <a:ext cx="18470" cy="41557"/>
              </a:xfrm>
              <a:custGeom>
                <a:avLst/>
                <a:gdLst>
                  <a:gd name="T0" fmla="*/ 1 w 7"/>
                  <a:gd name="T1" fmla="*/ 0 h 15"/>
                  <a:gd name="T2" fmla="*/ 7 w 7"/>
                  <a:gd name="T3" fmla="*/ 5 h 15"/>
                  <a:gd name="T4" fmla="*/ 0 w 7"/>
                  <a:gd name="T5" fmla="*/ 14 h 15"/>
                  <a:gd name="T6" fmla="*/ 3 w 7"/>
                  <a:gd name="T7" fmla="*/ 12 h 15"/>
                  <a:gd name="T8" fmla="*/ 1 w 7"/>
                  <a:gd name="T9" fmla="*/ 0 h 15"/>
                </a:gdLst>
                <a:ahLst/>
                <a:cxnLst>
                  <a:cxn ang="0">
                    <a:pos x="T0" y="T1"/>
                  </a:cxn>
                  <a:cxn ang="0">
                    <a:pos x="T2" y="T3"/>
                  </a:cxn>
                  <a:cxn ang="0">
                    <a:pos x="T4" y="T5"/>
                  </a:cxn>
                  <a:cxn ang="0">
                    <a:pos x="T6" y="T7"/>
                  </a:cxn>
                  <a:cxn ang="0">
                    <a:pos x="T8" y="T9"/>
                  </a:cxn>
                </a:cxnLst>
                <a:rect l="0" t="0" r="r" b="b"/>
                <a:pathLst>
                  <a:path w="7" h="15">
                    <a:moveTo>
                      <a:pt x="1" y="0"/>
                    </a:moveTo>
                    <a:cubicBezTo>
                      <a:pt x="5" y="0"/>
                      <a:pt x="2" y="6"/>
                      <a:pt x="7" y="5"/>
                    </a:cubicBezTo>
                    <a:cubicBezTo>
                      <a:pt x="6" y="9"/>
                      <a:pt x="6" y="15"/>
                      <a:pt x="0" y="14"/>
                    </a:cubicBezTo>
                    <a:cubicBezTo>
                      <a:pt x="0" y="12"/>
                      <a:pt x="1" y="13"/>
                      <a:pt x="3" y="12"/>
                    </a:cubicBezTo>
                    <a:cubicBezTo>
                      <a:pt x="0" y="7"/>
                      <a:pt x="0" y="8"/>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6" name="Freeform 70"/>
              <p:cNvSpPr/>
              <p:nvPr>
                <p:custDataLst>
                  <p:tags r:id="rId95"/>
                </p:custDataLst>
              </p:nvPr>
            </p:nvSpPr>
            <p:spPr bwMode="auto">
              <a:xfrm>
                <a:off x="3916528" y="2970947"/>
                <a:ext cx="81961" cy="26551"/>
              </a:xfrm>
              <a:custGeom>
                <a:avLst/>
                <a:gdLst>
                  <a:gd name="T0" fmla="*/ 29 w 30"/>
                  <a:gd name="T1" fmla="*/ 4 h 10"/>
                  <a:gd name="T2" fmla="*/ 20 w 30"/>
                  <a:gd name="T3" fmla="*/ 8 h 10"/>
                  <a:gd name="T4" fmla="*/ 0 w 30"/>
                  <a:gd name="T5" fmla="*/ 10 h 10"/>
                  <a:gd name="T6" fmla="*/ 25 w 30"/>
                  <a:gd name="T7" fmla="*/ 2 h 10"/>
                  <a:gd name="T8" fmla="*/ 29 w 30"/>
                  <a:gd name="T9" fmla="*/ 4 h 10"/>
                </a:gdLst>
                <a:ahLst/>
                <a:cxnLst>
                  <a:cxn ang="0">
                    <a:pos x="T0" y="T1"/>
                  </a:cxn>
                  <a:cxn ang="0">
                    <a:pos x="T2" y="T3"/>
                  </a:cxn>
                  <a:cxn ang="0">
                    <a:pos x="T4" y="T5"/>
                  </a:cxn>
                  <a:cxn ang="0">
                    <a:pos x="T6" y="T7"/>
                  </a:cxn>
                  <a:cxn ang="0">
                    <a:pos x="T8" y="T9"/>
                  </a:cxn>
                </a:cxnLst>
                <a:rect l="0" t="0" r="r" b="b"/>
                <a:pathLst>
                  <a:path w="30" h="10">
                    <a:moveTo>
                      <a:pt x="29" y="4"/>
                    </a:moveTo>
                    <a:cubicBezTo>
                      <a:pt x="30" y="8"/>
                      <a:pt x="24" y="8"/>
                      <a:pt x="20" y="8"/>
                    </a:cubicBezTo>
                    <a:cubicBezTo>
                      <a:pt x="14" y="9"/>
                      <a:pt x="5" y="7"/>
                      <a:pt x="0" y="10"/>
                    </a:cubicBezTo>
                    <a:cubicBezTo>
                      <a:pt x="1" y="0"/>
                      <a:pt x="21" y="10"/>
                      <a:pt x="25" y="2"/>
                    </a:cubicBezTo>
                    <a:cubicBezTo>
                      <a:pt x="26" y="3"/>
                      <a:pt x="27" y="4"/>
                      <a:pt x="29"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7" name="Freeform 71"/>
              <p:cNvSpPr/>
              <p:nvPr>
                <p:custDataLst>
                  <p:tags r:id="rId96"/>
                </p:custDataLst>
              </p:nvPr>
            </p:nvSpPr>
            <p:spPr bwMode="auto">
              <a:xfrm>
                <a:off x="4093147" y="3003269"/>
                <a:ext cx="51947" cy="32322"/>
              </a:xfrm>
              <a:custGeom>
                <a:avLst/>
                <a:gdLst>
                  <a:gd name="T0" fmla="*/ 19 w 19"/>
                  <a:gd name="T1" fmla="*/ 8 h 12"/>
                  <a:gd name="T2" fmla="*/ 16 w 19"/>
                  <a:gd name="T3" fmla="*/ 11 h 12"/>
                  <a:gd name="T4" fmla="*/ 7 w 19"/>
                  <a:gd name="T5" fmla="*/ 11 h 12"/>
                  <a:gd name="T6" fmla="*/ 6 w 19"/>
                  <a:gd name="T7" fmla="*/ 10 h 12"/>
                  <a:gd name="T8" fmla="*/ 0 w 19"/>
                  <a:gd name="T9" fmla="*/ 5 h 12"/>
                  <a:gd name="T10" fmla="*/ 7 w 19"/>
                  <a:gd name="T11" fmla="*/ 2 h 12"/>
                  <a:gd name="T12" fmla="*/ 12 w 19"/>
                  <a:gd name="T13" fmla="*/ 1 h 12"/>
                  <a:gd name="T14" fmla="*/ 12 w 19"/>
                  <a:gd name="T15" fmla="*/ 2 h 12"/>
                  <a:gd name="T16" fmla="*/ 13 w 19"/>
                  <a:gd name="T17" fmla="*/ 1 h 12"/>
                  <a:gd name="T18" fmla="*/ 19 w 19"/>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2">
                    <a:moveTo>
                      <a:pt x="19" y="8"/>
                    </a:moveTo>
                    <a:cubicBezTo>
                      <a:pt x="18" y="9"/>
                      <a:pt x="17" y="9"/>
                      <a:pt x="16" y="11"/>
                    </a:cubicBezTo>
                    <a:cubicBezTo>
                      <a:pt x="13" y="9"/>
                      <a:pt x="10" y="12"/>
                      <a:pt x="7" y="11"/>
                    </a:cubicBezTo>
                    <a:cubicBezTo>
                      <a:pt x="7" y="11"/>
                      <a:pt x="7" y="10"/>
                      <a:pt x="6" y="10"/>
                    </a:cubicBezTo>
                    <a:cubicBezTo>
                      <a:pt x="4" y="9"/>
                      <a:pt x="2" y="6"/>
                      <a:pt x="0" y="5"/>
                    </a:cubicBezTo>
                    <a:cubicBezTo>
                      <a:pt x="1" y="3"/>
                      <a:pt x="5" y="4"/>
                      <a:pt x="7" y="2"/>
                    </a:cubicBezTo>
                    <a:cubicBezTo>
                      <a:pt x="8" y="2"/>
                      <a:pt x="11" y="0"/>
                      <a:pt x="12" y="1"/>
                    </a:cubicBezTo>
                    <a:cubicBezTo>
                      <a:pt x="12" y="1"/>
                      <a:pt x="12" y="2"/>
                      <a:pt x="12" y="2"/>
                    </a:cubicBezTo>
                    <a:cubicBezTo>
                      <a:pt x="13" y="2"/>
                      <a:pt x="14" y="1"/>
                      <a:pt x="13" y="1"/>
                    </a:cubicBezTo>
                    <a:cubicBezTo>
                      <a:pt x="16" y="2"/>
                      <a:pt x="19" y="4"/>
                      <a:pt x="19" y="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8" name="Freeform 72"/>
              <p:cNvSpPr/>
              <p:nvPr>
                <p:custDataLst>
                  <p:tags r:id="rId97"/>
                </p:custDataLst>
              </p:nvPr>
            </p:nvSpPr>
            <p:spPr bwMode="auto">
              <a:xfrm>
                <a:off x="4120851" y="3022894"/>
                <a:ext cx="294365" cy="154686"/>
              </a:xfrm>
              <a:custGeom>
                <a:avLst/>
                <a:gdLst>
                  <a:gd name="T0" fmla="*/ 36 w 108"/>
                  <a:gd name="T1" fmla="*/ 28 h 57"/>
                  <a:gd name="T2" fmla="*/ 30 w 108"/>
                  <a:gd name="T3" fmla="*/ 25 h 57"/>
                  <a:gd name="T4" fmla="*/ 27 w 108"/>
                  <a:gd name="T5" fmla="*/ 19 h 57"/>
                  <a:gd name="T6" fmla="*/ 11 w 108"/>
                  <a:gd name="T7" fmla="*/ 14 h 57"/>
                  <a:gd name="T8" fmla="*/ 2 w 108"/>
                  <a:gd name="T9" fmla="*/ 14 h 57"/>
                  <a:gd name="T10" fmla="*/ 0 w 108"/>
                  <a:gd name="T11" fmla="*/ 8 h 57"/>
                  <a:gd name="T12" fmla="*/ 5 w 108"/>
                  <a:gd name="T13" fmla="*/ 8 h 57"/>
                  <a:gd name="T14" fmla="*/ 9 w 108"/>
                  <a:gd name="T15" fmla="*/ 7 h 57"/>
                  <a:gd name="T16" fmla="*/ 17 w 108"/>
                  <a:gd name="T17" fmla="*/ 10 h 57"/>
                  <a:gd name="T18" fmla="*/ 22 w 108"/>
                  <a:gd name="T19" fmla="*/ 6 h 57"/>
                  <a:gd name="T20" fmla="*/ 34 w 108"/>
                  <a:gd name="T21" fmla="*/ 1 h 57"/>
                  <a:gd name="T22" fmla="*/ 37 w 108"/>
                  <a:gd name="T23" fmla="*/ 4 h 57"/>
                  <a:gd name="T24" fmla="*/ 49 w 108"/>
                  <a:gd name="T25" fmla="*/ 8 h 57"/>
                  <a:gd name="T26" fmla="*/ 52 w 108"/>
                  <a:gd name="T27" fmla="*/ 7 h 57"/>
                  <a:gd name="T28" fmla="*/ 55 w 108"/>
                  <a:gd name="T29" fmla="*/ 10 h 57"/>
                  <a:gd name="T30" fmla="*/ 63 w 108"/>
                  <a:gd name="T31" fmla="*/ 10 h 57"/>
                  <a:gd name="T32" fmla="*/ 68 w 108"/>
                  <a:gd name="T33" fmla="*/ 13 h 57"/>
                  <a:gd name="T34" fmla="*/ 68 w 108"/>
                  <a:gd name="T35" fmla="*/ 17 h 57"/>
                  <a:gd name="T36" fmla="*/ 71 w 108"/>
                  <a:gd name="T37" fmla="*/ 16 h 57"/>
                  <a:gd name="T38" fmla="*/ 73 w 108"/>
                  <a:gd name="T39" fmla="*/ 20 h 57"/>
                  <a:gd name="T40" fmla="*/ 80 w 108"/>
                  <a:gd name="T41" fmla="*/ 25 h 57"/>
                  <a:gd name="T42" fmla="*/ 92 w 108"/>
                  <a:gd name="T43" fmla="*/ 29 h 57"/>
                  <a:gd name="T44" fmla="*/ 91 w 108"/>
                  <a:gd name="T45" fmla="*/ 34 h 57"/>
                  <a:gd name="T46" fmla="*/ 95 w 108"/>
                  <a:gd name="T47" fmla="*/ 37 h 57"/>
                  <a:gd name="T48" fmla="*/ 95 w 108"/>
                  <a:gd name="T49" fmla="*/ 40 h 57"/>
                  <a:gd name="T50" fmla="*/ 101 w 108"/>
                  <a:gd name="T51" fmla="*/ 46 h 57"/>
                  <a:gd name="T52" fmla="*/ 108 w 108"/>
                  <a:gd name="T53" fmla="*/ 53 h 57"/>
                  <a:gd name="T54" fmla="*/ 98 w 108"/>
                  <a:gd name="T55" fmla="*/ 53 h 57"/>
                  <a:gd name="T56" fmla="*/ 89 w 108"/>
                  <a:gd name="T57" fmla="*/ 47 h 57"/>
                  <a:gd name="T58" fmla="*/ 86 w 108"/>
                  <a:gd name="T59" fmla="*/ 44 h 57"/>
                  <a:gd name="T60" fmla="*/ 85 w 108"/>
                  <a:gd name="T61" fmla="*/ 43 h 57"/>
                  <a:gd name="T62" fmla="*/ 80 w 108"/>
                  <a:gd name="T63" fmla="*/ 38 h 57"/>
                  <a:gd name="T64" fmla="*/ 68 w 108"/>
                  <a:gd name="T65" fmla="*/ 37 h 57"/>
                  <a:gd name="T66" fmla="*/ 63 w 108"/>
                  <a:gd name="T67" fmla="*/ 50 h 57"/>
                  <a:gd name="T68" fmla="*/ 54 w 108"/>
                  <a:gd name="T69" fmla="*/ 47 h 57"/>
                  <a:gd name="T70" fmla="*/ 49 w 108"/>
                  <a:gd name="T71" fmla="*/ 46 h 57"/>
                  <a:gd name="T72" fmla="*/ 43 w 108"/>
                  <a:gd name="T73" fmla="*/ 38 h 57"/>
                  <a:gd name="T74" fmla="*/ 37 w 108"/>
                  <a:gd name="T75" fmla="*/ 44 h 57"/>
                  <a:gd name="T76" fmla="*/ 33 w 108"/>
                  <a:gd name="T77" fmla="*/ 41 h 57"/>
                  <a:gd name="T78" fmla="*/ 37 w 108"/>
                  <a:gd name="T79" fmla="*/ 37 h 57"/>
                  <a:gd name="T80" fmla="*/ 40 w 108"/>
                  <a:gd name="T81" fmla="*/ 31 h 57"/>
                  <a:gd name="T82" fmla="*/ 39 w 108"/>
                  <a:gd name="T83" fmla="*/ 34 h 57"/>
                  <a:gd name="T84" fmla="*/ 36 w 108"/>
                  <a:gd name="T8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8" h="57">
                    <a:moveTo>
                      <a:pt x="36" y="28"/>
                    </a:moveTo>
                    <a:cubicBezTo>
                      <a:pt x="33" y="28"/>
                      <a:pt x="34" y="24"/>
                      <a:pt x="30" y="25"/>
                    </a:cubicBezTo>
                    <a:cubicBezTo>
                      <a:pt x="29" y="23"/>
                      <a:pt x="28" y="21"/>
                      <a:pt x="27" y="19"/>
                    </a:cubicBezTo>
                    <a:cubicBezTo>
                      <a:pt x="21" y="18"/>
                      <a:pt x="14" y="18"/>
                      <a:pt x="11" y="14"/>
                    </a:cubicBezTo>
                    <a:cubicBezTo>
                      <a:pt x="6" y="16"/>
                      <a:pt x="7" y="15"/>
                      <a:pt x="2" y="14"/>
                    </a:cubicBezTo>
                    <a:cubicBezTo>
                      <a:pt x="2" y="12"/>
                      <a:pt x="2" y="9"/>
                      <a:pt x="0" y="8"/>
                    </a:cubicBezTo>
                    <a:cubicBezTo>
                      <a:pt x="1" y="6"/>
                      <a:pt x="3" y="9"/>
                      <a:pt x="5" y="8"/>
                    </a:cubicBezTo>
                    <a:cubicBezTo>
                      <a:pt x="7" y="8"/>
                      <a:pt x="8" y="7"/>
                      <a:pt x="9" y="7"/>
                    </a:cubicBezTo>
                    <a:cubicBezTo>
                      <a:pt x="12" y="7"/>
                      <a:pt x="14" y="10"/>
                      <a:pt x="17" y="10"/>
                    </a:cubicBezTo>
                    <a:cubicBezTo>
                      <a:pt x="20" y="12"/>
                      <a:pt x="21" y="7"/>
                      <a:pt x="22" y="6"/>
                    </a:cubicBezTo>
                    <a:cubicBezTo>
                      <a:pt x="26" y="3"/>
                      <a:pt x="31" y="4"/>
                      <a:pt x="34" y="1"/>
                    </a:cubicBezTo>
                    <a:cubicBezTo>
                      <a:pt x="37" y="0"/>
                      <a:pt x="36" y="3"/>
                      <a:pt x="37" y="4"/>
                    </a:cubicBezTo>
                    <a:cubicBezTo>
                      <a:pt x="40" y="6"/>
                      <a:pt x="49" y="3"/>
                      <a:pt x="49" y="8"/>
                    </a:cubicBezTo>
                    <a:cubicBezTo>
                      <a:pt x="51" y="10"/>
                      <a:pt x="52" y="7"/>
                      <a:pt x="52" y="7"/>
                    </a:cubicBezTo>
                    <a:cubicBezTo>
                      <a:pt x="54" y="7"/>
                      <a:pt x="54" y="10"/>
                      <a:pt x="55" y="10"/>
                    </a:cubicBezTo>
                    <a:cubicBezTo>
                      <a:pt x="57" y="11"/>
                      <a:pt x="60" y="9"/>
                      <a:pt x="63" y="10"/>
                    </a:cubicBezTo>
                    <a:cubicBezTo>
                      <a:pt x="63" y="10"/>
                      <a:pt x="64" y="15"/>
                      <a:pt x="68" y="13"/>
                    </a:cubicBezTo>
                    <a:cubicBezTo>
                      <a:pt x="70" y="15"/>
                      <a:pt x="69" y="15"/>
                      <a:pt x="68" y="17"/>
                    </a:cubicBezTo>
                    <a:cubicBezTo>
                      <a:pt x="70" y="18"/>
                      <a:pt x="71" y="17"/>
                      <a:pt x="71" y="16"/>
                    </a:cubicBezTo>
                    <a:cubicBezTo>
                      <a:pt x="73" y="16"/>
                      <a:pt x="73" y="19"/>
                      <a:pt x="73" y="20"/>
                    </a:cubicBezTo>
                    <a:cubicBezTo>
                      <a:pt x="74" y="23"/>
                      <a:pt x="78" y="23"/>
                      <a:pt x="80" y="25"/>
                    </a:cubicBezTo>
                    <a:cubicBezTo>
                      <a:pt x="82" y="26"/>
                      <a:pt x="87" y="29"/>
                      <a:pt x="92" y="29"/>
                    </a:cubicBezTo>
                    <a:cubicBezTo>
                      <a:pt x="93" y="32"/>
                      <a:pt x="91" y="32"/>
                      <a:pt x="91" y="34"/>
                    </a:cubicBezTo>
                    <a:cubicBezTo>
                      <a:pt x="91" y="35"/>
                      <a:pt x="94" y="35"/>
                      <a:pt x="95" y="37"/>
                    </a:cubicBezTo>
                    <a:cubicBezTo>
                      <a:pt x="96" y="37"/>
                      <a:pt x="95" y="39"/>
                      <a:pt x="95" y="40"/>
                    </a:cubicBezTo>
                    <a:cubicBezTo>
                      <a:pt x="97" y="41"/>
                      <a:pt x="99" y="43"/>
                      <a:pt x="101" y="46"/>
                    </a:cubicBezTo>
                    <a:cubicBezTo>
                      <a:pt x="103" y="48"/>
                      <a:pt x="105" y="52"/>
                      <a:pt x="108" y="53"/>
                    </a:cubicBezTo>
                    <a:cubicBezTo>
                      <a:pt x="106" y="57"/>
                      <a:pt x="100" y="53"/>
                      <a:pt x="98" y="53"/>
                    </a:cubicBezTo>
                    <a:cubicBezTo>
                      <a:pt x="95" y="52"/>
                      <a:pt x="93" y="51"/>
                      <a:pt x="89" y="47"/>
                    </a:cubicBezTo>
                    <a:cubicBezTo>
                      <a:pt x="88" y="46"/>
                      <a:pt x="87" y="45"/>
                      <a:pt x="86" y="44"/>
                    </a:cubicBezTo>
                    <a:cubicBezTo>
                      <a:pt x="85" y="43"/>
                      <a:pt x="85" y="44"/>
                      <a:pt x="85" y="43"/>
                    </a:cubicBezTo>
                    <a:cubicBezTo>
                      <a:pt x="85" y="42"/>
                      <a:pt x="81" y="38"/>
                      <a:pt x="80" y="38"/>
                    </a:cubicBezTo>
                    <a:cubicBezTo>
                      <a:pt x="77" y="37"/>
                      <a:pt x="72" y="39"/>
                      <a:pt x="68" y="37"/>
                    </a:cubicBezTo>
                    <a:cubicBezTo>
                      <a:pt x="65" y="40"/>
                      <a:pt x="64" y="45"/>
                      <a:pt x="63" y="50"/>
                    </a:cubicBezTo>
                    <a:cubicBezTo>
                      <a:pt x="62" y="48"/>
                      <a:pt x="56" y="49"/>
                      <a:pt x="54" y="47"/>
                    </a:cubicBezTo>
                    <a:cubicBezTo>
                      <a:pt x="52" y="46"/>
                      <a:pt x="55" y="43"/>
                      <a:pt x="49" y="46"/>
                    </a:cubicBezTo>
                    <a:cubicBezTo>
                      <a:pt x="52" y="38"/>
                      <a:pt x="42" y="44"/>
                      <a:pt x="43" y="38"/>
                    </a:cubicBezTo>
                    <a:cubicBezTo>
                      <a:pt x="40" y="39"/>
                      <a:pt x="36" y="39"/>
                      <a:pt x="37" y="44"/>
                    </a:cubicBezTo>
                    <a:cubicBezTo>
                      <a:pt x="36" y="43"/>
                      <a:pt x="36" y="41"/>
                      <a:pt x="33" y="41"/>
                    </a:cubicBezTo>
                    <a:cubicBezTo>
                      <a:pt x="33" y="39"/>
                      <a:pt x="36" y="38"/>
                      <a:pt x="37" y="37"/>
                    </a:cubicBezTo>
                    <a:cubicBezTo>
                      <a:pt x="39" y="35"/>
                      <a:pt x="41" y="35"/>
                      <a:pt x="40" y="31"/>
                    </a:cubicBezTo>
                    <a:cubicBezTo>
                      <a:pt x="39" y="30"/>
                      <a:pt x="39" y="34"/>
                      <a:pt x="39" y="34"/>
                    </a:cubicBezTo>
                    <a:cubicBezTo>
                      <a:pt x="36" y="33"/>
                      <a:pt x="37" y="24"/>
                      <a:pt x="36" y="2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9" name="Freeform 73"/>
              <p:cNvSpPr/>
              <p:nvPr>
                <p:custDataLst>
                  <p:tags r:id="rId98"/>
                </p:custDataLst>
              </p:nvPr>
            </p:nvSpPr>
            <p:spPr bwMode="auto">
              <a:xfrm>
                <a:off x="4052744" y="3039055"/>
                <a:ext cx="30014" cy="26551"/>
              </a:xfrm>
              <a:custGeom>
                <a:avLst/>
                <a:gdLst>
                  <a:gd name="T0" fmla="*/ 10 w 11"/>
                  <a:gd name="T1" fmla="*/ 4 h 10"/>
                  <a:gd name="T2" fmla="*/ 0 w 11"/>
                  <a:gd name="T3" fmla="*/ 5 h 10"/>
                  <a:gd name="T4" fmla="*/ 10 w 11"/>
                  <a:gd name="T5" fmla="*/ 4 h 10"/>
                </a:gdLst>
                <a:ahLst/>
                <a:cxnLst>
                  <a:cxn ang="0">
                    <a:pos x="T0" y="T1"/>
                  </a:cxn>
                  <a:cxn ang="0">
                    <a:pos x="T2" y="T3"/>
                  </a:cxn>
                  <a:cxn ang="0">
                    <a:pos x="T4" y="T5"/>
                  </a:cxn>
                </a:cxnLst>
                <a:rect l="0" t="0" r="r" b="b"/>
                <a:pathLst>
                  <a:path w="11" h="10">
                    <a:moveTo>
                      <a:pt x="10" y="4"/>
                    </a:moveTo>
                    <a:cubicBezTo>
                      <a:pt x="11" y="10"/>
                      <a:pt x="3" y="5"/>
                      <a:pt x="0" y="5"/>
                    </a:cubicBezTo>
                    <a:cubicBezTo>
                      <a:pt x="2" y="4"/>
                      <a:pt x="9" y="0"/>
                      <a:pt x="1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0" name="Freeform 74"/>
              <p:cNvSpPr/>
              <p:nvPr>
                <p:custDataLst>
                  <p:tags r:id="rId99"/>
                </p:custDataLst>
              </p:nvPr>
            </p:nvSpPr>
            <p:spPr bwMode="auto">
              <a:xfrm>
                <a:off x="4014649" y="3047135"/>
                <a:ext cx="19625" cy="10390"/>
              </a:xfrm>
              <a:custGeom>
                <a:avLst/>
                <a:gdLst>
                  <a:gd name="T0" fmla="*/ 1 w 7"/>
                  <a:gd name="T1" fmla="*/ 2 h 4"/>
                  <a:gd name="T2" fmla="*/ 5 w 7"/>
                  <a:gd name="T3" fmla="*/ 4 h 4"/>
                  <a:gd name="T4" fmla="*/ 2 w 7"/>
                  <a:gd name="T5" fmla="*/ 4 h 4"/>
                  <a:gd name="T6" fmla="*/ 1 w 7"/>
                  <a:gd name="T7" fmla="*/ 2 h 4"/>
                </a:gdLst>
                <a:ahLst/>
                <a:cxnLst>
                  <a:cxn ang="0">
                    <a:pos x="T0" y="T1"/>
                  </a:cxn>
                  <a:cxn ang="0">
                    <a:pos x="T2" y="T3"/>
                  </a:cxn>
                  <a:cxn ang="0">
                    <a:pos x="T4" y="T5"/>
                  </a:cxn>
                  <a:cxn ang="0">
                    <a:pos x="T6" y="T7"/>
                  </a:cxn>
                </a:cxnLst>
                <a:rect l="0" t="0" r="r" b="b"/>
                <a:pathLst>
                  <a:path w="7" h="4">
                    <a:moveTo>
                      <a:pt x="1" y="2"/>
                    </a:moveTo>
                    <a:cubicBezTo>
                      <a:pt x="0" y="0"/>
                      <a:pt x="7" y="0"/>
                      <a:pt x="5" y="4"/>
                    </a:cubicBezTo>
                    <a:cubicBezTo>
                      <a:pt x="4" y="4"/>
                      <a:pt x="3" y="4"/>
                      <a:pt x="2" y="4"/>
                    </a:cubicBezTo>
                    <a:cubicBezTo>
                      <a:pt x="3" y="3"/>
                      <a:pt x="2" y="3"/>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1" name="Freeform 75"/>
              <p:cNvSpPr/>
              <p:nvPr>
                <p:custDataLst>
                  <p:tags r:id="rId100"/>
                </p:custDataLst>
              </p:nvPr>
            </p:nvSpPr>
            <p:spPr bwMode="auto">
              <a:xfrm>
                <a:off x="4390975" y="3069069"/>
                <a:ext cx="60027" cy="43866"/>
              </a:xfrm>
              <a:custGeom>
                <a:avLst/>
                <a:gdLst>
                  <a:gd name="T0" fmla="*/ 17 w 22"/>
                  <a:gd name="T1" fmla="*/ 0 h 16"/>
                  <a:gd name="T2" fmla="*/ 21 w 22"/>
                  <a:gd name="T3" fmla="*/ 0 h 16"/>
                  <a:gd name="T4" fmla="*/ 21 w 22"/>
                  <a:gd name="T5" fmla="*/ 5 h 16"/>
                  <a:gd name="T6" fmla="*/ 18 w 22"/>
                  <a:gd name="T7" fmla="*/ 6 h 16"/>
                  <a:gd name="T8" fmla="*/ 18 w 22"/>
                  <a:gd name="T9" fmla="*/ 11 h 16"/>
                  <a:gd name="T10" fmla="*/ 15 w 22"/>
                  <a:gd name="T11" fmla="*/ 12 h 16"/>
                  <a:gd name="T12" fmla="*/ 2 w 22"/>
                  <a:gd name="T13" fmla="*/ 8 h 16"/>
                  <a:gd name="T14" fmla="*/ 17 w 22"/>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17" y="0"/>
                    </a:moveTo>
                    <a:cubicBezTo>
                      <a:pt x="18" y="0"/>
                      <a:pt x="20" y="0"/>
                      <a:pt x="21" y="0"/>
                    </a:cubicBezTo>
                    <a:cubicBezTo>
                      <a:pt x="21" y="2"/>
                      <a:pt x="22" y="4"/>
                      <a:pt x="21" y="5"/>
                    </a:cubicBezTo>
                    <a:cubicBezTo>
                      <a:pt x="21" y="6"/>
                      <a:pt x="19" y="6"/>
                      <a:pt x="18" y="6"/>
                    </a:cubicBezTo>
                    <a:cubicBezTo>
                      <a:pt x="18" y="7"/>
                      <a:pt x="21" y="9"/>
                      <a:pt x="18" y="11"/>
                    </a:cubicBezTo>
                    <a:cubicBezTo>
                      <a:pt x="16" y="9"/>
                      <a:pt x="15" y="9"/>
                      <a:pt x="15" y="12"/>
                    </a:cubicBezTo>
                    <a:cubicBezTo>
                      <a:pt x="11" y="11"/>
                      <a:pt x="0" y="16"/>
                      <a:pt x="2" y="8"/>
                    </a:cubicBezTo>
                    <a:cubicBezTo>
                      <a:pt x="10" y="11"/>
                      <a:pt x="15" y="7"/>
                      <a:pt x="1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2" name="Freeform 76"/>
              <p:cNvSpPr/>
              <p:nvPr>
                <p:custDataLst>
                  <p:tags r:id="rId101"/>
                </p:custDataLst>
              </p:nvPr>
            </p:nvSpPr>
            <p:spPr bwMode="auto">
              <a:xfrm>
                <a:off x="3866889" y="3134868"/>
                <a:ext cx="33477" cy="12698"/>
              </a:xfrm>
              <a:custGeom>
                <a:avLst/>
                <a:gdLst>
                  <a:gd name="T0" fmla="*/ 12 w 12"/>
                  <a:gd name="T1" fmla="*/ 0 h 5"/>
                  <a:gd name="T2" fmla="*/ 0 w 12"/>
                  <a:gd name="T3" fmla="*/ 5 h 5"/>
                  <a:gd name="T4" fmla="*/ 12 w 12"/>
                  <a:gd name="T5" fmla="*/ 0 h 5"/>
                </a:gdLst>
                <a:ahLst/>
                <a:cxnLst>
                  <a:cxn ang="0">
                    <a:pos x="T0" y="T1"/>
                  </a:cxn>
                  <a:cxn ang="0">
                    <a:pos x="T2" y="T3"/>
                  </a:cxn>
                  <a:cxn ang="0">
                    <a:pos x="T4" y="T5"/>
                  </a:cxn>
                </a:cxnLst>
                <a:rect l="0" t="0" r="r" b="b"/>
                <a:pathLst>
                  <a:path w="12" h="5">
                    <a:moveTo>
                      <a:pt x="12" y="0"/>
                    </a:moveTo>
                    <a:cubicBezTo>
                      <a:pt x="9" y="3"/>
                      <a:pt x="6" y="5"/>
                      <a:pt x="0" y="5"/>
                    </a:cubicBezTo>
                    <a:cubicBezTo>
                      <a:pt x="0" y="0"/>
                      <a:pt x="7" y="0"/>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3" name="Freeform 77"/>
              <p:cNvSpPr/>
              <p:nvPr>
                <p:custDataLst>
                  <p:tags r:id="rId102"/>
                </p:custDataLst>
              </p:nvPr>
            </p:nvSpPr>
            <p:spPr bwMode="auto">
              <a:xfrm>
                <a:off x="3916528" y="3134868"/>
                <a:ext cx="32322" cy="8081"/>
              </a:xfrm>
              <a:custGeom>
                <a:avLst/>
                <a:gdLst>
                  <a:gd name="T0" fmla="*/ 12 w 12"/>
                  <a:gd name="T1" fmla="*/ 0 h 3"/>
                  <a:gd name="T2" fmla="*/ 0 w 12"/>
                  <a:gd name="T3" fmla="*/ 3 h 3"/>
                  <a:gd name="T4" fmla="*/ 12 w 12"/>
                  <a:gd name="T5" fmla="*/ 0 h 3"/>
                </a:gdLst>
                <a:ahLst/>
                <a:cxnLst>
                  <a:cxn ang="0">
                    <a:pos x="T0" y="T1"/>
                  </a:cxn>
                  <a:cxn ang="0">
                    <a:pos x="T2" y="T3"/>
                  </a:cxn>
                  <a:cxn ang="0">
                    <a:pos x="T4" y="T5"/>
                  </a:cxn>
                </a:cxnLst>
                <a:rect l="0" t="0" r="r" b="b"/>
                <a:pathLst>
                  <a:path w="12" h="3">
                    <a:moveTo>
                      <a:pt x="12" y="0"/>
                    </a:moveTo>
                    <a:cubicBezTo>
                      <a:pt x="10" y="3"/>
                      <a:pt x="5" y="3"/>
                      <a:pt x="0" y="3"/>
                    </a:cubicBezTo>
                    <a:cubicBezTo>
                      <a:pt x="1" y="0"/>
                      <a:pt x="6" y="0"/>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4" name="Freeform 78"/>
              <p:cNvSpPr/>
              <p:nvPr>
                <p:custDataLst>
                  <p:tags r:id="rId103"/>
                </p:custDataLst>
              </p:nvPr>
            </p:nvSpPr>
            <p:spPr bwMode="auto">
              <a:xfrm>
                <a:off x="3976555" y="3131405"/>
                <a:ext cx="54256" cy="38095"/>
              </a:xfrm>
              <a:custGeom>
                <a:avLst/>
                <a:gdLst>
                  <a:gd name="T0" fmla="*/ 19 w 20"/>
                  <a:gd name="T1" fmla="*/ 1 h 14"/>
                  <a:gd name="T2" fmla="*/ 18 w 20"/>
                  <a:gd name="T3" fmla="*/ 7 h 14"/>
                  <a:gd name="T4" fmla="*/ 15 w 20"/>
                  <a:gd name="T5" fmla="*/ 7 h 14"/>
                  <a:gd name="T6" fmla="*/ 1 w 20"/>
                  <a:gd name="T7" fmla="*/ 13 h 14"/>
                  <a:gd name="T8" fmla="*/ 6 w 20"/>
                  <a:gd name="T9" fmla="*/ 9 h 14"/>
                  <a:gd name="T10" fmla="*/ 9 w 20"/>
                  <a:gd name="T11" fmla="*/ 6 h 14"/>
                  <a:gd name="T12" fmla="*/ 12 w 20"/>
                  <a:gd name="T13" fmla="*/ 3 h 14"/>
                  <a:gd name="T14" fmla="*/ 19 w 20"/>
                  <a:gd name="T15" fmla="*/ 1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4">
                    <a:moveTo>
                      <a:pt x="19" y="1"/>
                    </a:moveTo>
                    <a:cubicBezTo>
                      <a:pt x="20" y="4"/>
                      <a:pt x="19" y="6"/>
                      <a:pt x="18" y="7"/>
                    </a:cubicBezTo>
                    <a:cubicBezTo>
                      <a:pt x="17" y="7"/>
                      <a:pt x="15" y="6"/>
                      <a:pt x="15" y="7"/>
                    </a:cubicBezTo>
                    <a:cubicBezTo>
                      <a:pt x="13" y="9"/>
                      <a:pt x="8" y="14"/>
                      <a:pt x="1" y="13"/>
                    </a:cubicBezTo>
                    <a:cubicBezTo>
                      <a:pt x="0" y="10"/>
                      <a:pt x="4" y="10"/>
                      <a:pt x="6" y="9"/>
                    </a:cubicBezTo>
                    <a:cubicBezTo>
                      <a:pt x="7" y="8"/>
                      <a:pt x="8" y="6"/>
                      <a:pt x="9" y="6"/>
                    </a:cubicBezTo>
                    <a:cubicBezTo>
                      <a:pt x="10" y="5"/>
                      <a:pt x="12" y="4"/>
                      <a:pt x="12" y="3"/>
                    </a:cubicBezTo>
                    <a:cubicBezTo>
                      <a:pt x="16" y="4"/>
                      <a:pt x="16" y="0"/>
                      <a:pt x="1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5" name="Freeform 79"/>
              <p:cNvSpPr/>
              <p:nvPr>
                <p:custDataLst>
                  <p:tags r:id="rId104"/>
                </p:custDataLst>
              </p:nvPr>
            </p:nvSpPr>
            <p:spPr bwMode="auto">
              <a:xfrm>
                <a:off x="4797314" y="3595463"/>
                <a:ext cx="27705" cy="40403"/>
              </a:xfrm>
              <a:custGeom>
                <a:avLst/>
                <a:gdLst>
                  <a:gd name="T0" fmla="*/ 1 w 10"/>
                  <a:gd name="T1" fmla="*/ 0 h 15"/>
                  <a:gd name="T2" fmla="*/ 3 w 10"/>
                  <a:gd name="T3" fmla="*/ 3 h 15"/>
                  <a:gd name="T4" fmla="*/ 7 w 10"/>
                  <a:gd name="T5" fmla="*/ 7 h 15"/>
                  <a:gd name="T6" fmla="*/ 9 w 10"/>
                  <a:gd name="T7" fmla="*/ 15 h 15"/>
                  <a:gd name="T8" fmla="*/ 4 w 10"/>
                  <a:gd name="T9" fmla="*/ 15 h 15"/>
                  <a:gd name="T10" fmla="*/ 0 w 10"/>
                  <a:gd name="T11" fmla="*/ 3 h 15"/>
                  <a:gd name="T12" fmla="*/ 1 w 10"/>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0" h="15">
                    <a:moveTo>
                      <a:pt x="1" y="0"/>
                    </a:moveTo>
                    <a:cubicBezTo>
                      <a:pt x="3" y="0"/>
                      <a:pt x="2" y="2"/>
                      <a:pt x="3" y="3"/>
                    </a:cubicBezTo>
                    <a:cubicBezTo>
                      <a:pt x="1" y="5"/>
                      <a:pt x="9" y="5"/>
                      <a:pt x="7" y="7"/>
                    </a:cubicBezTo>
                    <a:cubicBezTo>
                      <a:pt x="5" y="10"/>
                      <a:pt x="10" y="8"/>
                      <a:pt x="9" y="15"/>
                    </a:cubicBezTo>
                    <a:cubicBezTo>
                      <a:pt x="6" y="15"/>
                      <a:pt x="5" y="12"/>
                      <a:pt x="4" y="15"/>
                    </a:cubicBezTo>
                    <a:cubicBezTo>
                      <a:pt x="2" y="13"/>
                      <a:pt x="1" y="7"/>
                      <a:pt x="0" y="3"/>
                    </a:cubicBezTo>
                    <a:cubicBezTo>
                      <a:pt x="1" y="3"/>
                      <a:pt x="1" y="1"/>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6" name="Freeform 80"/>
              <p:cNvSpPr/>
              <p:nvPr>
                <p:custDataLst>
                  <p:tags r:id="rId105"/>
                </p:custDataLst>
              </p:nvPr>
            </p:nvSpPr>
            <p:spPr bwMode="auto">
              <a:xfrm>
                <a:off x="4805395" y="3631248"/>
                <a:ext cx="62336" cy="90041"/>
              </a:xfrm>
              <a:custGeom>
                <a:avLst/>
                <a:gdLst>
                  <a:gd name="T0" fmla="*/ 7 w 23"/>
                  <a:gd name="T1" fmla="*/ 0 h 33"/>
                  <a:gd name="T2" fmla="*/ 9 w 23"/>
                  <a:gd name="T3" fmla="*/ 2 h 33"/>
                  <a:gd name="T4" fmla="*/ 12 w 23"/>
                  <a:gd name="T5" fmla="*/ 2 h 33"/>
                  <a:gd name="T6" fmla="*/ 23 w 23"/>
                  <a:gd name="T7" fmla="*/ 8 h 33"/>
                  <a:gd name="T8" fmla="*/ 23 w 23"/>
                  <a:gd name="T9" fmla="*/ 15 h 33"/>
                  <a:gd name="T10" fmla="*/ 19 w 23"/>
                  <a:gd name="T11" fmla="*/ 15 h 33"/>
                  <a:gd name="T12" fmla="*/ 17 w 23"/>
                  <a:gd name="T13" fmla="*/ 18 h 33"/>
                  <a:gd name="T14" fmla="*/ 16 w 23"/>
                  <a:gd name="T15" fmla="*/ 27 h 33"/>
                  <a:gd name="T16" fmla="*/ 15 w 23"/>
                  <a:gd name="T17" fmla="*/ 30 h 33"/>
                  <a:gd name="T18" fmla="*/ 7 w 23"/>
                  <a:gd name="T19" fmla="*/ 31 h 33"/>
                  <a:gd name="T20" fmla="*/ 6 w 23"/>
                  <a:gd name="T21" fmla="*/ 27 h 33"/>
                  <a:gd name="T22" fmla="*/ 9 w 23"/>
                  <a:gd name="T23" fmla="*/ 24 h 33"/>
                  <a:gd name="T24" fmla="*/ 0 w 23"/>
                  <a:gd name="T25" fmla="*/ 20 h 33"/>
                  <a:gd name="T26" fmla="*/ 6 w 23"/>
                  <a:gd name="T27" fmla="*/ 14 h 33"/>
                  <a:gd name="T28" fmla="*/ 7 w 23"/>
                  <a:gd name="T2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3">
                    <a:moveTo>
                      <a:pt x="7" y="0"/>
                    </a:moveTo>
                    <a:cubicBezTo>
                      <a:pt x="8" y="0"/>
                      <a:pt x="9" y="1"/>
                      <a:pt x="9" y="2"/>
                    </a:cubicBezTo>
                    <a:cubicBezTo>
                      <a:pt x="8" y="5"/>
                      <a:pt x="12" y="2"/>
                      <a:pt x="12" y="2"/>
                    </a:cubicBezTo>
                    <a:cubicBezTo>
                      <a:pt x="16" y="4"/>
                      <a:pt x="15" y="10"/>
                      <a:pt x="23" y="8"/>
                    </a:cubicBezTo>
                    <a:cubicBezTo>
                      <a:pt x="23" y="10"/>
                      <a:pt x="23" y="13"/>
                      <a:pt x="23" y="15"/>
                    </a:cubicBezTo>
                    <a:cubicBezTo>
                      <a:pt x="22" y="15"/>
                      <a:pt x="20" y="15"/>
                      <a:pt x="19" y="15"/>
                    </a:cubicBezTo>
                    <a:cubicBezTo>
                      <a:pt x="19" y="17"/>
                      <a:pt x="19" y="18"/>
                      <a:pt x="17" y="18"/>
                    </a:cubicBezTo>
                    <a:cubicBezTo>
                      <a:pt x="21" y="22"/>
                      <a:pt x="16" y="23"/>
                      <a:pt x="16" y="27"/>
                    </a:cubicBezTo>
                    <a:cubicBezTo>
                      <a:pt x="16" y="28"/>
                      <a:pt x="11" y="29"/>
                      <a:pt x="15" y="30"/>
                    </a:cubicBezTo>
                    <a:cubicBezTo>
                      <a:pt x="15" y="33"/>
                      <a:pt x="9" y="31"/>
                      <a:pt x="7" y="31"/>
                    </a:cubicBezTo>
                    <a:cubicBezTo>
                      <a:pt x="8" y="29"/>
                      <a:pt x="6" y="29"/>
                      <a:pt x="6" y="27"/>
                    </a:cubicBezTo>
                    <a:cubicBezTo>
                      <a:pt x="5" y="25"/>
                      <a:pt x="7" y="24"/>
                      <a:pt x="9" y="24"/>
                    </a:cubicBezTo>
                    <a:cubicBezTo>
                      <a:pt x="6" y="22"/>
                      <a:pt x="5" y="18"/>
                      <a:pt x="0" y="20"/>
                    </a:cubicBezTo>
                    <a:cubicBezTo>
                      <a:pt x="0" y="15"/>
                      <a:pt x="4" y="16"/>
                      <a:pt x="6" y="14"/>
                    </a:cubicBezTo>
                    <a:cubicBezTo>
                      <a:pt x="6" y="6"/>
                      <a:pt x="6" y="6"/>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7" name="Freeform 81"/>
              <p:cNvSpPr/>
              <p:nvPr>
                <p:custDataLst>
                  <p:tags r:id="rId106"/>
                </p:custDataLst>
              </p:nvPr>
            </p:nvSpPr>
            <p:spPr bwMode="auto">
              <a:xfrm>
                <a:off x="4330947" y="3703974"/>
                <a:ext cx="57719" cy="60027"/>
              </a:xfrm>
              <a:custGeom>
                <a:avLst/>
                <a:gdLst>
                  <a:gd name="T0" fmla="*/ 20 w 21"/>
                  <a:gd name="T1" fmla="*/ 2 h 22"/>
                  <a:gd name="T2" fmla="*/ 20 w 21"/>
                  <a:gd name="T3" fmla="*/ 10 h 22"/>
                  <a:gd name="T4" fmla="*/ 18 w 21"/>
                  <a:gd name="T5" fmla="*/ 7 h 22"/>
                  <a:gd name="T6" fmla="*/ 17 w 21"/>
                  <a:gd name="T7" fmla="*/ 9 h 22"/>
                  <a:gd name="T8" fmla="*/ 17 w 21"/>
                  <a:gd name="T9" fmla="*/ 16 h 22"/>
                  <a:gd name="T10" fmla="*/ 14 w 21"/>
                  <a:gd name="T11" fmla="*/ 16 h 22"/>
                  <a:gd name="T12" fmla="*/ 14 w 21"/>
                  <a:gd name="T13" fmla="*/ 19 h 22"/>
                  <a:gd name="T14" fmla="*/ 9 w 21"/>
                  <a:gd name="T15" fmla="*/ 22 h 22"/>
                  <a:gd name="T16" fmla="*/ 6 w 21"/>
                  <a:gd name="T17" fmla="*/ 18 h 22"/>
                  <a:gd name="T18" fmla="*/ 3 w 21"/>
                  <a:gd name="T19" fmla="*/ 15 h 22"/>
                  <a:gd name="T20" fmla="*/ 0 w 21"/>
                  <a:gd name="T21" fmla="*/ 6 h 22"/>
                  <a:gd name="T22" fmla="*/ 12 w 21"/>
                  <a:gd name="T23" fmla="*/ 3 h 22"/>
                  <a:gd name="T24" fmla="*/ 20 w 21"/>
                  <a:gd name="T25"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2">
                    <a:moveTo>
                      <a:pt x="20" y="2"/>
                    </a:moveTo>
                    <a:cubicBezTo>
                      <a:pt x="19" y="4"/>
                      <a:pt x="21" y="7"/>
                      <a:pt x="20" y="10"/>
                    </a:cubicBezTo>
                    <a:cubicBezTo>
                      <a:pt x="19" y="11"/>
                      <a:pt x="18" y="8"/>
                      <a:pt x="18" y="7"/>
                    </a:cubicBezTo>
                    <a:cubicBezTo>
                      <a:pt x="18" y="8"/>
                      <a:pt x="17" y="8"/>
                      <a:pt x="17" y="9"/>
                    </a:cubicBezTo>
                    <a:cubicBezTo>
                      <a:pt x="16" y="11"/>
                      <a:pt x="18" y="14"/>
                      <a:pt x="17" y="16"/>
                    </a:cubicBezTo>
                    <a:cubicBezTo>
                      <a:pt x="16" y="17"/>
                      <a:pt x="14" y="16"/>
                      <a:pt x="14" y="16"/>
                    </a:cubicBezTo>
                    <a:cubicBezTo>
                      <a:pt x="13" y="17"/>
                      <a:pt x="14" y="19"/>
                      <a:pt x="14" y="19"/>
                    </a:cubicBezTo>
                    <a:cubicBezTo>
                      <a:pt x="12" y="21"/>
                      <a:pt x="9" y="19"/>
                      <a:pt x="9" y="22"/>
                    </a:cubicBezTo>
                    <a:cubicBezTo>
                      <a:pt x="8" y="21"/>
                      <a:pt x="7" y="19"/>
                      <a:pt x="6" y="18"/>
                    </a:cubicBezTo>
                    <a:cubicBezTo>
                      <a:pt x="6" y="17"/>
                      <a:pt x="4" y="16"/>
                      <a:pt x="3" y="15"/>
                    </a:cubicBezTo>
                    <a:cubicBezTo>
                      <a:pt x="2" y="12"/>
                      <a:pt x="4" y="8"/>
                      <a:pt x="0" y="6"/>
                    </a:cubicBezTo>
                    <a:cubicBezTo>
                      <a:pt x="2" y="4"/>
                      <a:pt x="7" y="4"/>
                      <a:pt x="12" y="3"/>
                    </a:cubicBezTo>
                    <a:cubicBezTo>
                      <a:pt x="15" y="2"/>
                      <a:pt x="17" y="0"/>
                      <a:pt x="2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8" name="Freeform 82"/>
              <p:cNvSpPr/>
              <p:nvPr>
                <p:custDataLst>
                  <p:tags r:id="rId107"/>
                </p:custDataLst>
              </p:nvPr>
            </p:nvSpPr>
            <p:spPr bwMode="auto">
              <a:xfrm>
                <a:off x="6773834" y="1123951"/>
                <a:ext cx="991607" cy="742262"/>
              </a:xfrm>
              <a:custGeom>
                <a:avLst/>
                <a:gdLst>
                  <a:gd name="T0" fmla="*/ 258 w 364"/>
                  <a:gd name="T1" fmla="*/ 30 h 272"/>
                  <a:gd name="T2" fmla="*/ 273 w 364"/>
                  <a:gd name="T3" fmla="*/ 32 h 272"/>
                  <a:gd name="T4" fmla="*/ 294 w 364"/>
                  <a:gd name="T5" fmla="*/ 27 h 272"/>
                  <a:gd name="T6" fmla="*/ 306 w 364"/>
                  <a:gd name="T7" fmla="*/ 29 h 272"/>
                  <a:gd name="T8" fmla="*/ 304 w 364"/>
                  <a:gd name="T9" fmla="*/ 33 h 272"/>
                  <a:gd name="T10" fmla="*/ 343 w 364"/>
                  <a:gd name="T11" fmla="*/ 26 h 272"/>
                  <a:gd name="T12" fmla="*/ 363 w 364"/>
                  <a:gd name="T13" fmla="*/ 30 h 272"/>
                  <a:gd name="T14" fmla="*/ 337 w 364"/>
                  <a:gd name="T15" fmla="*/ 43 h 272"/>
                  <a:gd name="T16" fmla="*/ 329 w 364"/>
                  <a:gd name="T17" fmla="*/ 54 h 272"/>
                  <a:gd name="T18" fmla="*/ 316 w 364"/>
                  <a:gd name="T19" fmla="*/ 69 h 272"/>
                  <a:gd name="T20" fmla="*/ 319 w 364"/>
                  <a:gd name="T21" fmla="*/ 82 h 272"/>
                  <a:gd name="T22" fmla="*/ 310 w 364"/>
                  <a:gd name="T23" fmla="*/ 95 h 272"/>
                  <a:gd name="T24" fmla="*/ 320 w 364"/>
                  <a:gd name="T25" fmla="*/ 113 h 272"/>
                  <a:gd name="T26" fmla="*/ 311 w 364"/>
                  <a:gd name="T27" fmla="*/ 126 h 272"/>
                  <a:gd name="T28" fmla="*/ 301 w 364"/>
                  <a:gd name="T29" fmla="*/ 138 h 272"/>
                  <a:gd name="T30" fmla="*/ 316 w 364"/>
                  <a:gd name="T31" fmla="*/ 165 h 272"/>
                  <a:gd name="T32" fmla="*/ 292 w 364"/>
                  <a:gd name="T33" fmla="*/ 162 h 272"/>
                  <a:gd name="T34" fmla="*/ 291 w 364"/>
                  <a:gd name="T35" fmla="*/ 171 h 272"/>
                  <a:gd name="T36" fmla="*/ 280 w 364"/>
                  <a:gd name="T37" fmla="*/ 186 h 272"/>
                  <a:gd name="T38" fmla="*/ 257 w 364"/>
                  <a:gd name="T39" fmla="*/ 192 h 272"/>
                  <a:gd name="T40" fmla="*/ 245 w 364"/>
                  <a:gd name="T41" fmla="*/ 199 h 272"/>
                  <a:gd name="T42" fmla="*/ 237 w 364"/>
                  <a:gd name="T43" fmla="*/ 208 h 272"/>
                  <a:gd name="T44" fmla="*/ 205 w 364"/>
                  <a:gd name="T45" fmla="*/ 217 h 272"/>
                  <a:gd name="T46" fmla="*/ 196 w 364"/>
                  <a:gd name="T47" fmla="*/ 230 h 272"/>
                  <a:gd name="T48" fmla="*/ 187 w 364"/>
                  <a:gd name="T49" fmla="*/ 242 h 272"/>
                  <a:gd name="T50" fmla="*/ 184 w 364"/>
                  <a:gd name="T51" fmla="*/ 254 h 272"/>
                  <a:gd name="T52" fmla="*/ 165 w 364"/>
                  <a:gd name="T53" fmla="*/ 266 h 272"/>
                  <a:gd name="T54" fmla="*/ 144 w 364"/>
                  <a:gd name="T55" fmla="*/ 255 h 272"/>
                  <a:gd name="T56" fmla="*/ 132 w 364"/>
                  <a:gd name="T57" fmla="*/ 241 h 272"/>
                  <a:gd name="T58" fmla="*/ 125 w 364"/>
                  <a:gd name="T59" fmla="*/ 230 h 272"/>
                  <a:gd name="T60" fmla="*/ 119 w 364"/>
                  <a:gd name="T61" fmla="*/ 208 h 272"/>
                  <a:gd name="T62" fmla="*/ 122 w 364"/>
                  <a:gd name="T63" fmla="*/ 201 h 272"/>
                  <a:gd name="T64" fmla="*/ 132 w 364"/>
                  <a:gd name="T65" fmla="*/ 189 h 272"/>
                  <a:gd name="T66" fmla="*/ 126 w 364"/>
                  <a:gd name="T67" fmla="*/ 174 h 272"/>
                  <a:gd name="T68" fmla="*/ 129 w 364"/>
                  <a:gd name="T69" fmla="*/ 162 h 272"/>
                  <a:gd name="T70" fmla="*/ 114 w 364"/>
                  <a:gd name="T71" fmla="*/ 158 h 272"/>
                  <a:gd name="T72" fmla="*/ 104 w 364"/>
                  <a:gd name="T73" fmla="*/ 138 h 272"/>
                  <a:gd name="T74" fmla="*/ 94 w 364"/>
                  <a:gd name="T75" fmla="*/ 118 h 272"/>
                  <a:gd name="T76" fmla="*/ 67 w 364"/>
                  <a:gd name="T77" fmla="*/ 104 h 272"/>
                  <a:gd name="T78" fmla="*/ 30 w 364"/>
                  <a:gd name="T79" fmla="*/ 106 h 272"/>
                  <a:gd name="T80" fmla="*/ 30 w 364"/>
                  <a:gd name="T81" fmla="*/ 97 h 272"/>
                  <a:gd name="T82" fmla="*/ 15 w 364"/>
                  <a:gd name="T83" fmla="*/ 84 h 272"/>
                  <a:gd name="T84" fmla="*/ 22 w 364"/>
                  <a:gd name="T85" fmla="*/ 70 h 272"/>
                  <a:gd name="T86" fmla="*/ 40 w 364"/>
                  <a:gd name="T87" fmla="*/ 63 h 272"/>
                  <a:gd name="T88" fmla="*/ 43 w 364"/>
                  <a:gd name="T89" fmla="*/ 54 h 272"/>
                  <a:gd name="T90" fmla="*/ 39 w 364"/>
                  <a:gd name="T91" fmla="*/ 48 h 272"/>
                  <a:gd name="T92" fmla="*/ 52 w 364"/>
                  <a:gd name="T93" fmla="*/ 43 h 272"/>
                  <a:gd name="T94" fmla="*/ 67 w 364"/>
                  <a:gd name="T95" fmla="*/ 29 h 272"/>
                  <a:gd name="T96" fmla="*/ 111 w 364"/>
                  <a:gd name="T97" fmla="*/ 23 h 272"/>
                  <a:gd name="T98" fmla="*/ 132 w 364"/>
                  <a:gd name="T99" fmla="*/ 29 h 272"/>
                  <a:gd name="T100" fmla="*/ 151 w 364"/>
                  <a:gd name="T101" fmla="*/ 18 h 272"/>
                  <a:gd name="T102" fmla="*/ 169 w 364"/>
                  <a:gd name="T103" fmla="*/ 20 h 272"/>
                  <a:gd name="T104" fmla="*/ 175 w 364"/>
                  <a:gd name="T105" fmla="*/ 9 h 272"/>
                  <a:gd name="T106" fmla="*/ 209 w 364"/>
                  <a:gd name="T107" fmla="*/ 2 h 272"/>
                  <a:gd name="T108" fmla="*/ 257 w 364"/>
                  <a:gd name="T109" fmla="*/ 1 h 272"/>
                  <a:gd name="T110" fmla="*/ 292 w 364"/>
                  <a:gd name="T111" fmla="*/ 12 h 272"/>
                  <a:gd name="T112" fmla="*/ 304 w 364"/>
                  <a:gd name="T113" fmla="*/ 21 h 272"/>
                  <a:gd name="T114" fmla="*/ 254 w 364"/>
                  <a:gd name="T11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4" h="272">
                    <a:moveTo>
                      <a:pt x="246" y="27"/>
                    </a:moveTo>
                    <a:cubicBezTo>
                      <a:pt x="247" y="29"/>
                      <a:pt x="249" y="28"/>
                      <a:pt x="249" y="30"/>
                    </a:cubicBezTo>
                    <a:cubicBezTo>
                      <a:pt x="251" y="32"/>
                      <a:pt x="253" y="29"/>
                      <a:pt x="254" y="29"/>
                    </a:cubicBezTo>
                    <a:cubicBezTo>
                      <a:pt x="256" y="29"/>
                      <a:pt x="256" y="30"/>
                      <a:pt x="258" y="30"/>
                    </a:cubicBezTo>
                    <a:cubicBezTo>
                      <a:pt x="259" y="30"/>
                      <a:pt x="260" y="29"/>
                      <a:pt x="261" y="29"/>
                    </a:cubicBezTo>
                    <a:cubicBezTo>
                      <a:pt x="263" y="28"/>
                      <a:pt x="264" y="29"/>
                      <a:pt x="266" y="29"/>
                    </a:cubicBezTo>
                    <a:cubicBezTo>
                      <a:pt x="271" y="28"/>
                      <a:pt x="278" y="25"/>
                      <a:pt x="282" y="27"/>
                    </a:cubicBezTo>
                    <a:cubicBezTo>
                      <a:pt x="281" y="30"/>
                      <a:pt x="274" y="28"/>
                      <a:pt x="273" y="32"/>
                    </a:cubicBezTo>
                    <a:cubicBezTo>
                      <a:pt x="273" y="35"/>
                      <a:pt x="276" y="32"/>
                      <a:pt x="276" y="32"/>
                    </a:cubicBezTo>
                    <a:cubicBezTo>
                      <a:pt x="279" y="32"/>
                      <a:pt x="279" y="34"/>
                      <a:pt x="283" y="32"/>
                    </a:cubicBezTo>
                    <a:cubicBezTo>
                      <a:pt x="284" y="31"/>
                      <a:pt x="285" y="31"/>
                      <a:pt x="286" y="30"/>
                    </a:cubicBezTo>
                    <a:cubicBezTo>
                      <a:pt x="287" y="30"/>
                      <a:pt x="294" y="27"/>
                      <a:pt x="294" y="27"/>
                    </a:cubicBezTo>
                    <a:cubicBezTo>
                      <a:pt x="297" y="31"/>
                      <a:pt x="292" y="26"/>
                      <a:pt x="295" y="26"/>
                    </a:cubicBezTo>
                    <a:cubicBezTo>
                      <a:pt x="296" y="26"/>
                      <a:pt x="299" y="26"/>
                      <a:pt x="300" y="26"/>
                    </a:cubicBezTo>
                    <a:cubicBezTo>
                      <a:pt x="300" y="25"/>
                      <a:pt x="303" y="23"/>
                      <a:pt x="307" y="24"/>
                    </a:cubicBezTo>
                    <a:cubicBezTo>
                      <a:pt x="307" y="26"/>
                      <a:pt x="307" y="28"/>
                      <a:pt x="306" y="29"/>
                    </a:cubicBezTo>
                    <a:cubicBezTo>
                      <a:pt x="305" y="30"/>
                      <a:pt x="303" y="31"/>
                      <a:pt x="303" y="32"/>
                    </a:cubicBezTo>
                    <a:cubicBezTo>
                      <a:pt x="301" y="33"/>
                      <a:pt x="300" y="37"/>
                      <a:pt x="297" y="36"/>
                    </a:cubicBezTo>
                    <a:cubicBezTo>
                      <a:pt x="298" y="41"/>
                      <a:pt x="300" y="35"/>
                      <a:pt x="303" y="36"/>
                    </a:cubicBezTo>
                    <a:cubicBezTo>
                      <a:pt x="304" y="37"/>
                      <a:pt x="303" y="34"/>
                      <a:pt x="304" y="33"/>
                    </a:cubicBezTo>
                    <a:cubicBezTo>
                      <a:pt x="306" y="32"/>
                      <a:pt x="311" y="34"/>
                      <a:pt x="311" y="30"/>
                    </a:cubicBezTo>
                    <a:cubicBezTo>
                      <a:pt x="315" y="35"/>
                      <a:pt x="324" y="28"/>
                      <a:pt x="326" y="32"/>
                    </a:cubicBezTo>
                    <a:cubicBezTo>
                      <a:pt x="328" y="30"/>
                      <a:pt x="329" y="29"/>
                      <a:pt x="331" y="27"/>
                    </a:cubicBezTo>
                    <a:cubicBezTo>
                      <a:pt x="336" y="29"/>
                      <a:pt x="338" y="26"/>
                      <a:pt x="343" y="26"/>
                    </a:cubicBezTo>
                    <a:cubicBezTo>
                      <a:pt x="342" y="26"/>
                      <a:pt x="344" y="27"/>
                      <a:pt x="344" y="27"/>
                    </a:cubicBezTo>
                    <a:cubicBezTo>
                      <a:pt x="345" y="27"/>
                      <a:pt x="351" y="26"/>
                      <a:pt x="352" y="27"/>
                    </a:cubicBezTo>
                    <a:cubicBezTo>
                      <a:pt x="353" y="29"/>
                      <a:pt x="352" y="27"/>
                      <a:pt x="354" y="27"/>
                    </a:cubicBezTo>
                    <a:cubicBezTo>
                      <a:pt x="357" y="28"/>
                      <a:pt x="360" y="31"/>
                      <a:pt x="363" y="30"/>
                    </a:cubicBezTo>
                    <a:cubicBezTo>
                      <a:pt x="364" y="33"/>
                      <a:pt x="362" y="32"/>
                      <a:pt x="360" y="33"/>
                    </a:cubicBezTo>
                    <a:cubicBezTo>
                      <a:pt x="360" y="34"/>
                      <a:pt x="358" y="36"/>
                      <a:pt x="357" y="36"/>
                    </a:cubicBezTo>
                    <a:cubicBezTo>
                      <a:pt x="354" y="38"/>
                      <a:pt x="348" y="37"/>
                      <a:pt x="347" y="42"/>
                    </a:cubicBezTo>
                    <a:cubicBezTo>
                      <a:pt x="343" y="42"/>
                      <a:pt x="339" y="41"/>
                      <a:pt x="337" y="43"/>
                    </a:cubicBezTo>
                    <a:cubicBezTo>
                      <a:pt x="339" y="46"/>
                      <a:pt x="341" y="47"/>
                      <a:pt x="335" y="46"/>
                    </a:cubicBezTo>
                    <a:cubicBezTo>
                      <a:pt x="335" y="48"/>
                      <a:pt x="338" y="48"/>
                      <a:pt x="340" y="48"/>
                    </a:cubicBezTo>
                    <a:cubicBezTo>
                      <a:pt x="337" y="52"/>
                      <a:pt x="330" y="51"/>
                      <a:pt x="329" y="57"/>
                    </a:cubicBezTo>
                    <a:cubicBezTo>
                      <a:pt x="327" y="57"/>
                      <a:pt x="330" y="54"/>
                      <a:pt x="329" y="54"/>
                    </a:cubicBezTo>
                    <a:cubicBezTo>
                      <a:pt x="328" y="53"/>
                      <a:pt x="325" y="56"/>
                      <a:pt x="322" y="57"/>
                    </a:cubicBezTo>
                    <a:cubicBezTo>
                      <a:pt x="322" y="58"/>
                      <a:pt x="324" y="58"/>
                      <a:pt x="325" y="58"/>
                    </a:cubicBezTo>
                    <a:cubicBezTo>
                      <a:pt x="321" y="61"/>
                      <a:pt x="323" y="61"/>
                      <a:pt x="322" y="66"/>
                    </a:cubicBezTo>
                    <a:cubicBezTo>
                      <a:pt x="322" y="67"/>
                      <a:pt x="317" y="68"/>
                      <a:pt x="316" y="69"/>
                    </a:cubicBezTo>
                    <a:cubicBezTo>
                      <a:pt x="315" y="69"/>
                      <a:pt x="317" y="72"/>
                      <a:pt x="316" y="73"/>
                    </a:cubicBezTo>
                    <a:cubicBezTo>
                      <a:pt x="315" y="74"/>
                      <a:pt x="312" y="74"/>
                      <a:pt x="310" y="75"/>
                    </a:cubicBezTo>
                    <a:cubicBezTo>
                      <a:pt x="311" y="77"/>
                      <a:pt x="313" y="77"/>
                      <a:pt x="313" y="79"/>
                    </a:cubicBezTo>
                    <a:cubicBezTo>
                      <a:pt x="314" y="82"/>
                      <a:pt x="317" y="81"/>
                      <a:pt x="319" y="82"/>
                    </a:cubicBezTo>
                    <a:cubicBezTo>
                      <a:pt x="319" y="82"/>
                      <a:pt x="318" y="85"/>
                      <a:pt x="319" y="85"/>
                    </a:cubicBezTo>
                    <a:cubicBezTo>
                      <a:pt x="320" y="86"/>
                      <a:pt x="322" y="85"/>
                      <a:pt x="323" y="86"/>
                    </a:cubicBezTo>
                    <a:cubicBezTo>
                      <a:pt x="323" y="89"/>
                      <a:pt x="325" y="90"/>
                      <a:pt x="325" y="92"/>
                    </a:cubicBezTo>
                    <a:cubicBezTo>
                      <a:pt x="320" y="94"/>
                      <a:pt x="316" y="93"/>
                      <a:pt x="310" y="95"/>
                    </a:cubicBezTo>
                    <a:cubicBezTo>
                      <a:pt x="314" y="99"/>
                      <a:pt x="317" y="103"/>
                      <a:pt x="325" y="103"/>
                    </a:cubicBezTo>
                    <a:cubicBezTo>
                      <a:pt x="324" y="105"/>
                      <a:pt x="326" y="106"/>
                      <a:pt x="328" y="106"/>
                    </a:cubicBezTo>
                    <a:cubicBezTo>
                      <a:pt x="329" y="109"/>
                      <a:pt x="325" y="108"/>
                      <a:pt x="325" y="110"/>
                    </a:cubicBezTo>
                    <a:cubicBezTo>
                      <a:pt x="325" y="112"/>
                      <a:pt x="323" y="113"/>
                      <a:pt x="320" y="113"/>
                    </a:cubicBezTo>
                    <a:cubicBezTo>
                      <a:pt x="319" y="119"/>
                      <a:pt x="326" y="115"/>
                      <a:pt x="325" y="121"/>
                    </a:cubicBezTo>
                    <a:cubicBezTo>
                      <a:pt x="322" y="120"/>
                      <a:pt x="322" y="122"/>
                      <a:pt x="323" y="122"/>
                    </a:cubicBezTo>
                    <a:cubicBezTo>
                      <a:pt x="322" y="126"/>
                      <a:pt x="319" y="121"/>
                      <a:pt x="316" y="122"/>
                    </a:cubicBezTo>
                    <a:cubicBezTo>
                      <a:pt x="313" y="122"/>
                      <a:pt x="315" y="127"/>
                      <a:pt x="311" y="126"/>
                    </a:cubicBezTo>
                    <a:cubicBezTo>
                      <a:pt x="311" y="129"/>
                      <a:pt x="313" y="130"/>
                      <a:pt x="314" y="131"/>
                    </a:cubicBezTo>
                    <a:cubicBezTo>
                      <a:pt x="314" y="133"/>
                      <a:pt x="311" y="132"/>
                      <a:pt x="309" y="132"/>
                    </a:cubicBezTo>
                    <a:cubicBezTo>
                      <a:pt x="304" y="133"/>
                      <a:pt x="301" y="136"/>
                      <a:pt x="297" y="137"/>
                    </a:cubicBezTo>
                    <a:cubicBezTo>
                      <a:pt x="297" y="139"/>
                      <a:pt x="300" y="138"/>
                      <a:pt x="301" y="138"/>
                    </a:cubicBezTo>
                    <a:cubicBezTo>
                      <a:pt x="303" y="139"/>
                      <a:pt x="303" y="144"/>
                      <a:pt x="307" y="143"/>
                    </a:cubicBezTo>
                    <a:cubicBezTo>
                      <a:pt x="308" y="146"/>
                      <a:pt x="305" y="146"/>
                      <a:pt x="304" y="147"/>
                    </a:cubicBezTo>
                    <a:cubicBezTo>
                      <a:pt x="303" y="149"/>
                      <a:pt x="306" y="154"/>
                      <a:pt x="303" y="155"/>
                    </a:cubicBezTo>
                    <a:cubicBezTo>
                      <a:pt x="305" y="160"/>
                      <a:pt x="315" y="158"/>
                      <a:pt x="316" y="165"/>
                    </a:cubicBezTo>
                    <a:cubicBezTo>
                      <a:pt x="314" y="165"/>
                      <a:pt x="310" y="166"/>
                      <a:pt x="310" y="164"/>
                    </a:cubicBezTo>
                    <a:cubicBezTo>
                      <a:pt x="308" y="164"/>
                      <a:pt x="309" y="165"/>
                      <a:pt x="310" y="165"/>
                    </a:cubicBezTo>
                    <a:cubicBezTo>
                      <a:pt x="306" y="169"/>
                      <a:pt x="304" y="169"/>
                      <a:pt x="297" y="168"/>
                    </a:cubicBezTo>
                    <a:cubicBezTo>
                      <a:pt x="299" y="162"/>
                      <a:pt x="290" y="168"/>
                      <a:pt x="292" y="162"/>
                    </a:cubicBezTo>
                    <a:cubicBezTo>
                      <a:pt x="288" y="161"/>
                      <a:pt x="288" y="165"/>
                      <a:pt x="283" y="164"/>
                    </a:cubicBezTo>
                    <a:cubicBezTo>
                      <a:pt x="285" y="165"/>
                      <a:pt x="285" y="167"/>
                      <a:pt x="282" y="166"/>
                    </a:cubicBezTo>
                    <a:cubicBezTo>
                      <a:pt x="282" y="169"/>
                      <a:pt x="291" y="169"/>
                      <a:pt x="283" y="169"/>
                    </a:cubicBezTo>
                    <a:cubicBezTo>
                      <a:pt x="285" y="172"/>
                      <a:pt x="288" y="171"/>
                      <a:pt x="291" y="171"/>
                    </a:cubicBezTo>
                    <a:cubicBezTo>
                      <a:pt x="294" y="171"/>
                      <a:pt x="298" y="173"/>
                      <a:pt x="303" y="172"/>
                    </a:cubicBezTo>
                    <a:cubicBezTo>
                      <a:pt x="300" y="177"/>
                      <a:pt x="296" y="181"/>
                      <a:pt x="292" y="184"/>
                    </a:cubicBezTo>
                    <a:cubicBezTo>
                      <a:pt x="289" y="184"/>
                      <a:pt x="286" y="185"/>
                      <a:pt x="283" y="186"/>
                    </a:cubicBezTo>
                    <a:cubicBezTo>
                      <a:pt x="283" y="186"/>
                      <a:pt x="281" y="185"/>
                      <a:pt x="280" y="186"/>
                    </a:cubicBezTo>
                    <a:cubicBezTo>
                      <a:pt x="279" y="188"/>
                      <a:pt x="280" y="186"/>
                      <a:pt x="277" y="186"/>
                    </a:cubicBezTo>
                    <a:cubicBezTo>
                      <a:pt x="273" y="186"/>
                      <a:pt x="270" y="189"/>
                      <a:pt x="264" y="189"/>
                    </a:cubicBezTo>
                    <a:cubicBezTo>
                      <a:pt x="262" y="189"/>
                      <a:pt x="264" y="191"/>
                      <a:pt x="264" y="190"/>
                    </a:cubicBezTo>
                    <a:cubicBezTo>
                      <a:pt x="262" y="194"/>
                      <a:pt x="261" y="191"/>
                      <a:pt x="257" y="192"/>
                    </a:cubicBezTo>
                    <a:cubicBezTo>
                      <a:pt x="257" y="193"/>
                      <a:pt x="258" y="193"/>
                      <a:pt x="260" y="193"/>
                    </a:cubicBezTo>
                    <a:cubicBezTo>
                      <a:pt x="260" y="195"/>
                      <a:pt x="249" y="196"/>
                      <a:pt x="251" y="192"/>
                    </a:cubicBezTo>
                    <a:cubicBezTo>
                      <a:pt x="250" y="192"/>
                      <a:pt x="245" y="192"/>
                      <a:pt x="245" y="193"/>
                    </a:cubicBezTo>
                    <a:cubicBezTo>
                      <a:pt x="244" y="195"/>
                      <a:pt x="246" y="198"/>
                      <a:pt x="245" y="199"/>
                    </a:cubicBezTo>
                    <a:cubicBezTo>
                      <a:pt x="245" y="199"/>
                      <a:pt x="241" y="197"/>
                      <a:pt x="240" y="199"/>
                    </a:cubicBezTo>
                    <a:cubicBezTo>
                      <a:pt x="240" y="200"/>
                      <a:pt x="243" y="202"/>
                      <a:pt x="242" y="204"/>
                    </a:cubicBezTo>
                    <a:cubicBezTo>
                      <a:pt x="240" y="205"/>
                      <a:pt x="240" y="204"/>
                      <a:pt x="237" y="204"/>
                    </a:cubicBezTo>
                    <a:cubicBezTo>
                      <a:pt x="237" y="205"/>
                      <a:pt x="237" y="207"/>
                      <a:pt x="237" y="208"/>
                    </a:cubicBezTo>
                    <a:cubicBezTo>
                      <a:pt x="236" y="208"/>
                      <a:pt x="235" y="208"/>
                      <a:pt x="234" y="208"/>
                    </a:cubicBezTo>
                    <a:cubicBezTo>
                      <a:pt x="233" y="208"/>
                      <a:pt x="234" y="210"/>
                      <a:pt x="233" y="211"/>
                    </a:cubicBezTo>
                    <a:cubicBezTo>
                      <a:pt x="231" y="212"/>
                      <a:pt x="225" y="211"/>
                      <a:pt x="226" y="215"/>
                    </a:cubicBezTo>
                    <a:cubicBezTo>
                      <a:pt x="220" y="217"/>
                      <a:pt x="213" y="217"/>
                      <a:pt x="205" y="217"/>
                    </a:cubicBezTo>
                    <a:cubicBezTo>
                      <a:pt x="202" y="219"/>
                      <a:pt x="200" y="226"/>
                      <a:pt x="196" y="223"/>
                    </a:cubicBezTo>
                    <a:cubicBezTo>
                      <a:pt x="196" y="224"/>
                      <a:pt x="198" y="225"/>
                      <a:pt x="197" y="227"/>
                    </a:cubicBezTo>
                    <a:cubicBezTo>
                      <a:pt x="197" y="228"/>
                      <a:pt x="195" y="227"/>
                      <a:pt x="194" y="227"/>
                    </a:cubicBezTo>
                    <a:cubicBezTo>
                      <a:pt x="194" y="228"/>
                      <a:pt x="196" y="229"/>
                      <a:pt x="196" y="230"/>
                    </a:cubicBezTo>
                    <a:cubicBezTo>
                      <a:pt x="196" y="230"/>
                      <a:pt x="194" y="231"/>
                      <a:pt x="194" y="232"/>
                    </a:cubicBezTo>
                    <a:cubicBezTo>
                      <a:pt x="194" y="233"/>
                      <a:pt x="190" y="237"/>
                      <a:pt x="193" y="238"/>
                    </a:cubicBezTo>
                    <a:cubicBezTo>
                      <a:pt x="193" y="239"/>
                      <a:pt x="191" y="238"/>
                      <a:pt x="190" y="239"/>
                    </a:cubicBezTo>
                    <a:cubicBezTo>
                      <a:pt x="189" y="240"/>
                      <a:pt x="187" y="241"/>
                      <a:pt x="187" y="242"/>
                    </a:cubicBezTo>
                    <a:cubicBezTo>
                      <a:pt x="187" y="243"/>
                      <a:pt x="187" y="245"/>
                      <a:pt x="187" y="245"/>
                    </a:cubicBezTo>
                    <a:cubicBezTo>
                      <a:pt x="185" y="247"/>
                      <a:pt x="187" y="248"/>
                      <a:pt x="186" y="251"/>
                    </a:cubicBezTo>
                    <a:cubicBezTo>
                      <a:pt x="185" y="251"/>
                      <a:pt x="183" y="251"/>
                      <a:pt x="183" y="251"/>
                    </a:cubicBezTo>
                    <a:cubicBezTo>
                      <a:pt x="182" y="252"/>
                      <a:pt x="184" y="253"/>
                      <a:pt x="184" y="254"/>
                    </a:cubicBezTo>
                    <a:cubicBezTo>
                      <a:pt x="184" y="256"/>
                      <a:pt x="183" y="256"/>
                      <a:pt x="183" y="258"/>
                    </a:cubicBezTo>
                    <a:cubicBezTo>
                      <a:pt x="182" y="259"/>
                      <a:pt x="184" y="262"/>
                      <a:pt x="184" y="261"/>
                    </a:cubicBezTo>
                    <a:cubicBezTo>
                      <a:pt x="182" y="266"/>
                      <a:pt x="180" y="269"/>
                      <a:pt x="175" y="272"/>
                    </a:cubicBezTo>
                    <a:cubicBezTo>
                      <a:pt x="170" y="271"/>
                      <a:pt x="168" y="268"/>
                      <a:pt x="165" y="266"/>
                    </a:cubicBezTo>
                    <a:cubicBezTo>
                      <a:pt x="160" y="271"/>
                      <a:pt x="152" y="262"/>
                      <a:pt x="153" y="263"/>
                    </a:cubicBezTo>
                    <a:cubicBezTo>
                      <a:pt x="152" y="262"/>
                      <a:pt x="151" y="266"/>
                      <a:pt x="151" y="266"/>
                    </a:cubicBezTo>
                    <a:cubicBezTo>
                      <a:pt x="150" y="265"/>
                      <a:pt x="150" y="263"/>
                      <a:pt x="148" y="261"/>
                    </a:cubicBezTo>
                    <a:cubicBezTo>
                      <a:pt x="147" y="260"/>
                      <a:pt x="143" y="260"/>
                      <a:pt x="144" y="255"/>
                    </a:cubicBezTo>
                    <a:cubicBezTo>
                      <a:pt x="143" y="253"/>
                      <a:pt x="140" y="252"/>
                      <a:pt x="138" y="251"/>
                    </a:cubicBezTo>
                    <a:cubicBezTo>
                      <a:pt x="138" y="250"/>
                      <a:pt x="140" y="250"/>
                      <a:pt x="141" y="249"/>
                    </a:cubicBezTo>
                    <a:cubicBezTo>
                      <a:pt x="141" y="246"/>
                      <a:pt x="137" y="247"/>
                      <a:pt x="135" y="245"/>
                    </a:cubicBezTo>
                    <a:cubicBezTo>
                      <a:pt x="134" y="244"/>
                      <a:pt x="134" y="241"/>
                      <a:pt x="132" y="241"/>
                    </a:cubicBezTo>
                    <a:cubicBezTo>
                      <a:pt x="130" y="244"/>
                      <a:pt x="132" y="238"/>
                      <a:pt x="132" y="239"/>
                    </a:cubicBezTo>
                    <a:cubicBezTo>
                      <a:pt x="132" y="237"/>
                      <a:pt x="130" y="239"/>
                      <a:pt x="129" y="238"/>
                    </a:cubicBezTo>
                    <a:cubicBezTo>
                      <a:pt x="128" y="236"/>
                      <a:pt x="130" y="233"/>
                      <a:pt x="128" y="233"/>
                    </a:cubicBezTo>
                    <a:cubicBezTo>
                      <a:pt x="125" y="233"/>
                      <a:pt x="127" y="227"/>
                      <a:pt x="125" y="230"/>
                    </a:cubicBezTo>
                    <a:cubicBezTo>
                      <a:pt x="123" y="229"/>
                      <a:pt x="123" y="227"/>
                      <a:pt x="120" y="227"/>
                    </a:cubicBezTo>
                    <a:cubicBezTo>
                      <a:pt x="121" y="225"/>
                      <a:pt x="123" y="225"/>
                      <a:pt x="123" y="223"/>
                    </a:cubicBezTo>
                    <a:cubicBezTo>
                      <a:pt x="123" y="221"/>
                      <a:pt x="120" y="222"/>
                      <a:pt x="117" y="221"/>
                    </a:cubicBezTo>
                    <a:cubicBezTo>
                      <a:pt x="116" y="216"/>
                      <a:pt x="117" y="213"/>
                      <a:pt x="119" y="208"/>
                    </a:cubicBezTo>
                    <a:cubicBezTo>
                      <a:pt x="115" y="206"/>
                      <a:pt x="122" y="203"/>
                      <a:pt x="116" y="204"/>
                    </a:cubicBezTo>
                    <a:cubicBezTo>
                      <a:pt x="115" y="202"/>
                      <a:pt x="118" y="203"/>
                      <a:pt x="119" y="202"/>
                    </a:cubicBezTo>
                    <a:cubicBezTo>
                      <a:pt x="119" y="202"/>
                      <a:pt x="119" y="199"/>
                      <a:pt x="119" y="199"/>
                    </a:cubicBezTo>
                    <a:cubicBezTo>
                      <a:pt x="120" y="199"/>
                      <a:pt x="120" y="201"/>
                      <a:pt x="122" y="201"/>
                    </a:cubicBezTo>
                    <a:cubicBezTo>
                      <a:pt x="122" y="198"/>
                      <a:pt x="122" y="195"/>
                      <a:pt x="122" y="192"/>
                    </a:cubicBezTo>
                    <a:cubicBezTo>
                      <a:pt x="124" y="192"/>
                      <a:pt x="126" y="191"/>
                      <a:pt x="126" y="189"/>
                    </a:cubicBezTo>
                    <a:cubicBezTo>
                      <a:pt x="128" y="189"/>
                      <a:pt x="127" y="191"/>
                      <a:pt x="128" y="192"/>
                    </a:cubicBezTo>
                    <a:cubicBezTo>
                      <a:pt x="129" y="191"/>
                      <a:pt x="129" y="188"/>
                      <a:pt x="132" y="189"/>
                    </a:cubicBezTo>
                    <a:cubicBezTo>
                      <a:pt x="133" y="187"/>
                      <a:pt x="131" y="186"/>
                      <a:pt x="131" y="186"/>
                    </a:cubicBezTo>
                    <a:cubicBezTo>
                      <a:pt x="131" y="184"/>
                      <a:pt x="135" y="184"/>
                      <a:pt x="135" y="183"/>
                    </a:cubicBezTo>
                    <a:cubicBezTo>
                      <a:pt x="136" y="180"/>
                      <a:pt x="130" y="179"/>
                      <a:pt x="134" y="175"/>
                    </a:cubicBezTo>
                    <a:cubicBezTo>
                      <a:pt x="127" y="179"/>
                      <a:pt x="136" y="172"/>
                      <a:pt x="126" y="174"/>
                    </a:cubicBezTo>
                    <a:cubicBezTo>
                      <a:pt x="125" y="169"/>
                      <a:pt x="131" y="169"/>
                      <a:pt x="135" y="169"/>
                    </a:cubicBezTo>
                    <a:cubicBezTo>
                      <a:pt x="135" y="168"/>
                      <a:pt x="132" y="168"/>
                      <a:pt x="132" y="166"/>
                    </a:cubicBezTo>
                    <a:cubicBezTo>
                      <a:pt x="132" y="165"/>
                      <a:pt x="130" y="166"/>
                      <a:pt x="129" y="165"/>
                    </a:cubicBezTo>
                    <a:cubicBezTo>
                      <a:pt x="129" y="165"/>
                      <a:pt x="129" y="163"/>
                      <a:pt x="129" y="162"/>
                    </a:cubicBezTo>
                    <a:cubicBezTo>
                      <a:pt x="129" y="161"/>
                      <a:pt x="126" y="159"/>
                      <a:pt x="125" y="159"/>
                    </a:cubicBezTo>
                    <a:cubicBezTo>
                      <a:pt x="124" y="159"/>
                      <a:pt x="122" y="155"/>
                      <a:pt x="120" y="153"/>
                    </a:cubicBezTo>
                    <a:cubicBezTo>
                      <a:pt x="118" y="155"/>
                      <a:pt x="117" y="158"/>
                      <a:pt x="116" y="153"/>
                    </a:cubicBezTo>
                    <a:cubicBezTo>
                      <a:pt x="114" y="153"/>
                      <a:pt x="115" y="156"/>
                      <a:pt x="114" y="158"/>
                    </a:cubicBezTo>
                    <a:cubicBezTo>
                      <a:pt x="112" y="158"/>
                      <a:pt x="109" y="158"/>
                      <a:pt x="107" y="158"/>
                    </a:cubicBezTo>
                    <a:cubicBezTo>
                      <a:pt x="102" y="151"/>
                      <a:pt x="105" y="147"/>
                      <a:pt x="107" y="140"/>
                    </a:cubicBezTo>
                    <a:cubicBezTo>
                      <a:pt x="106" y="139"/>
                      <a:pt x="105" y="137"/>
                      <a:pt x="105" y="135"/>
                    </a:cubicBezTo>
                    <a:cubicBezTo>
                      <a:pt x="104" y="135"/>
                      <a:pt x="104" y="137"/>
                      <a:pt x="104" y="138"/>
                    </a:cubicBezTo>
                    <a:cubicBezTo>
                      <a:pt x="100" y="139"/>
                      <a:pt x="105" y="130"/>
                      <a:pt x="100" y="132"/>
                    </a:cubicBezTo>
                    <a:cubicBezTo>
                      <a:pt x="101" y="130"/>
                      <a:pt x="101" y="129"/>
                      <a:pt x="100" y="126"/>
                    </a:cubicBezTo>
                    <a:cubicBezTo>
                      <a:pt x="99" y="125"/>
                      <a:pt x="97" y="125"/>
                      <a:pt x="95" y="125"/>
                    </a:cubicBezTo>
                    <a:cubicBezTo>
                      <a:pt x="94" y="122"/>
                      <a:pt x="94" y="120"/>
                      <a:pt x="94" y="118"/>
                    </a:cubicBezTo>
                    <a:cubicBezTo>
                      <a:pt x="93" y="115"/>
                      <a:pt x="89" y="115"/>
                      <a:pt x="91" y="112"/>
                    </a:cubicBezTo>
                    <a:cubicBezTo>
                      <a:pt x="88" y="113"/>
                      <a:pt x="87" y="111"/>
                      <a:pt x="86" y="110"/>
                    </a:cubicBezTo>
                    <a:cubicBezTo>
                      <a:pt x="86" y="110"/>
                      <a:pt x="84" y="111"/>
                      <a:pt x="83" y="110"/>
                    </a:cubicBezTo>
                    <a:cubicBezTo>
                      <a:pt x="81" y="108"/>
                      <a:pt x="70" y="109"/>
                      <a:pt x="67" y="104"/>
                    </a:cubicBezTo>
                    <a:cubicBezTo>
                      <a:pt x="61" y="107"/>
                      <a:pt x="49" y="101"/>
                      <a:pt x="46" y="104"/>
                    </a:cubicBezTo>
                    <a:cubicBezTo>
                      <a:pt x="44" y="107"/>
                      <a:pt x="44" y="104"/>
                      <a:pt x="42" y="104"/>
                    </a:cubicBezTo>
                    <a:cubicBezTo>
                      <a:pt x="38" y="105"/>
                      <a:pt x="35" y="107"/>
                      <a:pt x="31" y="107"/>
                    </a:cubicBezTo>
                    <a:cubicBezTo>
                      <a:pt x="32" y="107"/>
                      <a:pt x="31" y="106"/>
                      <a:pt x="30" y="106"/>
                    </a:cubicBezTo>
                    <a:cubicBezTo>
                      <a:pt x="28" y="106"/>
                      <a:pt x="27" y="106"/>
                      <a:pt x="25" y="106"/>
                    </a:cubicBezTo>
                    <a:cubicBezTo>
                      <a:pt x="26" y="103"/>
                      <a:pt x="24" y="102"/>
                      <a:pt x="22" y="101"/>
                    </a:cubicBezTo>
                    <a:cubicBezTo>
                      <a:pt x="22" y="99"/>
                      <a:pt x="26" y="101"/>
                      <a:pt x="27" y="100"/>
                    </a:cubicBezTo>
                    <a:cubicBezTo>
                      <a:pt x="27" y="99"/>
                      <a:pt x="23" y="95"/>
                      <a:pt x="30" y="97"/>
                    </a:cubicBezTo>
                    <a:cubicBezTo>
                      <a:pt x="27" y="93"/>
                      <a:pt x="16" y="98"/>
                      <a:pt x="14" y="94"/>
                    </a:cubicBezTo>
                    <a:cubicBezTo>
                      <a:pt x="17" y="86"/>
                      <a:pt x="26" y="94"/>
                      <a:pt x="31" y="88"/>
                    </a:cubicBezTo>
                    <a:cubicBezTo>
                      <a:pt x="28" y="85"/>
                      <a:pt x="19" y="87"/>
                      <a:pt x="15" y="88"/>
                    </a:cubicBezTo>
                    <a:cubicBezTo>
                      <a:pt x="13" y="86"/>
                      <a:pt x="15" y="86"/>
                      <a:pt x="15" y="84"/>
                    </a:cubicBezTo>
                    <a:cubicBezTo>
                      <a:pt x="14" y="83"/>
                      <a:pt x="14" y="84"/>
                      <a:pt x="14" y="85"/>
                    </a:cubicBezTo>
                    <a:cubicBezTo>
                      <a:pt x="12" y="85"/>
                      <a:pt x="12" y="83"/>
                      <a:pt x="12" y="82"/>
                    </a:cubicBezTo>
                    <a:cubicBezTo>
                      <a:pt x="6" y="83"/>
                      <a:pt x="4" y="81"/>
                      <a:pt x="0" y="79"/>
                    </a:cubicBezTo>
                    <a:cubicBezTo>
                      <a:pt x="3" y="69"/>
                      <a:pt x="15" y="72"/>
                      <a:pt x="22" y="70"/>
                    </a:cubicBezTo>
                    <a:cubicBezTo>
                      <a:pt x="25" y="70"/>
                      <a:pt x="24" y="70"/>
                      <a:pt x="25" y="69"/>
                    </a:cubicBezTo>
                    <a:cubicBezTo>
                      <a:pt x="25" y="69"/>
                      <a:pt x="27" y="67"/>
                      <a:pt x="27" y="67"/>
                    </a:cubicBezTo>
                    <a:cubicBezTo>
                      <a:pt x="31" y="65"/>
                      <a:pt x="37" y="67"/>
                      <a:pt x="39" y="66"/>
                    </a:cubicBezTo>
                    <a:cubicBezTo>
                      <a:pt x="40" y="65"/>
                      <a:pt x="39" y="64"/>
                      <a:pt x="40" y="63"/>
                    </a:cubicBezTo>
                    <a:cubicBezTo>
                      <a:pt x="41" y="62"/>
                      <a:pt x="44" y="62"/>
                      <a:pt x="45" y="61"/>
                    </a:cubicBezTo>
                    <a:cubicBezTo>
                      <a:pt x="46" y="60"/>
                      <a:pt x="47" y="59"/>
                      <a:pt x="49" y="57"/>
                    </a:cubicBezTo>
                    <a:cubicBezTo>
                      <a:pt x="51" y="52"/>
                      <a:pt x="44" y="56"/>
                      <a:pt x="46" y="51"/>
                    </a:cubicBezTo>
                    <a:cubicBezTo>
                      <a:pt x="43" y="49"/>
                      <a:pt x="44" y="54"/>
                      <a:pt x="43" y="54"/>
                    </a:cubicBezTo>
                    <a:cubicBezTo>
                      <a:pt x="42" y="54"/>
                      <a:pt x="36" y="51"/>
                      <a:pt x="31" y="52"/>
                    </a:cubicBezTo>
                    <a:cubicBezTo>
                      <a:pt x="30" y="48"/>
                      <a:pt x="35" y="51"/>
                      <a:pt x="36" y="49"/>
                    </a:cubicBezTo>
                    <a:cubicBezTo>
                      <a:pt x="36" y="49"/>
                      <a:pt x="36" y="48"/>
                      <a:pt x="36" y="48"/>
                    </a:cubicBezTo>
                    <a:cubicBezTo>
                      <a:pt x="36" y="48"/>
                      <a:pt x="38" y="48"/>
                      <a:pt x="39" y="48"/>
                    </a:cubicBezTo>
                    <a:cubicBezTo>
                      <a:pt x="39" y="48"/>
                      <a:pt x="40" y="45"/>
                      <a:pt x="40" y="45"/>
                    </a:cubicBezTo>
                    <a:cubicBezTo>
                      <a:pt x="42" y="44"/>
                      <a:pt x="41" y="46"/>
                      <a:pt x="42" y="46"/>
                    </a:cubicBezTo>
                    <a:cubicBezTo>
                      <a:pt x="42" y="47"/>
                      <a:pt x="47" y="45"/>
                      <a:pt x="46" y="42"/>
                    </a:cubicBezTo>
                    <a:cubicBezTo>
                      <a:pt x="49" y="42"/>
                      <a:pt x="49" y="44"/>
                      <a:pt x="52" y="43"/>
                    </a:cubicBezTo>
                    <a:cubicBezTo>
                      <a:pt x="54" y="43"/>
                      <a:pt x="52" y="42"/>
                      <a:pt x="52" y="42"/>
                    </a:cubicBezTo>
                    <a:cubicBezTo>
                      <a:pt x="53" y="40"/>
                      <a:pt x="56" y="41"/>
                      <a:pt x="55" y="38"/>
                    </a:cubicBezTo>
                    <a:cubicBezTo>
                      <a:pt x="59" y="38"/>
                      <a:pt x="62" y="38"/>
                      <a:pt x="66" y="38"/>
                    </a:cubicBezTo>
                    <a:cubicBezTo>
                      <a:pt x="69" y="37"/>
                      <a:pt x="66" y="31"/>
                      <a:pt x="67" y="29"/>
                    </a:cubicBezTo>
                    <a:cubicBezTo>
                      <a:pt x="72" y="30"/>
                      <a:pt x="77" y="31"/>
                      <a:pt x="82" y="29"/>
                    </a:cubicBezTo>
                    <a:cubicBezTo>
                      <a:pt x="82" y="27"/>
                      <a:pt x="80" y="27"/>
                      <a:pt x="79" y="27"/>
                    </a:cubicBezTo>
                    <a:cubicBezTo>
                      <a:pt x="80" y="25"/>
                      <a:pt x="85" y="26"/>
                      <a:pt x="88" y="24"/>
                    </a:cubicBezTo>
                    <a:cubicBezTo>
                      <a:pt x="91" y="22"/>
                      <a:pt x="103" y="24"/>
                      <a:pt x="111" y="23"/>
                    </a:cubicBezTo>
                    <a:cubicBezTo>
                      <a:pt x="114" y="23"/>
                      <a:pt x="114" y="21"/>
                      <a:pt x="116" y="21"/>
                    </a:cubicBezTo>
                    <a:cubicBezTo>
                      <a:pt x="120" y="21"/>
                      <a:pt x="123" y="23"/>
                      <a:pt x="126" y="21"/>
                    </a:cubicBezTo>
                    <a:cubicBezTo>
                      <a:pt x="125" y="23"/>
                      <a:pt x="127" y="26"/>
                      <a:pt x="128" y="26"/>
                    </a:cubicBezTo>
                    <a:cubicBezTo>
                      <a:pt x="130" y="23"/>
                      <a:pt x="128" y="25"/>
                      <a:pt x="132" y="29"/>
                    </a:cubicBezTo>
                    <a:cubicBezTo>
                      <a:pt x="135" y="28"/>
                      <a:pt x="130" y="24"/>
                      <a:pt x="137" y="26"/>
                    </a:cubicBezTo>
                    <a:cubicBezTo>
                      <a:pt x="134" y="23"/>
                      <a:pt x="139" y="20"/>
                      <a:pt x="132" y="20"/>
                    </a:cubicBezTo>
                    <a:cubicBezTo>
                      <a:pt x="133" y="17"/>
                      <a:pt x="144" y="12"/>
                      <a:pt x="144" y="18"/>
                    </a:cubicBezTo>
                    <a:cubicBezTo>
                      <a:pt x="149" y="19"/>
                      <a:pt x="148" y="16"/>
                      <a:pt x="151" y="18"/>
                    </a:cubicBezTo>
                    <a:cubicBezTo>
                      <a:pt x="153" y="19"/>
                      <a:pt x="154" y="20"/>
                      <a:pt x="156" y="21"/>
                    </a:cubicBezTo>
                    <a:cubicBezTo>
                      <a:pt x="158" y="22"/>
                      <a:pt x="162" y="23"/>
                      <a:pt x="168" y="24"/>
                    </a:cubicBezTo>
                    <a:cubicBezTo>
                      <a:pt x="168" y="23"/>
                      <a:pt x="166" y="23"/>
                      <a:pt x="165" y="23"/>
                    </a:cubicBezTo>
                    <a:cubicBezTo>
                      <a:pt x="165" y="21"/>
                      <a:pt x="167" y="20"/>
                      <a:pt x="169" y="20"/>
                    </a:cubicBezTo>
                    <a:cubicBezTo>
                      <a:pt x="167" y="16"/>
                      <a:pt x="161" y="16"/>
                      <a:pt x="156" y="15"/>
                    </a:cubicBezTo>
                    <a:cubicBezTo>
                      <a:pt x="156" y="11"/>
                      <a:pt x="162" y="13"/>
                      <a:pt x="166" y="12"/>
                    </a:cubicBezTo>
                    <a:cubicBezTo>
                      <a:pt x="167" y="9"/>
                      <a:pt x="164" y="10"/>
                      <a:pt x="162" y="9"/>
                    </a:cubicBezTo>
                    <a:cubicBezTo>
                      <a:pt x="165" y="3"/>
                      <a:pt x="171" y="9"/>
                      <a:pt x="175" y="9"/>
                    </a:cubicBezTo>
                    <a:cubicBezTo>
                      <a:pt x="178" y="10"/>
                      <a:pt x="178" y="8"/>
                      <a:pt x="181" y="8"/>
                    </a:cubicBezTo>
                    <a:cubicBezTo>
                      <a:pt x="189" y="8"/>
                      <a:pt x="193" y="11"/>
                      <a:pt x="199" y="8"/>
                    </a:cubicBezTo>
                    <a:cubicBezTo>
                      <a:pt x="201" y="7"/>
                      <a:pt x="204" y="7"/>
                      <a:pt x="208" y="6"/>
                    </a:cubicBezTo>
                    <a:cubicBezTo>
                      <a:pt x="210" y="6"/>
                      <a:pt x="209" y="4"/>
                      <a:pt x="209" y="2"/>
                    </a:cubicBezTo>
                    <a:cubicBezTo>
                      <a:pt x="212" y="2"/>
                      <a:pt x="214" y="2"/>
                      <a:pt x="217" y="2"/>
                    </a:cubicBezTo>
                    <a:cubicBezTo>
                      <a:pt x="219" y="2"/>
                      <a:pt x="219" y="1"/>
                      <a:pt x="221" y="1"/>
                    </a:cubicBezTo>
                    <a:cubicBezTo>
                      <a:pt x="224" y="0"/>
                      <a:pt x="228" y="3"/>
                      <a:pt x="234" y="2"/>
                    </a:cubicBezTo>
                    <a:cubicBezTo>
                      <a:pt x="239" y="1"/>
                      <a:pt x="248" y="0"/>
                      <a:pt x="257" y="1"/>
                    </a:cubicBezTo>
                    <a:cubicBezTo>
                      <a:pt x="259" y="1"/>
                      <a:pt x="259" y="2"/>
                      <a:pt x="261" y="2"/>
                    </a:cubicBezTo>
                    <a:cubicBezTo>
                      <a:pt x="270" y="4"/>
                      <a:pt x="277" y="1"/>
                      <a:pt x="277" y="8"/>
                    </a:cubicBezTo>
                    <a:cubicBezTo>
                      <a:pt x="282" y="9"/>
                      <a:pt x="281" y="6"/>
                      <a:pt x="285" y="6"/>
                    </a:cubicBezTo>
                    <a:cubicBezTo>
                      <a:pt x="285" y="11"/>
                      <a:pt x="290" y="10"/>
                      <a:pt x="292" y="12"/>
                    </a:cubicBezTo>
                    <a:cubicBezTo>
                      <a:pt x="296" y="14"/>
                      <a:pt x="296" y="10"/>
                      <a:pt x="300" y="11"/>
                    </a:cubicBezTo>
                    <a:cubicBezTo>
                      <a:pt x="298" y="16"/>
                      <a:pt x="305" y="13"/>
                      <a:pt x="309" y="14"/>
                    </a:cubicBezTo>
                    <a:cubicBezTo>
                      <a:pt x="306" y="17"/>
                      <a:pt x="306" y="15"/>
                      <a:pt x="307" y="20"/>
                    </a:cubicBezTo>
                    <a:cubicBezTo>
                      <a:pt x="305" y="18"/>
                      <a:pt x="304" y="18"/>
                      <a:pt x="304" y="21"/>
                    </a:cubicBezTo>
                    <a:cubicBezTo>
                      <a:pt x="288" y="22"/>
                      <a:pt x="269" y="23"/>
                      <a:pt x="258" y="24"/>
                    </a:cubicBezTo>
                    <a:cubicBezTo>
                      <a:pt x="257" y="24"/>
                      <a:pt x="257" y="25"/>
                      <a:pt x="257" y="26"/>
                    </a:cubicBezTo>
                    <a:cubicBezTo>
                      <a:pt x="255" y="25"/>
                      <a:pt x="256" y="24"/>
                      <a:pt x="257" y="24"/>
                    </a:cubicBezTo>
                    <a:cubicBezTo>
                      <a:pt x="257" y="23"/>
                      <a:pt x="254" y="22"/>
                      <a:pt x="254" y="23"/>
                    </a:cubicBezTo>
                    <a:cubicBezTo>
                      <a:pt x="253" y="23"/>
                      <a:pt x="254" y="26"/>
                      <a:pt x="254" y="26"/>
                    </a:cubicBezTo>
                    <a:cubicBezTo>
                      <a:pt x="251" y="27"/>
                      <a:pt x="248" y="25"/>
                      <a:pt x="246" y="2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9" name="Freeform 83"/>
              <p:cNvSpPr/>
              <p:nvPr>
                <p:custDataLst>
                  <p:tags r:id="rId108"/>
                </p:custDataLst>
              </p:nvPr>
            </p:nvSpPr>
            <p:spPr bwMode="auto">
              <a:xfrm>
                <a:off x="6473697" y="1145884"/>
                <a:ext cx="487145" cy="262043"/>
              </a:xfrm>
              <a:custGeom>
                <a:avLst/>
                <a:gdLst>
                  <a:gd name="T0" fmla="*/ 167 w 179"/>
                  <a:gd name="T1" fmla="*/ 9 h 96"/>
                  <a:gd name="T2" fmla="*/ 177 w 179"/>
                  <a:gd name="T3" fmla="*/ 15 h 96"/>
                  <a:gd name="T4" fmla="*/ 173 w 179"/>
                  <a:gd name="T5" fmla="*/ 18 h 96"/>
                  <a:gd name="T6" fmla="*/ 165 w 179"/>
                  <a:gd name="T7" fmla="*/ 21 h 96"/>
                  <a:gd name="T8" fmla="*/ 144 w 179"/>
                  <a:gd name="T9" fmla="*/ 25 h 96"/>
                  <a:gd name="T10" fmla="*/ 153 w 179"/>
                  <a:gd name="T11" fmla="*/ 28 h 96"/>
                  <a:gd name="T12" fmla="*/ 135 w 179"/>
                  <a:gd name="T13" fmla="*/ 35 h 96"/>
                  <a:gd name="T14" fmla="*/ 130 w 179"/>
                  <a:gd name="T15" fmla="*/ 38 h 96"/>
                  <a:gd name="T16" fmla="*/ 121 w 179"/>
                  <a:gd name="T17" fmla="*/ 43 h 96"/>
                  <a:gd name="T18" fmla="*/ 106 w 179"/>
                  <a:gd name="T19" fmla="*/ 49 h 96"/>
                  <a:gd name="T20" fmla="*/ 101 w 179"/>
                  <a:gd name="T21" fmla="*/ 53 h 96"/>
                  <a:gd name="T22" fmla="*/ 91 w 179"/>
                  <a:gd name="T23" fmla="*/ 55 h 96"/>
                  <a:gd name="T24" fmla="*/ 97 w 179"/>
                  <a:gd name="T25" fmla="*/ 64 h 96"/>
                  <a:gd name="T26" fmla="*/ 87 w 179"/>
                  <a:gd name="T27" fmla="*/ 71 h 96"/>
                  <a:gd name="T28" fmla="*/ 79 w 179"/>
                  <a:gd name="T29" fmla="*/ 76 h 96"/>
                  <a:gd name="T30" fmla="*/ 66 w 179"/>
                  <a:gd name="T31" fmla="*/ 84 h 96"/>
                  <a:gd name="T32" fmla="*/ 70 w 179"/>
                  <a:gd name="T33" fmla="*/ 92 h 96"/>
                  <a:gd name="T34" fmla="*/ 58 w 179"/>
                  <a:gd name="T35" fmla="*/ 95 h 96"/>
                  <a:gd name="T36" fmla="*/ 36 w 179"/>
                  <a:gd name="T37" fmla="*/ 90 h 96"/>
                  <a:gd name="T38" fmla="*/ 29 w 179"/>
                  <a:gd name="T39" fmla="*/ 92 h 96"/>
                  <a:gd name="T40" fmla="*/ 18 w 179"/>
                  <a:gd name="T41" fmla="*/ 84 h 96"/>
                  <a:gd name="T42" fmla="*/ 29 w 179"/>
                  <a:gd name="T43" fmla="*/ 76 h 96"/>
                  <a:gd name="T44" fmla="*/ 41 w 179"/>
                  <a:gd name="T45" fmla="*/ 76 h 96"/>
                  <a:gd name="T46" fmla="*/ 20 w 179"/>
                  <a:gd name="T47" fmla="*/ 71 h 96"/>
                  <a:gd name="T48" fmla="*/ 32 w 179"/>
                  <a:gd name="T49" fmla="*/ 62 h 96"/>
                  <a:gd name="T50" fmla="*/ 42 w 179"/>
                  <a:gd name="T51" fmla="*/ 62 h 96"/>
                  <a:gd name="T52" fmla="*/ 42 w 179"/>
                  <a:gd name="T53" fmla="*/ 56 h 96"/>
                  <a:gd name="T54" fmla="*/ 39 w 179"/>
                  <a:gd name="T55" fmla="*/ 49 h 96"/>
                  <a:gd name="T56" fmla="*/ 32 w 179"/>
                  <a:gd name="T57" fmla="*/ 46 h 96"/>
                  <a:gd name="T58" fmla="*/ 48 w 179"/>
                  <a:gd name="T59" fmla="*/ 44 h 96"/>
                  <a:gd name="T60" fmla="*/ 54 w 179"/>
                  <a:gd name="T61" fmla="*/ 41 h 96"/>
                  <a:gd name="T62" fmla="*/ 66 w 179"/>
                  <a:gd name="T63" fmla="*/ 33 h 96"/>
                  <a:gd name="T64" fmla="*/ 41 w 179"/>
                  <a:gd name="T65" fmla="*/ 37 h 96"/>
                  <a:gd name="T66" fmla="*/ 23 w 179"/>
                  <a:gd name="T67" fmla="*/ 33 h 96"/>
                  <a:gd name="T68" fmla="*/ 5 w 179"/>
                  <a:gd name="T69" fmla="*/ 28 h 96"/>
                  <a:gd name="T70" fmla="*/ 2 w 179"/>
                  <a:gd name="T71" fmla="*/ 19 h 96"/>
                  <a:gd name="T72" fmla="*/ 32 w 179"/>
                  <a:gd name="T73" fmla="*/ 12 h 96"/>
                  <a:gd name="T74" fmla="*/ 52 w 179"/>
                  <a:gd name="T75" fmla="*/ 7 h 96"/>
                  <a:gd name="T76" fmla="*/ 78 w 179"/>
                  <a:gd name="T77" fmla="*/ 3 h 96"/>
                  <a:gd name="T78" fmla="*/ 103 w 179"/>
                  <a:gd name="T79" fmla="*/ 1 h 96"/>
                  <a:gd name="T80" fmla="*/ 116 w 179"/>
                  <a:gd name="T81" fmla="*/ 1 h 96"/>
                  <a:gd name="T82" fmla="*/ 141 w 179"/>
                  <a:gd name="T83" fmla="*/ 1 h 96"/>
                  <a:gd name="T84" fmla="*/ 167 w 179"/>
                  <a:gd name="T85" fmla="*/ 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96">
                    <a:moveTo>
                      <a:pt x="167" y="3"/>
                    </a:moveTo>
                    <a:cubicBezTo>
                      <a:pt x="164" y="6"/>
                      <a:pt x="167" y="5"/>
                      <a:pt x="167" y="9"/>
                    </a:cubicBezTo>
                    <a:cubicBezTo>
                      <a:pt x="171" y="9"/>
                      <a:pt x="174" y="9"/>
                      <a:pt x="178" y="9"/>
                    </a:cubicBezTo>
                    <a:cubicBezTo>
                      <a:pt x="179" y="11"/>
                      <a:pt x="177" y="12"/>
                      <a:pt x="177" y="15"/>
                    </a:cubicBezTo>
                    <a:cubicBezTo>
                      <a:pt x="176" y="15"/>
                      <a:pt x="173" y="14"/>
                      <a:pt x="173" y="15"/>
                    </a:cubicBezTo>
                    <a:cubicBezTo>
                      <a:pt x="172" y="15"/>
                      <a:pt x="173" y="18"/>
                      <a:pt x="173" y="18"/>
                    </a:cubicBezTo>
                    <a:cubicBezTo>
                      <a:pt x="170" y="19"/>
                      <a:pt x="167" y="19"/>
                      <a:pt x="167" y="18"/>
                    </a:cubicBezTo>
                    <a:cubicBezTo>
                      <a:pt x="165" y="17"/>
                      <a:pt x="166" y="20"/>
                      <a:pt x="165" y="21"/>
                    </a:cubicBezTo>
                    <a:cubicBezTo>
                      <a:pt x="163" y="22"/>
                      <a:pt x="159" y="19"/>
                      <a:pt x="159" y="22"/>
                    </a:cubicBezTo>
                    <a:cubicBezTo>
                      <a:pt x="154" y="22"/>
                      <a:pt x="147" y="20"/>
                      <a:pt x="144" y="25"/>
                    </a:cubicBezTo>
                    <a:cubicBezTo>
                      <a:pt x="146" y="29"/>
                      <a:pt x="152" y="25"/>
                      <a:pt x="153" y="24"/>
                    </a:cubicBezTo>
                    <a:cubicBezTo>
                      <a:pt x="155" y="24"/>
                      <a:pt x="153" y="26"/>
                      <a:pt x="153" y="28"/>
                    </a:cubicBezTo>
                    <a:cubicBezTo>
                      <a:pt x="148" y="28"/>
                      <a:pt x="145" y="30"/>
                      <a:pt x="140" y="31"/>
                    </a:cubicBezTo>
                    <a:cubicBezTo>
                      <a:pt x="138" y="32"/>
                      <a:pt x="136" y="33"/>
                      <a:pt x="135" y="35"/>
                    </a:cubicBezTo>
                    <a:cubicBezTo>
                      <a:pt x="134" y="36"/>
                      <a:pt x="132" y="35"/>
                      <a:pt x="131" y="35"/>
                    </a:cubicBezTo>
                    <a:cubicBezTo>
                      <a:pt x="129" y="36"/>
                      <a:pt x="131" y="38"/>
                      <a:pt x="130" y="38"/>
                    </a:cubicBezTo>
                    <a:cubicBezTo>
                      <a:pt x="128" y="40"/>
                      <a:pt x="125" y="37"/>
                      <a:pt x="125" y="40"/>
                    </a:cubicBezTo>
                    <a:cubicBezTo>
                      <a:pt x="125" y="42"/>
                      <a:pt x="121" y="40"/>
                      <a:pt x="121" y="43"/>
                    </a:cubicBezTo>
                    <a:cubicBezTo>
                      <a:pt x="120" y="46"/>
                      <a:pt x="117" y="44"/>
                      <a:pt x="115" y="46"/>
                    </a:cubicBezTo>
                    <a:cubicBezTo>
                      <a:pt x="113" y="48"/>
                      <a:pt x="109" y="47"/>
                      <a:pt x="106" y="49"/>
                    </a:cubicBezTo>
                    <a:cubicBezTo>
                      <a:pt x="105" y="49"/>
                      <a:pt x="106" y="50"/>
                      <a:pt x="104" y="50"/>
                    </a:cubicBezTo>
                    <a:cubicBezTo>
                      <a:pt x="101" y="51"/>
                      <a:pt x="103" y="52"/>
                      <a:pt x="101" y="53"/>
                    </a:cubicBezTo>
                    <a:cubicBezTo>
                      <a:pt x="101" y="53"/>
                      <a:pt x="100" y="53"/>
                      <a:pt x="100" y="53"/>
                    </a:cubicBezTo>
                    <a:cubicBezTo>
                      <a:pt x="99" y="53"/>
                      <a:pt x="96" y="56"/>
                      <a:pt x="91" y="55"/>
                    </a:cubicBezTo>
                    <a:cubicBezTo>
                      <a:pt x="91" y="57"/>
                      <a:pt x="97" y="58"/>
                      <a:pt x="91" y="58"/>
                    </a:cubicBezTo>
                    <a:cubicBezTo>
                      <a:pt x="92" y="61"/>
                      <a:pt x="98" y="58"/>
                      <a:pt x="97" y="64"/>
                    </a:cubicBezTo>
                    <a:cubicBezTo>
                      <a:pt x="94" y="60"/>
                      <a:pt x="94" y="64"/>
                      <a:pt x="94" y="68"/>
                    </a:cubicBezTo>
                    <a:cubicBezTo>
                      <a:pt x="91" y="64"/>
                      <a:pt x="89" y="69"/>
                      <a:pt x="87" y="71"/>
                    </a:cubicBezTo>
                    <a:cubicBezTo>
                      <a:pt x="84" y="73"/>
                      <a:pt x="80" y="71"/>
                      <a:pt x="78" y="74"/>
                    </a:cubicBezTo>
                    <a:cubicBezTo>
                      <a:pt x="77" y="75"/>
                      <a:pt x="79" y="75"/>
                      <a:pt x="79" y="76"/>
                    </a:cubicBezTo>
                    <a:cubicBezTo>
                      <a:pt x="79" y="77"/>
                      <a:pt x="74" y="78"/>
                      <a:pt x="78" y="78"/>
                    </a:cubicBezTo>
                    <a:cubicBezTo>
                      <a:pt x="76" y="83"/>
                      <a:pt x="67" y="80"/>
                      <a:pt x="66" y="84"/>
                    </a:cubicBezTo>
                    <a:cubicBezTo>
                      <a:pt x="68" y="87"/>
                      <a:pt x="72" y="88"/>
                      <a:pt x="78" y="87"/>
                    </a:cubicBezTo>
                    <a:cubicBezTo>
                      <a:pt x="79" y="92"/>
                      <a:pt x="70" y="88"/>
                      <a:pt x="70" y="92"/>
                    </a:cubicBezTo>
                    <a:cubicBezTo>
                      <a:pt x="70" y="94"/>
                      <a:pt x="69" y="92"/>
                      <a:pt x="67" y="92"/>
                    </a:cubicBezTo>
                    <a:cubicBezTo>
                      <a:pt x="64" y="92"/>
                      <a:pt x="62" y="96"/>
                      <a:pt x="58" y="95"/>
                    </a:cubicBezTo>
                    <a:cubicBezTo>
                      <a:pt x="57" y="93"/>
                      <a:pt x="55" y="93"/>
                      <a:pt x="55" y="90"/>
                    </a:cubicBezTo>
                    <a:cubicBezTo>
                      <a:pt x="48" y="89"/>
                      <a:pt x="43" y="92"/>
                      <a:pt x="36" y="90"/>
                    </a:cubicBezTo>
                    <a:cubicBezTo>
                      <a:pt x="36" y="90"/>
                      <a:pt x="34" y="89"/>
                      <a:pt x="35" y="89"/>
                    </a:cubicBezTo>
                    <a:cubicBezTo>
                      <a:pt x="32" y="89"/>
                      <a:pt x="31" y="91"/>
                      <a:pt x="29" y="92"/>
                    </a:cubicBezTo>
                    <a:cubicBezTo>
                      <a:pt x="22" y="93"/>
                      <a:pt x="16" y="90"/>
                      <a:pt x="8" y="89"/>
                    </a:cubicBezTo>
                    <a:cubicBezTo>
                      <a:pt x="11" y="86"/>
                      <a:pt x="13" y="84"/>
                      <a:pt x="18" y="84"/>
                    </a:cubicBezTo>
                    <a:cubicBezTo>
                      <a:pt x="21" y="84"/>
                      <a:pt x="19" y="78"/>
                      <a:pt x="21" y="77"/>
                    </a:cubicBezTo>
                    <a:cubicBezTo>
                      <a:pt x="26" y="78"/>
                      <a:pt x="25" y="75"/>
                      <a:pt x="29" y="76"/>
                    </a:cubicBezTo>
                    <a:cubicBezTo>
                      <a:pt x="29" y="81"/>
                      <a:pt x="34" y="80"/>
                      <a:pt x="39" y="80"/>
                    </a:cubicBezTo>
                    <a:cubicBezTo>
                      <a:pt x="42" y="79"/>
                      <a:pt x="37" y="78"/>
                      <a:pt x="41" y="76"/>
                    </a:cubicBezTo>
                    <a:cubicBezTo>
                      <a:pt x="40" y="72"/>
                      <a:pt x="32" y="76"/>
                      <a:pt x="35" y="70"/>
                    </a:cubicBezTo>
                    <a:cubicBezTo>
                      <a:pt x="29" y="71"/>
                      <a:pt x="26" y="73"/>
                      <a:pt x="20" y="71"/>
                    </a:cubicBezTo>
                    <a:cubicBezTo>
                      <a:pt x="21" y="68"/>
                      <a:pt x="24" y="67"/>
                      <a:pt x="27" y="67"/>
                    </a:cubicBezTo>
                    <a:cubicBezTo>
                      <a:pt x="29" y="65"/>
                      <a:pt x="30" y="64"/>
                      <a:pt x="32" y="62"/>
                    </a:cubicBezTo>
                    <a:cubicBezTo>
                      <a:pt x="33" y="62"/>
                      <a:pt x="34" y="62"/>
                      <a:pt x="35" y="61"/>
                    </a:cubicBezTo>
                    <a:cubicBezTo>
                      <a:pt x="38" y="60"/>
                      <a:pt x="40" y="61"/>
                      <a:pt x="42" y="62"/>
                    </a:cubicBezTo>
                    <a:cubicBezTo>
                      <a:pt x="44" y="61"/>
                      <a:pt x="46" y="60"/>
                      <a:pt x="47" y="58"/>
                    </a:cubicBezTo>
                    <a:cubicBezTo>
                      <a:pt x="47" y="55"/>
                      <a:pt x="43" y="57"/>
                      <a:pt x="42" y="56"/>
                    </a:cubicBezTo>
                    <a:cubicBezTo>
                      <a:pt x="42" y="56"/>
                      <a:pt x="41" y="52"/>
                      <a:pt x="41" y="52"/>
                    </a:cubicBezTo>
                    <a:cubicBezTo>
                      <a:pt x="40" y="51"/>
                      <a:pt x="39" y="50"/>
                      <a:pt x="39" y="49"/>
                    </a:cubicBezTo>
                    <a:cubicBezTo>
                      <a:pt x="38" y="50"/>
                      <a:pt x="37" y="50"/>
                      <a:pt x="35" y="50"/>
                    </a:cubicBezTo>
                    <a:cubicBezTo>
                      <a:pt x="35" y="47"/>
                      <a:pt x="34" y="46"/>
                      <a:pt x="32" y="46"/>
                    </a:cubicBezTo>
                    <a:cubicBezTo>
                      <a:pt x="33" y="43"/>
                      <a:pt x="34" y="41"/>
                      <a:pt x="39" y="41"/>
                    </a:cubicBezTo>
                    <a:cubicBezTo>
                      <a:pt x="43" y="41"/>
                      <a:pt x="42" y="46"/>
                      <a:pt x="48" y="44"/>
                    </a:cubicBezTo>
                    <a:cubicBezTo>
                      <a:pt x="48" y="46"/>
                      <a:pt x="48" y="47"/>
                      <a:pt x="49" y="47"/>
                    </a:cubicBezTo>
                    <a:cubicBezTo>
                      <a:pt x="54" y="49"/>
                      <a:pt x="52" y="43"/>
                      <a:pt x="54" y="41"/>
                    </a:cubicBezTo>
                    <a:cubicBezTo>
                      <a:pt x="61" y="40"/>
                      <a:pt x="68" y="38"/>
                      <a:pt x="72" y="33"/>
                    </a:cubicBezTo>
                    <a:cubicBezTo>
                      <a:pt x="71" y="29"/>
                      <a:pt x="69" y="35"/>
                      <a:pt x="66" y="33"/>
                    </a:cubicBezTo>
                    <a:cubicBezTo>
                      <a:pt x="64" y="34"/>
                      <a:pt x="60" y="34"/>
                      <a:pt x="58" y="37"/>
                    </a:cubicBezTo>
                    <a:cubicBezTo>
                      <a:pt x="54" y="36"/>
                      <a:pt x="47" y="37"/>
                      <a:pt x="41" y="37"/>
                    </a:cubicBezTo>
                    <a:cubicBezTo>
                      <a:pt x="37" y="37"/>
                      <a:pt x="35" y="34"/>
                      <a:pt x="30" y="37"/>
                    </a:cubicBezTo>
                    <a:cubicBezTo>
                      <a:pt x="29" y="32"/>
                      <a:pt x="25" y="38"/>
                      <a:pt x="23" y="33"/>
                    </a:cubicBezTo>
                    <a:cubicBezTo>
                      <a:pt x="20" y="35"/>
                      <a:pt x="17" y="31"/>
                      <a:pt x="11" y="33"/>
                    </a:cubicBezTo>
                    <a:cubicBezTo>
                      <a:pt x="12" y="28"/>
                      <a:pt x="6" y="30"/>
                      <a:pt x="5" y="28"/>
                    </a:cubicBezTo>
                    <a:cubicBezTo>
                      <a:pt x="4" y="24"/>
                      <a:pt x="8" y="25"/>
                      <a:pt x="9" y="24"/>
                    </a:cubicBezTo>
                    <a:cubicBezTo>
                      <a:pt x="10" y="19"/>
                      <a:pt x="0" y="25"/>
                      <a:pt x="2" y="19"/>
                    </a:cubicBezTo>
                    <a:cubicBezTo>
                      <a:pt x="9" y="17"/>
                      <a:pt x="20" y="16"/>
                      <a:pt x="30" y="15"/>
                    </a:cubicBezTo>
                    <a:cubicBezTo>
                      <a:pt x="32" y="15"/>
                      <a:pt x="31" y="13"/>
                      <a:pt x="32" y="12"/>
                    </a:cubicBezTo>
                    <a:cubicBezTo>
                      <a:pt x="39" y="13"/>
                      <a:pt x="45" y="10"/>
                      <a:pt x="49" y="12"/>
                    </a:cubicBezTo>
                    <a:cubicBezTo>
                      <a:pt x="51" y="11"/>
                      <a:pt x="52" y="9"/>
                      <a:pt x="52" y="7"/>
                    </a:cubicBezTo>
                    <a:cubicBezTo>
                      <a:pt x="61" y="7"/>
                      <a:pt x="69" y="4"/>
                      <a:pt x="76" y="6"/>
                    </a:cubicBezTo>
                    <a:cubicBezTo>
                      <a:pt x="78" y="6"/>
                      <a:pt x="77" y="4"/>
                      <a:pt x="78" y="3"/>
                    </a:cubicBezTo>
                    <a:cubicBezTo>
                      <a:pt x="84" y="3"/>
                      <a:pt x="92" y="2"/>
                      <a:pt x="95" y="4"/>
                    </a:cubicBezTo>
                    <a:cubicBezTo>
                      <a:pt x="96" y="2"/>
                      <a:pt x="102" y="4"/>
                      <a:pt x="103" y="1"/>
                    </a:cubicBezTo>
                    <a:cubicBezTo>
                      <a:pt x="107" y="3"/>
                      <a:pt x="112" y="3"/>
                      <a:pt x="118" y="3"/>
                    </a:cubicBezTo>
                    <a:cubicBezTo>
                      <a:pt x="118" y="2"/>
                      <a:pt x="117" y="1"/>
                      <a:pt x="116" y="1"/>
                    </a:cubicBezTo>
                    <a:cubicBezTo>
                      <a:pt x="116" y="0"/>
                      <a:pt x="118" y="1"/>
                      <a:pt x="118" y="1"/>
                    </a:cubicBezTo>
                    <a:cubicBezTo>
                      <a:pt x="124" y="2"/>
                      <a:pt x="135" y="0"/>
                      <a:pt x="141" y="1"/>
                    </a:cubicBezTo>
                    <a:cubicBezTo>
                      <a:pt x="142" y="1"/>
                      <a:pt x="141" y="4"/>
                      <a:pt x="141" y="4"/>
                    </a:cubicBezTo>
                    <a:cubicBezTo>
                      <a:pt x="153" y="5"/>
                      <a:pt x="154" y="2"/>
                      <a:pt x="167"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0" name="Freeform 84"/>
              <p:cNvSpPr/>
              <p:nvPr>
                <p:custDataLst>
                  <p:tags r:id="rId109"/>
                </p:custDataLst>
              </p:nvPr>
            </p:nvSpPr>
            <p:spPr bwMode="auto">
              <a:xfrm>
                <a:off x="2247305" y="1244006"/>
                <a:ext cx="139679" cy="51947"/>
              </a:xfrm>
              <a:custGeom>
                <a:avLst/>
                <a:gdLst>
                  <a:gd name="T0" fmla="*/ 13 w 51"/>
                  <a:gd name="T1" fmla="*/ 2 h 19"/>
                  <a:gd name="T2" fmla="*/ 13 w 51"/>
                  <a:gd name="T3" fmla="*/ 4 h 19"/>
                  <a:gd name="T4" fmla="*/ 17 w 51"/>
                  <a:gd name="T5" fmla="*/ 8 h 19"/>
                  <a:gd name="T6" fmla="*/ 22 w 51"/>
                  <a:gd name="T7" fmla="*/ 5 h 19"/>
                  <a:gd name="T8" fmla="*/ 29 w 51"/>
                  <a:gd name="T9" fmla="*/ 8 h 19"/>
                  <a:gd name="T10" fmla="*/ 43 w 51"/>
                  <a:gd name="T11" fmla="*/ 5 h 19"/>
                  <a:gd name="T12" fmla="*/ 48 w 51"/>
                  <a:gd name="T13" fmla="*/ 8 h 19"/>
                  <a:gd name="T14" fmla="*/ 46 w 51"/>
                  <a:gd name="T15" fmla="*/ 14 h 19"/>
                  <a:gd name="T16" fmla="*/ 32 w 51"/>
                  <a:gd name="T17" fmla="*/ 16 h 19"/>
                  <a:gd name="T18" fmla="*/ 23 w 51"/>
                  <a:gd name="T19" fmla="*/ 19 h 19"/>
                  <a:gd name="T20" fmla="*/ 8 w 51"/>
                  <a:gd name="T21" fmla="*/ 8 h 19"/>
                  <a:gd name="T22" fmla="*/ 1 w 51"/>
                  <a:gd name="T23" fmla="*/ 7 h 19"/>
                  <a:gd name="T24" fmla="*/ 13 w 51"/>
                  <a:gd name="T25"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19">
                    <a:moveTo>
                      <a:pt x="13" y="2"/>
                    </a:moveTo>
                    <a:cubicBezTo>
                      <a:pt x="15" y="3"/>
                      <a:pt x="14" y="4"/>
                      <a:pt x="13" y="4"/>
                    </a:cubicBezTo>
                    <a:cubicBezTo>
                      <a:pt x="12" y="7"/>
                      <a:pt x="20" y="3"/>
                      <a:pt x="17" y="8"/>
                    </a:cubicBezTo>
                    <a:cubicBezTo>
                      <a:pt x="21" y="9"/>
                      <a:pt x="19" y="6"/>
                      <a:pt x="22" y="5"/>
                    </a:cubicBezTo>
                    <a:cubicBezTo>
                      <a:pt x="25" y="8"/>
                      <a:pt x="29" y="2"/>
                      <a:pt x="29" y="8"/>
                    </a:cubicBezTo>
                    <a:cubicBezTo>
                      <a:pt x="33" y="7"/>
                      <a:pt x="38" y="7"/>
                      <a:pt x="43" y="5"/>
                    </a:cubicBezTo>
                    <a:cubicBezTo>
                      <a:pt x="42" y="9"/>
                      <a:pt x="50" y="4"/>
                      <a:pt x="48" y="8"/>
                    </a:cubicBezTo>
                    <a:cubicBezTo>
                      <a:pt x="51" y="13"/>
                      <a:pt x="39" y="11"/>
                      <a:pt x="46" y="14"/>
                    </a:cubicBezTo>
                    <a:cubicBezTo>
                      <a:pt x="44" y="18"/>
                      <a:pt x="36" y="15"/>
                      <a:pt x="32" y="16"/>
                    </a:cubicBezTo>
                    <a:cubicBezTo>
                      <a:pt x="29" y="16"/>
                      <a:pt x="26" y="18"/>
                      <a:pt x="23" y="19"/>
                    </a:cubicBezTo>
                    <a:cubicBezTo>
                      <a:pt x="17" y="16"/>
                      <a:pt x="12" y="14"/>
                      <a:pt x="8" y="8"/>
                    </a:cubicBezTo>
                    <a:cubicBezTo>
                      <a:pt x="6" y="8"/>
                      <a:pt x="1" y="10"/>
                      <a:pt x="1" y="7"/>
                    </a:cubicBezTo>
                    <a:cubicBezTo>
                      <a:pt x="0" y="0"/>
                      <a:pt x="12" y="7"/>
                      <a:pt x="13"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1" name="Freeform 85"/>
              <p:cNvSpPr/>
              <p:nvPr>
                <p:custDataLst>
                  <p:tags r:id="rId110"/>
                </p:custDataLst>
              </p:nvPr>
            </p:nvSpPr>
            <p:spPr bwMode="auto">
              <a:xfrm>
                <a:off x="6099681" y="1315577"/>
                <a:ext cx="62336" cy="16161"/>
              </a:xfrm>
              <a:custGeom>
                <a:avLst/>
                <a:gdLst>
                  <a:gd name="T0" fmla="*/ 22 w 23"/>
                  <a:gd name="T1" fmla="*/ 0 h 6"/>
                  <a:gd name="T2" fmla="*/ 13 w 23"/>
                  <a:gd name="T3" fmla="*/ 5 h 6"/>
                  <a:gd name="T4" fmla="*/ 10 w 23"/>
                  <a:gd name="T5" fmla="*/ 6 h 6"/>
                  <a:gd name="T6" fmla="*/ 4 w 23"/>
                  <a:gd name="T7" fmla="*/ 6 h 6"/>
                  <a:gd name="T8" fmla="*/ 7 w 23"/>
                  <a:gd name="T9" fmla="*/ 2 h 6"/>
                  <a:gd name="T10" fmla="*/ 22 w 23"/>
                  <a:gd name="T11" fmla="*/ 0 h 6"/>
                </a:gdLst>
                <a:ahLst/>
                <a:cxnLst>
                  <a:cxn ang="0">
                    <a:pos x="T0" y="T1"/>
                  </a:cxn>
                  <a:cxn ang="0">
                    <a:pos x="T2" y="T3"/>
                  </a:cxn>
                  <a:cxn ang="0">
                    <a:pos x="T4" y="T5"/>
                  </a:cxn>
                  <a:cxn ang="0">
                    <a:pos x="T6" y="T7"/>
                  </a:cxn>
                  <a:cxn ang="0">
                    <a:pos x="T8" y="T9"/>
                  </a:cxn>
                  <a:cxn ang="0">
                    <a:pos x="T10" y="T11"/>
                  </a:cxn>
                </a:cxnLst>
                <a:rect l="0" t="0" r="r" b="b"/>
                <a:pathLst>
                  <a:path w="23" h="6">
                    <a:moveTo>
                      <a:pt x="22" y="0"/>
                    </a:moveTo>
                    <a:cubicBezTo>
                      <a:pt x="23" y="5"/>
                      <a:pt x="17" y="4"/>
                      <a:pt x="13" y="5"/>
                    </a:cubicBezTo>
                    <a:cubicBezTo>
                      <a:pt x="12" y="5"/>
                      <a:pt x="12" y="6"/>
                      <a:pt x="10" y="6"/>
                    </a:cubicBezTo>
                    <a:cubicBezTo>
                      <a:pt x="8" y="6"/>
                      <a:pt x="5" y="4"/>
                      <a:pt x="4" y="6"/>
                    </a:cubicBezTo>
                    <a:cubicBezTo>
                      <a:pt x="0" y="6"/>
                      <a:pt x="7" y="1"/>
                      <a:pt x="7" y="2"/>
                    </a:cubicBezTo>
                    <a:cubicBezTo>
                      <a:pt x="10" y="5"/>
                      <a:pt x="17" y="0"/>
                      <a:pt x="2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2" name="Freeform 86"/>
              <p:cNvSpPr/>
              <p:nvPr>
                <p:custDataLst>
                  <p:tags r:id="rId111"/>
                </p:custDataLst>
              </p:nvPr>
            </p:nvSpPr>
            <p:spPr bwMode="auto">
              <a:xfrm>
                <a:off x="6353643" y="1315577"/>
                <a:ext cx="60027" cy="38095"/>
              </a:xfrm>
              <a:custGeom>
                <a:avLst/>
                <a:gdLst>
                  <a:gd name="T0" fmla="*/ 10 w 22"/>
                  <a:gd name="T1" fmla="*/ 0 h 14"/>
                  <a:gd name="T2" fmla="*/ 8 w 22"/>
                  <a:gd name="T3" fmla="*/ 2 h 14"/>
                  <a:gd name="T4" fmla="*/ 15 w 22"/>
                  <a:gd name="T5" fmla="*/ 6 h 14"/>
                  <a:gd name="T6" fmla="*/ 18 w 22"/>
                  <a:gd name="T7" fmla="*/ 5 h 14"/>
                  <a:gd name="T8" fmla="*/ 9 w 22"/>
                  <a:gd name="T9" fmla="*/ 14 h 14"/>
                  <a:gd name="T10" fmla="*/ 0 w 22"/>
                  <a:gd name="T11" fmla="*/ 3 h 14"/>
                  <a:gd name="T12" fmla="*/ 10 w 22"/>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2" h="14">
                    <a:moveTo>
                      <a:pt x="10" y="0"/>
                    </a:moveTo>
                    <a:cubicBezTo>
                      <a:pt x="10" y="2"/>
                      <a:pt x="9" y="1"/>
                      <a:pt x="8" y="2"/>
                    </a:cubicBezTo>
                    <a:cubicBezTo>
                      <a:pt x="7" y="6"/>
                      <a:pt x="17" y="0"/>
                      <a:pt x="15" y="6"/>
                    </a:cubicBezTo>
                    <a:cubicBezTo>
                      <a:pt x="17" y="6"/>
                      <a:pt x="18" y="6"/>
                      <a:pt x="18" y="5"/>
                    </a:cubicBezTo>
                    <a:cubicBezTo>
                      <a:pt x="22" y="9"/>
                      <a:pt x="10" y="10"/>
                      <a:pt x="9" y="14"/>
                    </a:cubicBezTo>
                    <a:cubicBezTo>
                      <a:pt x="5" y="11"/>
                      <a:pt x="6" y="4"/>
                      <a:pt x="0" y="3"/>
                    </a:cubicBezTo>
                    <a:cubicBezTo>
                      <a:pt x="2" y="0"/>
                      <a:pt x="8" y="2"/>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3" name="Freeform 87"/>
              <p:cNvSpPr>
                <a:spLocks noEditPoints="1"/>
              </p:cNvSpPr>
              <p:nvPr>
                <p:custDataLst>
                  <p:tags r:id="rId112"/>
                </p:custDataLst>
              </p:nvPr>
            </p:nvSpPr>
            <p:spPr bwMode="auto">
              <a:xfrm>
                <a:off x="1648185" y="1355980"/>
                <a:ext cx="3415790" cy="2241791"/>
              </a:xfrm>
              <a:custGeom>
                <a:avLst/>
                <a:gdLst>
                  <a:gd name="T0" fmla="*/ 744 w 1253"/>
                  <a:gd name="T1" fmla="*/ 58 h 822"/>
                  <a:gd name="T2" fmla="*/ 879 w 1253"/>
                  <a:gd name="T3" fmla="*/ 58 h 822"/>
                  <a:gd name="T4" fmla="*/ 992 w 1253"/>
                  <a:gd name="T5" fmla="*/ 68 h 822"/>
                  <a:gd name="T6" fmla="*/ 1138 w 1253"/>
                  <a:gd name="T7" fmla="*/ 92 h 822"/>
                  <a:gd name="T8" fmla="*/ 1253 w 1253"/>
                  <a:gd name="T9" fmla="*/ 129 h 822"/>
                  <a:gd name="T10" fmla="*/ 1180 w 1253"/>
                  <a:gd name="T11" fmla="*/ 147 h 822"/>
                  <a:gd name="T12" fmla="*/ 1087 w 1253"/>
                  <a:gd name="T13" fmla="*/ 218 h 822"/>
                  <a:gd name="T14" fmla="*/ 1050 w 1253"/>
                  <a:gd name="T15" fmla="*/ 240 h 822"/>
                  <a:gd name="T16" fmla="*/ 1098 w 1253"/>
                  <a:gd name="T17" fmla="*/ 166 h 822"/>
                  <a:gd name="T18" fmla="*/ 992 w 1253"/>
                  <a:gd name="T19" fmla="*/ 197 h 822"/>
                  <a:gd name="T20" fmla="*/ 958 w 1253"/>
                  <a:gd name="T21" fmla="*/ 249 h 822"/>
                  <a:gd name="T22" fmla="*/ 898 w 1253"/>
                  <a:gd name="T23" fmla="*/ 330 h 822"/>
                  <a:gd name="T24" fmla="*/ 860 w 1253"/>
                  <a:gd name="T25" fmla="*/ 350 h 822"/>
                  <a:gd name="T26" fmla="*/ 844 w 1253"/>
                  <a:gd name="T27" fmla="*/ 369 h 822"/>
                  <a:gd name="T28" fmla="*/ 790 w 1253"/>
                  <a:gd name="T29" fmla="*/ 467 h 822"/>
                  <a:gd name="T30" fmla="*/ 761 w 1253"/>
                  <a:gd name="T31" fmla="*/ 536 h 822"/>
                  <a:gd name="T32" fmla="*/ 712 w 1253"/>
                  <a:gd name="T33" fmla="*/ 545 h 822"/>
                  <a:gd name="T34" fmla="*/ 701 w 1253"/>
                  <a:gd name="T35" fmla="*/ 548 h 822"/>
                  <a:gd name="T36" fmla="*/ 675 w 1253"/>
                  <a:gd name="T37" fmla="*/ 479 h 822"/>
                  <a:gd name="T38" fmla="*/ 590 w 1253"/>
                  <a:gd name="T39" fmla="*/ 523 h 822"/>
                  <a:gd name="T40" fmla="*/ 529 w 1253"/>
                  <a:gd name="T41" fmla="*/ 461 h 822"/>
                  <a:gd name="T42" fmla="*/ 417 w 1253"/>
                  <a:gd name="T43" fmla="*/ 443 h 822"/>
                  <a:gd name="T44" fmla="*/ 443 w 1253"/>
                  <a:gd name="T45" fmla="*/ 491 h 822"/>
                  <a:gd name="T46" fmla="*/ 360 w 1253"/>
                  <a:gd name="T47" fmla="*/ 495 h 822"/>
                  <a:gd name="T48" fmla="*/ 311 w 1253"/>
                  <a:gd name="T49" fmla="*/ 434 h 822"/>
                  <a:gd name="T50" fmla="*/ 350 w 1253"/>
                  <a:gd name="T51" fmla="*/ 514 h 822"/>
                  <a:gd name="T52" fmla="*/ 374 w 1253"/>
                  <a:gd name="T53" fmla="*/ 596 h 822"/>
                  <a:gd name="T54" fmla="*/ 328 w 1253"/>
                  <a:gd name="T55" fmla="*/ 714 h 822"/>
                  <a:gd name="T56" fmla="*/ 280 w 1253"/>
                  <a:gd name="T57" fmla="*/ 806 h 822"/>
                  <a:gd name="T58" fmla="*/ 188 w 1253"/>
                  <a:gd name="T59" fmla="*/ 735 h 822"/>
                  <a:gd name="T60" fmla="*/ 178 w 1253"/>
                  <a:gd name="T61" fmla="*/ 627 h 822"/>
                  <a:gd name="T62" fmla="*/ 37 w 1253"/>
                  <a:gd name="T63" fmla="*/ 559 h 822"/>
                  <a:gd name="T64" fmla="*/ 5 w 1253"/>
                  <a:gd name="T65" fmla="*/ 468 h 822"/>
                  <a:gd name="T66" fmla="*/ 129 w 1253"/>
                  <a:gd name="T67" fmla="*/ 370 h 822"/>
                  <a:gd name="T68" fmla="*/ 209 w 1253"/>
                  <a:gd name="T69" fmla="*/ 408 h 822"/>
                  <a:gd name="T70" fmla="*/ 301 w 1253"/>
                  <a:gd name="T71" fmla="*/ 408 h 822"/>
                  <a:gd name="T72" fmla="*/ 246 w 1253"/>
                  <a:gd name="T73" fmla="*/ 347 h 822"/>
                  <a:gd name="T74" fmla="*/ 203 w 1253"/>
                  <a:gd name="T75" fmla="*/ 320 h 822"/>
                  <a:gd name="T76" fmla="*/ 206 w 1253"/>
                  <a:gd name="T77" fmla="*/ 344 h 822"/>
                  <a:gd name="T78" fmla="*/ 126 w 1253"/>
                  <a:gd name="T79" fmla="*/ 325 h 822"/>
                  <a:gd name="T80" fmla="*/ 92 w 1253"/>
                  <a:gd name="T81" fmla="*/ 323 h 822"/>
                  <a:gd name="T82" fmla="*/ 126 w 1253"/>
                  <a:gd name="T83" fmla="*/ 262 h 822"/>
                  <a:gd name="T84" fmla="*/ 171 w 1253"/>
                  <a:gd name="T85" fmla="*/ 233 h 822"/>
                  <a:gd name="T86" fmla="*/ 252 w 1253"/>
                  <a:gd name="T87" fmla="*/ 197 h 822"/>
                  <a:gd name="T88" fmla="*/ 249 w 1253"/>
                  <a:gd name="T89" fmla="*/ 157 h 822"/>
                  <a:gd name="T90" fmla="*/ 221 w 1253"/>
                  <a:gd name="T91" fmla="*/ 190 h 822"/>
                  <a:gd name="T92" fmla="*/ 145 w 1253"/>
                  <a:gd name="T93" fmla="*/ 200 h 822"/>
                  <a:gd name="T94" fmla="*/ 181 w 1253"/>
                  <a:gd name="T95" fmla="*/ 133 h 822"/>
                  <a:gd name="T96" fmla="*/ 282 w 1253"/>
                  <a:gd name="T97" fmla="*/ 84 h 822"/>
                  <a:gd name="T98" fmla="*/ 316 w 1253"/>
                  <a:gd name="T99" fmla="*/ 123 h 822"/>
                  <a:gd name="T100" fmla="*/ 374 w 1253"/>
                  <a:gd name="T101" fmla="*/ 107 h 822"/>
                  <a:gd name="T102" fmla="*/ 474 w 1253"/>
                  <a:gd name="T103" fmla="*/ 101 h 822"/>
                  <a:gd name="T104" fmla="*/ 525 w 1253"/>
                  <a:gd name="T105" fmla="*/ 67 h 822"/>
                  <a:gd name="T106" fmla="*/ 560 w 1253"/>
                  <a:gd name="T107" fmla="*/ 104 h 822"/>
                  <a:gd name="T108" fmla="*/ 584 w 1253"/>
                  <a:gd name="T109" fmla="*/ 65 h 822"/>
                  <a:gd name="T110" fmla="*/ 707 w 1253"/>
                  <a:gd name="T111" fmla="*/ 15 h 822"/>
                  <a:gd name="T112" fmla="*/ 297 w 1253"/>
                  <a:gd name="T113" fmla="*/ 298 h 822"/>
                  <a:gd name="T114" fmla="*/ 357 w 1253"/>
                  <a:gd name="T115" fmla="*/ 338 h 822"/>
                  <a:gd name="T116" fmla="*/ 423 w 1253"/>
                  <a:gd name="T117" fmla="*/ 328 h 822"/>
                  <a:gd name="T118" fmla="*/ 402 w 1253"/>
                  <a:gd name="T119" fmla="*/ 359 h 822"/>
                  <a:gd name="T120" fmla="*/ 298 w 1253"/>
                  <a:gd name="T121" fmla="*/ 606 h 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3" h="822">
                    <a:moveTo>
                      <a:pt x="755" y="9"/>
                    </a:moveTo>
                    <a:cubicBezTo>
                      <a:pt x="755" y="11"/>
                      <a:pt x="757" y="10"/>
                      <a:pt x="759" y="10"/>
                    </a:cubicBezTo>
                    <a:cubicBezTo>
                      <a:pt x="759" y="12"/>
                      <a:pt x="756" y="12"/>
                      <a:pt x="755" y="12"/>
                    </a:cubicBezTo>
                    <a:cubicBezTo>
                      <a:pt x="761" y="18"/>
                      <a:pt x="767" y="9"/>
                      <a:pt x="778" y="12"/>
                    </a:cubicBezTo>
                    <a:cubicBezTo>
                      <a:pt x="781" y="15"/>
                      <a:pt x="785" y="18"/>
                      <a:pt x="790" y="19"/>
                    </a:cubicBezTo>
                    <a:cubicBezTo>
                      <a:pt x="791" y="21"/>
                      <a:pt x="790" y="23"/>
                      <a:pt x="790" y="25"/>
                    </a:cubicBezTo>
                    <a:cubicBezTo>
                      <a:pt x="791" y="27"/>
                      <a:pt x="794" y="27"/>
                      <a:pt x="793" y="30"/>
                    </a:cubicBezTo>
                    <a:cubicBezTo>
                      <a:pt x="790" y="29"/>
                      <a:pt x="790" y="32"/>
                      <a:pt x="790" y="34"/>
                    </a:cubicBezTo>
                    <a:cubicBezTo>
                      <a:pt x="789" y="33"/>
                      <a:pt x="787" y="32"/>
                      <a:pt x="784" y="33"/>
                    </a:cubicBezTo>
                    <a:cubicBezTo>
                      <a:pt x="782" y="33"/>
                      <a:pt x="784" y="35"/>
                      <a:pt x="783" y="36"/>
                    </a:cubicBezTo>
                    <a:cubicBezTo>
                      <a:pt x="782" y="36"/>
                      <a:pt x="781" y="34"/>
                      <a:pt x="780" y="34"/>
                    </a:cubicBezTo>
                    <a:cubicBezTo>
                      <a:pt x="779" y="34"/>
                      <a:pt x="775" y="37"/>
                      <a:pt x="771" y="36"/>
                    </a:cubicBezTo>
                    <a:cubicBezTo>
                      <a:pt x="769" y="35"/>
                      <a:pt x="770" y="38"/>
                      <a:pt x="769" y="39"/>
                    </a:cubicBezTo>
                    <a:cubicBezTo>
                      <a:pt x="769" y="39"/>
                      <a:pt x="767" y="38"/>
                      <a:pt x="766" y="39"/>
                    </a:cubicBezTo>
                    <a:cubicBezTo>
                      <a:pt x="766" y="40"/>
                      <a:pt x="769" y="41"/>
                      <a:pt x="766" y="44"/>
                    </a:cubicBezTo>
                    <a:cubicBezTo>
                      <a:pt x="766" y="42"/>
                      <a:pt x="758" y="45"/>
                      <a:pt x="762" y="46"/>
                    </a:cubicBezTo>
                    <a:cubicBezTo>
                      <a:pt x="759" y="49"/>
                      <a:pt x="754" y="47"/>
                      <a:pt x="750" y="49"/>
                    </a:cubicBezTo>
                    <a:cubicBezTo>
                      <a:pt x="748" y="50"/>
                      <a:pt x="746" y="54"/>
                      <a:pt x="743" y="53"/>
                    </a:cubicBezTo>
                    <a:cubicBezTo>
                      <a:pt x="743" y="55"/>
                      <a:pt x="743" y="58"/>
                      <a:pt x="741" y="58"/>
                    </a:cubicBezTo>
                    <a:cubicBezTo>
                      <a:pt x="742" y="60"/>
                      <a:pt x="743" y="58"/>
                      <a:pt x="744" y="58"/>
                    </a:cubicBezTo>
                    <a:cubicBezTo>
                      <a:pt x="749" y="58"/>
                      <a:pt x="750" y="55"/>
                      <a:pt x="753" y="53"/>
                    </a:cubicBezTo>
                    <a:cubicBezTo>
                      <a:pt x="755" y="53"/>
                      <a:pt x="756" y="55"/>
                      <a:pt x="758" y="55"/>
                    </a:cubicBezTo>
                    <a:cubicBezTo>
                      <a:pt x="759" y="55"/>
                      <a:pt x="759" y="52"/>
                      <a:pt x="761" y="52"/>
                    </a:cubicBezTo>
                    <a:cubicBezTo>
                      <a:pt x="764" y="50"/>
                      <a:pt x="767" y="52"/>
                      <a:pt x="771" y="50"/>
                    </a:cubicBezTo>
                    <a:cubicBezTo>
                      <a:pt x="773" y="50"/>
                      <a:pt x="770" y="48"/>
                      <a:pt x="772" y="47"/>
                    </a:cubicBezTo>
                    <a:cubicBezTo>
                      <a:pt x="773" y="47"/>
                      <a:pt x="775" y="48"/>
                      <a:pt x="775" y="47"/>
                    </a:cubicBezTo>
                    <a:cubicBezTo>
                      <a:pt x="776" y="47"/>
                      <a:pt x="777" y="44"/>
                      <a:pt x="777" y="44"/>
                    </a:cubicBezTo>
                    <a:cubicBezTo>
                      <a:pt x="777" y="44"/>
                      <a:pt x="781" y="46"/>
                      <a:pt x="783" y="46"/>
                    </a:cubicBezTo>
                    <a:cubicBezTo>
                      <a:pt x="786" y="46"/>
                      <a:pt x="786" y="45"/>
                      <a:pt x="790" y="44"/>
                    </a:cubicBezTo>
                    <a:cubicBezTo>
                      <a:pt x="790" y="46"/>
                      <a:pt x="790" y="47"/>
                      <a:pt x="790" y="49"/>
                    </a:cubicBezTo>
                    <a:cubicBezTo>
                      <a:pt x="792" y="47"/>
                      <a:pt x="793" y="48"/>
                      <a:pt x="793" y="50"/>
                    </a:cubicBezTo>
                    <a:cubicBezTo>
                      <a:pt x="801" y="49"/>
                      <a:pt x="814" y="51"/>
                      <a:pt x="826" y="50"/>
                    </a:cubicBezTo>
                    <a:cubicBezTo>
                      <a:pt x="825" y="57"/>
                      <a:pt x="836" y="52"/>
                      <a:pt x="835" y="59"/>
                    </a:cubicBezTo>
                    <a:cubicBezTo>
                      <a:pt x="836" y="57"/>
                      <a:pt x="838" y="59"/>
                      <a:pt x="841" y="59"/>
                    </a:cubicBezTo>
                    <a:cubicBezTo>
                      <a:pt x="845" y="59"/>
                      <a:pt x="851" y="58"/>
                      <a:pt x="852" y="59"/>
                    </a:cubicBezTo>
                    <a:cubicBezTo>
                      <a:pt x="855" y="59"/>
                      <a:pt x="853" y="53"/>
                      <a:pt x="855" y="52"/>
                    </a:cubicBezTo>
                    <a:cubicBezTo>
                      <a:pt x="860" y="53"/>
                      <a:pt x="865" y="52"/>
                      <a:pt x="870" y="53"/>
                    </a:cubicBezTo>
                    <a:cubicBezTo>
                      <a:pt x="870" y="53"/>
                      <a:pt x="870" y="55"/>
                      <a:pt x="870" y="55"/>
                    </a:cubicBezTo>
                    <a:cubicBezTo>
                      <a:pt x="873" y="55"/>
                      <a:pt x="875" y="54"/>
                      <a:pt x="878" y="55"/>
                    </a:cubicBezTo>
                    <a:cubicBezTo>
                      <a:pt x="878" y="55"/>
                      <a:pt x="879" y="57"/>
                      <a:pt x="879" y="58"/>
                    </a:cubicBezTo>
                    <a:cubicBezTo>
                      <a:pt x="881" y="59"/>
                      <a:pt x="885" y="57"/>
                      <a:pt x="887" y="59"/>
                    </a:cubicBezTo>
                    <a:cubicBezTo>
                      <a:pt x="886" y="62"/>
                      <a:pt x="886" y="66"/>
                      <a:pt x="882" y="65"/>
                    </a:cubicBezTo>
                    <a:cubicBezTo>
                      <a:pt x="882" y="68"/>
                      <a:pt x="885" y="69"/>
                      <a:pt x="888" y="68"/>
                    </a:cubicBezTo>
                    <a:cubicBezTo>
                      <a:pt x="887" y="77"/>
                      <a:pt x="894" y="77"/>
                      <a:pt x="897" y="81"/>
                    </a:cubicBezTo>
                    <a:cubicBezTo>
                      <a:pt x="900" y="80"/>
                      <a:pt x="902" y="79"/>
                      <a:pt x="904" y="77"/>
                    </a:cubicBezTo>
                    <a:cubicBezTo>
                      <a:pt x="905" y="76"/>
                      <a:pt x="905" y="73"/>
                      <a:pt x="906" y="73"/>
                    </a:cubicBezTo>
                    <a:cubicBezTo>
                      <a:pt x="907" y="72"/>
                      <a:pt x="909" y="73"/>
                      <a:pt x="909" y="71"/>
                    </a:cubicBezTo>
                    <a:cubicBezTo>
                      <a:pt x="913" y="70"/>
                      <a:pt x="912" y="74"/>
                      <a:pt x="913" y="76"/>
                    </a:cubicBezTo>
                    <a:cubicBezTo>
                      <a:pt x="917" y="76"/>
                      <a:pt x="920" y="76"/>
                      <a:pt x="924" y="76"/>
                    </a:cubicBezTo>
                    <a:cubicBezTo>
                      <a:pt x="925" y="74"/>
                      <a:pt x="929" y="75"/>
                      <a:pt x="928" y="71"/>
                    </a:cubicBezTo>
                    <a:cubicBezTo>
                      <a:pt x="933" y="73"/>
                      <a:pt x="944" y="68"/>
                      <a:pt x="944" y="74"/>
                    </a:cubicBezTo>
                    <a:cubicBezTo>
                      <a:pt x="949" y="74"/>
                      <a:pt x="947" y="69"/>
                      <a:pt x="953" y="71"/>
                    </a:cubicBezTo>
                    <a:cubicBezTo>
                      <a:pt x="953" y="70"/>
                      <a:pt x="951" y="70"/>
                      <a:pt x="950" y="70"/>
                    </a:cubicBezTo>
                    <a:cubicBezTo>
                      <a:pt x="952" y="68"/>
                      <a:pt x="951" y="66"/>
                      <a:pt x="953" y="65"/>
                    </a:cubicBezTo>
                    <a:cubicBezTo>
                      <a:pt x="957" y="65"/>
                      <a:pt x="956" y="60"/>
                      <a:pt x="962" y="62"/>
                    </a:cubicBezTo>
                    <a:cubicBezTo>
                      <a:pt x="964" y="62"/>
                      <a:pt x="962" y="60"/>
                      <a:pt x="962" y="61"/>
                    </a:cubicBezTo>
                    <a:cubicBezTo>
                      <a:pt x="965" y="57"/>
                      <a:pt x="969" y="60"/>
                      <a:pt x="974" y="59"/>
                    </a:cubicBezTo>
                    <a:cubicBezTo>
                      <a:pt x="973" y="67"/>
                      <a:pt x="982" y="57"/>
                      <a:pt x="980" y="64"/>
                    </a:cubicBezTo>
                    <a:cubicBezTo>
                      <a:pt x="987" y="64"/>
                      <a:pt x="991" y="63"/>
                      <a:pt x="996" y="62"/>
                    </a:cubicBezTo>
                    <a:cubicBezTo>
                      <a:pt x="997" y="66"/>
                      <a:pt x="990" y="63"/>
                      <a:pt x="992" y="68"/>
                    </a:cubicBezTo>
                    <a:cubicBezTo>
                      <a:pt x="993" y="71"/>
                      <a:pt x="998" y="70"/>
                      <a:pt x="1001" y="70"/>
                    </a:cubicBezTo>
                    <a:cubicBezTo>
                      <a:pt x="1006" y="70"/>
                      <a:pt x="1011" y="70"/>
                      <a:pt x="1015" y="68"/>
                    </a:cubicBezTo>
                    <a:cubicBezTo>
                      <a:pt x="1017" y="74"/>
                      <a:pt x="1024" y="74"/>
                      <a:pt x="1026" y="79"/>
                    </a:cubicBezTo>
                    <a:cubicBezTo>
                      <a:pt x="1029" y="77"/>
                      <a:pt x="1030" y="80"/>
                      <a:pt x="1033" y="80"/>
                    </a:cubicBezTo>
                    <a:cubicBezTo>
                      <a:pt x="1042" y="81"/>
                      <a:pt x="1053" y="79"/>
                      <a:pt x="1061" y="80"/>
                    </a:cubicBezTo>
                    <a:cubicBezTo>
                      <a:pt x="1065" y="81"/>
                      <a:pt x="1068" y="85"/>
                      <a:pt x="1072" y="83"/>
                    </a:cubicBezTo>
                    <a:cubicBezTo>
                      <a:pt x="1071" y="86"/>
                      <a:pt x="1073" y="86"/>
                      <a:pt x="1075" y="86"/>
                    </a:cubicBezTo>
                    <a:cubicBezTo>
                      <a:pt x="1075" y="88"/>
                      <a:pt x="1075" y="90"/>
                      <a:pt x="1075" y="92"/>
                    </a:cubicBezTo>
                    <a:cubicBezTo>
                      <a:pt x="1074" y="95"/>
                      <a:pt x="1080" y="92"/>
                      <a:pt x="1081" y="93"/>
                    </a:cubicBezTo>
                    <a:cubicBezTo>
                      <a:pt x="1082" y="95"/>
                      <a:pt x="1081" y="93"/>
                      <a:pt x="1084" y="93"/>
                    </a:cubicBezTo>
                    <a:cubicBezTo>
                      <a:pt x="1084" y="93"/>
                      <a:pt x="1084" y="95"/>
                      <a:pt x="1085" y="95"/>
                    </a:cubicBezTo>
                    <a:cubicBezTo>
                      <a:pt x="1087" y="95"/>
                      <a:pt x="1103" y="97"/>
                      <a:pt x="1104" y="95"/>
                    </a:cubicBezTo>
                    <a:cubicBezTo>
                      <a:pt x="1104" y="95"/>
                      <a:pt x="1104" y="93"/>
                      <a:pt x="1104" y="93"/>
                    </a:cubicBezTo>
                    <a:cubicBezTo>
                      <a:pt x="1106" y="93"/>
                      <a:pt x="1108" y="95"/>
                      <a:pt x="1109" y="95"/>
                    </a:cubicBezTo>
                    <a:cubicBezTo>
                      <a:pt x="1110" y="94"/>
                      <a:pt x="1113" y="92"/>
                      <a:pt x="1113" y="95"/>
                    </a:cubicBezTo>
                    <a:cubicBezTo>
                      <a:pt x="1116" y="92"/>
                      <a:pt x="1121" y="91"/>
                      <a:pt x="1125" y="90"/>
                    </a:cubicBezTo>
                    <a:cubicBezTo>
                      <a:pt x="1124" y="95"/>
                      <a:pt x="1126" y="97"/>
                      <a:pt x="1127" y="101"/>
                    </a:cubicBezTo>
                    <a:cubicBezTo>
                      <a:pt x="1133" y="101"/>
                      <a:pt x="1135" y="103"/>
                      <a:pt x="1140" y="101"/>
                    </a:cubicBezTo>
                    <a:cubicBezTo>
                      <a:pt x="1140" y="98"/>
                      <a:pt x="1139" y="98"/>
                      <a:pt x="1137" y="98"/>
                    </a:cubicBezTo>
                    <a:cubicBezTo>
                      <a:pt x="1138" y="96"/>
                      <a:pt x="1139" y="94"/>
                      <a:pt x="1138" y="92"/>
                    </a:cubicBezTo>
                    <a:cubicBezTo>
                      <a:pt x="1142" y="89"/>
                      <a:pt x="1151" y="90"/>
                      <a:pt x="1153" y="93"/>
                    </a:cubicBezTo>
                    <a:cubicBezTo>
                      <a:pt x="1160" y="94"/>
                      <a:pt x="1166" y="93"/>
                      <a:pt x="1173" y="93"/>
                    </a:cubicBezTo>
                    <a:cubicBezTo>
                      <a:pt x="1175" y="94"/>
                      <a:pt x="1179" y="97"/>
                      <a:pt x="1180" y="93"/>
                    </a:cubicBezTo>
                    <a:cubicBezTo>
                      <a:pt x="1183" y="95"/>
                      <a:pt x="1183" y="97"/>
                      <a:pt x="1187" y="98"/>
                    </a:cubicBezTo>
                    <a:cubicBezTo>
                      <a:pt x="1189" y="98"/>
                      <a:pt x="1190" y="101"/>
                      <a:pt x="1190" y="101"/>
                    </a:cubicBezTo>
                    <a:cubicBezTo>
                      <a:pt x="1191" y="101"/>
                      <a:pt x="1192" y="100"/>
                      <a:pt x="1192" y="99"/>
                    </a:cubicBezTo>
                    <a:cubicBezTo>
                      <a:pt x="1194" y="100"/>
                      <a:pt x="1192" y="101"/>
                      <a:pt x="1193" y="102"/>
                    </a:cubicBezTo>
                    <a:cubicBezTo>
                      <a:pt x="1194" y="103"/>
                      <a:pt x="1196" y="102"/>
                      <a:pt x="1196" y="102"/>
                    </a:cubicBezTo>
                    <a:cubicBezTo>
                      <a:pt x="1197" y="103"/>
                      <a:pt x="1200" y="104"/>
                      <a:pt x="1204" y="105"/>
                    </a:cubicBezTo>
                    <a:cubicBezTo>
                      <a:pt x="1206" y="106"/>
                      <a:pt x="1210" y="107"/>
                      <a:pt x="1213" y="108"/>
                    </a:cubicBezTo>
                    <a:cubicBezTo>
                      <a:pt x="1213" y="108"/>
                      <a:pt x="1214" y="111"/>
                      <a:pt x="1214" y="111"/>
                    </a:cubicBezTo>
                    <a:cubicBezTo>
                      <a:pt x="1215" y="111"/>
                      <a:pt x="1216" y="111"/>
                      <a:pt x="1217" y="111"/>
                    </a:cubicBezTo>
                    <a:cubicBezTo>
                      <a:pt x="1218" y="112"/>
                      <a:pt x="1217" y="114"/>
                      <a:pt x="1217" y="114"/>
                    </a:cubicBezTo>
                    <a:cubicBezTo>
                      <a:pt x="1217" y="115"/>
                      <a:pt x="1220" y="114"/>
                      <a:pt x="1220" y="114"/>
                    </a:cubicBezTo>
                    <a:cubicBezTo>
                      <a:pt x="1221" y="116"/>
                      <a:pt x="1218" y="121"/>
                      <a:pt x="1224" y="119"/>
                    </a:cubicBezTo>
                    <a:cubicBezTo>
                      <a:pt x="1224" y="122"/>
                      <a:pt x="1224" y="125"/>
                      <a:pt x="1224" y="129"/>
                    </a:cubicBezTo>
                    <a:cubicBezTo>
                      <a:pt x="1230" y="129"/>
                      <a:pt x="1234" y="127"/>
                      <a:pt x="1235" y="123"/>
                    </a:cubicBezTo>
                    <a:cubicBezTo>
                      <a:pt x="1239" y="125"/>
                      <a:pt x="1244" y="124"/>
                      <a:pt x="1248" y="126"/>
                    </a:cubicBezTo>
                    <a:cubicBezTo>
                      <a:pt x="1249" y="126"/>
                      <a:pt x="1248" y="129"/>
                      <a:pt x="1248" y="129"/>
                    </a:cubicBezTo>
                    <a:cubicBezTo>
                      <a:pt x="1249" y="130"/>
                      <a:pt x="1252" y="128"/>
                      <a:pt x="1253" y="129"/>
                    </a:cubicBezTo>
                    <a:cubicBezTo>
                      <a:pt x="1252" y="130"/>
                      <a:pt x="1249" y="130"/>
                      <a:pt x="1250" y="133"/>
                    </a:cubicBezTo>
                    <a:cubicBezTo>
                      <a:pt x="1247" y="134"/>
                      <a:pt x="1247" y="132"/>
                      <a:pt x="1245" y="132"/>
                    </a:cubicBezTo>
                    <a:cubicBezTo>
                      <a:pt x="1244" y="133"/>
                      <a:pt x="1244" y="135"/>
                      <a:pt x="1241" y="135"/>
                    </a:cubicBezTo>
                    <a:cubicBezTo>
                      <a:pt x="1241" y="137"/>
                      <a:pt x="1245" y="136"/>
                      <a:pt x="1244" y="141"/>
                    </a:cubicBezTo>
                    <a:cubicBezTo>
                      <a:pt x="1238" y="136"/>
                      <a:pt x="1243" y="143"/>
                      <a:pt x="1239" y="144"/>
                    </a:cubicBezTo>
                    <a:cubicBezTo>
                      <a:pt x="1238" y="144"/>
                      <a:pt x="1237" y="145"/>
                      <a:pt x="1236" y="147"/>
                    </a:cubicBezTo>
                    <a:cubicBezTo>
                      <a:pt x="1234" y="146"/>
                      <a:pt x="1233" y="146"/>
                      <a:pt x="1232" y="145"/>
                    </a:cubicBezTo>
                    <a:cubicBezTo>
                      <a:pt x="1231" y="145"/>
                      <a:pt x="1230" y="143"/>
                      <a:pt x="1229" y="142"/>
                    </a:cubicBezTo>
                    <a:cubicBezTo>
                      <a:pt x="1227" y="141"/>
                      <a:pt x="1225" y="142"/>
                      <a:pt x="1223" y="141"/>
                    </a:cubicBezTo>
                    <a:cubicBezTo>
                      <a:pt x="1222" y="140"/>
                      <a:pt x="1221" y="138"/>
                      <a:pt x="1220" y="138"/>
                    </a:cubicBezTo>
                    <a:cubicBezTo>
                      <a:pt x="1218" y="137"/>
                      <a:pt x="1216" y="138"/>
                      <a:pt x="1214" y="138"/>
                    </a:cubicBezTo>
                    <a:cubicBezTo>
                      <a:pt x="1214" y="138"/>
                      <a:pt x="1214" y="136"/>
                      <a:pt x="1213" y="136"/>
                    </a:cubicBezTo>
                    <a:cubicBezTo>
                      <a:pt x="1211" y="136"/>
                      <a:pt x="1209" y="131"/>
                      <a:pt x="1207" y="135"/>
                    </a:cubicBezTo>
                    <a:cubicBezTo>
                      <a:pt x="1205" y="135"/>
                      <a:pt x="1205" y="132"/>
                      <a:pt x="1205" y="130"/>
                    </a:cubicBezTo>
                    <a:cubicBezTo>
                      <a:pt x="1202" y="130"/>
                      <a:pt x="1199" y="130"/>
                      <a:pt x="1196" y="130"/>
                    </a:cubicBezTo>
                    <a:cubicBezTo>
                      <a:pt x="1193" y="131"/>
                      <a:pt x="1196" y="134"/>
                      <a:pt x="1196" y="133"/>
                    </a:cubicBezTo>
                    <a:cubicBezTo>
                      <a:pt x="1196" y="135"/>
                      <a:pt x="1193" y="136"/>
                      <a:pt x="1193" y="139"/>
                    </a:cubicBezTo>
                    <a:cubicBezTo>
                      <a:pt x="1187" y="139"/>
                      <a:pt x="1186" y="144"/>
                      <a:pt x="1178" y="142"/>
                    </a:cubicBezTo>
                    <a:cubicBezTo>
                      <a:pt x="1177" y="143"/>
                      <a:pt x="1177" y="146"/>
                      <a:pt x="1174" y="145"/>
                    </a:cubicBezTo>
                    <a:cubicBezTo>
                      <a:pt x="1175" y="147"/>
                      <a:pt x="1178" y="146"/>
                      <a:pt x="1180" y="147"/>
                    </a:cubicBezTo>
                    <a:cubicBezTo>
                      <a:pt x="1182" y="147"/>
                      <a:pt x="1182" y="149"/>
                      <a:pt x="1184" y="150"/>
                    </a:cubicBezTo>
                    <a:cubicBezTo>
                      <a:pt x="1183" y="154"/>
                      <a:pt x="1183" y="153"/>
                      <a:pt x="1186" y="156"/>
                    </a:cubicBezTo>
                    <a:cubicBezTo>
                      <a:pt x="1187" y="159"/>
                      <a:pt x="1191" y="159"/>
                      <a:pt x="1193" y="162"/>
                    </a:cubicBezTo>
                    <a:cubicBezTo>
                      <a:pt x="1193" y="162"/>
                      <a:pt x="1189" y="166"/>
                      <a:pt x="1189" y="166"/>
                    </a:cubicBezTo>
                    <a:cubicBezTo>
                      <a:pt x="1185" y="167"/>
                      <a:pt x="1185" y="163"/>
                      <a:pt x="1183" y="163"/>
                    </a:cubicBezTo>
                    <a:cubicBezTo>
                      <a:pt x="1183" y="163"/>
                      <a:pt x="1185" y="166"/>
                      <a:pt x="1183" y="166"/>
                    </a:cubicBezTo>
                    <a:cubicBezTo>
                      <a:pt x="1179" y="166"/>
                      <a:pt x="1171" y="166"/>
                      <a:pt x="1167" y="167"/>
                    </a:cubicBezTo>
                    <a:cubicBezTo>
                      <a:pt x="1164" y="168"/>
                      <a:pt x="1159" y="170"/>
                      <a:pt x="1159" y="173"/>
                    </a:cubicBezTo>
                    <a:cubicBezTo>
                      <a:pt x="1153" y="172"/>
                      <a:pt x="1152" y="177"/>
                      <a:pt x="1147" y="178"/>
                    </a:cubicBezTo>
                    <a:cubicBezTo>
                      <a:pt x="1146" y="179"/>
                      <a:pt x="1146" y="180"/>
                      <a:pt x="1144" y="181"/>
                    </a:cubicBezTo>
                    <a:cubicBezTo>
                      <a:pt x="1143" y="182"/>
                      <a:pt x="1141" y="184"/>
                      <a:pt x="1140" y="184"/>
                    </a:cubicBezTo>
                    <a:cubicBezTo>
                      <a:pt x="1139" y="184"/>
                      <a:pt x="1137" y="185"/>
                      <a:pt x="1137" y="187"/>
                    </a:cubicBezTo>
                    <a:cubicBezTo>
                      <a:pt x="1132" y="186"/>
                      <a:pt x="1124" y="189"/>
                      <a:pt x="1122" y="185"/>
                    </a:cubicBezTo>
                    <a:cubicBezTo>
                      <a:pt x="1121" y="187"/>
                      <a:pt x="1117" y="186"/>
                      <a:pt x="1118" y="190"/>
                    </a:cubicBezTo>
                    <a:cubicBezTo>
                      <a:pt x="1109" y="190"/>
                      <a:pt x="1108" y="190"/>
                      <a:pt x="1100" y="190"/>
                    </a:cubicBezTo>
                    <a:cubicBezTo>
                      <a:pt x="1099" y="190"/>
                      <a:pt x="1098" y="191"/>
                      <a:pt x="1097" y="191"/>
                    </a:cubicBezTo>
                    <a:cubicBezTo>
                      <a:pt x="1096" y="192"/>
                      <a:pt x="1093" y="193"/>
                      <a:pt x="1093" y="196"/>
                    </a:cubicBezTo>
                    <a:cubicBezTo>
                      <a:pt x="1092" y="200"/>
                      <a:pt x="1086" y="198"/>
                      <a:pt x="1087" y="205"/>
                    </a:cubicBezTo>
                    <a:cubicBezTo>
                      <a:pt x="1086" y="209"/>
                      <a:pt x="1090" y="209"/>
                      <a:pt x="1093" y="210"/>
                    </a:cubicBezTo>
                    <a:cubicBezTo>
                      <a:pt x="1092" y="214"/>
                      <a:pt x="1091" y="218"/>
                      <a:pt x="1087" y="218"/>
                    </a:cubicBezTo>
                    <a:cubicBezTo>
                      <a:pt x="1087" y="221"/>
                      <a:pt x="1086" y="222"/>
                      <a:pt x="1084" y="222"/>
                    </a:cubicBezTo>
                    <a:cubicBezTo>
                      <a:pt x="1084" y="224"/>
                      <a:pt x="1084" y="226"/>
                      <a:pt x="1084" y="228"/>
                    </a:cubicBezTo>
                    <a:cubicBezTo>
                      <a:pt x="1084" y="231"/>
                      <a:pt x="1086" y="227"/>
                      <a:pt x="1087" y="230"/>
                    </a:cubicBezTo>
                    <a:cubicBezTo>
                      <a:pt x="1088" y="233"/>
                      <a:pt x="1084" y="232"/>
                      <a:pt x="1084" y="233"/>
                    </a:cubicBezTo>
                    <a:cubicBezTo>
                      <a:pt x="1083" y="233"/>
                      <a:pt x="1083" y="237"/>
                      <a:pt x="1082" y="237"/>
                    </a:cubicBezTo>
                    <a:cubicBezTo>
                      <a:pt x="1081" y="238"/>
                      <a:pt x="1076" y="237"/>
                      <a:pt x="1075" y="239"/>
                    </a:cubicBezTo>
                    <a:cubicBezTo>
                      <a:pt x="1074" y="240"/>
                      <a:pt x="1076" y="244"/>
                      <a:pt x="1075" y="245"/>
                    </a:cubicBezTo>
                    <a:cubicBezTo>
                      <a:pt x="1073" y="245"/>
                      <a:pt x="1074" y="242"/>
                      <a:pt x="1073" y="242"/>
                    </a:cubicBezTo>
                    <a:cubicBezTo>
                      <a:pt x="1072" y="241"/>
                      <a:pt x="1069" y="243"/>
                      <a:pt x="1072" y="249"/>
                    </a:cubicBezTo>
                    <a:cubicBezTo>
                      <a:pt x="1069" y="248"/>
                      <a:pt x="1070" y="251"/>
                      <a:pt x="1069" y="252"/>
                    </a:cubicBezTo>
                    <a:cubicBezTo>
                      <a:pt x="1068" y="252"/>
                      <a:pt x="1066" y="251"/>
                      <a:pt x="1066" y="252"/>
                    </a:cubicBezTo>
                    <a:cubicBezTo>
                      <a:pt x="1065" y="253"/>
                      <a:pt x="1066" y="256"/>
                      <a:pt x="1063" y="255"/>
                    </a:cubicBezTo>
                    <a:cubicBezTo>
                      <a:pt x="1063" y="258"/>
                      <a:pt x="1061" y="258"/>
                      <a:pt x="1061" y="261"/>
                    </a:cubicBezTo>
                    <a:cubicBezTo>
                      <a:pt x="1059" y="261"/>
                      <a:pt x="1056" y="260"/>
                      <a:pt x="1055" y="262"/>
                    </a:cubicBezTo>
                    <a:cubicBezTo>
                      <a:pt x="1053" y="262"/>
                      <a:pt x="1056" y="260"/>
                      <a:pt x="1055" y="258"/>
                    </a:cubicBezTo>
                    <a:cubicBezTo>
                      <a:pt x="1056" y="258"/>
                      <a:pt x="1054" y="257"/>
                      <a:pt x="1054" y="256"/>
                    </a:cubicBezTo>
                    <a:cubicBezTo>
                      <a:pt x="1054" y="255"/>
                      <a:pt x="1054" y="254"/>
                      <a:pt x="1054" y="253"/>
                    </a:cubicBezTo>
                    <a:cubicBezTo>
                      <a:pt x="1053" y="253"/>
                      <a:pt x="1052" y="251"/>
                      <a:pt x="1051" y="250"/>
                    </a:cubicBezTo>
                    <a:cubicBezTo>
                      <a:pt x="1050" y="250"/>
                      <a:pt x="1050" y="249"/>
                      <a:pt x="1048" y="249"/>
                    </a:cubicBezTo>
                    <a:cubicBezTo>
                      <a:pt x="1050" y="247"/>
                      <a:pt x="1050" y="243"/>
                      <a:pt x="1050" y="240"/>
                    </a:cubicBezTo>
                    <a:cubicBezTo>
                      <a:pt x="1049" y="238"/>
                      <a:pt x="1048" y="238"/>
                      <a:pt x="1048" y="236"/>
                    </a:cubicBezTo>
                    <a:cubicBezTo>
                      <a:pt x="1047" y="230"/>
                      <a:pt x="1049" y="224"/>
                      <a:pt x="1048" y="219"/>
                    </a:cubicBezTo>
                    <a:cubicBezTo>
                      <a:pt x="1053" y="224"/>
                      <a:pt x="1049" y="217"/>
                      <a:pt x="1051" y="213"/>
                    </a:cubicBezTo>
                    <a:cubicBezTo>
                      <a:pt x="1051" y="213"/>
                      <a:pt x="1053" y="218"/>
                      <a:pt x="1054" y="215"/>
                    </a:cubicBezTo>
                    <a:cubicBezTo>
                      <a:pt x="1054" y="214"/>
                      <a:pt x="1054" y="213"/>
                      <a:pt x="1054" y="212"/>
                    </a:cubicBezTo>
                    <a:cubicBezTo>
                      <a:pt x="1055" y="210"/>
                      <a:pt x="1061" y="206"/>
                      <a:pt x="1063" y="205"/>
                    </a:cubicBezTo>
                    <a:cubicBezTo>
                      <a:pt x="1063" y="204"/>
                      <a:pt x="1065" y="204"/>
                      <a:pt x="1064" y="203"/>
                    </a:cubicBezTo>
                    <a:cubicBezTo>
                      <a:pt x="1062" y="201"/>
                      <a:pt x="1065" y="202"/>
                      <a:pt x="1067" y="202"/>
                    </a:cubicBezTo>
                    <a:cubicBezTo>
                      <a:pt x="1070" y="200"/>
                      <a:pt x="1071" y="198"/>
                      <a:pt x="1070" y="194"/>
                    </a:cubicBezTo>
                    <a:cubicBezTo>
                      <a:pt x="1071" y="194"/>
                      <a:pt x="1076" y="192"/>
                      <a:pt x="1075" y="191"/>
                    </a:cubicBezTo>
                    <a:cubicBezTo>
                      <a:pt x="1075" y="191"/>
                      <a:pt x="1073" y="191"/>
                      <a:pt x="1073" y="191"/>
                    </a:cubicBezTo>
                    <a:cubicBezTo>
                      <a:pt x="1073" y="191"/>
                      <a:pt x="1075" y="188"/>
                      <a:pt x="1075" y="188"/>
                    </a:cubicBezTo>
                    <a:cubicBezTo>
                      <a:pt x="1076" y="188"/>
                      <a:pt x="1078" y="192"/>
                      <a:pt x="1078" y="185"/>
                    </a:cubicBezTo>
                    <a:cubicBezTo>
                      <a:pt x="1080" y="185"/>
                      <a:pt x="1083" y="185"/>
                      <a:pt x="1085" y="184"/>
                    </a:cubicBezTo>
                    <a:cubicBezTo>
                      <a:pt x="1086" y="183"/>
                      <a:pt x="1086" y="181"/>
                      <a:pt x="1087" y="181"/>
                    </a:cubicBezTo>
                    <a:cubicBezTo>
                      <a:pt x="1087" y="180"/>
                      <a:pt x="1089" y="181"/>
                      <a:pt x="1090" y="181"/>
                    </a:cubicBezTo>
                    <a:cubicBezTo>
                      <a:pt x="1090" y="180"/>
                      <a:pt x="1092" y="179"/>
                      <a:pt x="1093" y="178"/>
                    </a:cubicBezTo>
                    <a:cubicBezTo>
                      <a:pt x="1093" y="177"/>
                      <a:pt x="1094" y="178"/>
                      <a:pt x="1094" y="176"/>
                    </a:cubicBezTo>
                    <a:cubicBezTo>
                      <a:pt x="1094" y="175"/>
                      <a:pt x="1096" y="170"/>
                      <a:pt x="1098" y="173"/>
                    </a:cubicBezTo>
                    <a:cubicBezTo>
                      <a:pt x="1098" y="171"/>
                      <a:pt x="1098" y="168"/>
                      <a:pt x="1098" y="166"/>
                    </a:cubicBezTo>
                    <a:cubicBezTo>
                      <a:pt x="1095" y="165"/>
                      <a:pt x="1093" y="166"/>
                      <a:pt x="1091" y="167"/>
                    </a:cubicBezTo>
                    <a:cubicBezTo>
                      <a:pt x="1090" y="169"/>
                      <a:pt x="1089" y="169"/>
                      <a:pt x="1088" y="170"/>
                    </a:cubicBezTo>
                    <a:cubicBezTo>
                      <a:pt x="1087" y="171"/>
                      <a:pt x="1087" y="170"/>
                      <a:pt x="1087" y="172"/>
                    </a:cubicBezTo>
                    <a:cubicBezTo>
                      <a:pt x="1086" y="175"/>
                      <a:pt x="1081" y="174"/>
                      <a:pt x="1081" y="178"/>
                    </a:cubicBezTo>
                    <a:cubicBezTo>
                      <a:pt x="1078" y="177"/>
                      <a:pt x="1076" y="178"/>
                      <a:pt x="1076" y="181"/>
                    </a:cubicBezTo>
                    <a:cubicBezTo>
                      <a:pt x="1074" y="181"/>
                      <a:pt x="1075" y="178"/>
                      <a:pt x="1075" y="178"/>
                    </a:cubicBezTo>
                    <a:cubicBezTo>
                      <a:pt x="1074" y="178"/>
                      <a:pt x="1072" y="178"/>
                      <a:pt x="1072" y="178"/>
                    </a:cubicBezTo>
                    <a:cubicBezTo>
                      <a:pt x="1071" y="177"/>
                      <a:pt x="1072" y="175"/>
                      <a:pt x="1072" y="173"/>
                    </a:cubicBezTo>
                    <a:cubicBezTo>
                      <a:pt x="1066" y="174"/>
                      <a:pt x="1061" y="172"/>
                      <a:pt x="1057" y="173"/>
                    </a:cubicBezTo>
                    <a:cubicBezTo>
                      <a:pt x="1055" y="174"/>
                      <a:pt x="1057" y="176"/>
                      <a:pt x="1055" y="176"/>
                    </a:cubicBezTo>
                    <a:cubicBezTo>
                      <a:pt x="1053" y="178"/>
                      <a:pt x="1051" y="177"/>
                      <a:pt x="1050" y="178"/>
                    </a:cubicBezTo>
                    <a:cubicBezTo>
                      <a:pt x="1047" y="179"/>
                      <a:pt x="1047" y="180"/>
                      <a:pt x="1045" y="182"/>
                    </a:cubicBezTo>
                    <a:cubicBezTo>
                      <a:pt x="1044" y="184"/>
                      <a:pt x="1043" y="185"/>
                      <a:pt x="1041" y="185"/>
                    </a:cubicBezTo>
                    <a:cubicBezTo>
                      <a:pt x="1039" y="189"/>
                      <a:pt x="1043" y="189"/>
                      <a:pt x="1042" y="193"/>
                    </a:cubicBezTo>
                    <a:cubicBezTo>
                      <a:pt x="1040" y="193"/>
                      <a:pt x="1039" y="195"/>
                      <a:pt x="1039" y="197"/>
                    </a:cubicBezTo>
                    <a:cubicBezTo>
                      <a:pt x="1033" y="196"/>
                      <a:pt x="1032" y="199"/>
                      <a:pt x="1026" y="199"/>
                    </a:cubicBezTo>
                    <a:cubicBezTo>
                      <a:pt x="1024" y="197"/>
                      <a:pt x="1025" y="196"/>
                      <a:pt x="1026" y="194"/>
                    </a:cubicBezTo>
                    <a:cubicBezTo>
                      <a:pt x="1023" y="195"/>
                      <a:pt x="1023" y="193"/>
                      <a:pt x="1023" y="191"/>
                    </a:cubicBezTo>
                    <a:cubicBezTo>
                      <a:pt x="1021" y="191"/>
                      <a:pt x="1017" y="192"/>
                      <a:pt x="1017" y="190"/>
                    </a:cubicBezTo>
                    <a:cubicBezTo>
                      <a:pt x="1010" y="194"/>
                      <a:pt x="1001" y="196"/>
                      <a:pt x="992" y="197"/>
                    </a:cubicBezTo>
                    <a:cubicBezTo>
                      <a:pt x="991" y="195"/>
                      <a:pt x="987" y="196"/>
                      <a:pt x="989" y="191"/>
                    </a:cubicBezTo>
                    <a:cubicBezTo>
                      <a:pt x="987" y="191"/>
                      <a:pt x="985" y="191"/>
                      <a:pt x="983" y="191"/>
                    </a:cubicBezTo>
                    <a:cubicBezTo>
                      <a:pt x="977" y="193"/>
                      <a:pt x="972" y="194"/>
                      <a:pt x="967" y="197"/>
                    </a:cubicBezTo>
                    <a:cubicBezTo>
                      <a:pt x="963" y="199"/>
                      <a:pt x="959" y="203"/>
                      <a:pt x="955" y="205"/>
                    </a:cubicBezTo>
                    <a:cubicBezTo>
                      <a:pt x="955" y="207"/>
                      <a:pt x="954" y="209"/>
                      <a:pt x="952" y="209"/>
                    </a:cubicBezTo>
                    <a:cubicBezTo>
                      <a:pt x="953" y="213"/>
                      <a:pt x="950" y="213"/>
                      <a:pt x="950" y="216"/>
                    </a:cubicBezTo>
                    <a:cubicBezTo>
                      <a:pt x="947" y="214"/>
                      <a:pt x="944" y="222"/>
                      <a:pt x="943" y="221"/>
                    </a:cubicBezTo>
                    <a:cubicBezTo>
                      <a:pt x="940" y="218"/>
                      <a:pt x="942" y="222"/>
                      <a:pt x="938" y="222"/>
                    </a:cubicBezTo>
                    <a:cubicBezTo>
                      <a:pt x="936" y="222"/>
                      <a:pt x="936" y="223"/>
                      <a:pt x="935" y="225"/>
                    </a:cubicBezTo>
                    <a:cubicBezTo>
                      <a:pt x="928" y="223"/>
                      <a:pt x="931" y="230"/>
                      <a:pt x="925" y="230"/>
                    </a:cubicBezTo>
                    <a:cubicBezTo>
                      <a:pt x="926" y="231"/>
                      <a:pt x="930" y="237"/>
                      <a:pt x="931" y="234"/>
                    </a:cubicBezTo>
                    <a:cubicBezTo>
                      <a:pt x="933" y="235"/>
                      <a:pt x="932" y="238"/>
                      <a:pt x="932" y="240"/>
                    </a:cubicBezTo>
                    <a:cubicBezTo>
                      <a:pt x="935" y="239"/>
                      <a:pt x="937" y="242"/>
                      <a:pt x="937" y="242"/>
                    </a:cubicBezTo>
                    <a:cubicBezTo>
                      <a:pt x="938" y="242"/>
                      <a:pt x="940" y="239"/>
                      <a:pt x="943" y="240"/>
                    </a:cubicBezTo>
                    <a:cubicBezTo>
                      <a:pt x="943" y="240"/>
                      <a:pt x="945" y="241"/>
                      <a:pt x="944" y="242"/>
                    </a:cubicBezTo>
                    <a:cubicBezTo>
                      <a:pt x="946" y="241"/>
                      <a:pt x="948" y="237"/>
                      <a:pt x="949" y="240"/>
                    </a:cubicBezTo>
                    <a:cubicBezTo>
                      <a:pt x="950" y="240"/>
                      <a:pt x="950" y="238"/>
                      <a:pt x="950" y="237"/>
                    </a:cubicBezTo>
                    <a:cubicBezTo>
                      <a:pt x="953" y="238"/>
                      <a:pt x="953" y="248"/>
                      <a:pt x="956" y="243"/>
                    </a:cubicBezTo>
                    <a:cubicBezTo>
                      <a:pt x="960" y="242"/>
                      <a:pt x="955" y="250"/>
                      <a:pt x="961" y="247"/>
                    </a:cubicBezTo>
                    <a:cubicBezTo>
                      <a:pt x="961" y="249"/>
                      <a:pt x="958" y="248"/>
                      <a:pt x="958" y="249"/>
                    </a:cubicBezTo>
                    <a:cubicBezTo>
                      <a:pt x="957" y="249"/>
                      <a:pt x="960" y="253"/>
                      <a:pt x="959" y="255"/>
                    </a:cubicBezTo>
                    <a:cubicBezTo>
                      <a:pt x="959" y="255"/>
                      <a:pt x="958" y="255"/>
                      <a:pt x="958" y="256"/>
                    </a:cubicBezTo>
                    <a:cubicBezTo>
                      <a:pt x="958" y="257"/>
                      <a:pt x="956" y="258"/>
                      <a:pt x="956" y="259"/>
                    </a:cubicBezTo>
                    <a:cubicBezTo>
                      <a:pt x="955" y="264"/>
                      <a:pt x="958" y="273"/>
                      <a:pt x="953" y="268"/>
                    </a:cubicBezTo>
                    <a:cubicBezTo>
                      <a:pt x="955" y="281"/>
                      <a:pt x="948" y="287"/>
                      <a:pt x="946" y="296"/>
                    </a:cubicBezTo>
                    <a:cubicBezTo>
                      <a:pt x="944" y="298"/>
                      <a:pt x="943" y="297"/>
                      <a:pt x="941" y="296"/>
                    </a:cubicBezTo>
                    <a:cubicBezTo>
                      <a:pt x="941" y="298"/>
                      <a:pt x="942" y="300"/>
                      <a:pt x="941" y="301"/>
                    </a:cubicBezTo>
                    <a:cubicBezTo>
                      <a:pt x="941" y="302"/>
                      <a:pt x="938" y="301"/>
                      <a:pt x="937" y="302"/>
                    </a:cubicBezTo>
                    <a:cubicBezTo>
                      <a:pt x="936" y="303"/>
                      <a:pt x="937" y="305"/>
                      <a:pt x="937" y="305"/>
                    </a:cubicBezTo>
                    <a:cubicBezTo>
                      <a:pt x="936" y="306"/>
                      <a:pt x="934" y="305"/>
                      <a:pt x="934" y="305"/>
                    </a:cubicBezTo>
                    <a:cubicBezTo>
                      <a:pt x="933" y="306"/>
                      <a:pt x="935" y="307"/>
                      <a:pt x="935" y="307"/>
                    </a:cubicBezTo>
                    <a:cubicBezTo>
                      <a:pt x="934" y="308"/>
                      <a:pt x="932" y="308"/>
                      <a:pt x="931" y="310"/>
                    </a:cubicBezTo>
                    <a:cubicBezTo>
                      <a:pt x="930" y="311"/>
                      <a:pt x="930" y="313"/>
                      <a:pt x="929" y="314"/>
                    </a:cubicBezTo>
                    <a:cubicBezTo>
                      <a:pt x="928" y="315"/>
                      <a:pt x="926" y="315"/>
                      <a:pt x="925" y="316"/>
                    </a:cubicBezTo>
                    <a:cubicBezTo>
                      <a:pt x="924" y="317"/>
                      <a:pt x="925" y="319"/>
                      <a:pt x="924" y="320"/>
                    </a:cubicBezTo>
                    <a:cubicBezTo>
                      <a:pt x="923" y="321"/>
                      <a:pt x="921" y="320"/>
                      <a:pt x="921" y="320"/>
                    </a:cubicBezTo>
                    <a:cubicBezTo>
                      <a:pt x="920" y="320"/>
                      <a:pt x="920" y="324"/>
                      <a:pt x="919" y="323"/>
                    </a:cubicBezTo>
                    <a:cubicBezTo>
                      <a:pt x="918" y="322"/>
                      <a:pt x="917" y="321"/>
                      <a:pt x="916" y="326"/>
                    </a:cubicBezTo>
                    <a:cubicBezTo>
                      <a:pt x="909" y="327"/>
                      <a:pt x="909" y="326"/>
                      <a:pt x="901" y="326"/>
                    </a:cubicBezTo>
                    <a:cubicBezTo>
                      <a:pt x="901" y="327"/>
                      <a:pt x="895" y="330"/>
                      <a:pt x="898" y="330"/>
                    </a:cubicBezTo>
                    <a:cubicBezTo>
                      <a:pt x="900" y="334"/>
                      <a:pt x="888" y="331"/>
                      <a:pt x="894" y="333"/>
                    </a:cubicBezTo>
                    <a:cubicBezTo>
                      <a:pt x="894" y="335"/>
                      <a:pt x="891" y="335"/>
                      <a:pt x="891" y="333"/>
                    </a:cubicBezTo>
                    <a:cubicBezTo>
                      <a:pt x="887" y="337"/>
                      <a:pt x="889" y="340"/>
                      <a:pt x="889" y="345"/>
                    </a:cubicBezTo>
                    <a:cubicBezTo>
                      <a:pt x="885" y="346"/>
                      <a:pt x="887" y="346"/>
                      <a:pt x="882" y="345"/>
                    </a:cubicBezTo>
                    <a:cubicBezTo>
                      <a:pt x="884" y="347"/>
                      <a:pt x="883" y="348"/>
                      <a:pt x="881" y="348"/>
                    </a:cubicBezTo>
                    <a:cubicBezTo>
                      <a:pt x="880" y="351"/>
                      <a:pt x="882" y="364"/>
                      <a:pt x="884" y="360"/>
                    </a:cubicBezTo>
                    <a:cubicBezTo>
                      <a:pt x="887" y="360"/>
                      <a:pt x="884" y="372"/>
                      <a:pt x="888" y="372"/>
                    </a:cubicBezTo>
                    <a:cubicBezTo>
                      <a:pt x="892" y="372"/>
                      <a:pt x="887" y="376"/>
                      <a:pt x="891" y="378"/>
                    </a:cubicBezTo>
                    <a:cubicBezTo>
                      <a:pt x="890" y="378"/>
                      <a:pt x="890" y="381"/>
                      <a:pt x="889" y="381"/>
                    </a:cubicBezTo>
                    <a:cubicBezTo>
                      <a:pt x="888" y="381"/>
                      <a:pt x="886" y="379"/>
                      <a:pt x="887" y="379"/>
                    </a:cubicBezTo>
                    <a:cubicBezTo>
                      <a:pt x="885" y="380"/>
                      <a:pt x="886" y="382"/>
                      <a:pt x="885" y="382"/>
                    </a:cubicBezTo>
                    <a:cubicBezTo>
                      <a:pt x="884" y="383"/>
                      <a:pt x="882" y="382"/>
                      <a:pt x="881" y="382"/>
                    </a:cubicBezTo>
                    <a:cubicBezTo>
                      <a:pt x="877" y="383"/>
                      <a:pt x="873" y="386"/>
                      <a:pt x="870" y="384"/>
                    </a:cubicBezTo>
                    <a:cubicBezTo>
                      <a:pt x="869" y="381"/>
                      <a:pt x="871" y="380"/>
                      <a:pt x="872" y="378"/>
                    </a:cubicBezTo>
                    <a:cubicBezTo>
                      <a:pt x="872" y="375"/>
                      <a:pt x="870" y="370"/>
                      <a:pt x="873" y="369"/>
                    </a:cubicBezTo>
                    <a:cubicBezTo>
                      <a:pt x="873" y="367"/>
                      <a:pt x="869" y="368"/>
                      <a:pt x="870" y="363"/>
                    </a:cubicBezTo>
                    <a:cubicBezTo>
                      <a:pt x="867" y="361"/>
                      <a:pt x="864" y="364"/>
                      <a:pt x="861" y="360"/>
                    </a:cubicBezTo>
                    <a:cubicBezTo>
                      <a:pt x="860" y="356"/>
                      <a:pt x="866" y="358"/>
                      <a:pt x="864" y="353"/>
                    </a:cubicBezTo>
                    <a:cubicBezTo>
                      <a:pt x="864" y="351"/>
                      <a:pt x="863" y="352"/>
                      <a:pt x="863" y="353"/>
                    </a:cubicBezTo>
                    <a:cubicBezTo>
                      <a:pt x="861" y="353"/>
                      <a:pt x="861" y="351"/>
                      <a:pt x="860" y="350"/>
                    </a:cubicBezTo>
                    <a:cubicBezTo>
                      <a:pt x="859" y="349"/>
                      <a:pt x="857" y="348"/>
                      <a:pt x="857" y="347"/>
                    </a:cubicBezTo>
                    <a:cubicBezTo>
                      <a:pt x="856" y="348"/>
                      <a:pt x="854" y="348"/>
                      <a:pt x="852" y="348"/>
                    </a:cubicBezTo>
                    <a:cubicBezTo>
                      <a:pt x="851" y="349"/>
                      <a:pt x="852" y="350"/>
                      <a:pt x="852" y="350"/>
                    </a:cubicBezTo>
                    <a:cubicBezTo>
                      <a:pt x="852" y="354"/>
                      <a:pt x="848" y="346"/>
                      <a:pt x="849" y="353"/>
                    </a:cubicBezTo>
                    <a:cubicBezTo>
                      <a:pt x="845" y="350"/>
                      <a:pt x="846" y="356"/>
                      <a:pt x="841" y="353"/>
                    </a:cubicBezTo>
                    <a:cubicBezTo>
                      <a:pt x="845" y="349"/>
                      <a:pt x="841" y="347"/>
                      <a:pt x="845" y="344"/>
                    </a:cubicBezTo>
                    <a:cubicBezTo>
                      <a:pt x="847" y="342"/>
                      <a:pt x="838" y="343"/>
                      <a:pt x="838" y="345"/>
                    </a:cubicBezTo>
                    <a:cubicBezTo>
                      <a:pt x="837" y="349"/>
                      <a:pt x="836" y="344"/>
                      <a:pt x="836" y="344"/>
                    </a:cubicBezTo>
                    <a:cubicBezTo>
                      <a:pt x="833" y="344"/>
                      <a:pt x="834" y="348"/>
                      <a:pt x="832" y="348"/>
                    </a:cubicBezTo>
                    <a:cubicBezTo>
                      <a:pt x="831" y="348"/>
                      <a:pt x="828" y="351"/>
                      <a:pt x="827" y="351"/>
                    </a:cubicBezTo>
                    <a:cubicBezTo>
                      <a:pt x="826" y="352"/>
                      <a:pt x="826" y="352"/>
                      <a:pt x="826" y="354"/>
                    </a:cubicBezTo>
                    <a:cubicBezTo>
                      <a:pt x="820" y="353"/>
                      <a:pt x="821" y="353"/>
                      <a:pt x="815" y="354"/>
                    </a:cubicBezTo>
                    <a:cubicBezTo>
                      <a:pt x="817" y="354"/>
                      <a:pt x="816" y="358"/>
                      <a:pt x="817" y="359"/>
                    </a:cubicBezTo>
                    <a:cubicBezTo>
                      <a:pt x="818" y="359"/>
                      <a:pt x="820" y="358"/>
                      <a:pt x="821" y="359"/>
                    </a:cubicBezTo>
                    <a:cubicBezTo>
                      <a:pt x="822" y="359"/>
                      <a:pt x="821" y="361"/>
                      <a:pt x="821" y="362"/>
                    </a:cubicBezTo>
                    <a:cubicBezTo>
                      <a:pt x="822" y="362"/>
                      <a:pt x="825" y="361"/>
                      <a:pt x="826" y="362"/>
                    </a:cubicBezTo>
                    <a:cubicBezTo>
                      <a:pt x="826" y="362"/>
                      <a:pt x="825" y="364"/>
                      <a:pt x="826" y="365"/>
                    </a:cubicBezTo>
                    <a:cubicBezTo>
                      <a:pt x="827" y="366"/>
                      <a:pt x="829" y="365"/>
                      <a:pt x="830" y="366"/>
                    </a:cubicBezTo>
                    <a:cubicBezTo>
                      <a:pt x="832" y="366"/>
                      <a:pt x="831" y="363"/>
                      <a:pt x="833" y="363"/>
                    </a:cubicBezTo>
                    <a:cubicBezTo>
                      <a:pt x="839" y="362"/>
                      <a:pt x="843" y="364"/>
                      <a:pt x="844" y="369"/>
                    </a:cubicBezTo>
                    <a:cubicBezTo>
                      <a:pt x="842" y="371"/>
                      <a:pt x="838" y="371"/>
                      <a:pt x="836" y="369"/>
                    </a:cubicBezTo>
                    <a:cubicBezTo>
                      <a:pt x="835" y="371"/>
                      <a:pt x="834" y="373"/>
                      <a:pt x="835" y="376"/>
                    </a:cubicBezTo>
                    <a:cubicBezTo>
                      <a:pt x="832" y="376"/>
                      <a:pt x="832" y="378"/>
                      <a:pt x="833" y="378"/>
                    </a:cubicBezTo>
                    <a:cubicBezTo>
                      <a:pt x="833" y="380"/>
                      <a:pt x="829" y="379"/>
                      <a:pt x="827" y="379"/>
                    </a:cubicBezTo>
                    <a:cubicBezTo>
                      <a:pt x="829" y="385"/>
                      <a:pt x="835" y="387"/>
                      <a:pt x="835" y="394"/>
                    </a:cubicBezTo>
                    <a:cubicBezTo>
                      <a:pt x="838" y="390"/>
                      <a:pt x="836" y="393"/>
                      <a:pt x="839" y="396"/>
                    </a:cubicBezTo>
                    <a:cubicBezTo>
                      <a:pt x="839" y="401"/>
                      <a:pt x="840" y="409"/>
                      <a:pt x="838" y="412"/>
                    </a:cubicBezTo>
                    <a:cubicBezTo>
                      <a:pt x="840" y="415"/>
                      <a:pt x="841" y="420"/>
                      <a:pt x="841" y="427"/>
                    </a:cubicBezTo>
                    <a:cubicBezTo>
                      <a:pt x="836" y="424"/>
                      <a:pt x="839" y="434"/>
                      <a:pt x="836" y="431"/>
                    </a:cubicBezTo>
                    <a:cubicBezTo>
                      <a:pt x="834" y="429"/>
                      <a:pt x="836" y="431"/>
                      <a:pt x="835" y="433"/>
                    </a:cubicBezTo>
                    <a:cubicBezTo>
                      <a:pt x="834" y="434"/>
                      <a:pt x="830" y="434"/>
                      <a:pt x="832" y="439"/>
                    </a:cubicBezTo>
                    <a:cubicBezTo>
                      <a:pt x="827" y="437"/>
                      <a:pt x="831" y="443"/>
                      <a:pt x="826" y="442"/>
                    </a:cubicBezTo>
                    <a:cubicBezTo>
                      <a:pt x="830" y="445"/>
                      <a:pt x="820" y="447"/>
                      <a:pt x="821" y="449"/>
                    </a:cubicBezTo>
                    <a:cubicBezTo>
                      <a:pt x="824" y="452"/>
                      <a:pt x="821" y="449"/>
                      <a:pt x="818" y="452"/>
                    </a:cubicBezTo>
                    <a:cubicBezTo>
                      <a:pt x="817" y="453"/>
                      <a:pt x="818" y="455"/>
                      <a:pt x="817" y="456"/>
                    </a:cubicBezTo>
                    <a:cubicBezTo>
                      <a:pt x="816" y="457"/>
                      <a:pt x="814" y="456"/>
                      <a:pt x="814" y="456"/>
                    </a:cubicBezTo>
                    <a:cubicBezTo>
                      <a:pt x="813" y="457"/>
                      <a:pt x="814" y="459"/>
                      <a:pt x="814" y="459"/>
                    </a:cubicBezTo>
                    <a:cubicBezTo>
                      <a:pt x="812" y="461"/>
                      <a:pt x="808" y="458"/>
                      <a:pt x="809" y="462"/>
                    </a:cubicBezTo>
                    <a:cubicBezTo>
                      <a:pt x="800" y="463"/>
                      <a:pt x="801" y="464"/>
                      <a:pt x="792" y="462"/>
                    </a:cubicBezTo>
                    <a:cubicBezTo>
                      <a:pt x="790" y="463"/>
                      <a:pt x="790" y="465"/>
                      <a:pt x="790" y="467"/>
                    </a:cubicBezTo>
                    <a:cubicBezTo>
                      <a:pt x="786" y="464"/>
                      <a:pt x="782" y="471"/>
                      <a:pt x="781" y="470"/>
                    </a:cubicBezTo>
                    <a:cubicBezTo>
                      <a:pt x="779" y="467"/>
                      <a:pt x="781" y="471"/>
                      <a:pt x="775" y="471"/>
                    </a:cubicBezTo>
                    <a:cubicBezTo>
                      <a:pt x="773" y="472"/>
                      <a:pt x="777" y="474"/>
                      <a:pt x="774" y="474"/>
                    </a:cubicBezTo>
                    <a:cubicBezTo>
                      <a:pt x="771" y="478"/>
                      <a:pt x="769" y="472"/>
                      <a:pt x="765" y="471"/>
                    </a:cubicBezTo>
                    <a:cubicBezTo>
                      <a:pt x="760" y="470"/>
                      <a:pt x="760" y="473"/>
                      <a:pt x="756" y="473"/>
                    </a:cubicBezTo>
                    <a:cubicBezTo>
                      <a:pt x="754" y="474"/>
                      <a:pt x="753" y="476"/>
                      <a:pt x="753" y="479"/>
                    </a:cubicBezTo>
                    <a:cubicBezTo>
                      <a:pt x="748" y="477"/>
                      <a:pt x="749" y="481"/>
                      <a:pt x="746" y="482"/>
                    </a:cubicBezTo>
                    <a:cubicBezTo>
                      <a:pt x="744" y="486"/>
                      <a:pt x="748" y="484"/>
                      <a:pt x="749" y="488"/>
                    </a:cubicBezTo>
                    <a:cubicBezTo>
                      <a:pt x="749" y="489"/>
                      <a:pt x="749" y="490"/>
                      <a:pt x="750" y="491"/>
                    </a:cubicBezTo>
                    <a:cubicBezTo>
                      <a:pt x="752" y="491"/>
                      <a:pt x="751" y="493"/>
                      <a:pt x="752" y="494"/>
                    </a:cubicBezTo>
                    <a:cubicBezTo>
                      <a:pt x="753" y="495"/>
                      <a:pt x="755" y="494"/>
                      <a:pt x="756" y="495"/>
                    </a:cubicBezTo>
                    <a:cubicBezTo>
                      <a:pt x="757" y="495"/>
                      <a:pt x="756" y="498"/>
                      <a:pt x="756" y="498"/>
                    </a:cubicBezTo>
                    <a:cubicBezTo>
                      <a:pt x="757" y="498"/>
                      <a:pt x="759" y="497"/>
                      <a:pt x="759" y="498"/>
                    </a:cubicBezTo>
                    <a:cubicBezTo>
                      <a:pt x="760" y="499"/>
                      <a:pt x="760" y="503"/>
                      <a:pt x="762" y="505"/>
                    </a:cubicBezTo>
                    <a:cubicBezTo>
                      <a:pt x="763" y="507"/>
                      <a:pt x="766" y="510"/>
                      <a:pt x="766" y="510"/>
                    </a:cubicBezTo>
                    <a:cubicBezTo>
                      <a:pt x="767" y="511"/>
                      <a:pt x="766" y="514"/>
                      <a:pt x="766" y="516"/>
                    </a:cubicBezTo>
                    <a:cubicBezTo>
                      <a:pt x="767" y="518"/>
                      <a:pt x="768" y="519"/>
                      <a:pt x="768" y="522"/>
                    </a:cubicBezTo>
                    <a:cubicBezTo>
                      <a:pt x="768" y="524"/>
                      <a:pt x="767" y="524"/>
                      <a:pt x="766" y="526"/>
                    </a:cubicBezTo>
                    <a:cubicBezTo>
                      <a:pt x="766" y="529"/>
                      <a:pt x="767" y="532"/>
                      <a:pt x="763" y="529"/>
                    </a:cubicBezTo>
                    <a:cubicBezTo>
                      <a:pt x="766" y="535"/>
                      <a:pt x="759" y="532"/>
                      <a:pt x="761" y="536"/>
                    </a:cubicBezTo>
                    <a:cubicBezTo>
                      <a:pt x="755" y="534"/>
                      <a:pt x="756" y="540"/>
                      <a:pt x="752" y="539"/>
                    </a:cubicBezTo>
                    <a:cubicBezTo>
                      <a:pt x="750" y="539"/>
                      <a:pt x="751" y="542"/>
                      <a:pt x="750" y="542"/>
                    </a:cubicBezTo>
                    <a:cubicBezTo>
                      <a:pt x="750" y="543"/>
                      <a:pt x="746" y="543"/>
                      <a:pt x="747" y="544"/>
                    </a:cubicBezTo>
                    <a:cubicBezTo>
                      <a:pt x="748" y="545"/>
                      <a:pt x="748" y="544"/>
                      <a:pt x="747" y="545"/>
                    </a:cubicBezTo>
                    <a:cubicBezTo>
                      <a:pt x="746" y="547"/>
                      <a:pt x="745" y="549"/>
                      <a:pt x="743" y="548"/>
                    </a:cubicBezTo>
                    <a:cubicBezTo>
                      <a:pt x="744" y="541"/>
                      <a:pt x="740" y="547"/>
                      <a:pt x="740" y="544"/>
                    </a:cubicBezTo>
                    <a:cubicBezTo>
                      <a:pt x="740" y="542"/>
                      <a:pt x="739" y="540"/>
                      <a:pt x="737" y="538"/>
                    </a:cubicBezTo>
                    <a:cubicBezTo>
                      <a:pt x="736" y="537"/>
                      <a:pt x="734" y="538"/>
                      <a:pt x="734" y="538"/>
                    </a:cubicBezTo>
                    <a:cubicBezTo>
                      <a:pt x="733" y="537"/>
                      <a:pt x="734" y="535"/>
                      <a:pt x="734" y="535"/>
                    </a:cubicBezTo>
                    <a:cubicBezTo>
                      <a:pt x="733" y="534"/>
                      <a:pt x="729" y="535"/>
                      <a:pt x="728" y="533"/>
                    </a:cubicBezTo>
                    <a:cubicBezTo>
                      <a:pt x="728" y="533"/>
                      <a:pt x="728" y="531"/>
                      <a:pt x="728" y="531"/>
                    </a:cubicBezTo>
                    <a:cubicBezTo>
                      <a:pt x="727" y="530"/>
                      <a:pt x="725" y="531"/>
                      <a:pt x="723" y="531"/>
                    </a:cubicBezTo>
                    <a:cubicBezTo>
                      <a:pt x="722" y="531"/>
                      <a:pt x="723" y="527"/>
                      <a:pt x="722" y="526"/>
                    </a:cubicBezTo>
                    <a:cubicBezTo>
                      <a:pt x="721" y="526"/>
                      <a:pt x="720" y="527"/>
                      <a:pt x="721" y="528"/>
                    </a:cubicBezTo>
                    <a:cubicBezTo>
                      <a:pt x="718" y="525"/>
                      <a:pt x="719" y="525"/>
                      <a:pt x="716" y="522"/>
                    </a:cubicBezTo>
                    <a:cubicBezTo>
                      <a:pt x="712" y="520"/>
                      <a:pt x="713" y="527"/>
                      <a:pt x="712" y="529"/>
                    </a:cubicBezTo>
                    <a:cubicBezTo>
                      <a:pt x="711" y="530"/>
                      <a:pt x="709" y="530"/>
                      <a:pt x="709" y="531"/>
                    </a:cubicBezTo>
                    <a:cubicBezTo>
                      <a:pt x="708" y="533"/>
                      <a:pt x="710" y="537"/>
                      <a:pt x="707" y="539"/>
                    </a:cubicBezTo>
                    <a:cubicBezTo>
                      <a:pt x="708" y="541"/>
                      <a:pt x="709" y="542"/>
                      <a:pt x="709" y="544"/>
                    </a:cubicBezTo>
                    <a:cubicBezTo>
                      <a:pt x="709" y="546"/>
                      <a:pt x="711" y="548"/>
                      <a:pt x="712" y="545"/>
                    </a:cubicBezTo>
                    <a:cubicBezTo>
                      <a:pt x="715" y="549"/>
                      <a:pt x="713" y="551"/>
                      <a:pt x="713" y="556"/>
                    </a:cubicBezTo>
                    <a:cubicBezTo>
                      <a:pt x="713" y="557"/>
                      <a:pt x="715" y="557"/>
                      <a:pt x="715" y="559"/>
                    </a:cubicBezTo>
                    <a:cubicBezTo>
                      <a:pt x="716" y="559"/>
                      <a:pt x="717" y="561"/>
                      <a:pt x="718" y="562"/>
                    </a:cubicBezTo>
                    <a:cubicBezTo>
                      <a:pt x="720" y="563"/>
                      <a:pt x="722" y="564"/>
                      <a:pt x="725" y="566"/>
                    </a:cubicBezTo>
                    <a:cubicBezTo>
                      <a:pt x="726" y="567"/>
                      <a:pt x="725" y="568"/>
                      <a:pt x="726" y="568"/>
                    </a:cubicBezTo>
                    <a:cubicBezTo>
                      <a:pt x="728" y="568"/>
                      <a:pt x="728" y="569"/>
                      <a:pt x="728" y="571"/>
                    </a:cubicBezTo>
                    <a:cubicBezTo>
                      <a:pt x="728" y="572"/>
                      <a:pt x="730" y="571"/>
                      <a:pt x="731" y="572"/>
                    </a:cubicBezTo>
                    <a:cubicBezTo>
                      <a:pt x="732" y="573"/>
                      <a:pt x="730" y="576"/>
                      <a:pt x="731" y="578"/>
                    </a:cubicBezTo>
                    <a:cubicBezTo>
                      <a:pt x="731" y="579"/>
                      <a:pt x="734" y="581"/>
                      <a:pt x="734" y="581"/>
                    </a:cubicBezTo>
                    <a:cubicBezTo>
                      <a:pt x="734" y="582"/>
                      <a:pt x="730" y="586"/>
                      <a:pt x="735" y="587"/>
                    </a:cubicBezTo>
                    <a:cubicBezTo>
                      <a:pt x="735" y="590"/>
                      <a:pt x="732" y="589"/>
                      <a:pt x="729" y="588"/>
                    </a:cubicBezTo>
                    <a:cubicBezTo>
                      <a:pt x="727" y="588"/>
                      <a:pt x="723" y="588"/>
                      <a:pt x="722" y="587"/>
                    </a:cubicBezTo>
                    <a:cubicBezTo>
                      <a:pt x="723" y="587"/>
                      <a:pt x="724" y="580"/>
                      <a:pt x="721" y="585"/>
                    </a:cubicBezTo>
                    <a:cubicBezTo>
                      <a:pt x="718" y="584"/>
                      <a:pt x="719" y="580"/>
                      <a:pt x="718" y="578"/>
                    </a:cubicBezTo>
                    <a:cubicBezTo>
                      <a:pt x="717" y="576"/>
                      <a:pt x="715" y="576"/>
                      <a:pt x="713" y="574"/>
                    </a:cubicBezTo>
                    <a:cubicBezTo>
                      <a:pt x="713" y="571"/>
                      <a:pt x="713" y="569"/>
                      <a:pt x="715" y="569"/>
                    </a:cubicBezTo>
                    <a:cubicBezTo>
                      <a:pt x="712" y="566"/>
                      <a:pt x="711" y="562"/>
                      <a:pt x="707" y="560"/>
                    </a:cubicBezTo>
                    <a:cubicBezTo>
                      <a:pt x="707" y="558"/>
                      <a:pt x="705" y="556"/>
                      <a:pt x="707" y="556"/>
                    </a:cubicBezTo>
                    <a:cubicBezTo>
                      <a:pt x="706" y="554"/>
                      <a:pt x="704" y="553"/>
                      <a:pt x="703" y="553"/>
                    </a:cubicBezTo>
                    <a:cubicBezTo>
                      <a:pt x="703" y="551"/>
                      <a:pt x="703" y="549"/>
                      <a:pt x="701" y="548"/>
                    </a:cubicBezTo>
                    <a:cubicBezTo>
                      <a:pt x="701" y="545"/>
                      <a:pt x="702" y="544"/>
                      <a:pt x="703" y="542"/>
                    </a:cubicBezTo>
                    <a:cubicBezTo>
                      <a:pt x="703" y="540"/>
                      <a:pt x="702" y="539"/>
                      <a:pt x="700" y="538"/>
                    </a:cubicBezTo>
                    <a:cubicBezTo>
                      <a:pt x="701" y="537"/>
                      <a:pt x="702" y="535"/>
                      <a:pt x="700" y="535"/>
                    </a:cubicBezTo>
                    <a:cubicBezTo>
                      <a:pt x="700" y="533"/>
                      <a:pt x="703" y="534"/>
                      <a:pt x="706" y="533"/>
                    </a:cubicBezTo>
                    <a:cubicBezTo>
                      <a:pt x="705" y="532"/>
                      <a:pt x="704" y="532"/>
                      <a:pt x="704" y="531"/>
                    </a:cubicBezTo>
                    <a:cubicBezTo>
                      <a:pt x="704" y="529"/>
                      <a:pt x="706" y="529"/>
                      <a:pt x="706" y="528"/>
                    </a:cubicBezTo>
                    <a:cubicBezTo>
                      <a:pt x="705" y="526"/>
                      <a:pt x="703" y="523"/>
                      <a:pt x="703" y="520"/>
                    </a:cubicBezTo>
                    <a:cubicBezTo>
                      <a:pt x="702" y="517"/>
                      <a:pt x="703" y="513"/>
                      <a:pt x="703" y="511"/>
                    </a:cubicBezTo>
                    <a:cubicBezTo>
                      <a:pt x="702" y="509"/>
                      <a:pt x="701" y="510"/>
                      <a:pt x="700" y="508"/>
                    </a:cubicBezTo>
                    <a:cubicBezTo>
                      <a:pt x="699" y="507"/>
                      <a:pt x="699" y="505"/>
                      <a:pt x="698" y="504"/>
                    </a:cubicBezTo>
                    <a:cubicBezTo>
                      <a:pt x="697" y="501"/>
                      <a:pt x="696" y="499"/>
                      <a:pt x="694" y="498"/>
                    </a:cubicBezTo>
                    <a:cubicBezTo>
                      <a:pt x="689" y="497"/>
                      <a:pt x="692" y="503"/>
                      <a:pt x="688" y="499"/>
                    </a:cubicBezTo>
                    <a:cubicBezTo>
                      <a:pt x="686" y="499"/>
                      <a:pt x="687" y="503"/>
                      <a:pt x="686" y="504"/>
                    </a:cubicBezTo>
                    <a:cubicBezTo>
                      <a:pt x="686" y="504"/>
                      <a:pt x="684" y="503"/>
                      <a:pt x="683" y="504"/>
                    </a:cubicBezTo>
                    <a:cubicBezTo>
                      <a:pt x="683" y="505"/>
                      <a:pt x="684" y="507"/>
                      <a:pt x="682" y="507"/>
                    </a:cubicBezTo>
                    <a:cubicBezTo>
                      <a:pt x="678" y="507"/>
                      <a:pt x="678" y="506"/>
                      <a:pt x="678" y="502"/>
                    </a:cubicBezTo>
                    <a:cubicBezTo>
                      <a:pt x="677" y="501"/>
                      <a:pt x="676" y="501"/>
                      <a:pt x="676" y="501"/>
                    </a:cubicBezTo>
                    <a:cubicBezTo>
                      <a:pt x="675" y="499"/>
                      <a:pt x="677" y="499"/>
                      <a:pt x="678" y="498"/>
                    </a:cubicBezTo>
                    <a:cubicBezTo>
                      <a:pt x="678" y="497"/>
                      <a:pt x="674" y="490"/>
                      <a:pt x="678" y="488"/>
                    </a:cubicBezTo>
                    <a:cubicBezTo>
                      <a:pt x="676" y="486"/>
                      <a:pt x="673" y="485"/>
                      <a:pt x="675" y="479"/>
                    </a:cubicBezTo>
                    <a:cubicBezTo>
                      <a:pt x="673" y="479"/>
                      <a:pt x="673" y="480"/>
                      <a:pt x="673" y="482"/>
                    </a:cubicBezTo>
                    <a:cubicBezTo>
                      <a:pt x="671" y="481"/>
                      <a:pt x="672" y="475"/>
                      <a:pt x="670" y="473"/>
                    </a:cubicBezTo>
                    <a:cubicBezTo>
                      <a:pt x="669" y="472"/>
                      <a:pt x="668" y="471"/>
                      <a:pt x="667" y="470"/>
                    </a:cubicBezTo>
                    <a:cubicBezTo>
                      <a:pt x="667" y="469"/>
                      <a:pt x="666" y="467"/>
                      <a:pt x="666" y="467"/>
                    </a:cubicBezTo>
                    <a:cubicBezTo>
                      <a:pt x="664" y="466"/>
                      <a:pt x="660" y="466"/>
                      <a:pt x="661" y="462"/>
                    </a:cubicBezTo>
                    <a:cubicBezTo>
                      <a:pt x="656" y="462"/>
                      <a:pt x="655" y="465"/>
                      <a:pt x="652" y="467"/>
                    </a:cubicBezTo>
                    <a:cubicBezTo>
                      <a:pt x="650" y="467"/>
                      <a:pt x="648" y="467"/>
                      <a:pt x="648" y="468"/>
                    </a:cubicBezTo>
                    <a:cubicBezTo>
                      <a:pt x="644" y="468"/>
                      <a:pt x="641" y="468"/>
                      <a:pt x="638" y="468"/>
                    </a:cubicBezTo>
                    <a:cubicBezTo>
                      <a:pt x="637" y="469"/>
                      <a:pt x="635" y="470"/>
                      <a:pt x="635" y="471"/>
                    </a:cubicBezTo>
                    <a:cubicBezTo>
                      <a:pt x="634" y="472"/>
                      <a:pt x="633" y="471"/>
                      <a:pt x="633" y="473"/>
                    </a:cubicBezTo>
                    <a:cubicBezTo>
                      <a:pt x="633" y="474"/>
                      <a:pt x="630" y="475"/>
                      <a:pt x="629" y="476"/>
                    </a:cubicBezTo>
                    <a:cubicBezTo>
                      <a:pt x="626" y="479"/>
                      <a:pt x="622" y="484"/>
                      <a:pt x="617" y="486"/>
                    </a:cubicBezTo>
                    <a:cubicBezTo>
                      <a:pt x="613" y="489"/>
                      <a:pt x="612" y="494"/>
                      <a:pt x="606" y="495"/>
                    </a:cubicBezTo>
                    <a:cubicBezTo>
                      <a:pt x="609" y="498"/>
                      <a:pt x="608" y="498"/>
                      <a:pt x="603" y="498"/>
                    </a:cubicBezTo>
                    <a:cubicBezTo>
                      <a:pt x="603" y="500"/>
                      <a:pt x="604" y="501"/>
                      <a:pt x="605" y="501"/>
                    </a:cubicBezTo>
                    <a:cubicBezTo>
                      <a:pt x="605" y="503"/>
                      <a:pt x="602" y="502"/>
                      <a:pt x="602" y="501"/>
                    </a:cubicBezTo>
                    <a:cubicBezTo>
                      <a:pt x="600" y="502"/>
                      <a:pt x="601" y="506"/>
                      <a:pt x="596" y="504"/>
                    </a:cubicBezTo>
                    <a:cubicBezTo>
                      <a:pt x="595" y="505"/>
                      <a:pt x="594" y="507"/>
                      <a:pt x="592" y="507"/>
                    </a:cubicBezTo>
                    <a:cubicBezTo>
                      <a:pt x="591" y="509"/>
                      <a:pt x="593" y="509"/>
                      <a:pt x="593" y="511"/>
                    </a:cubicBezTo>
                    <a:cubicBezTo>
                      <a:pt x="593" y="514"/>
                      <a:pt x="591" y="518"/>
                      <a:pt x="590" y="523"/>
                    </a:cubicBezTo>
                    <a:cubicBezTo>
                      <a:pt x="589" y="530"/>
                      <a:pt x="590" y="537"/>
                      <a:pt x="589" y="539"/>
                    </a:cubicBezTo>
                    <a:cubicBezTo>
                      <a:pt x="588" y="540"/>
                      <a:pt x="586" y="539"/>
                      <a:pt x="586" y="539"/>
                    </a:cubicBezTo>
                    <a:cubicBezTo>
                      <a:pt x="584" y="541"/>
                      <a:pt x="585" y="544"/>
                      <a:pt x="584" y="545"/>
                    </a:cubicBezTo>
                    <a:cubicBezTo>
                      <a:pt x="583" y="547"/>
                      <a:pt x="580" y="546"/>
                      <a:pt x="578" y="547"/>
                    </a:cubicBezTo>
                    <a:cubicBezTo>
                      <a:pt x="577" y="548"/>
                      <a:pt x="577" y="551"/>
                      <a:pt x="574" y="550"/>
                    </a:cubicBezTo>
                    <a:cubicBezTo>
                      <a:pt x="570" y="546"/>
                      <a:pt x="568" y="541"/>
                      <a:pt x="566" y="535"/>
                    </a:cubicBezTo>
                    <a:cubicBezTo>
                      <a:pt x="565" y="534"/>
                      <a:pt x="564" y="533"/>
                      <a:pt x="563" y="532"/>
                    </a:cubicBezTo>
                    <a:cubicBezTo>
                      <a:pt x="563" y="531"/>
                      <a:pt x="562" y="530"/>
                      <a:pt x="560" y="531"/>
                    </a:cubicBezTo>
                    <a:cubicBezTo>
                      <a:pt x="559" y="526"/>
                      <a:pt x="563" y="526"/>
                      <a:pt x="563" y="523"/>
                    </a:cubicBezTo>
                    <a:cubicBezTo>
                      <a:pt x="563" y="521"/>
                      <a:pt x="560" y="519"/>
                      <a:pt x="559" y="517"/>
                    </a:cubicBezTo>
                    <a:cubicBezTo>
                      <a:pt x="558" y="516"/>
                      <a:pt x="557" y="513"/>
                      <a:pt x="555" y="513"/>
                    </a:cubicBezTo>
                    <a:cubicBezTo>
                      <a:pt x="554" y="510"/>
                      <a:pt x="553" y="507"/>
                      <a:pt x="552" y="504"/>
                    </a:cubicBezTo>
                    <a:cubicBezTo>
                      <a:pt x="550" y="501"/>
                      <a:pt x="550" y="491"/>
                      <a:pt x="549" y="483"/>
                    </a:cubicBezTo>
                    <a:cubicBezTo>
                      <a:pt x="548" y="479"/>
                      <a:pt x="547" y="471"/>
                      <a:pt x="546" y="465"/>
                    </a:cubicBezTo>
                    <a:cubicBezTo>
                      <a:pt x="543" y="466"/>
                      <a:pt x="539" y="472"/>
                      <a:pt x="543" y="473"/>
                    </a:cubicBezTo>
                    <a:cubicBezTo>
                      <a:pt x="542" y="477"/>
                      <a:pt x="537" y="473"/>
                      <a:pt x="535" y="473"/>
                    </a:cubicBezTo>
                    <a:cubicBezTo>
                      <a:pt x="534" y="473"/>
                      <a:pt x="533" y="473"/>
                      <a:pt x="532" y="473"/>
                    </a:cubicBezTo>
                    <a:cubicBezTo>
                      <a:pt x="530" y="472"/>
                      <a:pt x="529" y="466"/>
                      <a:pt x="526" y="468"/>
                    </a:cubicBezTo>
                    <a:cubicBezTo>
                      <a:pt x="526" y="466"/>
                      <a:pt x="528" y="466"/>
                      <a:pt x="529" y="465"/>
                    </a:cubicBezTo>
                    <a:cubicBezTo>
                      <a:pt x="528" y="463"/>
                      <a:pt x="529" y="463"/>
                      <a:pt x="529" y="461"/>
                    </a:cubicBezTo>
                    <a:cubicBezTo>
                      <a:pt x="529" y="458"/>
                      <a:pt x="525" y="460"/>
                      <a:pt x="523" y="459"/>
                    </a:cubicBezTo>
                    <a:cubicBezTo>
                      <a:pt x="522" y="459"/>
                      <a:pt x="520" y="452"/>
                      <a:pt x="519" y="456"/>
                    </a:cubicBezTo>
                    <a:cubicBezTo>
                      <a:pt x="516" y="456"/>
                      <a:pt x="517" y="451"/>
                      <a:pt x="517" y="452"/>
                    </a:cubicBezTo>
                    <a:cubicBezTo>
                      <a:pt x="517" y="450"/>
                      <a:pt x="514" y="451"/>
                      <a:pt x="515" y="448"/>
                    </a:cubicBezTo>
                    <a:cubicBezTo>
                      <a:pt x="513" y="447"/>
                      <a:pt x="509" y="449"/>
                      <a:pt x="509" y="448"/>
                    </a:cubicBezTo>
                    <a:cubicBezTo>
                      <a:pt x="508" y="447"/>
                      <a:pt x="509" y="445"/>
                      <a:pt x="509" y="445"/>
                    </a:cubicBezTo>
                    <a:cubicBezTo>
                      <a:pt x="505" y="444"/>
                      <a:pt x="502" y="446"/>
                      <a:pt x="500" y="446"/>
                    </a:cubicBezTo>
                    <a:cubicBezTo>
                      <a:pt x="499" y="446"/>
                      <a:pt x="498" y="446"/>
                      <a:pt x="497" y="446"/>
                    </a:cubicBezTo>
                    <a:cubicBezTo>
                      <a:pt x="495" y="446"/>
                      <a:pt x="494" y="444"/>
                      <a:pt x="494" y="448"/>
                    </a:cubicBezTo>
                    <a:cubicBezTo>
                      <a:pt x="480" y="448"/>
                      <a:pt x="469" y="447"/>
                      <a:pt x="458" y="445"/>
                    </a:cubicBezTo>
                    <a:cubicBezTo>
                      <a:pt x="459" y="441"/>
                      <a:pt x="455" y="442"/>
                      <a:pt x="455" y="440"/>
                    </a:cubicBezTo>
                    <a:cubicBezTo>
                      <a:pt x="455" y="437"/>
                      <a:pt x="448" y="443"/>
                      <a:pt x="452" y="437"/>
                    </a:cubicBezTo>
                    <a:cubicBezTo>
                      <a:pt x="451" y="437"/>
                      <a:pt x="450" y="437"/>
                      <a:pt x="449" y="436"/>
                    </a:cubicBezTo>
                    <a:cubicBezTo>
                      <a:pt x="446" y="438"/>
                      <a:pt x="434" y="435"/>
                      <a:pt x="430" y="434"/>
                    </a:cubicBezTo>
                    <a:cubicBezTo>
                      <a:pt x="428" y="434"/>
                      <a:pt x="427" y="434"/>
                      <a:pt x="427" y="431"/>
                    </a:cubicBezTo>
                    <a:cubicBezTo>
                      <a:pt x="421" y="433"/>
                      <a:pt x="422" y="426"/>
                      <a:pt x="417" y="427"/>
                    </a:cubicBezTo>
                    <a:cubicBezTo>
                      <a:pt x="416" y="421"/>
                      <a:pt x="413" y="418"/>
                      <a:pt x="411" y="413"/>
                    </a:cubicBezTo>
                    <a:cubicBezTo>
                      <a:pt x="398" y="411"/>
                      <a:pt x="398" y="418"/>
                      <a:pt x="399" y="425"/>
                    </a:cubicBezTo>
                    <a:cubicBezTo>
                      <a:pt x="399" y="428"/>
                      <a:pt x="405" y="430"/>
                      <a:pt x="409" y="436"/>
                    </a:cubicBezTo>
                    <a:cubicBezTo>
                      <a:pt x="410" y="437"/>
                      <a:pt x="413" y="445"/>
                      <a:pt x="417" y="443"/>
                    </a:cubicBezTo>
                    <a:cubicBezTo>
                      <a:pt x="416" y="447"/>
                      <a:pt x="419" y="446"/>
                      <a:pt x="418" y="451"/>
                    </a:cubicBezTo>
                    <a:cubicBezTo>
                      <a:pt x="422" y="451"/>
                      <a:pt x="430" y="449"/>
                      <a:pt x="426" y="454"/>
                    </a:cubicBezTo>
                    <a:cubicBezTo>
                      <a:pt x="429" y="455"/>
                      <a:pt x="428" y="451"/>
                      <a:pt x="429" y="451"/>
                    </a:cubicBezTo>
                    <a:cubicBezTo>
                      <a:pt x="430" y="449"/>
                      <a:pt x="434" y="450"/>
                      <a:pt x="434" y="448"/>
                    </a:cubicBezTo>
                    <a:cubicBezTo>
                      <a:pt x="435" y="446"/>
                      <a:pt x="436" y="446"/>
                      <a:pt x="437" y="446"/>
                    </a:cubicBezTo>
                    <a:cubicBezTo>
                      <a:pt x="439" y="446"/>
                      <a:pt x="438" y="444"/>
                      <a:pt x="439" y="443"/>
                    </a:cubicBezTo>
                    <a:cubicBezTo>
                      <a:pt x="441" y="442"/>
                      <a:pt x="445" y="442"/>
                      <a:pt x="448" y="442"/>
                    </a:cubicBezTo>
                    <a:cubicBezTo>
                      <a:pt x="448" y="442"/>
                      <a:pt x="446" y="444"/>
                      <a:pt x="446" y="445"/>
                    </a:cubicBezTo>
                    <a:cubicBezTo>
                      <a:pt x="447" y="445"/>
                      <a:pt x="449" y="444"/>
                      <a:pt x="449" y="445"/>
                    </a:cubicBezTo>
                    <a:cubicBezTo>
                      <a:pt x="450" y="447"/>
                      <a:pt x="449" y="449"/>
                      <a:pt x="451" y="451"/>
                    </a:cubicBezTo>
                    <a:cubicBezTo>
                      <a:pt x="450" y="454"/>
                      <a:pt x="455" y="452"/>
                      <a:pt x="455" y="455"/>
                    </a:cubicBezTo>
                    <a:cubicBezTo>
                      <a:pt x="455" y="459"/>
                      <a:pt x="458" y="456"/>
                      <a:pt x="461" y="458"/>
                    </a:cubicBezTo>
                    <a:cubicBezTo>
                      <a:pt x="463" y="459"/>
                      <a:pt x="462" y="462"/>
                      <a:pt x="466" y="462"/>
                    </a:cubicBezTo>
                    <a:cubicBezTo>
                      <a:pt x="462" y="466"/>
                      <a:pt x="466" y="470"/>
                      <a:pt x="466" y="474"/>
                    </a:cubicBezTo>
                    <a:cubicBezTo>
                      <a:pt x="464" y="474"/>
                      <a:pt x="463" y="474"/>
                      <a:pt x="461" y="474"/>
                    </a:cubicBezTo>
                    <a:cubicBezTo>
                      <a:pt x="463" y="480"/>
                      <a:pt x="457" y="478"/>
                      <a:pt x="458" y="483"/>
                    </a:cubicBezTo>
                    <a:cubicBezTo>
                      <a:pt x="455" y="483"/>
                      <a:pt x="454" y="483"/>
                      <a:pt x="454" y="486"/>
                    </a:cubicBezTo>
                    <a:cubicBezTo>
                      <a:pt x="452" y="486"/>
                      <a:pt x="450" y="486"/>
                      <a:pt x="448" y="486"/>
                    </a:cubicBezTo>
                    <a:cubicBezTo>
                      <a:pt x="446" y="486"/>
                      <a:pt x="447" y="489"/>
                      <a:pt x="446" y="491"/>
                    </a:cubicBezTo>
                    <a:cubicBezTo>
                      <a:pt x="446" y="491"/>
                      <a:pt x="444" y="490"/>
                      <a:pt x="443" y="491"/>
                    </a:cubicBezTo>
                    <a:cubicBezTo>
                      <a:pt x="443" y="491"/>
                      <a:pt x="444" y="494"/>
                      <a:pt x="443" y="495"/>
                    </a:cubicBezTo>
                    <a:cubicBezTo>
                      <a:pt x="440" y="494"/>
                      <a:pt x="439" y="495"/>
                      <a:pt x="439" y="498"/>
                    </a:cubicBezTo>
                    <a:cubicBezTo>
                      <a:pt x="436" y="498"/>
                      <a:pt x="435" y="498"/>
                      <a:pt x="433" y="499"/>
                    </a:cubicBezTo>
                    <a:cubicBezTo>
                      <a:pt x="430" y="501"/>
                      <a:pt x="431" y="501"/>
                      <a:pt x="427" y="502"/>
                    </a:cubicBezTo>
                    <a:cubicBezTo>
                      <a:pt x="425" y="503"/>
                      <a:pt x="418" y="505"/>
                      <a:pt x="418" y="510"/>
                    </a:cubicBezTo>
                    <a:cubicBezTo>
                      <a:pt x="416" y="510"/>
                      <a:pt x="414" y="509"/>
                      <a:pt x="412" y="510"/>
                    </a:cubicBezTo>
                    <a:cubicBezTo>
                      <a:pt x="411" y="511"/>
                      <a:pt x="412" y="512"/>
                      <a:pt x="411" y="513"/>
                    </a:cubicBezTo>
                    <a:cubicBezTo>
                      <a:pt x="410" y="513"/>
                      <a:pt x="409" y="513"/>
                      <a:pt x="408" y="513"/>
                    </a:cubicBezTo>
                    <a:cubicBezTo>
                      <a:pt x="408" y="513"/>
                      <a:pt x="403" y="514"/>
                      <a:pt x="403" y="514"/>
                    </a:cubicBezTo>
                    <a:cubicBezTo>
                      <a:pt x="401" y="517"/>
                      <a:pt x="389" y="516"/>
                      <a:pt x="384" y="519"/>
                    </a:cubicBezTo>
                    <a:cubicBezTo>
                      <a:pt x="379" y="519"/>
                      <a:pt x="388" y="521"/>
                      <a:pt x="381" y="522"/>
                    </a:cubicBezTo>
                    <a:cubicBezTo>
                      <a:pt x="380" y="522"/>
                      <a:pt x="379" y="521"/>
                      <a:pt x="378" y="522"/>
                    </a:cubicBezTo>
                    <a:cubicBezTo>
                      <a:pt x="377" y="522"/>
                      <a:pt x="377" y="525"/>
                      <a:pt x="374" y="525"/>
                    </a:cubicBezTo>
                    <a:cubicBezTo>
                      <a:pt x="375" y="521"/>
                      <a:pt x="371" y="523"/>
                      <a:pt x="371" y="522"/>
                    </a:cubicBezTo>
                    <a:cubicBezTo>
                      <a:pt x="370" y="520"/>
                      <a:pt x="372" y="515"/>
                      <a:pt x="368" y="516"/>
                    </a:cubicBezTo>
                    <a:cubicBezTo>
                      <a:pt x="367" y="513"/>
                      <a:pt x="369" y="513"/>
                      <a:pt x="369" y="511"/>
                    </a:cubicBezTo>
                    <a:cubicBezTo>
                      <a:pt x="368" y="510"/>
                      <a:pt x="365" y="509"/>
                      <a:pt x="368" y="508"/>
                    </a:cubicBezTo>
                    <a:cubicBezTo>
                      <a:pt x="367" y="506"/>
                      <a:pt x="366" y="505"/>
                      <a:pt x="363" y="505"/>
                    </a:cubicBezTo>
                    <a:cubicBezTo>
                      <a:pt x="365" y="501"/>
                      <a:pt x="361" y="497"/>
                      <a:pt x="363" y="496"/>
                    </a:cubicBezTo>
                    <a:cubicBezTo>
                      <a:pt x="364" y="495"/>
                      <a:pt x="361" y="496"/>
                      <a:pt x="360" y="495"/>
                    </a:cubicBezTo>
                    <a:cubicBezTo>
                      <a:pt x="359" y="494"/>
                      <a:pt x="360" y="490"/>
                      <a:pt x="360" y="491"/>
                    </a:cubicBezTo>
                    <a:cubicBezTo>
                      <a:pt x="360" y="490"/>
                      <a:pt x="358" y="488"/>
                      <a:pt x="357" y="488"/>
                    </a:cubicBezTo>
                    <a:cubicBezTo>
                      <a:pt x="357" y="487"/>
                      <a:pt x="358" y="486"/>
                      <a:pt x="356" y="486"/>
                    </a:cubicBezTo>
                    <a:cubicBezTo>
                      <a:pt x="355" y="486"/>
                      <a:pt x="354" y="481"/>
                      <a:pt x="353" y="482"/>
                    </a:cubicBezTo>
                    <a:cubicBezTo>
                      <a:pt x="353" y="482"/>
                      <a:pt x="353" y="483"/>
                      <a:pt x="353" y="483"/>
                    </a:cubicBezTo>
                    <a:cubicBezTo>
                      <a:pt x="350" y="481"/>
                      <a:pt x="350" y="476"/>
                      <a:pt x="346" y="476"/>
                    </a:cubicBezTo>
                    <a:cubicBezTo>
                      <a:pt x="349" y="470"/>
                      <a:pt x="342" y="468"/>
                      <a:pt x="343" y="461"/>
                    </a:cubicBezTo>
                    <a:cubicBezTo>
                      <a:pt x="342" y="459"/>
                      <a:pt x="340" y="460"/>
                      <a:pt x="340" y="458"/>
                    </a:cubicBezTo>
                    <a:cubicBezTo>
                      <a:pt x="339" y="455"/>
                      <a:pt x="335" y="457"/>
                      <a:pt x="334" y="455"/>
                    </a:cubicBezTo>
                    <a:cubicBezTo>
                      <a:pt x="335" y="453"/>
                      <a:pt x="335" y="452"/>
                      <a:pt x="332" y="452"/>
                    </a:cubicBezTo>
                    <a:cubicBezTo>
                      <a:pt x="334" y="450"/>
                      <a:pt x="333" y="449"/>
                      <a:pt x="332" y="445"/>
                    </a:cubicBezTo>
                    <a:cubicBezTo>
                      <a:pt x="332" y="444"/>
                      <a:pt x="333" y="442"/>
                      <a:pt x="332" y="442"/>
                    </a:cubicBezTo>
                    <a:cubicBezTo>
                      <a:pt x="332" y="442"/>
                      <a:pt x="331" y="442"/>
                      <a:pt x="331" y="442"/>
                    </a:cubicBezTo>
                    <a:cubicBezTo>
                      <a:pt x="330" y="438"/>
                      <a:pt x="333" y="439"/>
                      <a:pt x="331" y="436"/>
                    </a:cubicBezTo>
                    <a:cubicBezTo>
                      <a:pt x="329" y="434"/>
                      <a:pt x="328" y="443"/>
                      <a:pt x="328" y="436"/>
                    </a:cubicBezTo>
                    <a:cubicBezTo>
                      <a:pt x="327" y="430"/>
                      <a:pt x="323" y="426"/>
                      <a:pt x="317" y="421"/>
                    </a:cubicBezTo>
                    <a:cubicBezTo>
                      <a:pt x="313" y="424"/>
                      <a:pt x="316" y="425"/>
                      <a:pt x="314" y="430"/>
                    </a:cubicBezTo>
                    <a:cubicBezTo>
                      <a:pt x="311" y="431"/>
                      <a:pt x="312" y="427"/>
                      <a:pt x="310" y="427"/>
                    </a:cubicBezTo>
                    <a:cubicBezTo>
                      <a:pt x="308" y="427"/>
                      <a:pt x="307" y="425"/>
                      <a:pt x="306" y="425"/>
                    </a:cubicBezTo>
                    <a:cubicBezTo>
                      <a:pt x="308" y="427"/>
                      <a:pt x="306" y="434"/>
                      <a:pt x="311" y="434"/>
                    </a:cubicBezTo>
                    <a:cubicBezTo>
                      <a:pt x="309" y="438"/>
                      <a:pt x="312" y="442"/>
                      <a:pt x="314" y="448"/>
                    </a:cubicBezTo>
                    <a:cubicBezTo>
                      <a:pt x="315" y="448"/>
                      <a:pt x="314" y="450"/>
                      <a:pt x="314" y="451"/>
                    </a:cubicBezTo>
                    <a:cubicBezTo>
                      <a:pt x="316" y="452"/>
                      <a:pt x="317" y="459"/>
                      <a:pt x="319" y="462"/>
                    </a:cubicBezTo>
                    <a:cubicBezTo>
                      <a:pt x="321" y="462"/>
                      <a:pt x="323" y="462"/>
                      <a:pt x="325" y="462"/>
                    </a:cubicBezTo>
                    <a:cubicBezTo>
                      <a:pt x="324" y="464"/>
                      <a:pt x="323" y="465"/>
                      <a:pt x="323" y="467"/>
                    </a:cubicBezTo>
                    <a:cubicBezTo>
                      <a:pt x="325" y="467"/>
                      <a:pt x="326" y="466"/>
                      <a:pt x="326" y="465"/>
                    </a:cubicBezTo>
                    <a:cubicBezTo>
                      <a:pt x="329" y="467"/>
                      <a:pt x="328" y="470"/>
                      <a:pt x="329" y="473"/>
                    </a:cubicBezTo>
                    <a:cubicBezTo>
                      <a:pt x="330" y="474"/>
                      <a:pt x="332" y="474"/>
                      <a:pt x="332" y="474"/>
                    </a:cubicBezTo>
                    <a:cubicBezTo>
                      <a:pt x="333" y="475"/>
                      <a:pt x="332" y="477"/>
                      <a:pt x="332" y="477"/>
                    </a:cubicBezTo>
                    <a:cubicBezTo>
                      <a:pt x="332" y="477"/>
                      <a:pt x="334" y="477"/>
                      <a:pt x="334" y="477"/>
                    </a:cubicBezTo>
                    <a:cubicBezTo>
                      <a:pt x="334" y="479"/>
                      <a:pt x="332" y="480"/>
                      <a:pt x="332" y="480"/>
                    </a:cubicBezTo>
                    <a:cubicBezTo>
                      <a:pt x="333" y="482"/>
                      <a:pt x="334" y="482"/>
                      <a:pt x="335" y="483"/>
                    </a:cubicBezTo>
                    <a:cubicBezTo>
                      <a:pt x="336" y="484"/>
                      <a:pt x="335" y="486"/>
                      <a:pt x="335" y="486"/>
                    </a:cubicBezTo>
                    <a:cubicBezTo>
                      <a:pt x="335" y="486"/>
                      <a:pt x="337" y="486"/>
                      <a:pt x="337" y="486"/>
                    </a:cubicBezTo>
                    <a:cubicBezTo>
                      <a:pt x="337" y="488"/>
                      <a:pt x="335" y="493"/>
                      <a:pt x="340" y="492"/>
                    </a:cubicBezTo>
                    <a:cubicBezTo>
                      <a:pt x="340" y="495"/>
                      <a:pt x="339" y="498"/>
                      <a:pt x="341" y="501"/>
                    </a:cubicBezTo>
                    <a:cubicBezTo>
                      <a:pt x="342" y="502"/>
                      <a:pt x="344" y="503"/>
                      <a:pt x="344" y="504"/>
                    </a:cubicBezTo>
                    <a:cubicBezTo>
                      <a:pt x="345" y="505"/>
                      <a:pt x="345" y="507"/>
                      <a:pt x="346" y="508"/>
                    </a:cubicBezTo>
                    <a:cubicBezTo>
                      <a:pt x="346" y="509"/>
                      <a:pt x="348" y="509"/>
                      <a:pt x="349" y="510"/>
                    </a:cubicBezTo>
                    <a:cubicBezTo>
                      <a:pt x="350" y="511"/>
                      <a:pt x="347" y="514"/>
                      <a:pt x="350" y="514"/>
                    </a:cubicBezTo>
                    <a:cubicBezTo>
                      <a:pt x="352" y="514"/>
                      <a:pt x="351" y="518"/>
                      <a:pt x="351" y="520"/>
                    </a:cubicBezTo>
                    <a:cubicBezTo>
                      <a:pt x="357" y="517"/>
                      <a:pt x="356" y="523"/>
                      <a:pt x="363" y="522"/>
                    </a:cubicBezTo>
                    <a:cubicBezTo>
                      <a:pt x="364" y="526"/>
                      <a:pt x="366" y="528"/>
                      <a:pt x="366" y="532"/>
                    </a:cubicBezTo>
                    <a:cubicBezTo>
                      <a:pt x="372" y="541"/>
                      <a:pt x="389" y="538"/>
                      <a:pt x="400" y="536"/>
                    </a:cubicBezTo>
                    <a:cubicBezTo>
                      <a:pt x="402" y="537"/>
                      <a:pt x="401" y="534"/>
                      <a:pt x="402" y="533"/>
                    </a:cubicBezTo>
                    <a:cubicBezTo>
                      <a:pt x="405" y="532"/>
                      <a:pt x="412" y="536"/>
                      <a:pt x="411" y="531"/>
                    </a:cubicBezTo>
                    <a:cubicBezTo>
                      <a:pt x="414" y="532"/>
                      <a:pt x="413" y="535"/>
                      <a:pt x="412" y="538"/>
                    </a:cubicBezTo>
                    <a:cubicBezTo>
                      <a:pt x="412" y="538"/>
                      <a:pt x="411" y="540"/>
                      <a:pt x="411" y="539"/>
                    </a:cubicBezTo>
                    <a:cubicBezTo>
                      <a:pt x="410" y="542"/>
                      <a:pt x="412" y="546"/>
                      <a:pt x="411" y="548"/>
                    </a:cubicBezTo>
                    <a:cubicBezTo>
                      <a:pt x="411" y="549"/>
                      <a:pt x="408" y="548"/>
                      <a:pt x="408" y="548"/>
                    </a:cubicBezTo>
                    <a:cubicBezTo>
                      <a:pt x="408" y="549"/>
                      <a:pt x="408" y="555"/>
                      <a:pt x="406" y="557"/>
                    </a:cubicBezTo>
                    <a:cubicBezTo>
                      <a:pt x="406" y="558"/>
                      <a:pt x="402" y="559"/>
                      <a:pt x="403" y="565"/>
                    </a:cubicBezTo>
                    <a:cubicBezTo>
                      <a:pt x="399" y="565"/>
                      <a:pt x="401" y="573"/>
                      <a:pt x="396" y="572"/>
                    </a:cubicBezTo>
                    <a:cubicBezTo>
                      <a:pt x="397" y="577"/>
                      <a:pt x="394" y="577"/>
                      <a:pt x="394" y="581"/>
                    </a:cubicBezTo>
                    <a:cubicBezTo>
                      <a:pt x="389" y="579"/>
                      <a:pt x="392" y="587"/>
                      <a:pt x="387" y="585"/>
                    </a:cubicBezTo>
                    <a:cubicBezTo>
                      <a:pt x="387" y="587"/>
                      <a:pt x="387" y="588"/>
                      <a:pt x="387" y="590"/>
                    </a:cubicBezTo>
                    <a:cubicBezTo>
                      <a:pt x="386" y="590"/>
                      <a:pt x="385" y="588"/>
                      <a:pt x="384" y="588"/>
                    </a:cubicBezTo>
                    <a:cubicBezTo>
                      <a:pt x="381" y="590"/>
                      <a:pt x="383" y="592"/>
                      <a:pt x="378" y="593"/>
                    </a:cubicBezTo>
                    <a:cubicBezTo>
                      <a:pt x="378" y="593"/>
                      <a:pt x="374" y="594"/>
                      <a:pt x="374" y="594"/>
                    </a:cubicBezTo>
                    <a:cubicBezTo>
                      <a:pt x="374" y="594"/>
                      <a:pt x="374" y="596"/>
                      <a:pt x="374" y="596"/>
                    </a:cubicBezTo>
                    <a:cubicBezTo>
                      <a:pt x="372" y="597"/>
                      <a:pt x="369" y="598"/>
                      <a:pt x="368" y="599"/>
                    </a:cubicBezTo>
                    <a:cubicBezTo>
                      <a:pt x="364" y="601"/>
                      <a:pt x="362" y="606"/>
                      <a:pt x="357" y="606"/>
                    </a:cubicBezTo>
                    <a:cubicBezTo>
                      <a:pt x="359" y="610"/>
                      <a:pt x="355" y="610"/>
                      <a:pt x="356" y="614"/>
                    </a:cubicBezTo>
                    <a:cubicBezTo>
                      <a:pt x="354" y="615"/>
                      <a:pt x="354" y="614"/>
                      <a:pt x="351" y="614"/>
                    </a:cubicBezTo>
                    <a:cubicBezTo>
                      <a:pt x="353" y="615"/>
                      <a:pt x="349" y="617"/>
                      <a:pt x="350" y="618"/>
                    </a:cubicBezTo>
                    <a:cubicBezTo>
                      <a:pt x="353" y="621"/>
                      <a:pt x="349" y="618"/>
                      <a:pt x="349" y="622"/>
                    </a:cubicBezTo>
                    <a:cubicBezTo>
                      <a:pt x="348" y="624"/>
                      <a:pt x="346" y="623"/>
                      <a:pt x="346" y="624"/>
                    </a:cubicBezTo>
                    <a:cubicBezTo>
                      <a:pt x="345" y="625"/>
                      <a:pt x="346" y="626"/>
                      <a:pt x="346" y="627"/>
                    </a:cubicBezTo>
                    <a:cubicBezTo>
                      <a:pt x="345" y="628"/>
                      <a:pt x="342" y="640"/>
                      <a:pt x="343" y="643"/>
                    </a:cubicBezTo>
                    <a:cubicBezTo>
                      <a:pt x="343" y="646"/>
                      <a:pt x="344" y="647"/>
                      <a:pt x="346" y="649"/>
                    </a:cubicBezTo>
                    <a:cubicBezTo>
                      <a:pt x="346" y="653"/>
                      <a:pt x="345" y="655"/>
                      <a:pt x="346" y="658"/>
                    </a:cubicBezTo>
                    <a:cubicBezTo>
                      <a:pt x="346" y="658"/>
                      <a:pt x="347" y="664"/>
                      <a:pt x="349" y="664"/>
                    </a:cubicBezTo>
                    <a:cubicBezTo>
                      <a:pt x="353" y="664"/>
                      <a:pt x="344" y="670"/>
                      <a:pt x="351" y="671"/>
                    </a:cubicBezTo>
                    <a:cubicBezTo>
                      <a:pt x="351" y="679"/>
                      <a:pt x="353" y="684"/>
                      <a:pt x="351" y="691"/>
                    </a:cubicBezTo>
                    <a:cubicBezTo>
                      <a:pt x="351" y="695"/>
                      <a:pt x="347" y="699"/>
                      <a:pt x="347" y="702"/>
                    </a:cubicBezTo>
                    <a:cubicBezTo>
                      <a:pt x="343" y="703"/>
                      <a:pt x="338" y="707"/>
                      <a:pt x="337" y="708"/>
                    </a:cubicBezTo>
                    <a:cubicBezTo>
                      <a:pt x="336" y="709"/>
                      <a:pt x="335" y="709"/>
                      <a:pt x="337" y="710"/>
                    </a:cubicBezTo>
                    <a:cubicBezTo>
                      <a:pt x="337" y="712"/>
                      <a:pt x="334" y="711"/>
                      <a:pt x="332" y="711"/>
                    </a:cubicBezTo>
                    <a:cubicBezTo>
                      <a:pt x="331" y="712"/>
                      <a:pt x="332" y="714"/>
                      <a:pt x="331" y="714"/>
                    </a:cubicBezTo>
                    <a:cubicBezTo>
                      <a:pt x="330" y="715"/>
                      <a:pt x="328" y="711"/>
                      <a:pt x="328" y="714"/>
                    </a:cubicBezTo>
                    <a:cubicBezTo>
                      <a:pt x="328" y="716"/>
                      <a:pt x="326" y="715"/>
                      <a:pt x="325" y="716"/>
                    </a:cubicBezTo>
                    <a:cubicBezTo>
                      <a:pt x="323" y="717"/>
                      <a:pt x="323" y="721"/>
                      <a:pt x="319" y="720"/>
                    </a:cubicBezTo>
                    <a:cubicBezTo>
                      <a:pt x="317" y="728"/>
                      <a:pt x="319" y="741"/>
                      <a:pt x="320" y="753"/>
                    </a:cubicBezTo>
                    <a:cubicBezTo>
                      <a:pt x="319" y="754"/>
                      <a:pt x="318" y="755"/>
                      <a:pt x="317" y="753"/>
                    </a:cubicBezTo>
                    <a:cubicBezTo>
                      <a:pt x="316" y="752"/>
                      <a:pt x="317" y="755"/>
                      <a:pt x="316" y="756"/>
                    </a:cubicBezTo>
                    <a:cubicBezTo>
                      <a:pt x="314" y="757"/>
                      <a:pt x="312" y="755"/>
                      <a:pt x="311" y="757"/>
                    </a:cubicBezTo>
                    <a:cubicBezTo>
                      <a:pt x="311" y="759"/>
                      <a:pt x="306" y="759"/>
                      <a:pt x="304" y="762"/>
                    </a:cubicBezTo>
                    <a:cubicBezTo>
                      <a:pt x="304" y="765"/>
                      <a:pt x="304" y="768"/>
                      <a:pt x="304" y="771"/>
                    </a:cubicBezTo>
                    <a:cubicBezTo>
                      <a:pt x="301" y="771"/>
                      <a:pt x="302" y="776"/>
                      <a:pt x="301" y="778"/>
                    </a:cubicBezTo>
                    <a:cubicBezTo>
                      <a:pt x="301" y="779"/>
                      <a:pt x="298" y="779"/>
                      <a:pt x="298" y="780"/>
                    </a:cubicBezTo>
                    <a:cubicBezTo>
                      <a:pt x="297" y="782"/>
                      <a:pt x="298" y="785"/>
                      <a:pt x="295" y="787"/>
                    </a:cubicBezTo>
                    <a:cubicBezTo>
                      <a:pt x="295" y="787"/>
                      <a:pt x="295" y="789"/>
                      <a:pt x="295" y="790"/>
                    </a:cubicBezTo>
                    <a:cubicBezTo>
                      <a:pt x="295" y="790"/>
                      <a:pt x="292" y="789"/>
                      <a:pt x="292" y="790"/>
                    </a:cubicBezTo>
                    <a:cubicBezTo>
                      <a:pt x="292" y="791"/>
                      <a:pt x="293" y="793"/>
                      <a:pt x="292" y="794"/>
                    </a:cubicBezTo>
                    <a:cubicBezTo>
                      <a:pt x="292" y="795"/>
                      <a:pt x="290" y="794"/>
                      <a:pt x="289" y="794"/>
                    </a:cubicBezTo>
                    <a:cubicBezTo>
                      <a:pt x="289" y="795"/>
                      <a:pt x="290" y="797"/>
                      <a:pt x="289" y="797"/>
                    </a:cubicBezTo>
                    <a:cubicBezTo>
                      <a:pt x="289" y="798"/>
                      <a:pt x="287" y="797"/>
                      <a:pt x="286" y="797"/>
                    </a:cubicBezTo>
                    <a:cubicBezTo>
                      <a:pt x="285" y="798"/>
                      <a:pt x="283" y="801"/>
                      <a:pt x="283" y="802"/>
                    </a:cubicBezTo>
                    <a:cubicBezTo>
                      <a:pt x="283" y="804"/>
                      <a:pt x="281" y="802"/>
                      <a:pt x="280" y="803"/>
                    </a:cubicBezTo>
                    <a:cubicBezTo>
                      <a:pt x="280" y="804"/>
                      <a:pt x="281" y="806"/>
                      <a:pt x="280" y="806"/>
                    </a:cubicBezTo>
                    <a:cubicBezTo>
                      <a:pt x="280" y="807"/>
                      <a:pt x="278" y="806"/>
                      <a:pt x="277" y="806"/>
                    </a:cubicBezTo>
                    <a:cubicBezTo>
                      <a:pt x="276" y="807"/>
                      <a:pt x="275" y="808"/>
                      <a:pt x="274" y="809"/>
                    </a:cubicBezTo>
                    <a:cubicBezTo>
                      <a:pt x="274" y="810"/>
                      <a:pt x="272" y="812"/>
                      <a:pt x="271" y="812"/>
                    </a:cubicBezTo>
                    <a:cubicBezTo>
                      <a:pt x="271" y="812"/>
                      <a:pt x="267" y="814"/>
                      <a:pt x="267" y="814"/>
                    </a:cubicBezTo>
                    <a:cubicBezTo>
                      <a:pt x="266" y="813"/>
                      <a:pt x="266" y="813"/>
                      <a:pt x="264" y="814"/>
                    </a:cubicBezTo>
                    <a:cubicBezTo>
                      <a:pt x="262" y="815"/>
                      <a:pt x="261" y="814"/>
                      <a:pt x="258" y="815"/>
                    </a:cubicBezTo>
                    <a:cubicBezTo>
                      <a:pt x="257" y="815"/>
                      <a:pt x="247" y="819"/>
                      <a:pt x="245" y="815"/>
                    </a:cubicBezTo>
                    <a:cubicBezTo>
                      <a:pt x="243" y="815"/>
                      <a:pt x="245" y="817"/>
                      <a:pt x="245" y="817"/>
                    </a:cubicBezTo>
                    <a:cubicBezTo>
                      <a:pt x="242" y="820"/>
                      <a:pt x="239" y="817"/>
                      <a:pt x="234" y="818"/>
                    </a:cubicBezTo>
                    <a:cubicBezTo>
                      <a:pt x="233" y="818"/>
                      <a:pt x="234" y="820"/>
                      <a:pt x="234" y="820"/>
                    </a:cubicBezTo>
                    <a:cubicBezTo>
                      <a:pt x="233" y="822"/>
                      <a:pt x="225" y="818"/>
                      <a:pt x="221" y="818"/>
                    </a:cubicBezTo>
                    <a:cubicBezTo>
                      <a:pt x="221" y="811"/>
                      <a:pt x="214" y="807"/>
                      <a:pt x="218" y="800"/>
                    </a:cubicBezTo>
                    <a:cubicBezTo>
                      <a:pt x="215" y="798"/>
                      <a:pt x="211" y="795"/>
                      <a:pt x="212" y="788"/>
                    </a:cubicBezTo>
                    <a:cubicBezTo>
                      <a:pt x="208" y="793"/>
                      <a:pt x="211" y="791"/>
                      <a:pt x="209" y="784"/>
                    </a:cubicBezTo>
                    <a:cubicBezTo>
                      <a:pt x="207" y="777"/>
                      <a:pt x="198" y="772"/>
                      <a:pt x="200" y="763"/>
                    </a:cubicBezTo>
                    <a:cubicBezTo>
                      <a:pt x="199" y="762"/>
                      <a:pt x="199" y="766"/>
                      <a:pt x="199" y="766"/>
                    </a:cubicBezTo>
                    <a:cubicBezTo>
                      <a:pt x="195" y="765"/>
                      <a:pt x="199" y="756"/>
                      <a:pt x="196" y="760"/>
                    </a:cubicBezTo>
                    <a:cubicBezTo>
                      <a:pt x="193" y="758"/>
                      <a:pt x="194" y="753"/>
                      <a:pt x="194" y="750"/>
                    </a:cubicBezTo>
                    <a:cubicBezTo>
                      <a:pt x="195" y="745"/>
                      <a:pt x="195" y="742"/>
                      <a:pt x="193" y="737"/>
                    </a:cubicBezTo>
                    <a:cubicBezTo>
                      <a:pt x="194" y="734"/>
                      <a:pt x="189" y="736"/>
                      <a:pt x="188" y="735"/>
                    </a:cubicBezTo>
                    <a:cubicBezTo>
                      <a:pt x="188" y="734"/>
                      <a:pt x="192" y="731"/>
                      <a:pt x="186" y="732"/>
                    </a:cubicBezTo>
                    <a:cubicBezTo>
                      <a:pt x="185" y="731"/>
                      <a:pt x="186" y="728"/>
                      <a:pt x="186" y="728"/>
                    </a:cubicBezTo>
                    <a:cubicBezTo>
                      <a:pt x="185" y="727"/>
                      <a:pt x="183" y="728"/>
                      <a:pt x="183" y="728"/>
                    </a:cubicBezTo>
                    <a:cubicBezTo>
                      <a:pt x="182" y="727"/>
                      <a:pt x="187" y="722"/>
                      <a:pt x="181" y="723"/>
                    </a:cubicBezTo>
                    <a:cubicBezTo>
                      <a:pt x="181" y="721"/>
                      <a:pt x="183" y="720"/>
                      <a:pt x="183" y="717"/>
                    </a:cubicBezTo>
                    <a:cubicBezTo>
                      <a:pt x="180" y="716"/>
                      <a:pt x="183" y="710"/>
                      <a:pt x="178" y="711"/>
                    </a:cubicBezTo>
                    <a:cubicBezTo>
                      <a:pt x="178" y="697"/>
                      <a:pt x="179" y="693"/>
                      <a:pt x="186" y="685"/>
                    </a:cubicBezTo>
                    <a:cubicBezTo>
                      <a:pt x="185" y="683"/>
                      <a:pt x="187" y="677"/>
                      <a:pt x="184" y="677"/>
                    </a:cubicBezTo>
                    <a:cubicBezTo>
                      <a:pt x="184" y="675"/>
                      <a:pt x="187" y="677"/>
                      <a:pt x="188" y="676"/>
                    </a:cubicBezTo>
                    <a:cubicBezTo>
                      <a:pt x="189" y="675"/>
                      <a:pt x="188" y="672"/>
                      <a:pt x="190" y="673"/>
                    </a:cubicBezTo>
                    <a:cubicBezTo>
                      <a:pt x="190" y="671"/>
                      <a:pt x="189" y="657"/>
                      <a:pt x="187" y="661"/>
                    </a:cubicBezTo>
                    <a:cubicBezTo>
                      <a:pt x="184" y="658"/>
                      <a:pt x="186" y="655"/>
                      <a:pt x="186" y="652"/>
                    </a:cubicBezTo>
                    <a:cubicBezTo>
                      <a:pt x="185" y="649"/>
                      <a:pt x="186" y="645"/>
                      <a:pt x="186" y="642"/>
                    </a:cubicBezTo>
                    <a:cubicBezTo>
                      <a:pt x="185" y="640"/>
                      <a:pt x="183" y="641"/>
                      <a:pt x="183" y="640"/>
                    </a:cubicBezTo>
                    <a:cubicBezTo>
                      <a:pt x="182" y="639"/>
                      <a:pt x="184" y="638"/>
                      <a:pt x="184" y="637"/>
                    </a:cubicBezTo>
                    <a:cubicBezTo>
                      <a:pt x="184" y="637"/>
                      <a:pt x="183" y="637"/>
                      <a:pt x="183" y="636"/>
                    </a:cubicBezTo>
                    <a:cubicBezTo>
                      <a:pt x="182" y="632"/>
                      <a:pt x="181" y="633"/>
                      <a:pt x="180" y="631"/>
                    </a:cubicBezTo>
                    <a:cubicBezTo>
                      <a:pt x="179" y="631"/>
                      <a:pt x="180" y="629"/>
                      <a:pt x="180" y="628"/>
                    </a:cubicBezTo>
                    <a:cubicBezTo>
                      <a:pt x="179" y="628"/>
                      <a:pt x="175" y="628"/>
                      <a:pt x="177" y="627"/>
                    </a:cubicBezTo>
                    <a:cubicBezTo>
                      <a:pt x="177" y="627"/>
                      <a:pt x="178" y="627"/>
                      <a:pt x="178" y="627"/>
                    </a:cubicBezTo>
                    <a:cubicBezTo>
                      <a:pt x="176" y="624"/>
                      <a:pt x="174" y="623"/>
                      <a:pt x="171" y="621"/>
                    </a:cubicBezTo>
                    <a:cubicBezTo>
                      <a:pt x="170" y="620"/>
                      <a:pt x="171" y="620"/>
                      <a:pt x="169" y="619"/>
                    </a:cubicBezTo>
                    <a:cubicBezTo>
                      <a:pt x="168" y="619"/>
                      <a:pt x="168" y="615"/>
                      <a:pt x="165" y="617"/>
                    </a:cubicBezTo>
                    <a:cubicBezTo>
                      <a:pt x="162" y="604"/>
                      <a:pt x="165" y="593"/>
                      <a:pt x="165" y="579"/>
                    </a:cubicBezTo>
                    <a:cubicBezTo>
                      <a:pt x="164" y="577"/>
                      <a:pt x="161" y="582"/>
                      <a:pt x="162" y="575"/>
                    </a:cubicBezTo>
                    <a:cubicBezTo>
                      <a:pt x="153" y="576"/>
                      <a:pt x="146" y="575"/>
                      <a:pt x="141" y="572"/>
                    </a:cubicBezTo>
                    <a:cubicBezTo>
                      <a:pt x="143" y="564"/>
                      <a:pt x="137" y="573"/>
                      <a:pt x="138" y="565"/>
                    </a:cubicBezTo>
                    <a:cubicBezTo>
                      <a:pt x="132" y="563"/>
                      <a:pt x="130" y="561"/>
                      <a:pt x="122" y="563"/>
                    </a:cubicBezTo>
                    <a:cubicBezTo>
                      <a:pt x="120" y="563"/>
                      <a:pt x="118" y="564"/>
                      <a:pt x="116" y="565"/>
                    </a:cubicBezTo>
                    <a:cubicBezTo>
                      <a:pt x="115" y="565"/>
                      <a:pt x="111" y="567"/>
                      <a:pt x="107" y="566"/>
                    </a:cubicBezTo>
                    <a:cubicBezTo>
                      <a:pt x="109" y="570"/>
                      <a:pt x="111" y="568"/>
                      <a:pt x="104" y="569"/>
                    </a:cubicBezTo>
                    <a:cubicBezTo>
                      <a:pt x="99" y="570"/>
                      <a:pt x="96" y="572"/>
                      <a:pt x="88" y="572"/>
                    </a:cubicBezTo>
                    <a:cubicBezTo>
                      <a:pt x="85" y="572"/>
                      <a:pt x="85" y="571"/>
                      <a:pt x="83" y="571"/>
                    </a:cubicBezTo>
                    <a:cubicBezTo>
                      <a:pt x="74" y="569"/>
                      <a:pt x="63" y="575"/>
                      <a:pt x="55" y="574"/>
                    </a:cubicBezTo>
                    <a:cubicBezTo>
                      <a:pt x="56" y="568"/>
                      <a:pt x="50" y="570"/>
                      <a:pt x="48" y="569"/>
                    </a:cubicBezTo>
                    <a:cubicBezTo>
                      <a:pt x="47" y="569"/>
                      <a:pt x="48" y="567"/>
                      <a:pt x="48" y="566"/>
                    </a:cubicBezTo>
                    <a:cubicBezTo>
                      <a:pt x="47" y="565"/>
                      <a:pt x="44" y="567"/>
                      <a:pt x="43" y="566"/>
                    </a:cubicBezTo>
                    <a:cubicBezTo>
                      <a:pt x="43" y="566"/>
                      <a:pt x="44" y="564"/>
                      <a:pt x="43" y="563"/>
                    </a:cubicBezTo>
                    <a:cubicBezTo>
                      <a:pt x="42" y="562"/>
                      <a:pt x="40" y="564"/>
                      <a:pt x="40" y="562"/>
                    </a:cubicBezTo>
                    <a:cubicBezTo>
                      <a:pt x="40" y="561"/>
                      <a:pt x="38" y="559"/>
                      <a:pt x="37" y="559"/>
                    </a:cubicBezTo>
                    <a:cubicBezTo>
                      <a:pt x="36" y="558"/>
                      <a:pt x="38" y="557"/>
                      <a:pt x="36" y="557"/>
                    </a:cubicBezTo>
                    <a:cubicBezTo>
                      <a:pt x="34" y="557"/>
                      <a:pt x="35" y="555"/>
                      <a:pt x="34" y="554"/>
                    </a:cubicBezTo>
                    <a:cubicBezTo>
                      <a:pt x="34" y="552"/>
                      <a:pt x="32" y="554"/>
                      <a:pt x="31" y="553"/>
                    </a:cubicBezTo>
                    <a:cubicBezTo>
                      <a:pt x="31" y="552"/>
                      <a:pt x="32" y="551"/>
                      <a:pt x="31" y="550"/>
                    </a:cubicBezTo>
                    <a:cubicBezTo>
                      <a:pt x="30" y="548"/>
                      <a:pt x="28" y="550"/>
                      <a:pt x="28" y="548"/>
                    </a:cubicBezTo>
                    <a:cubicBezTo>
                      <a:pt x="28" y="548"/>
                      <a:pt x="30" y="546"/>
                      <a:pt x="30" y="547"/>
                    </a:cubicBezTo>
                    <a:cubicBezTo>
                      <a:pt x="28" y="542"/>
                      <a:pt x="21" y="543"/>
                      <a:pt x="22" y="538"/>
                    </a:cubicBezTo>
                    <a:cubicBezTo>
                      <a:pt x="15" y="540"/>
                      <a:pt x="19" y="532"/>
                      <a:pt x="12" y="533"/>
                    </a:cubicBezTo>
                    <a:cubicBezTo>
                      <a:pt x="13" y="532"/>
                      <a:pt x="14" y="531"/>
                      <a:pt x="14" y="529"/>
                    </a:cubicBezTo>
                    <a:cubicBezTo>
                      <a:pt x="13" y="527"/>
                      <a:pt x="10" y="528"/>
                      <a:pt x="8" y="528"/>
                    </a:cubicBezTo>
                    <a:cubicBezTo>
                      <a:pt x="9" y="525"/>
                      <a:pt x="5" y="524"/>
                      <a:pt x="5" y="523"/>
                    </a:cubicBezTo>
                    <a:cubicBezTo>
                      <a:pt x="4" y="521"/>
                      <a:pt x="7" y="521"/>
                      <a:pt x="5" y="517"/>
                    </a:cubicBezTo>
                    <a:cubicBezTo>
                      <a:pt x="4" y="516"/>
                      <a:pt x="3" y="517"/>
                      <a:pt x="3" y="516"/>
                    </a:cubicBezTo>
                    <a:cubicBezTo>
                      <a:pt x="3" y="515"/>
                      <a:pt x="2" y="511"/>
                      <a:pt x="0" y="510"/>
                    </a:cubicBezTo>
                    <a:cubicBezTo>
                      <a:pt x="0" y="508"/>
                      <a:pt x="3" y="509"/>
                      <a:pt x="5" y="508"/>
                    </a:cubicBezTo>
                    <a:cubicBezTo>
                      <a:pt x="6" y="507"/>
                      <a:pt x="5" y="503"/>
                      <a:pt x="8" y="504"/>
                    </a:cubicBezTo>
                    <a:cubicBezTo>
                      <a:pt x="8" y="495"/>
                      <a:pt x="8" y="487"/>
                      <a:pt x="8" y="479"/>
                    </a:cubicBezTo>
                    <a:cubicBezTo>
                      <a:pt x="8" y="477"/>
                      <a:pt x="5" y="478"/>
                      <a:pt x="5" y="477"/>
                    </a:cubicBezTo>
                    <a:cubicBezTo>
                      <a:pt x="4" y="477"/>
                      <a:pt x="6" y="475"/>
                      <a:pt x="6" y="474"/>
                    </a:cubicBezTo>
                    <a:cubicBezTo>
                      <a:pt x="7" y="472"/>
                      <a:pt x="4" y="471"/>
                      <a:pt x="5" y="468"/>
                    </a:cubicBezTo>
                    <a:cubicBezTo>
                      <a:pt x="10" y="474"/>
                      <a:pt x="5" y="458"/>
                      <a:pt x="11" y="464"/>
                    </a:cubicBezTo>
                    <a:cubicBezTo>
                      <a:pt x="12" y="462"/>
                      <a:pt x="10" y="457"/>
                      <a:pt x="12" y="455"/>
                    </a:cubicBezTo>
                    <a:cubicBezTo>
                      <a:pt x="12" y="455"/>
                      <a:pt x="15" y="455"/>
                      <a:pt x="15" y="455"/>
                    </a:cubicBezTo>
                    <a:cubicBezTo>
                      <a:pt x="15" y="454"/>
                      <a:pt x="13" y="452"/>
                      <a:pt x="14" y="451"/>
                    </a:cubicBezTo>
                    <a:cubicBezTo>
                      <a:pt x="19" y="449"/>
                      <a:pt x="18" y="441"/>
                      <a:pt x="24" y="440"/>
                    </a:cubicBezTo>
                    <a:cubicBezTo>
                      <a:pt x="24" y="435"/>
                      <a:pt x="29" y="435"/>
                      <a:pt x="28" y="430"/>
                    </a:cubicBezTo>
                    <a:cubicBezTo>
                      <a:pt x="31" y="430"/>
                      <a:pt x="31" y="429"/>
                      <a:pt x="31" y="427"/>
                    </a:cubicBezTo>
                    <a:cubicBezTo>
                      <a:pt x="40" y="426"/>
                      <a:pt x="47" y="423"/>
                      <a:pt x="46" y="412"/>
                    </a:cubicBezTo>
                    <a:cubicBezTo>
                      <a:pt x="52" y="413"/>
                      <a:pt x="47" y="404"/>
                      <a:pt x="52" y="405"/>
                    </a:cubicBezTo>
                    <a:cubicBezTo>
                      <a:pt x="52" y="402"/>
                      <a:pt x="52" y="399"/>
                      <a:pt x="52" y="396"/>
                    </a:cubicBezTo>
                    <a:cubicBezTo>
                      <a:pt x="55" y="396"/>
                      <a:pt x="55" y="394"/>
                      <a:pt x="58" y="394"/>
                    </a:cubicBezTo>
                    <a:cubicBezTo>
                      <a:pt x="60" y="391"/>
                      <a:pt x="63" y="389"/>
                      <a:pt x="65" y="385"/>
                    </a:cubicBezTo>
                    <a:cubicBezTo>
                      <a:pt x="66" y="384"/>
                      <a:pt x="67" y="386"/>
                      <a:pt x="67" y="384"/>
                    </a:cubicBezTo>
                    <a:cubicBezTo>
                      <a:pt x="67" y="382"/>
                      <a:pt x="71" y="382"/>
                      <a:pt x="70" y="379"/>
                    </a:cubicBezTo>
                    <a:cubicBezTo>
                      <a:pt x="77" y="381"/>
                      <a:pt x="77" y="376"/>
                      <a:pt x="83" y="376"/>
                    </a:cubicBezTo>
                    <a:cubicBezTo>
                      <a:pt x="81" y="382"/>
                      <a:pt x="90" y="377"/>
                      <a:pt x="88" y="382"/>
                    </a:cubicBezTo>
                    <a:cubicBezTo>
                      <a:pt x="91" y="379"/>
                      <a:pt x="103" y="384"/>
                      <a:pt x="103" y="378"/>
                    </a:cubicBezTo>
                    <a:cubicBezTo>
                      <a:pt x="109" y="377"/>
                      <a:pt x="116" y="375"/>
                      <a:pt x="119" y="370"/>
                    </a:cubicBezTo>
                    <a:cubicBezTo>
                      <a:pt x="121" y="371"/>
                      <a:pt x="123" y="371"/>
                      <a:pt x="123" y="369"/>
                    </a:cubicBezTo>
                    <a:cubicBezTo>
                      <a:pt x="126" y="369"/>
                      <a:pt x="126" y="370"/>
                      <a:pt x="129" y="370"/>
                    </a:cubicBezTo>
                    <a:cubicBezTo>
                      <a:pt x="133" y="371"/>
                      <a:pt x="135" y="369"/>
                      <a:pt x="138" y="369"/>
                    </a:cubicBezTo>
                    <a:cubicBezTo>
                      <a:pt x="138" y="369"/>
                      <a:pt x="139" y="370"/>
                      <a:pt x="140" y="370"/>
                    </a:cubicBezTo>
                    <a:cubicBezTo>
                      <a:pt x="143" y="371"/>
                      <a:pt x="149" y="373"/>
                      <a:pt x="156" y="372"/>
                    </a:cubicBezTo>
                    <a:cubicBezTo>
                      <a:pt x="159" y="371"/>
                      <a:pt x="163" y="367"/>
                      <a:pt x="166" y="370"/>
                    </a:cubicBezTo>
                    <a:cubicBezTo>
                      <a:pt x="169" y="373"/>
                      <a:pt x="168" y="371"/>
                      <a:pt x="172" y="370"/>
                    </a:cubicBezTo>
                    <a:cubicBezTo>
                      <a:pt x="172" y="372"/>
                      <a:pt x="174" y="372"/>
                      <a:pt x="174" y="373"/>
                    </a:cubicBezTo>
                    <a:cubicBezTo>
                      <a:pt x="174" y="374"/>
                      <a:pt x="171" y="375"/>
                      <a:pt x="171" y="375"/>
                    </a:cubicBezTo>
                    <a:cubicBezTo>
                      <a:pt x="170" y="377"/>
                      <a:pt x="172" y="376"/>
                      <a:pt x="172" y="376"/>
                    </a:cubicBezTo>
                    <a:cubicBezTo>
                      <a:pt x="172" y="378"/>
                      <a:pt x="171" y="378"/>
                      <a:pt x="171" y="378"/>
                    </a:cubicBezTo>
                    <a:cubicBezTo>
                      <a:pt x="171" y="379"/>
                      <a:pt x="172" y="379"/>
                      <a:pt x="172" y="381"/>
                    </a:cubicBezTo>
                    <a:cubicBezTo>
                      <a:pt x="172" y="385"/>
                      <a:pt x="170" y="387"/>
                      <a:pt x="174" y="393"/>
                    </a:cubicBezTo>
                    <a:cubicBezTo>
                      <a:pt x="174" y="396"/>
                      <a:pt x="176" y="391"/>
                      <a:pt x="178" y="394"/>
                    </a:cubicBezTo>
                    <a:cubicBezTo>
                      <a:pt x="178" y="396"/>
                      <a:pt x="181" y="395"/>
                      <a:pt x="181" y="396"/>
                    </a:cubicBezTo>
                    <a:cubicBezTo>
                      <a:pt x="181" y="396"/>
                      <a:pt x="181" y="398"/>
                      <a:pt x="181" y="399"/>
                    </a:cubicBezTo>
                    <a:cubicBezTo>
                      <a:pt x="182" y="400"/>
                      <a:pt x="186" y="398"/>
                      <a:pt x="186" y="400"/>
                    </a:cubicBezTo>
                    <a:cubicBezTo>
                      <a:pt x="190" y="398"/>
                      <a:pt x="194" y="405"/>
                      <a:pt x="196" y="400"/>
                    </a:cubicBezTo>
                    <a:cubicBezTo>
                      <a:pt x="198" y="400"/>
                      <a:pt x="197" y="403"/>
                      <a:pt x="197" y="403"/>
                    </a:cubicBezTo>
                    <a:cubicBezTo>
                      <a:pt x="200" y="405"/>
                      <a:pt x="201" y="403"/>
                      <a:pt x="205" y="405"/>
                    </a:cubicBezTo>
                    <a:cubicBezTo>
                      <a:pt x="206" y="405"/>
                      <a:pt x="206" y="407"/>
                      <a:pt x="206" y="408"/>
                    </a:cubicBezTo>
                    <a:cubicBezTo>
                      <a:pt x="207" y="408"/>
                      <a:pt x="209" y="407"/>
                      <a:pt x="209" y="408"/>
                    </a:cubicBezTo>
                    <a:cubicBezTo>
                      <a:pt x="211" y="409"/>
                      <a:pt x="211" y="408"/>
                      <a:pt x="214" y="409"/>
                    </a:cubicBezTo>
                    <a:cubicBezTo>
                      <a:pt x="214" y="409"/>
                      <a:pt x="215" y="412"/>
                      <a:pt x="215" y="412"/>
                    </a:cubicBezTo>
                    <a:cubicBezTo>
                      <a:pt x="216" y="412"/>
                      <a:pt x="218" y="410"/>
                      <a:pt x="220" y="410"/>
                    </a:cubicBezTo>
                    <a:cubicBezTo>
                      <a:pt x="219" y="410"/>
                      <a:pt x="221" y="412"/>
                      <a:pt x="221" y="412"/>
                    </a:cubicBezTo>
                    <a:cubicBezTo>
                      <a:pt x="222" y="412"/>
                      <a:pt x="223" y="412"/>
                      <a:pt x="224" y="412"/>
                    </a:cubicBezTo>
                    <a:cubicBezTo>
                      <a:pt x="225" y="411"/>
                      <a:pt x="226" y="410"/>
                      <a:pt x="227" y="409"/>
                    </a:cubicBezTo>
                    <a:cubicBezTo>
                      <a:pt x="227" y="409"/>
                      <a:pt x="230" y="408"/>
                      <a:pt x="228" y="408"/>
                    </a:cubicBezTo>
                    <a:cubicBezTo>
                      <a:pt x="225" y="405"/>
                      <a:pt x="233" y="405"/>
                      <a:pt x="233" y="400"/>
                    </a:cubicBezTo>
                    <a:cubicBezTo>
                      <a:pt x="237" y="401"/>
                      <a:pt x="237" y="397"/>
                      <a:pt x="242" y="399"/>
                    </a:cubicBezTo>
                    <a:cubicBezTo>
                      <a:pt x="243" y="399"/>
                      <a:pt x="243" y="400"/>
                      <a:pt x="243" y="400"/>
                    </a:cubicBezTo>
                    <a:cubicBezTo>
                      <a:pt x="245" y="400"/>
                      <a:pt x="248" y="399"/>
                      <a:pt x="249" y="400"/>
                    </a:cubicBezTo>
                    <a:cubicBezTo>
                      <a:pt x="250" y="400"/>
                      <a:pt x="252" y="403"/>
                      <a:pt x="252" y="403"/>
                    </a:cubicBezTo>
                    <a:cubicBezTo>
                      <a:pt x="253" y="403"/>
                      <a:pt x="255" y="401"/>
                      <a:pt x="257" y="402"/>
                    </a:cubicBezTo>
                    <a:cubicBezTo>
                      <a:pt x="257" y="402"/>
                      <a:pt x="256" y="405"/>
                      <a:pt x="257" y="405"/>
                    </a:cubicBezTo>
                    <a:cubicBezTo>
                      <a:pt x="258" y="405"/>
                      <a:pt x="260" y="402"/>
                      <a:pt x="263" y="403"/>
                    </a:cubicBezTo>
                    <a:cubicBezTo>
                      <a:pt x="263" y="404"/>
                      <a:pt x="260" y="405"/>
                      <a:pt x="260" y="405"/>
                    </a:cubicBezTo>
                    <a:cubicBezTo>
                      <a:pt x="261" y="407"/>
                      <a:pt x="270" y="407"/>
                      <a:pt x="274" y="408"/>
                    </a:cubicBezTo>
                    <a:cubicBezTo>
                      <a:pt x="274" y="413"/>
                      <a:pt x="287" y="411"/>
                      <a:pt x="289" y="408"/>
                    </a:cubicBezTo>
                    <a:cubicBezTo>
                      <a:pt x="290" y="409"/>
                      <a:pt x="297" y="406"/>
                      <a:pt x="298" y="408"/>
                    </a:cubicBezTo>
                    <a:cubicBezTo>
                      <a:pt x="300" y="409"/>
                      <a:pt x="299" y="407"/>
                      <a:pt x="301" y="408"/>
                    </a:cubicBezTo>
                    <a:cubicBezTo>
                      <a:pt x="304" y="408"/>
                      <a:pt x="306" y="409"/>
                      <a:pt x="309" y="409"/>
                    </a:cubicBezTo>
                    <a:cubicBezTo>
                      <a:pt x="311" y="409"/>
                      <a:pt x="312" y="406"/>
                      <a:pt x="316" y="406"/>
                    </a:cubicBezTo>
                    <a:cubicBezTo>
                      <a:pt x="317" y="403"/>
                      <a:pt x="317" y="398"/>
                      <a:pt x="320" y="397"/>
                    </a:cubicBezTo>
                    <a:cubicBezTo>
                      <a:pt x="321" y="395"/>
                      <a:pt x="319" y="394"/>
                      <a:pt x="319" y="391"/>
                    </a:cubicBezTo>
                    <a:cubicBezTo>
                      <a:pt x="324" y="392"/>
                      <a:pt x="323" y="382"/>
                      <a:pt x="328" y="387"/>
                    </a:cubicBezTo>
                    <a:cubicBezTo>
                      <a:pt x="329" y="381"/>
                      <a:pt x="326" y="380"/>
                      <a:pt x="322" y="379"/>
                    </a:cubicBezTo>
                    <a:cubicBezTo>
                      <a:pt x="323" y="378"/>
                      <a:pt x="323" y="376"/>
                      <a:pt x="323" y="373"/>
                    </a:cubicBezTo>
                    <a:cubicBezTo>
                      <a:pt x="322" y="369"/>
                      <a:pt x="313" y="372"/>
                      <a:pt x="311" y="368"/>
                    </a:cubicBezTo>
                    <a:cubicBezTo>
                      <a:pt x="309" y="370"/>
                      <a:pt x="304" y="369"/>
                      <a:pt x="303" y="372"/>
                    </a:cubicBezTo>
                    <a:cubicBezTo>
                      <a:pt x="301" y="372"/>
                      <a:pt x="302" y="369"/>
                      <a:pt x="301" y="369"/>
                    </a:cubicBezTo>
                    <a:cubicBezTo>
                      <a:pt x="299" y="368"/>
                      <a:pt x="294" y="370"/>
                      <a:pt x="291" y="369"/>
                    </a:cubicBezTo>
                    <a:cubicBezTo>
                      <a:pt x="289" y="370"/>
                      <a:pt x="289" y="372"/>
                      <a:pt x="286" y="372"/>
                    </a:cubicBezTo>
                    <a:cubicBezTo>
                      <a:pt x="282" y="372"/>
                      <a:pt x="283" y="366"/>
                      <a:pt x="276" y="368"/>
                    </a:cubicBezTo>
                    <a:cubicBezTo>
                      <a:pt x="276" y="365"/>
                      <a:pt x="274" y="364"/>
                      <a:pt x="274" y="362"/>
                    </a:cubicBezTo>
                    <a:cubicBezTo>
                      <a:pt x="273" y="362"/>
                      <a:pt x="272" y="361"/>
                      <a:pt x="271" y="360"/>
                    </a:cubicBezTo>
                    <a:cubicBezTo>
                      <a:pt x="270" y="358"/>
                      <a:pt x="268" y="357"/>
                      <a:pt x="266" y="357"/>
                    </a:cubicBezTo>
                    <a:cubicBezTo>
                      <a:pt x="268" y="354"/>
                      <a:pt x="267" y="345"/>
                      <a:pt x="266" y="341"/>
                    </a:cubicBezTo>
                    <a:cubicBezTo>
                      <a:pt x="262" y="343"/>
                      <a:pt x="257" y="338"/>
                      <a:pt x="257" y="345"/>
                    </a:cubicBezTo>
                    <a:cubicBezTo>
                      <a:pt x="252" y="343"/>
                      <a:pt x="252" y="346"/>
                      <a:pt x="248" y="344"/>
                    </a:cubicBezTo>
                    <a:cubicBezTo>
                      <a:pt x="248" y="346"/>
                      <a:pt x="247" y="346"/>
                      <a:pt x="246" y="347"/>
                    </a:cubicBezTo>
                    <a:cubicBezTo>
                      <a:pt x="247" y="348"/>
                      <a:pt x="248" y="349"/>
                      <a:pt x="249" y="350"/>
                    </a:cubicBezTo>
                    <a:cubicBezTo>
                      <a:pt x="250" y="351"/>
                      <a:pt x="249" y="354"/>
                      <a:pt x="252" y="353"/>
                    </a:cubicBezTo>
                    <a:cubicBezTo>
                      <a:pt x="251" y="357"/>
                      <a:pt x="251" y="356"/>
                      <a:pt x="254" y="359"/>
                    </a:cubicBezTo>
                    <a:cubicBezTo>
                      <a:pt x="255" y="362"/>
                      <a:pt x="252" y="361"/>
                      <a:pt x="251" y="362"/>
                    </a:cubicBezTo>
                    <a:cubicBezTo>
                      <a:pt x="250" y="362"/>
                      <a:pt x="249" y="367"/>
                      <a:pt x="248" y="366"/>
                    </a:cubicBezTo>
                    <a:cubicBezTo>
                      <a:pt x="245" y="363"/>
                      <a:pt x="248" y="370"/>
                      <a:pt x="242" y="369"/>
                    </a:cubicBezTo>
                    <a:cubicBezTo>
                      <a:pt x="241" y="368"/>
                      <a:pt x="240" y="366"/>
                      <a:pt x="239" y="366"/>
                    </a:cubicBezTo>
                    <a:cubicBezTo>
                      <a:pt x="238" y="364"/>
                      <a:pt x="240" y="363"/>
                      <a:pt x="242" y="363"/>
                    </a:cubicBezTo>
                    <a:cubicBezTo>
                      <a:pt x="240" y="361"/>
                      <a:pt x="235" y="359"/>
                      <a:pt x="239" y="356"/>
                    </a:cubicBezTo>
                    <a:cubicBezTo>
                      <a:pt x="238" y="355"/>
                      <a:pt x="234" y="357"/>
                      <a:pt x="233" y="356"/>
                    </a:cubicBezTo>
                    <a:cubicBezTo>
                      <a:pt x="232" y="355"/>
                      <a:pt x="236" y="354"/>
                      <a:pt x="236" y="354"/>
                    </a:cubicBezTo>
                    <a:cubicBezTo>
                      <a:pt x="236" y="354"/>
                      <a:pt x="232" y="351"/>
                      <a:pt x="228" y="348"/>
                    </a:cubicBezTo>
                    <a:cubicBezTo>
                      <a:pt x="229" y="341"/>
                      <a:pt x="225" y="340"/>
                      <a:pt x="226" y="333"/>
                    </a:cubicBezTo>
                    <a:cubicBezTo>
                      <a:pt x="226" y="331"/>
                      <a:pt x="222" y="333"/>
                      <a:pt x="221" y="332"/>
                    </a:cubicBezTo>
                    <a:cubicBezTo>
                      <a:pt x="221" y="332"/>
                      <a:pt x="223" y="330"/>
                      <a:pt x="223" y="329"/>
                    </a:cubicBezTo>
                    <a:cubicBezTo>
                      <a:pt x="219" y="327"/>
                      <a:pt x="219" y="330"/>
                      <a:pt x="217" y="328"/>
                    </a:cubicBezTo>
                    <a:cubicBezTo>
                      <a:pt x="216" y="327"/>
                      <a:pt x="218" y="325"/>
                      <a:pt x="218" y="325"/>
                    </a:cubicBezTo>
                    <a:cubicBezTo>
                      <a:pt x="218" y="323"/>
                      <a:pt x="216" y="326"/>
                      <a:pt x="217" y="326"/>
                    </a:cubicBezTo>
                    <a:cubicBezTo>
                      <a:pt x="215" y="326"/>
                      <a:pt x="215" y="324"/>
                      <a:pt x="215" y="323"/>
                    </a:cubicBezTo>
                    <a:cubicBezTo>
                      <a:pt x="209" y="324"/>
                      <a:pt x="209" y="319"/>
                      <a:pt x="203" y="320"/>
                    </a:cubicBezTo>
                    <a:cubicBezTo>
                      <a:pt x="203" y="318"/>
                      <a:pt x="201" y="318"/>
                      <a:pt x="200" y="317"/>
                    </a:cubicBezTo>
                    <a:cubicBezTo>
                      <a:pt x="200" y="317"/>
                      <a:pt x="201" y="315"/>
                      <a:pt x="200" y="314"/>
                    </a:cubicBezTo>
                    <a:cubicBezTo>
                      <a:pt x="200" y="314"/>
                      <a:pt x="198" y="315"/>
                      <a:pt x="197" y="314"/>
                    </a:cubicBezTo>
                    <a:cubicBezTo>
                      <a:pt x="197" y="314"/>
                      <a:pt x="197" y="308"/>
                      <a:pt x="196" y="310"/>
                    </a:cubicBezTo>
                    <a:cubicBezTo>
                      <a:pt x="195" y="311"/>
                      <a:pt x="194" y="310"/>
                      <a:pt x="193" y="308"/>
                    </a:cubicBezTo>
                    <a:cubicBezTo>
                      <a:pt x="192" y="308"/>
                      <a:pt x="191" y="307"/>
                      <a:pt x="191" y="305"/>
                    </a:cubicBezTo>
                    <a:cubicBezTo>
                      <a:pt x="186" y="305"/>
                      <a:pt x="187" y="307"/>
                      <a:pt x="183" y="305"/>
                    </a:cubicBezTo>
                    <a:cubicBezTo>
                      <a:pt x="181" y="306"/>
                      <a:pt x="182" y="308"/>
                      <a:pt x="180" y="308"/>
                    </a:cubicBezTo>
                    <a:cubicBezTo>
                      <a:pt x="178" y="312"/>
                      <a:pt x="182" y="311"/>
                      <a:pt x="183" y="314"/>
                    </a:cubicBezTo>
                    <a:cubicBezTo>
                      <a:pt x="183" y="315"/>
                      <a:pt x="185" y="318"/>
                      <a:pt x="186" y="319"/>
                    </a:cubicBezTo>
                    <a:cubicBezTo>
                      <a:pt x="186" y="319"/>
                      <a:pt x="187" y="320"/>
                      <a:pt x="188" y="320"/>
                    </a:cubicBezTo>
                    <a:cubicBezTo>
                      <a:pt x="186" y="325"/>
                      <a:pt x="191" y="324"/>
                      <a:pt x="193" y="326"/>
                    </a:cubicBezTo>
                    <a:cubicBezTo>
                      <a:pt x="193" y="326"/>
                      <a:pt x="194" y="332"/>
                      <a:pt x="196" y="330"/>
                    </a:cubicBezTo>
                    <a:cubicBezTo>
                      <a:pt x="198" y="328"/>
                      <a:pt x="196" y="331"/>
                      <a:pt x="197" y="332"/>
                    </a:cubicBezTo>
                    <a:cubicBezTo>
                      <a:pt x="199" y="333"/>
                      <a:pt x="202" y="332"/>
                      <a:pt x="203" y="336"/>
                    </a:cubicBezTo>
                    <a:cubicBezTo>
                      <a:pt x="205" y="335"/>
                      <a:pt x="206" y="338"/>
                      <a:pt x="206" y="338"/>
                    </a:cubicBezTo>
                    <a:cubicBezTo>
                      <a:pt x="207" y="338"/>
                      <a:pt x="208" y="337"/>
                      <a:pt x="208" y="336"/>
                    </a:cubicBezTo>
                    <a:cubicBezTo>
                      <a:pt x="209" y="337"/>
                      <a:pt x="210" y="341"/>
                      <a:pt x="211" y="338"/>
                    </a:cubicBezTo>
                    <a:cubicBezTo>
                      <a:pt x="214" y="337"/>
                      <a:pt x="210" y="345"/>
                      <a:pt x="215" y="342"/>
                    </a:cubicBezTo>
                    <a:cubicBezTo>
                      <a:pt x="215" y="346"/>
                      <a:pt x="209" y="343"/>
                      <a:pt x="206" y="344"/>
                    </a:cubicBezTo>
                    <a:cubicBezTo>
                      <a:pt x="207" y="345"/>
                      <a:pt x="209" y="345"/>
                      <a:pt x="209" y="347"/>
                    </a:cubicBezTo>
                    <a:cubicBezTo>
                      <a:pt x="210" y="350"/>
                      <a:pt x="207" y="354"/>
                      <a:pt x="209" y="354"/>
                    </a:cubicBezTo>
                    <a:cubicBezTo>
                      <a:pt x="208" y="356"/>
                      <a:pt x="204" y="356"/>
                      <a:pt x="202" y="357"/>
                    </a:cubicBezTo>
                    <a:cubicBezTo>
                      <a:pt x="204" y="356"/>
                      <a:pt x="202" y="351"/>
                      <a:pt x="205" y="351"/>
                    </a:cubicBezTo>
                    <a:cubicBezTo>
                      <a:pt x="203" y="350"/>
                      <a:pt x="204" y="347"/>
                      <a:pt x="202" y="347"/>
                    </a:cubicBezTo>
                    <a:cubicBezTo>
                      <a:pt x="200" y="347"/>
                      <a:pt x="203" y="345"/>
                      <a:pt x="199" y="342"/>
                    </a:cubicBezTo>
                    <a:cubicBezTo>
                      <a:pt x="197" y="341"/>
                      <a:pt x="194" y="342"/>
                      <a:pt x="194" y="338"/>
                    </a:cubicBezTo>
                    <a:cubicBezTo>
                      <a:pt x="188" y="339"/>
                      <a:pt x="187" y="335"/>
                      <a:pt x="183" y="335"/>
                    </a:cubicBezTo>
                    <a:cubicBezTo>
                      <a:pt x="182" y="331"/>
                      <a:pt x="179" y="330"/>
                      <a:pt x="177" y="326"/>
                    </a:cubicBezTo>
                    <a:cubicBezTo>
                      <a:pt x="176" y="325"/>
                      <a:pt x="175" y="326"/>
                      <a:pt x="175" y="325"/>
                    </a:cubicBezTo>
                    <a:cubicBezTo>
                      <a:pt x="175" y="323"/>
                      <a:pt x="173" y="324"/>
                      <a:pt x="172" y="323"/>
                    </a:cubicBezTo>
                    <a:cubicBezTo>
                      <a:pt x="172" y="323"/>
                      <a:pt x="173" y="320"/>
                      <a:pt x="172" y="320"/>
                    </a:cubicBezTo>
                    <a:cubicBezTo>
                      <a:pt x="171" y="319"/>
                      <a:pt x="168" y="321"/>
                      <a:pt x="166" y="320"/>
                    </a:cubicBezTo>
                    <a:cubicBezTo>
                      <a:pt x="165" y="320"/>
                      <a:pt x="169" y="318"/>
                      <a:pt x="169" y="319"/>
                    </a:cubicBezTo>
                    <a:cubicBezTo>
                      <a:pt x="167" y="315"/>
                      <a:pt x="159" y="315"/>
                      <a:pt x="154" y="317"/>
                    </a:cubicBezTo>
                    <a:cubicBezTo>
                      <a:pt x="154" y="318"/>
                      <a:pt x="157" y="319"/>
                      <a:pt x="157" y="319"/>
                    </a:cubicBezTo>
                    <a:cubicBezTo>
                      <a:pt x="156" y="321"/>
                      <a:pt x="155" y="319"/>
                      <a:pt x="153" y="320"/>
                    </a:cubicBezTo>
                    <a:cubicBezTo>
                      <a:pt x="150" y="322"/>
                      <a:pt x="150" y="327"/>
                      <a:pt x="147" y="326"/>
                    </a:cubicBezTo>
                    <a:cubicBezTo>
                      <a:pt x="141" y="326"/>
                      <a:pt x="140" y="321"/>
                      <a:pt x="132" y="322"/>
                    </a:cubicBezTo>
                    <a:cubicBezTo>
                      <a:pt x="130" y="322"/>
                      <a:pt x="131" y="326"/>
                      <a:pt x="126" y="325"/>
                    </a:cubicBezTo>
                    <a:cubicBezTo>
                      <a:pt x="126" y="328"/>
                      <a:pt x="126" y="331"/>
                      <a:pt x="126" y="335"/>
                    </a:cubicBezTo>
                    <a:cubicBezTo>
                      <a:pt x="122" y="337"/>
                      <a:pt x="112" y="335"/>
                      <a:pt x="114" y="344"/>
                    </a:cubicBezTo>
                    <a:cubicBezTo>
                      <a:pt x="105" y="342"/>
                      <a:pt x="113" y="350"/>
                      <a:pt x="104" y="350"/>
                    </a:cubicBezTo>
                    <a:cubicBezTo>
                      <a:pt x="104" y="352"/>
                      <a:pt x="109" y="355"/>
                      <a:pt x="105" y="356"/>
                    </a:cubicBezTo>
                    <a:cubicBezTo>
                      <a:pt x="105" y="361"/>
                      <a:pt x="103" y="356"/>
                      <a:pt x="100" y="360"/>
                    </a:cubicBezTo>
                    <a:cubicBezTo>
                      <a:pt x="99" y="362"/>
                      <a:pt x="100" y="363"/>
                      <a:pt x="101" y="363"/>
                    </a:cubicBezTo>
                    <a:cubicBezTo>
                      <a:pt x="101" y="366"/>
                      <a:pt x="96" y="364"/>
                      <a:pt x="94" y="365"/>
                    </a:cubicBezTo>
                    <a:cubicBezTo>
                      <a:pt x="92" y="365"/>
                      <a:pt x="92" y="368"/>
                      <a:pt x="91" y="369"/>
                    </a:cubicBezTo>
                    <a:cubicBezTo>
                      <a:pt x="86" y="371"/>
                      <a:pt x="79" y="368"/>
                      <a:pt x="74" y="373"/>
                    </a:cubicBezTo>
                    <a:cubicBezTo>
                      <a:pt x="72" y="372"/>
                      <a:pt x="71" y="370"/>
                      <a:pt x="70" y="368"/>
                    </a:cubicBezTo>
                    <a:cubicBezTo>
                      <a:pt x="63" y="366"/>
                      <a:pt x="56" y="369"/>
                      <a:pt x="54" y="368"/>
                    </a:cubicBezTo>
                    <a:cubicBezTo>
                      <a:pt x="55" y="362"/>
                      <a:pt x="57" y="356"/>
                      <a:pt x="52" y="353"/>
                    </a:cubicBezTo>
                    <a:cubicBezTo>
                      <a:pt x="51" y="350"/>
                      <a:pt x="54" y="349"/>
                      <a:pt x="55" y="347"/>
                    </a:cubicBezTo>
                    <a:cubicBezTo>
                      <a:pt x="56" y="343"/>
                      <a:pt x="54" y="338"/>
                      <a:pt x="57" y="335"/>
                    </a:cubicBezTo>
                    <a:cubicBezTo>
                      <a:pt x="55" y="332"/>
                      <a:pt x="56" y="327"/>
                      <a:pt x="52" y="326"/>
                    </a:cubicBezTo>
                    <a:cubicBezTo>
                      <a:pt x="53" y="325"/>
                      <a:pt x="56" y="324"/>
                      <a:pt x="55" y="322"/>
                    </a:cubicBezTo>
                    <a:cubicBezTo>
                      <a:pt x="59" y="323"/>
                      <a:pt x="68" y="319"/>
                      <a:pt x="67" y="325"/>
                    </a:cubicBezTo>
                    <a:cubicBezTo>
                      <a:pt x="71" y="322"/>
                      <a:pt x="85" y="328"/>
                      <a:pt x="88" y="325"/>
                    </a:cubicBezTo>
                    <a:cubicBezTo>
                      <a:pt x="89" y="323"/>
                      <a:pt x="89" y="324"/>
                      <a:pt x="91" y="325"/>
                    </a:cubicBezTo>
                    <a:cubicBezTo>
                      <a:pt x="90" y="324"/>
                      <a:pt x="91" y="322"/>
                      <a:pt x="92" y="323"/>
                    </a:cubicBezTo>
                    <a:cubicBezTo>
                      <a:pt x="92" y="323"/>
                      <a:pt x="92" y="325"/>
                      <a:pt x="92" y="325"/>
                    </a:cubicBezTo>
                    <a:cubicBezTo>
                      <a:pt x="96" y="323"/>
                      <a:pt x="98" y="322"/>
                      <a:pt x="100" y="317"/>
                    </a:cubicBezTo>
                    <a:cubicBezTo>
                      <a:pt x="100" y="316"/>
                      <a:pt x="103" y="308"/>
                      <a:pt x="100" y="304"/>
                    </a:cubicBezTo>
                    <a:cubicBezTo>
                      <a:pt x="98" y="302"/>
                      <a:pt x="101" y="302"/>
                      <a:pt x="98" y="298"/>
                    </a:cubicBezTo>
                    <a:cubicBezTo>
                      <a:pt x="98" y="296"/>
                      <a:pt x="95" y="297"/>
                      <a:pt x="94" y="296"/>
                    </a:cubicBezTo>
                    <a:cubicBezTo>
                      <a:pt x="94" y="295"/>
                      <a:pt x="95" y="294"/>
                      <a:pt x="95" y="292"/>
                    </a:cubicBezTo>
                    <a:cubicBezTo>
                      <a:pt x="94" y="291"/>
                      <a:pt x="92" y="293"/>
                      <a:pt x="92" y="293"/>
                    </a:cubicBezTo>
                    <a:cubicBezTo>
                      <a:pt x="90" y="293"/>
                      <a:pt x="92" y="291"/>
                      <a:pt x="91" y="290"/>
                    </a:cubicBezTo>
                    <a:cubicBezTo>
                      <a:pt x="90" y="290"/>
                      <a:pt x="85" y="290"/>
                      <a:pt x="83" y="289"/>
                    </a:cubicBezTo>
                    <a:cubicBezTo>
                      <a:pt x="83" y="289"/>
                      <a:pt x="83" y="288"/>
                      <a:pt x="82" y="288"/>
                    </a:cubicBezTo>
                    <a:cubicBezTo>
                      <a:pt x="80" y="287"/>
                      <a:pt x="79" y="287"/>
                      <a:pt x="79" y="286"/>
                    </a:cubicBezTo>
                    <a:cubicBezTo>
                      <a:pt x="78" y="282"/>
                      <a:pt x="82" y="284"/>
                      <a:pt x="82" y="285"/>
                    </a:cubicBezTo>
                    <a:cubicBezTo>
                      <a:pt x="86" y="283"/>
                      <a:pt x="89" y="280"/>
                      <a:pt x="98" y="282"/>
                    </a:cubicBezTo>
                    <a:cubicBezTo>
                      <a:pt x="99" y="279"/>
                      <a:pt x="97" y="279"/>
                      <a:pt x="95" y="279"/>
                    </a:cubicBezTo>
                    <a:cubicBezTo>
                      <a:pt x="97" y="274"/>
                      <a:pt x="102" y="279"/>
                      <a:pt x="104" y="279"/>
                    </a:cubicBezTo>
                    <a:cubicBezTo>
                      <a:pt x="105" y="279"/>
                      <a:pt x="108" y="275"/>
                      <a:pt x="108" y="279"/>
                    </a:cubicBezTo>
                    <a:cubicBezTo>
                      <a:pt x="112" y="276"/>
                      <a:pt x="112" y="271"/>
                      <a:pt x="117" y="271"/>
                    </a:cubicBezTo>
                    <a:cubicBezTo>
                      <a:pt x="115" y="266"/>
                      <a:pt x="121" y="268"/>
                      <a:pt x="120" y="264"/>
                    </a:cubicBezTo>
                    <a:cubicBezTo>
                      <a:pt x="123" y="264"/>
                      <a:pt x="126" y="264"/>
                      <a:pt x="129" y="264"/>
                    </a:cubicBezTo>
                    <a:cubicBezTo>
                      <a:pt x="129" y="262"/>
                      <a:pt x="127" y="263"/>
                      <a:pt x="126" y="262"/>
                    </a:cubicBezTo>
                    <a:cubicBezTo>
                      <a:pt x="127" y="260"/>
                      <a:pt x="131" y="261"/>
                      <a:pt x="129" y="256"/>
                    </a:cubicBezTo>
                    <a:cubicBezTo>
                      <a:pt x="133" y="256"/>
                      <a:pt x="132" y="259"/>
                      <a:pt x="135" y="256"/>
                    </a:cubicBezTo>
                    <a:cubicBezTo>
                      <a:pt x="132" y="249"/>
                      <a:pt x="138" y="252"/>
                      <a:pt x="138" y="245"/>
                    </a:cubicBezTo>
                    <a:cubicBezTo>
                      <a:pt x="140" y="244"/>
                      <a:pt x="142" y="245"/>
                      <a:pt x="144" y="245"/>
                    </a:cubicBezTo>
                    <a:cubicBezTo>
                      <a:pt x="146" y="244"/>
                      <a:pt x="146" y="242"/>
                      <a:pt x="147" y="242"/>
                    </a:cubicBezTo>
                    <a:cubicBezTo>
                      <a:pt x="149" y="241"/>
                      <a:pt x="148" y="243"/>
                      <a:pt x="148" y="243"/>
                    </a:cubicBezTo>
                    <a:cubicBezTo>
                      <a:pt x="150" y="243"/>
                      <a:pt x="149" y="242"/>
                      <a:pt x="150" y="242"/>
                    </a:cubicBezTo>
                    <a:cubicBezTo>
                      <a:pt x="152" y="241"/>
                      <a:pt x="154" y="242"/>
                      <a:pt x="156" y="242"/>
                    </a:cubicBezTo>
                    <a:cubicBezTo>
                      <a:pt x="158" y="241"/>
                      <a:pt x="158" y="237"/>
                      <a:pt x="162" y="239"/>
                    </a:cubicBezTo>
                    <a:cubicBezTo>
                      <a:pt x="161" y="235"/>
                      <a:pt x="157" y="236"/>
                      <a:pt x="157" y="231"/>
                    </a:cubicBezTo>
                    <a:cubicBezTo>
                      <a:pt x="161" y="230"/>
                      <a:pt x="159" y="229"/>
                      <a:pt x="159" y="224"/>
                    </a:cubicBezTo>
                    <a:cubicBezTo>
                      <a:pt x="159" y="220"/>
                      <a:pt x="161" y="217"/>
                      <a:pt x="160" y="213"/>
                    </a:cubicBezTo>
                    <a:cubicBezTo>
                      <a:pt x="162" y="213"/>
                      <a:pt x="164" y="213"/>
                      <a:pt x="166" y="213"/>
                    </a:cubicBezTo>
                    <a:cubicBezTo>
                      <a:pt x="170" y="213"/>
                      <a:pt x="163" y="209"/>
                      <a:pt x="169" y="210"/>
                    </a:cubicBezTo>
                    <a:cubicBezTo>
                      <a:pt x="169" y="212"/>
                      <a:pt x="171" y="212"/>
                      <a:pt x="172" y="212"/>
                    </a:cubicBezTo>
                    <a:cubicBezTo>
                      <a:pt x="170" y="215"/>
                      <a:pt x="170" y="212"/>
                      <a:pt x="171" y="216"/>
                    </a:cubicBezTo>
                    <a:cubicBezTo>
                      <a:pt x="171" y="219"/>
                      <a:pt x="170" y="221"/>
                      <a:pt x="174" y="221"/>
                    </a:cubicBezTo>
                    <a:cubicBezTo>
                      <a:pt x="174" y="223"/>
                      <a:pt x="174" y="225"/>
                      <a:pt x="172" y="225"/>
                    </a:cubicBezTo>
                    <a:cubicBezTo>
                      <a:pt x="172" y="228"/>
                      <a:pt x="178" y="223"/>
                      <a:pt x="181" y="227"/>
                    </a:cubicBezTo>
                    <a:cubicBezTo>
                      <a:pt x="180" y="231"/>
                      <a:pt x="171" y="228"/>
                      <a:pt x="171" y="233"/>
                    </a:cubicBezTo>
                    <a:cubicBezTo>
                      <a:pt x="169" y="236"/>
                      <a:pt x="174" y="236"/>
                      <a:pt x="175" y="237"/>
                    </a:cubicBezTo>
                    <a:cubicBezTo>
                      <a:pt x="176" y="238"/>
                      <a:pt x="177" y="241"/>
                      <a:pt x="180" y="240"/>
                    </a:cubicBezTo>
                    <a:cubicBezTo>
                      <a:pt x="178" y="237"/>
                      <a:pt x="174" y="238"/>
                      <a:pt x="181" y="237"/>
                    </a:cubicBezTo>
                    <a:cubicBezTo>
                      <a:pt x="183" y="237"/>
                      <a:pt x="185" y="237"/>
                      <a:pt x="187" y="237"/>
                    </a:cubicBezTo>
                    <a:cubicBezTo>
                      <a:pt x="190" y="237"/>
                      <a:pt x="190" y="239"/>
                      <a:pt x="193" y="239"/>
                    </a:cubicBezTo>
                    <a:cubicBezTo>
                      <a:pt x="197" y="239"/>
                      <a:pt x="198" y="236"/>
                      <a:pt x="202" y="237"/>
                    </a:cubicBezTo>
                    <a:cubicBezTo>
                      <a:pt x="202" y="237"/>
                      <a:pt x="207" y="240"/>
                      <a:pt x="209" y="237"/>
                    </a:cubicBezTo>
                    <a:cubicBezTo>
                      <a:pt x="209" y="237"/>
                      <a:pt x="209" y="236"/>
                      <a:pt x="209" y="236"/>
                    </a:cubicBezTo>
                    <a:cubicBezTo>
                      <a:pt x="213" y="234"/>
                      <a:pt x="218" y="236"/>
                      <a:pt x="220" y="233"/>
                    </a:cubicBezTo>
                    <a:cubicBezTo>
                      <a:pt x="225" y="239"/>
                      <a:pt x="229" y="227"/>
                      <a:pt x="233" y="231"/>
                    </a:cubicBezTo>
                    <a:cubicBezTo>
                      <a:pt x="233" y="229"/>
                      <a:pt x="233" y="227"/>
                      <a:pt x="233" y="225"/>
                    </a:cubicBezTo>
                    <a:cubicBezTo>
                      <a:pt x="236" y="226"/>
                      <a:pt x="235" y="224"/>
                      <a:pt x="236" y="222"/>
                    </a:cubicBezTo>
                    <a:cubicBezTo>
                      <a:pt x="236" y="222"/>
                      <a:pt x="237" y="218"/>
                      <a:pt x="237" y="218"/>
                    </a:cubicBezTo>
                    <a:cubicBezTo>
                      <a:pt x="239" y="217"/>
                      <a:pt x="237" y="216"/>
                      <a:pt x="237" y="213"/>
                    </a:cubicBezTo>
                    <a:cubicBezTo>
                      <a:pt x="241" y="214"/>
                      <a:pt x="243" y="213"/>
                      <a:pt x="243" y="210"/>
                    </a:cubicBezTo>
                    <a:cubicBezTo>
                      <a:pt x="245" y="210"/>
                      <a:pt x="244" y="212"/>
                      <a:pt x="245" y="213"/>
                    </a:cubicBezTo>
                    <a:cubicBezTo>
                      <a:pt x="246" y="212"/>
                      <a:pt x="248" y="212"/>
                      <a:pt x="251" y="212"/>
                    </a:cubicBezTo>
                    <a:cubicBezTo>
                      <a:pt x="252" y="212"/>
                      <a:pt x="252" y="209"/>
                      <a:pt x="254" y="209"/>
                    </a:cubicBezTo>
                    <a:cubicBezTo>
                      <a:pt x="254" y="206"/>
                      <a:pt x="253" y="203"/>
                      <a:pt x="251" y="203"/>
                    </a:cubicBezTo>
                    <a:cubicBezTo>
                      <a:pt x="252" y="202"/>
                      <a:pt x="252" y="200"/>
                      <a:pt x="252" y="197"/>
                    </a:cubicBezTo>
                    <a:cubicBezTo>
                      <a:pt x="255" y="198"/>
                      <a:pt x="257" y="197"/>
                      <a:pt x="257" y="194"/>
                    </a:cubicBezTo>
                    <a:cubicBezTo>
                      <a:pt x="260" y="198"/>
                      <a:pt x="261" y="192"/>
                      <a:pt x="267" y="194"/>
                    </a:cubicBezTo>
                    <a:cubicBezTo>
                      <a:pt x="268" y="194"/>
                      <a:pt x="269" y="196"/>
                      <a:pt x="268" y="196"/>
                    </a:cubicBezTo>
                    <a:cubicBezTo>
                      <a:pt x="270" y="196"/>
                      <a:pt x="270" y="194"/>
                      <a:pt x="271" y="194"/>
                    </a:cubicBezTo>
                    <a:cubicBezTo>
                      <a:pt x="273" y="194"/>
                      <a:pt x="275" y="196"/>
                      <a:pt x="274" y="196"/>
                    </a:cubicBezTo>
                    <a:cubicBezTo>
                      <a:pt x="276" y="195"/>
                      <a:pt x="275" y="194"/>
                      <a:pt x="276" y="193"/>
                    </a:cubicBezTo>
                    <a:cubicBezTo>
                      <a:pt x="277" y="192"/>
                      <a:pt x="278" y="193"/>
                      <a:pt x="279" y="193"/>
                    </a:cubicBezTo>
                    <a:cubicBezTo>
                      <a:pt x="281" y="191"/>
                      <a:pt x="281" y="188"/>
                      <a:pt x="285" y="190"/>
                    </a:cubicBezTo>
                    <a:cubicBezTo>
                      <a:pt x="283" y="188"/>
                      <a:pt x="284" y="182"/>
                      <a:pt x="280" y="182"/>
                    </a:cubicBezTo>
                    <a:cubicBezTo>
                      <a:pt x="277" y="180"/>
                      <a:pt x="278" y="185"/>
                      <a:pt x="277" y="185"/>
                    </a:cubicBezTo>
                    <a:cubicBezTo>
                      <a:pt x="276" y="186"/>
                      <a:pt x="276" y="184"/>
                      <a:pt x="274" y="184"/>
                    </a:cubicBezTo>
                    <a:cubicBezTo>
                      <a:pt x="274" y="184"/>
                      <a:pt x="273" y="185"/>
                      <a:pt x="273" y="185"/>
                    </a:cubicBezTo>
                    <a:cubicBezTo>
                      <a:pt x="272" y="185"/>
                      <a:pt x="271" y="184"/>
                      <a:pt x="270" y="184"/>
                    </a:cubicBezTo>
                    <a:cubicBezTo>
                      <a:pt x="268" y="184"/>
                      <a:pt x="266" y="186"/>
                      <a:pt x="263" y="185"/>
                    </a:cubicBezTo>
                    <a:cubicBezTo>
                      <a:pt x="261" y="185"/>
                      <a:pt x="261" y="187"/>
                      <a:pt x="261" y="188"/>
                    </a:cubicBezTo>
                    <a:cubicBezTo>
                      <a:pt x="255" y="187"/>
                      <a:pt x="248" y="189"/>
                      <a:pt x="243" y="187"/>
                    </a:cubicBezTo>
                    <a:cubicBezTo>
                      <a:pt x="243" y="187"/>
                      <a:pt x="244" y="184"/>
                      <a:pt x="243" y="184"/>
                    </a:cubicBezTo>
                    <a:cubicBezTo>
                      <a:pt x="242" y="182"/>
                      <a:pt x="238" y="184"/>
                      <a:pt x="237" y="182"/>
                    </a:cubicBezTo>
                    <a:cubicBezTo>
                      <a:pt x="241" y="174"/>
                      <a:pt x="239" y="169"/>
                      <a:pt x="237" y="160"/>
                    </a:cubicBezTo>
                    <a:cubicBezTo>
                      <a:pt x="241" y="160"/>
                      <a:pt x="247" y="154"/>
                      <a:pt x="249" y="157"/>
                    </a:cubicBezTo>
                    <a:cubicBezTo>
                      <a:pt x="251" y="156"/>
                      <a:pt x="249" y="155"/>
                      <a:pt x="251" y="151"/>
                    </a:cubicBezTo>
                    <a:cubicBezTo>
                      <a:pt x="255" y="151"/>
                      <a:pt x="256" y="143"/>
                      <a:pt x="257" y="141"/>
                    </a:cubicBezTo>
                    <a:cubicBezTo>
                      <a:pt x="257" y="141"/>
                      <a:pt x="260" y="141"/>
                      <a:pt x="260" y="141"/>
                    </a:cubicBezTo>
                    <a:cubicBezTo>
                      <a:pt x="260" y="138"/>
                      <a:pt x="254" y="137"/>
                      <a:pt x="257" y="133"/>
                    </a:cubicBezTo>
                    <a:cubicBezTo>
                      <a:pt x="255" y="135"/>
                      <a:pt x="251" y="133"/>
                      <a:pt x="248" y="133"/>
                    </a:cubicBezTo>
                    <a:cubicBezTo>
                      <a:pt x="244" y="134"/>
                      <a:pt x="241" y="137"/>
                      <a:pt x="237" y="136"/>
                    </a:cubicBezTo>
                    <a:cubicBezTo>
                      <a:pt x="235" y="134"/>
                      <a:pt x="235" y="145"/>
                      <a:pt x="236" y="142"/>
                    </a:cubicBezTo>
                    <a:cubicBezTo>
                      <a:pt x="235" y="145"/>
                      <a:pt x="234" y="141"/>
                      <a:pt x="233" y="142"/>
                    </a:cubicBezTo>
                    <a:cubicBezTo>
                      <a:pt x="232" y="144"/>
                      <a:pt x="234" y="147"/>
                      <a:pt x="233" y="148"/>
                    </a:cubicBezTo>
                    <a:cubicBezTo>
                      <a:pt x="233" y="149"/>
                      <a:pt x="229" y="152"/>
                      <a:pt x="227" y="154"/>
                    </a:cubicBezTo>
                    <a:cubicBezTo>
                      <a:pt x="223" y="159"/>
                      <a:pt x="223" y="162"/>
                      <a:pt x="217" y="162"/>
                    </a:cubicBezTo>
                    <a:cubicBezTo>
                      <a:pt x="216" y="164"/>
                      <a:pt x="219" y="166"/>
                      <a:pt x="217" y="166"/>
                    </a:cubicBezTo>
                    <a:cubicBezTo>
                      <a:pt x="215" y="166"/>
                      <a:pt x="216" y="168"/>
                      <a:pt x="215" y="169"/>
                    </a:cubicBezTo>
                    <a:cubicBezTo>
                      <a:pt x="215" y="169"/>
                      <a:pt x="213" y="168"/>
                      <a:pt x="212" y="169"/>
                    </a:cubicBezTo>
                    <a:cubicBezTo>
                      <a:pt x="212" y="169"/>
                      <a:pt x="213" y="171"/>
                      <a:pt x="212" y="172"/>
                    </a:cubicBezTo>
                    <a:cubicBezTo>
                      <a:pt x="212" y="172"/>
                      <a:pt x="211" y="172"/>
                      <a:pt x="211" y="172"/>
                    </a:cubicBezTo>
                    <a:cubicBezTo>
                      <a:pt x="210" y="174"/>
                      <a:pt x="212" y="178"/>
                      <a:pt x="209" y="178"/>
                    </a:cubicBezTo>
                    <a:cubicBezTo>
                      <a:pt x="210" y="179"/>
                      <a:pt x="213" y="180"/>
                      <a:pt x="211" y="181"/>
                    </a:cubicBezTo>
                    <a:cubicBezTo>
                      <a:pt x="213" y="183"/>
                      <a:pt x="214" y="185"/>
                      <a:pt x="218" y="185"/>
                    </a:cubicBezTo>
                    <a:cubicBezTo>
                      <a:pt x="218" y="188"/>
                      <a:pt x="219" y="189"/>
                      <a:pt x="221" y="190"/>
                    </a:cubicBezTo>
                    <a:cubicBezTo>
                      <a:pt x="220" y="191"/>
                      <a:pt x="219" y="191"/>
                      <a:pt x="218" y="193"/>
                    </a:cubicBezTo>
                    <a:cubicBezTo>
                      <a:pt x="217" y="194"/>
                      <a:pt x="218" y="196"/>
                      <a:pt x="217" y="197"/>
                    </a:cubicBezTo>
                    <a:cubicBezTo>
                      <a:pt x="215" y="198"/>
                      <a:pt x="213" y="199"/>
                      <a:pt x="211" y="199"/>
                    </a:cubicBezTo>
                    <a:cubicBezTo>
                      <a:pt x="210" y="205"/>
                      <a:pt x="205" y="207"/>
                      <a:pt x="206" y="215"/>
                    </a:cubicBezTo>
                    <a:cubicBezTo>
                      <a:pt x="201" y="213"/>
                      <a:pt x="201" y="222"/>
                      <a:pt x="197" y="222"/>
                    </a:cubicBezTo>
                    <a:cubicBezTo>
                      <a:pt x="197" y="222"/>
                      <a:pt x="196" y="222"/>
                      <a:pt x="196" y="222"/>
                    </a:cubicBezTo>
                    <a:cubicBezTo>
                      <a:pt x="194" y="223"/>
                      <a:pt x="195" y="225"/>
                      <a:pt x="194" y="225"/>
                    </a:cubicBezTo>
                    <a:cubicBezTo>
                      <a:pt x="192" y="226"/>
                      <a:pt x="189" y="223"/>
                      <a:pt x="187" y="227"/>
                    </a:cubicBezTo>
                    <a:cubicBezTo>
                      <a:pt x="184" y="227"/>
                      <a:pt x="186" y="220"/>
                      <a:pt x="186" y="218"/>
                    </a:cubicBezTo>
                    <a:cubicBezTo>
                      <a:pt x="184" y="217"/>
                      <a:pt x="185" y="214"/>
                      <a:pt x="183" y="213"/>
                    </a:cubicBezTo>
                    <a:cubicBezTo>
                      <a:pt x="179" y="213"/>
                      <a:pt x="184" y="209"/>
                      <a:pt x="178" y="209"/>
                    </a:cubicBezTo>
                    <a:cubicBezTo>
                      <a:pt x="181" y="206"/>
                      <a:pt x="175" y="204"/>
                      <a:pt x="175" y="203"/>
                    </a:cubicBezTo>
                    <a:cubicBezTo>
                      <a:pt x="175" y="202"/>
                      <a:pt x="177" y="201"/>
                      <a:pt x="177" y="200"/>
                    </a:cubicBezTo>
                    <a:cubicBezTo>
                      <a:pt x="176" y="196"/>
                      <a:pt x="173" y="194"/>
                      <a:pt x="169" y="191"/>
                    </a:cubicBezTo>
                    <a:cubicBezTo>
                      <a:pt x="165" y="193"/>
                      <a:pt x="166" y="200"/>
                      <a:pt x="159" y="199"/>
                    </a:cubicBezTo>
                    <a:cubicBezTo>
                      <a:pt x="159" y="200"/>
                      <a:pt x="161" y="200"/>
                      <a:pt x="162" y="200"/>
                    </a:cubicBezTo>
                    <a:cubicBezTo>
                      <a:pt x="162" y="201"/>
                      <a:pt x="160" y="201"/>
                      <a:pt x="159" y="202"/>
                    </a:cubicBezTo>
                    <a:cubicBezTo>
                      <a:pt x="156" y="202"/>
                      <a:pt x="158" y="206"/>
                      <a:pt x="154" y="206"/>
                    </a:cubicBezTo>
                    <a:cubicBezTo>
                      <a:pt x="147" y="207"/>
                      <a:pt x="149" y="200"/>
                      <a:pt x="143" y="202"/>
                    </a:cubicBezTo>
                    <a:cubicBezTo>
                      <a:pt x="143" y="200"/>
                      <a:pt x="144" y="200"/>
                      <a:pt x="145" y="200"/>
                    </a:cubicBezTo>
                    <a:cubicBezTo>
                      <a:pt x="148" y="196"/>
                      <a:pt x="141" y="193"/>
                      <a:pt x="145" y="191"/>
                    </a:cubicBezTo>
                    <a:cubicBezTo>
                      <a:pt x="144" y="190"/>
                      <a:pt x="143" y="189"/>
                      <a:pt x="141" y="188"/>
                    </a:cubicBezTo>
                    <a:cubicBezTo>
                      <a:pt x="140" y="186"/>
                      <a:pt x="143" y="186"/>
                      <a:pt x="143" y="185"/>
                    </a:cubicBezTo>
                    <a:cubicBezTo>
                      <a:pt x="143" y="184"/>
                      <a:pt x="140" y="183"/>
                      <a:pt x="140" y="182"/>
                    </a:cubicBezTo>
                    <a:cubicBezTo>
                      <a:pt x="139" y="181"/>
                      <a:pt x="142" y="172"/>
                      <a:pt x="140" y="178"/>
                    </a:cubicBezTo>
                    <a:cubicBezTo>
                      <a:pt x="137" y="177"/>
                      <a:pt x="139" y="174"/>
                      <a:pt x="141" y="175"/>
                    </a:cubicBezTo>
                    <a:cubicBezTo>
                      <a:pt x="138" y="170"/>
                      <a:pt x="146" y="168"/>
                      <a:pt x="143" y="167"/>
                    </a:cubicBezTo>
                    <a:cubicBezTo>
                      <a:pt x="143" y="165"/>
                      <a:pt x="147" y="167"/>
                      <a:pt x="147" y="164"/>
                    </a:cubicBezTo>
                    <a:cubicBezTo>
                      <a:pt x="147" y="162"/>
                      <a:pt x="149" y="164"/>
                      <a:pt x="148" y="164"/>
                    </a:cubicBezTo>
                    <a:cubicBezTo>
                      <a:pt x="150" y="164"/>
                      <a:pt x="150" y="162"/>
                      <a:pt x="151" y="162"/>
                    </a:cubicBezTo>
                    <a:cubicBezTo>
                      <a:pt x="153" y="161"/>
                      <a:pt x="153" y="159"/>
                      <a:pt x="153" y="157"/>
                    </a:cubicBezTo>
                    <a:cubicBezTo>
                      <a:pt x="156" y="158"/>
                      <a:pt x="158" y="157"/>
                      <a:pt x="157" y="154"/>
                    </a:cubicBezTo>
                    <a:cubicBezTo>
                      <a:pt x="162" y="153"/>
                      <a:pt x="159" y="159"/>
                      <a:pt x="165" y="157"/>
                    </a:cubicBezTo>
                    <a:cubicBezTo>
                      <a:pt x="165" y="156"/>
                      <a:pt x="163" y="156"/>
                      <a:pt x="162" y="156"/>
                    </a:cubicBezTo>
                    <a:cubicBezTo>
                      <a:pt x="166" y="152"/>
                      <a:pt x="170" y="153"/>
                      <a:pt x="174" y="150"/>
                    </a:cubicBezTo>
                    <a:cubicBezTo>
                      <a:pt x="174" y="149"/>
                      <a:pt x="173" y="147"/>
                      <a:pt x="174" y="147"/>
                    </a:cubicBezTo>
                    <a:cubicBezTo>
                      <a:pt x="174" y="146"/>
                      <a:pt x="176" y="147"/>
                      <a:pt x="177" y="147"/>
                    </a:cubicBezTo>
                    <a:cubicBezTo>
                      <a:pt x="177" y="146"/>
                      <a:pt x="176" y="143"/>
                      <a:pt x="177" y="142"/>
                    </a:cubicBezTo>
                    <a:cubicBezTo>
                      <a:pt x="177" y="141"/>
                      <a:pt x="181" y="140"/>
                      <a:pt x="181" y="139"/>
                    </a:cubicBezTo>
                    <a:cubicBezTo>
                      <a:pt x="182" y="138"/>
                      <a:pt x="180" y="135"/>
                      <a:pt x="181" y="133"/>
                    </a:cubicBezTo>
                    <a:cubicBezTo>
                      <a:pt x="181" y="133"/>
                      <a:pt x="183" y="135"/>
                      <a:pt x="184" y="135"/>
                    </a:cubicBezTo>
                    <a:cubicBezTo>
                      <a:pt x="183" y="136"/>
                      <a:pt x="186" y="128"/>
                      <a:pt x="186" y="127"/>
                    </a:cubicBezTo>
                    <a:cubicBezTo>
                      <a:pt x="189" y="131"/>
                      <a:pt x="189" y="125"/>
                      <a:pt x="193" y="124"/>
                    </a:cubicBezTo>
                    <a:cubicBezTo>
                      <a:pt x="193" y="122"/>
                      <a:pt x="195" y="121"/>
                      <a:pt x="193" y="120"/>
                    </a:cubicBezTo>
                    <a:cubicBezTo>
                      <a:pt x="193" y="117"/>
                      <a:pt x="197" y="119"/>
                      <a:pt x="197" y="116"/>
                    </a:cubicBezTo>
                    <a:cubicBezTo>
                      <a:pt x="197" y="114"/>
                      <a:pt x="200" y="114"/>
                      <a:pt x="202" y="114"/>
                    </a:cubicBezTo>
                    <a:cubicBezTo>
                      <a:pt x="202" y="112"/>
                      <a:pt x="201" y="111"/>
                      <a:pt x="200" y="111"/>
                    </a:cubicBezTo>
                    <a:cubicBezTo>
                      <a:pt x="204" y="108"/>
                      <a:pt x="207" y="108"/>
                      <a:pt x="211" y="107"/>
                    </a:cubicBezTo>
                    <a:cubicBezTo>
                      <a:pt x="213" y="105"/>
                      <a:pt x="210" y="104"/>
                      <a:pt x="212" y="101"/>
                    </a:cubicBezTo>
                    <a:cubicBezTo>
                      <a:pt x="213" y="100"/>
                      <a:pt x="216" y="99"/>
                      <a:pt x="217" y="96"/>
                    </a:cubicBezTo>
                    <a:cubicBezTo>
                      <a:pt x="217" y="92"/>
                      <a:pt x="221" y="98"/>
                      <a:pt x="221" y="92"/>
                    </a:cubicBezTo>
                    <a:cubicBezTo>
                      <a:pt x="227" y="90"/>
                      <a:pt x="233" y="95"/>
                      <a:pt x="233" y="86"/>
                    </a:cubicBezTo>
                    <a:cubicBezTo>
                      <a:pt x="236" y="88"/>
                      <a:pt x="242" y="84"/>
                      <a:pt x="246" y="87"/>
                    </a:cubicBezTo>
                    <a:cubicBezTo>
                      <a:pt x="248" y="86"/>
                      <a:pt x="249" y="85"/>
                      <a:pt x="249" y="83"/>
                    </a:cubicBezTo>
                    <a:cubicBezTo>
                      <a:pt x="253" y="81"/>
                      <a:pt x="257" y="88"/>
                      <a:pt x="257" y="81"/>
                    </a:cubicBezTo>
                    <a:cubicBezTo>
                      <a:pt x="260" y="82"/>
                      <a:pt x="260" y="86"/>
                      <a:pt x="263" y="86"/>
                    </a:cubicBezTo>
                    <a:cubicBezTo>
                      <a:pt x="265" y="85"/>
                      <a:pt x="264" y="81"/>
                      <a:pt x="268" y="83"/>
                    </a:cubicBezTo>
                    <a:cubicBezTo>
                      <a:pt x="269" y="85"/>
                      <a:pt x="267" y="86"/>
                      <a:pt x="267" y="87"/>
                    </a:cubicBezTo>
                    <a:cubicBezTo>
                      <a:pt x="268" y="88"/>
                      <a:pt x="275" y="81"/>
                      <a:pt x="279" y="84"/>
                    </a:cubicBezTo>
                    <a:cubicBezTo>
                      <a:pt x="281" y="86"/>
                      <a:pt x="279" y="84"/>
                      <a:pt x="282" y="84"/>
                    </a:cubicBezTo>
                    <a:cubicBezTo>
                      <a:pt x="285" y="85"/>
                      <a:pt x="288" y="87"/>
                      <a:pt x="292" y="86"/>
                    </a:cubicBezTo>
                    <a:cubicBezTo>
                      <a:pt x="292" y="87"/>
                      <a:pt x="293" y="90"/>
                      <a:pt x="292" y="90"/>
                    </a:cubicBezTo>
                    <a:cubicBezTo>
                      <a:pt x="292" y="91"/>
                      <a:pt x="290" y="90"/>
                      <a:pt x="289" y="90"/>
                    </a:cubicBezTo>
                    <a:cubicBezTo>
                      <a:pt x="288" y="91"/>
                      <a:pt x="289" y="94"/>
                      <a:pt x="286" y="93"/>
                    </a:cubicBezTo>
                    <a:cubicBezTo>
                      <a:pt x="289" y="97"/>
                      <a:pt x="298" y="94"/>
                      <a:pt x="301" y="93"/>
                    </a:cubicBezTo>
                    <a:cubicBezTo>
                      <a:pt x="304" y="92"/>
                      <a:pt x="303" y="96"/>
                      <a:pt x="304" y="96"/>
                    </a:cubicBezTo>
                    <a:cubicBezTo>
                      <a:pt x="306" y="97"/>
                      <a:pt x="309" y="95"/>
                      <a:pt x="309" y="98"/>
                    </a:cubicBezTo>
                    <a:cubicBezTo>
                      <a:pt x="319" y="95"/>
                      <a:pt x="322" y="104"/>
                      <a:pt x="328" y="101"/>
                    </a:cubicBezTo>
                    <a:cubicBezTo>
                      <a:pt x="326" y="106"/>
                      <a:pt x="333" y="103"/>
                      <a:pt x="332" y="107"/>
                    </a:cubicBezTo>
                    <a:cubicBezTo>
                      <a:pt x="336" y="107"/>
                      <a:pt x="342" y="106"/>
                      <a:pt x="338" y="110"/>
                    </a:cubicBezTo>
                    <a:cubicBezTo>
                      <a:pt x="341" y="111"/>
                      <a:pt x="344" y="110"/>
                      <a:pt x="347" y="111"/>
                    </a:cubicBezTo>
                    <a:cubicBezTo>
                      <a:pt x="347" y="111"/>
                      <a:pt x="347" y="114"/>
                      <a:pt x="347" y="114"/>
                    </a:cubicBezTo>
                    <a:cubicBezTo>
                      <a:pt x="348" y="115"/>
                      <a:pt x="351" y="114"/>
                      <a:pt x="351" y="114"/>
                    </a:cubicBezTo>
                    <a:cubicBezTo>
                      <a:pt x="353" y="120"/>
                      <a:pt x="353" y="122"/>
                      <a:pt x="351" y="127"/>
                    </a:cubicBezTo>
                    <a:cubicBezTo>
                      <a:pt x="349" y="124"/>
                      <a:pt x="346" y="129"/>
                      <a:pt x="343" y="129"/>
                    </a:cubicBezTo>
                    <a:cubicBezTo>
                      <a:pt x="339" y="129"/>
                      <a:pt x="333" y="125"/>
                      <a:pt x="329" y="129"/>
                    </a:cubicBezTo>
                    <a:cubicBezTo>
                      <a:pt x="327" y="130"/>
                      <a:pt x="329" y="126"/>
                      <a:pt x="328" y="126"/>
                    </a:cubicBezTo>
                    <a:cubicBezTo>
                      <a:pt x="326" y="125"/>
                      <a:pt x="325" y="127"/>
                      <a:pt x="325" y="127"/>
                    </a:cubicBezTo>
                    <a:cubicBezTo>
                      <a:pt x="323" y="127"/>
                      <a:pt x="322" y="125"/>
                      <a:pt x="322" y="124"/>
                    </a:cubicBezTo>
                    <a:cubicBezTo>
                      <a:pt x="319" y="124"/>
                      <a:pt x="315" y="129"/>
                      <a:pt x="316" y="123"/>
                    </a:cubicBezTo>
                    <a:cubicBezTo>
                      <a:pt x="311" y="125"/>
                      <a:pt x="313" y="123"/>
                      <a:pt x="307" y="123"/>
                    </a:cubicBezTo>
                    <a:cubicBezTo>
                      <a:pt x="306" y="126"/>
                      <a:pt x="308" y="126"/>
                      <a:pt x="310" y="126"/>
                    </a:cubicBezTo>
                    <a:cubicBezTo>
                      <a:pt x="312" y="126"/>
                      <a:pt x="313" y="127"/>
                      <a:pt x="314" y="127"/>
                    </a:cubicBezTo>
                    <a:cubicBezTo>
                      <a:pt x="312" y="130"/>
                      <a:pt x="315" y="129"/>
                      <a:pt x="316" y="130"/>
                    </a:cubicBezTo>
                    <a:cubicBezTo>
                      <a:pt x="316" y="131"/>
                      <a:pt x="316" y="133"/>
                      <a:pt x="316" y="133"/>
                    </a:cubicBezTo>
                    <a:cubicBezTo>
                      <a:pt x="317" y="135"/>
                      <a:pt x="319" y="135"/>
                      <a:pt x="319" y="136"/>
                    </a:cubicBezTo>
                    <a:cubicBezTo>
                      <a:pt x="319" y="138"/>
                      <a:pt x="322" y="142"/>
                      <a:pt x="322" y="147"/>
                    </a:cubicBezTo>
                    <a:cubicBezTo>
                      <a:pt x="322" y="152"/>
                      <a:pt x="331" y="148"/>
                      <a:pt x="332" y="153"/>
                    </a:cubicBezTo>
                    <a:cubicBezTo>
                      <a:pt x="334" y="152"/>
                      <a:pt x="334" y="149"/>
                      <a:pt x="337" y="150"/>
                    </a:cubicBezTo>
                    <a:cubicBezTo>
                      <a:pt x="336" y="145"/>
                      <a:pt x="330" y="147"/>
                      <a:pt x="328" y="144"/>
                    </a:cubicBezTo>
                    <a:cubicBezTo>
                      <a:pt x="327" y="138"/>
                      <a:pt x="336" y="142"/>
                      <a:pt x="340" y="141"/>
                    </a:cubicBezTo>
                    <a:cubicBezTo>
                      <a:pt x="339" y="144"/>
                      <a:pt x="346" y="140"/>
                      <a:pt x="344" y="145"/>
                    </a:cubicBezTo>
                    <a:cubicBezTo>
                      <a:pt x="348" y="147"/>
                      <a:pt x="350" y="141"/>
                      <a:pt x="350" y="147"/>
                    </a:cubicBezTo>
                    <a:cubicBezTo>
                      <a:pt x="354" y="145"/>
                      <a:pt x="350" y="139"/>
                      <a:pt x="347" y="139"/>
                    </a:cubicBezTo>
                    <a:cubicBezTo>
                      <a:pt x="348" y="136"/>
                      <a:pt x="351" y="135"/>
                      <a:pt x="354" y="135"/>
                    </a:cubicBezTo>
                    <a:cubicBezTo>
                      <a:pt x="357" y="133"/>
                      <a:pt x="357" y="129"/>
                      <a:pt x="359" y="127"/>
                    </a:cubicBezTo>
                    <a:cubicBezTo>
                      <a:pt x="365" y="127"/>
                      <a:pt x="368" y="129"/>
                      <a:pt x="372" y="130"/>
                    </a:cubicBezTo>
                    <a:cubicBezTo>
                      <a:pt x="374" y="130"/>
                      <a:pt x="373" y="127"/>
                      <a:pt x="375" y="127"/>
                    </a:cubicBezTo>
                    <a:cubicBezTo>
                      <a:pt x="375" y="125"/>
                      <a:pt x="374" y="124"/>
                      <a:pt x="372" y="123"/>
                    </a:cubicBezTo>
                    <a:cubicBezTo>
                      <a:pt x="374" y="117"/>
                      <a:pt x="375" y="112"/>
                      <a:pt x="374" y="107"/>
                    </a:cubicBezTo>
                    <a:cubicBezTo>
                      <a:pt x="378" y="107"/>
                      <a:pt x="383" y="106"/>
                      <a:pt x="386" y="108"/>
                    </a:cubicBezTo>
                    <a:cubicBezTo>
                      <a:pt x="387" y="109"/>
                      <a:pt x="390" y="109"/>
                      <a:pt x="390" y="113"/>
                    </a:cubicBezTo>
                    <a:cubicBezTo>
                      <a:pt x="387" y="113"/>
                      <a:pt x="384" y="113"/>
                      <a:pt x="381" y="113"/>
                    </a:cubicBezTo>
                    <a:cubicBezTo>
                      <a:pt x="381" y="114"/>
                      <a:pt x="381" y="116"/>
                      <a:pt x="381" y="117"/>
                    </a:cubicBezTo>
                    <a:cubicBezTo>
                      <a:pt x="384" y="121"/>
                      <a:pt x="386" y="117"/>
                      <a:pt x="389" y="119"/>
                    </a:cubicBezTo>
                    <a:cubicBezTo>
                      <a:pt x="390" y="119"/>
                      <a:pt x="384" y="120"/>
                      <a:pt x="384" y="120"/>
                    </a:cubicBezTo>
                    <a:cubicBezTo>
                      <a:pt x="383" y="123"/>
                      <a:pt x="388" y="120"/>
                      <a:pt x="390" y="123"/>
                    </a:cubicBezTo>
                    <a:cubicBezTo>
                      <a:pt x="392" y="121"/>
                      <a:pt x="395" y="120"/>
                      <a:pt x="397" y="117"/>
                    </a:cubicBezTo>
                    <a:cubicBezTo>
                      <a:pt x="398" y="116"/>
                      <a:pt x="399" y="116"/>
                      <a:pt x="399" y="114"/>
                    </a:cubicBezTo>
                    <a:cubicBezTo>
                      <a:pt x="406" y="116"/>
                      <a:pt x="405" y="110"/>
                      <a:pt x="411" y="111"/>
                    </a:cubicBezTo>
                    <a:cubicBezTo>
                      <a:pt x="413" y="110"/>
                      <a:pt x="414" y="109"/>
                      <a:pt x="414" y="107"/>
                    </a:cubicBezTo>
                    <a:cubicBezTo>
                      <a:pt x="416" y="107"/>
                      <a:pt x="418" y="106"/>
                      <a:pt x="418" y="104"/>
                    </a:cubicBezTo>
                    <a:cubicBezTo>
                      <a:pt x="424" y="108"/>
                      <a:pt x="429" y="101"/>
                      <a:pt x="434" y="101"/>
                    </a:cubicBezTo>
                    <a:cubicBezTo>
                      <a:pt x="434" y="103"/>
                      <a:pt x="434" y="105"/>
                      <a:pt x="434" y="107"/>
                    </a:cubicBezTo>
                    <a:cubicBezTo>
                      <a:pt x="440" y="107"/>
                      <a:pt x="444" y="107"/>
                      <a:pt x="448" y="105"/>
                    </a:cubicBezTo>
                    <a:cubicBezTo>
                      <a:pt x="448" y="105"/>
                      <a:pt x="450" y="106"/>
                      <a:pt x="451" y="105"/>
                    </a:cubicBezTo>
                    <a:cubicBezTo>
                      <a:pt x="451" y="105"/>
                      <a:pt x="451" y="104"/>
                      <a:pt x="451" y="104"/>
                    </a:cubicBezTo>
                    <a:cubicBezTo>
                      <a:pt x="453" y="103"/>
                      <a:pt x="458" y="104"/>
                      <a:pt x="458" y="99"/>
                    </a:cubicBezTo>
                    <a:cubicBezTo>
                      <a:pt x="462" y="101"/>
                      <a:pt x="468" y="101"/>
                      <a:pt x="470" y="105"/>
                    </a:cubicBezTo>
                    <a:cubicBezTo>
                      <a:pt x="472" y="104"/>
                      <a:pt x="474" y="103"/>
                      <a:pt x="474" y="101"/>
                    </a:cubicBezTo>
                    <a:cubicBezTo>
                      <a:pt x="475" y="99"/>
                      <a:pt x="468" y="98"/>
                      <a:pt x="473" y="96"/>
                    </a:cubicBezTo>
                    <a:cubicBezTo>
                      <a:pt x="471" y="93"/>
                      <a:pt x="464" y="94"/>
                      <a:pt x="466" y="86"/>
                    </a:cubicBezTo>
                    <a:cubicBezTo>
                      <a:pt x="468" y="87"/>
                      <a:pt x="469" y="89"/>
                      <a:pt x="473" y="90"/>
                    </a:cubicBezTo>
                    <a:cubicBezTo>
                      <a:pt x="475" y="91"/>
                      <a:pt x="477" y="94"/>
                      <a:pt x="482" y="93"/>
                    </a:cubicBezTo>
                    <a:cubicBezTo>
                      <a:pt x="483" y="93"/>
                      <a:pt x="483" y="92"/>
                      <a:pt x="483" y="92"/>
                    </a:cubicBezTo>
                    <a:cubicBezTo>
                      <a:pt x="485" y="92"/>
                      <a:pt x="486" y="94"/>
                      <a:pt x="486" y="92"/>
                    </a:cubicBezTo>
                    <a:cubicBezTo>
                      <a:pt x="488" y="91"/>
                      <a:pt x="488" y="94"/>
                      <a:pt x="489" y="95"/>
                    </a:cubicBezTo>
                    <a:cubicBezTo>
                      <a:pt x="492" y="96"/>
                      <a:pt x="494" y="94"/>
                      <a:pt x="494" y="98"/>
                    </a:cubicBezTo>
                    <a:cubicBezTo>
                      <a:pt x="498" y="96"/>
                      <a:pt x="500" y="99"/>
                      <a:pt x="506" y="96"/>
                    </a:cubicBezTo>
                    <a:cubicBezTo>
                      <a:pt x="504" y="101"/>
                      <a:pt x="510" y="97"/>
                      <a:pt x="509" y="102"/>
                    </a:cubicBezTo>
                    <a:cubicBezTo>
                      <a:pt x="511" y="102"/>
                      <a:pt x="512" y="103"/>
                      <a:pt x="513" y="105"/>
                    </a:cubicBezTo>
                    <a:cubicBezTo>
                      <a:pt x="518" y="104"/>
                      <a:pt x="518" y="108"/>
                      <a:pt x="523" y="107"/>
                    </a:cubicBezTo>
                    <a:cubicBezTo>
                      <a:pt x="526" y="98"/>
                      <a:pt x="515" y="102"/>
                      <a:pt x="517" y="93"/>
                    </a:cubicBezTo>
                    <a:cubicBezTo>
                      <a:pt x="517" y="91"/>
                      <a:pt x="516" y="94"/>
                      <a:pt x="513" y="93"/>
                    </a:cubicBezTo>
                    <a:cubicBezTo>
                      <a:pt x="513" y="90"/>
                      <a:pt x="516" y="89"/>
                      <a:pt x="515" y="84"/>
                    </a:cubicBezTo>
                    <a:cubicBezTo>
                      <a:pt x="515" y="83"/>
                      <a:pt x="512" y="84"/>
                      <a:pt x="512" y="83"/>
                    </a:cubicBezTo>
                    <a:cubicBezTo>
                      <a:pt x="511" y="83"/>
                      <a:pt x="514" y="80"/>
                      <a:pt x="512" y="80"/>
                    </a:cubicBezTo>
                    <a:cubicBezTo>
                      <a:pt x="512" y="77"/>
                      <a:pt x="516" y="78"/>
                      <a:pt x="515" y="74"/>
                    </a:cubicBezTo>
                    <a:cubicBezTo>
                      <a:pt x="517" y="74"/>
                      <a:pt x="516" y="70"/>
                      <a:pt x="520" y="71"/>
                    </a:cubicBezTo>
                    <a:cubicBezTo>
                      <a:pt x="520" y="68"/>
                      <a:pt x="522" y="66"/>
                      <a:pt x="525" y="67"/>
                    </a:cubicBezTo>
                    <a:cubicBezTo>
                      <a:pt x="523" y="60"/>
                      <a:pt x="530" y="62"/>
                      <a:pt x="529" y="56"/>
                    </a:cubicBezTo>
                    <a:cubicBezTo>
                      <a:pt x="537" y="55"/>
                      <a:pt x="539" y="58"/>
                      <a:pt x="544" y="59"/>
                    </a:cubicBezTo>
                    <a:cubicBezTo>
                      <a:pt x="544" y="61"/>
                      <a:pt x="544" y="63"/>
                      <a:pt x="546" y="64"/>
                    </a:cubicBezTo>
                    <a:cubicBezTo>
                      <a:pt x="545" y="65"/>
                      <a:pt x="543" y="65"/>
                      <a:pt x="541" y="65"/>
                    </a:cubicBezTo>
                    <a:cubicBezTo>
                      <a:pt x="541" y="71"/>
                      <a:pt x="544" y="73"/>
                      <a:pt x="541" y="79"/>
                    </a:cubicBezTo>
                    <a:cubicBezTo>
                      <a:pt x="542" y="79"/>
                      <a:pt x="543" y="81"/>
                      <a:pt x="544" y="81"/>
                    </a:cubicBezTo>
                    <a:cubicBezTo>
                      <a:pt x="545" y="82"/>
                      <a:pt x="545" y="83"/>
                      <a:pt x="547" y="83"/>
                    </a:cubicBezTo>
                    <a:cubicBezTo>
                      <a:pt x="545" y="86"/>
                      <a:pt x="546" y="94"/>
                      <a:pt x="544" y="98"/>
                    </a:cubicBezTo>
                    <a:cubicBezTo>
                      <a:pt x="543" y="103"/>
                      <a:pt x="548" y="101"/>
                      <a:pt x="549" y="104"/>
                    </a:cubicBezTo>
                    <a:cubicBezTo>
                      <a:pt x="547" y="115"/>
                      <a:pt x="542" y="123"/>
                      <a:pt x="532" y="126"/>
                    </a:cubicBezTo>
                    <a:cubicBezTo>
                      <a:pt x="533" y="129"/>
                      <a:pt x="539" y="126"/>
                      <a:pt x="540" y="129"/>
                    </a:cubicBezTo>
                    <a:cubicBezTo>
                      <a:pt x="543" y="128"/>
                      <a:pt x="542" y="124"/>
                      <a:pt x="547" y="124"/>
                    </a:cubicBezTo>
                    <a:cubicBezTo>
                      <a:pt x="546" y="126"/>
                      <a:pt x="546" y="127"/>
                      <a:pt x="546" y="129"/>
                    </a:cubicBezTo>
                    <a:cubicBezTo>
                      <a:pt x="547" y="129"/>
                      <a:pt x="547" y="126"/>
                      <a:pt x="549" y="126"/>
                    </a:cubicBezTo>
                    <a:cubicBezTo>
                      <a:pt x="550" y="126"/>
                      <a:pt x="549" y="124"/>
                      <a:pt x="550" y="123"/>
                    </a:cubicBezTo>
                    <a:cubicBezTo>
                      <a:pt x="550" y="123"/>
                      <a:pt x="553" y="123"/>
                      <a:pt x="553" y="123"/>
                    </a:cubicBezTo>
                    <a:cubicBezTo>
                      <a:pt x="554" y="122"/>
                      <a:pt x="553" y="120"/>
                      <a:pt x="553" y="119"/>
                    </a:cubicBezTo>
                    <a:cubicBezTo>
                      <a:pt x="555" y="119"/>
                      <a:pt x="556" y="119"/>
                      <a:pt x="557" y="119"/>
                    </a:cubicBezTo>
                    <a:cubicBezTo>
                      <a:pt x="556" y="114"/>
                      <a:pt x="562" y="109"/>
                      <a:pt x="557" y="107"/>
                    </a:cubicBezTo>
                    <a:cubicBezTo>
                      <a:pt x="558" y="105"/>
                      <a:pt x="560" y="106"/>
                      <a:pt x="560" y="104"/>
                    </a:cubicBezTo>
                    <a:cubicBezTo>
                      <a:pt x="560" y="102"/>
                      <a:pt x="559" y="103"/>
                      <a:pt x="557" y="102"/>
                    </a:cubicBezTo>
                    <a:cubicBezTo>
                      <a:pt x="557" y="99"/>
                      <a:pt x="563" y="102"/>
                      <a:pt x="565" y="101"/>
                    </a:cubicBezTo>
                    <a:cubicBezTo>
                      <a:pt x="563" y="99"/>
                      <a:pt x="564" y="95"/>
                      <a:pt x="560" y="96"/>
                    </a:cubicBezTo>
                    <a:cubicBezTo>
                      <a:pt x="557" y="98"/>
                      <a:pt x="555" y="93"/>
                      <a:pt x="555" y="96"/>
                    </a:cubicBezTo>
                    <a:cubicBezTo>
                      <a:pt x="552" y="94"/>
                      <a:pt x="552" y="91"/>
                      <a:pt x="553" y="87"/>
                    </a:cubicBezTo>
                    <a:cubicBezTo>
                      <a:pt x="553" y="87"/>
                      <a:pt x="556" y="88"/>
                      <a:pt x="556" y="87"/>
                    </a:cubicBezTo>
                    <a:cubicBezTo>
                      <a:pt x="557" y="86"/>
                      <a:pt x="555" y="82"/>
                      <a:pt x="556" y="80"/>
                    </a:cubicBezTo>
                    <a:cubicBezTo>
                      <a:pt x="556" y="78"/>
                      <a:pt x="554" y="80"/>
                      <a:pt x="555" y="80"/>
                    </a:cubicBezTo>
                    <a:cubicBezTo>
                      <a:pt x="551" y="78"/>
                      <a:pt x="553" y="74"/>
                      <a:pt x="552" y="71"/>
                    </a:cubicBezTo>
                    <a:cubicBezTo>
                      <a:pt x="557" y="73"/>
                      <a:pt x="555" y="67"/>
                      <a:pt x="559" y="67"/>
                    </a:cubicBezTo>
                    <a:cubicBezTo>
                      <a:pt x="559" y="64"/>
                      <a:pt x="559" y="62"/>
                      <a:pt x="559" y="59"/>
                    </a:cubicBezTo>
                    <a:cubicBezTo>
                      <a:pt x="564" y="58"/>
                      <a:pt x="561" y="64"/>
                      <a:pt x="562" y="67"/>
                    </a:cubicBezTo>
                    <a:cubicBezTo>
                      <a:pt x="562" y="69"/>
                      <a:pt x="565" y="65"/>
                      <a:pt x="565" y="68"/>
                    </a:cubicBezTo>
                    <a:cubicBezTo>
                      <a:pt x="565" y="69"/>
                      <a:pt x="564" y="70"/>
                      <a:pt x="563" y="70"/>
                    </a:cubicBezTo>
                    <a:cubicBezTo>
                      <a:pt x="564" y="74"/>
                      <a:pt x="568" y="75"/>
                      <a:pt x="572" y="77"/>
                    </a:cubicBezTo>
                    <a:cubicBezTo>
                      <a:pt x="575" y="78"/>
                      <a:pt x="572" y="73"/>
                      <a:pt x="571" y="73"/>
                    </a:cubicBezTo>
                    <a:cubicBezTo>
                      <a:pt x="573" y="70"/>
                      <a:pt x="577" y="70"/>
                      <a:pt x="581" y="70"/>
                    </a:cubicBezTo>
                    <a:cubicBezTo>
                      <a:pt x="581" y="68"/>
                      <a:pt x="578" y="68"/>
                      <a:pt x="577" y="68"/>
                    </a:cubicBezTo>
                    <a:cubicBezTo>
                      <a:pt x="578" y="64"/>
                      <a:pt x="575" y="64"/>
                      <a:pt x="575" y="61"/>
                    </a:cubicBezTo>
                    <a:cubicBezTo>
                      <a:pt x="576" y="64"/>
                      <a:pt x="586" y="59"/>
                      <a:pt x="584" y="65"/>
                    </a:cubicBezTo>
                    <a:cubicBezTo>
                      <a:pt x="586" y="66"/>
                      <a:pt x="587" y="64"/>
                      <a:pt x="587" y="64"/>
                    </a:cubicBezTo>
                    <a:cubicBezTo>
                      <a:pt x="589" y="64"/>
                      <a:pt x="587" y="65"/>
                      <a:pt x="589" y="67"/>
                    </a:cubicBezTo>
                    <a:cubicBezTo>
                      <a:pt x="589" y="67"/>
                      <a:pt x="591" y="66"/>
                      <a:pt x="592" y="67"/>
                    </a:cubicBezTo>
                    <a:cubicBezTo>
                      <a:pt x="594" y="70"/>
                      <a:pt x="600" y="66"/>
                      <a:pt x="596" y="71"/>
                    </a:cubicBezTo>
                    <a:cubicBezTo>
                      <a:pt x="598" y="71"/>
                      <a:pt x="601" y="71"/>
                      <a:pt x="603" y="71"/>
                    </a:cubicBezTo>
                    <a:cubicBezTo>
                      <a:pt x="604" y="70"/>
                      <a:pt x="597" y="68"/>
                      <a:pt x="602" y="67"/>
                    </a:cubicBezTo>
                    <a:cubicBezTo>
                      <a:pt x="601" y="65"/>
                      <a:pt x="599" y="64"/>
                      <a:pt x="598" y="64"/>
                    </a:cubicBezTo>
                    <a:cubicBezTo>
                      <a:pt x="596" y="56"/>
                      <a:pt x="598" y="56"/>
                      <a:pt x="598" y="47"/>
                    </a:cubicBezTo>
                    <a:cubicBezTo>
                      <a:pt x="605" y="47"/>
                      <a:pt x="616" y="49"/>
                      <a:pt x="623" y="47"/>
                    </a:cubicBezTo>
                    <a:cubicBezTo>
                      <a:pt x="625" y="47"/>
                      <a:pt x="623" y="43"/>
                      <a:pt x="627" y="46"/>
                    </a:cubicBezTo>
                    <a:cubicBezTo>
                      <a:pt x="632" y="43"/>
                      <a:pt x="628" y="40"/>
                      <a:pt x="630" y="36"/>
                    </a:cubicBezTo>
                    <a:cubicBezTo>
                      <a:pt x="634" y="36"/>
                      <a:pt x="636" y="35"/>
                      <a:pt x="638" y="34"/>
                    </a:cubicBezTo>
                    <a:cubicBezTo>
                      <a:pt x="640" y="31"/>
                      <a:pt x="644" y="30"/>
                      <a:pt x="646" y="27"/>
                    </a:cubicBezTo>
                    <a:cubicBezTo>
                      <a:pt x="661" y="24"/>
                      <a:pt x="677" y="23"/>
                      <a:pt x="689" y="18"/>
                    </a:cubicBezTo>
                    <a:cubicBezTo>
                      <a:pt x="692" y="16"/>
                      <a:pt x="692" y="21"/>
                      <a:pt x="692" y="21"/>
                    </a:cubicBezTo>
                    <a:cubicBezTo>
                      <a:pt x="693" y="21"/>
                      <a:pt x="695" y="17"/>
                      <a:pt x="694" y="16"/>
                    </a:cubicBezTo>
                    <a:cubicBezTo>
                      <a:pt x="696" y="17"/>
                      <a:pt x="694" y="19"/>
                      <a:pt x="695" y="21"/>
                    </a:cubicBezTo>
                    <a:cubicBezTo>
                      <a:pt x="696" y="21"/>
                      <a:pt x="699" y="20"/>
                      <a:pt x="698" y="22"/>
                    </a:cubicBezTo>
                    <a:cubicBezTo>
                      <a:pt x="701" y="21"/>
                      <a:pt x="697" y="20"/>
                      <a:pt x="700" y="19"/>
                    </a:cubicBezTo>
                    <a:cubicBezTo>
                      <a:pt x="702" y="19"/>
                      <a:pt x="707" y="20"/>
                      <a:pt x="707" y="15"/>
                    </a:cubicBezTo>
                    <a:cubicBezTo>
                      <a:pt x="710" y="15"/>
                      <a:pt x="712" y="15"/>
                      <a:pt x="712" y="12"/>
                    </a:cubicBezTo>
                    <a:cubicBezTo>
                      <a:pt x="714" y="12"/>
                      <a:pt x="714" y="14"/>
                      <a:pt x="716" y="15"/>
                    </a:cubicBezTo>
                    <a:cubicBezTo>
                      <a:pt x="720" y="15"/>
                      <a:pt x="719" y="10"/>
                      <a:pt x="719" y="6"/>
                    </a:cubicBezTo>
                    <a:cubicBezTo>
                      <a:pt x="726" y="3"/>
                      <a:pt x="733" y="0"/>
                      <a:pt x="744" y="1"/>
                    </a:cubicBezTo>
                    <a:cubicBezTo>
                      <a:pt x="743" y="3"/>
                      <a:pt x="743" y="5"/>
                      <a:pt x="743" y="7"/>
                    </a:cubicBezTo>
                    <a:cubicBezTo>
                      <a:pt x="746" y="11"/>
                      <a:pt x="752" y="11"/>
                      <a:pt x="755" y="7"/>
                    </a:cubicBezTo>
                    <a:cubicBezTo>
                      <a:pt x="756" y="8"/>
                      <a:pt x="755" y="9"/>
                      <a:pt x="755" y="9"/>
                    </a:cubicBezTo>
                    <a:close/>
                    <a:moveTo>
                      <a:pt x="1110" y="190"/>
                    </a:moveTo>
                    <a:cubicBezTo>
                      <a:pt x="1110" y="188"/>
                      <a:pt x="1108" y="188"/>
                      <a:pt x="1107" y="187"/>
                    </a:cubicBezTo>
                    <a:cubicBezTo>
                      <a:pt x="1102" y="186"/>
                      <a:pt x="1102" y="189"/>
                      <a:pt x="1107" y="188"/>
                    </a:cubicBezTo>
                    <a:cubicBezTo>
                      <a:pt x="1108" y="189"/>
                      <a:pt x="1109" y="190"/>
                      <a:pt x="1110" y="190"/>
                    </a:cubicBezTo>
                    <a:close/>
                    <a:moveTo>
                      <a:pt x="320" y="301"/>
                    </a:moveTo>
                    <a:cubicBezTo>
                      <a:pt x="319" y="305"/>
                      <a:pt x="325" y="303"/>
                      <a:pt x="323" y="308"/>
                    </a:cubicBezTo>
                    <a:cubicBezTo>
                      <a:pt x="326" y="309"/>
                      <a:pt x="327" y="306"/>
                      <a:pt x="328" y="308"/>
                    </a:cubicBezTo>
                    <a:cubicBezTo>
                      <a:pt x="328" y="310"/>
                      <a:pt x="327" y="309"/>
                      <a:pt x="326" y="310"/>
                    </a:cubicBezTo>
                    <a:cubicBezTo>
                      <a:pt x="324" y="311"/>
                      <a:pt x="318" y="313"/>
                      <a:pt x="316" y="313"/>
                    </a:cubicBezTo>
                    <a:cubicBezTo>
                      <a:pt x="312" y="312"/>
                      <a:pt x="311" y="309"/>
                      <a:pt x="309" y="307"/>
                    </a:cubicBezTo>
                    <a:cubicBezTo>
                      <a:pt x="309" y="304"/>
                      <a:pt x="313" y="306"/>
                      <a:pt x="313" y="304"/>
                    </a:cubicBezTo>
                    <a:cubicBezTo>
                      <a:pt x="310" y="301"/>
                      <a:pt x="309" y="300"/>
                      <a:pt x="304" y="302"/>
                    </a:cubicBezTo>
                    <a:cubicBezTo>
                      <a:pt x="303" y="300"/>
                      <a:pt x="301" y="297"/>
                      <a:pt x="297" y="298"/>
                    </a:cubicBezTo>
                    <a:cubicBezTo>
                      <a:pt x="295" y="297"/>
                      <a:pt x="296" y="300"/>
                      <a:pt x="295" y="301"/>
                    </a:cubicBezTo>
                    <a:cubicBezTo>
                      <a:pt x="294" y="302"/>
                      <a:pt x="292" y="302"/>
                      <a:pt x="291" y="302"/>
                    </a:cubicBezTo>
                    <a:cubicBezTo>
                      <a:pt x="289" y="304"/>
                      <a:pt x="288" y="308"/>
                      <a:pt x="285" y="307"/>
                    </a:cubicBezTo>
                    <a:cubicBezTo>
                      <a:pt x="287" y="312"/>
                      <a:pt x="282" y="313"/>
                      <a:pt x="282" y="314"/>
                    </a:cubicBezTo>
                    <a:cubicBezTo>
                      <a:pt x="281" y="317"/>
                      <a:pt x="282" y="321"/>
                      <a:pt x="280" y="325"/>
                    </a:cubicBezTo>
                    <a:cubicBezTo>
                      <a:pt x="279" y="325"/>
                      <a:pt x="279" y="323"/>
                      <a:pt x="277" y="323"/>
                    </a:cubicBezTo>
                    <a:cubicBezTo>
                      <a:pt x="276" y="328"/>
                      <a:pt x="281" y="330"/>
                      <a:pt x="277" y="333"/>
                    </a:cubicBezTo>
                    <a:cubicBezTo>
                      <a:pt x="280" y="332"/>
                      <a:pt x="280" y="336"/>
                      <a:pt x="280" y="336"/>
                    </a:cubicBezTo>
                    <a:cubicBezTo>
                      <a:pt x="281" y="337"/>
                      <a:pt x="283" y="336"/>
                      <a:pt x="283" y="336"/>
                    </a:cubicBezTo>
                    <a:cubicBezTo>
                      <a:pt x="287" y="337"/>
                      <a:pt x="287" y="340"/>
                      <a:pt x="289" y="338"/>
                    </a:cubicBezTo>
                    <a:cubicBezTo>
                      <a:pt x="289" y="338"/>
                      <a:pt x="292" y="338"/>
                      <a:pt x="292" y="338"/>
                    </a:cubicBezTo>
                    <a:cubicBezTo>
                      <a:pt x="298" y="337"/>
                      <a:pt x="296" y="337"/>
                      <a:pt x="298" y="335"/>
                    </a:cubicBezTo>
                    <a:cubicBezTo>
                      <a:pt x="301" y="335"/>
                      <a:pt x="301" y="337"/>
                      <a:pt x="304" y="336"/>
                    </a:cubicBezTo>
                    <a:cubicBezTo>
                      <a:pt x="304" y="335"/>
                      <a:pt x="304" y="334"/>
                      <a:pt x="306" y="333"/>
                    </a:cubicBezTo>
                    <a:cubicBezTo>
                      <a:pt x="309" y="333"/>
                      <a:pt x="316" y="333"/>
                      <a:pt x="319" y="333"/>
                    </a:cubicBezTo>
                    <a:cubicBezTo>
                      <a:pt x="321" y="334"/>
                      <a:pt x="322" y="336"/>
                      <a:pt x="325" y="336"/>
                    </a:cubicBezTo>
                    <a:cubicBezTo>
                      <a:pt x="326" y="337"/>
                      <a:pt x="327" y="335"/>
                      <a:pt x="328" y="335"/>
                    </a:cubicBezTo>
                    <a:cubicBezTo>
                      <a:pt x="327" y="335"/>
                      <a:pt x="329" y="336"/>
                      <a:pt x="329" y="336"/>
                    </a:cubicBezTo>
                    <a:cubicBezTo>
                      <a:pt x="333" y="337"/>
                      <a:pt x="333" y="338"/>
                      <a:pt x="337" y="338"/>
                    </a:cubicBezTo>
                    <a:cubicBezTo>
                      <a:pt x="343" y="338"/>
                      <a:pt x="351" y="337"/>
                      <a:pt x="357" y="338"/>
                    </a:cubicBezTo>
                    <a:cubicBezTo>
                      <a:pt x="357" y="334"/>
                      <a:pt x="358" y="332"/>
                      <a:pt x="359" y="330"/>
                    </a:cubicBezTo>
                    <a:cubicBezTo>
                      <a:pt x="354" y="324"/>
                      <a:pt x="350" y="317"/>
                      <a:pt x="340" y="316"/>
                    </a:cubicBezTo>
                    <a:cubicBezTo>
                      <a:pt x="340" y="313"/>
                      <a:pt x="338" y="313"/>
                      <a:pt x="337" y="311"/>
                    </a:cubicBezTo>
                    <a:cubicBezTo>
                      <a:pt x="337" y="309"/>
                      <a:pt x="336" y="308"/>
                      <a:pt x="335" y="307"/>
                    </a:cubicBezTo>
                    <a:cubicBezTo>
                      <a:pt x="336" y="303"/>
                      <a:pt x="340" y="302"/>
                      <a:pt x="340" y="296"/>
                    </a:cubicBezTo>
                    <a:cubicBezTo>
                      <a:pt x="331" y="295"/>
                      <a:pt x="327" y="299"/>
                      <a:pt x="320" y="301"/>
                    </a:cubicBezTo>
                    <a:close/>
                    <a:moveTo>
                      <a:pt x="423" y="369"/>
                    </a:moveTo>
                    <a:cubicBezTo>
                      <a:pt x="421" y="369"/>
                      <a:pt x="419" y="370"/>
                      <a:pt x="421" y="370"/>
                    </a:cubicBezTo>
                    <a:cubicBezTo>
                      <a:pt x="424" y="368"/>
                      <a:pt x="429" y="369"/>
                      <a:pt x="432" y="368"/>
                    </a:cubicBezTo>
                    <a:cubicBezTo>
                      <a:pt x="432" y="367"/>
                      <a:pt x="431" y="365"/>
                      <a:pt x="432" y="365"/>
                    </a:cubicBezTo>
                    <a:cubicBezTo>
                      <a:pt x="432" y="364"/>
                      <a:pt x="434" y="366"/>
                      <a:pt x="434" y="366"/>
                    </a:cubicBezTo>
                    <a:cubicBezTo>
                      <a:pt x="434" y="363"/>
                      <a:pt x="434" y="359"/>
                      <a:pt x="434" y="356"/>
                    </a:cubicBezTo>
                    <a:cubicBezTo>
                      <a:pt x="433" y="353"/>
                      <a:pt x="431" y="353"/>
                      <a:pt x="430" y="351"/>
                    </a:cubicBezTo>
                    <a:cubicBezTo>
                      <a:pt x="430" y="351"/>
                      <a:pt x="430" y="349"/>
                      <a:pt x="430" y="348"/>
                    </a:cubicBezTo>
                    <a:cubicBezTo>
                      <a:pt x="429" y="346"/>
                      <a:pt x="425" y="344"/>
                      <a:pt x="429" y="344"/>
                    </a:cubicBezTo>
                    <a:cubicBezTo>
                      <a:pt x="432" y="344"/>
                      <a:pt x="434" y="344"/>
                      <a:pt x="437" y="344"/>
                    </a:cubicBezTo>
                    <a:cubicBezTo>
                      <a:pt x="438" y="338"/>
                      <a:pt x="435" y="338"/>
                      <a:pt x="434" y="336"/>
                    </a:cubicBezTo>
                    <a:cubicBezTo>
                      <a:pt x="434" y="333"/>
                      <a:pt x="431" y="334"/>
                      <a:pt x="430" y="332"/>
                    </a:cubicBezTo>
                    <a:cubicBezTo>
                      <a:pt x="430" y="332"/>
                      <a:pt x="433" y="330"/>
                      <a:pt x="432" y="329"/>
                    </a:cubicBezTo>
                    <a:cubicBezTo>
                      <a:pt x="427" y="330"/>
                      <a:pt x="426" y="327"/>
                      <a:pt x="423" y="328"/>
                    </a:cubicBezTo>
                    <a:cubicBezTo>
                      <a:pt x="424" y="319"/>
                      <a:pt x="413" y="322"/>
                      <a:pt x="414" y="314"/>
                    </a:cubicBezTo>
                    <a:cubicBezTo>
                      <a:pt x="417" y="311"/>
                      <a:pt x="420" y="307"/>
                      <a:pt x="429" y="308"/>
                    </a:cubicBezTo>
                    <a:cubicBezTo>
                      <a:pt x="429" y="307"/>
                      <a:pt x="429" y="305"/>
                      <a:pt x="430" y="305"/>
                    </a:cubicBezTo>
                    <a:cubicBezTo>
                      <a:pt x="430" y="301"/>
                      <a:pt x="426" y="302"/>
                      <a:pt x="426" y="298"/>
                    </a:cubicBezTo>
                    <a:cubicBezTo>
                      <a:pt x="418" y="297"/>
                      <a:pt x="415" y="300"/>
                      <a:pt x="411" y="298"/>
                    </a:cubicBezTo>
                    <a:cubicBezTo>
                      <a:pt x="410" y="300"/>
                      <a:pt x="411" y="301"/>
                      <a:pt x="409" y="299"/>
                    </a:cubicBezTo>
                    <a:cubicBezTo>
                      <a:pt x="408" y="298"/>
                      <a:pt x="408" y="301"/>
                      <a:pt x="408" y="301"/>
                    </a:cubicBezTo>
                    <a:cubicBezTo>
                      <a:pt x="405" y="302"/>
                      <a:pt x="399" y="305"/>
                      <a:pt x="397" y="305"/>
                    </a:cubicBezTo>
                    <a:cubicBezTo>
                      <a:pt x="393" y="306"/>
                      <a:pt x="395" y="307"/>
                      <a:pt x="393" y="310"/>
                    </a:cubicBezTo>
                    <a:cubicBezTo>
                      <a:pt x="393" y="310"/>
                      <a:pt x="391" y="309"/>
                      <a:pt x="390" y="310"/>
                    </a:cubicBezTo>
                    <a:cubicBezTo>
                      <a:pt x="389" y="310"/>
                      <a:pt x="391" y="313"/>
                      <a:pt x="390" y="314"/>
                    </a:cubicBezTo>
                    <a:cubicBezTo>
                      <a:pt x="390" y="317"/>
                      <a:pt x="394" y="312"/>
                      <a:pt x="394" y="317"/>
                    </a:cubicBezTo>
                    <a:cubicBezTo>
                      <a:pt x="394" y="319"/>
                      <a:pt x="396" y="319"/>
                      <a:pt x="396" y="320"/>
                    </a:cubicBezTo>
                    <a:cubicBezTo>
                      <a:pt x="395" y="325"/>
                      <a:pt x="397" y="328"/>
                      <a:pt x="397" y="329"/>
                    </a:cubicBezTo>
                    <a:cubicBezTo>
                      <a:pt x="398" y="331"/>
                      <a:pt x="398" y="331"/>
                      <a:pt x="399" y="332"/>
                    </a:cubicBezTo>
                    <a:cubicBezTo>
                      <a:pt x="399" y="332"/>
                      <a:pt x="400" y="336"/>
                      <a:pt x="400" y="336"/>
                    </a:cubicBezTo>
                    <a:cubicBezTo>
                      <a:pt x="401" y="341"/>
                      <a:pt x="402" y="340"/>
                      <a:pt x="403" y="342"/>
                    </a:cubicBezTo>
                    <a:cubicBezTo>
                      <a:pt x="404" y="344"/>
                      <a:pt x="403" y="346"/>
                      <a:pt x="403" y="347"/>
                    </a:cubicBezTo>
                    <a:cubicBezTo>
                      <a:pt x="404" y="348"/>
                      <a:pt x="407" y="348"/>
                      <a:pt x="406" y="351"/>
                    </a:cubicBezTo>
                    <a:cubicBezTo>
                      <a:pt x="401" y="350"/>
                      <a:pt x="405" y="358"/>
                      <a:pt x="402" y="359"/>
                    </a:cubicBezTo>
                    <a:cubicBezTo>
                      <a:pt x="408" y="359"/>
                      <a:pt x="408" y="369"/>
                      <a:pt x="415" y="365"/>
                    </a:cubicBezTo>
                    <a:cubicBezTo>
                      <a:pt x="410" y="370"/>
                      <a:pt x="422" y="365"/>
                      <a:pt x="423" y="369"/>
                    </a:cubicBezTo>
                    <a:close/>
                    <a:moveTo>
                      <a:pt x="467" y="301"/>
                    </a:moveTo>
                    <a:cubicBezTo>
                      <a:pt x="466" y="302"/>
                      <a:pt x="467" y="304"/>
                      <a:pt x="466" y="305"/>
                    </a:cubicBezTo>
                    <a:cubicBezTo>
                      <a:pt x="465" y="307"/>
                      <a:pt x="462" y="306"/>
                      <a:pt x="461" y="308"/>
                    </a:cubicBezTo>
                    <a:cubicBezTo>
                      <a:pt x="462" y="309"/>
                      <a:pt x="466" y="312"/>
                      <a:pt x="466" y="314"/>
                    </a:cubicBezTo>
                    <a:cubicBezTo>
                      <a:pt x="466" y="314"/>
                      <a:pt x="463" y="314"/>
                      <a:pt x="464" y="316"/>
                    </a:cubicBezTo>
                    <a:cubicBezTo>
                      <a:pt x="465" y="317"/>
                      <a:pt x="468" y="316"/>
                      <a:pt x="470" y="319"/>
                    </a:cubicBezTo>
                    <a:cubicBezTo>
                      <a:pt x="470" y="317"/>
                      <a:pt x="472" y="316"/>
                      <a:pt x="473" y="316"/>
                    </a:cubicBezTo>
                    <a:cubicBezTo>
                      <a:pt x="474" y="311"/>
                      <a:pt x="471" y="311"/>
                      <a:pt x="470" y="308"/>
                    </a:cubicBezTo>
                    <a:cubicBezTo>
                      <a:pt x="472" y="307"/>
                      <a:pt x="475" y="306"/>
                      <a:pt x="474" y="302"/>
                    </a:cubicBezTo>
                    <a:cubicBezTo>
                      <a:pt x="472" y="302"/>
                      <a:pt x="471" y="301"/>
                      <a:pt x="473" y="299"/>
                    </a:cubicBezTo>
                    <a:cubicBezTo>
                      <a:pt x="471" y="300"/>
                      <a:pt x="469" y="300"/>
                      <a:pt x="467" y="301"/>
                    </a:cubicBezTo>
                    <a:close/>
                    <a:moveTo>
                      <a:pt x="273" y="341"/>
                    </a:moveTo>
                    <a:cubicBezTo>
                      <a:pt x="272" y="347"/>
                      <a:pt x="283" y="343"/>
                      <a:pt x="283" y="341"/>
                    </a:cubicBezTo>
                    <a:cubicBezTo>
                      <a:pt x="279" y="339"/>
                      <a:pt x="277" y="339"/>
                      <a:pt x="273" y="341"/>
                    </a:cubicBezTo>
                    <a:close/>
                    <a:moveTo>
                      <a:pt x="307" y="617"/>
                    </a:moveTo>
                    <a:cubicBezTo>
                      <a:pt x="309" y="611"/>
                      <a:pt x="317" y="611"/>
                      <a:pt x="316" y="602"/>
                    </a:cubicBezTo>
                    <a:cubicBezTo>
                      <a:pt x="312" y="605"/>
                      <a:pt x="304" y="599"/>
                      <a:pt x="300" y="603"/>
                    </a:cubicBezTo>
                    <a:cubicBezTo>
                      <a:pt x="306" y="604"/>
                      <a:pt x="299" y="604"/>
                      <a:pt x="298" y="606"/>
                    </a:cubicBezTo>
                    <a:cubicBezTo>
                      <a:pt x="299" y="605"/>
                      <a:pt x="300" y="609"/>
                      <a:pt x="300" y="611"/>
                    </a:cubicBezTo>
                    <a:cubicBezTo>
                      <a:pt x="300" y="612"/>
                      <a:pt x="300" y="615"/>
                      <a:pt x="298" y="615"/>
                    </a:cubicBezTo>
                    <a:cubicBezTo>
                      <a:pt x="298" y="614"/>
                      <a:pt x="297" y="613"/>
                      <a:pt x="297" y="615"/>
                    </a:cubicBezTo>
                    <a:cubicBezTo>
                      <a:pt x="299" y="617"/>
                      <a:pt x="303" y="617"/>
                      <a:pt x="307" y="61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4" name="Freeform 88"/>
              <p:cNvSpPr/>
              <p:nvPr>
                <p:custDataLst>
                  <p:tags r:id="rId113"/>
                </p:custDataLst>
              </p:nvPr>
            </p:nvSpPr>
            <p:spPr bwMode="auto">
              <a:xfrm>
                <a:off x="6380194" y="1429860"/>
                <a:ext cx="51947" cy="27705"/>
              </a:xfrm>
              <a:custGeom>
                <a:avLst/>
                <a:gdLst>
                  <a:gd name="T0" fmla="*/ 14 w 19"/>
                  <a:gd name="T1" fmla="*/ 0 h 10"/>
                  <a:gd name="T2" fmla="*/ 17 w 19"/>
                  <a:gd name="T3" fmla="*/ 9 h 10"/>
                  <a:gd name="T4" fmla="*/ 0 w 19"/>
                  <a:gd name="T5" fmla="*/ 4 h 10"/>
                  <a:gd name="T6" fmla="*/ 14 w 19"/>
                  <a:gd name="T7" fmla="*/ 0 h 10"/>
                </a:gdLst>
                <a:ahLst/>
                <a:cxnLst>
                  <a:cxn ang="0">
                    <a:pos x="T0" y="T1"/>
                  </a:cxn>
                  <a:cxn ang="0">
                    <a:pos x="T2" y="T3"/>
                  </a:cxn>
                  <a:cxn ang="0">
                    <a:pos x="T4" y="T5"/>
                  </a:cxn>
                  <a:cxn ang="0">
                    <a:pos x="T6" y="T7"/>
                  </a:cxn>
                </a:cxnLst>
                <a:rect l="0" t="0" r="r" b="b"/>
                <a:pathLst>
                  <a:path w="19" h="10">
                    <a:moveTo>
                      <a:pt x="14" y="0"/>
                    </a:moveTo>
                    <a:cubicBezTo>
                      <a:pt x="14" y="4"/>
                      <a:pt x="19" y="3"/>
                      <a:pt x="17" y="9"/>
                    </a:cubicBezTo>
                    <a:cubicBezTo>
                      <a:pt x="9" y="10"/>
                      <a:pt x="4" y="7"/>
                      <a:pt x="0" y="4"/>
                    </a:cubicBezTo>
                    <a:cubicBezTo>
                      <a:pt x="3" y="1"/>
                      <a:pt x="9" y="1"/>
                      <a:pt x="1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5" name="Freeform 89"/>
              <p:cNvSpPr>
                <a:spLocks noEditPoints="1"/>
              </p:cNvSpPr>
              <p:nvPr>
                <p:custDataLst>
                  <p:tags r:id="rId114"/>
                </p:custDataLst>
              </p:nvPr>
            </p:nvSpPr>
            <p:spPr bwMode="auto">
              <a:xfrm>
                <a:off x="6484087" y="1478344"/>
                <a:ext cx="485991" cy="338231"/>
              </a:xfrm>
              <a:custGeom>
                <a:avLst/>
                <a:gdLst>
                  <a:gd name="T0" fmla="*/ 17 w 178"/>
                  <a:gd name="T1" fmla="*/ 7 h 124"/>
                  <a:gd name="T2" fmla="*/ 23 w 178"/>
                  <a:gd name="T3" fmla="*/ 5 h 124"/>
                  <a:gd name="T4" fmla="*/ 23 w 178"/>
                  <a:gd name="T5" fmla="*/ 8 h 124"/>
                  <a:gd name="T6" fmla="*/ 23 w 178"/>
                  <a:gd name="T7" fmla="*/ 14 h 124"/>
                  <a:gd name="T8" fmla="*/ 28 w 178"/>
                  <a:gd name="T9" fmla="*/ 26 h 124"/>
                  <a:gd name="T10" fmla="*/ 38 w 178"/>
                  <a:gd name="T11" fmla="*/ 7 h 124"/>
                  <a:gd name="T12" fmla="*/ 51 w 178"/>
                  <a:gd name="T13" fmla="*/ 5 h 124"/>
                  <a:gd name="T14" fmla="*/ 60 w 178"/>
                  <a:gd name="T15" fmla="*/ 20 h 124"/>
                  <a:gd name="T16" fmla="*/ 71 w 178"/>
                  <a:gd name="T17" fmla="*/ 17 h 124"/>
                  <a:gd name="T18" fmla="*/ 86 w 178"/>
                  <a:gd name="T19" fmla="*/ 16 h 124"/>
                  <a:gd name="T20" fmla="*/ 91 w 178"/>
                  <a:gd name="T21" fmla="*/ 22 h 124"/>
                  <a:gd name="T22" fmla="*/ 97 w 178"/>
                  <a:gd name="T23" fmla="*/ 25 h 124"/>
                  <a:gd name="T24" fmla="*/ 100 w 178"/>
                  <a:gd name="T25" fmla="*/ 26 h 124"/>
                  <a:gd name="T26" fmla="*/ 114 w 178"/>
                  <a:gd name="T27" fmla="*/ 29 h 124"/>
                  <a:gd name="T28" fmla="*/ 126 w 178"/>
                  <a:gd name="T29" fmla="*/ 35 h 124"/>
                  <a:gd name="T30" fmla="*/ 130 w 178"/>
                  <a:gd name="T31" fmla="*/ 39 h 124"/>
                  <a:gd name="T32" fmla="*/ 139 w 178"/>
                  <a:gd name="T33" fmla="*/ 47 h 124"/>
                  <a:gd name="T34" fmla="*/ 133 w 178"/>
                  <a:gd name="T35" fmla="*/ 59 h 124"/>
                  <a:gd name="T36" fmla="*/ 146 w 178"/>
                  <a:gd name="T37" fmla="*/ 60 h 124"/>
                  <a:gd name="T38" fmla="*/ 149 w 178"/>
                  <a:gd name="T39" fmla="*/ 68 h 124"/>
                  <a:gd name="T40" fmla="*/ 161 w 178"/>
                  <a:gd name="T41" fmla="*/ 69 h 124"/>
                  <a:gd name="T42" fmla="*/ 169 w 178"/>
                  <a:gd name="T43" fmla="*/ 77 h 124"/>
                  <a:gd name="T44" fmla="*/ 172 w 178"/>
                  <a:gd name="T45" fmla="*/ 82 h 124"/>
                  <a:gd name="T46" fmla="*/ 164 w 178"/>
                  <a:gd name="T47" fmla="*/ 93 h 124"/>
                  <a:gd name="T48" fmla="*/ 154 w 178"/>
                  <a:gd name="T49" fmla="*/ 91 h 124"/>
                  <a:gd name="T50" fmla="*/ 145 w 178"/>
                  <a:gd name="T51" fmla="*/ 82 h 124"/>
                  <a:gd name="T52" fmla="*/ 137 w 178"/>
                  <a:gd name="T53" fmla="*/ 90 h 124"/>
                  <a:gd name="T54" fmla="*/ 148 w 178"/>
                  <a:gd name="T55" fmla="*/ 96 h 124"/>
                  <a:gd name="T56" fmla="*/ 154 w 178"/>
                  <a:gd name="T57" fmla="*/ 106 h 124"/>
                  <a:gd name="T58" fmla="*/ 149 w 178"/>
                  <a:gd name="T59" fmla="*/ 117 h 124"/>
                  <a:gd name="T60" fmla="*/ 130 w 178"/>
                  <a:gd name="T61" fmla="*/ 109 h 124"/>
                  <a:gd name="T62" fmla="*/ 136 w 178"/>
                  <a:gd name="T63" fmla="*/ 117 h 124"/>
                  <a:gd name="T64" fmla="*/ 143 w 178"/>
                  <a:gd name="T65" fmla="*/ 121 h 124"/>
                  <a:gd name="T66" fmla="*/ 136 w 178"/>
                  <a:gd name="T67" fmla="*/ 121 h 124"/>
                  <a:gd name="T68" fmla="*/ 120 w 178"/>
                  <a:gd name="T69" fmla="*/ 115 h 124"/>
                  <a:gd name="T70" fmla="*/ 111 w 178"/>
                  <a:gd name="T71" fmla="*/ 111 h 124"/>
                  <a:gd name="T72" fmla="*/ 106 w 178"/>
                  <a:gd name="T73" fmla="*/ 103 h 124"/>
                  <a:gd name="T74" fmla="*/ 97 w 178"/>
                  <a:gd name="T75" fmla="*/ 87 h 124"/>
                  <a:gd name="T76" fmla="*/ 99 w 178"/>
                  <a:gd name="T77" fmla="*/ 82 h 124"/>
                  <a:gd name="T78" fmla="*/ 102 w 178"/>
                  <a:gd name="T79" fmla="*/ 77 h 124"/>
                  <a:gd name="T80" fmla="*/ 106 w 178"/>
                  <a:gd name="T81" fmla="*/ 69 h 124"/>
                  <a:gd name="T82" fmla="*/ 102 w 178"/>
                  <a:gd name="T83" fmla="*/ 60 h 124"/>
                  <a:gd name="T84" fmla="*/ 96 w 178"/>
                  <a:gd name="T85" fmla="*/ 56 h 124"/>
                  <a:gd name="T86" fmla="*/ 91 w 178"/>
                  <a:gd name="T87" fmla="*/ 56 h 124"/>
                  <a:gd name="T88" fmla="*/ 86 w 178"/>
                  <a:gd name="T89" fmla="*/ 54 h 124"/>
                  <a:gd name="T90" fmla="*/ 74 w 178"/>
                  <a:gd name="T91" fmla="*/ 41 h 124"/>
                  <a:gd name="T92" fmla="*/ 62 w 178"/>
                  <a:gd name="T93" fmla="*/ 44 h 124"/>
                  <a:gd name="T94" fmla="*/ 51 w 178"/>
                  <a:gd name="T95" fmla="*/ 44 h 124"/>
                  <a:gd name="T96" fmla="*/ 40 w 178"/>
                  <a:gd name="T97" fmla="*/ 44 h 124"/>
                  <a:gd name="T98" fmla="*/ 17 w 178"/>
                  <a:gd name="T99" fmla="*/ 39 h 124"/>
                  <a:gd name="T100" fmla="*/ 7 w 178"/>
                  <a:gd name="T101" fmla="*/ 34 h 124"/>
                  <a:gd name="T102" fmla="*/ 4 w 178"/>
                  <a:gd name="T103" fmla="*/ 26 h 124"/>
                  <a:gd name="T104" fmla="*/ 5 w 178"/>
                  <a:gd name="T105" fmla="*/ 20 h 124"/>
                  <a:gd name="T106" fmla="*/ 115 w 178"/>
                  <a:gd name="T107" fmla="*/ 85 h 124"/>
                  <a:gd name="T108" fmla="*/ 123 w 178"/>
                  <a:gd name="T109" fmla="*/ 79 h 124"/>
                  <a:gd name="T110" fmla="*/ 115 w 178"/>
                  <a:gd name="T111" fmla="*/ 8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8" h="124">
                    <a:moveTo>
                      <a:pt x="7" y="8"/>
                    </a:moveTo>
                    <a:cubicBezTo>
                      <a:pt x="10" y="13"/>
                      <a:pt x="16" y="3"/>
                      <a:pt x="17" y="7"/>
                    </a:cubicBezTo>
                    <a:cubicBezTo>
                      <a:pt x="19" y="7"/>
                      <a:pt x="18" y="4"/>
                      <a:pt x="19" y="4"/>
                    </a:cubicBezTo>
                    <a:cubicBezTo>
                      <a:pt x="21" y="3"/>
                      <a:pt x="22" y="6"/>
                      <a:pt x="23" y="5"/>
                    </a:cubicBezTo>
                    <a:cubicBezTo>
                      <a:pt x="25" y="5"/>
                      <a:pt x="25" y="0"/>
                      <a:pt x="29" y="4"/>
                    </a:cubicBezTo>
                    <a:cubicBezTo>
                      <a:pt x="29" y="11"/>
                      <a:pt x="26" y="6"/>
                      <a:pt x="23" y="8"/>
                    </a:cubicBezTo>
                    <a:cubicBezTo>
                      <a:pt x="22" y="10"/>
                      <a:pt x="26" y="10"/>
                      <a:pt x="26" y="10"/>
                    </a:cubicBezTo>
                    <a:cubicBezTo>
                      <a:pt x="26" y="12"/>
                      <a:pt x="24" y="12"/>
                      <a:pt x="23" y="14"/>
                    </a:cubicBezTo>
                    <a:cubicBezTo>
                      <a:pt x="23" y="16"/>
                      <a:pt x="24" y="17"/>
                      <a:pt x="25" y="19"/>
                    </a:cubicBezTo>
                    <a:cubicBezTo>
                      <a:pt x="25" y="21"/>
                      <a:pt x="24" y="26"/>
                      <a:pt x="28" y="26"/>
                    </a:cubicBezTo>
                    <a:cubicBezTo>
                      <a:pt x="31" y="25"/>
                      <a:pt x="28" y="18"/>
                      <a:pt x="29" y="14"/>
                    </a:cubicBezTo>
                    <a:cubicBezTo>
                      <a:pt x="36" y="16"/>
                      <a:pt x="36" y="10"/>
                      <a:pt x="38" y="7"/>
                    </a:cubicBezTo>
                    <a:cubicBezTo>
                      <a:pt x="40" y="10"/>
                      <a:pt x="44" y="4"/>
                      <a:pt x="45" y="8"/>
                    </a:cubicBezTo>
                    <a:cubicBezTo>
                      <a:pt x="48" y="8"/>
                      <a:pt x="47" y="4"/>
                      <a:pt x="51" y="5"/>
                    </a:cubicBezTo>
                    <a:cubicBezTo>
                      <a:pt x="51" y="11"/>
                      <a:pt x="55" y="12"/>
                      <a:pt x="59" y="13"/>
                    </a:cubicBezTo>
                    <a:cubicBezTo>
                      <a:pt x="57" y="17"/>
                      <a:pt x="58" y="17"/>
                      <a:pt x="60" y="20"/>
                    </a:cubicBezTo>
                    <a:cubicBezTo>
                      <a:pt x="63" y="18"/>
                      <a:pt x="64" y="18"/>
                      <a:pt x="66" y="20"/>
                    </a:cubicBezTo>
                    <a:cubicBezTo>
                      <a:pt x="69" y="21"/>
                      <a:pt x="69" y="18"/>
                      <a:pt x="71" y="17"/>
                    </a:cubicBezTo>
                    <a:cubicBezTo>
                      <a:pt x="72" y="16"/>
                      <a:pt x="75" y="18"/>
                      <a:pt x="75" y="16"/>
                    </a:cubicBezTo>
                    <a:cubicBezTo>
                      <a:pt x="79" y="17"/>
                      <a:pt x="81" y="17"/>
                      <a:pt x="86" y="16"/>
                    </a:cubicBezTo>
                    <a:cubicBezTo>
                      <a:pt x="85" y="19"/>
                      <a:pt x="89" y="18"/>
                      <a:pt x="88" y="17"/>
                    </a:cubicBezTo>
                    <a:cubicBezTo>
                      <a:pt x="90" y="18"/>
                      <a:pt x="90" y="20"/>
                      <a:pt x="91" y="22"/>
                    </a:cubicBezTo>
                    <a:cubicBezTo>
                      <a:pt x="92" y="23"/>
                      <a:pt x="95" y="23"/>
                      <a:pt x="96" y="23"/>
                    </a:cubicBezTo>
                    <a:cubicBezTo>
                      <a:pt x="97" y="24"/>
                      <a:pt x="96" y="25"/>
                      <a:pt x="97" y="25"/>
                    </a:cubicBezTo>
                    <a:cubicBezTo>
                      <a:pt x="101" y="25"/>
                      <a:pt x="96" y="27"/>
                      <a:pt x="99" y="29"/>
                    </a:cubicBezTo>
                    <a:cubicBezTo>
                      <a:pt x="100" y="30"/>
                      <a:pt x="100" y="27"/>
                      <a:pt x="100" y="26"/>
                    </a:cubicBezTo>
                    <a:cubicBezTo>
                      <a:pt x="103" y="28"/>
                      <a:pt x="103" y="30"/>
                      <a:pt x="106" y="31"/>
                    </a:cubicBezTo>
                    <a:cubicBezTo>
                      <a:pt x="109" y="31"/>
                      <a:pt x="110" y="29"/>
                      <a:pt x="114" y="29"/>
                    </a:cubicBezTo>
                    <a:cubicBezTo>
                      <a:pt x="113" y="35"/>
                      <a:pt x="122" y="31"/>
                      <a:pt x="123" y="36"/>
                    </a:cubicBezTo>
                    <a:cubicBezTo>
                      <a:pt x="124" y="37"/>
                      <a:pt x="125" y="36"/>
                      <a:pt x="126" y="35"/>
                    </a:cubicBezTo>
                    <a:cubicBezTo>
                      <a:pt x="128" y="36"/>
                      <a:pt x="128" y="38"/>
                      <a:pt x="128" y="41"/>
                    </a:cubicBezTo>
                    <a:cubicBezTo>
                      <a:pt x="130" y="41"/>
                      <a:pt x="130" y="40"/>
                      <a:pt x="130" y="39"/>
                    </a:cubicBezTo>
                    <a:cubicBezTo>
                      <a:pt x="132" y="42"/>
                      <a:pt x="134" y="45"/>
                      <a:pt x="139" y="44"/>
                    </a:cubicBezTo>
                    <a:cubicBezTo>
                      <a:pt x="138" y="45"/>
                      <a:pt x="137" y="47"/>
                      <a:pt x="139" y="47"/>
                    </a:cubicBezTo>
                    <a:cubicBezTo>
                      <a:pt x="140" y="50"/>
                      <a:pt x="134" y="52"/>
                      <a:pt x="139" y="53"/>
                    </a:cubicBezTo>
                    <a:cubicBezTo>
                      <a:pt x="137" y="55"/>
                      <a:pt x="133" y="55"/>
                      <a:pt x="133" y="59"/>
                    </a:cubicBezTo>
                    <a:cubicBezTo>
                      <a:pt x="136" y="64"/>
                      <a:pt x="143" y="57"/>
                      <a:pt x="145" y="63"/>
                    </a:cubicBezTo>
                    <a:cubicBezTo>
                      <a:pt x="146" y="63"/>
                      <a:pt x="146" y="61"/>
                      <a:pt x="146" y="60"/>
                    </a:cubicBezTo>
                    <a:cubicBezTo>
                      <a:pt x="148" y="60"/>
                      <a:pt x="147" y="63"/>
                      <a:pt x="148" y="65"/>
                    </a:cubicBezTo>
                    <a:cubicBezTo>
                      <a:pt x="148" y="65"/>
                      <a:pt x="149" y="68"/>
                      <a:pt x="149" y="68"/>
                    </a:cubicBezTo>
                    <a:cubicBezTo>
                      <a:pt x="151" y="68"/>
                      <a:pt x="153" y="64"/>
                      <a:pt x="152" y="71"/>
                    </a:cubicBezTo>
                    <a:cubicBezTo>
                      <a:pt x="156" y="71"/>
                      <a:pt x="157" y="68"/>
                      <a:pt x="161" y="69"/>
                    </a:cubicBezTo>
                    <a:cubicBezTo>
                      <a:pt x="162" y="70"/>
                      <a:pt x="163" y="72"/>
                      <a:pt x="163" y="74"/>
                    </a:cubicBezTo>
                    <a:cubicBezTo>
                      <a:pt x="165" y="74"/>
                      <a:pt x="170" y="72"/>
                      <a:pt x="169" y="77"/>
                    </a:cubicBezTo>
                    <a:cubicBezTo>
                      <a:pt x="174" y="74"/>
                      <a:pt x="171" y="77"/>
                      <a:pt x="176" y="78"/>
                    </a:cubicBezTo>
                    <a:cubicBezTo>
                      <a:pt x="178" y="81"/>
                      <a:pt x="171" y="83"/>
                      <a:pt x="172" y="82"/>
                    </a:cubicBezTo>
                    <a:cubicBezTo>
                      <a:pt x="171" y="83"/>
                      <a:pt x="173" y="84"/>
                      <a:pt x="173" y="84"/>
                    </a:cubicBezTo>
                    <a:cubicBezTo>
                      <a:pt x="169" y="88"/>
                      <a:pt x="166" y="87"/>
                      <a:pt x="164" y="93"/>
                    </a:cubicBezTo>
                    <a:cubicBezTo>
                      <a:pt x="162" y="93"/>
                      <a:pt x="161" y="93"/>
                      <a:pt x="161" y="94"/>
                    </a:cubicBezTo>
                    <a:cubicBezTo>
                      <a:pt x="160" y="93"/>
                      <a:pt x="154" y="94"/>
                      <a:pt x="154" y="91"/>
                    </a:cubicBezTo>
                    <a:cubicBezTo>
                      <a:pt x="154" y="88"/>
                      <a:pt x="146" y="91"/>
                      <a:pt x="148" y="85"/>
                    </a:cubicBezTo>
                    <a:cubicBezTo>
                      <a:pt x="145" y="86"/>
                      <a:pt x="145" y="84"/>
                      <a:pt x="145" y="82"/>
                    </a:cubicBezTo>
                    <a:cubicBezTo>
                      <a:pt x="143" y="82"/>
                      <a:pt x="141" y="82"/>
                      <a:pt x="139" y="82"/>
                    </a:cubicBezTo>
                    <a:cubicBezTo>
                      <a:pt x="136" y="82"/>
                      <a:pt x="138" y="88"/>
                      <a:pt x="137" y="90"/>
                    </a:cubicBezTo>
                    <a:cubicBezTo>
                      <a:pt x="138" y="93"/>
                      <a:pt x="141" y="93"/>
                      <a:pt x="142" y="96"/>
                    </a:cubicBezTo>
                    <a:cubicBezTo>
                      <a:pt x="145" y="94"/>
                      <a:pt x="147" y="100"/>
                      <a:pt x="148" y="96"/>
                    </a:cubicBezTo>
                    <a:cubicBezTo>
                      <a:pt x="150" y="98"/>
                      <a:pt x="151" y="101"/>
                      <a:pt x="151" y="105"/>
                    </a:cubicBezTo>
                    <a:cubicBezTo>
                      <a:pt x="150" y="106"/>
                      <a:pt x="153" y="105"/>
                      <a:pt x="154" y="106"/>
                    </a:cubicBezTo>
                    <a:cubicBezTo>
                      <a:pt x="156" y="110"/>
                      <a:pt x="152" y="116"/>
                      <a:pt x="152" y="119"/>
                    </a:cubicBezTo>
                    <a:cubicBezTo>
                      <a:pt x="149" y="121"/>
                      <a:pt x="150" y="117"/>
                      <a:pt x="149" y="117"/>
                    </a:cubicBezTo>
                    <a:cubicBezTo>
                      <a:pt x="147" y="115"/>
                      <a:pt x="142" y="116"/>
                      <a:pt x="142" y="112"/>
                    </a:cubicBezTo>
                    <a:cubicBezTo>
                      <a:pt x="136" y="113"/>
                      <a:pt x="137" y="107"/>
                      <a:pt x="130" y="109"/>
                    </a:cubicBezTo>
                    <a:cubicBezTo>
                      <a:pt x="130" y="112"/>
                      <a:pt x="135" y="110"/>
                      <a:pt x="136" y="112"/>
                    </a:cubicBezTo>
                    <a:cubicBezTo>
                      <a:pt x="131" y="117"/>
                      <a:pt x="141" y="114"/>
                      <a:pt x="136" y="117"/>
                    </a:cubicBezTo>
                    <a:cubicBezTo>
                      <a:pt x="136" y="119"/>
                      <a:pt x="140" y="118"/>
                      <a:pt x="142" y="119"/>
                    </a:cubicBezTo>
                    <a:cubicBezTo>
                      <a:pt x="143" y="120"/>
                      <a:pt x="142" y="121"/>
                      <a:pt x="143" y="121"/>
                    </a:cubicBezTo>
                    <a:cubicBezTo>
                      <a:pt x="146" y="121"/>
                      <a:pt x="146" y="122"/>
                      <a:pt x="146" y="124"/>
                    </a:cubicBezTo>
                    <a:cubicBezTo>
                      <a:pt x="142" y="124"/>
                      <a:pt x="139" y="123"/>
                      <a:pt x="136" y="121"/>
                    </a:cubicBezTo>
                    <a:cubicBezTo>
                      <a:pt x="134" y="120"/>
                      <a:pt x="130" y="120"/>
                      <a:pt x="127" y="118"/>
                    </a:cubicBezTo>
                    <a:cubicBezTo>
                      <a:pt x="125" y="117"/>
                      <a:pt x="122" y="115"/>
                      <a:pt x="120" y="115"/>
                    </a:cubicBezTo>
                    <a:cubicBezTo>
                      <a:pt x="118" y="115"/>
                      <a:pt x="118" y="113"/>
                      <a:pt x="117" y="112"/>
                    </a:cubicBezTo>
                    <a:cubicBezTo>
                      <a:pt x="115" y="111"/>
                      <a:pt x="112" y="112"/>
                      <a:pt x="111" y="111"/>
                    </a:cubicBezTo>
                    <a:cubicBezTo>
                      <a:pt x="109" y="109"/>
                      <a:pt x="110" y="108"/>
                      <a:pt x="109" y="106"/>
                    </a:cubicBezTo>
                    <a:cubicBezTo>
                      <a:pt x="109" y="105"/>
                      <a:pt x="105" y="106"/>
                      <a:pt x="106" y="103"/>
                    </a:cubicBezTo>
                    <a:cubicBezTo>
                      <a:pt x="100" y="103"/>
                      <a:pt x="99" y="97"/>
                      <a:pt x="96" y="94"/>
                    </a:cubicBezTo>
                    <a:cubicBezTo>
                      <a:pt x="97" y="94"/>
                      <a:pt x="95" y="89"/>
                      <a:pt x="97" y="87"/>
                    </a:cubicBezTo>
                    <a:cubicBezTo>
                      <a:pt x="98" y="87"/>
                      <a:pt x="100" y="87"/>
                      <a:pt x="100" y="87"/>
                    </a:cubicBezTo>
                    <a:cubicBezTo>
                      <a:pt x="101" y="86"/>
                      <a:pt x="98" y="84"/>
                      <a:pt x="99" y="82"/>
                    </a:cubicBezTo>
                    <a:cubicBezTo>
                      <a:pt x="99" y="82"/>
                      <a:pt x="102" y="83"/>
                      <a:pt x="102" y="82"/>
                    </a:cubicBezTo>
                    <a:cubicBezTo>
                      <a:pt x="103" y="82"/>
                      <a:pt x="101" y="78"/>
                      <a:pt x="102" y="77"/>
                    </a:cubicBezTo>
                    <a:cubicBezTo>
                      <a:pt x="102" y="76"/>
                      <a:pt x="104" y="77"/>
                      <a:pt x="105" y="77"/>
                    </a:cubicBezTo>
                    <a:cubicBezTo>
                      <a:pt x="107" y="75"/>
                      <a:pt x="105" y="70"/>
                      <a:pt x="106" y="69"/>
                    </a:cubicBezTo>
                    <a:cubicBezTo>
                      <a:pt x="106" y="67"/>
                      <a:pt x="104" y="68"/>
                      <a:pt x="102" y="68"/>
                    </a:cubicBezTo>
                    <a:cubicBezTo>
                      <a:pt x="102" y="65"/>
                      <a:pt x="102" y="63"/>
                      <a:pt x="102" y="60"/>
                    </a:cubicBezTo>
                    <a:cubicBezTo>
                      <a:pt x="100" y="60"/>
                      <a:pt x="99" y="61"/>
                      <a:pt x="99" y="62"/>
                    </a:cubicBezTo>
                    <a:cubicBezTo>
                      <a:pt x="96" y="61"/>
                      <a:pt x="98" y="57"/>
                      <a:pt x="96" y="56"/>
                    </a:cubicBezTo>
                    <a:cubicBezTo>
                      <a:pt x="95" y="55"/>
                      <a:pt x="94" y="57"/>
                      <a:pt x="93" y="57"/>
                    </a:cubicBezTo>
                    <a:cubicBezTo>
                      <a:pt x="93" y="57"/>
                      <a:pt x="92" y="56"/>
                      <a:pt x="91" y="56"/>
                    </a:cubicBezTo>
                    <a:cubicBezTo>
                      <a:pt x="90" y="55"/>
                      <a:pt x="89" y="53"/>
                      <a:pt x="88" y="53"/>
                    </a:cubicBezTo>
                    <a:cubicBezTo>
                      <a:pt x="88" y="52"/>
                      <a:pt x="87" y="55"/>
                      <a:pt x="86" y="54"/>
                    </a:cubicBezTo>
                    <a:cubicBezTo>
                      <a:pt x="85" y="54"/>
                      <a:pt x="83" y="51"/>
                      <a:pt x="80" y="51"/>
                    </a:cubicBezTo>
                    <a:cubicBezTo>
                      <a:pt x="86" y="45"/>
                      <a:pt x="71" y="48"/>
                      <a:pt x="74" y="41"/>
                    </a:cubicBezTo>
                    <a:cubicBezTo>
                      <a:pt x="70" y="41"/>
                      <a:pt x="66" y="41"/>
                      <a:pt x="66" y="45"/>
                    </a:cubicBezTo>
                    <a:cubicBezTo>
                      <a:pt x="64" y="47"/>
                      <a:pt x="62" y="44"/>
                      <a:pt x="62" y="44"/>
                    </a:cubicBezTo>
                    <a:cubicBezTo>
                      <a:pt x="61" y="44"/>
                      <a:pt x="59" y="46"/>
                      <a:pt x="57" y="45"/>
                    </a:cubicBezTo>
                    <a:cubicBezTo>
                      <a:pt x="55" y="45"/>
                      <a:pt x="54" y="44"/>
                      <a:pt x="51" y="44"/>
                    </a:cubicBezTo>
                    <a:cubicBezTo>
                      <a:pt x="49" y="44"/>
                      <a:pt x="48" y="46"/>
                      <a:pt x="45" y="45"/>
                    </a:cubicBezTo>
                    <a:cubicBezTo>
                      <a:pt x="42" y="45"/>
                      <a:pt x="42" y="44"/>
                      <a:pt x="40" y="44"/>
                    </a:cubicBezTo>
                    <a:cubicBezTo>
                      <a:pt x="33" y="43"/>
                      <a:pt x="27" y="45"/>
                      <a:pt x="20" y="42"/>
                    </a:cubicBezTo>
                    <a:cubicBezTo>
                      <a:pt x="20" y="42"/>
                      <a:pt x="18" y="40"/>
                      <a:pt x="17" y="39"/>
                    </a:cubicBezTo>
                    <a:cubicBezTo>
                      <a:pt x="15" y="39"/>
                      <a:pt x="12" y="40"/>
                      <a:pt x="13" y="36"/>
                    </a:cubicBezTo>
                    <a:cubicBezTo>
                      <a:pt x="10" y="36"/>
                      <a:pt x="5" y="38"/>
                      <a:pt x="7" y="34"/>
                    </a:cubicBezTo>
                    <a:cubicBezTo>
                      <a:pt x="12" y="35"/>
                      <a:pt x="13" y="32"/>
                      <a:pt x="16" y="31"/>
                    </a:cubicBezTo>
                    <a:cubicBezTo>
                      <a:pt x="14" y="27"/>
                      <a:pt x="6" y="30"/>
                      <a:pt x="4" y="26"/>
                    </a:cubicBezTo>
                    <a:cubicBezTo>
                      <a:pt x="3" y="26"/>
                      <a:pt x="3" y="27"/>
                      <a:pt x="3" y="28"/>
                    </a:cubicBezTo>
                    <a:cubicBezTo>
                      <a:pt x="0" y="27"/>
                      <a:pt x="4" y="21"/>
                      <a:pt x="5" y="20"/>
                    </a:cubicBezTo>
                    <a:cubicBezTo>
                      <a:pt x="4" y="15"/>
                      <a:pt x="8" y="14"/>
                      <a:pt x="7" y="8"/>
                    </a:cubicBezTo>
                    <a:close/>
                    <a:moveTo>
                      <a:pt x="115" y="85"/>
                    </a:moveTo>
                    <a:cubicBezTo>
                      <a:pt x="116" y="82"/>
                      <a:pt x="122" y="85"/>
                      <a:pt x="126" y="84"/>
                    </a:cubicBezTo>
                    <a:cubicBezTo>
                      <a:pt x="126" y="81"/>
                      <a:pt x="124" y="81"/>
                      <a:pt x="123" y="79"/>
                    </a:cubicBezTo>
                    <a:cubicBezTo>
                      <a:pt x="121" y="77"/>
                      <a:pt x="117" y="79"/>
                      <a:pt x="114" y="77"/>
                    </a:cubicBezTo>
                    <a:cubicBezTo>
                      <a:pt x="115" y="79"/>
                      <a:pt x="112" y="85"/>
                      <a:pt x="115" y="8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6" name="Freeform 90"/>
              <p:cNvSpPr/>
              <p:nvPr>
                <p:custDataLst>
                  <p:tags r:id="rId115"/>
                </p:custDataLst>
              </p:nvPr>
            </p:nvSpPr>
            <p:spPr bwMode="auto">
              <a:xfrm>
                <a:off x="6009640" y="1495659"/>
                <a:ext cx="300137" cy="152377"/>
              </a:xfrm>
              <a:custGeom>
                <a:avLst/>
                <a:gdLst>
                  <a:gd name="T0" fmla="*/ 12 w 110"/>
                  <a:gd name="T1" fmla="*/ 42 h 56"/>
                  <a:gd name="T2" fmla="*/ 13 w 110"/>
                  <a:gd name="T3" fmla="*/ 38 h 56"/>
                  <a:gd name="T4" fmla="*/ 19 w 110"/>
                  <a:gd name="T5" fmla="*/ 36 h 56"/>
                  <a:gd name="T6" fmla="*/ 22 w 110"/>
                  <a:gd name="T7" fmla="*/ 35 h 56"/>
                  <a:gd name="T8" fmla="*/ 39 w 110"/>
                  <a:gd name="T9" fmla="*/ 33 h 56"/>
                  <a:gd name="T10" fmla="*/ 22 w 110"/>
                  <a:gd name="T11" fmla="*/ 32 h 56"/>
                  <a:gd name="T12" fmla="*/ 21 w 110"/>
                  <a:gd name="T13" fmla="*/ 30 h 56"/>
                  <a:gd name="T14" fmla="*/ 16 w 110"/>
                  <a:gd name="T15" fmla="*/ 32 h 56"/>
                  <a:gd name="T16" fmla="*/ 8 w 110"/>
                  <a:gd name="T17" fmla="*/ 30 h 56"/>
                  <a:gd name="T18" fmla="*/ 15 w 110"/>
                  <a:gd name="T19" fmla="*/ 25 h 56"/>
                  <a:gd name="T20" fmla="*/ 19 w 110"/>
                  <a:gd name="T21" fmla="*/ 25 h 56"/>
                  <a:gd name="T22" fmla="*/ 3 w 110"/>
                  <a:gd name="T23" fmla="*/ 22 h 56"/>
                  <a:gd name="T24" fmla="*/ 0 w 110"/>
                  <a:gd name="T25" fmla="*/ 17 h 56"/>
                  <a:gd name="T26" fmla="*/ 8 w 110"/>
                  <a:gd name="T27" fmla="*/ 11 h 56"/>
                  <a:gd name="T28" fmla="*/ 8 w 110"/>
                  <a:gd name="T29" fmla="*/ 10 h 56"/>
                  <a:gd name="T30" fmla="*/ 22 w 110"/>
                  <a:gd name="T31" fmla="*/ 4 h 56"/>
                  <a:gd name="T32" fmla="*/ 27 w 110"/>
                  <a:gd name="T33" fmla="*/ 1 h 56"/>
                  <a:gd name="T34" fmla="*/ 30 w 110"/>
                  <a:gd name="T35" fmla="*/ 2 h 56"/>
                  <a:gd name="T36" fmla="*/ 33 w 110"/>
                  <a:gd name="T37" fmla="*/ 8 h 56"/>
                  <a:gd name="T38" fmla="*/ 30 w 110"/>
                  <a:gd name="T39" fmla="*/ 10 h 56"/>
                  <a:gd name="T40" fmla="*/ 33 w 110"/>
                  <a:gd name="T41" fmla="*/ 11 h 56"/>
                  <a:gd name="T42" fmla="*/ 34 w 110"/>
                  <a:gd name="T43" fmla="*/ 8 h 56"/>
                  <a:gd name="T44" fmla="*/ 43 w 110"/>
                  <a:gd name="T45" fmla="*/ 7 h 56"/>
                  <a:gd name="T46" fmla="*/ 48 w 110"/>
                  <a:gd name="T47" fmla="*/ 14 h 56"/>
                  <a:gd name="T48" fmla="*/ 54 w 110"/>
                  <a:gd name="T49" fmla="*/ 11 h 56"/>
                  <a:gd name="T50" fmla="*/ 58 w 110"/>
                  <a:gd name="T51" fmla="*/ 7 h 56"/>
                  <a:gd name="T52" fmla="*/ 62 w 110"/>
                  <a:gd name="T53" fmla="*/ 8 h 56"/>
                  <a:gd name="T54" fmla="*/ 64 w 110"/>
                  <a:gd name="T55" fmla="*/ 14 h 56"/>
                  <a:gd name="T56" fmla="*/ 67 w 110"/>
                  <a:gd name="T57" fmla="*/ 20 h 56"/>
                  <a:gd name="T58" fmla="*/ 73 w 110"/>
                  <a:gd name="T59" fmla="*/ 16 h 56"/>
                  <a:gd name="T60" fmla="*/ 68 w 110"/>
                  <a:gd name="T61" fmla="*/ 13 h 56"/>
                  <a:gd name="T62" fmla="*/ 68 w 110"/>
                  <a:gd name="T63" fmla="*/ 4 h 56"/>
                  <a:gd name="T64" fmla="*/ 74 w 110"/>
                  <a:gd name="T65" fmla="*/ 2 h 56"/>
                  <a:gd name="T66" fmla="*/ 80 w 110"/>
                  <a:gd name="T67" fmla="*/ 13 h 56"/>
                  <a:gd name="T68" fmla="*/ 85 w 110"/>
                  <a:gd name="T69" fmla="*/ 16 h 56"/>
                  <a:gd name="T70" fmla="*/ 88 w 110"/>
                  <a:gd name="T71" fmla="*/ 20 h 56"/>
                  <a:gd name="T72" fmla="*/ 86 w 110"/>
                  <a:gd name="T73" fmla="*/ 25 h 56"/>
                  <a:gd name="T74" fmla="*/ 91 w 110"/>
                  <a:gd name="T75" fmla="*/ 30 h 56"/>
                  <a:gd name="T76" fmla="*/ 104 w 110"/>
                  <a:gd name="T77" fmla="*/ 32 h 56"/>
                  <a:gd name="T78" fmla="*/ 108 w 110"/>
                  <a:gd name="T79" fmla="*/ 36 h 56"/>
                  <a:gd name="T80" fmla="*/ 110 w 110"/>
                  <a:gd name="T81" fmla="*/ 39 h 56"/>
                  <a:gd name="T82" fmla="*/ 98 w 110"/>
                  <a:gd name="T83" fmla="*/ 39 h 56"/>
                  <a:gd name="T84" fmla="*/ 101 w 110"/>
                  <a:gd name="T85" fmla="*/ 50 h 56"/>
                  <a:gd name="T86" fmla="*/ 85 w 110"/>
                  <a:gd name="T87" fmla="*/ 50 h 56"/>
                  <a:gd name="T88" fmla="*/ 64 w 110"/>
                  <a:gd name="T89" fmla="*/ 50 h 56"/>
                  <a:gd name="T90" fmla="*/ 56 w 110"/>
                  <a:gd name="T91" fmla="*/ 51 h 56"/>
                  <a:gd name="T92" fmla="*/ 55 w 110"/>
                  <a:gd name="T93" fmla="*/ 54 h 56"/>
                  <a:gd name="T94" fmla="*/ 36 w 110"/>
                  <a:gd name="T95" fmla="*/ 54 h 56"/>
                  <a:gd name="T96" fmla="*/ 30 w 110"/>
                  <a:gd name="T97" fmla="*/ 45 h 56"/>
                  <a:gd name="T98" fmla="*/ 18 w 110"/>
                  <a:gd name="T99" fmla="*/ 42 h 56"/>
                  <a:gd name="T100" fmla="*/ 16 w 110"/>
                  <a:gd name="T101" fmla="*/ 44 h 56"/>
                  <a:gd name="T102" fmla="*/ 16 w 110"/>
                  <a:gd name="T103" fmla="*/ 41 h 56"/>
                  <a:gd name="T104" fmla="*/ 12 w 110"/>
                  <a:gd name="T105"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0" h="56">
                    <a:moveTo>
                      <a:pt x="12" y="42"/>
                    </a:moveTo>
                    <a:cubicBezTo>
                      <a:pt x="9" y="43"/>
                      <a:pt x="12" y="38"/>
                      <a:pt x="13" y="38"/>
                    </a:cubicBezTo>
                    <a:cubicBezTo>
                      <a:pt x="14" y="36"/>
                      <a:pt x="17" y="37"/>
                      <a:pt x="19" y="36"/>
                    </a:cubicBezTo>
                    <a:cubicBezTo>
                      <a:pt x="21" y="36"/>
                      <a:pt x="21" y="35"/>
                      <a:pt x="22" y="35"/>
                    </a:cubicBezTo>
                    <a:cubicBezTo>
                      <a:pt x="28" y="34"/>
                      <a:pt x="35" y="37"/>
                      <a:pt x="39" y="33"/>
                    </a:cubicBezTo>
                    <a:cubicBezTo>
                      <a:pt x="38" y="30"/>
                      <a:pt x="28" y="33"/>
                      <a:pt x="22" y="32"/>
                    </a:cubicBezTo>
                    <a:cubicBezTo>
                      <a:pt x="22" y="32"/>
                      <a:pt x="20" y="30"/>
                      <a:pt x="21" y="30"/>
                    </a:cubicBezTo>
                    <a:cubicBezTo>
                      <a:pt x="20" y="31"/>
                      <a:pt x="19" y="32"/>
                      <a:pt x="16" y="32"/>
                    </a:cubicBezTo>
                    <a:cubicBezTo>
                      <a:pt x="14" y="32"/>
                      <a:pt x="11" y="30"/>
                      <a:pt x="8" y="30"/>
                    </a:cubicBezTo>
                    <a:cubicBezTo>
                      <a:pt x="4" y="26"/>
                      <a:pt x="15" y="28"/>
                      <a:pt x="15" y="25"/>
                    </a:cubicBezTo>
                    <a:cubicBezTo>
                      <a:pt x="15" y="22"/>
                      <a:pt x="18" y="24"/>
                      <a:pt x="19" y="25"/>
                    </a:cubicBezTo>
                    <a:cubicBezTo>
                      <a:pt x="19" y="16"/>
                      <a:pt x="10" y="24"/>
                      <a:pt x="3" y="22"/>
                    </a:cubicBezTo>
                    <a:cubicBezTo>
                      <a:pt x="0" y="19"/>
                      <a:pt x="6" y="17"/>
                      <a:pt x="0" y="17"/>
                    </a:cubicBezTo>
                    <a:cubicBezTo>
                      <a:pt x="2" y="14"/>
                      <a:pt x="2" y="10"/>
                      <a:pt x="8" y="11"/>
                    </a:cubicBezTo>
                    <a:cubicBezTo>
                      <a:pt x="10" y="11"/>
                      <a:pt x="8" y="9"/>
                      <a:pt x="8" y="10"/>
                    </a:cubicBezTo>
                    <a:cubicBezTo>
                      <a:pt x="11" y="6"/>
                      <a:pt x="17" y="5"/>
                      <a:pt x="22" y="4"/>
                    </a:cubicBezTo>
                    <a:cubicBezTo>
                      <a:pt x="24" y="3"/>
                      <a:pt x="24" y="0"/>
                      <a:pt x="27" y="1"/>
                    </a:cubicBezTo>
                    <a:cubicBezTo>
                      <a:pt x="27" y="2"/>
                      <a:pt x="29" y="2"/>
                      <a:pt x="30" y="2"/>
                    </a:cubicBezTo>
                    <a:cubicBezTo>
                      <a:pt x="29" y="6"/>
                      <a:pt x="27" y="8"/>
                      <a:pt x="33" y="8"/>
                    </a:cubicBezTo>
                    <a:cubicBezTo>
                      <a:pt x="33" y="10"/>
                      <a:pt x="31" y="9"/>
                      <a:pt x="30" y="10"/>
                    </a:cubicBezTo>
                    <a:cubicBezTo>
                      <a:pt x="30" y="11"/>
                      <a:pt x="32" y="12"/>
                      <a:pt x="33" y="11"/>
                    </a:cubicBezTo>
                    <a:cubicBezTo>
                      <a:pt x="34" y="11"/>
                      <a:pt x="33" y="9"/>
                      <a:pt x="34" y="8"/>
                    </a:cubicBezTo>
                    <a:cubicBezTo>
                      <a:pt x="37" y="7"/>
                      <a:pt x="40" y="7"/>
                      <a:pt x="43" y="7"/>
                    </a:cubicBezTo>
                    <a:cubicBezTo>
                      <a:pt x="45" y="9"/>
                      <a:pt x="48" y="10"/>
                      <a:pt x="48" y="14"/>
                    </a:cubicBezTo>
                    <a:cubicBezTo>
                      <a:pt x="51" y="14"/>
                      <a:pt x="49" y="10"/>
                      <a:pt x="54" y="11"/>
                    </a:cubicBezTo>
                    <a:cubicBezTo>
                      <a:pt x="55" y="10"/>
                      <a:pt x="57" y="8"/>
                      <a:pt x="58" y="7"/>
                    </a:cubicBezTo>
                    <a:cubicBezTo>
                      <a:pt x="59" y="8"/>
                      <a:pt x="60" y="8"/>
                      <a:pt x="62" y="8"/>
                    </a:cubicBezTo>
                    <a:cubicBezTo>
                      <a:pt x="63" y="10"/>
                      <a:pt x="63" y="12"/>
                      <a:pt x="64" y="14"/>
                    </a:cubicBezTo>
                    <a:cubicBezTo>
                      <a:pt x="65" y="16"/>
                      <a:pt x="69" y="16"/>
                      <a:pt x="67" y="20"/>
                    </a:cubicBezTo>
                    <a:cubicBezTo>
                      <a:pt x="70" y="20"/>
                      <a:pt x="70" y="16"/>
                      <a:pt x="73" y="16"/>
                    </a:cubicBezTo>
                    <a:cubicBezTo>
                      <a:pt x="73" y="14"/>
                      <a:pt x="69" y="14"/>
                      <a:pt x="68" y="13"/>
                    </a:cubicBezTo>
                    <a:cubicBezTo>
                      <a:pt x="67" y="10"/>
                      <a:pt x="69" y="8"/>
                      <a:pt x="68" y="4"/>
                    </a:cubicBezTo>
                    <a:cubicBezTo>
                      <a:pt x="71" y="4"/>
                      <a:pt x="71" y="2"/>
                      <a:pt x="74" y="2"/>
                    </a:cubicBezTo>
                    <a:cubicBezTo>
                      <a:pt x="75" y="5"/>
                      <a:pt x="78" y="9"/>
                      <a:pt x="80" y="13"/>
                    </a:cubicBezTo>
                    <a:cubicBezTo>
                      <a:pt x="80" y="13"/>
                      <a:pt x="84" y="19"/>
                      <a:pt x="85" y="16"/>
                    </a:cubicBezTo>
                    <a:cubicBezTo>
                      <a:pt x="87" y="16"/>
                      <a:pt x="85" y="20"/>
                      <a:pt x="88" y="20"/>
                    </a:cubicBezTo>
                    <a:cubicBezTo>
                      <a:pt x="88" y="22"/>
                      <a:pt x="88" y="24"/>
                      <a:pt x="86" y="25"/>
                    </a:cubicBezTo>
                    <a:cubicBezTo>
                      <a:pt x="87" y="27"/>
                      <a:pt x="92" y="26"/>
                      <a:pt x="91" y="30"/>
                    </a:cubicBezTo>
                    <a:cubicBezTo>
                      <a:pt x="96" y="27"/>
                      <a:pt x="97" y="33"/>
                      <a:pt x="104" y="32"/>
                    </a:cubicBezTo>
                    <a:cubicBezTo>
                      <a:pt x="101" y="38"/>
                      <a:pt x="108" y="36"/>
                      <a:pt x="108" y="36"/>
                    </a:cubicBezTo>
                    <a:cubicBezTo>
                      <a:pt x="109" y="37"/>
                      <a:pt x="106" y="41"/>
                      <a:pt x="110" y="39"/>
                    </a:cubicBezTo>
                    <a:cubicBezTo>
                      <a:pt x="107" y="46"/>
                      <a:pt x="104" y="37"/>
                      <a:pt x="98" y="39"/>
                    </a:cubicBezTo>
                    <a:cubicBezTo>
                      <a:pt x="97" y="45"/>
                      <a:pt x="103" y="43"/>
                      <a:pt x="101" y="50"/>
                    </a:cubicBezTo>
                    <a:cubicBezTo>
                      <a:pt x="96" y="51"/>
                      <a:pt x="89" y="53"/>
                      <a:pt x="85" y="50"/>
                    </a:cubicBezTo>
                    <a:cubicBezTo>
                      <a:pt x="80" y="47"/>
                      <a:pt x="70" y="46"/>
                      <a:pt x="64" y="50"/>
                    </a:cubicBezTo>
                    <a:cubicBezTo>
                      <a:pt x="62" y="51"/>
                      <a:pt x="60" y="50"/>
                      <a:pt x="56" y="51"/>
                    </a:cubicBezTo>
                    <a:cubicBezTo>
                      <a:pt x="55" y="52"/>
                      <a:pt x="55" y="53"/>
                      <a:pt x="55" y="54"/>
                    </a:cubicBezTo>
                    <a:cubicBezTo>
                      <a:pt x="51" y="52"/>
                      <a:pt x="43" y="56"/>
                      <a:pt x="36" y="54"/>
                    </a:cubicBezTo>
                    <a:cubicBezTo>
                      <a:pt x="34" y="51"/>
                      <a:pt x="32" y="48"/>
                      <a:pt x="30" y="45"/>
                    </a:cubicBezTo>
                    <a:cubicBezTo>
                      <a:pt x="25" y="45"/>
                      <a:pt x="18" y="47"/>
                      <a:pt x="18" y="42"/>
                    </a:cubicBezTo>
                    <a:cubicBezTo>
                      <a:pt x="17" y="42"/>
                      <a:pt x="17" y="43"/>
                      <a:pt x="16" y="44"/>
                    </a:cubicBezTo>
                    <a:cubicBezTo>
                      <a:pt x="15" y="43"/>
                      <a:pt x="15" y="41"/>
                      <a:pt x="16" y="41"/>
                    </a:cubicBezTo>
                    <a:cubicBezTo>
                      <a:pt x="17" y="38"/>
                      <a:pt x="12" y="41"/>
                      <a:pt x="12" y="4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7" name="Freeform 91"/>
              <p:cNvSpPr>
                <a:spLocks noEditPoints="1"/>
              </p:cNvSpPr>
              <p:nvPr>
                <p:custDataLst>
                  <p:tags r:id="rId116"/>
                </p:custDataLst>
              </p:nvPr>
            </p:nvSpPr>
            <p:spPr bwMode="auto">
              <a:xfrm>
                <a:off x="5210814" y="1530290"/>
                <a:ext cx="2143671" cy="2487673"/>
              </a:xfrm>
              <a:custGeom>
                <a:avLst/>
                <a:gdLst>
                  <a:gd name="T0" fmla="*/ 514 w 786"/>
                  <a:gd name="T1" fmla="*/ 60 h 912"/>
                  <a:gd name="T2" fmla="*/ 462 w 786"/>
                  <a:gd name="T3" fmla="*/ 96 h 912"/>
                  <a:gd name="T4" fmla="*/ 456 w 786"/>
                  <a:gd name="T5" fmla="*/ 149 h 912"/>
                  <a:gd name="T6" fmla="*/ 520 w 786"/>
                  <a:gd name="T7" fmla="*/ 192 h 912"/>
                  <a:gd name="T8" fmla="*/ 541 w 786"/>
                  <a:gd name="T9" fmla="*/ 135 h 912"/>
                  <a:gd name="T10" fmla="*/ 594 w 786"/>
                  <a:gd name="T11" fmla="*/ 133 h 912"/>
                  <a:gd name="T12" fmla="*/ 643 w 786"/>
                  <a:gd name="T13" fmla="*/ 146 h 912"/>
                  <a:gd name="T14" fmla="*/ 662 w 786"/>
                  <a:gd name="T15" fmla="*/ 197 h 912"/>
                  <a:gd name="T16" fmla="*/ 601 w 786"/>
                  <a:gd name="T17" fmla="*/ 219 h 912"/>
                  <a:gd name="T18" fmla="*/ 639 w 786"/>
                  <a:gd name="T19" fmla="*/ 241 h 912"/>
                  <a:gd name="T20" fmla="*/ 624 w 786"/>
                  <a:gd name="T21" fmla="*/ 249 h 912"/>
                  <a:gd name="T22" fmla="*/ 557 w 786"/>
                  <a:gd name="T23" fmla="*/ 298 h 912"/>
                  <a:gd name="T24" fmla="*/ 529 w 786"/>
                  <a:gd name="T25" fmla="*/ 381 h 912"/>
                  <a:gd name="T26" fmla="*/ 471 w 786"/>
                  <a:gd name="T27" fmla="*/ 348 h 912"/>
                  <a:gd name="T28" fmla="*/ 425 w 786"/>
                  <a:gd name="T29" fmla="*/ 410 h 912"/>
                  <a:gd name="T30" fmla="*/ 477 w 786"/>
                  <a:gd name="T31" fmla="*/ 435 h 912"/>
                  <a:gd name="T32" fmla="*/ 550 w 786"/>
                  <a:gd name="T33" fmla="*/ 484 h 912"/>
                  <a:gd name="T34" fmla="*/ 609 w 786"/>
                  <a:gd name="T35" fmla="*/ 475 h 912"/>
                  <a:gd name="T36" fmla="*/ 702 w 786"/>
                  <a:gd name="T37" fmla="*/ 515 h 912"/>
                  <a:gd name="T38" fmla="*/ 785 w 786"/>
                  <a:gd name="T39" fmla="*/ 566 h 912"/>
                  <a:gd name="T40" fmla="*/ 750 w 786"/>
                  <a:gd name="T41" fmla="*/ 680 h 912"/>
                  <a:gd name="T42" fmla="*/ 704 w 786"/>
                  <a:gd name="T43" fmla="*/ 730 h 912"/>
                  <a:gd name="T44" fmla="*/ 659 w 786"/>
                  <a:gd name="T45" fmla="*/ 779 h 912"/>
                  <a:gd name="T46" fmla="*/ 619 w 786"/>
                  <a:gd name="T47" fmla="*/ 825 h 912"/>
                  <a:gd name="T48" fmla="*/ 601 w 786"/>
                  <a:gd name="T49" fmla="*/ 861 h 912"/>
                  <a:gd name="T50" fmla="*/ 569 w 786"/>
                  <a:gd name="T51" fmla="*/ 896 h 912"/>
                  <a:gd name="T52" fmla="*/ 558 w 786"/>
                  <a:gd name="T53" fmla="*/ 847 h 912"/>
                  <a:gd name="T54" fmla="*/ 584 w 786"/>
                  <a:gd name="T55" fmla="*/ 745 h 912"/>
                  <a:gd name="T56" fmla="*/ 581 w 786"/>
                  <a:gd name="T57" fmla="*/ 647 h 912"/>
                  <a:gd name="T58" fmla="*/ 529 w 786"/>
                  <a:gd name="T59" fmla="*/ 581 h 912"/>
                  <a:gd name="T60" fmla="*/ 539 w 786"/>
                  <a:gd name="T61" fmla="*/ 526 h 912"/>
                  <a:gd name="T62" fmla="*/ 493 w 786"/>
                  <a:gd name="T63" fmla="*/ 468 h 912"/>
                  <a:gd name="T64" fmla="*/ 444 w 786"/>
                  <a:gd name="T65" fmla="*/ 438 h 912"/>
                  <a:gd name="T66" fmla="*/ 369 w 786"/>
                  <a:gd name="T67" fmla="*/ 395 h 912"/>
                  <a:gd name="T68" fmla="*/ 326 w 786"/>
                  <a:gd name="T69" fmla="*/ 351 h 912"/>
                  <a:gd name="T70" fmla="*/ 326 w 786"/>
                  <a:gd name="T71" fmla="*/ 369 h 912"/>
                  <a:gd name="T72" fmla="*/ 281 w 786"/>
                  <a:gd name="T73" fmla="*/ 312 h 912"/>
                  <a:gd name="T74" fmla="*/ 253 w 786"/>
                  <a:gd name="T75" fmla="*/ 213 h 912"/>
                  <a:gd name="T76" fmla="*/ 237 w 786"/>
                  <a:gd name="T77" fmla="*/ 186 h 912"/>
                  <a:gd name="T78" fmla="*/ 194 w 786"/>
                  <a:gd name="T79" fmla="*/ 139 h 912"/>
                  <a:gd name="T80" fmla="*/ 120 w 786"/>
                  <a:gd name="T81" fmla="*/ 115 h 912"/>
                  <a:gd name="T82" fmla="*/ 83 w 786"/>
                  <a:gd name="T83" fmla="*/ 135 h 912"/>
                  <a:gd name="T84" fmla="*/ 46 w 786"/>
                  <a:gd name="T85" fmla="*/ 158 h 912"/>
                  <a:gd name="T86" fmla="*/ 19 w 786"/>
                  <a:gd name="T87" fmla="*/ 123 h 912"/>
                  <a:gd name="T88" fmla="*/ 7 w 786"/>
                  <a:gd name="T89" fmla="*/ 78 h 912"/>
                  <a:gd name="T90" fmla="*/ 22 w 786"/>
                  <a:gd name="T91" fmla="*/ 50 h 912"/>
                  <a:gd name="T92" fmla="*/ 75 w 786"/>
                  <a:gd name="T93" fmla="*/ 17 h 912"/>
                  <a:gd name="T94" fmla="*/ 203 w 786"/>
                  <a:gd name="T95" fmla="*/ 31 h 912"/>
                  <a:gd name="T96" fmla="*/ 264 w 786"/>
                  <a:gd name="T97" fmla="*/ 34 h 912"/>
                  <a:gd name="T98" fmla="*/ 358 w 786"/>
                  <a:gd name="T99" fmla="*/ 59 h 912"/>
                  <a:gd name="T100" fmla="*/ 427 w 786"/>
                  <a:gd name="T101" fmla="*/ 43 h 912"/>
                  <a:gd name="T102" fmla="*/ 446 w 786"/>
                  <a:gd name="T103" fmla="*/ 10 h 912"/>
                  <a:gd name="T104" fmla="*/ 481 w 786"/>
                  <a:gd name="T105" fmla="*/ 41 h 912"/>
                  <a:gd name="T106" fmla="*/ 258 w 786"/>
                  <a:gd name="T107" fmla="*/ 69 h 912"/>
                  <a:gd name="T108" fmla="*/ 332 w 786"/>
                  <a:gd name="T109" fmla="*/ 108 h 912"/>
                  <a:gd name="T110" fmla="*/ 320 w 786"/>
                  <a:gd name="T111" fmla="*/ 106 h 912"/>
                  <a:gd name="T112" fmla="*/ 424 w 786"/>
                  <a:gd name="T113" fmla="*/ 200 h 912"/>
                  <a:gd name="T114" fmla="*/ 458 w 786"/>
                  <a:gd name="T115" fmla="*/ 235 h 912"/>
                  <a:gd name="T116" fmla="*/ 487 w 786"/>
                  <a:gd name="T117" fmla="*/ 216 h 912"/>
                  <a:gd name="T118" fmla="*/ 481 w 786"/>
                  <a:gd name="T119" fmla="*/ 271 h 912"/>
                  <a:gd name="T120" fmla="*/ 533 w 786"/>
                  <a:gd name="T121" fmla="*/ 253 h 912"/>
                  <a:gd name="T122" fmla="*/ 518 w 786"/>
                  <a:gd name="T123" fmla="*/ 269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86" h="912">
                    <a:moveTo>
                      <a:pt x="478" y="50"/>
                    </a:moveTo>
                    <a:cubicBezTo>
                      <a:pt x="479" y="53"/>
                      <a:pt x="483" y="48"/>
                      <a:pt x="481" y="55"/>
                    </a:cubicBezTo>
                    <a:cubicBezTo>
                      <a:pt x="483" y="55"/>
                      <a:pt x="484" y="55"/>
                      <a:pt x="486" y="55"/>
                    </a:cubicBezTo>
                    <a:cubicBezTo>
                      <a:pt x="488" y="53"/>
                      <a:pt x="489" y="51"/>
                      <a:pt x="489" y="47"/>
                    </a:cubicBezTo>
                    <a:cubicBezTo>
                      <a:pt x="491" y="46"/>
                      <a:pt x="492" y="45"/>
                      <a:pt x="492" y="43"/>
                    </a:cubicBezTo>
                    <a:cubicBezTo>
                      <a:pt x="497" y="45"/>
                      <a:pt x="493" y="38"/>
                      <a:pt x="498" y="40"/>
                    </a:cubicBezTo>
                    <a:cubicBezTo>
                      <a:pt x="498" y="36"/>
                      <a:pt x="498" y="33"/>
                      <a:pt x="498" y="29"/>
                    </a:cubicBezTo>
                    <a:cubicBezTo>
                      <a:pt x="503" y="29"/>
                      <a:pt x="505" y="28"/>
                      <a:pt x="510" y="29"/>
                    </a:cubicBezTo>
                    <a:cubicBezTo>
                      <a:pt x="511" y="30"/>
                      <a:pt x="510" y="33"/>
                      <a:pt x="511" y="34"/>
                    </a:cubicBezTo>
                    <a:cubicBezTo>
                      <a:pt x="511" y="34"/>
                      <a:pt x="513" y="34"/>
                      <a:pt x="514" y="34"/>
                    </a:cubicBezTo>
                    <a:cubicBezTo>
                      <a:pt x="516" y="34"/>
                      <a:pt x="516" y="36"/>
                      <a:pt x="518" y="37"/>
                    </a:cubicBezTo>
                    <a:cubicBezTo>
                      <a:pt x="519" y="41"/>
                      <a:pt x="517" y="43"/>
                      <a:pt x="514" y="44"/>
                    </a:cubicBezTo>
                    <a:cubicBezTo>
                      <a:pt x="517" y="46"/>
                      <a:pt x="516" y="52"/>
                      <a:pt x="520" y="53"/>
                    </a:cubicBezTo>
                    <a:cubicBezTo>
                      <a:pt x="519" y="57"/>
                      <a:pt x="515" y="57"/>
                      <a:pt x="514" y="60"/>
                    </a:cubicBezTo>
                    <a:cubicBezTo>
                      <a:pt x="511" y="60"/>
                      <a:pt x="510" y="63"/>
                      <a:pt x="510" y="60"/>
                    </a:cubicBezTo>
                    <a:cubicBezTo>
                      <a:pt x="507" y="62"/>
                      <a:pt x="507" y="66"/>
                      <a:pt x="505" y="68"/>
                    </a:cubicBezTo>
                    <a:cubicBezTo>
                      <a:pt x="503" y="67"/>
                      <a:pt x="506" y="64"/>
                      <a:pt x="499" y="65"/>
                    </a:cubicBezTo>
                    <a:cubicBezTo>
                      <a:pt x="499" y="63"/>
                      <a:pt x="501" y="64"/>
                      <a:pt x="502" y="63"/>
                    </a:cubicBezTo>
                    <a:cubicBezTo>
                      <a:pt x="499" y="59"/>
                      <a:pt x="494" y="65"/>
                      <a:pt x="489" y="63"/>
                    </a:cubicBezTo>
                    <a:cubicBezTo>
                      <a:pt x="490" y="68"/>
                      <a:pt x="489" y="67"/>
                      <a:pt x="489" y="72"/>
                    </a:cubicBezTo>
                    <a:cubicBezTo>
                      <a:pt x="487" y="72"/>
                      <a:pt x="488" y="71"/>
                      <a:pt x="487" y="69"/>
                    </a:cubicBezTo>
                    <a:cubicBezTo>
                      <a:pt x="484" y="70"/>
                      <a:pt x="485" y="75"/>
                      <a:pt x="480" y="74"/>
                    </a:cubicBezTo>
                    <a:cubicBezTo>
                      <a:pt x="480" y="75"/>
                      <a:pt x="483" y="75"/>
                      <a:pt x="483" y="77"/>
                    </a:cubicBezTo>
                    <a:cubicBezTo>
                      <a:pt x="483" y="79"/>
                      <a:pt x="481" y="80"/>
                      <a:pt x="481" y="83"/>
                    </a:cubicBezTo>
                    <a:cubicBezTo>
                      <a:pt x="478" y="79"/>
                      <a:pt x="474" y="88"/>
                      <a:pt x="472" y="87"/>
                    </a:cubicBezTo>
                    <a:cubicBezTo>
                      <a:pt x="472" y="86"/>
                      <a:pt x="470" y="85"/>
                      <a:pt x="470" y="90"/>
                    </a:cubicBezTo>
                    <a:cubicBezTo>
                      <a:pt x="468" y="90"/>
                      <a:pt x="466" y="90"/>
                      <a:pt x="464" y="90"/>
                    </a:cubicBezTo>
                    <a:cubicBezTo>
                      <a:pt x="462" y="91"/>
                      <a:pt x="462" y="94"/>
                      <a:pt x="462" y="96"/>
                    </a:cubicBezTo>
                    <a:cubicBezTo>
                      <a:pt x="460" y="94"/>
                      <a:pt x="459" y="95"/>
                      <a:pt x="459" y="98"/>
                    </a:cubicBezTo>
                    <a:cubicBezTo>
                      <a:pt x="456" y="95"/>
                      <a:pt x="455" y="97"/>
                      <a:pt x="452" y="98"/>
                    </a:cubicBezTo>
                    <a:cubicBezTo>
                      <a:pt x="453" y="99"/>
                      <a:pt x="453" y="101"/>
                      <a:pt x="453" y="103"/>
                    </a:cubicBezTo>
                    <a:cubicBezTo>
                      <a:pt x="450" y="100"/>
                      <a:pt x="451" y="104"/>
                      <a:pt x="449" y="108"/>
                    </a:cubicBezTo>
                    <a:cubicBezTo>
                      <a:pt x="447" y="111"/>
                      <a:pt x="443" y="114"/>
                      <a:pt x="443" y="121"/>
                    </a:cubicBezTo>
                    <a:cubicBezTo>
                      <a:pt x="439" y="123"/>
                      <a:pt x="438" y="127"/>
                      <a:pt x="435" y="130"/>
                    </a:cubicBezTo>
                    <a:cubicBezTo>
                      <a:pt x="436" y="132"/>
                      <a:pt x="437" y="130"/>
                      <a:pt x="437" y="130"/>
                    </a:cubicBezTo>
                    <a:cubicBezTo>
                      <a:pt x="439" y="130"/>
                      <a:pt x="437" y="131"/>
                      <a:pt x="438" y="132"/>
                    </a:cubicBezTo>
                    <a:cubicBezTo>
                      <a:pt x="439" y="132"/>
                      <a:pt x="441" y="134"/>
                      <a:pt x="441" y="135"/>
                    </a:cubicBezTo>
                    <a:cubicBezTo>
                      <a:pt x="443" y="135"/>
                      <a:pt x="444" y="131"/>
                      <a:pt x="447" y="135"/>
                    </a:cubicBezTo>
                    <a:cubicBezTo>
                      <a:pt x="448" y="135"/>
                      <a:pt x="449" y="136"/>
                      <a:pt x="450" y="136"/>
                    </a:cubicBezTo>
                    <a:cubicBezTo>
                      <a:pt x="450" y="138"/>
                      <a:pt x="450" y="140"/>
                      <a:pt x="450" y="142"/>
                    </a:cubicBezTo>
                    <a:cubicBezTo>
                      <a:pt x="451" y="144"/>
                      <a:pt x="453" y="143"/>
                      <a:pt x="453" y="145"/>
                    </a:cubicBezTo>
                    <a:cubicBezTo>
                      <a:pt x="454" y="146"/>
                      <a:pt x="457" y="146"/>
                      <a:pt x="456" y="149"/>
                    </a:cubicBezTo>
                    <a:cubicBezTo>
                      <a:pt x="464" y="148"/>
                      <a:pt x="470" y="151"/>
                      <a:pt x="474" y="149"/>
                    </a:cubicBezTo>
                    <a:cubicBezTo>
                      <a:pt x="475" y="155"/>
                      <a:pt x="481" y="153"/>
                      <a:pt x="484" y="157"/>
                    </a:cubicBezTo>
                    <a:cubicBezTo>
                      <a:pt x="485" y="158"/>
                      <a:pt x="486" y="157"/>
                      <a:pt x="486" y="158"/>
                    </a:cubicBezTo>
                    <a:cubicBezTo>
                      <a:pt x="486" y="161"/>
                      <a:pt x="487" y="158"/>
                      <a:pt x="487" y="158"/>
                    </a:cubicBezTo>
                    <a:cubicBezTo>
                      <a:pt x="489" y="158"/>
                      <a:pt x="489" y="161"/>
                      <a:pt x="490" y="161"/>
                    </a:cubicBezTo>
                    <a:cubicBezTo>
                      <a:pt x="493" y="162"/>
                      <a:pt x="495" y="160"/>
                      <a:pt x="495" y="164"/>
                    </a:cubicBezTo>
                    <a:cubicBezTo>
                      <a:pt x="503" y="164"/>
                      <a:pt x="507" y="167"/>
                      <a:pt x="514" y="167"/>
                    </a:cubicBezTo>
                    <a:cubicBezTo>
                      <a:pt x="514" y="172"/>
                      <a:pt x="513" y="176"/>
                      <a:pt x="515" y="179"/>
                    </a:cubicBezTo>
                    <a:cubicBezTo>
                      <a:pt x="515" y="179"/>
                      <a:pt x="517" y="181"/>
                      <a:pt x="517" y="181"/>
                    </a:cubicBezTo>
                    <a:cubicBezTo>
                      <a:pt x="517" y="182"/>
                      <a:pt x="516" y="184"/>
                      <a:pt x="515" y="183"/>
                    </a:cubicBezTo>
                    <a:cubicBezTo>
                      <a:pt x="516" y="185"/>
                      <a:pt x="518" y="184"/>
                      <a:pt x="518" y="185"/>
                    </a:cubicBezTo>
                    <a:cubicBezTo>
                      <a:pt x="519" y="185"/>
                      <a:pt x="516" y="189"/>
                      <a:pt x="520" y="188"/>
                    </a:cubicBezTo>
                    <a:cubicBezTo>
                      <a:pt x="519" y="189"/>
                      <a:pt x="518" y="190"/>
                      <a:pt x="518" y="192"/>
                    </a:cubicBezTo>
                    <a:cubicBezTo>
                      <a:pt x="519" y="194"/>
                      <a:pt x="520" y="193"/>
                      <a:pt x="520" y="192"/>
                    </a:cubicBezTo>
                    <a:cubicBezTo>
                      <a:pt x="522" y="192"/>
                      <a:pt x="521" y="195"/>
                      <a:pt x="521" y="195"/>
                    </a:cubicBezTo>
                    <a:cubicBezTo>
                      <a:pt x="522" y="196"/>
                      <a:pt x="524" y="195"/>
                      <a:pt x="524" y="195"/>
                    </a:cubicBezTo>
                    <a:cubicBezTo>
                      <a:pt x="526" y="197"/>
                      <a:pt x="532" y="197"/>
                      <a:pt x="536" y="195"/>
                    </a:cubicBezTo>
                    <a:cubicBezTo>
                      <a:pt x="538" y="189"/>
                      <a:pt x="538" y="186"/>
                      <a:pt x="536" y="181"/>
                    </a:cubicBezTo>
                    <a:cubicBezTo>
                      <a:pt x="537" y="179"/>
                      <a:pt x="534" y="180"/>
                      <a:pt x="533" y="179"/>
                    </a:cubicBezTo>
                    <a:cubicBezTo>
                      <a:pt x="532" y="177"/>
                      <a:pt x="536" y="171"/>
                      <a:pt x="530" y="173"/>
                    </a:cubicBezTo>
                    <a:cubicBezTo>
                      <a:pt x="531" y="172"/>
                      <a:pt x="534" y="172"/>
                      <a:pt x="533" y="169"/>
                    </a:cubicBezTo>
                    <a:cubicBezTo>
                      <a:pt x="539" y="170"/>
                      <a:pt x="539" y="166"/>
                      <a:pt x="544" y="166"/>
                    </a:cubicBezTo>
                    <a:cubicBezTo>
                      <a:pt x="546" y="166"/>
                      <a:pt x="544" y="162"/>
                      <a:pt x="545" y="161"/>
                    </a:cubicBezTo>
                    <a:cubicBezTo>
                      <a:pt x="545" y="161"/>
                      <a:pt x="549" y="163"/>
                      <a:pt x="550" y="161"/>
                    </a:cubicBezTo>
                    <a:cubicBezTo>
                      <a:pt x="546" y="155"/>
                      <a:pt x="551" y="149"/>
                      <a:pt x="548" y="145"/>
                    </a:cubicBezTo>
                    <a:cubicBezTo>
                      <a:pt x="548" y="143"/>
                      <a:pt x="546" y="145"/>
                      <a:pt x="547" y="145"/>
                    </a:cubicBezTo>
                    <a:cubicBezTo>
                      <a:pt x="544" y="143"/>
                      <a:pt x="547" y="140"/>
                      <a:pt x="542" y="141"/>
                    </a:cubicBezTo>
                    <a:cubicBezTo>
                      <a:pt x="542" y="138"/>
                      <a:pt x="540" y="137"/>
                      <a:pt x="541" y="135"/>
                    </a:cubicBezTo>
                    <a:cubicBezTo>
                      <a:pt x="540" y="131"/>
                      <a:pt x="542" y="130"/>
                      <a:pt x="545" y="130"/>
                    </a:cubicBezTo>
                    <a:cubicBezTo>
                      <a:pt x="542" y="129"/>
                      <a:pt x="547" y="120"/>
                      <a:pt x="541" y="120"/>
                    </a:cubicBezTo>
                    <a:cubicBezTo>
                      <a:pt x="542" y="119"/>
                      <a:pt x="542" y="117"/>
                      <a:pt x="542" y="115"/>
                    </a:cubicBezTo>
                    <a:cubicBezTo>
                      <a:pt x="542" y="116"/>
                      <a:pt x="540" y="115"/>
                      <a:pt x="541" y="114"/>
                    </a:cubicBezTo>
                    <a:cubicBezTo>
                      <a:pt x="541" y="113"/>
                      <a:pt x="542" y="114"/>
                      <a:pt x="542" y="112"/>
                    </a:cubicBezTo>
                    <a:cubicBezTo>
                      <a:pt x="542" y="111"/>
                      <a:pt x="541" y="111"/>
                      <a:pt x="541" y="109"/>
                    </a:cubicBezTo>
                    <a:cubicBezTo>
                      <a:pt x="541" y="108"/>
                      <a:pt x="544" y="104"/>
                      <a:pt x="541" y="103"/>
                    </a:cubicBezTo>
                    <a:cubicBezTo>
                      <a:pt x="541" y="101"/>
                      <a:pt x="553" y="100"/>
                      <a:pt x="551" y="105"/>
                    </a:cubicBezTo>
                    <a:cubicBezTo>
                      <a:pt x="557" y="105"/>
                      <a:pt x="565" y="106"/>
                      <a:pt x="567" y="102"/>
                    </a:cubicBezTo>
                    <a:cubicBezTo>
                      <a:pt x="571" y="106"/>
                      <a:pt x="578" y="106"/>
                      <a:pt x="578" y="114"/>
                    </a:cubicBezTo>
                    <a:cubicBezTo>
                      <a:pt x="582" y="114"/>
                      <a:pt x="586" y="114"/>
                      <a:pt x="590" y="114"/>
                    </a:cubicBezTo>
                    <a:cubicBezTo>
                      <a:pt x="589" y="116"/>
                      <a:pt x="591" y="117"/>
                      <a:pt x="593" y="117"/>
                    </a:cubicBezTo>
                    <a:cubicBezTo>
                      <a:pt x="593" y="120"/>
                      <a:pt x="592" y="123"/>
                      <a:pt x="593" y="126"/>
                    </a:cubicBezTo>
                    <a:cubicBezTo>
                      <a:pt x="593" y="129"/>
                      <a:pt x="596" y="132"/>
                      <a:pt x="594" y="133"/>
                    </a:cubicBezTo>
                    <a:cubicBezTo>
                      <a:pt x="594" y="135"/>
                      <a:pt x="597" y="134"/>
                      <a:pt x="598" y="135"/>
                    </a:cubicBezTo>
                    <a:cubicBezTo>
                      <a:pt x="598" y="139"/>
                      <a:pt x="604" y="137"/>
                      <a:pt x="600" y="141"/>
                    </a:cubicBezTo>
                    <a:cubicBezTo>
                      <a:pt x="606" y="142"/>
                      <a:pt x="608" y="138"/>
                      <a:pt x="613" y="139"/>
                    </a:cubicBezTo>
                    <a:cubicBezTo>
                      <a:pt x="614" y="137"/>
                      <a:pt x="613" y="136"/>
                      <a:pt x="612" y="136"/>
                    </a:cubicBezTo>
                    <a:cubicBezTo>
                      <a:pt x="613" y="133"/>
                      <a:pt x="614" y="133"/>
                      <a:pt x="616" y="135"/>
                    </a:cubicBezTo>
                    <a:cubicBezTo>
                      <a:pt x="614" y="130"/>
                      <a:pt x="620" y="130"/>
                      <a:pt x="621" y="129"/>
                    </a:cubicBezTo>
                    <a:cubicBezTo>
                      <a:pt x="622" y="127"/>
                      <a:pt x="619" y="127"/>
                      <a:pt x="619" y="127"/>
                    </a:cubicBezTo>
                    <a:cubicBezTo>
                      <a:pt x="619" y="126"/>
                      <a:pt x="622" y="125"/>
                      <a:pt x="625" y="124"/>
                    </a:cubicBezTo>
                    <a:cubicBezTo>
                      <a:pt x="622" y="128"/>
                      <a:pt x="624" y="127"/>
                      <a:pt x="628" y="132"/>
                    </a:cubicBezTo>
                    <a:cubicBezTo>
                      <a:pt x="630" y="134"/>
                      <a:pt x="631" y="137"/>
                      <a:pt x="637" y="138"/>
                    </a:cubicBezTo>
                    <a:cubicBezTo>
                      <a:pt x="637" y="139"/>
                      <a:pt x="634" y="139"/>
                      <a:pt x="634" y="141"/>
                    </a:cubicBezTo>
                    <a:cubicBezTo>
                      <a:pt x="635" y="142"/>
                      <a:pt x="637" y="142"/>
                      <a:pt x="637" y="145"/>
                    </a:cubicBezTo>
                    <a:cubicBezTo>
                      <a:pt x="639" y="146"/>
                      <a:pt x="638" y="142"/>
                      <a:pt x="639" y="142"/>
                    </a:cubicBezTo>
                    <a:cubicBezTo>
                      <a:pt x="642" y="141"/>
                      <a:pt x="637" y="148"/>
                      <a:pt x="643" y="146"/>
                    </a:cubicBezTo>
                    <a:cubicBezTo>
                      <a:pt x="640" y="150"/>
                      <a:pt x="644" y="152"/>
                      <a:pt x="640" y="155"/>
                    </a:cubicBezTo>
                    <a:cubicBezTo>
                      <a:pt x="640" y="158"/>
                      <a:pt x="644" y="157"/>
                      <a:pt x="646" y="158"/>
                    </a:cubicBezTo>
                    <a:cubicBezTo>
                      <a:pt x="646" y="159"/>
                      <a:pt x="644" y="160"/>
                      <a:pt x="644" y="161"/>
                    </a:cubicBezTo>
                    <a:cubicBezTo>
                      <a:pt x="645" y="162"/>
                      <a:pt x="648" y="162"/>
                      <a:pt x="649" y="163"/>
                    </a:cubicBezTo>
                    <a:cubicBezTo>
                      <a:pt x="650" y="163"/>
                      <a:pt x="651" y="165"/>
                      <a:pt x="652" y="166"/>
                    </a:cubicBezTo>
                    <a:cubicBezTo>
                      <a:pt x="654" y="167"/>
                      <a:pt x="657" y="168"/>
                      <a:pt x="659" y="170"/>
                    </a:cubicBezTo>
                    <a:cubicBezTo>
                      <a:pt x="661" y="171"/>
                      <a:pt x="663" y="164"/>
                      <a:pt x="664" y="169"/>
                    </a:cubicBezTo>
                    <a:cubicBezTo>
                      <a:pt x="664" y="173"/>
                      <a:pt x="660" y="173"/>
                      <a:pt x="656" y="173"/>
                    </a:cubicBezTo>
                    <a:cubicBezTo>
                      <a:pt x="659" y="176"/>
                      <a:pt x="663" y="177"/>
                      <a:pt x="668" y="178"/>
                    </a:cubicBezTo>
                    <a:cubicBezTo>
                      <a:pt x="668" y="180"/>
                      <a:pt x="669" y="180"/>
                      <a:pt x="671" y="181"/>
                    </a:cubicBezTo>
                    <a:cubicBezTo>
                      <a:pt x="671" y="183"/>
                      <a:pt x="671" y="185"/>
                      <a:pt x="674" y="185"/>
                    </a:cubicBezTo>
                    <a:cubicBezTo>
                      <a:pt x="673" y="187"/>
                      <a:pt x="672" y="189"/>
                      <a:pt x="673" y="192"/>
                    </a:cubicBezTo>
                    <a:cubicBezTo>
                      <a:pt x="670" y="193"/>
                      <a:pt x="667" y="193"/>
                      <a:pt x="664" y="195"/>
                    </a:cubicBezTo>
                    <a:cubicBezTo>
                      <a:pt x="663" y="196"/>
                      <a:pt x="664" y="197"/>
                      <a:pt x="662" y="197"/>
                    </a:cubicBezTo>
                    <a:cubicBezTo>
                      <a:pt x="661" y="197"/>
                      <a:pt x="659" y="197"/>
                      <a:pt x="659" y="198"/>
                    </a:cubicBezTo>
                    <a:cubicBezTo>
                      <a:pt x="659" y="201"/>
                      <a:pt x="656" y="199"/>
                      <a:pt x="656" y="198"/>
                    </a:cubicBezTo>
                    <a:cubicBezTo>
                      <a:pt x="656" y="199"/>
                      <a:pt x="654" y="201"/>
                      <a:pt x="653" y="201"/>
                    </a:cubicBezTo>
                    <a:cubicBezTo>
                      <a:pt x="653" y="202"/>
                      <a:pt x="652" y="205"/>
                      <a:pt x="652" y="206"/>
                    </a:cubicBezTo>
                    <a:cubicBezTo>
                      <a:pt x="651" y="207"/>
                      <a:pt x="645" y="205"/>
                      <a:pt x="649" y="207"/>
                    </a:cubicBezTo>
                    <a:cubicBezTo>
                      <a:pt x="647" y="210"/>
                      <a:pt x="642" y="209"/>
                      <a:pt x="640" y="209"/>
                    </a:cubicBezTo>
                    <a:cubicBezTo>
                      <a:pt x="637" y="209"/>
                      <a:pt x="634" y="209"/>
                      <a:pt x="631" y="209"/>
                    </a:cubicBezTo>
                    <a:cubicBezTo>
                      <a:pt x="629" y="209"/>
                      <a:pt x="629" y="208"/>
                      <a:pt x="627" y="207"/>
                    </a:cubicBezTo>
                    <a:cubicBezTo>
                      <a:pt x="620" y="206"/>
                      <a:pt x="613" y="208"/>
                      <a:pt x="607" y="209"/>
                    </a:cubicBezTo>
                    <a:cubicBezTo>
                      <a:pt x="602" y="211"/>
                      <a:pt x="600" y="217"/>
                      <a:pt x="594" y="218"/>
                    </a:cubicBezTo>
                    <a:cubicBezTo>
                      <a:pt x="597" y="221"/>
                      <a:pt x="591" y="221"/>
                      <a:pt x="590" y="224"/>
                    </a:cubicBezTo>
                    <a:cubicBezTo>
                      <a:pt x="590" y="225"/>
                      <a:pt x="591" y="226"/>
                      <a:pt x="591" y="228"/>
                    </a:cubicBezTo>
                    <a:cubicBezTo>
                      <a:pt x="593" y="227"/>
                      <a:pt x="593" y="224"/>
                      <a:pt x="595" y="222"/>
                    </a:cubicBezTo>
                    <a:cubicBezTo>
                      <a:pt x="597" y="221"/>
                      <a:pt x="601" y="222"/>
                      <a:pt x="601" y="219"/>
                    </a:cubicBezTo>
                    <a:cubicBezTo>
                      <a:pt x="602" y="214"/>
                      <a:pt x="604" y="223"/>
                      <a:pt x="604" y="216"/>
                    </a:cubicBezTo>
                    <a:cubicBezTo>
                      <a:pt x="606" y="215"/>
                      <a:pt x="607" y="218"/>
                      <a:pt x="607" y="218"/>
                    </a:cubicBezTo>
                    <a:cubicBezTo>
                      <a:pt x="609" y="217"/>
                      <a:pt x="608" y="215"/>
                      <a:pt x="609" y="215"/>
                    </a:cubicBezTo>
                    <a:cubicBezTo>
                      <a:pt x="612" y="214"/>
                      <a:pt x="614" y="215"/>
                      <a:pt x="619" y="215"/>
                    </a:cubicBezTo>
                    <a:cubicBezTo>
                      <a:pt x="619" y="216"/>
                      <a:pt x="621" y="215"/>
                      <a:pt x="621" y="215"/>
                    </a:cubicBezTo>
                    <a:cubicBezTo>
                      <a:pt x="623" y="214"/>
                      <a:pt x="623" y="223"/>
                      <a:pt x="619" y="221"/>
                    </a:cubicBezTo>
                    <a:cubicBezTo>
                      <a:pt x="623" y="224"/>
                      <a:pt x="616" y="225"/>
                      <a:pt x="618" y="231"/>
                    </a:cubicBezTo>
                    <a:cubicBezTo>
                      <a:pt x="619" y="232"/>
                      <a:pt x="619" y="233"/>
                      <a:pt x="619" y="235"/>
                    </a:cubicBezTo>
                    <a:cubicBezTo>
                      <a:pt x="620" y="234"/>
                      <a:pt x="622" y="234"/>
                      <a:pt x="622" y="235"/>
                    </a:cubicBezTo>
                    <a:cubicBezTo>
                      <a:pt x="622" y="237"/>
                      <a:pt x="624" y="236"/>
                      <a:pt x="625" y="237"/>
                    </a:cubicBezTo>
                    <a:cubicBezTo>
                      <a:pt x="626" y="237"/>
                      <a:pt x="627" y="240"/>
                      <a:pt x="628" y="240"/>
                    </a:cubicBezTo>
                    <a:cubicBezTo>
                      <a:pt x="629" y="240"/>
                      <a:pt x="630" y="240"/>
                      <a:pt x="631" y="240"/>
                    </a:cubicBezTo>
                    <a:cubicBezTo>
                      <a:pt x="632" y="240"/>
                      <a:pt x="632" y="241"/>
                      <a:pt x="633" y="241"/>
                    </a:cubicBezTo>
                    <a:cubicBezTo>
                      <a:pt x="635" y="242"/>
                      <a:pt x="637" y="238"/>
                      <a:pt x="639" y="241"/>
                    </a:cubicBezTo>
                    <a:cubicBezTo>
                      <a:pt x="640" y="242"/>
                      <a:pt x="639" y="239"/>
                      <a:pt x="640" y="238"/>
                    </a:cubicBezTo>
                    <a:cubicBezTo>
                      <a:pt x="640" y="238"/>
                      <a:pt x="643" y="239"/>
                      <a:pt x="643" y="238"/>
                    </a:cubicBezTo>
                    <a:cubicBezTo>
                      <a:pt x="644" y="237"/>
                      <a:pt x="642" y="235"/>
                      <a:pt x="643" y="234"/>
                    </a:cubicBezTo>
                    <a:cubicBezTo>
                      <a:pt x="645" y="233"/>
                      <a:pt x="646" y="235"/>
                      <a:pt x="646" y="237"/>
                    </a:cubicBezTo>
                    <a:cubicBezTo>
                      <a:pt x="647" y="239"/>
                      <a:pt x="651" y="238"/>
                      <a:pt x="649" y="243"/>
                    </a:cubicBezTo>
                    <a:cubicBezTo>
                      <a:pt x="647" y="244"/>
                      <a:pt x="646" y="241"/>
                      <a:pt x="644" y="241"/>
                    </a:cubicBezTo>
                    <a:cubicBezTo>
                      <a:pt x="642" y="242"/>
                      <a:pt x="642" y="245"/>
                      <a:pt x="640" y="246"/>
                    </a:cubicBezTo>
                    <a:cubicBezTo>
                      <a:pt x="639" y="246"/>
                      <a:pt x="637" y="245"/>
                      <a:pt x="636" y="246"/>
                    </a:cubicBezTo>
                    <a:cubicBezTo>
                      <a:pt x="633" y="246"/>
                      <a:pt x="634" y="250"/>
                      <a:pt x="628" y="249"/>
                    </a:cubicBezTo>
                    <a:cubicBezTo>
                      <a:pt x="625" y="248"/>
                      <a:pt x="626" y="252"/>
                      <a:pt x="625" y="253"/>
                    </a:cubicBezTo>
                    <a:cubicBezTo>
                      <a:pt x="624" y="254"/>
                      <a:pt x="623" y="252"/>
                      <a:pt x="624" y="252"/>
                    </a:cubicBezTo>
                    <a:cubicBezTo>
                      <a:pt x="621" y="254"/>
                      <a:pt x="621" y="257"/>
                      <a:pt x="616" y="256"/>
                    </a:cubicBezTo>
                    <a:cubicBezTo>
                      <a:pt x="619" y="253"/>
                      <a:pt x="616" y="254"/>
                      <a:pt x="616" y="250"/>
                    </a:cubicBezTo>
                    <a:cubicBezTo>
                      <a:pt x="619" y="249"/>
                      <a:pt x="621" y="245"/>
                      <a:pt x="624" y="249"/>
                    </a:cubicBezTo>
                    <a:cubicBezTo>
                      <a:pt x="625" y="244"/>
                      <a:pt x="621" y="244"/>
                      <a:pt x="619" y="243"/>
                    </a:cubicBezTo>
                    <a:cubicBezTo>
                      <a:pt x="616" y="241"/>
                      <a:pt x="613" y="247"/>
                      <a:pt x="610" y="247"/>
                    </a:cubicBezTo>
                    <a:cubicBezTo>
                      <a:pt x="610" y="247"/>
                      <a:pt x="606" y="248"/>
                      <a:pt x="606" y="249"/>
                    </a:cubicBezTo>
                    <a:cubicBezTo>
                      <a:pt x="605" y="249"/>
                      <a:pt x="604" y="250"/>
                      <a:pt x="604" y="252"/>
                    </a:cubicBezTo>
                    <a:cubicBezTo>
                      <a:pt x="596" y="250"/>
                      <a:pt x="597" y="256"/>
                      <a:pt x="590" y="253"/>
                    </a:cubicBezTo>
                    <a:cubicBezTo>
                      <a:pt x="592" y="255"/>
                      <a:pt x="594" y="256"/>
                      <a:pt x="587" y="256"/>
                    </a:cubicBezTo>
                    <a:cubicBezTo>
                      <a:pt x="584" y="259"/>
                      <a:pt x="582" y="266"/>
                      <a:pt x="587" y="268"/>
                    </a:cubicBezTo>
                    <a:cubicBezTo>
                      <a:pt x="587" y="271"/>
                      <a:pt x="583" y="270"/>
                      <a:pt x="584" y="274"/>
                    </a:cubicBezTo>
                    <a:cubicBezTo>
                      <a:pt x="582" y="274"/>
                      <a:pt x="581" y="273"/>
                      <a:pt x="579" y="274"/>
                    </a:cubicBezTo>
                    <a:cubicBezTo>
                      <a:pt x="577" y="274"/>
                      <a:pt x="577" y="276"/>
                      <a:pt x="576" y="277"/>
                    </a:cubicBezTo>
                    <a:cubicBezTo>
                      <a:pt x="574" y="278"/>
                      <a:pt x="569" y="277"/>
                      <a:pt x="567" y="280"/>
                    </a:cubicBezTo>
                    <a:cubicBezTo>
                      <a:pt x="567" y="281"/>
                      <a:pt x="565" y="282"/>
                      <a:pt x="564" y="283"/>
                    </a:cubicBezTo>
                    <a:cubicBezTo>
                      <a:pt x="563" y="285"/>
                      <a:pt x="562" y="288"/>
                      <a:pt x="560" y="290"/>
                    </a:cubicBezTo>
                    <a:cubicBezTo>
                      <a:pt x="559" y="292"/>
                      <a:pt x="556" y="292"/>
                      <a:pt x="557" y="298"/>
                    </a:cubicBezTo>
                    <a:cubicBezTo>
                      <a:pt x="554" y="297"/>
                      <a:pt x="554" y="294"/>
                      <a:pt x="551" y="293"/>
                    </a:cubicBezTo>
                    <a:cubicBezTo>
                      <a:pt x="549" y="293"/>
                      <a:pt x="550" y="296"/>
                      <a:pt x="548" y="296"/>
                    </a:cubicBezTo>
                    <a:cubicBezTo>
                      <a:pt x="553" y="302"/>
                      <a:pt x="553" y="307"/>
                      <a:pt x="554" y="315"/>
                    </a:cubicBezTo>
                    <a:cubicBezTo>
                      <a:pt x="551" y="314"/>
                      <a:pt x="552" y="318"/>
                      <a:pt x="551" y="318"/>
                    </a:cubicBezTo>
                    <a:cubicBezTo>
                      <a:pt x="551" y="319"/>
                      <a:pt x="548" y="318"/>
                      <a:pt x="548" y="318"/>
                    </a:cubicBezTo>
                    <a:cubicBezTo>
                      <a:pt x="547" y="320"/>
                      <a:pt x="547" y="320"/>
                      <a:pt x="545" y="321"/>
                    </a:cubicBezTo>
                    <a:cubicBezTo>
                      <a:pt x="544" y="322"/>
                      <a:pt x="542" y="325"/>
                      <a:pt x="541" y="326"/>
                    </a:cubicBezTo>
                    <a:cubicBezTo>
                      <a:pt x="539" y="327"/>
                      <a:pt x="536" y="325"/>
                      <a:pt x="535" y="327"/>
                    </a:cubicBezTo>
                    <a:cubicBezTo>
                      <a:pt x="531" y="328"/>
                      <a:pt x="530" y="332"/>
                      <a:pt x="529" y="335"/>
                    </a:cubicBezTo>
                    <a:cubicBezTo>
                      <a:pt x="525" y="335"/>
                      <a:pt x="526" y="339"/>
                      <a:pt x="521" y="339"/>
                    </a:cubicBezTo>
                    <a:cubicBezTo>
                      <a:pt x="523" y="344"/>
                      <a:pt x="518" y="355"/>
                      <a:pt x="524" y="355"/>
                    </a:cubicBezTo>
                    <a:cubicBezTo>
                      <a:pt x="521" y="361"/>
                      <a:pt x="527" y="361"/>
                      <a:pt x="526" y="369"/>
                    </a:cubicBezTo>
                    <a:cubicBezTo>
                      <a:pt x="526" y="370"/>
                      <a:pt x="528" y="370"/>
                      <a:pt x="529" y="370"/>
                    </a:cubicBezTo>
                    <a:cubicBezTo>
                      <a:pt x="527" y="375"/>
                      <a:pt x="529" y="374"/>
                      <a:pt x="529" y="381"/>
                    </a:cubicBezTo>
                    <a:cubicBezTo>
                      <a:pt x="526" y="381"/>
                      <a:pt x="524" y="382"/>
                      <a:pt x="523" y="384"/>
                    </a:cubicBezTo>
                    <a:cubicBezTo>
                      <a:pt x="521" y="384"/>
                      <a:pt x="522" y="381"/>
                      <a:pt x="521" y="379"/>
                    </a:cubicBezTo>
                    <a:cubicBezTo>
                      <a:pt x="520" y="378"/>
                      <a:pt x="518" y="379"/>
                      <a:pt x="517" y="378"/>
                    </a:cubicBezTo>
                    <a:cubicBezTo>
                      <a:pt x="516" y="377"/>
                      <a:pt x="517" y="373"/>
                      <a:pt x="514" y="375"/>
                    </a:cubicBezTo>
                    <a:cubicBezTo>
                      <a:pt x="515" y="371"/>
                      <a:pt x="516" y="368"/>
                      <a:pt x="511" y="367"/>
                    </a:cubicBezTo>
                    <a:cubicBezTo>
                      <a:pt x="514" y="360"/>
                      <a:pt x="510" y="361"/>
                      <a:pt x="510" y="354"/>
                    </a:cubicBezTo>
                    <a:cubicBezTo>
                      <a:pt x="508" y="354"/>
                      <a:pt x="508" y="355"/>
                      <a:pt x="507" y="355"/>
                    </a:cubicBezTo>
                    <a:cubicBezTo>
                      <a:pt x="507" y="354"/>
                      <a:pt x="507" y="353"/>
                      <a:pt x="507" y="352"/>
                    </a:cubicBezTo>
                    <a:cubicBezTo>
                      <a:pt x="504" y="353"/>
                      <a:pt x="496" y="354"/>
                      <a:pt x="495" y="352"/>
                    </a:cubicBezTo>
                    <a:cubicBezTo>
                      <a:pt x="494" y="351"/>
                      <a:pt x="494" y="350"/>
                      <a:pt x="492" y="349"/>
                    </a:cubicBezTo>
                    <a:cubicBezTo>
                      <a:pt x="491" y="349"/>
                      <a:pt x="488" y="351"/>
                      <a:pt x="486" y="351"/>
                    </a:cubicBezTo>
                    <a:cubicBezTo>
                      <a:pt x="486" y="351"/>
                      <a:pt x="491" y="346"/>
                      <a:pt x="486" y="348"/>
                    </a:cubicBezTo>
                    <a:cubicBezTo>
                      <a:pt x="485" y="348"/>
                      <a:pt x="486" y="349"/>
                      <a:pt x="484" y="349"/>
                    </a:cubicBezTo>
                    <a:cubicBezTo>
                      <a:pt x="480" y="350"/>
                      <a:pt x="474" y="350"/>
                      <a:pt x="471" y="348"/>
                    </a:cubicBezTo>
                    <a:cubicBezTo>
                      <a:pt x="468" y="348"/>
                      <a:pt x="470" y="353"/>
                      <a:pt x="470" y="355"/>
                    </a:cubicBezTo>
                    <a:cubicBezTo>
                      <a:pt x="461" y="354"/>
                      <a:pt x="452" y="353"/>
                      <a:pt x="443" y="352"/>
                    </a:cubicBezTo>
                    <a:cubicBezTo>
                      <a:pt x="442" y="353"/>
                      <a:pt x="441" y="354"/>
                      <a:pt x="440" y="354"/>
                    </a:cubicBezTo>
                    <a:cubicBezTo>
                      <a:pt x="438" y="354"/>
                      <a:pt x="439" y="357"/>
                      <a:pt x="437" y="357"/>
                    </a:cubicBezTo>
                    <a:cubicBezTo>
                      <a:pt x="435" y="357"/>
                      <a:pt x="436" y="359"/>
                      <a:pt x="435" y="360"/>
                    </a:cubicBezTo>
                    <a:cubicBezTo>
                      <a:pt x="434" y="360"/>
                      <a:pt x="431" y="359"/>
                      <a:pt x="429" y="360"/>
                    </a:cubicBezTo>
                    <a:cubicBezTo>
                      <a:pt x="428" y="360"/>
                      <a:pt x="428" y="364"/>
                      <a:pt x="425" y="363"/>
                    </a:cubicBezTo>
                    <a:cubicBezTo>
                      <a:pt x="426" y="366"/>
                      <a:pt x="423" y="373"/>
                      <a:pt x="427" y="373"/>
                    </a:cubicBezTo>
                    <a:cubicBezTo>
                      <a:pt x="425" y="375"/>
                      <a:pt x="424" y="378"/>
                      <a:pt x="422" y="379"/>
                    </a:cubicBezTo>
                    <a:cubicBezTo>
                      <a:pt x="422" y="383"/>
                      <a:pt x="422" y="387"/>
                      <a:pt x="422" y="391"/>
                    </a:cubicBezTo>
                    <a:cubicBezTo>
                      <a:pt x="422" y="393"/>
                      <a:pt x="423" y="394"/>
                      <a:pt x="424" y="395"/>
                    </a:cubicBezTo>
                    <a:cubicBezTo>
                      <a:pt x="424" y="399"/>
                      <a:pt x="425" y="403"/>
                      <a:pt x="422" y="406"/>
                    </a:cubicBezTo>
                    <a:cubicBezTo>
                      <a:pt x="422" y="408"/>
                      <a:pt x="426" y="406"/>
                      <a:pt x="427" y="407"/>
                    </a:cubicBezTo>
                    <a:cubicBezTo>
                      <a:pt x="427" y="408"/>
                      <a:pt x="425" y="409"/>
                      <a:pt x="425" y="410"/>
                    </a:cubicBezTo>
                    <a:cubicBezTo>
                      <a:pt x="425" y="410"/>
                      <a:pt x="426" y="412"/>
                      <a:pt x="427" y="412"/>
                    </a:cubicBezTo>
                    <a:cubicBezTo>
                      <a:pt x="427" y="413"/>
                      <a:pt x="429" y="412"/>
                      <a:pt x="429" y="413"/>
                    </a:cubicBezTo>
                    <a:cubicBezTo>
                      <a:pt x="430" y="414"/>
                      <a:pt x="429" y="416"/>
                      <a:pt x="429" y="416"/>
                    </a:cubicBezTo>
                    <a:cubicBezTo>
                      <a:pt x="430" y="416"/>
                      <a:pt x="431" y="416"/>
                      <a:pt x="431" y="416"/>
                    </a:cubicBezTo>
                    <a:cubicBezTo>
                      <a:pt x="431" y="417"/>
                      <a:pt x="431" y="419"/>
                      <a:pt x="431" y="419"/>
                    </a:cubicBezTo>
                    <a:cubicBezTo>
                      <a:pt x="432" y="420"/>
                      <a:pt x="435" y="422"/>
                      <a:pt x="435" y="425"/>
                    </a:cubicBezTo>
                    <a:cubicBezTo>
                      <a:pt x="447" y="426"/>
                      <a:pt x="453" y="423"/>
                      <a:pt x="459" y="425"/>
                    </a:cubicBezTo>
                    <a:cubicBezTo>
                      <a:pt x="461" y="425"/>
                      <a:pt x="461" y="423"/>
                      <a:pt x="462" y="422"/>
                    </a:cubicBezTo>
                    <a:cubicBezTo>
                      <a:pt x="464" y="420"/>
                      <a:pt x="465" y="418"/>
                      <a:pt x="467" y="415"/>
                    </a:cubicBezTo>
                    <a:cubicBezTo>
                      <a:pt x="467" y="413"/>
                      <a:pt x="469" y="412"/>
                      <a:pt x="467" y="412"/>
                    </a:cubicBezTo>
                    <a:cubicBezTo>
                      <a:pt x="471" y="407"/>
                      <a:pt x="481" y="404"/>
                      <a:pt x="489" y="407"/>
                    </a:cubicBezTo>
                    <a:cubicBezTo>
                      <a:pt x="485" y="411"/>
                      <a:pt x="485" y="417"/>
                      <a:pt x="481" y="421"/>
                    </a:cubicBezTo>
                    <a:cubicBezTo>
                      <a:pt x="480" y="425"/>
                      <a:pt x="483" y="424"/>
                      <a:pt x="483" y="428"/>
                    </a:cubicBezTo>
                    <a:cubicBezTo>
                      <a:pt x="480" y="429"/>
                      <a:pt x="478" y="432"/>
                      <a:pt x="477" y="435"/>
                    </a:cubicBezTo>
                    <a:cubicBezTo>
                      <a:pt x="477" y="436"/>
                      <a:pt x="477" y="437"/>
                      <a:pt x="475" y="437"/>
                    </a:cubicBezTo>
                    <a:cubicBezTo>
                      <a:pt x="475" y="440"/>
                      <a:pt x="482" y="436"/>
                      <a:pt x="480" y="441"/>
                    </a:cubicBezTo>
                    <a:cubicBezTo>
                      <a:pt x="483" y="441"/>
                      <a:pt x="484" y="439"/>
                      <a:pt x="489" y="440"/>
                    </a:cubicBezTo>
                    <a:cubicBezTo>
                      <a:pt x="488" y="443"/>
                      <a:pt x="492" y="442"/>
                      <a:pt x="492" y="444"/>
                    </a:cubicBezTo>
                    <a:cubicBezTo>
                      <a:pt x="499" y="441"/>
                      <a:pt x="501" y="447"/>
                      <a:pt x="510" y="446"/>
                    </a:cubicBezTo>
                    <a:cubicBezTo>
                      <a:pt x="506" y="450"/>
                      <a:pt x="512" y="454"/>
                      <a:pt x="507" y="456"/>
                    </a:cubicBezTo>
                    <a:cubicBezTo>
                      <a:pt x="509" y="460"/>
                      <a:pt x="508" y="469"/>
                      <a:pt x="507" y="472"/>
                    </a:cubicBezTo>
                    <a:cubicBezTo>
                      <a:pt x="507" y="475"/>
                      <a:pt x="509" y="476"/>
                      <a:pt x="512" y="475"/>
                    </a:cubicBezTo>
                    <a:cubicBezTo>
                      <a:pt x="512" y="479"/>
                      <a:pt x="515" y="478"/>
                      <a:pt x="515" y="480"/>
                    </a:cubicBezTo>
                    <a:cubicBezTo>
                      <a:pt x="516" y="482"/>
                      <a:pt x="520" y="480"/>
                      <a:pt x="520" y="483"/>
                    </a:cubicBezTo>
                    <a:cubicBezTo>
                      <a:pt x="525" y="479"/>
                      <a:pt x="534" y="484"/>
                      <a:pt x="538" y="481"/>
                    </a:cubicBezTo>
                    <a:cubicBezTo>
                      <a:pt x="538" y="482"/>
                      <a:pt x="538" y="483"/>
                      <a:pt x="538" y="484"/>
                    </a:cubicBezTo>
                    <a:cubicBezTo>
                      <a:pt x="540" y="484"/>
                      <a:pt x="545" y="481"/>
                      <a:pt x="545" y="486"/>
                    </a:cubicBezTo>
                    <a:cubicBezTo>
                      <a:pt x="546" y="485"/>
                      <a:pt x="548" y="484"/>
                      <a:pt x="550" y="484"/>
                    </a:cubicBezTo>
                    <a:cubicBezTo>
                      <a:pt x="550" y="483"/>
                      <a:pt x="552" y="482"/>
                      <a:pt x="553" y="481"/>
                    </a:cubicBezTo>
                    <a:cubicBezTo>
                      <a:pt x="553" y="481"/>
                      <a:pt x="554" y="482"/>
                      <a:pt x="554" y="480"/>
                    </a:cubicBezTo>
                    <a:cubicBezTo>
                      <a:pt x="554" y="478"/>
                      <a:pt x="556" y="481"/>
                      <a:pt x="557" y="478"/>
                    </a:cubicBezTo>
                    <a:cubicBezTo>
                      <a:pt x="557" y="478"/>
                      <a:pt x="557" y="476"/>
                      <a:pt x="557" y="475"/>
                    </a:cubicBezTo>
                    <a:cubicBezTo>
                      <a:pt x="558" y="475"/>
                      <a:pt x="559" y="477"/>
                      <a:pt x="558" y="477"/>
                    </a:cubicBezTo>
                    <a:cubicBezTo>
                      <a:pt x="560" y="476"/>
                      <a:pt x="560" y="475"/>
                      <a:pt x="561" y="474"/>
                    </a:cubicBezTo>
                    <a:cubicBezTo>
                      <a:pt x="563" y="473"/>
                      <a:pt x="565" y="472"/>
                      <a:pt x="567" y="469"/>
                    </a:cubicBezTo>
                    <a:cubicBezTo>
                      <a:pt x="568" y="469"/>
                      <a:pt x="569" y="468"/>
                      <a:pt x="569" y="467"/>
                    </a:cubicBezTo>
                    <a:cubicBezTo>
                      <a:pt x="570" y="468"/>
                      <a:pt x="585" y="469"/>
                      <a:pt x="578" y="471"/>
                    </a:cubicBezTo>
                    <a:cubicBezTo>
                      <a:pt x="578" y="473"/>
                      <a:pt x="581" y="472"/>
                      <a:pt x="584" y="472"/>
                    </a:cubicBezTo>
                    <a:cubicBezTo>
                      <a:pt x="585" y="472"/>
                      <a:pt x="585" y="471"/>
                      <a:pt x="585" y="469"/>
                    </a:cubicBezTo>
                    <a:cubicBezTo>
                      <a:pt x="589" y="469"/>
                      <a:pt x="593" y="469"/>
                      <a:pt x="597" y="469"/>
                    </a:cubicBezTo>
                    <a:cubicBezTo>
                      <a:pt x="595" y="474"/>
                      <a:pt x="603" y="472"/>
                      <a:pt x="607" y="474"/>
                    </a:cubicBezTo>
                    <a:cubicBezTo>
                      <a:pt x="608" y="474"/>
                      <a:pt x="607" y="475"/>
                      <a:pt x="609" y="475"/>
                    </a:cubicBezTo>
                    <a:cubicBezTo>
                      <a:pt x="610" y="475"/>
                      <a:pt x="610" y="477"/>
                      <a:pt x="612" y="477"/>
                    </a:cubicBezTo>
                    <a:cubicBezTo>
                      <a:pt x="615" y="477"/>
                      <a:pt x="616" y="476"/>
                      <a:pt x="618" y="475"/>
                    </a:cubicBezTo>
                    <a:cubicBezTo>
                      <a:pt x="625" y="475"/>
                      <a:pt x="633" y="477"/>
                      <a:pt x="640" y="477"/>
                    </a:cubicBezTo>
                    <a:cubicBezTo>
                      <a:pt x="639" y="480"/>
                      <a:pt x="641" y="482"/>
                      <a:pt x="641" y="480"/>
                    </a:cubicBezTo>
                    <a:cubicBezTo>
                      <a:pt x="643" y="480"/>
                      <a:pt x="642" y="481"/>
                      <a:pt x="641" y="481"/>
                    </a:cubicBezTo>
                    <a:cubicBezTo>
                      <a:pt x="641" y="485"/>
                      <a:pt x="645" y="482"/>
                      <a:pt x="647" y="484"/>
                    </a:cubicBezTo>
                    <a:cubicBezTo>
                      <a:pt x="648" y="485"/>
                      <a:pt x="647" y="487"/>
                      <a:pt x="647" y="487"/>
                    </a:cubicBezTo>
                    <a:cubicBezTo>
                      <a:pt x="649" y="488"/>
                      <a:pt x="652" y="487"/>
                      <a:pt x="653" y="487"/>
                    </a:cubicBezTo>
                    <a:cubicBezTo>
                      <a:pt x="652" y="491"/>
                      <a:pt x="654" y="491"/>
                      <a:pt x="656" y="493"/>
                    </a:cubicBezTo>
                    <a:cubicBezTo>
                      <a:pt x="659" y="495"/>
                      <a:pt x="661" y="497"/>
                      <a:pt x="662" y="501"/>
                    </a:cubicBezTo>
                    <a:cubicBezTo>
                      <a:pt x="671" y="500"/>
                      <a:pt x="675" y="505"/>
                      <a:pt x="683" y="502"/>
                    </a:cubicBezTo>
                    <a:cubicBezTo>
                      <a:pt x="681" y="508"/>
                      <a:pt x="691" y="502"/>
                      <a:pt x="689" y="508"/>
                    </a:cubicBezTo>
                    <a:cubicBezTo>
                      <a:pt x="694" y="506"/>
                      <a:pt x="694" y="512"/>
                      <a:pt x="698" y="512"/>
                    </a:cubicBezTo>
                    <a:cubicBezTo>
                      <a:pt x="699" y="513"/>
                      <a:pt x="699" y="517"/>
                      <a:pt x="702" y="515"/>
                    </a:cubicBezTo>
                    <a:cubicBezTo>
                      <a:pt x="698" y="519"/>
                      <a:pt x="704" y="519"/>
                      <a:pt x="704" y="523"/>
                    </a:cubicBezTo>
                    <a:cubicBezTo>
                      <a:pt x="704" y="526"/>
                      <a:pt x="707" y="525"/>
                      <a:pt x="708" y="526"/>
                    </a:cubicBezTo>
                    <a:cubicBezTo>
                      <a:pt x="709" y="527"/>
                      <a:pt x="708" y="530"/>
                      <a:pt x="711" y="529"/>
                    </a:cubicBezTo>
                    <a:cubicBezTo>
                      <a:pt x="706" y="534"/>
                      <a:pt x="719" y="536"/>
                      <a:pt x="714" y="541"/>
                    </a:cubicBezTo>
                    <a:cubicBezTo>
                      <a:pt x="717" y="540"/>
                      <a:pt x="719" y="541"/>
                      <a:pt x="719" y="544"/>
                    </a:cubicBezTo>
                    <a:cubicBezTo>
                      <a:pt x="726" y="542"/>
                      <a:pt x="736" y="544"/>
                      <a:pt x="739" y="551"/>
                    </a:cubicBezTo>
                    <a:cubicBezTo>
                      <a:pt x="747" y="551"/>
                      <a:pt x="750" y="554"/>
                      <a:pt x="759" y="553"/>
                    </a:cubicBezTo>
                    <a:cubicBezTo>
                      <a:pt x="759" y="553"/>
                      <a:pt x="756" y="554"/>
                      <a:pt x="756" y="554"/>
                    </a:cubicBezTo>
                    <a:cubicBezTo>
                      <a:pt x="757" y="557"/>
                      <a:pt x="767" y="555"/>
                      <a:pt x="772" y="555"/>
                    </a:cubicBezTo>
                    <a:cubicBezTo>
                      <a:pt x="772" y="557"/>
                      <a:pt x="774" y="557"/>
                      <a:pt x="775" y="557"/>
                    </a:cubicBezTo>
                    <a:cubicBezTo>
                      <a:pt x="775" y="560"/>
                      <a:pt x="778" y="559"/>
                      <a:pt x="779" y="560"/>
                    </a:cubicBezTo>
                    <a:cubicBezTo>
                      <a:pt x="780" y="560"/>
                      <a:pt x="779" y="562"/>
                      <a:pt x="779" y="563"/>
                    </a:cubicBezTo>
                    <a:cubicBezTo>
                      <a:pt x="780" y="563"/>
                      <a:pt x="782" y="562"/>
                      <a:pt x="782" y="563"/>
                    </a:cubicBezTo>
                    <a:cubicBezTo>
                      <a:pt x="783" y="564"/>
                      <a:pt x="782" y="567"/>
                      <a:pt x="785" y="566"/>
                    </a:cubicBezTo>
                    <a:cubicBezTo>
                      <a:pt x="785" y="581"/>
                      <a:pt x="785" y="596"/>
                      <a:pt x="785" y="612"/>
                    </a:cubicBezTo>
                    <a:cubicBezTo>
                      <a:pt x="779" y="609"/>
                      <a:pt x="786" y="620"/>
                      <a:pt x="779" y="618"/>
                    </a:cubicBezTo>
                    <a:cubicBezTo>
                      <a:pt x="779" y="623"/>
                      <a:pt x="778" y="628"/>
                      <a:pt x="778" y="633"/>
                    </a:cubicBezTo>
                    <a:cubicBezTo>
                      <a:pt x="778" y="635"/>
                      <a:pt x="780" y="641"/>
                      <a:pt x="779" y="647"/>
                    </a:cubicBezTo>
                    <a:cubicBezTo>
                      <a:pt x="779" y="647"/>
                      <a:pt x="778" y="648"/>
                      <a:pt x="778" y="649"/>
                    </a:cubicBezTo>
                    <a:cubicBezTo>
                      <a:pt x="778" y="650"/>
                      <a:pt x="778" y="651"/>
                      <a:pt x="778" y="652"/>
                    </a:cubicBezTo>
                    <a:cubicBezTo>
                      <a:pt x="777" y="653"/>
                      <a:pt x="773" y="654"/>
                      <a:pt x="775" y="659"/>
                    </a:cubicBezTo>
                    <a:cubicBezTo>
                      <a:pt x="772" y="660"/>
                      <a:pt x="770" y="662"/>
                      <a:pt x="767" y="664"/>
                    </a:cubicBezTo>
                    <a:cubicBezTo>
                      <a:pt x="767" y="665"/>
                      <a:pt x="768" y="667"/>
                      <a:pt x="767" y="668"/>
                    </a:cubicBezTo>
                    <a:cubicBezTo>
                      <a:pt x="767" y="669"/>
                      <a:pt x="765" y="668"/>
                      <a:pt x="764" y="668"/>
                    </a:cubicBezTo>
                    <a:cubicBezTo>
                      <a:pt x="764" y="669"/>
                      <a:pt x="765" y="671"/>
                      <a:pt x="764" y="671"/>
                    </a:cubicBezTo>
                    <a:cubicBezTo>
                      <a:pt x="763" y="672"/>
                      <a:pt x="759" y="671"/>
                      <a:pt x="759" y="674"/>
                    </a:cubicBezTo>
                    <a:cubicBezTo>
                      <a:pt x="758" y="676"/>
                      <a:pt x="755" y="675"/>
                      <a:pt x="753" y="677"/>
                    </a:cubicBezTo>
                    <a:cubicBezTo>
                      <a:pt x="752" y="678"/>
                      <a:pt x="750" y="680"/>
                      <a:pt x="750" y="680"/>
                    </a:cubicBezTo>
                    <a:cubicBezTo>
                      <a:pt x="749" y="680"/>
                      <a:pt x="748" y="678"/>
                      <a:pt x="747" y="678"/>
                    </a:cubicBezTo>
                    <a:cubicBezTo>
                      <a:pt x="747" y="678"/>
                      <a:pt x="746" y="680"/>
                      <a:pt x="745" y="680"/>
                    </a:cubicBezTo>
                    <a:cubicBezTo>
                      <a:pt x="743" y="680"/>
                      <a:pt x="742" y="681"/>
                      <a:pt x="742" y="683"/>
                    </a:cubicBezTo>
                    <a:cubicBezTo>
                      <a:pt x="737" y="680"/>
                      <a:pt x="733" y="687"/>
                      <a:pt x="730" y="689"/>
                    </a:cubicBezTo>
                    <a:cubicBezTo>
                      <a:pt x="730" y="689"/>
                      <a:pt x="728" y="688"/>
                      <a:pt x="727" y="689"/>
                    </a:cubicBezTo>
                    <a:cubicBezTo>
                      <a:pt x="727" y="690"/>
                      <a:pt x="725" y="691"/>
                      <a:pt x="724" y="692"/>
                    </a:cubicBezTo>
                    <a:cubicBezTo>
                      <a:pt x="724" y="693"/>
                      <a:pt x="722" y="694"/>
                      <a:pt x="721" y="695"/>
                    </a:cubicBezTo>
                    <a:cubicBezTo>
                      <a:pt x="721" y="695"/>
                      <a:pt x="724" y="699"/>
                      <a:pt x="720" y="698"/>
                    </a:cubicBezTo>
                    <a:cubicBezTo>
                      <a:pt x="721" y="705"/>
                      <a:pt x="718" y="707"/>
                      <a:pt x="719" y="714"/>
                    </a:cubicBezTo>
                    <a:cubicBezTo>
                      <a:pt x="715" y="713"/>
                      <a:pt x="717" y="717"/>
                      <a:pt x="716" y="718"/>
                    </a:cubicBezTo>
                    <a:cubicBezTo>
                      <a:pt x="715" y="719"/>
                      <a:pt x="713" y="718"/>
                      <a:pt x="713" y="718"/>
                    </a:cubicBezTo>
                    <a:cubicBezTo>
                      <a:pt x="712" y="719"/>
                      <a:pt x="715" y="721"/>
                      <a:pt x="713" y="721"/>
                    </a:cubicBezTo>
                    <a:cubicBezTo>
                      <a:pt x="710" y="722"/>
                      <a:pt x="711" y="727"/>
                      <a:pt x="707" y="727"/>
                    </a:cubicBezTo>
                    <a:cubicBezTo>
                      <a:pt x="706" y="727"/>
                      <a:pt x="704" y="730"/>
                      <a:pt x="704" y="730"/>
                    </a:cubicBezTo>
                    <a:cubicBezTo>
                      <a:pt x="702" y="732"/>
                      <a:pt x="700" y="737"/>
                      <a:pt x="696" y="739"/>
                    </a:cubicBezTo>
                    <a:cubicBezTo>
                      <a:pt x="696" y="741"/>
                      <a:pt x="696" y="743"/>
                      <a:pt x="696" y="745"/>
                    </a:cubicBezTo>
                    <a:cubicBezTo>
                      <a:pt x="694" y="746"/>
                      <a:pt x="692" y="747"/>
                      <a:pt x="692" y="751"/>
                    </a:cubicBezTo>
                    <a:cubicBezTo>
                      <a:pt x="689" y="751"/>
                      <a:pt x="687" y="751"/>
                      <a:pt x="684" y="751"/>
                    </a:cubicBezTo>
                    <a:cubicBezTo>
                      <a:pt x="684" y="753"/>
                      <a:pt x="686" y="752"/>
                      <a:pt x="687" y="753"/>
                    </a:cubicBezTo>
                    <a:cubicBezTo>
                      <a:pt x="687" y="754"/>
                      <a:pt x="685" y="754"/>
                      <a:pt x="683" y="754"/>
                    </a:cubicBezTo>
                    <a:cubicBezTo>
                      <a:pt x="681" y="755"/>
                      <a:pt x="680" y="757"/>
                      <a:pt x="680" y="760"/>
                    </a:cubicBezTo>
                    <a:cubicBezTo>
                      <a:pt x="678" y="758"/>
                      <a:pt x="677" y="759"/>
                      <a:pt x="677" y="761"/>
                    </a:cubicBezTo>
                    <a:cubicBezTo>
                      <a:pt x="676" y="761"/>
                      <a:pt x="676" y="760"/>
                      <a:pt x="676" y="759"/>
                    </a:cubicBezTo>
                    <a:cubicBezTo>
                      <a:pt x="673" y="759"/>
                      <a:pt x="671" y="759"/>
                      <a:pt x="671" y="757"/>
                    </a:cubicBezTo>
                    <a:cubicBezTo>
                      <a:pt x="670" y="758"/>
                      <a:pt x="670" y="760"/>
                      <a:pt x="667" y="760"/>
                    </a:cubicBezTo>
                    <a:cubicBezTo>
                      <a:pt x="666" y="764"/>
                      <a:pt x="669" y="764"/>
                      <a:pt x="670" y="767"/>
                    </a:cubicBezTo>
                    <a:cubicBezTo>
                      <a:pt x="670" y="771"/>
                      <a:pt x="665" y="774"/>
                      <a:pt x="668" y="776"/>
                    </a:cubicBezTo>
                    <a:cubicBezTo>
                      <a:pt x="667" y="780"/>
                      <a:pt x="660" y="776"/>
                      <a:pt x="659" y="779"/>
                    </a:cubicBezTo>
                    <a:cubicBezTo>
                      <a:pt x="657" y="779"/>
                      <a:pt x="658" y="782"/>
                      <a:pt x="658" y="782"/>
                    </a:cubicBezTo>
                    <a:cubicBezTo>
                      <a:pt x="656" y="784"/>
                      <a:pt x="651" y="782"/>
                      <a:pt x="652" y="787"/>
                    </a:cubicBezTo>
                    <a:cubicBezTo>
                      <a:pt x="649" y="784"/>
                      <a:pt x="638" y="784"/>
                      <a:pt x="637" y="788"/>
                    </a:cubicBezTo>
                    <a:cubicBezTo>
                      <a:pt x="637" y="790"/>
                      <a:pt x="639" y="789"/>
                      <a:pt x="639" y="788"/>
                    </a:cubicBezTo>
                    <a:cubicBezTo>
                      <a:pt x="642" y="788"/>
                      <a:pt x="638" y="792"/>
                      <a:pt x="636" y="791"/>
                    </a:cubicBezTo>
                    <a:cubicBezTo>
                      <a:pt x="636" y="794"/>
                      <a:pt x="631" y="799"/>
                      <a:pt x="634" y="800"/>
                    </a:cubicBezTo>
                    <a:cubicBezTo>
                      <a:pt x="634" y="801"/>
                      <a:pt x="632" y="802"/>
                      <a:pt x="631" y="801"/>
                    </a:cubicBezTo>
                    <a:cubicBezTo>
                      <a:pt x="631" y="801"/>
                      <a:pt x="629" y="800"/>
                      <a:pt x="630" y="800"/>
                    </a:cubicBezTo>
                    <a:cubicBezTo>
                      <a:pt x="628" y="800"/>
                      <a:pt x="624" y="804"/>
                      <a:pt x="625" y="799"/>
                    </a:cubicBezTo>
                    <a:cubicBezTo>
                      <a:pt x="624" y="799"/>
                      <a:pt x="623" y="803"/>
                      <a:pt x="622" y="800"/>
                    </a:cubicBezTo>
                    <a:cubicBezTo>
                      <a:pt x="620" y="801"/>
                      <a:pt x="623" y="809"/>
                      <a:pt x="624" y="812"/>
                    </a:cubicBezTo>
                    <a:cubicBezTo>
                      <a:pt x="624" y="816"/>
                      <a:pt x="621" y="815"/>
                      <a:pt x="621" y="818"/>
                    </a:cubicBezTo>
                    <a:cubicBezTo>
                      <a:pt x="620" y="820"/>
                      <a:pt x="621" y="823"/>
                      <a:pt x="616" y="822"/>
                    </a:cubicBezTo>
                    <a:cubicBezTo>
                      <a:pt x="616" y="824"/>
                      <a:pt x="619" y="825"/>
                      <a:pt x="619" y="825"/>
                    </a:cubicBezTo>
                    <a:cubicBezTo>
                      <a:pt x="620" y="828"/>
                      <a:pt x="617" y="825"/>
                      <a:pt x="616" y="825"/>
                    </a:cubicBezTo>
                    <a:cubicBezTo>
                      <a:pt x="615" y="826"/>
                      <a:pt x="615" y="830"/>
                      <a:pt x="616" y="830"/>
                    </a:cubicBezTo>
                    <a:cubicBezTo>
                      <a:pt x="616" y="832"/>
                      <a:pt x="615" y="830"/>
                      <a:pt x="613" y="830"/>
                    </a:cubicBezTo>
                    <a:cubicBezTo>
                      <a:pt x="614" y="830"/>
                      <a:pt x="613" y="832"/>
                      <a:pt x="612" y="831"/>
                    </a:cubicBezTo>
                    <a:cubicBezTo>
                      <a:pt x="609" y="828"/>
                      <a:pt x="613" y="832"/>
                      <a:pt x="610" y="834"/>
                    </a:cubicBezTo>
                    <a:cubicBezTo>
                      <a:pt x="608" y="837"/>
                      <a:pt x="607" y="833"/>
                      <a:pt x="604" y="836"/>
                    </a:cubicBezTo>
                    <a:cubicBezTo>
                      <a:pt x="602" y="839"/>
                      <a:pt x="611" y="839"/>
                      <a:pt x="606" y="841"/>
                    </a:cubicBezTo>
                    <a:cubicBezTo>
                      <a:pt x="606" y="843"/>
                      <a:pt x="609" y="843"/>
                      <a:pt x="610" y="843"/>
                    </a:cubicBezTo>
                    <a:cubicBezTo>
                      <a:pt x="610" y="846"/>
                      <a:pt x="611" y="848"/>
                      <a:pt x="613" y="847"/>
                    </a:cubicBezTo>
                    <a:cubicBezTo>
                      <a:pt x="616" y="851"/>
                      <a:pt x="611" y="852"/>
                      <a:pt x="610" y="853"/>
                    </a:cubicBezTo>
                    <a:cubicBezTo>
                      <a:pt x="610" y="854"/>
                      <a:pt x="611" y="855"/>
                      <a:pt x="612" y="855"/>
                    </a:cubicBezTo>
                    <a:cubicBezTo>
                      <a:pt x="610" y="857"/>
                      <a:pt x="611" y="855"/>
                      <a:pt x="610" y="855"/>
                    </a:cubicBezTo>
                    <a:cubicBezTo>
                      <a:pt x="608" y="855"/>
                      <a:pt x="609" y="858"/>
                      <a:pt x="604" y="858"/>
                    </a:cubicBezTo>
                    <a:cubicBezTo>
                      <a:pt x="607" y="860"/>
                      <a:pt x="606" y="861"/>
                      <a:pt x="601" y="861"/>
                    </a:cubicBezTo>
                    <a:cubicBezTo>
                      <a:pt x="603" y="865"/>
                      <a:pt x="599" y="865"/>
                      <a:pt x="600" y="868"/>
                    </a:cubicBezTo>
                    <a:cubicBezTo>
                      <a:pt x="594" y="869"/>
                      <a:pt x="601" y="875"/>
                      <a:pt x="595" y="871"/>
                    </a:cubicBezTo>
                    <a:cubicBezTo>
                      <a:pt x="596" y="874"/>
                      <a:pt x="595" y="878"/>
                      <a:pt x="595" y="882"/>
                    </a:cubicBezTo>
                    <a:cubicBezTo>
                      <a:pt x="596" y="882"/>
                      <a:pt x="597" y="883"/>
                      <a:pt x="597" y="883"/>
                    </a:cubicBezTo>
                    <a:cubicBezTo>
                      <a:pt x="597" y="885"/>
                      <a:pt x="594" y="886"/>
                      <a:pt x="597" y="889"/>
                    </a:cubicBezTo>
                    <a:cubicBezTo>
                      <a:pt x="599" y="891"/>
                      <a:pt x="597" y="892"/>
                      <a:pt x="598" y="896"/>
                    </a:cubicBezTo>
                    <a:cubicBezTo>
                      <a:pt x="600" y="899"/>
                      <a:pt x="603" y="900"/>
                      <a:pt x="604" y="904"/>
                    </a:cubicBezTo>
                    <a:cubicBezTo>
                      <a:pt x="608" y="907"/>
                      <a:pt x="610" y="901"/>
                      <a:pt x="613" y="905"/>
                    </a:cubicBezTo>
                    <a:cubicBezTo>
                      <a:pt x="615" y="910"/>
                      <a:pt x="609" y="907"/>
                      <a:pt x="606" y="908"/>
                    </a:cubicBezTo>
                    <a:cubicBezTo>
                      <a:pt x="600" y="910"/>
                      <a:pt x="593" y="912"/>
                      <a:pt x="588" y="911"/>
                    </a:cubicBezTo>
                    <a:cubicBezTo>
                      <a:pt x="588" y="911"/>
                      <a:pt x="588" y="908"/>
                      <a:pt x="588" y="908"/>
                    </a:cubicBezTo>
                    <a:cubicBezTo>
                      <a:pt x="581" y="910"/>
                      <a:pt x="580" y="906"/>
                      <a:pt x="575" y="905"/>
                    </a:cubicBezTo>
                    <a:cubicBezTo>
                      <a:pt x="575" y="904"/>
                      <a:pt x="575" y="902"/>
                      <a:pt x="575" y="901"/>
                    </a:cubicBezTo>
                    <a:cubicBezTo>
                      <a:pt x="574" y="897"/>
                      <a:pt x="569" y="900"/>
                      <a:pt x="569" y="896"/>
                    </a:cubicBezTo>
                    <a:cubicBezTo>
                      <a:pt x="569" y="895"/>
                      <a:pt x="567" y="895"/>
                      <a:pt x="567" y="893"/>
                    </a:cubicBezTo>
                    <a:cubicBezTo>
                      <a:pt x="567" y="892"/>
                      <a:pt x="566" y="892"/>
                      <a:pt x="566" y="892"/>
                    </a:cubicBezTo>
                    <a:cubicBezTo>
                      <a:pt x="566" y="891"/>
                      <a:pt x="569" y="888"/>
                      <a:pt x="566" y="887"/>
                    </a:cubicBezTo>
                    <a:cubicBezTo>
                      <a:pt x="564" y="887"/>
                      <a:pt x="566" y="886"/>
                      <a:pt x="566" y="884"/>
                    </a:cubicBezTo>
                    <a:cubicBezTo>
                      <a:pt x="566" y="883"/>
                      <a:pt x="563" y="883"/>
                      <a:pt x="563" y="882"/>
                    </a:cubicBezTo>
                    <a:cubicBezTo>
                      <a:pt x="563" y="881"/>
                      <a:pt x="565" y="880"/>
                      <a:pt x="564" y="879"/>
                    </a:cubicBezTo>
                    <a:cubicBezTo>
                      <a:pt x="564" y="879"/>
                      <a:pt x="563" y="878"/>
                      <a:pt x="563" y="877"/>
                    </a:cubicBezTo>
                    <a:cubicBezTo>
                      <a:pt x="562" y="876"/>
                      <a:pt x="561" y="873"/>
                      <a:pt x="560" y="873"/>
                    </a:cubicBezTo>
                    <a:cubicBezTo>
                      <a:pt x="559" y="870"/>
                      <a:pt x="562" y="870"/>
                      <a:pt x="561" y="868"/>
                    </a:cubicBezTo>
                    <a:cubicBezTo>
                      <a:pt x="561" y="868"/>
                      <a:pt x="558" y="866"/>
                      <a:pt x="558" y="867"/>
                    </a:cubicBezTo>
                    <a:cubicBezTo>
                      <a:pt x="559" y="866"/>
                      <a:pt x="564" y="864"/>
                      <a:pt x="560" y="862"/>
                    </a:cubicBezTo>
                    <a:cubicBezTo>
                      <a:pt x="560" y="861"/>
                      <a:pt x="562" y="861"/>
                      <a:pt x="563" y="861"/>
                    </a:cubicBezTo>
                    <a:cubicBezTo>
                      <a:pt x="563" y="857"/>
                      <a:pt x="563" y="854"/>
                      <a:pt x="563" y="850"/>
                    </a:cubicBezTo>
                    <a:cubicBezTo>
                      <a:pt x="562" y="849"/>
                      <a:pt x="560" y="848"/>
                      <a:pt x="558" y="847"/>
                    </a:cubicBezTo>
                    <a:cubicBezTo>
                      <a:pt x="560" y="843"/>
                      <a:pt x="564" y="839"/>
                      <a:pt x="561" y="834"/>
                    </a:cubicBezTo>
                    <a:cubicBezTo>
                      <a:pt x="566" y="835"/>
                      <a:pt x="565" y="832"/>
                      <a:pt x="569" y="833"/>
                    </a:cubicBezTo>
                    <a:cubicBezTo>
                      <a:pt x="569" y="828"/>
                      <a:pt x="569" y="824"/>
                      <a:pt x="569" y="819"/>
                    </a:cubicBezTo>
                    <a:cubicBezTo>
                      <a:pt x="576" y="819"/>
                      <a:pt x="573" y="810"/>
                      <a:pt x="576" y="806"/>
                    </a:cubicBezTo>
                    <a:cubicBezTo>
                      <a:pt x="575" y="807"/>
                      <a:pt x="574" y="808"/>
                      <a:pt x="573" y="806"/>
                    </a:cubicBezTo>
                    <a:cubicBezTo>
                      <a:pt x="570" y="807"/>
                      <a:pt x="569" y="810"/>
                      <a:pt x="569" y="815"/>
                    </a:cubicBezTo>
                    <a:cubicBezTo>
                      <a:pt x="567" y="814"/>
                      <a:pt x="564" y="813"/>
                      <a:pt x="564" y="809"/>
                    </a:cubicBezTo>
                    <a:cubicBezTo>
                      <a:pt x="562" y="807"/>
                      <a:pt x="569" y="804"/>
                      <a:pt x="567" y="803"/>
                    </a:cubicBezTo>
                    <a:cubicBezTo>
                      <a:pt x="564" y="801"/>
                      <a:pt x="568" y="804"/>
                      <a:pt x="570" y="801"/>
                    </a:cubicBezTo>
                    <a:cubicBezTo>
                      <a:pt x="572" y="794"/>
                      <a:pt x="568" y="787"/>
                      <a:pt x="569" y="781"/>
                    </a:cubicBezTo>
                    <a:cubicBezTo>
                      <a:pt x="569" y="781"/>
                      <a:pt x="572" y="781"/>
                      <a:pt x="572" y="781"/>
                    </a:cubicBezTo>
                    <a:cubicBezTo>
                      <a:pt x="571" y="773"/>
                      <a:pt x="572" y="773"/>
                      <a:pt x="572" y="764"/>
                    </a:cubicBezTo>
                    <a:cubicBezTo>
                      <a:pt x="575" y="760"/>
                      <a:pt x="580" y="755"/>
                      <a:pt x="578" y="750"/>
                    </a:cubicBezTo>
                    <a:cubicBezTo>
                      <a:pt x="583" y="756"/>
                      <a:pt x="578" y="739"/>
                      <a:pt x="584" y="745"/>
                    </a:cubicBezTo>
                    <a:cubicBezTo>
                      <a:pt x="583" y="742"/>
                      <a:pt x="583" y="739"/>
                      <a:pt x="582" y="735"/>
                    </a:cubicBezTo>
                    <a:cubicBezTo>
                      <a:pt x="582" y="733"/>
                      <a:pt x="579" y="731"/>
                      <a:pt x="579" y="729"/>
                    </a:cubicBezTo>
                    <a:cubicBezTo>
                      <a:pt x="579" y="726"/>
                      <a:pt x="580" y="726"/>
                      <a:pt x="581" y="724"/>
                    </a:cubicBezTo>
                    <a:cubicBezTo>
                      <a:pt x="581" y="721"/>
                      <a:pt x="580" y="716"/>
                      <a:pt x="584" y="720"/>
                    </a:cubicBezTo>
                    <a:cubicBezTo>
                      <a:pt x="583" y="716"/>
                      <a:pt x="584" y="712"/>
                      <a:pt x="585" y="708"/>
                    </a:cubicBezTo>
                    <a:cubicBezTo>
                      <a:pt x="586" y="705"/>
                      <a:pt x="586" y="707"/>
                      <a:pt x="585" y="704"/>
                    </a:cubicBezTo>
                    <a:cubicBezTo>
                      <a:pt x="585" y="702"/>
                      <a:pt x="589" y="698"/>
                      <a:pt x="587" y="696"/>
                    </a:cubicBezTo>
                    <a:cubicBezTo>
                      <a:pt x="585" y="695"/>
                      <a:pt x="586" y="695"/>
                      <a:pt x="587" y="692"/>
                    </a:cubicBezTo>
                    <a:cubicBezTo>
                      <a:pt x="587" y="690"/>
                      <a:pt x="586" y="688"/>
                      <a:pt x="587" y="686"/>
                    </a:cubicBezTo>
                    <a:cubicBezTo>
                      <a:pt x="587" y="684"/>
                      <a:pt x="588" y="683"/>
                      <a:pt x="588" y="681"/>
                    </a:cubicBezTo>
                    <a:cubicBezTo>
                      <a:pt x="588" y="676"/>
                      <a:pt x="587" y="671"/>
                      <a:pt x="588" y="665"/>
                    </a:cubicBezTo>
                    <a:cubicBezTo>
                      <a:pt x="588" y="663"/>
                      <a:pt x="590" y="662"/>
                      <a:pt x="590" y="661"/>
                    </a:cubicBezTo>
                    <a:cubicBezTo>
                      <a:pt x="589" y="656"/>
                      <a:pt x="585" y="652"/>
                      <a:pt x="585" y="647"/>
                    </a:cubicBezTo>
                    <a:cubicBezTo>
                      <a:pt x="584" y="645"/>
                      <a:pt x="583" y="648"/>
                      <a:pt x="581" y="647"/>
                    </a:cubicBezTo>
                    <a:cubicBezTo>
                      <a:pt x="579" y="644"/>
                      <a:pt x="574" y="640"/>
                      <a:pt x="570" y="640"/>
                    </a:cubicBezTo>
                    <a:cubicBezTo>
                      <a:pt x="570" y="640"/>
                      <a:pt x="568" y="636"/>
                      <a:pt x="567" y="637"/>
                    </a:cubicBezTo>
                    <a:cubicBezTo>
                      <a:pt x="565" y="639"/>
                      <a:pt x="567" y="636"/>
                      <a:pt x="566" y="636"/>
                    </a:cubicBezTo>
                    <a:cubicBezTo>
                      <a:pt x="564" y="634"/>
                      <a:pt x="559" y="637"/>
                      <a:pt x="563" y="633"/>
                    </a:cubicBezTo>
                    <a:cubicBezTo>
                      <a:pt x="563" y="630"/>
                      <a:pt x="559" y="632"/>
                      <a:pt x="557" y="631"/>
                    </a:cubicBezTo>
                    <a:cubicBezTo>
                      <a:pt x="556" y="631"/>
                      <a:pt x="557" y="628"/>
                      <a:pt x="557" y="628"/>
                    </a:cubicBezTo>
                    <a:cubicBezTo>
                      <a:pt x="556" y="628"/>
                      <a:pt x="555" y="627"/>
                      <a:pt x="554" y="627"/>
                    </a:cubicBezTo>
                    <a:cubicBezTo>
                      <a:pt x="552" y="625"/>
                      <a:pt x="550" y="621"/>
                      <a:pt x="550" y="616"/>
                    </a:cubicBezTo>
                    <a:cubicBezTo>
                      <a:pt x="550" y="614"/>
                      <a:pt x="547" y="615"/>
                      <a:pt x="547" y="615"/>
                    </a:cubicBezTo>
                    <a:cubicBezTo>
                      <a:pt x="545" y="614"/>
                      <a:pt x="546" y="607"/>
                      <a:pt x="544" y="607"/>
                    </a:cubicBezTo>
                    <a:cubicBezTo>
                      <a:pt x="541" y="607"/>
                      <a:pt x="540" y="599"/>
                      <a:pt x="538" y="596"/>
                    </a:cubicBezTo>
                    <a:cubicBezTo>
                      <a:pt x="536" y="593"/>
                      <a:pt x="534" y="590"/>
                      <a:pt x="532" y="587"/>
                    </a:cubicBezTo>
                    <a:cubicBezTo>
                      <a:pt x="531" y="585"/>
                      <a:pt x="529" y="585"/>
                      <a:pt x="529" y="584"/>
                    </a:cubicBezTo>
                    <a:cubicBezTo>
                      <a:pt x="528" y="583"/>
                      <a:pt x="529" y="581"/>
                      <a:pt x="529" y="581"/>
                    </a:cubicBezTo>
                    <a:cubicBezTo>
                      <a:pt x="528" y="579"/>
                      <a:pt x="527" y="580"/>
                      <a:pt x="526" y="579"/>
                    </a:cubicBezTo>
                    <a:cubicBezTo>
                      <a:pt x="526" y="579"/>
                      <a:pt x="524" y="568"/>
                      <a:pt x="523" y="576"/>
                    </a:cubicBezTo>
                    <a:cubicBezTo>
                      <a:pt x="519" y="575"/>
                      <a:pt x="522" y="567"/>
                      <a:pt x="521" y="563"/>
                    </a:cubicBezTo>
                    <a:cubicBezTo>
                      <a:pt x="526" y="563"/>
                      <a:pt x="525" y="559"/>
                      <a:pt x="527" y="557"/>
                    </a:cubicBezTo>
                    <a:cubicBezTo>
                      <a:pt x="528" y="553"/>
                      <a:pt x="524" y="554"/>
                      <a:pt x="523" y="553"/>
                    </a:cubicBezTo>
                    <a:cubicBezTo>
                      <a:pt x="523" y="548"/>
                      <a:pt x="526" y="546"/>
                      <a:pt x="524" y="541"/>
                    </a:cubicBezTo>
                    <a:cubicBezTo>
                      <a:pt x="526" y="540"/>
                      <a:pt x="527" y="539"/>
                      <a:pt x="529" y="539"/>
                    </a:cubicBezTo>
                    <a:cubicBezTo>
                      <a:pt x="529" y="538"/>
                      <a:pt x="528" y="536"/>
                      <a:pt x="529" y="535"/>
                    </a:cubicBezTo>
                    <a:cubicBezTo>
                      <a:pt x="529" y="534"/>
                      <a:pt x="531" y="535"/>
                      <a:pt x="532" y="535"/>
                    </a:cubicBezTo>
                    <a:cubicBezTo>
                      <a:pt x="532" y="534"/>
                      <a:pt x="532" y="534"/>
                      <a:pt x="532" y="533"/>
                    </a:cubicBezTo>
                    <a:cubicBezTo>
                      <a:pt x="532" y="533"/>
                      <a:pt x="535" y="531"/>
                      <a:pt x="535" y="530"/>
                    </a:cubicBezTo>
                    <a:cubicBezTo>
                      <a:pt x="535" y="530"/>
                      <a:pt x="533" y="530"/>
                      <a:pt x="533" y="530"/>
                    </a:cubicBezTo>
                    <a:cubicBezTo>
                      <a:pt x="533" y="530"/>
                      <a:pt x="534" y="528"/>
                      <a:pt x="535" y="529"/>
                    </a:cubicBezTo>
                    <a:cubicBezTo>
                      <a:pt x="538" y="533"/>
                      <a:pt x="536" y="526"/>
                      <a:pt x="539" y="526"/>
                    </a:cubicBezTo>
                    <a:cubicBezTo>
                      <a:pt x="542" y="526"/>
                      <a:pt x="540" y="523"/>
                      <a:pt x="542" y="520"/>
                    </a:cubicBezTo>
                    <a:cubicBezTo>
                      <a:pt x="542" y="520"/>
                      <a:pt x="549" y="515"/>
                      <a:pt x="545" y="511"/>
                    </a:cubicBezTo>
                    <a:cubicBezTo>
                      <a:pt x="543" y="509"/>
                      <a:pt x="545" y="511"/>
                      <a:pt x="545" y="508"/>
                    </a:cubicBezTo>
                    <a:cubicBezTo>
                      <a:pt x="545" y="505"/>
                      <a:pt x="542" y="494"/>
                      <a:pt x="544" y="490"/>
                    </a:cubicBezTo>
                    <a:cubicBezTo>
                      <a:pt x="536" y="492"/>
                      <a:pt x="537" y="485"/>
                      <a:pt x="529" y="487"/>
                    </a:cubicBezTo>
                    <a:cubicBezTo>
                      <a:pt x="527" y="489"/>
                      <a:pt x="529" y="490"/>
                      <a:pt x="527" y="493"/>
                    </a:cubicBezTo>
                    <a:cubicBezTo>
                      <a:pt x="520" y="493"/>
                      <a:pt x="516" y="489"/>
                      <a:pt x="510" y="489"/>
                    </a:cubicBezTo>
                    <a:cubicBezTo>
                      <a:pt x="510" y="486"/>
                      <a:pt x="505" y="487"/>
                      <a:pt x="507" y="483"/>
                    </a:cubicBezTo>
                    <a:cubicBezTo>
                      <a:pt x="505" y="482"/>
                      <a:pt x="502" y="483"/>
                      <a:pt x="501" y="481"/>
                    </a:cubicBezTo>
                    <a:cubicBezTo>
                      <a:pt x="500" y="481"/>
                      <a:pt x="501" y="479"/>
                      <a:pt x="501" y="478"/>
                    </a:cubicBezTo>
                    <a:cubicBezTo>
                      <a:pt x="500" y="478"/>
                      <a:pt x="498" y="479"/>
                      <a:pt x="498" y="478"/>
                    </a:cubicBezTo>
                    <a:cubicBezTo>
                      <a:pt x="496" y="477"/>
                      <a:pt x="498" y="474"/>
                      <a:pt x="495" y="474"/>
                    </a:cubicBezTo>
                    <a:cubicBezTo>
                      <a:pt x="495" y="470"/>
                      <a:pt x="497" y="471"/>
                      <a:pt x="495" y="468"/>
                    </a:cubicBezTo>
                    <a:cubicBezTo>
                      <a:pt x="494" y="466"/>
                      <a:pt x="493" y="467"/>
                      <a:pt x="493" y="468"/>
                    </a:cubicBezTo>
                    <a:cubicBezTo>
                      <a:pt x="491" y="466"/>
                      <a:pt x="490" y="463"/>
                      <a:pt x="486" y="464"/>
                    </a:cubicBezTo>
                    <a:cubicBezTo>
                      <a:pt x="488" y="459"/>
                      <a:pt x="481" y="462"/>
                      <a:pt x="483" y="458"/>
                    </a:cubicBezTo>
                    <a:cubicBezTo>
                      <a:pt x="481" y="457"/>
                      <a:pt x="473" y="457"/>
                      <a:pt x="475" y="458"/>
                    </a:cubicBezTo>
                    <a:cubicBezTo>
                      <a:pt x="474" y="457"/>
                      <a:pt x="475" y="456"/>
                      <a:pt x="474" y="455"/>
                    </a:cubicBezTo>
                    <a:cubicBezTo>
                      <a:pt x="473" y="454"/>
                      <a:pt x="472" y="455"/>
                      <a:pt x="471" y="455"/>
                    </a:cubicBezTo>
                    <a:cubicBezTo>
                      <a:pt x="470" y="454"/>
                      <a:pt x="467" y="452"/>
                      <a:pt x="462" y="453"/>
                    </a:cubicBezTo>
                    <a:cubicBezTo>
                      <a:pt x="464" y="448"/>
                      <a:pt x="459" y="451"/>
                      <a:pt x="456" y="449"/>
                    </a:cubicBezTo>
                    <a:cubicBezTo>
                      <a:pt x="456" y="448"/>
                      <a:pt x="457" y="446"/>
                      <a:pt x="456" y="446"/>
                    </a:cubicBezTo>
                    <a:cubicBezTo>
                      <a:pt x="456" y="445"/>
                      <a:pt x="454" y="446"/>
                      <a:pt x="453" y="446"/>
                    </a:cubicBezTo>
                    <a:cubicBezTo>
                      <a:pt x="453" y="445"/>
                      <a:pt x="454" y="443"/>
                      <a:pt x="453" y="443"/>
                    </a:cubicBezTo>
                    <a:cubicBezTo>
                      <a:pt x="453" y="442"/>
                      <a:pt x="451" y="443"/>
                      <a:pt x="450" y="443"/>
                    </a:cubicBezTo>
                    <a:cubicBezTo>
                      <a:pt x="450" y="442"/>
                      <a:pt x="451" y="440"/>
                      <a:pt x="450" y="440"/>
                    </a:cubicBezTo>
                    <a:cubicBezTo>
                      <a:pt x="449" y="439"/>
                      <a:pt x="449" y="441"/>
                      <a:pt x="449" y="441"/>
                    </a:cubicBezTo>
                    <a:cubicBezTo>
                      <a:pt x="448" y="442"/>
                      <a:pt x="445" y="439"/>
                      <a:pt x="444" y="438"/>
                    </a:cubicBezTo>
                    <a:cubicBezTo>
                      <a:pt x="442" y="441"/>
                      <a:pt x="442" y="438"/>
                      <a:pt x="440" y="438"/>
                    </a:cubicBezTo>
                    <a:cubicBezTo>
                      <a:pt x="438" y="439"/>
                      <a:pt x="435" y="441"/>
                      <a:pt x="432" y="441"/>
                    </a:cubicBezTo>
                    <a:cubicBezTo>
                      <a:pt x="429" y="442"/>
                      <a:pt x="429" y="440"/>
                      <a:pt x="427" y="440"/>
                    </a:cubicBezTo>
                    <a:cubicBezTo>
                      <a:pt x="423" y="440"/>
                      <a:pt x="424" y="442"/>
                      <a:pt x="421" y="440"/>
                    </a:cubicBezTo>
                    <a:cubicBezTo>
                      <a:pt x="419" y="439"/>
                      <a:pt x="417" y="440"/>
                      <a:pt x="413" y="438"/>
                    </a:cubicBezTo>
                    <a:cubicBezTo>
                      <a:pt x="412" y="438"/>
                      <a:pt x="412" y="436"/>
                      <a:pt x="412" y="435"/>
                    </a:cubicBezTo>
                    <a:cubicBezTo>
                      <a:pt x="411" y="435"/>
                      <a:pt x="410" y="436"/>
                      <a:pt x="409" y="435"/>
                    </a:cubicBezTo>
                    <a:cubicBezTo>
                      <a:pt x="407" y="435"/>
                      <a:pt x="400" y="434"/>
                      <a:pt x="404" y="431"/>
                    </a:cubicBezTo>
                    <a:cubicBezTo>
                      <a:pt x="400" y="431"/>
                      <a:pt x="400" y="428"/>
                      <a:pt x="395" y="428"/>
                    </a:cubicBezTo>
                    <a:cubicBezTo>
                      <a:pt x="395" y="427"/>
                      <a:pt x="394" y="426"/>
                      <a:pt x="394" y="424"/>
                    </a:cubicBezTo>
                    <a:cubicBezTo>
                      <a:pt x="388" y="423"/>
                      <a:pt x="386" y="418"/>
                      <a:pt x="379" y="418"/>
                    </a:cubicBezTo>
                    <a:cubicBezTo>
                      <a:pt x="378" y="413"/>
                      <a:pt x="375" y="410"/>
                      <a:pt x="376" y="403"/>
                    </a:cubicBezTo>
                    <a:cubicBezTo>
                      <a:pt x="376" y="397"/>
                      <a:pt x="368" y="400"/>
                      <a:pt x="372" y="394"/>
                    </a:cubicBezTo>
                    <a:cubicBezTo>
                      <a:pt x="370" y="394"/>
                      <a:pt x="369" y="394"/>
                      <a:pt x="369" y="395"/>
                    </a:cubicBezTo>
                    <a:cubicBezTo>
                      <a:pt x="367" y="396"/>
                      <a:pt x="368" y="393"/>
                      <a:pt x="367" y="392"/>
                    </a:cubicBezTo>
                    <a:cubicBezTo>
                      <a:pt x="366" y="391"/>
                      <a:pt x="363" y="391"/>
                      <a:pt x="363" y="388"/>
                    </a:cubicBezTo>
                    <a:cubicBezTo>
                      <a:pt x="363" y="386"/>
                      <a:pt x="360" y="387"/>
                      <a:pt x="358" y="387"/>
                    </a:cubicBezTo>
                    <a:cubicBezTo>
                      <a:pt x="358" y="385"/>
                      <a:pt x="360" y="385"/>
                      <a:pt x="360" y="384"/>
                    </a:cubicBezTo>
                    <a:cubicBezTo>
                      <a:pt x="360" y="383"/>
                      <a:pt x="358" y="381"/>
                      <a:pt x="358" y="381"/>
                    </a:cubicBezTo>
                    <a:cubicBezTo>
                      <a:pt x="358" y="380"/>
                      <a:pt x="356" y="381"/>
                      <a:pt x="355" y="381"/>
                    </a:cubicBezTo>
                    <a:cubicBezTo>
                      <a:pt x="354" y="379"/>
                      <a:pt x="355" y="377"/>
                      <a:pt x="354" y="376"/>
                    </a:cubicBezTo>
                    <a:cubicBezTo>
                      <a:pt x="351" y="373"/>
                      <a:pt x="346" y="372"/>
                      <a:pt x="345" y="366"/>
                    </a:cubicBezTo>
                    <a:cubicBezTo>
                      <a:pt x="342" y="363"/>
                      <a:pt x="342" y="367"/>
                      <a:pt x="339" y="364"/>
                    </a:cubicBezTo>
                    <a:cubicBezTo>
                      <a:pt x="340" y="361"/>
                      <a:pt x="337" y="361"/>
                      <a:pt x="336" y="360"/>
                    </a:cubicBezTo>
                    <a:cubicBezTo>
                      <a:pt x="335" y="357"/>
                      <a:pt x="336" y="352"/>
                      <a:pt x="332" y="352"/>
                    </a:cubicBezTo>
                    <a:cubicBezTo>
                      <a:pt x="332" y="345"/>
                      <a:pt x="329" y="342"/>
                      <a:pt x="324" y="341"/>
                    </a:cubicBezTo>
                    <a:cubicBezTo>
                      <a:pt x="323" y="342"/>
                      <a:pt x="322" y="343"/>
                      <a:pt x="321" y="345"/>
                    </a:cubicBezTo>
                    <a:cubicBezTo>
                      <a:pt x="320" y="349"/>
                      <a:pt x="324" y="349"/>
                      <a:pt x="326" y="351"/>
                    </a:cubicBezTo>
                    <a:cubicBezTo>
                      <a:pt x="326" y="351"/>
                      <a:pt x="325" y="354"/>
                      <a:pt x="326" y="354"/>
                    </a:cubicBezTo>
                    <a:cubicBezTo>
                      <a:pt x="326" y="354"/>
                      <a:pt x="327" y="354"/>
                      <a:pt x="327" y="354"/>
                    </a:cubicBezTo>
                    <a:cubicBezTo>
                      <a:pt x="328" y="356"/>
                      <a:pt x="326" y="360"/>
                      <a:pt x="329" y="360"/>
                    </a:cubicBezTo>
                    <a:cubicBezTo>
                      <a:pt x="331" y="360"/>
                      <a:pt x="330" y="364"/>
                      <a:pt x="332" y="367"/>
                    </a:cubicBezTo>
                    <a:cubicBezTo>
                      <a:pt x="332" y="368"/>
                      <a:pt x="333" y="367"/>
                      <a:pt x="333" y="369"/>
                    </a:cubicBezTo>
                    <a:cubicBezTo>
                      <a:pt x="333" y="372"/>
                      <a:pt x="337" y="371"/>
                      <a:pt x="336" y="376"/>
                    </a:cubicBezTo>
                    <a:cubicBezTo>
                      <a:pt x="336" y="378"/>
                      <a:pt x="339" y="377"/>
                      <a:pt x="341" y="378"/>
                    </a:cubicBezTo>
                    <a:cubicBezTo>
                      <a:pt x="339" y="379"/>
                      <a:pt x="342" y="380"/>
                      <a:pt x="342" y="381"/>
                    </a:cubicBezTo>
                    <a:cubicBezTo>
                      <a:pt x="342" y="382"/>
                      <a:pt x="341" y="384"/>
                      <a:pt x="341" y="384"/>
                    </a:cubicBezTo>
                    <a:cubicBezTo>
                      <a:pt x="341" y="386"/>
                      <a:pt x="345" y="385"/>
                      <a:pt x="344" y="390"/>
                    </a:cubicBezTo>
                    <a:cubicBezTo>
                      <a:pt x="342" y="388"/>
                      <a:pt x="341" y="385"/>
                      <a:pt x="336" y="387"/>
                    </a:cubicBezTo>
                    <a:cubicBezTo>
                      <a:pt x="338" y="381"/>
                      <a:pt x="333" y="382"/>
                      <a:pt x="333" y="378"/>
                    </a:cubicBezTo>
                    <a:cubicBezTo>
                      <a:pt x="333" y="375"/>
                      <a:pt x="330" y="375"/>
                      <a:pt x="329" y="373"/>
                    </a:cubicBezTo>
                    <a:cubicBezTo>
                      <a:pt x="328" y="372"/>
                      <a:pt x="327" y="370"/>
                      <a:pt x="326" y="369"/>
                    </a:cubicBezTo>
                    <a:cubicBezTo>
                      <a:pt x="323" y="369"/>
                      <a:pt x="321" y="368"/>
                      <a:pt x="320" y="366"/>
                    </a:cubicBezTo>
                    <a:cubicBezTo>
                      <a:pt x="320" y="362"/>
                      <a:pt x="321" y="364"/>
                      <a:pt x="323" y="364"/>
                    </a:cubicBezTo>
                    <a:cubicBezTo>
                      <a:pt x="324" y="358"/>
                      <a:pt x="318" y="359"/>
                      <a:pt x="318" y="354"/>
                    </a:cubicBezTo>
                    <a:cubicBezTo>
                      <a:pt x="316" y="353"/>
                      <a:pt x="315" y="351"/>
                      <a:pt x="311" y="351"/>
                    </a:cubicBezTo>
                    <a:cubicBezTo>
                      <a:pt x="311" y="347"/>
                      <a:pt x="313" y="347"/>
                      <a:pt x="311" y="344"/>
                    </a:cubicBezTo>
                    <a:cubicBezTo>
                      <a:pt x="311" y="343"/>
                      <a:pt x="310" y="342"/>
                      <a:pt x="309" y="342"/>
                    </a:cubicBezTo>
                    <a:cubicBezTo>
                      <a:pt x="308" y="339"/>
                      <a:pt x="309" y="334"/>
                      <a:pt x="302" y="335"/>
                    </a:cubicBezTo>
                    <a:cubicBezTo>
                      <a:pt x="303" y="333"/>
                      <a:pt x="303" y="332"/>
                      <a:pt x="302" y="330"/>
                    </a:cubicBezTo>
                    <a:cubicBezTo>
                      <a:pt x="302" y="330"/>
                      <a:pt x="301" y="327"/>
                      <a:pt x="301" y="327"/>
                    </a:cubicBezTo>
                    <a:cubicBezTo>
                      <a:pt x="300" y="327"/>
                      <a:pt x="297" y="328"/>
                      <a:pt x="296" y="327"/>
                    </a:cubicBezTo>
                    <a:cubicBezTo>
                      <a:pt x="295" y="326"/>
                      <a:pt x="299" y="326"/>
                      <a:pt x="299" y="326"/>
                    </a:cubicBezTo>
                    <a:cubicBezTo>
                      <a:pt x="298" y="323"/>
                      <a:pt x="290" y="321"/>
                      <a:pt x="286" y="320"/>
                    </a:cubicBezTo>
                    <a:cubicBezTo>
                      <a:pt x="285" y="319"/>
                      <a:pt x="285" y="318"/>
                      <a:pt x="284" y="317"/>
                    </a:cubicBezTo>
                    <a:cubicBezTo>
                      <a:pt x="283" y="315"/>
                      <a:pt x="283" y="314"/>
                      <a:pt x="281" y="312"/>
                    </a:cubicBezTo>
                    <a:cubicBezTo>
                      <a:pt x="280" y="311"/>
                      <a:pt x="280" y="307"/>
                      <a:pt x="278" y="304"/>
                    </a:cubicBezTo>
                    <a:cubicBezTo>
                      <a:pt x="278" y="303"/>
                      <a:pt x="276" y="303"/>
                      <a:pt x="275" y="302"/>
                    </a:cubicBezTo>
                    <a:cubicBezTo>
                      <a:pt x="274" y="300"/>
                      <a:pt x="276" y="297"/>
                      <a:pt x="272" y="298"/>
                    </a:cubicBezTo>
                    <a:cubicBezTo>
                      <a:pt x="273" y="292"/>
                      <a:pt x="270" y="288"/>
                      <a:pt x="266" y="284"/>
                    </a:cubicBezTo>
                    <a:cubicBezTo>
                      <a:pt x="265" y="283"/>
                      <a:pt x="265" y="278"/>
                      <a:pt x="262" y="280"/>
                    </a:cubicBezTo>
                    <a:cubicBezTo>
                      <a:pt x="264" y="262"/>
                      <a:pt x="262" y="252"/>
                      <a:pt x="262" y="231"/>
                    </a:cubicBezTo>
                    <a:cubicBezTo>
                      <a:pt x="262" y="230"/>
                      <a:pt x="261" y="229"/>
                      <a:pt x="261" y="228"/>
                    </a:cubicBezTo>
                    <a:cubicBezTo>
                      <a:pt x="259" y="227"/>
                      <a:pt x="259" y="226"/>
                      <a:pt x="258" y="225"/>
                    </a:cubicBezTo>
                    <a:cubicBezTo>
                      <a:pt x="257" y="224"/>
                      <a:pt x="256" y="223"/>
                      <a:pt x="255" y="224"/>
                    </a:cubicBezTo>
                    <a:cubicBezTo>
                      <a:pt x="254" y="216"/>
                      <a:pt x="248" y="212"/>
                      <a:pt x="243" y="207"/>
                    </a:cubicBezTo>
                    <a:cubicBezTo>
                      <a:pt x="242" y="206"/>
                      <a:pt x="241" y="206"/>
                      <a:pt x="241" y="204"/>
                    </a:cubicBezTo>
                    <a:cubicBezTo>
                      <a:pt x="242" y="205"/>
                      <a:pt x="245" y="207"/>
                      <a:pt x="246" y="204"/>
                    </a:cubicBezTo>
                    <a:cubicBezTo>
                      <a:pt x="249" y="204"/>
                      <a:pt x="248" y="208"/>
                      <a:pt x="252" y="207"/>
                    </a:cubicBezTo>
                    <a:cubicBezTo>
                      <a:pt x="253" y="209"/>
                      <a:pt x="253" y="211"/>
                      <a:pt x="253" y="213"/>
                    </a:cubicBezTo>
                    <a:cubicBezTo>
                      <a:pt x="261" y="212"/>
                      <a:pt x="262" y="217"/>
                      <a:pt x="266" y="219"/>
                    </a:cubicBezTo>
                    <a:cubicBezTo>
                      <a:pt x="266" y="224"/>
                      <a:pt x="269" y="226"/>
                      <a:pt x="271" y="228"/>
                    </a:cubicBezTo>
                    <a:cubicBezTo>
                      <a:pt x="272" y="228"/>
                      <a:pt x="273" y="225"/>
                      <a:pt x="272" y="224"/>
                    </a:cubicBezTo>
                    <a:cubicBezTo>
                      <a:pt x="272" y="222"/>
                      <a:pt x="270" y="221"/>
                      <a:pt x="269" y="221"/>
                    </a:cubicBezTo>
                    <a:cubicBezTo>
                      <a:pt x="269" y="218"/>
                      <a:pt x="269" y="217"/>
                      <a:pt x="268" y="215"/>
                    </a:cubicBezTo>
                    <a:cubicBezTo>
                      <a:pt x="268" y="214"/>
                      <a:pt x="266" y="213"/>
                      <a:pt x="266" y="213"/>
                    </a:cubicBezTo>
                    <a:cubicBezTo>
                      <a:pt x="266" y="212"/>
                      <a:pt x="268" y="211"/>
                      <a:pt x="268" y="212"/>
                    </a:cubicBezTo>
                    <a:cubicBezTo>
                      <a:pt x="266" y="208"/>
                      <a:pt x="263" y="209"/>
                      <a:pt x="264" y="206"/>
                    </a:cubicBezTo>
                    <a:cubicBezTo>
                      <a:pt x="256" y="206"/>
                      <a:pt x="255" y="201"/>
                      <a:pt x="249" y="201"/>
                    </a:cubicBezTo>
                    <a:cubicBezTo>
                      <a:pt x="251" y="196"/>
                      <a:pt x="244" y="200"/>
                      <a:pt x="246" y="195"/>
                    </a:cubicBezTo>
                    <a:cubicBezTo>
                      <a:pt x="244" y="194"/>
                      <a:pt x="242" y="195"/>
                      <a:pt x="240" y="192"/>
                    </a:cubicBezTo>
                    <a:cubicBezTo>
                      <a:pt x="240" y="191"/>
                      <a:pt x="242" y="191"/>
                      <a:pt x="243" y="191"/>
                    </a:cubicBezTo>
                    <a:cubicBezTo>
                      <a:pt x="245" y="187"/>
                      <a:pt x="238" y="189"/>
                      <a:pt x="238" y="189"/>
                    </a:cubicBezTo>
                    <a:cubicBezTo>
                      <a:pt x="237" y="189"/>
                      <a:pt x="238" y="187"/>
                      <a:pt x="237" y="186"/>
                    </a:cubicBezTo>
                    <a:cubicBezTo>
                      <a:pt x="237" y="186"/>
                      <a:pt x="234" y="187"/>
                      <a:pt x="234" y="186"/>
                    </a:cubicBezTo>
                    <a:cubicBezTo>
                      <a:pt x="234" y="185"/>
                      <a:pt x="236" y="185"/>
                      <a:pt x="235" y="183"/>
                    </a:cubicBezTo>
                    <a:cubicBezTo>
                      <a:pt x="235" y="181"/>
                      <a:pt x="233" y="184"/>
                      <a:pt x="231" y="183"/>
                    </a:cubicBezTo>
                    <a:cubicBezTo>
                      <a:pt x="228" y="181"/>
                      <a:pt x="230" y="178"/>
                      <a:pt x="228" y="176"/>
                    </a:cubicBezTo>
                    <a:cubicBezTo>
                      <a:pt x="227" y="175"/>
                      <a:pt x="226" y="174"/>
                      <a:pt x="224" y="175"/>
                    </a:cubicBezTo>
                    <a:cubicBezTo>
                      <a:pt x="229" y="166"/>
                      <a:pt x="212" y="172"/>
                      <a:pt x="213" y="163"/>
                    </a:cubicBezTo>
                    <a:cubicBezTo>
                      <a:pt x="215" y="163"/>
                      <a:pt x="216" y="163"/>
                      <a:pt x="218" y="163"/>
                    </a:cubicBezTo>
                    <a:cubicBezTo>
                      <a:pt x="218" y="159"/>
                      <a:pt x="211" y="164"/>
                      <a:pt x="213" y="158"/>
                    </a:cubicBezTo>
                    <a:cubicBezTo>
                      <a:pt x="210" y="158"/>
                      <a:pt x="207" y="158"/>
                      <a:pt x="204" y="158"/>
                    </a:cubicBezTo>
                    <a:cubicBezTo>
                      <a:pt x="208" y="156"/>
                      <a:pt x="202" y="155"/>
                      <a:pt x="206" y="154"/>
                    </a:cubicBezTo>
                    <a:cubicBezTo>
                      <a:pt x="206" y="151"/>
                      <a:pt x="202" y="151"/>
                      <a:pt x="203" y="152"/>
                    </a:cubicBezTo>
                    <a:cubicBezTo>
                      <a:pt x="200" y="149"/>
                      <a:pt x="202" y="149"/>
                      <a:pt x="200" y="145"/>
                    </a:cubicBezTo>
                    <a:cubicBezTo>
                      <a:pt x="197" y="145"/>
                      <a:pt x="194" y="145"/>
                      <a:pt x="191" y="145"/>
                    </a:cubicBezTo>
                    <a:cubicBezTo>
                      <a:pt x="192" y="143"/>
                      <a:pt x="193" y="141"/>
                      <a:pt x="194" y="139"/>
                    </a:cubicBezTo>
                    <a:cubicBezTo>
                      <a:pt x="193" y="136"/>
                      <a:pt x="189" y="138"/>
                      <a:pt x="192" y="135"/>
                    </a:cubicBezTo>
                    <a:cubicBezTo>
                      <a:pt x="187" y="135"/>
                      <a:pt x="184" y="137"/>
                      <a:pt x="178" y="136"/>
                    </a:cubicBezTo>
                    <a:cubicBezTo>
                      <a:pt x="178" y="132"/>
                      <a:pt x="174" y="130"/>
                      <a:pt x="170" y="129"/>
                    </a:cubicBezTo>
                    <a:cubicBezTo>
                      <a:pt x="169" y="128"/>
                      <a:pt x="167" y="128"/>
                      <a:pt x="166" y="127"/>
                    </a:cubicBezTo>
                    <a:cubicBezTo>
                      <a:pt x="165" y="127"/>
                      <a:pt x="166" y="125"/>
                      <a:pt x="166" y="124"/>
                    </a:cubicBezTo>
                    <a:cubicBezTo>
                      <a:pt x="165" y="124"/>
                      <a:pt x="162" y="125"/>
                      <a:pt x="163" y="123"/>
                    </a:cubicBezTo>
                    <a:cubicBezTo>
                      <a:pt x="158" y="121"/>
                      <a:pt x="147" y="126"/>
                      <a:pt x="145" y="123"/>
                    </a:cubicBezTo>
                    <a:cubicBezTo>
                      <a:pt x="145" y="123"/>
                      <a:pt x="145" y="121"/>
                      <a:pt x="145" y="121"/>
                    </a:cubicBezTo>
                    <a:cubicBezTo>
                      <a:pt x="143" y="121"/>
                      <a:pt x="142" y="123"/>
                      <a:pt x="142" y="123"/>
                    </a:cubicBezTo>
                    <a:cubicBezTo>
                      <a:pt x="140" y="122"/>
                      <a:pt x="140" y="118"/>
                      <a:pt x="135" y="120"/>
                    </a:cubicBezTo>
                    <a:cubicBezTo>
                      <a:pt x="134" y="116"/>
                      <a:pt x="128" y="118"/>
                      <a:pt x="132" y="114"/>
                    </a:cubicBezTo>
                    <a:cubicBezTo>
                      <a:pt x="130" y="114"/>
                      <a:pt x="130" y="115"/>
                      <a:pt x="129" y="115"/>
                    </a:cubicBezTo>
                    <a:cubicBezTo>
                      <a:pt x="128" y="115"/>
                      <a:pt x="127" y="114"/>
                      <a:pt x="127" y="114"/>
                    </a:cubicBezTo>
                    <a:cubicBezTo>
                      <a:pt x="124" y="114"/>
                      <a:pt x="122" y="117"/>
                      <a:pt x="120" y="115"/>
                    </a:cubicBezTo>
                    <a:cubicBezTo>
                      <a:pt x="117" y="115"/>
                      <a:pt x="119" y="121"/>
                      <a:pt x="118" y="123"/>
                    </a:cubicBezTo>
                    <a:cubicBezTo>
                      <a:pt x="117" y="122"/>
                      <a:pt x="116" y="121"/>
                      <a:pt x="114" y="121"/>
                    </a:cubicBezTo>
                    <a:cubicBezTo>
                      <a:pt x="112" y="122"/>
                      <a:pt x="113" y="124"/>
                      <a:pt x="112" y="124"/>
                    </a:cubicBezTo>
                    <a:cubicBezTo>
                      <a:pt x="111" y="125"/>
                      <a:pt x="106" y="124"/>
                      <a:pt x="103" y="126"/>
                    </a:cubicBezTo>
                    <a:cubicBezTo>
                      <a:pt x="102" y="126"/>
                      <a:pt x="102" y="128"/>
                      <a:pt x="101" y="129"/>
                    </a:cubicBezTo>
                    <a:cubicBezTo>
                      <a:pt x="98" y="129"/>
                      <a:pt x="97" y="127"/>
                      <a:pt x="95" y="127"/>
                    </a:cubicBezTo>
                    <a:cubicBezTo>
                      <a:pt x="97" y="125"/>
                      <a:pt x="101" y="124"/>
                      <a:pt x="99" y="118"/>
                    </a:cubicBezTo>
                    <a:cubicBezTo>
                      <a:pt x="102" y="119"/>
                      <a:pt x="102" y="117"/>
                      <a:pt x="102" y="115"/>
                    </a:cubicBezTo>
                    <a:cubicBezTo>
                      <a:pt x="102" y="114"/>
                      <a:pt x="99" y="114"/>
                      <a:pt x="98" y="114"/>
                    </a:cubicBezTo>
                    <a:cubicBezTo>
                      <a:pt x="95" y="116"/>
                      <a:pt x="96" y="118"/>
                      <a:pt x="93" y="120"/>
                    </a:cubicBezTo>
                    <a:cubicBezTo>
                      <a:pt x="92" y="120"/>
                      <a:pt x="92" y="123"/>
                      <a:pt x="90" y="123"/>
                    </a:cubicBezTo>
                    <a:cubicBezTo>
                      <a:pt x="89" y="123"/>
                      <a:pt x="89" y="127"/>
                      <a:pt x="86" y="126"/>
                    </a:cubicBezTo>
                    <a:cubicBezTo>
                      <a:pt x="86" y="128"/>
                      <a:pt x="85" y="128"/>
                      <a:pt x="83" y="129"/>
                    </a:cubicBezTo>
                    <a:cubicBezTo>
                      <a:pt x="83" y="131"/>
                      <a:pt x="83" y="133"/>
                      <a:pt x="83" y="135"/>
                    </a:cubicBezTo>
                    <a:cubicBezTo>
                      <a:pt x="79" y="136"/>
                      <a:pt x="77" y="141"/>
                      <a:pt x="74" y="143"/>
                    </a:cubicBezTo>
                    <a:cubicBezTo>
                      <a:pt x="73" y="144"/>
                      <a:pt x="71" y="143"/>
                      <a:pt x="71" y="143"/>
                    </a:cubicBezTo>
                    <a:cubicBezTo>
                      <a:pt x="70" y="144"/>
                      <a:pt x="71" y="146"/>
                      <a:pt x="71" y="146"/>
                    </a:cubicBezTo>
                    <a:cubicBezTo>
                      <a:pt x="71" y="147"/>
                      <a:pt x="65" y="147"/>
                      <a:pt x="66" y="148"/>
                    </a:cubicBezTo>
                    <a:cubicBezTo>
                      <a:pt x="69" y="150"/>
                      <a:pt x="63" y="149"/>
                      <a:pt x="60" y="152"/>
                    </a:cubicBezTo>
                    <a:cubicBezTo>
                      <a:pt x="60" y="153"/>
                      <a:pt x="58" y="158"/>
                      <a:pt x="58" y="157"/>
                    </a:cubicBezTo>
                    <a:cubicBezTo>
                      <a:pt x="56" y="155"/>
                      <a:pt x="57" y="156"/>
                      <a:pt x="56" y="158"/>
                    </a:cubicBezTo>
                    <a:cubicBezTo>
                      <a:pt x="54" y="158"/>
                      <a:pt x="52" y="158"/>
                      <a:pt x="50" y="158"/>
                    </a:cubicBezTo>
                    <a:cubicBezTo>
                      <a:pt x="47" y="160"/>
                      <a:pt x="53" y="161"/>
                      <a:pt x="46" y="161"/>
                    </a:cubicBezTo>
                    <a:cubicBezTo>
                      <a:pt x="43" y="161"/>
                      <a:pt x="40" y="161"/>
                      <a:pt x="37" y="163"/>
                    </a:cubicBezTo>
                    <a:cubicBezTo>
                      <a:pt x="34" y="164"/>
                      <a:pt x="34" y="168"/>
                      <a:pt x="31" y="166"/>
                    </a:cubicBezTo>
                    <a:cubicBezTo>
                      <a:pt x="31" y="162"/>
                      <a:pt x="35" y="163"/>
                      <a:pt x="38" y="161"/>
                    </a:cubicBezTo>
                    <a:cubicBezTo>
                      <a:pt x="39" y="161"/>
                      <a:pt x="40" y="161"/>
                      <a:pt x="40" y="160"/>
                    </a:cubicBezTo>
                    <a:cubicBezTo>
                      <a:pt x="40" y="158"/>
                      <a:pt x="44" y="159"/>
                      <a:pt x="46" y="158"/>
                    </a:cubicBezTo>
                    <a:cubicBezTo>
                      <a:pt x="48" y="159"/>
                      <a:pt x="46" y="155"/>
                      <a:pt x="47" y="154"/>
                    </a:cubicBezTo>
                    <a:cubicBezTo>
                      <a:pt x="48" y="153"/>
                      <a:pt x="49" y="156"/>
                      <a:pt x="52" y="152"/>
                    </a:cubicBezTo>
                    <a:cubicBezTo>
                      <a:pt x="52" y="152"/>
                      <a:pt x="53" y="153"/>
                      <a:pt x="53" y="151"/>
                    </a:cubicBezTo>
                    <a:cubicBezTo>
                      <a:pt x="53" y="149"/>
                      <a:pt x="57" y="150"/>
                      <a:pt x="59" y="148"/>
                    </a:cubicBezTo>
                    <a:cubicBezTo>
                      <a:pt x="59" y="145"/>
                      <a:pt x="59" y="143"/>
                      <a:pt x="59" y="141"/>
                    </a:cubicBezTo>
                    <a:cubicBezTo>
                      <a:pt x="64" y="145"/>
                      <a:pt x="60" y="136"/>
                      <a:pt x="65" y="138"/>
                    </a:cubicBezTo>
                    <a:cubicBezTo>
                      <a:pt x="65" y="134"/>
                      <a:pt x="58" y="138"/>
                      <a:pt x="60" y="133"/>
                    </a:cubicBezTo>
                    <a:cubicBezTo>
                      <a:pt x="59" y="136"/>
                      <a:pt x="50" y="132"/>
                      <a:pt x="49" y="136"/>
                    </a:cubicBezTo>
                    <a:cubicBezTo>
                      <a:pt x="47" y="137"/>
                      <a:pt x="48" y="134"/>
                      <a:pt x="47" y="133"/>
                    </a:cubicBezTo>
                    <a:cubicBezTo>
                      <a:pt x="45" y="132"/>
                      <a:pt x="41" y="134"/>
                      <a:pt x="38" y="133"/>
                    </a:cubicBezTo>
                    <a:cubicBezTo>
                      <a:pt x="40" y="130"/>
                      <a:pt x="36" y="131"/>
                      <a:pt x="35" y="130"/>
                    </a:cubicBezTo>
                    <a:cubicBezTo>
                      <a:pt x="35" y="129"/>
                      <a:pt x="36" y="128"/>
                      <a:pt x="37" y="129"/>
                    </a:cubicBezTo>
                    <a:cubicBezTo>
                      <a:pt x="34" y="125"/>
                      <a:pt x="32" y="126"/>
                      <a:pt x="29" y="121"/>
                    </a:cubicBezTo>
                    <a:cubicBezTo>
                      <a:pt x="27" y="123"/>
                      <a:pt x="23" y="123"/>
                      <a:pt x="19" y="123"/>
                    </a:cubicBezTo>
                    <a:cubicBezTo>
                      <a:pt x="19" y="121"/>
                      <a:pt x="19" y="120"/>
                      <a:pt x="20" y="120"/>
                    </a:cubicBezTo>
                    <a:cubicBezTo>
                      <a:pt x="19" y="117"/>
                      <a:pt x="14" y="118"/>
                      <a:pt x="16" y="112"/>
                    </a:cubicBezTo>
                    <a:cubicBezTo>
                      <a:pt x="15" y="111"/>
                      <a:pt x="13" y="109"/>
                      <a:pt x="13" y="111"/>
                    </a:cubicBezTo>
                    <a:cubicBezTo>
                      <a:pt x="9" y="111"/>
                      <a:pt x="13" y="106"/>
                      <a:pt x="13" y="105"/>
                    </a:cubicBezTo>
                    <a:cubicBezTo>
                      <a:pt x="13" y="104"/>
                      <a:pt x="13" y="103"/>
                      <a:pt x="13" y="102"/>
                    </a:cubicBezTo>
                    <a:cubicBezTo>
                      <a:pt x="13" y="102"/>
                      <a:pt x="16" y="102"/>
                      <a:pt x="16" y="102"/>
                    </a:cubicBezTo>
                    <a:cubicBezTo>
                      <a:pt x="17" y="101"/>
                      <a:pt x="16" y="99"/>
                      <a:pt x="17" y="98"/>
                    </a:cubicBezTo>
                    <a:cubicBezTo>
                      <a:pt x="21" y="97"/>
                      <a:pt x="26" y="97"/>
                      <a:pt x="29" y="95"/>
                    </a:cubicBezTo>
                    <a:cubicBezTo>
                      <a:pt x="31" y="93"/>
                      <a:pt x="33" y="94"/>
                      <a:pt x="35" y="93"/>
                    </a:cubicBezTo>
                    <a:cubicBezTo>
                      <a:pt x="38" y="92"/>
                      <a:pt x="33" y="89"/>
                      <a:pt x="41" y="90"/>
                    </a:cubicBezTo>
                    <a:cubicBezTo>
                      <a:pt x="40" y="87"/>
                      <a:pt x="40" y="84"/>
                      <a:pt x="38" y="78"/>
                    </a:cubicBezTo>
                    <a:cubicBezTo>
                      <a:pt x="35" y="75"/>
                      <a:pt x="27" y="83"/>
                      <a:pt x="23" y="80"/>
                    </a:cubicBezTo>
                    <a:cubicBezTo>
                      <a:pt x="21" y="77"/>
                      <a:pt x="23" y="81"/>
                      <a:pt x="17" y="81"/>
                    </a:cubicBezTo>
                    <a:cubicBezTo>
                      <a:pt x="16" y="79"/>
                      <a:pt x="11" y="80"/>
                      <a:pt x="7" y="78"/>
                    </a:cubicBezTo>
                    <a:cubicBezTo>
                      <a:pt x="7" y="78"/>
                      <a:pt x="10" y="75"/>
                      <a:pt x="7" y="75"/>
                    </a:cubicBezTo>
                    <a:cubicBezTo>
                      <a:pt x="4" y="75"/>
                      <a:pt x="2" y="74"/>
                      <a:pt x="1" y="69"/>
                    </a:cubicBezTo>
                    <a:cubicBezTo>
                      <a:pt x="10" y="70"/>
                      <a:pt x="0" y="65"/>
                      <a:pt x="10" y="66"/>
                    </a:cubicBezTo>
                    <a:cubicBezTo>
                      <a:pt x="12" y="66"/>
                      <a:pt x="11" y="65"/>
                      <a:pt x="10" y="65"/>
                    </a:cubicBezTo>
                    <a:cubicBezTo>
                      <a:pt x="10" y="62"/>
                      <a:pt x="13" y="65"/>
                      <a:pt x="13" y="65"/>
                    </a:cubicBezTo>
                    <a:cubicBezTo>
                      <a:pt x="16" y="65"/>
                      <a:pt x="16" y="63"/>
                      <a:pt x="19" y="63"/>
                    </a:cubicBezTo>
                    <a:cubicBezTo>
                      <a:pt x="20" y="64"/>
                      <a:pt x="21" y="66"/>
                      <a:pt x="22" y="66"/>
                    </a:cubicBezTo>
                    <a:cubicBezTo>
                      <a:pt x="25" y="67"/>
                      <a:pt x="28" y="65"/>
                      <a:pt x="32" y="66"/>
                    </a:cubicBezTo>
                    <a:cubicBezTo>
                      <a:pt x="35" y="67"/>
                      <a:pt x="34" y="68"/>
                      <a:pt x="37" y="66"/>
                    </a:cubicBezTo>
                    <a:cubicBezTo>
                      <a:pt x="39" y="66"/>
                      <a:pt x="37" y="65"/>
                      <a:pt x="37" y="63"/>
                    </a:cubicBezTo>
                    <a:cubicBezTo>
                      <a:pt x="38" y="64"/>
                      <a:pt x="39" y="63"/>
                      <a:pt x="40" y="62"/>
                    </a:cubicBezTo>
                    <a:cubicBezTo>
                      <a:pt x="40" y="58"/>
                      <a:pt x="33" y="63"/>
                      <a:pt x="35" y="58"/>
                    </a:cubicBezTo>
                    <a:cubicBezTo>
                      <a:pt x="31" y="57"/>
                      <a:pt x="28" y="55"/>
                      <a:pt x="23" y="55"/>
                    </a:cubicBezTo>
                    <a:cubicBezTo>
                      <a:pt x="25" y="52"/>
                      <a:pt x="25" y="52"/>
                      <a:pt x="22" y="50"/>
                    </a:cubicBezTo>
                    <a:cubicBezTo>
                      <a:pt x="21" y="50"/>
                      <a:pt x="21" y="49"/>
                      <a:pt x="20" y="49"/>
                    </a:cubicBezTo>
                    <a:cubicBezTo>
                      <a:pt x="19" y="48"/>
                      <a:pt x="16" y="48"/>
                      <a:pt x="15" y="47"/>
                    </a:cubicBezTo>
                    <a:cubicBezTo>
                      <a:pt x="15" y="47"/>
                      <a:pt x="17" y="42"/>
                      <a:pt x="15" y="43"/>
                    </a:cubicBezTo>
                    <a:cubicBezTo>
                      <a:pt x="14" y="43"/>
                      <a:pt x="15" y="44"/>
                      <a:pt x="13" y="44"/>
                    </a:cubicBezTo>
                    <a:cubicBezTo>
                      <a:pt x="12" y="44"/>
                      <a:pt x="11" y="42"/>
                      <a:pt x="9" y="43"/>
                    </a:cubicBezTo>
                    <a:cubicBezTo>
                      <a:pt x="12" y="39"/>
                      <a:pt x="18" y="37"/>
                      <a:pt x="23" y="35"/>
                    </a:cubicBezTo>
                    <a:cubicBezTo>
                      <a:pt x="22" y="30"/>
                      <a:pt x="28" y="30"/>
                      <a:pt x="29" y="28"/>
                    </a:cubicBezTo>
                    <a:cubicBezTo>
                      <a:pt x="31" y="26"/>
                      <a:pt x="29" y="23"/>
                      <a:pt x="31" y="22"/>
                    </a:cubicBezTo>
                    <a:cubicBezTo>
                      <a:pt x="34" y="26"/>
                      <a:pt x="35" y="23"/>
                      <a:pt x="41" y="23"/>
                    </a:cubicBezTo>
                    <a:cubicBezTo>
                      <a:pt x="44" y="19"/>
                      <a:pt x="49" y="16"/>
                      <a:pt x="58" y="17"/>
                    </a:cubicBezTo>
                    <a:cubicBezTo>
                      <a:pt x="59" y="18"/>
                      <a:pt x="58" y="15"/>
                      <a:pt x="59" y="15"/>
                    </a:cubicBezTo>
                    <a:cubicBezTo>
                      <a:pt x="62" y="13"/>
                      <a:pt x="67" y="16"/>
                      <a:pt x="68" y="12"/>
                    </a:cubicBezTo>
                    <a:cubicBezTo>
                      <a:pt x="70" y="11"/>
                      <a:pt x="70" y="14"/>
                      <a:pt x="71" y="15"/>
                    </a:cubicBezTo>
                    <a:cubicBezTo>
                      <a:pt x="73" y="15"/>
                      <a:pt x="76" y="14"/>
                      <a:pt x="75" y="17"/>
                    </a:cubicBezTo>
                    <a:cubicBezTo>
                      <a:pt x="82" y="17"/>
                      <a:pt x="88" y="17"/>
                      <a:pt x="95" y="17"/>
                    </a:cubicBezTo>
                    <a:cubicBezTo>
                      <a:pt x="88" y="24"/>
                      <a:pt x="104" y="15"/>
                      <a:pt x="99" y="22"/>
                    </a:cubicBezTo>
                    <a:cubicBezTo>
                      <a:pt x="102" y="22"/>
                      <a:pt x="105" y="22"/>
                      <a:pt x="105" y="19"/>
                    </a:cubicBezTo>
                    <a:cubicBezTo>
                      <a:pt x="108" y="22"/>
                      <a:pt x="114" y="21"/>
                      <a:pt x="118" y="22"/>
                    </a:cubicBezTo>
                    <a:cubicBezTo>
                      <a:pt x="119" y="22"/>
                      <a:pt x="118" y="23"/>
                      <a:pt x="120" y="23"/>
                    </a:cubicBezTo>
                    <a:cubicBezTo>
                      <a:pt x="121" y="23"/>
                      <a:pt x="121" y="25"/>
                      <a:pt x="123" y="25"/>
                    </a:cubicBezTo>
                    <a:cubicBezTo>
                      <a:pt x="126" y="25"/>
                      <a:pt x="128" y="22"/>
                      <a:pt x="130" y="25"/>
                    </a:cubicBezTo>
                    <a:cubicBezTo>
                      <a:pt x="131" y="26"/>
                      <a:pt x="147" y="25"/>
                      <a:pt x="149" y="26"/>
                    </a:cubicBezTo>
                    <a:cubicBezTo>
                      <a:pt x="151" y="28"/>
                      <a:pt x="160" y="29"/>
                      <a:pt x="166" y="29"/>
                    </a:cubicBezTo>
                    <a:cubicBezTo>
                      <a:pt x="167" y="31"/>
                      <a:pt x="170" y="32"/>
                      <a:pt x="170" y="35"/>
                    </a:cubicBezTo>
                    <a:cubicBezTo>
                      <a:pt x="175" y="36"/>
                      <a:pt x="177" y="39"/>
                      <a:pt x="182" y="37"/>
                    </a:cubicBezTo>
                    <a:cubicBezTo>
                      <a:pt x="182" y="41"/>
                      <a:pt x="189" y="39"/>
                      <a:pt x="194" y="40"/>
                    </a:cubicBezTo>
                    <a:cubicBezTo>
                      <a:pt x="194" y="38"/>
                      <a:pt x="192" y="39"/>
                      <a:pt x="191" y="38"/>
                    </a:cubicBezTo>
                    <a:cubicBezTo>
                      <a:pt x="194" y="35"/>
                      <a:pt x="197" y="32"/>
                      <a:pt x="203" y="31"/>
                    </a:cubicBezTo>
                    <a:cubicBezTo>
                      <a:pt x="202" y="33"/>
                      <a:pt x="204" y="34"/>
                      <a:pt x="204" y="32"/>
                    </a:cubicBezTo>
                    <a:cubicBezTo>
                      <a:pt x="206" y="33"/>
                      <a:pt x="205" y="35"/>
                      <a:pt x="207" y="35"/>
                    </a:cubicBezTo>
                    <a:cubicBezTo>
                      <a:pt x="210" y="36"/>
                      <a:pt x="210" y="33"/>
                      <a:pt x="210" y="31"/>
                    </a:cubicBezTo>
                    <a:cubicBezTo>
                      <a:pt x="213" y="30"/>
                      <a:pt x="214" y="32"/>
                      <a:pt x="216" y="32"/>
                    </a:cubicBezTo>
                    <a:cubicBezTo>
                      <a:pt x="218" y="31"/>
                      <a:pt x="216" y="29"/>
                      <a:pt x="219" y="26"/>
                    </a:cubicBezTo>
                    <a:cubicBezTo>
                      <a:pt x="222" y="26"/>
                      <a:pt x="223" y="29"/>
                      <a:pt x="224" y="26"/>
                    </a:cubicBezTo>
                    <a:cubicBezTo>
                      <a:pt x="226" y="27"/>
                      <a:pt x="224" y="30"/>
                      <a:pt x="222" y="29"/>
                    </a:cubicBezTo>
                    <a:cubicBezTo>
                      <a:pt x="224" y="34"/>
                      <a:pt x="234" y="25"/>
                      <a:pt x="237" y="31"/>
                    </a:cubicBezTo>
                    <a:cubicBezTo>
                      <a:pt x="241" y="31"/>
                      <a:pt x="233" y="27"/>
                      <a:pt x="238" y="26"/>
                    </a:cubicBezTo>
                    <a:cubicBezTo>
                      <a:pt x="239" y="25"/>
                      <a:pt x="240" y="23"/>
                      <a:pt x="243" y="23"/>
                    </a:cubicBezTo>
                    <a:cubicBezTo>
                      <a:pt x="243" y="25"/>
                      <a:pt x="243" y="26"/>
                      <a:pt x="243" y="28"/>
                    </a:cubicBezTo>
                    <a:cubicBezTo>
                      <a:pt x="246" y="24"/>
                      <a:pt x="247" y="30"/>
                      <a:pt x="250" y="31"/>
                    </a:cubicBezTo>
                    <a:cubicBezTo>
                      <a:pt x="254" y="31"/>
                      <a:pt x="258" y="30"/>
                      <a:pt x="259" y="28"/>
                    </a:cubicBezTo>
                    <a:cubicBezTo>
                      <a:pt x="261" y="29"/>
                      <a:pt x="265" y="29"/>
                      <a:pt x="264" y="34"/>
                    </a:cubicBezTo>
                    <a:cubicBezTo>
                      <a:pt x="267" y="33"/>
                      <a:pt x="270" y="32"/>
                      <a:pt x="271" y="28"/>
                    </a:cubicBezTo>
                    <a:cubicBezTo>
                      <a:pt x="275" y="30"/>
                      <a:pt x="277" y="27"/>
                      <a:pt x="280" y="31"/>
                    </a:cubicBezTo>
                    <a:cubicBezTo>
                      <a:pt x="283" y="31"/>
                      <a:pt x="287" y="31"/>
                      <a:pt x="290" y="31"/>
                    </a:cubicBezTo>
                    <a:cubicBezTo>
                      <a:pt x="290" y="31"/>
                      <a:pt x="288" y="33"/>
                      <a:pt x="289" y="34"/>
                    </a:cubicBezTo>
                    <a:cubicBezTo>
                      <a:pt x="288" y="34"/>
                      <a:pt x="293" y="35"/>
                      <a:pt x="292" y="35"/>
                    </a:cubicBezTo>
                    <a:cubicBezTo>
                      <a:pt x="293" y="35"/>
                      <a:pt x="294" y="33"/>
                      <a:pt x="296" y="34"/>
                    </a:cubicBezTo>
                    <a:cubicBezTo>
                      <a:pt x="296" y="34"/>
                      <a:pt x="296" y="37"/>
                      <a:pt x="296" y="37"/>
                    </a:cubicBezTo>
                    <a:cubicBezTo>
                      <a:pt x="300" y="39"/>
                      <a:pt x="306" y="35"/>
                      <a:pt x="311" y="37"/>
                    </a:cubicBezTo>
                    <a:cubicBezTo>
                      <a:pt x="311" y="39"/>
                      <a:pt x="314" y="38"/>
                      <a:pt x="315" y="38"/>
                    </a:cubicBezTo>
                    <a:cubicBezTo>
                      <a:pt x="313" y="43"/>
                      <a:pt x="320" y="39"/>
                      <a:pt x="320" y="43"/>
                    </a:cubicBezTo>
                    <a:cubicBezTo>
                      <a:pt x="321" y="46"/>
                      <a:pt x="317" y="45"/>
                      <a:pt x="317" y="47"/>
                    </a:cubicBezTo>
                    <a:cubicBezTo>
                      <a:pt x="316" y="50"/>
                      <a:pt x="318" y="50"/>
                      <a:pt x="318" y="52"/>
                    </a:cubicBezTo>
                    <a:cubicBezTo>
                      <a:pt x="334" y="50"/>
                      <a:pt x="348" y="50"/>
                      <a:pt x="360" y="55"/>
                    </a:cubicBezTo>
                    <a:cubicBezTo>
                      <a:pt x="359" y="56"/>
                      <a:pt x="358" y="57"/>
                      <a:pt x="358" y="59"/>
                    </a:cubicBezTo>
                    <a:cubicBezTo>
                      <a:pt x="361" y="59"/>
                      <a:pt x="362" y="57"/>
                      <a:pt x="364" y="58"/>
                    </a:cubicBezTo>
                    <a:cubicBezTo>
                      <a:pt x="363" y="52"/>
                      <a:pt x="364" y="54"/>
                      <a:pt x="363" y="49"/>
                    </a:cubicBezTo>
                    <a:cubicBezTo>
                      <a:pt x="364" y="46"/>
                      <a:pt x="375" y="46"/>
                      <a:pt x="372" y="44"/>
                    </a:cubicBezTo>
                    <a:cubicBezTo>
                      <a:pt x="373" y="42"/>
                      <a:pt x="374" y="44"/>
                      <a:pt x="376" y="44"/>
                    </a:cubicBezTo>
                    <a:cubicBezTo>
                      <a:pt x="377" y="46"/>
                      <a:pt x="379" y="45"/>
                      <a:pt x="379" y="47"/>
                    </a:cubicBezTo>
                    <a:cubicBezTo>
                      <a:pt x="385" y="48"/>
                      <a:pt x="389" y="46"/>
                      <a:pt x="394" y="47"/>
                    </a:cubicBezTo>
                    <a:cubicBezTo>
                      <a:pt x="394" y="47"/>
                      <a:pt x="394" y="49"/>
                      <a:pt x="395" y="49"/>
                    </a:cubicBezTo>
                    <a:cubicBezTo>
                      <a:pt x="397" y="49"/>
                      <a:pt x="397" y="50"/>
                      <a:pt x="398" y="50"/>
                    </a:cubicBezTo>
                    <a:cubicBezTo>
                      <a:pt x="404" y="50"/>
                      <a:pt x="409" y="47"/>
                      <a:pt x="416" y="49"/>
                    </a:cubicBezTo>
                    <a:cubicBezTo>
                      <a:pt x="420" y="45"/>
                      <a:pt x="419" y="43"/>
                      <a:pt x="421" y="40"/>
                    </a:cubicBezTo>
                    <a:cubicBezTo>
                      <a:pt x="420" y="35"/>
                      <a:pt x="416" y="37"/>
                      <a:pt x="415" y="35"/>
                    </a:cubicBezTo>
                    <a:cubicBezTo>
                      <a:pt x="416" y="28"/>
                      <a:pt x="429" y="31"/>
                      <a:pt x="432" y="34"/>
                    </a:cubicBezTo>
                    <a:cubicBezTo>
                      <a:pt x="432" y="36"/>
                      <a:pt x="431" y="37"/>
                      <a:pt x="428" y="37"/>
                    </a:cubicBezTo>
                    <a:cubicBezTo>
                      <a:pt x="431" y="40"/>
                      <a:pt x="428" y="41"/>
                      <a:pt x="427" y="43"/>
                    </a:cubicBezTo>
                    <a:cubicBezTo>
                      <a:pt x="426" y="46"/>
                      <a:pt x="429" y="46"/>
                      <a:pt x="431" y="46"/>
                    </a:cubicBezTo>
                    <a:cubicBezTo>
                      <a:pt x="429" y="50"/>
                      <a:pt x="432" y="51"/>
                      <a:pt x="429" y="55"/>
                    </a:cubicBezTo>
                    <a:cubicBezTo>
                      <a:pt x="434" y="57"/>
                      <a:pt x="437" y="47"/>
                      <a:pt x="435" y="49"/>
                    </a:cubicBezTo>
                    <a:cubicBezTo>
                      <a:pt x="436" y="48"/>
                      <a:pt x="440" y="52"/>
                      <a:pt x="438" y="46"/>
                    </a:cubicBezTo>
                    <a:cubicBezTo>
                      <a:pt x="445" y="47"/>
                      <a:pt x="443" y="40"/>
                      <a:pt x="447" y="38"/>
                    </a:cubicBezTo>
                    <a:cubicBezTo>
                      <a:pt x="445" y="34"/>
                      <a:pt x="443" y="31"/>
                      <a:pt x="437" y="31"/>
                    </a:cubicBezTo>
                    <a:cubicBezTo>
                      <a:pt x="440" y="29"/>
                      <a:pt x="434" y="25"/>
                      <a:pt x="429" y="23"/>
                    </a:cubicBezTo>
                    <a:cubicBezTo>
                      <a:pt x="430" y="21"/>
                      <a:pt x="430" y="19"/>
                      <a:pt x="428" y="19"/>
                    </a:cubicBezTo>
                    <a:cubicBezTo>
                      <a:pt x="428" y="16"/>
                      <a:pt x="432" y="14"/>
                      <a:pt x="432" y="12"/>
                    </a:cubicBezTo>
                    <a:cubicBezTo>
                      <a:pt x="433" y="11"/>
                      <a:pt x="436" y="9"/>
                      <a:pt x="435" y="9"/>
                    </a:cubicBezTo>
                    <a:cubicBezTo>
                      <a:pt x="431" y="5"/>
                      <a:pt x="441" y="10"/>
                      <a:pt x="437" y="6"/>
                    </a:cubicBezTo>
                    <a:cubicBezTo>
                      <a:pt x="437" y="0"/>
                      <a:pt x="441" y="7"/>
                      <a:pt x="441" y="7"/>
                    </a:cubicBezTo>
                    <a:cubicBezTo>
                      <a:pt x="443" y="8"/>
                      <a:pt x="446" y="6"/>
                      <a:pt x="447" y="7"/>
                    </a:cubicBezTo>
                    <a:cubicBezTo>
                      <a:pt x="448" y="7"/>
                      <a:pt x="445" y="9"/>
                      <a:pt x="446" y="10"/>
                    </a:cubicBezTo>
                    <a:cubicBezTo>
                      <a:pt x="446" y="11"/>
                      <a:pt x="450" y="9"/>
                      <a:pt x="450" y="10"/>
                    </a:cubicBezTo>
                    <a:cubicBezTo>
                      <a:pt x="451" y="11"/>
                      <a:pt x="450" y="14"/>
                      <a:pt x="450" y="15"/>
                    </a:cubicBezTo>
                    <a:cubicBezTo>
                      <a:pt x="451" y="15"/>
                      <a:pt x="453" y="14"/>
                      <a:pt x="453" y="15"/>
                    </a:cubicBezTo>
                    <a:cubicBezTo>
                      <a:pt x="455" y="18"/>
                      <a:pt x="451" y="17"/>
                      <a:pt x="453" y="20"/>
                    </a:cubicBezTo>
                    <a:cubicBezTo>
                      <a:pt x="454" y="21"/>
                      <a:pt x="455" y="22"/>
                      <a:pt x="455" y="23"/>
                    </a:cubicBezTo>
                    <a:cubicBezTo>
                      <a:pt x="455" y="23"/>
                      <a:pt x="453" y="24"/>
                      <a:pt x="453" y="25"/>
                    </a:cubicBezTo>
                    <a:cubicBezTo>
                      <a:pt x="453" y="27"/>
                      <a:pt x="452" y="27"/>
                      <a:pt x="452" y="29"/>
                    </a:cubicBezTo>
                    <a:cubicBezTo>
                      <a:pt x="451" y="32"/>
                      <a:pt x="461" y="32"/>
                      <a:pt x="459" y="28"/>
                    </a:cubicBezTo>
                    <a:cubicBezTo>
                      <a:pt x="462" y="28"/>
                      <a:pt x="461" y="32"/>
                      <a:pt x="465" y="31"/>
                    </a:cubicBezTo>
                    <a:cubicBezTo>
                      <a:pt x="462" y="34"/>
                      <a:pt x="466" y="34"/>
                      <a:pt x="465" y="38"/>
                    </a:cubicBezTo>
                    <a:cubicBezTo>
                      <a:pt x="472" y="39"/>
                      <a:pt x="470" y="34"/>
                      <a:pt x="475" y="37"/>
                    </a:cubicBezTo>
                    <a:cubicBezTo>
                      <a:pt x="477" y="37"/>
                      <a:pt x="477" y="36"/>
                      <a:pt x="477" y="35"/>
                    </a:cubicBezTo>
                    <a:cubicBezTo>
                      <a:pt x="480" y="36"/>
                      <a:pt x="475" y="37"/>
                      <a:pt x="478" y="40"/>
                    </a:cubicBezTo>
                    <a:cubicBezTo>
                      <a:pt x="478" y="40"/>
                      <a:pt x="481" y="41"/>
                      <a:pt x="481" y="41"/>
                    </a:cubicBezTo>
                    <a:cubicBezTo>
                      <a:pt x="482" y="44"/>
                      <a:pt x="476" y="46"/>
                      <a:pt x="478" y="50"/>
                    </a:cubicBezTo>
                    <a:close/>
                    <a:moveTo>
                      <a:pt x="302" y="66"/>
                    </a:moveTo>
                    <a:cubicBezTo>
                      <a:pt x="301" y="64"/>
                      <a:pt x="304" y="63"/>
                      <a:pt x="302" y="62"/>
                    </a:cubicBezTo>
                    <a:cubicBezTo>
                      <a:pt x="302" y="63"/>
                      <a:pt x="302" y="64"/>
                      <a:pt x="301" y="63"/>
                    </a:cubicBezTo>
                    <a:cubicBezTo>
                      <a:pt x="300" y="62"/>
                      <a:pt x="301" y="59"/>
                      <a:pt x="299" y="59"/>
                    </a:cubicBezTo>
                    <a:cubicBezTo>
                      <a:pt x="297" y="61"/>
                      <a:pt x="290" y="66"/>
                      <a:pt x="287" y="62"/>
                    </a:cubicBezTo>
                    <a:cubicBezTo>
                      <a:pt x="287" y="58"/>
                      <a:pt x="294" y="63"/>
                      <a:pt x="292" y="58"/>
                    </a:cubicBezTo>
                    <a:cubicBezTo>
                      <a:pt x="291" y="57"/>
                      <a:pt x="289" y="57"/>
                      <a:pt x="289" y="56"/>
                    </a:cubicBezTo>
                    <a:cubicBezTo>
                      <a:pt x="286" y="55"/>
                      <a:pt x="285" y="58"/>
                      <a:pt x="283" y="59"/>
                    </a:cubicBezTo>
                    <a:cubicBezTo>
                      <a:pt x="280" y="60"/>
                      <a:pt x="276" y="60"/>
                      <a:pt x="272" y="60"/>
                    </a:cubicBezTo>
                    <a:cubicBezTo>
                      <a:pt x="272" y="61"/>
                      <a:pt x="272" y="62"/>
                      <a:pt x="271" y="62"/>
                    </a:cubicBezTo>
                    <a:cubicBezTo>
                      <a:pt x="266" y="63"/>
                      <a:pt x="261" y="64"/>
                      <a:pt x="256" y="63"/>
                    </a:cubicBezTo>
                    <a:cubicBezTo>
                      <a:pt x="257" y="66"/>
                      <a:pt x="254" y="67"/>
                      <a:pt x="256" y="68"/>
                    </a:cubicBezTo>
                    <a:cubicBezTo>
                      <a:pt x="256" y="66"/>
                      <a:pt x="258" y="67"/>
                      <a:pt x="258" y="69"/>
                    </a:cubicBezTo>
                    <a:cubicBezTo>
                      <a:pt x="264" y="70"/>
                      <a:pt x="274" y="64"/>
                      <a:pt x="275" y="69"/>
                    </a:cubicBezTo>
                    <a:cubicBezTo>
                      <a:pt x="272" y="66"/>
                      <a:pt x="274" y="70"/>
                      <a:pt x="271" y="71"/>
                    </a:cubicBezTo>
                    <a:cubicBezTo>
                      <a:pt x="268" y="71"/>
                      <a:pt x="266" y="72"/>
                      <a:pt x="265" y="74"/>
                    </a:cubicBezTo>
                    <a:cubicBezTo>
                      <a:pt x="273" y="75"/>
                      <a:pt x="277" y="72"/>
                      <a:pt x="284" y="72"/>
                    </a:cubicBezTo>
                    <a:cubicBezTo>
                      <a:pt x="285" y="74"/>
                      <a:pt x="284" y="77"/>
                      <a:pt x="286" y="77"/>
                    </a:cubicBezTo>
                    <a:cubicBezTo>
                      <a:pt x="286" y="75"/>
                      <a:pt x="288" y="75"/>
                      <a:pt x="290" y="75"/>
                    </a:cubicBezTo>
                    <a:cubicBezTo>
                      <a:pt x="290" y="73"/>
                      <a:pt x="291" y="70"/>
                      <a:pt x="293" y="69"/>
                    </a:cubicBezTo>
                    <a:cubicBezTo>
                      <a:pt x="296" y="67"/>
                      <a:pt x="295" y="69"/>
                      <a:pt x="299" y="69"/>
                    </a:cubicBezTo>
                    <a:cubicBezTo>
                      <a:pt x="299" y="68"/>
                      <a:pt x="300" y="66"/>
                      <a:pt x="302" y="66"/>
                    </a:cubicBezTo>
                    <a:close/>
                    <a:moveTo>
                      <a:pt x="312" y="117"/>
                    </a:moveTo>
                    <a:cubicBezTo>
                      <a:pt x="313" y="113"/>
                      <a:pt x="318" y="114"/>
                      <a:pt x="320" y="112"/>
                    </a:cubicBezTo>
                    <a:cubicBezTo>
                      <a:pt x="320" y="112"/>
                      <a:pt x="322" y="113"/>
                      <a:pt x="323" y="112"/>
                    </a:cubicBezTo>
                    <a:cubicBezTo>
                      <a:pt x="325" y="111"/>
                      <a:pt x="328" y="112"/>
                      <a:pt x="330" y="111"/>
                    </a:cubicBezTo>
                    <a:cubicBezTo>
                      <a:pt x="331" y="111"/>
                      <a:pt x="331" y="108"/>
                      <a:pt x="332" y="108"/>
                    </a:cubicBezTo>
                    <a:cubicBezTo>
                      <a:pt x="336" y="105"/>
                      <a:pt x="339" y="109"/>
                      <a:pt x="339" y="106"/>
                    </a:cubicBezTo>
                    <a:cubicBezTo>
                      <a:pt x="338" y="106"/>
                      <a:pt x="337" y="105"/>
                      <a:pt x="339" y="105"/>
                    </a:cubicBezTo>
                    <a:cubicBezTo>
                      <a:pt x="342" y="105"/>
                      <a:pt x="342" y="103"/>
                      <a:pt x="344" y="105"/>
                    </a:cubicBezTo>
                    <a:cubicBezTo>
                      <a:pt x="344" y="106"/>
                      <a:pt x="345" y="103"/>
                      <a:pt x="345" y="103"/>
                    </a:cubicBezTo>
                    <a:cubicBezTo>
                      <a:pt x="342" y="104"/>
                      <a:pt x="346" y="100"/>
                      <a:pt x="348" y="103"/>
                    </a:cubicBezTo>
                    <a:cubicBezTo>
                      <a:pt x="349" y="101"/>
                      <a:pt x="351" y="100"/>
                      <a:pt x="351" y="96"/>
                    </a:cubicBezTo>
                    <a:cubicBezTo>
                      <a:pt x="345" y="95"/>
                      <a:pt x="345" y="99"/>
                      <a:pt x="339" y="98"/>
                    </a:cubicBezTo>
                    <a:cubicBezTo>
                      <a:pt x="339" y="100"/>
                      <a:pt x="338" y="101"/>
                      <a:pt x="336" y="102"/>
                    </a:cubicBezTo>
                    <a:cubicBezTo>
                      <a:pt x="331" y="104"/>
                      <a:pt x="333" y="101"/>
                      <a:pt x="329" y="102"/>
                    </a:cubicBezTo>
                    <a:cubicBezTo>
                      <a:pt x="328" y="102"/>
                      <a:pt x="328" y="104"/>
                      <a:pt x="326" y="103"/>
                    </a:cubicBezTo>
                    <a:cubicBezTo>
                      <a:pt x="324" y="103"/>
                      <a:pt x="323" y="101"/>
                      <a:pt x="320" y="102"/>
                    </a:cubicBezTo>
                    <a:cubicBezTo>
                      <a:pt x="320" y="101"/>
                      <a:pt x="320" y="99"/>
                      <a:pt x="318" y="99"/>
                    </a:cubicBezTo>
                    <a:cubicBezTo>
                      <a:pt x="318" y="101"/>
                      <a:pt x="318" y="102"/>
                      <a:pt x="317" y="103"/>
                    </a:cubicBezTo>
                    <a:cubicBezTo>
                      <a:pt x="317" y="105"/>
                      <a:pt x="319" y="105"/>
                      <a:pt x="320" y="106"/>
                    </a:cubicBezTo>
                    <a:cubicBezTo>
                      <a:pt x="315" y="105"/>
                      <a:pt x="315" y="108"/>
                      <a:pt x="314" y="109"/>
                    </a:cubicBezTo>
                    <a:cubicBezTo>
                      <a:pt x="312" y="111"/>
                      <a:pt x="308" y="110"/>
                      <a:pt x="308" y="112"/>
                    </a:cubicBezTo>
                    <a:cubicBezTo>
                      <a:pt x="308" y="116"/>
                      <a:pt x="301" y="112"/>
                      <a:pt x="304" y="117"/>
                    </a:cubicBezTo>
                    <a:cubicBezTo>
                      <a:pt x="306" y="117"/>
                      <a:pt x="309" y="117"/>
                      <a:pt x="312" y="117"/>
                    </a:cubicBezTo>
                    <a:close/>
                    <a:moveTo>
                      <a:pt x="421" y="175"/>
                    </a:moveTo>
                    <a:cubicBezTo>
                      <a:pt x="419" y="175"/>
                      <a:pt x="420" y="176"/>
                      <a:pt x="419" y="176"/>
                    </a:cubicBezTo>
                    <a:cubicBezTo>
                      <a:pt x="419" y="176"/>
                      <a:pt x="415" y="177"/>
                      <a:pt x="415" y="178"/>
                    </a:cubicBezTo>
                    <a:cubicBezTo>
                      <a:pt x="414" y="179"/>
                      <a:pt x="416" y="183"/>
                      <a:pt x="413" y="183"/>
                    </a:cubicBezTo>
                    <a:cubicBezTo>
                      <a:pt x="413" y="182"/>
                      <a:pt x="413" y="179"/>
                      <a:pt x="412" y="179"/>
                    </a:cubicBezTo>
                    <a:cubicBezTo>
                      <a:pt x="412" y="181"/>
                      <a:pt x="412" y="183"/>
                      <a:pt x="412" y="185"/>
                    </a:cubicBezTo>
                    <a:cubicBezTo>
                      <a:pt x="414" y="185"/>
                      <a:pt x="417" y="185"/>
                      <a:pt x="419" y="185"/>
                    </a:cubicBezTo>
                    <a:cubicBezTo>
                      <a:pt x="418" y="187"/>
                      <a:pt x="422" y="189"/>
                      <a:pt x="422" y="191"/>
                    </a:cubicBezTo>
                    <a:cubicBezTo>
                      <a:pt x="424" y="196"/>
                      <a:pt x="424" y="194"/>
                      <a:pt x="427" y="197"/>
                    </a:cubicBezTo>
                    <a:cubicBezTo>
                      <a:pt x="425" y="197"/>
                      <a:pt x="423" y="197"/>
                      <a:pt x="424" y="200"/>
                    </a:cubicBezTo>
                    <a:cubicBezTo>
                      <a:pt x="424" y="202"/>
                      <a:pt x="425" y="202"/>
                      <a:pt x="425" y="204"/>
                    </a:cubicBezTo>
                    <a:cubicBezTo>
                      <a:pt x="427" y="204"/>
                      <a:pt x="429" y="204"/>
                      <a:pt x="431" y="204"/>
                    </a:cubicBezTo>
                    <a:cubicBezTo>
                      <a:pt x="433" y="202"/>
                      <a:pt x="433" y="199"/>
                      <a:pt x="432" y="195"/>
                    </a:cubicBezTo>
                    <a:cubicBezTo>
                      <a:pt x="431" y="195"/>
                      <a:pt x="429" y="194"/>
                      <a:pt x="428" y="192"/>
                    </a:cubicBezTo>
                    <a:cubicBezTo>
                      <a:pt x="431" y="184"/>
                      <a:pt x="428" y="189"/>
                      <a:pt x="427" y="186"/>
                    </a:cubicBezTo>
                    <a:cubicBezTo>
                      <a:pt x="425" y="184"/>
                      <a:pt x="425" y="178"/>
                      <a:pt x="424" y="175"/>
                    </a:cubicBezTo>
                    <a:cubicBezTo>
                      <a:pt x="423" y="175"/>
                      <a:pt x="422" y="174"/>
                      <a:pt x="421" y="175"/>
                    </a:cubicBezTo>
                    <a:close/>
                    <a:moveTo>
                      <a:pt x="478" y="221"/>
                    </a:moveTo>
                    <a:cubicBezTo>
                      <a:pt x="474" y="219"/>
                      <a:pt x="475" y="223"/>
                      <a:pt x="472" y="224"/>
                    </a:cubicBezTo>
                    <a:cubicBezTo>
                      <a:pt x="472" y="222"/>
                      <a:pt x="471" y="222"/>
                      <a:pt x="470" y="222"/>
                    </a:cubicBezTo>
                    <a:cubicBezTo>
                      <a:pt x="470" y="227"/>
                      <a:pt x="464" y="225"/>
                      <a:pt x="462" y="226"/>
                    </a:cubicBezTo>
                    <a:cubicBezTo>
                      <a:pt x="461" y="228"/>
                      <a:pt x="462" y="228"/>
                      <a:pt x="461" y="229"/>
                    </a:cubicBezTo>
                    <a:cubicBezTo>
                      <a:pt x="460" y="230"/>
                      <a:pt x="458" y="229"/>
                      <a:pt x="458" y="231"/>
                    </a:cubicBezTo>
                    <a:cubicBezTo>
                      <a:pt x="460" y="232"/>
                      <a:pt x="457" y="233"/>
                      <a:pt x="458" y="235"/>
                    </a:cubicBezTo>
                    <a:cubicBezTo>
                      <a:pt x="461" y="238"/>
                      <a:pt x="461" y="233"/>
                      <a:pt x="464" y="232"/>
                    </a:cubicBezTo>
                    <a:cubicBezTo>
                      <a:pt x="466" y="232"/>
                      <a:pt x="469" y="233"/>
                      <a:pt x="472" y="232"/>
                    </a:cubicBezTo>
                    <a:cubicBezTo>
                      <a:pt x="474" y="232"/>
                      <a:pt x="475" y="231"/>
                      <a:pt x="477" y="231"/>
                    </a:cubicBezTo>
                    <a:cubicBezTo>
                      <a:pt x="480" y="231"/>
                      <a:pt x="485" y="232"/>
                      <a:pt x="486" y="234"/>
                    </a:cubicBezTo>
                    <a:cubicBezTo>
                      <a:pt x="485" y="234"/>
                      <a:pt x="483" y="234"/>
                      <a:pt x="483" y="235"/>
                    </a:cubicBezTo>
                    <a:cubicBezTo>
                      <a:pt x="484" y="234"/>
                      <a:pt x="484" y="237"/>
                      <a:pt x="484" y="237"/>
                    </a:cubicBezTo>
                    <a:cubicBezTo>
                      <a:pt x="485" y="237"/>
                      <a:pt x="486" y="235"/>
                      <a:pt x="486" y="235"/>
                    </a:cubicBezTo>
                    <a:cubicBezTo>
                      <a:pt x="492" y="236"/>
                      <a:pt x="489" y="236"/>
                      <a:pt x="493" y="234"/>
                    </a:cubicBezTo>
                    <a:cubicBezTo>
                      <a:pt x="498" y="231"/>
                      <a:pt x="501" y="236"/>
                      <a:pt x="504" y="232"/>
                    </a:cubicBezTo>
                    <a:cubicBezTo>
                      <a:pt x="500" y="232"/>
                      <a:pt x="504" y="226"/>
                      <a:pt x="501" y="229"/>
                    </a:cubicBezTo>
                    <a:cubicBezTo>
                      <a:pt x="498" y="232"/>
                      <a:pt x="498" y="224"/>
                      <a:pt x="498" y="224"/>
                    </a:cubicBezTo>
                    <a:cubicBezTo>
                      <a:pt x="497" y="223"/>
                      <a:pt x="493" y="224"/>
                      <a:pt x="495" y="221"/>
                    </a:cubicBezTo>
                    <a:cubicBezTo>
                      <a:pt x="492" y="221"/>
                      <a:pt x="490" y="221"/>
                      <a:pt x="487" y="221"/>
                    </a:cubicBezTo>
                    <a:cubicBezTo>
                      <a:pt x="488" y="218"/>
                      <a:pt x="489" y="218"/>
                      <a:pt x="487" y="216"/>
                    </a:cubicBezTo>
                    <a:cubicBezTo>
                      <a:pt x="483" y="218"/>
                      <a:pt x="484" y="216"/>
                      <a:pt x="478" y="216"/>
                    </a:cubicBezTo>
                    <a:cubicBezTo>
                      <a:pt x="478" y="218"/>
                      <a:pt x="477" y="219"/>
                      <a:pt x="478" y="221"/>
                    </a:cubicBezTo>
                    <a:close/>
                    <a:moveTo>
                      <a:pt x="518" y="258"/>
                    </a:moveTo>
                    <a:cubicBezTo>
                      <a:pt x="518" y="258"/>
                      <a:pt x="517" y="257"/>
                      <a:pt x="517" y="256"/>
                    </a:cubicBezTo>
                    <a:cubicBezTo>
                      <a:pt x="523" y="257"/>
                      <a:pt x="517" y="246"/>
                      <a:pt x="523" y="247"/>
                    </a:cubicBezTo>
                    <a:cubicBezTo>
                      <a:pt x="526" y="250"/>
                      <a:pt x="527" y="246"/>
                      <a:pt x="532" y="247"/>
                    </a:cubicBezTo>
                    <a:cubicBezTo>
                      <a:pt x="529" y="238"/>
                      <a:pt x="519" y="237"/>
                      <a:pt x="510" y="238"/>
                    </a:cubicBezTo>
                    <a:cubicBezTo>
                      <a:pt x="508" y="238"/>
                      <a:pt x="508" y="237"/>
                      <a:pt x="508" y="235"/>
                    </a:cubicBezTo>
                    <a:cubicBezTo>
                      <a:pt x="505" y="234"/>
                      <a:pt x="504" y="238"/>
                      <a:pt x="501" y="238"/>
                    </a:cubicBezTo>
                    <a:cubicBezTo>
                      <a:pt x="499" y="238"/>
                      <a:pt x="499" y="236"/>
                      <a:pt x="496" y="237"/>
                    </a:cubicBezTo>
                    <a:cubicBezTo>
                      <a:pt x="494" y="237"/>
                      <a:pt x="494" y="239"/>
                      <a:pt x="492" y="240"/>
                    </a:cubicBezTo>
                    <a:cubicBezTo>
                      <a:pt x="490" y="241"/>
                      <a:pt x="488" y="240"/>
                      <a:pt x="486" y="241"/>
                    </a:cubicBezTo>
                    <a:cubicBezTo>
                      <a:pt x="486" y="244"/>
                      <a:pt x="485" y="245"/>
                      <a:pt x="483" y="246"/>
                    </a:cubicBezTo>
                    <a:cubicBezTo>
                      <a:pt x="483" y="258"/>
                      <a:pt x="481" y="258"/>
                      <a:pt x="481" y="271"/>
                    </a:cubicBezTo>
                    <a:cubicBezTo>
                      <a:pt x="487" y="273"/>
                      <a:pt x="484" y="267"/>
                      <a:pt x="489" y="268"/>
                    </a:cubicBezTo>
                    <a:cubicBezTo>
                      <a:pt x="489" y="265"/>
                      <a:pt x="489" y="263"/>
                      <a:pt x="490" y="262"/>
                    </a:cubicBezTo>
                    <a:cubicBezTo>
                      <a:pt x="493" y="259"/>
                      <a:pt x="491" y="255"/>
                      <a:pt x="492" y="250"/>
                    </a:cubicBezTo>
                    <a:cubicBezTo>
                      <a:pt x="492" y="250"/>
                      <a:pt x="494" y="248"/>
                      <a:pt x="495" y="247"/>
                    </a:cubicBezTo>
                    <a:cubicBezTo>
                      <a:pt x="495" y="246"/>
                      <a:pt x="494" y="243"/>
                      <a:pt x="496" y="243"/>
                    </a:cubicBezTo>
                    <a:cubicBezTo>
                      <a:pt x="499" y="243"/>
                      <a:pt x="501" y="242"/>
                      <a:pt x="502" y="241"/>
                    </a:cubicBezTo>
                    <a:cubicBezTo>
                      <a:pt x="500" y="247"/>
                      <a:pt x="507" y="242"/>
                      <a:pt x="507" y="246"/>
                    </a:cubicBezTo>
                    <a:cubicBezTo>
                      <a:pt x="508" y="250"/>
                      <a:pt x="508" y="249"/>
                      <a:pt x="507" y="253"/>
                    </a:cubicBezTo>
                    <a:cubicBezTo>
                      <a:pt x="508" y="253"/>
                      <a:pt x="510" y="253"/>
                      <a:pt x="510" y="255"/>
                    </a:cubicBezTo>
                    <a:cubicBezTo>
                      <a:pt x="508" y="255"/>
                      <a:pt x="507" y="255"/>
                      <a:pt x="507" y="256"/>
                    </a:cubicBezTo>
                    <a:cubicBezTo>
                      <a:pt x="512" y="254"/>
                      <a:pt x="517" y="261"/>
                      <a:pt x="518" y="258"/>
                    </a:cubicBezTo>
                    <a:close/>
                    <a:moveTo>
                      <a:pt x="545" y="252"/>
                    </a:moveTo>
                    <a:cubicBezTo>
                      <a:pt x="545" y="252"/>
                      <a:pt x="545" y="254"/>
                      <a:pt x="545" y="255"/>
                    </a:cubicBezTo>
                    <a:cubicBezTo>
                      <a:pt x="543" y="257"/>
                      <a:pt x="536" y="250"/>
                      <a:pt x="533" y="253"/>
                    </a:cubicBezTo>
                    <a:cubicBezTo>
                      <a:pt x="534" y="256"/>
                      <a:pt x="531" y="256"/>
                      <a:pt x="530" y="258"/>
                    </a:cubicBezTo>
                    <a:cubicBezTo>
                      <a:pt x="534" y="262"/>
                      <a:pt x="535" y="259"/>
                      <a:pt x="539" y="259"/>
                    </a:cubicBezTo>
                    <a:cubicBezTo>
                      <a:pt x="542" y="259"/>
                      <a:pt x="548" y="260"/>
                      <a:pt x="550" y="258"/>
                    </a:cubicBezTo>
                    <a:cubicBezTo>
                      <a:pt x="549" y="258"/>
                      <a:pt x="548" y="256"/>
                      <a:pt x="550" y="256"/>
                    </a:cubicBezTo>
                    <a:cubicBezTo>
                      <a:pt x="551" y="256"/>
                      <a:pt x="552" y="256"/>
                      <a:pt x="553" y="255"/>
                    </a:cubicBezTo>
                    <a:cubicBezTo>
                      <a:pt x="549" y="255"/>
                      <a:pt x="548" y="252"/>
                      <a:pt x="545" y="252"/>
                    </a:cubicBezTo>
                    <a:close/>
                    <a:moveTo>
                      <a:pt x="524" y="264"/>
                    </a:moveTo>
                    <a:cubicBezTo>
                      <a:pt x="524" y="263"/>
                      <a:pt x="523" y="261"/>
                      <a:pt x="521" y="262"/>
                    </a:cubicBezTo>
                    <a:cubicBezTo>
                      <a:pt x="521" y="262"/>
                      <a:pt x="522" y="265"/>
                      <a:pt x="521" y="265"/>
                    </a:cubicBezTo>
                    <a:cubicBezTo>
                      <a:pt x="519" y="265"/>
                      <a:pt x="516" y="265"/>
                      <a:pt x="514" y="265"/>
                    </a:cubicBezTo>
                    <a:cubicBezTo>
                      <a:pt x="516" y="270"/>
                      <a:pt x="509" y="266"/>
                      <a:pt x="510" y="269"/>
                    </a:cubicBezTo>
                    <a:cubicBezTo>
                      <a:pt x="511" y="269"/>
                      <a:pt x="512" y="269"/>
                      <a:pt x="514" y="269"/>
                    </a:cubicBezTo>
                    <a:cubicBezTo>
                      <a:pt x="514" y="271"/>
                      <a:pt x="513" y="271"/>
                      <a:pt x="512" y="272"/>
                    </a:cubicBezTo>
                    <a:cubicBezTo>
                      <a:pt x="517" y="273"/>
                      <a:pt x="515" y="269"/>
                      <a:pt x="518" y="269"/>
                    </a:cubicBezTo>
                    <a:cubicBezTo>
                      <a:pt x="520" y="271"/>
                      <a:pt x="522" y="271"/>
                      <a:pt x="526" y="271"/>
                    </a:cubicBezTo>
                    <a:cubicBezTo>
                      <a:pt x="525" y="265"/>
                      <a:pt x="536" y="270"/>
                      <a:pt x="533" y="262"/>
                    </a:cubicBezTo>
                    <a:cubicBezTo>
                      <a:pt x="529" y="261"/>
                      <a:pt x="526" y="264"/>
                      <a:pt x="524" y="26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8" name="Freeform 92"/>
              <p:cNvSpPr/>
              <p:nvPr>
                <p:custDataLst>
                  <p:tags r:id="rId117"/>
                </p:custDataLst>
              </p:nvPr>
            </p:nvSpPr>
            <p:spPr bwMode="auto">
              <a:xfrm>
                <a:off x="1832885" y="1906615"/>
                <a:ext cx="131599" cy="196243"/>
              </a:xfrm>
              <a:custGeom>
                <a:avLst/>
                <a:gdLst>
                  <a:gd name="T0" fmla="*/ 14 w 48"/>
                  <a:gd name="T1" fmla="*/ 7 h 72"/>
                  <a:gd name="T2" fmla="*/ 24 w 48"/>
                  <a:gd name="T3" fmla="*/ 5 h 72"/>
                  <a:gd name="T4" fmla="*/ 26 w 48"/>
                  <a:gd name="T5" fmla="*/ 14 h 72"/>
                  <a:gd name="T6" fmla="*/ 18 w 48"/>
                  <a:gd name="T7" fmla="*/ 19 h 72"/>
                  <a:gd name="T8" fmla="*/ 27 w 48"/>
                  <a:gd name="T9" fmla="*/ 23 h 72"/>
                  <a:gd name="T10" fmla="*/ 32 w 48"/>
                  <a:gd name="T11" fmla="*/ 34 h 72"/>
                  <a:gd name="T12" fmla="*/ 35 w 48"/>
                  <a:gd name="T13" fmla="*/ 37 h 72"/>
                  <a:gd name="T14" fmla="*/ 40 w 48"/>
                  <a:gd name="T15" fmla="*/ 40 h 72"/>
                  <a:gd name="T16" fmla="*/ 37 w 48"/>
                  <a:gd name="T17" fmla="*/ 45 h 72"/>
                  <a:gd name="T18" fmla="*/ 46 w 48"/>
                  <a:gd name="T19" fmla="*/ 47 h 72"/>
                  <a:gd name="T20" fmla="*/ 46 w 48"/>
                  <a:gd name="T21" fmla="*/ 56 h 72"/>
                  <a:gd name="T22" fmla="*/ 43 w 48"/>
                  <a:gd name="T23" fmla="*/ 56 h 72"/>
                  <a:gd name="T24" fmla="*/ 46 w 48"/>
                  <a:gd name="T25" fmla="*/ 57 h 72"/>
                  <a:gd name="T26" fmla="*/ 43 w 48"/>
                  <a:gd name="T27" fmla="*/ 62 h 72"/>
                  <a:gd name="T28" fmla="*/ 39 w 48"/>
                  <a:gd name="T29" fmla="*/ 65 h 72"/>
                  <a:gd name="T30" fmla="*/ 24 w 48"/>
                  <a:gd name="T31" fmla="*/ 63 h 72"/>
                  <a:gd name="T32" fmla="*/ 18 w 48"/>
                  <a:gd name="T33" fmla="*/ 65 h 72"/>
                  <a:gd name="T34" fmla="*/ 8 w 48"/>
                  <a:gd name="T35" fmla="*/ 65 h 72"/>
                  <a:gd name="T36" fmla="*/ 11 w 48"/>
                  <a:gd name="T37" fmla="*/ 63 h 72"/>
                  <a:gd name="T38" fmla="*/ 12 w 48"/>
                  <a:gd name="T39" fmla="*/ 65 h 72"/>
                  <a:gd name="T40" fmla="*/ 14 w 48"/>
                  <a:gd name="T41" fmla="*/ 62 h 72"/>
                  <a:gd name="T42" fmla="*/ 23 w 48"/>
                  <a:gd name="T43" fmla="*/ 60 h 72"/>
                  <a:gd name="T44" fmla="*/ 11 w 48"/>
                  <a:gd name="T45" fmla="*/ 56 h 72"/>
                  <a:gd name="T46" fmla="*/ 11 w 48"/>
                  <a:gd name="T47" fmla="*/ 47 h 72"/>
                  <a:gd name="T48" fmla="*/ 14 w 48"/>
                  <a:gd name="T49" fmla="*/ 45 h 72"/>
                  <a:gd name="T50" fmla="*/ 20 w 48"/>
                  <a:gd name="T51" fmla="*/ 45 h 72"/>
                  <a:gd name="T52" fmla="*/ 21 w 48"/>
                  <a:gd name="T53" fmla="*/ 37 h 72"/>
                  <a:gd name="T54" fmla="*/ 17 w 48"/>
                  <a:gd name="T55" fmla="*/ 31 h 72"/>
                  <a:gd name="T56" fmla="*/ 11 w 48"/>
                  <a:gd name="T57" fmla="*/ 32 h 72"/>
                  <a:gd name="T58" fmla="*/ 11 w 48"/>
                  <a:gd name="T59" fmla="*/ 25 h 72"/>
                  <a:gd name="T60" fmla="*/ 5 w 48"/>
                  <a:gd name="T61" fmla="*/ 22 h 72"/>
                  <a:gd name="T62" fmla="*/ 0 w 48"/>
                  <a:gd name="T63" fmla="*/ 7 h 72"/>
                  <a:gd name="T64" fmla="*/ 8 w 48"/>
                  <a:gd name="T65" fmla="*/ 0 h 72"/>
                  <a:gd name="T66" fmla="*/ 21 w 48"/>
                  <a:gd name="T67" fmla="*/ 0 h 72"/>
                  <a:gd name="T68" fmla="*/ 14 w 48"/>
                  <a:gd name="T69" fmla="*/ 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 h="72">
                    <a:moveTo>
                      <a:pt x="14" y="7"/>
                    </a:moveTo>
                    <a:cubicBezTo>
                      <a:pt x="15" y="10"/>
                      <a:pt x="21" y="5"/>
                      <a:pt x="24" y="5"/>
                    </a:cubicBezTo>
                    <a:cubicBezTo>
                      <a:pt x="26" y="7"/>
                      <a:pt x="26" y="11"/>
                      <a:pt x="26" y="14"/>
                    </a:cubicBezTo>
                    <a:cubicBezTo>
                      <a:pt x="22" y="15"/>
                      <a:pt x="19" y="16"/>
                      <a:pt x="18" y="19"/>
                    </a:cubicBezTo>
                    <a:cubicBezTo>
                      <a:pt x="20" y="22"/>
                      <a:pt x="23" y="23"/>
                      <a:pt x="27" y="23"/>
                    </a:cubicBezTo>
                    <a:cubicBezTo>
                      <a:pt x="27" y="29"/>
                      <a:pt x="33" y="27"/>
                      <a:pt x="32" y="34"/>
                    </a:cubicBezTo>
                    <a:cubicBezTo>
                      <a:pt x="32" y="35"/>
                      <a:pt x="34" y="35"/>
                      <a:pt x="35" y="37"/>
                    </a:cubicBezTo>
                    <a:cubicBezTo>
                      <a:pt x="35" y="39"/>
                      <a:pt x="40" y="38"/>
                      <a:pt x="40" y="40"/>
                    </a:cubicBezTo>
                    <a:cubicBezTo>
                      <a:pt x="40" y="42"/>
                      <a:pt x="38" y="43"/>
                      <a:pt x="37" y="45"/>
                    </a:cubicBezTo>
                    <a:cubicBezTo>
                      <a:pt x="41" y="45"/>
                      <a:pt x="45" y="45"/>
                      <a:pt x="46" y="47"/>
                    </a:cubicBezTo>
                    <a:cubicBezTo>
                      <a:pt x="45" y="49"/>
                      <a:pt x="48" y="53"/>
                      <a:pt x="46" y="56"/>
                    </a:cubicBezTo>
                    <a:cubicBezTo>
                      <a:pt x="46" y="56"/>
                      <a:pt x="43" y="56"/>
                      <a:pt x="43" y="56"/>
                    </a:cubicBezTo>
                    <a:cubicBezTo>
                      <a:pt x="43" y="57"/>
                      <a:pt x="45" y="57"/>
                      <a:pt x="46" y="57"/>
                    </a:cubicBezTo>
                    <a:cubicBezTo>
                      <a:pt x="45" y="59"/>
                      <a:pt x="43" y="59"/>
                      <a:pt x="43" y="62"/>
                    </a:cubicBezTo>
                    <a:cubicBezTo>
                      <a:pt x="41" y="62"/>
                      <a:pt x="41" y="64"/>
                      <a:pt x="39" y="65"/>
                    </a:cubicBezTo>
                    <a:cubicBezTo>
                      <a:pt x="34" y="64"/>
                      <a:pt x="30" y="62"/>
                      <a:pt x="24" y="63"/>
                    </a:cubicBezTo>
                    <a:cubicBezTo>
                      <a:pt x="21" y="66"/>
                      <a:pt x="23" y="66"/>
                      <a:pt x="18" y="65"/>
                    </a:cubicBezTo>
                    <a:cubicBezTo>
                      <a:pt x="16" y="68"/>
                      <a:pt x="8" y="72"/>
                      <a:pt x="8" y="65"/>
                    </a:cubicBezTo>
                    <a:cubicBezTo>
                      <a:pt x="10" y="66"/>
                      <a:pt x="10" y="63"/>
                      <a:pt x="11" y="63"/>
                    </a:cubicBezTo>
                    <a:cubicBezTo>
                      <a:pt x="12" y="63"/>
                      <a:pt x="13" y="65"/>
                      <a:pt x="12" y="65"/>
                    </a:cubicBezTo>
                    <a:cubicBezTo>
                      <a:pt x="14" y="64"/>
                      <a:pt x="13" y="63"/>
                      <a:pt x="14" y="62"/>
                    </a:cubicBezTo>
                    <a:cubicBezTo>
                      <a:pt x="16" y="60"/>
                      <a:pt x="19" y="62"/>
                      <a:pt x="23" y="60"/>
                    </a:cubicBezTo>
                    <a:cubicBezTo>
                      <a:pt x="22" y="53"/>
                      <a:pt x="15" y="58"/>
                      <a:pt x="11" y="56"/>
                    </a:cubicBezTo>
                    <a:cubicBezTo>
                      <a:pt x="11" y="53"/>
                      <a:pt x="11" y="50"/>
                      <a:pt x="11" y="47"/>
                    </a:cubicBezTo>
                    <a:cubicBezTo>
                      <a:pt x="14" y="48"/>
                      <a:pt x="16" y="46"/>
                      <a:pt x="14" y="45"/>
                    </a:cubicBezTo>
                    <a:cubicBezTo>
                      <a:pt x="15" y="41"/>
                      <a:pt x="17" y="47"/>
                      <a:pt x="20" y="45"/>
                    </a:cubicBezTo>
                    <a:cubicBezTo>
                      <a:pt x="23" y="46"/>
                      <a:pt x="17" y="39"/>
                      <a:pt x="21" y="37"/>
                    </a:cubicBezTo>
                    <a:cubicBezTo>
                      <a:pt x="21" y="34"/>
                      <a:pt x="15" y="35"/>
                      <a:pt x="17" y="31"/>
                    </a:cubicBezTo>
                    <a:cubicBezTo>
                      <a:pt x="15" y="32"/>
                      <a:pt x="13" y="32"/>
                      <a:pt x="11" y="32"/>
                    </a:cubicBezTo>
                    <a:cubicBezTo>
                      <a:pt x="11" y="30"/>
                      <a:pt x="11" y="27"/>
                      <a:pt x="11" y="25"/>
                    </a:cubicBezTo>
                    <a:cubicBezTo>
                      <a:pt x="11" y="22"/>
                      <a:pt x="6" y="24"/>
                      <a:pt x="5" y="22"/>
                    </a:cubicBezTo>
                    <a:cubicBezTo>
                      <a:pt x="8" y="16"/>
                      <a:pt x="7" y="8"/>
                      <a:pt x="0" y="7"/>
                    </a:cubicBezTo>
                    <a:cubicBezTo>
                      <a:pt x="3" y="4"/>
                      <a:pt x="7" y="3"/>
                      <a:pt x="8" y="0"/>
                    </a:cubicBezTo>
                    <a:cubicBezTo>
                      <a:pt x="12" y="0"/>
                      <a:pt x="17" y="0"/>
                      <a:pt x="21" y="0"/>
                    </a:cubicBezTo>
                    <a:cubicBezTo>
                      <a:pt x="18" y="2"/>
                      <a:pt x="16" y="4"/>
                      <a:pt x="14"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9" name="Freeform 93"/>
              <p:cNvSpPr/>
              <p:nvPr>
                <p:custDataLst>
                  <p:tags r:id="rId118"/>
                </p:custDataLst>
              </p:nvPr>
            </p:nvSpPr>
            <p:spPr bwMode="auto">
              <a:xfrm>
                <a:off x="5420909" y="1914696"/>
                <a:ext cx="35786" cy="27705"/>
              </a:xfrm>
              <a:custGeom>
                <a:avLst/>
                <a:gdLst>
                  <a:gd name="T0" fmla="*/ 12 w 13"/>
                  <a:gd name="T1" fmla="*/ 1 h 10"/>
                  <a:gd name="T2" fmla="*/ 13 w 13"/>
                  <a:gd name="T3" fmla="*/ 7 h 10"/>
                  <a:gd name="T4" fmla="*/ 6 w 13"/>
                  <a:gd name="T5" fmla="*/ 10 h 10"/>
                  <a:gd name="T6" fmla="*/ 6 w 13"/>
                  <a:gd name="T7" fmla="*/ 7 h 10"/>
                  <a:gd name="T8" fmla="*/ 3 w 13"/>
                  <a:gd name="T9" fmla="*/ 8 h 10"/>
                  <a:gd name="T10" fmla="*/ 4 w 13"/>
                  <a:gd name="T11" fmla="*/ 7 h 10"/>
                  <a:gd name="T12" fmla="*/ 12 w 13"/>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13" h="10">
                    <a:moveTo>
                      <a:pt x="12" y="1"/>
                    </a:moveTo>
                    <a:cubicBezTo>
                      <a:pt x="10" y="3"/>
                      <a:pt x="11" y="5"/>
                      <a:pt x="13" y="7"/>
                    </a:cubicBezTo>
                    <a:cubicBezTo>
                      <a:pt x="12" y="9"/>
                      <a:pt x="8" y="9"/>
                      <a:pt x="6" y="10"/>
                    </a:cubicBezTo>
                    <a:cubicBezTo>
                      <a:pt x="6" y="9"/>
                      <a:pt x="6" y="8"/>
                      <a:pt x="6" y="7"/>
                    </a:cubicBezTo>
                    <a:cubicBezTo>
                      <a:pt x="5" y="7"/>
                      <a:pt x="4" y="8"/>
                      <a:pt x="3" y="8"/>
                    </a:cubicBezTo>
                    <a:cubicBezTo>
                      <a:pt x="0" y="7"/>
                      <a:pt x="3" y="8"/>
                      <a:pt x="4" y="7"/>
                    </a:cubicBezTo>
                    <a:cubicBezTo>
                      <a:pt x="5" y="6"/>
                      <a:pt x="8" y="0"/>
                      <a:pt x="12"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0" name="Freeform 94"/>
              <p:cNvSpPr/>
              <p:nvPr>
                <p:custDataLst>
                  <p:tags r:id="rId119"/>
                </p:custDataLst>
              </p:nvPr>
            </p:nvSpPr>
            <p:spPr bwMode="auto">
              <a:xfrm>
                <a:off x="4243215" y="2240229"/>
                <a:ext cx="19625" cy="21933"/>
              </a:xfrm>
              <a:custGeom>
                <a:avLst/>
                <a:gdLst>
                  <a:gd name="T0" fmla="*/ 1 w 7"/>
                  <a:gd name="T1" fmla="*/ 2 h 8"/>
                  <a:gd name="T2" fmla="*/ 7 w 7"/>
                  <a:gd name="T3" fmla="*/ 1 h 8"/>
                  <a:gd name="T4" fmla="*/ 0 w 7"/>
                  <a:gd name="T5" fmla="*/ 8 h 8"/>
                  <a:gd name="T6" fmla="*/ 1 w 7"/>
                  <a:gd name="T7" fmla="*/ 2 h 8"/>
                </a:gdLst>
                <a:ahLst/>
                <a:cxnLst>
                  <a:cxn ang="0">
                    <a:pos x="T0" y="T1"/>
                  </a:cxn>
                  <a:cxn ang="0">
                    <a:pos x="T2" y="T3"/>
                  </a:cxn>
                  <a:cxn ang="0">
                    <a:pos x="T4" y="T5"/>
                  </a:cxn>
                  <a:cxn ang="0">
                    <a:pos x="T6" y="T7"/>
                  </a:cxn>
                </a:cxnLst>
                <a:rect l="0" t="0" r="r" b="b"/>
                <a:pathLst>
                  <a:path w="7" h="8">
                    <a:moveTo>
                      <a:pt x="1" y="2"/>
                    </a:moveTo>
                    <a:cubicBezTo>
                      <a:pt x="3" y="0"/>
                      <a:pt x="3" y="2"/>
                      <a:pt x="7" y="1"/>
                    </a:cubicBezTo>
                    <a:cubicBezTo>
                      <a:pt x="6" y="4"/>
                      <a:pt x="5" y="8"/>
                      <a:pt x="0" y="8"/>
                    </a:cubicBezTo>
                    <a:cubicBezTo>
                      <a:pt x="0" y="6"/>
                      <a:pt x="6" y="4"/>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1" name="Freeform 95"/>
              <p:cNvSpPr/>
              <p:nvPr>
                <p:custDataLst>
                  <p:tags r:id="rId120"/>
                </p:custDataLst>
              </p:nvPr>
            </p:nvSpPr>
            <p:spPr bwMode="auto">
              <a:xfrm>
                <a:off x="3734137" y="2877443"/>
                <a:ext cx="160458" cy="188163"/>
              </a:xfrm>
              <a:custGeom>
                <a:avLst/>
                <a:gdLst>
                  <a:gd name="T0" fmla="*/ 47 w 59"/>
                  <a:gd name="T1" fmla="*/ 4 h 69"/>
                  <a:gd name="T2" fmla="*/ 53 w 59"/>
                  <a:gd name="T3" fmla="*/ 7 h 69"/>
                  <a:gd name="T4" fmla="*/ 59 w 59"/>
                  <a:gd name="T5" fmla="*/ 11 h 69"/>
                  <a:gd name="T6" fmla="*/ 53 w 59"/>
                  <a:gd name="T7" fmla="*/ 18 h 69"/>
                  <a:gd name="T8" fmla="*/ 52 w 59"/>
                  <a:gd name="T9" fmla="*/ 27 h 69"/>
                  <a:gd name="T10" fmla="*/ 55 w 59"/>
                  <a:gd name="T11" fmla="*/ 30 h 69"/>
                  <a:gd name="T12" fmla="*/ 55 w 59"/>
                  <a:gd name="T13" fmla="*/ 35 h 69"/>
                  <a:gd name="T14" fmla="*/ 58 w 59"/>
                  <a:gd name="T15" fmla="*/ 38 h 69"/>
                  <a:gd name="T16" fmla="*/ 50 w 59"/>
                  <a:gd name="T17" fmla="*/ 42 h 69"/>
                  <a:gd name="T18" fmla="*/ 49 w 59"/>
                  <a:gd name="T19" fmla="*/ 50 h 69"/>
                  <a:gd name="T20" fmla="*/ 49 w 59"/>
                  <a:gd name="T21" fmla="*/ 53 h 69"/>
                  <a:gd name="T22" fmla="*/ 46 w 59"/>
                  <a:gd name="T23" fmla="*/ 53 h 69"/>
                  <a:gd name="T24" fmla="*/ 41 w 59"/>
                  <a:gd name="T25" fmla="*/ 59 h 69"/>
                  <a:gd name="T26" fmla="*/ 41 w 59"/>
                  <a:gd name="T27" fmla="*/ 67 h 69"/>
                  <a:gd name="T28" fmla="*/ 27 w 59"/>
                  <a:gd name="T29" fmla="*/ 63 h 69"/>
                  <a:gd name="T30" fmla="*/ 25 w 59"/>
                  <a:gd name="T31" fmla="*/ 66 h 69"/>
                  <a:gd name="T32" fmla="*/ 21 w 59"/>
                  <a:gd name="T33" fmla="*/ 63 h 69"/>
                  <a:gd name="T34" fmla="*/ 13 w 59"/>
                  <a:gd name="T35" fmla="*/ 63 h 69"/>
                  <a:gd name="T36" fmla="*/ 9 w 59"/>
                  <a:gd name="T37" fmla="*/ 61 h 69"/>
                  <a:gd name="T38" fmla="*/ 3 w 59"/>
                  <a:gd name="T39" fmla="*/ 53 h 69"/>
                  <a:gd name="T40" fmla="*/ 4 w 59"/>
                  <a:gd name="T41" fmla="*/ 47 h 69"/>
                  <a:gd name="T42" fmla="*/ 3 w 59"/>
                  <a:gd name="T43" fmla="*/ 47 h 69"/>
                  <a:gd name="T44" fmla="*/ 1 w 59"/>
                  <a:gd name="T45" fmla="*/ 35 h 69"/>
                  <a:gd name="T46" fmla="*/ 16 w 59"/>
                  <a:gd name="T47" fmla="*/ 33 h 69"/>
                  <a:gd name="T48" fmla="*/ 16 w 59"/>
                  <a:gd name="T49" fmla="*/ 29 h 69"/>
                  <a:gd name="T50" fmla="*/ 27 w 59"/>
                  <a:gd name="T51" fmla="*/ 21 h 69"/>
                  <a:gd name="T52" fmla="*/ 36 w 59"/>
                  <a:gd name="T53" fmla="*/ 18 h 69"/>
                  <a:gd name="T54" fmla="*/ 37 w 59"/>
                  <a:gd name="T55" fmla="*/ 14 h 69"/>
                  <a:gd name="T56" fmla="*/ 40 w 59"/>
                  <a:gd name="T57" fmla="*/ 14 h 69"/>
                  <a:gd name="T58" fmla="*/ 43 w 59"/>
                  <a:gd name="T59" fmla="*/ 11 h 69"/>
                  <a:gd name="T60" fmla="*/ 49 w 59"/>
                  <a:gd name="T61" fmla="*/ 4 h 69"/>
                  <a:gd name="T62" fmla="*/ 47 w 59"/>
                  <a:gd name="T63" fmla="*/ 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 h="69">
                    <a:moveTo>
                      <a:pt x="47" y="4"/>
                    </a:moveTo>
                    <a:cubicBezTo>
                      <a:pt x="49" y="0"/>
                      <a:pt x="51" y="7"/>
                      <a:pt x="53" y="7"/>
                    </a:cubicBezTo>
                    <a:cubicBezTo>
                      <a:pt x="55" y="8"/>
                      <a:pt x="56" y="11"/>
                      <a:pt x="59" y="11"/>
                    </a:cubicBezTo>
                    <a:cubicBezTo>
                      <a:pt x="58" y="15"/>
                      <a:pt x="58" y="19"/>
                      <a:pt x="53" y="18"/>
                    </a:cubicBezTo>
                    <a:cubicBezTo>
                      <a:pt x="52" y="21"/>
                      <a:pt x="55" y="27"/>
                      <a:pt x="52" y="27"/>
                    </a:cubicBezTo>
                    <a:cubicBezTo>
                      <a:pt x="51" y="29"/>
                      <a:pt x="54" y="29"/>
                      <a:pt x="55" y="30"/>
                    </a:cubicBezTo>
                    <a:cubicBezTo>
                      <a:pt x="55" y="32"/>
                      <a:pt x="54" y="34"/>
                      <a:pt x="55" y="35"/>
                    </a:cubicBezTo>
                    <a:cubicBezTo>
                      <a:pt x="56" y="36"/>
                      <a:pt x="57" y="36"/>
                      <a:pt x="58" y="38"/>
                    </a:cubicBezTo>
                    <a:cubicBezTo>
                      <a:pt x="57" y="41"/>
                      <a:pt x="53" y="45"/>
                      <a:pt x="50" y="42"/>
                    </a:cubicBezTo>
                    <a:cubicBezTo>
                      <a:pt x="51" y="46"/>
                      <a:pt x="53" y="47"/>
                      <a:pt x="49" y="50"/>
                    </a:cubicBezTo>
                    <a:cubicBezTo>
                      <a:pt x="48" y="50"/>
                      <a:pt x="49" y="52"/>
                      <a:pt x="49" y="53"/>
                    </a:cubicBezTo>
                    <a:cubicBezTo>
                      <a:pt x="48" y="53"/>
                      <a:pt x="46" y="52"/>
                      <a:pt x="46" y="53"/>
                    </a:cubicBezTo>
                    <a:cubicBezTo>
                      <a:pt x="45" y="54"/>
                      <a:pt x="46" y="60"/>
                      <a:pt x="41" y="59"/>
                    </a:cubicBezTo>
                    <a:cubicBezTo>
                      <a:pt x="44" y="61"/>
                      <a:pt x="40" y="62"/>
                      <a:pt x="41" y="67"/>
                    </a:cubicBezTo>
                    <a:cubicBezTo>
                      <a:pt x="34" y="69"/>
                      <a:pt x="32" y="64"/>
                      <a:pt x="27" y="63"/>
                    </a:cubicBezTo>
                    <a:cubicBezTo>
                      <a:pt x="25" y="63"/>
                      <a:pt x="26" y="65"/>
                      <a:pt x="25" y="66"/>
                    </a:cubicBezTo>
                    <a:cubicBezTo>
                      <a:pt x="22" y="67"/>
                      <a:pt x="22" y="63"/>
                      <a:pt x="21" y="63"/>
                    </a:cubicBezTo>
                    <a:cubicBezTo>
                      <a:pt x="19" y="62"/>
                      <a:pt x="15" y="64"/>
                      <a:pt x="13" y="63"/>
                    </a:cubicBezTo>
                    <a:cubicBezTo>
                      <a:pt x="12" y="62"/>
                      <a:pt x="14" y="59"/>
                      <a:pt x="9" y="61"/>
                    </a:cubicBezTo>
                    <a:cubicBezTo>
                      <a:pt x="8" y="58"/>
                      <a:pt x="8" y="53"/>
                      <a:pt x="3" y="53"/>
                    </a:cubicBezTo>
                    <a:cubicBezTo>
                      <a:pt x="3" y="50"/>
                      <a:pt x="5" y="49"/>
                      <a:pt x="4" y="47"/>
                    </a:cubicBezTo>
                    <a:cubicBezTo>
                      <a:pt x="4" y="45"/>
                      <a:pt x="3" y="46"/>
                      <a:pt x="3" y="47"/>
                    </a:cubicBezTo>
                    <a:cubicBezTo>
                      <a:pt x="0" y="44"/>
                      <a:pt x="2" y="40"/>
                      <a:pt x="1" y="35"/>
                    </a:cubicBezTo>
                    <a:cubicBezTo>
                      <a:pt x="7" y="35"/>
                      <a:pt x="12" y="35"/>
                      <a:pt x="16" y="33"/>
                    </a:cubicBezTo>
                    <a:cubicBezTo>
                      <a:pt x="16" y="31"/>
                      <a:pt x="19" y="29"/>
                      <a:pt x="16" y="29"/>
                    </a:cubicBezTo>
                    <a:cubicBezTo>
                      <a:pt x="18" y="27"/>
                      <a:pt x="30" y="23"/>
                      <a:pt x="27" y="21"/>
                    </a:cubicBezTo>
                    <a:cubicBezTo>
                      <a:pt x="28" y="19"/>
                      <a:pt x="32" y="19"/>
                      <a:pt x="36" y="18"/>
                    </a:cubicBezTo>
                    <a:cubicBezTo>
                      <a:pt x="38" y="19"/>
                      <a:pt x="36" y="15"/>
                      <a:pt x="37" y="14"/>
                    </a:cubicBezTo>
                    <a:cubicBezTo>
                      <a:pt x="37" y="14"/>
                      <a:pt x="40" y="14"/>
                      <a:pt x="40" y="14"/>
                    </a:cubicBezTo>
                    <a:cubicBezTo>
                      <a:pt x="41" y="13"/>
                      <a:pt x="40" y="10"/>
                      <a:pt x="43" y="11"/>
                    </a:cubicBezTo>
                    <a:cubicBezTo>
                      <a:pt x="41" y="5"/>
                      <a:pt x="47" y="6"/>
                      <a:pt x="49" y="4"/>
                    </a:cubicBezTo>
                    <a:cubicBezTo>
                      <a:pt x="48" y="4"/>
                      <a:pt x="48" y="4"/>
                      <a:pt x="47"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2" name="Freeform 96"/>
              <p:cNvSpPr/>
              <p:nvPr>
                <p:custDataLst>
                  <p:tags r:id="rId121"/>
                </p:custDataLst>
              </p:nvPr>
            </p:nvSpPr>
            <p:spPr bwMode="auto">
              <a:xfrm>
                <a:off x="3900367" y="3011350"/>
                <a:ext cx="73880" cy="84270"/>
              </a:xfrm>
              <a:custGeom>
                <a:avLst/>
                <a:gdLst>
                  <a:gd name="T0" fmla="*/ 23 w 27"/>
                  <a:gd name="T1" fmla="*/ 1 h 31"/>
                  <a:gd name="T2" fmla="*/ 19 w 27"/>
                  <a:gd name="T3" fmla="*/ 7 h 31"/>
                  <a:gd name="T4" fmla="*/ 18 w 27"/>
                  <a:gd name="T5" fmla="*/ 7 h 31"/>
                  <a:gd name="T6" fmla="*/ 19 w 27"/>
                  <a:gd name="T7" fmla="*/ 11 h 31"/>
                  <a:gd name="T8" fmla="*/ 22 w 27"/>
                  <a:gd name="T9" fmla="*/ 14 h 31"/>
                  <a:gd name="T10" fmla="*/ 23 w 27"/>
                  <a:gd name="T11" fmla="*/ 27 h 31"/>
                  <a:gd name="T12" fmla="*/ 18 w 27"/>
                  <a:gd name="T13" fmla="*/ 27 h 31"/>
                  <a:gd name="T14" fmla="*/ 13 w 27"/>
                  <a:gd name="T15" fmla="*/ 12 h 31"/>
                  <a:gd name="T16" fmla="*/ 7 w 27"/>
                  <a:gd name="T17" fmla="*/ 17 h 31"/>
                  <a:gd name="T18" fmla="*/ 7 w 27"/>
                  <a:gd name="T19" fmla="*/ 26 h 31"/>
                  <a:gd name="T20" fmla="*/ 3 w 27"/>
                  <a:gd name="T21" fmla="*/ 30 h 31"/>
                  <a:gd name="T22" fmla="*/ 1 w 27"/>
                  <a:gd name="T23" fmla="*/ 23 h 31"/>
                  <a:gd name="T24" fmla="*/ 3 w 27"/>
                  <a:gd name="T25" fmla="*/ 21 h 31"/>
                  <a:gd name="T26" fmla="*/ 1 w 27"/>
                  <a:gd name="T27" fmla="*/ 20 h 31"/>
                  <a:gd name="T28" fmla="*/ 3 w 27"/>
                  <a:gd name="T29" fmla="*/ 14 h 31"/>
                  <a:gd name="T30" fmla="*/ 0 w 27"/>
                  <a:gd name="T31" fmla="*/ 11 h 31"/>
                  <a:gd name="T32" fmla="*/ 12 w 27"/>
                  <a:gd name="T33" fmla="*/ 1 h 31"/>
                  <a:gd name="T34" fmla="*/ 23 w 27"/>
                  <a:gd name="T3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31">
                    <a:moveTo>
                      <a:pt x="23" y="1"/>
                    </a:moveTo>
                    <a:cubicBezTo>
                      <a:pt x="27" y="7"/>
                      <a:pt x="17" y="4"/>
                      <a:pt x="19" y="7"/>
                    </a:cubicBezTo>
                    <a:cubicBezTo>
                      <a:pt x="21" y="8"/>
                      <a:pt x="19" y="7"/>
                      <a:pt x="18" y="7"/>
                    </a:cubicBezTo>
                    <a:cubicBezTo>
                      <a:pt x="18" y="9"/>
                      <a:pt x="18" y="10"/>
                      <a:pt x="19" y="11"/>
                    </a:cubicBezTo>
                    <a:cubicBezTo>
                      <a:pt x="19" y="12"/>
                      <a:pt x="22" y="13"/>
                      <a:pt x="22" y="14"/>
                    </a:cubicBezTo>
                    <a:cubicBezTo>
                      <a:pt x="23" y="17"/>
                      <a:pt x="22" y="23"/>
                      <a:pt x="23" y="27"/>
                    </a:cubicBezTo>
                    <a:cubicBezTo>
                      <a:pt x="21" y="27"/>
                      <a:pt x="20" y="27"/>
                      <a:pt x="18" y="27"/>
                    </a:cubicBezTo>
                    <a:cubicBezTo>
                      <a:pt x="16" y="23"/>
                      <a:pt x="13" y="19"/>
                      <a:pt x="13" y="12"/>
                    </a:cubicBezTo>
                    <a:cubicBezTo>
                      <a:pt x="10" y="13"/>
                      <a:pt x="12" y="18"/>
                      <a:pt x="7" y="17"/>
                    </a:cubicBezTo>
                    <a:cubicBezTo>
                      <a:pt x="7" y="20"/>
                      <a:pt x="7" y="23"/>
                      <a:pt x="7" y="26"/>
                    </a:cubicBezTo>
                    <a:cubicBezTo>
                      <a:pt x="8" y="29"/>
                      <a:pt x="3" y="27"/>
                      <a:pt x="3" y="30"/>
                    </a:cubicBezTo>
                    <a:cubicBezTo>
                      <a:pt x="1" y="31"/>
                      <a:pt x="1" y="26"/>
                      <a:pt x="1" y="23"/>
                    </a:cubicBezTo>
                    <a:cubicBezTo>
                      <a:pt x="1" y="22"/>
                      <a:pt x="3" y="21"/>
                      <a:pt x="3" y="21"/>
                    </a:cubicBezTo>
                    <a:cubicBezTo>
                      <a:pt x="3" y="20"/>
                      <a:pt x="1" y="20"/>
                      <a:pt x="1" y="20"/>
                    </a:cubicBezTo>
                    <a:cubicBezTo>
                      <a:pt x="1" y="19"/>
                      <a:pt x="4" y="16"/>
                      <a:pt x="3" y="14"/>
                    </a:cubicBezTo>
                    <a:cubicBezTo>
                      <a:pt x="3" y="11"/>
                      <a:pt x="2" y="11"/>
                      <a:pt x="0" y="11"/>
                    </a:cubicBezTo>
                    <a:cubicBezTo>
                      <a:pt x="2" y="5"/>
                      <a:pt x="4" y="0"/>
                      <a:pt x="12" y="1"/>
                    </a:cubicBezTo>
                    <a:cubicBezTo>
                      <a:pt x="7" y="6"/>
                      <a:pt x="20" y="1"/>
                      <a:pt x="2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3" name="Freeform 97"/>
              <p:cNvSpPr/>
              <p:nvPr>
                <p:custDataLst>
                  <p:tags r:id="rId122"/>
                </p:custDataLst>
              </p:nvPr>
            </p:nvSpPr>
            <p:spPr bwMode="auto">
              <a:xfrm>
                <a:off x="3676418" y="3093310"/>
                <a:ext cx="172002" cy="51947"/>
              </a:xfrm>
              <a:custGeom>
                <a:avLst/>
                <a:gdLst>
                  <a:gd name="T0" fmla="*/ 2 w 63"/>
                  <a:gd name="T1" fmla="*/ 6 h 19"/>
                  <a:gd name="T2" fmla="*/ 8 w 63"/>
                  <a:gd name="T3" fmla="*/ 2 h 19"/>
                  <a:gd name="T4" fmla="*/ 11 w 63"/>
                  <a:gd name="T5" fmla="*/ 5 h 19"/>
                  <a:gd name="T6" fmla="*/ 14 w 63"/>
                  <a:gd name="T7" fmla="*/ 6 h 19"/>
                  <a:gd name="T8" fmla="*/ 28 w 63"/>
                  <a:gd name="T9" fmla="*/ 9 h 19"/>
                  <a:gd name="T10" fmla="*/ 43 w 63"/>
                  <a:gd name="T11" fmla="*/ 8 h 19"/>
                  <a:gd name="T12" fmla="*/ 46 w 63"/>
                  <a:gd name="T13" fmla="*/ 11 h 19"/>
                  <a:gd name="T14" fmla="*/ 51 w 63"/>
                  <a:gd name="T15" fmla="*/ 12 h 19"/>
                  <a:gd name="T16" fmla="*/ 58 w 63"/>
                  <a:gd name="T17" fmla="*/ 12 h 19"/>
                  <a:gd name="T18" fmla="*/ 60 w 63"/>
                  <a:gd name="T19" fmla="*/ 17 h 19"/>
                  <a:gd name="T20" fmla="*/ 57 w 63"/>
                  <a:gd name="T21" fmla="*/ 17 h 19"/>
                  <a:gd name="T22" fmla="*/ 27 w 63"/>
                  <a:gd name="T23" fmla="*/ 12 h 19"/>
                  <a:gd name="T24" fmla="*/ 19 w 63"/>
                  <a:gd name="T25" fmla="*/ 12 h 19"/>
                  <a:gd name="T26" fmla="*/ 9 w 63"/>
                  <a:gd name="T27" fmla="*/ 9 h 19"/>
                  <a:gd name="T28" fmla="*/ 2 w 63"/>
                  <a:gd name="T2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2" h="19">
                    <a:moveTo>
                      <a:pt x="2" y="6"/>
                    </a:moveTo>
                    <a:cubicBezTo>
                      <a:pt x="0" y="1"/>
                      <a:pt x="7" y="4"/>
                      <a:pt x="8" y="2"/>
                    </a:cubicBezTo>
                    <a:cubicBezTo>
                      <a:pt x="11" y="0"/>
                      <a:pt x="10" y="4"/>
                      <a:pt x="11" y="5"/>
                    </a:cubicBezTo>
                    <a:cubicBezTo>
                      <a:pt x="11" y="5"/>
                      <a:pt x="14" y="4"/>
                      <a:pt x="14" y="6"/>
                    </a:cubicBezTo>
                    <a:cubicBezTo>
                      <a:pt x="21" y="4"/>
                      <a:pt x="23" y="5"/>
                      <a:pt x="28" y="9"/>
                    </a:cubicBezTo>
                    <a:cubicBezTo>
                      <a:pt x="34" y="6"/>
                      <a:pt x="36" y="8"/>
                      <a:pt x="43" y="8"/>
                    </a:cubicBezTo>
                    <a:cubicBezTo>
                      <a:pt x="46" y="7"/>
                      <a:pt x="46" y="9"/>
                      <a:pt x="46" y="11"/>
                    </a:cubicBezTo>
                    <a:cubicBezTo>
                      <a:pt x="48" y="10"/>
                      <a:pt x="50" y="10"/>
                      <a:pt x="51" y="12"/>
                    </a:cubicBezTo>
                    <a:cubicBezTo>
                      <a:pt x="54" y="10"/>
                      <a:pt x="58" y="15"/>
                      <a:pt x="58" y="12"/>
                    </a:cubicBezTo>
                    <a:cubicBezTo>
                      <a:pt x="63" y="12"/>
                      <a:pt x="55" y="17"/>
                      <a:pt x="60" y="17"/>
                    </a:cubicBezTo>
                    <a:cubicBezTo>
                      <a:pt x="59" y="19"/>
                      <a:pt x="58" y="16"/>
                      <a:pt x="57" y="17"/>
                    </a:cubicBezTo>
                    <a:cubicBezTo>
                      <a:pt x="45" y="19"/>
                      <a:pt x="36" y="14"/>
                      <a:pt x="27" y="12"/>
                    </a:cubicBezTo>
                    <a:cubicBezTo>
                      <a:pt x="25" y="12"/>
                      <a:pt x="22" y="12"/>
                      <a:pt x="19" y="12"/>
                    </a:cubicBezTo>
                    <a:cubicBezTo>
                      <a:pt x="16" y="12"/>
                      <a:pt x="13" y="10"/>
                      <a:pt x="9" y="9"/>
                    </a:cubicBezTo>
                    <a:cubicBezTo>
                      <a:pt x="6" y="8"/>
                      <a:pt x="2" y="9"/>
                      <a:pt x="2"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4" name="Freeform 98"/>
              <p:cNvSpPr/>
              <p:nvPr>
                <p:custDataLst>
                  <p:tags r:id="rId123"/>
                </p:custDataLst>
              </p:nvPr>
            </p:nvSpPr>
            <p:spPr bwMode="auto">
              <a:xfrm>
                <a:off x="3904984" y="3153338"/>
                <a:ext cx="27705" cy="8081"/>
              </a:xfrm>
              <a:custGeom>
                <a:avLst/>
                <a:gdLst>
                  <a:gd name="T0" fmla="*/ 4 w 10"/>
                  <a:gd name="T1" fmla="*/ 2 h 3"/>
                  <a:gd name="T2" fmla="*/ 10 w 10"/>
                  <a:gd name="T3" fmla="*/ 3 h 3"/>
                  <a:gd name="T4" fmla="*/ 4 w 10"/>
                  <a:gd name="T5" fmla="*/ 3 h 3"/>
                  <a:gd name="T6" fmla="*/ 2 w 10"/>
                  <a:gd name="T7" fmla="*/ 2 h 3"/>
                  <a:gd name="T8" fmla="*/ 4 w 10"/>
                  <a:gd name="T9" fmla="*/ 2 h 3"/>
                </a:gdLst>
                <a:ahLst/>
                <a:cxnLst>
                  <a:cxn ang="0">
                    <a:pos x="T0" y="T1"/>
                  </a:cxn>
                  <a:cxn ang="0">
                    <a:pos x="T2" y="T3"/>
                  </a:cxn>
                  <a:cxn ang="0">
                    <a:pos x="T4" y="T5"/>
                  </a:cxn>
                  <a:cxn ang="0">
                    <a:pos x="T6" y="T7"/>
                  </a:cxn>
                  <a:cxn ang="0">
                    <a:pos x="T8" y="T9"/>
                  </a:cxn>
                </a:cxnLst>
                <a:rect l="0" t="0" r="r" b="b"/>
                <a:pathLst>
                  <a:path w="10" h="3">
                    <a:moveTo>
                      <a:pt x="4" y="2"/>
                    </a:moveTo>
                    <a:cubicBezTo>
                      <a:pt x="6" y="2"/>
                      <a:pt x="9" y="1"/>
                      <a:pt x="10" y="3"/>
                    </a:cubicBezTo>
                    <a:cubicBezTo>
                      <a:pt x="8" y="3"/>
                      <a:pt x="6" y="3"/>
                      <a:pt x="4" y="3"/>
                    </a:cubicBezTo>
                    <a:cubicBezTo>
                      <a:pt x="4" y="2"/>
                      <a:pt x="3" y="2"/>
                      <a:pt x="2" y="2"/>
                    </a:cubicBezTo>
                    <a:cubicBezTo>
                      <a:pt x="0" y="0"/>
                      <a:pt x="3" y="0"/>
                      <a:pt x="4"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5" name="Freeform 99"/>
              <p:cNvSpPr/>
              <p:nvPr>
                <p:custDataLst>
                  <p:tags r:id="rId124"/>
                </p:custDataLst>
              </p:nvPr>
            </p:nvSpPr>
            <p:spPr bwMode="auto">
              <a:xfrm>
                <a:off x="4677259" y="3709745"/>
                <a:ext cx="125827" cy="125827"/>
              </a:xfrm>
              <a:custGeom>
                <a:avLst/>
                <a:gdLst>
                  <a:gd name="T0" fmla="*/ 1 w 46"/>
                  <a:gd name="T1" fmla="*/ 40 h 46"/>
                  <a:gd name="T2" fmla="*/ 4 w 46"/>
                  <a:gd name="T3" fmla="*/ 34 h 46"/>
                  <a:gd name="T4" fmla="*/ 7 w 46"/>
                  <a:gd name="T5" fmla="*/ 32 h 46"/>
                  <a:gd name="T6" fmla="*/ 7 w 46"/>
                  <a:gd name="T7" fmla="*/ 29 h 46"/>
                  <a:gd name="T8" fmla="*/ 10 w 46"/>
                  <a:gd name="T9" fmla="*/ 29 h 46"/>
                  <a:gd name="T10" fmla="*/ 11 w 46"/>
                  <a:gd name="T11" fmla="*/ 26 h 46"/>
                  <a:gd name="T12" fmla="*/ 17 w 46"/>
                  <a:gd name="T13" fmla="*/ 25 h 46"/>
                  <a:gd name="T14" fmla="*/ 20 w 46"/>
                  <a:gd name="T15" fmla="*/ 22 h 46"/>
                  <a:gd name="T16" fmla="*/ 23 w 46"/>
                  <a:gd name="T17" fmla="*/ 17 h 46"/>
                  <a:gd name="T18" fmla="*/ 26 w 46"/>
                  <a:gd name="T19" fmla="*/ 14 h 46"/>
                  <a:gd name="T20" fmla="*/ 30 w 46"/>
                  <a:gd name="T21" fmla="*/ 16 h 46"/>
                  <a:gd name="T22" fmla="*/ 29 w 46"/>
                  <a:gd name="T23" fmla="*/ 10 h 46"/>
                  <a:gd name="T24" fmla="*/ 35 w 46"/>
                  <a:gd name="T25" fmla="*/ 2 h 46"/>
                  <a:gd name="T26" fmla="*/ 39 w 46"/>
                  <a:gd name="T27" fmla="*/ 0 h 46"/>
                  <a:gd name="T28" fmla="*/ 44 w 46"/>
                  <a:gd name="T29" fmla="*/ 2 h 46"/>
                  <a:gd name="T30" fmla="*/ 45 w 46"/>
                  <a:gd name="T31" fmla="*/ 10 h 46"/>
                  <a:gd name="T32" fmla="*/ 44 w 46"/>
                  <a:gd name="T33" fmla="*/ 14 h 46"/>
                  <a:gd name="T34" fmla="*/ 41 w 46"/>
                  <a:gd name="T35" fmla="*/ 14 h 46"/>
                  <a:gd name="T36" fmla="*/ 39 w 46"/>
                  <a:gd name="T37" fmla="*/ 22 h 46"/>
                  <a:gd name="T38" fmla="*/ 33 w 46"/>
                  <a:gd name="T39" fmla="*/ 23 h 46"/>
                  <a:gd name="T40" fmla="*/ 29 w 46"/>
                  <a:gd name="T41" fmla="*/ 34 h 46"/>
                  <a:gd name="T42" fmla="*/ 26 w 46"/>
                  <a:gd name="T43" fmla="*/ 40 h 46"/>
                  <a:gd name="T44" fmla="*/ 23 w 46"/>
                  <a:gd name="T45" fmla="*/ 42 h 46"/>
                  <a:gd name="T46" fmla="*/ 11 w 46"/>
                  <a:gd name="T47" fmla="*/ 38 h 46"/>
                  <a:gd name="T48" fmla="*/ 5 w 46"/>
                  <a:gd name="T49" fmla="*/ 40 h 46"/>
                  <a:gd name="T50" fmla="*/ 4 w 46"/>
                  <a:gd name="T51" fmla="*/ 37 h 46"/>
                  <a:gd name="T52" fmla="*/ 1 w 46"/>
                  <a:gd name="T53"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6">
                    <a:moveTo>
                      <a:pt x="1" y="40"/>
                    </a:moveTo>
                    <a:cubicBezTo>
                      <a:pt x="0" y="38"/>
                      <a:pt x="2" y="35"/>
                      <a:pt x="4" y="34"/>
                    </a:cubicBezTo>
                    <a:cubicBezTo>
                      <a:pt x="4" y="33"/>
                      <a:pt x="7" y="33"/>
                      <a:pt x="7" y="32"/>
                    </a:cubicBezTo>
                    <a:cubicBezTo>
                      <a:pt x="7" y="32"/>
                      <a:pt x="6" y="30"/>
                      <a:pt x="7" y="29"/>
                    </a:cubicBezTo>
                    <a:cubicBezTo>
                      <a:pt x="7" y="29"/>
                      <a:pt x="9" y="30"/>
                      <a:pt x="10" y="29"/>
                    </a:cubicBezTo>
                    <a:cubicBezTo>
                      <a:pt x="10" y="29"/>
                      <a:pt x="11" y="26"/>
                      <a:pt x="11" y="26"/>
                    </a:cubicBezTo>
                    <a:cubicBezTo>
                      <a:pt x="13" y="25"/>
                      <a:pt x="16" y="27"/>
                      <a:pt x="17" y="25"/>
                    </a:cubicBezTo>
                    <a:cubicBezTo>
                      <a:pt x="18" y="22"/>
                      <a:pt x="17" y="22"/>
                      <a:pt x="20" y="22"/>
                    </a:cubicBezTo>
                    <a:cubicBezTo>
                      <a:pt x="23" y="21"/>
                      <a:pt x="22" y="19"/>
                      <a:pt x="23" y="17"/>
                    </a:cubicBezTo>
                    <a:cubicBezTo>
                      <a:pt x="23" y="17"/>
                      <a:pt x="28" y="21"/>
                      <a:pt x="26" y="14"/>
                    </a:cubicBezTo>
                    <a:cubicBezTo>
                      <a:pt x="28" y="14"/>
                      <a:pt x="29" y="16"/>
                      <a:pt x="30" y="16"/>
                    </a:cubicBezTo>
                    <a:cubicBezTo>
                      <a:pt x="31" y="13"/>
                      <a:pt x="29" y="13"/>
                      <a:pt x="29" y="10"/>
                    </a:cubicBezTo>
                    <a:cubicBezTo>
                      <a:pt x="34" y="11"/>
                      <a:pt x="33" y="5"/>
                      <a:pt x="35" y="2"/>
                    </a:cubicBezTo>
                    <a:cubicBezTo>
                      <a:pt x="36" y="1"/>
                      <a:pt x="40" y="2"/>
                      <a:pt x="39" y="0"/>
                    </a:cubicBezTo>
                    <a:cubicBezTo>
                      <a:pt x="41" y="0"/>
                      <a:pt x="41" y="3"/>
                      <a:pt x="44" y="2"/>
                    </a:cubicBezTo>
                    <a:cubicBezTo>
                      <a:pt x="43" y="7"/>
                      <a:pt x="46" y="6"/>
                      <a:pt x="45" y="10"/>
                    </a:cubicBezTo>
                    <a:cubicBezTo>
                      <a:pt x="43" y="10"/>
                      <a:pt x="45" y="13"/>
                      <a:pt x="44" y="14"/>
                    </a:cubicBezTo>
                    <a:cubicBezTo>
                      <a:pt x="43" y="15"/>
                      <a:pt x="41" y="14"/>
                      <a:pt x="41" y="14"/>
                    </a:cubicBezTo>
                    <a:cubicBezTo>
                      <a:pt x="40" y="15"/>
                      <a:pt x="40" y="19"/>
                      <a:pt x="39" y="22"/>
                    </a:cubicBezTo>
                    <a:cubicBezTo>
                      <a:pt x="36" y="24"/>
                      <a:pt x="36" y="21"/>
                      <a:pt x="33" y="23"/>
                    </a:cubicBezTo>
                    <a:cubicBezTo>
                      <a:pt x="29" y="25"/>
                      <a:pt x="30" y="30"/>
                      <a:pt x="29" y="34"/>
                    </a:cubicBezTo>
                    <a:cubicBezTo>
                      <a:pt x="28" y="35"/>
                      <a:pt x="24" y="35"/>
                      <a:pt x="26" y="40"/>
                    </a:cubicBezTo>
                    <a:cubicBezTo>
                      <a:pt x="23" y="39"/>
                      <a:pt x="23" y="41"/>
                      <a:pt x="23" y="42"/>
                    </a:cubicBezTo>
                    <a:cubicBezTo>
                      <a:pt x="19" y="39"/>
                      <a:pt x="12" y="46"/>
                      <a:pt x="11" y="38"/>
                    </a:cubicBezTo>
                    <a:cubicBezTo>
                      <a:pt x="10" y="39"/>
                      <a:pt x="7" y="41"/>
                      <a:pt x="5" y="40"/>
                    </a:cubicBezTo>
                    <a:cubicBezTo>
                      <a:pt x="5" y="39"/>
                      <a:pt x="4" y="37"/>
                      <a:pt x="4" y="37"/>
                    </a:cubicBezTo>
                    <a:cubicBezTo>
                      <a:pt x="0" y="37"/>
                      <a:pt x="7" y="42"/>
                      <a:pt x="1" y="4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6" name="Freeform 100"/>
              <p:cNvSpPr/>
              <p:nvPr>
                <p:custDataLst>
                  <p:tags r:id="rId125"/>
                </p:custDataLst>
              </p:nvPr>
            </p:nvSpPr>
            <p:spPr bwMode="auto">
              <a:xfrm>
                <a:off x="6380194" y="1219764"/>
                <a:ext cx="180082" cy="130444"/>
              </a:xfrm>
              <a:custGeom>
                <a:avLst/>
                <a:gdLst>
                  <a:gd name="T0" fmla="*/ 18 w 66"/>
                  <a:gd name="T1" fmla="*/ 0 h 48"/>
                  <a:gd name="T2" fmla="*/ 26 w 66"/>
                  <a:gd name="T3" fmla="*/ 6 h 48"/>
                  <a:gd name="T4" fmla="*/ 30 w 66"/>
                  <a:gd name="T5" fmla="*/ 7 h 48"/>
                  <a:gd name="T6" fmla="*/ 33 w 66"/>
                  <a:gd name="T7" fmla="*/ 7 h 48"/>
                  <a:gd name="T8" fmla="*/ 35 w 66"/>
                  <a:gd name="T9" fmla="*/ 8 h 48"/>
                  <a:gd name="T10" fmla="*/ 39 w 66"/>
                  <a:gd name="T11" fmla="*/ 11 h 48"/>
                  <a:gd name="T12" fmla="*/ 43 w 66"/>
                  <a:gd name="T13" fmla="*/ 11 h 48"/>
                  <a:gd name="T14" fmla="*/ 52 w 66"/>
                  <a:gd name="T15" fmla="*/ 14 h 48"/>
                  <a:gd name="T16" fmla="*/ 52 w 66"/>
                  <a:gd name="T17" fmla="*/ 19 h 48"/>
                  <a:gd name="T18" fmla="*/ 57 w 66"/>
                  <a:gd name="T19" fmla="*/ 19 h 48"/>
                  <a:gd name="T20" fmla="*/ 57 w 66"/>
                  <a:gd name="T21" fmla="*/ 22 h 48"/>
                  <a:gd name="T22" fmla="*/ 66 w 66"/>
                  <a:gd name="T23" fmla="*/ 28 h 48"/>
                  <a:gd name="T24" fmla="*/ 64 w 66"/>
                  <a:gd name="T25" fmla="*/ 32 h 48"/>
                  <a:gd name="T26" fmla="*/ 61 w 66"/>
                  <a:gd name="T27" fmla="*/ 31 h 48"/>
                  <a:gd name="T28" fmla="*/ 54 w 66"/>
                  <a:gd name="T29" fmla="*/ 35 h 48"/>
                  <a:gd name="T30" fmla="*/ 52 w 66"/>
                  <a:gd name="T31" fmla="*/ 38 h 48"/>
                  <a:gd name="T32" fmla="*/ 49 w 66"/>
                  <a:gd name="T33" fmla="*/ 41 h 48"/>
                  <a:gd name="T34" fmla="*/ 41 w 66"/>
                  <a:gd name="T35" fmla="*/ 41 h 48"/>
                  <a:gd name="T36" fmla="*/ 41 w 66"/>
                  <a:gd name="T37" fmla="*/ 43 h 48"/>
                  <a:gd name="T38" fmla="*/ 35 w 66"/>
                  <a:gd name="T39" fmla="*/ 44 h 48"/>
                  <a:gd name="T40" fmla="*/ 33 w 66"/>
                  <a:gd name="T41" fmla="*/ 41 h 48"/>
                  <a:gd name="T42" fmla="*/ 24 w 66"/>
                  <a:gd name="T43" fmla="*/ 41 h 48"/>
                  <a:gd name="T44" fmla="*/ 21 w 66"/>
                  <a:gd name="T45" fmla="*/ 38 h 48"/>
                  <a:gd name="T46" fmla="*/ 26 w 66"/>
                  <a:gd name="T47" fmla="*/ 35 h 48"/>
                  <a:gd name="T48" fmla="*/ 18 w 66"/>
                  <a:gd name="T49" fmla="*/ 34 h 48"/>
                  <a:gd name="T50" fmla="*/ 23 w 66"/>
                  <a:gd name="T51" fmla="*/ 31 h 48"/>
                  <a:gd name="T52" fmla="*/ 26 w 66"/>
                  <a:gd name="T53" fmla="*/ 28 h 48"/>
                  <a:gd name="T54" fmla="*/ 30 w 66"/>
                  <a:gd name="T55" fmla="*/ 29 h 48"/>
                  <a:gd name="T56" fmla="*/ 29 w 66"/>
                  <a:gd name="T57" fmla="*/ 25 h 48"/>
                  <a:gd name="T58" fmla="*/ 15 w 66"/>
                  <a:gd name="T59" fmla="*/ 28 h 48"/>
                  <a:gd name="T60" fmla="*/ 11 w 66"/>
                  <a:gd name="T61" fmla="*/ 26 h 48"/>
                  <a:gd name="T62" fmla="*/ 8 w 66"/>
                  <a:gd name="T63" fmla="*/ 23 h 48"/>
                  <a:gd name="T64" fmla="*/ 2 w 66"/>
                  <a:gd name="T65" fmla="*/ 20 h 48"/>
                  <a:gd name="T66" fmla="*/ 0 w 66"/>
                  <a:gd name="T67" fmla="*/ 16 h 48"/>
                  <a:gd name="T68" fmla="*/ 5 w 66"/>
                  <a:gd name="T69" fmla="*/ 13 h 48"/>
                  <a:gd name="T70" fmla="*/ 8 w 66"/>
                  <a:gd name="T71" fmla="*/ 10 h 48"/>
                  <a:gd name="T72" fmla="*/ 9 w 66"/>
                  <a:gd name="T73" fmla="*/ 6 h 48"/>
                  <a:gd name="T74" fmla="*/ 12 w 66"/>
                  <a:gd name="T75" fmla="*/ 6 h 48"/>
                  <a:gd name="T76" fmla="*/ 15 w 66"/>
                  <a:gd name="T77" fmla="*/ 3 h 48"/>
                  <a:gd name="T78" fmla="*/ 18 w 66"/>
                  <a:gd name="T7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6" h="48">
                    <a:moveTo>
                      <a:pt x="18" y="0"/>
                    </a:moveTo>
                    <a:cubicBezTo>
                      <a:pt x="21" y="2"/>
                      <a:pt x="25" y="2"/>
                      <a:pt x="26" y="6"/>
                    </a:cubicBezTo>
                    <a:cubicBezTo>
                      <a:pt x="28" y="4"/>
                      <a:pt x="29" y="7"/>
                      <a:pt x="30" y="7"/>
                    </a:cubicBezTo>
                    <a:cubicBezTo>
                      <a:pt x="31" y="7"/>
                      <a:pt x="33" y="7"/>
                      <a:pt x="33" y="7"/>
                    </a:cubicBezTo>
                    <a:cubicBezTo>
                      <a:pt x="33" y="7"/>
                      <a:pt x="34" y="9"/>
                      <a:pt x="35" y="8"/>
                    </a:cubicBezTo>
                    <a:cubicBezTo>
                      <a:pt x="37" y="6"/>
                      <a:pt x="36" y="10"/>
                      <a:pt x="39" y="11"/>
                    </a:cubicBezTo>
                    <a:cubicBezTo>
                      <a:pt x="40" y="12"/>
                      <a:pt x="42" y="11"/>
                      <a:pt x="43" y="11"/>
                    </a:cubicBezTo>
                    <a:cubicBezTo>
                      <a:pt x="44" y="12"/>
                      <a:pt x="47" y="17"/>
                      <a:pt x="52" y="14"/>
                    </a:cubicBezTo>
                    <a:cubicBezTo>
                      <a:pt x="52" y="16"/>
                      <a:pt x="52" y="17"/>
                      <a:pt x="52" y="19"/>
                    </a:cubicBezTo>
                    <a:cubicBezTo>
                      <a:pt x="53" y="19"/>
                      <a:pt x="56" y="18"/>
                      <a:pt x="57" y="19"/>
                    </a:cubicBezTo>
                    <a:cubicBezTo>
                      <a:pt x="57" y="19"/>
                      <a:pt x="56" y="21"/>
                      <a:pt x="57" y="22"/>
                    </a:cubicBezTo>
                    <a:cubicBezTo>
                      <a:pt x="59" y="24"/>
                      <a:pt x="62" y="25"/>
                      <a:pt x="66" y="28"/>
                    </a:cubicBezTo>
                    <a:cubicBezTo>
                      <a:pt x="66" y="29"/>
                      <a:pt x="65" y="32"/>
                      <a:pt x="64" y="32"/>
                    </a:cubicBezTo>
                    <a:cubicBezTo>
                      <a:pt x="63" y="33"/>
                      <a:pt x="61" y="31"/>
                      <a:pt x="61" y="31"/>
                    </a:cubicBezTo>
                    <a:cubicBezTo>
                      <a:pt x="59" y="32"/>
                      <a:pt x="57" y="34"/>
                      <a:pt x="54" y="35"/>
                    </a:cubicBezTo>
                    <a:cubicBezTo>
                      <a:pt x="52" y="35"/>
                      <a:pt x="53" y="37"/>
                      <a:pt x="52" y="38"/>
                    </a:cubicBezTo>
                    <a:cubicBezTo>
                      <a:pt x="50" y="38"/>
                      <a:pt x="50" y="39"/>
                      <a:pt x="49" y="41"/>
                    </a:cubicBezTo>
                    <a:cubicBezTo>
                      <a:pt x="45" y="42"/>
                      <a:pt x="44" y="38"/>
                      <a:pt x="41" y="41"/>
                    </a:cubicBezTo>
                    <a:cubicBezTo>
                      <a:pt x="39" y="41"/>
                      <a:pt x="40" y="43"/>
                      <a:pt x="41" y="43"/>
                    </a:cubicBezTo>
                    <a:cubicBezTo>
                      <a:pt x="40" y="48"/>
                      <a:pt x="35" y="39"/>
                      <a:pt x="35" y="44"/>
                    </a:cubicBezTo>
                    <a:cubicBezTo>
                      <a:pt x="33" y="44"/>
                      <a:pt x="33" y="42"/>
                      <a:pt x="33" y="41"/>
                    </a:cubicBezTo>
                    <a:cubicBezTo>
                      <a:pt x="30" y="44"/>
                      <a:pt x="29" y="40"/>
                      <a:pt x="24" y="41"/>
                    </a:cubicBezTo>
                    <a:cubicBezTo>
                      <a:pt x="25" y="39"/>
                      <a:pt x="23" y="38"/>
                      <a:pt x="21" y="38"/>
                    </a:cubicBezTo>
                    <a:cubicBezTo>
                      <a:pt x="22" y="36"/>
                      <a:pt x="26" y="38"/>
                      <a:pt x="26" y="35"/>
                    </a:cubicBezTo>
                    <a:cubicBezTo>
                      <a:pt x="26" y="32"/>
                      <a:pt x="20" y="34"/>
                      <a:pt x="18" y="34"/>
                    </a:cubicBezTo>
                    <a:cubicBezTo>
                      <a:pt x="17" y="30"/>
                      <a:pt x="21" y="32"/>
                      <a:pt x="23" y="31"/>
                    </a:cubicBezTo>
                    <a:cubicBezTo>
                      <a:pt x="23" y="31"/>
                      <a:pt x="26" y="28"/>
                      <a:pt x="26" y="28"/>
                    </a:cubicBezTo>
                    <a:cubicBezTo>
                      <a:pt x="27" y="28"/>
                      <a:pt x="28" y="30"/>
                      <a:pt x="30" y="29"/>
                    </a:cubicBezTo>
                    <a:cubicBezTo>
                      <a:pt x="31" y="27"/>
                      <a:pt x="29" y="27"/>
                      <a:pt x="29" y="25"/>
                    </a:cubicBezTo>
                    <a:cubicBezTo>
                      <a:pt x="27" y="26"/>
                      <a:pt x="18" y="25"/>
                      <a:pt x="15" y="28"/>
                    </a:cubicBezTo>
                    <a:cubicBezTo>
                      <a:pt x="13" y="30"/>
                      <a:pt x="15" y="27"/>
                      <a:pt x="11" y="26"/>
                    </a:cubicBezTo>
                    <a:cubicBezTo>
                      <a:pt x="6" y="25"/>
                      <a:pt x="3" y="27"/>
                      <a:pt x="8" y="23"/>
                    </a:cubicBezTo>
                    <a:cubicBezTo>
                      <a:pt x="8" y="21"/>
                      <a:pt x="3" y="22"/>
                      <a:pt x="2" y="20"/>
                    </a:cubicBezTo>
                    <a:cubicBezTo>
                      <a:pt x="4" y="17"/>
                      <a:pt x="7" y="13"/>
                      <a:pt x="0" y="16"/>
                    </a:cubicBezTo>
                    <a:cubicBezTo>
                      <a:pt x="1" y="14"/>
                      <a:pt x="2" y="13"/>
                      <a:pt x="5" y="13"/>
                    </a:cubicBezTo>
                    <a:cubicBezTo>
                      <a:pt x="7" y="13"/>
                      <a:pt x="6" y="10"/>
                      <a:pt x="8" y="10"/>
                    </a:cubicBezTo>
                    <a:cubicBezTo>
                      <a:pt x="10" y="10"/>
                      <a:pt x="8" y="7"/>
                      <a:pt x="9" y="6"/>
                    </a:cubicBezTo>
                    <a:cubicBezTo>
                      <a:pt x="10" y="5"/>
                      <a:pt x="12" y="6"/>
                      <a:pt x="12" y="6"/>
                    </a:cubicBezTo>
                    <a:cubicBezTo>
                      <a:pt x="14" y="5"/>
                      <a:pt x="13" y="3"/>
                      <a:pt x="15" y="3"/>
                    </a:cubicBezTo>
                    <a:cubicBezTo>
                      <a:pt x="16" y="1"/>
                      <a:pt x="18" y="2"/>
                      <a:pt x="1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7" name="Freeform 101"/>
              <p:cNvSpPr/>
              <p:nvPr>
                <p:custDataLst>
                  <p:tags r:id="rId126"/>
                </p:custDataLst>
              </p:nvPr>
            </p:nvSpPr>
            <p:spPr bwMode="auto">
              <a:xfrm>
                <a:off x="2116860" y="1265939"/>
                <a:ext cx="234338" cy="120055"/>
              </a:xfrm>
              <a:custGeom>
                <a:avLst/>
                <a:gdLst>
                  <a:gd name="T0" fmla="*/ 30 w 86"/>
                  <a:gd name="T1" fmla="*/ 30 h 44"/>
                  <a:gd name="T2" fmla="*/ 27 w 86"/>
                  <a:gd name="T3" fmla="*/ 32 h 44"/>
                  <a:gd name="T4" fmla="*/ 19 w 86"/>
                  <a:gd name="T5" fmla="*/ 30 h 44"/>
                  <a:gd name="T6" fmla="*/ 24 w 86"/>
                  <a:gd name="T7" fmla="*/ 27 h 44"/>
                  <a:gd name="T8" fmla="*/ 33 w 86"/>
                  <a:gd name="T9" fmla="*/ 21 h 44"/>
                  <a:gd name="T10" fmla="*/ 30 w 86"/>
                  <a:gd name="T11" fmla="*/ 17 h 44"/>
                  <a:gd name="T12" fmla="*/ 22 w 86"/>
                  <a:gd name="T13" fmla="*/ 17 h 44"/>
                  <a:gd name="T14" fmla="*/ 15 w 86"/>
                  <a:gd name="T15" fmla="*/ 23 h 44"/>
                  <a:gd name="T16" fmla="*/ 5 w 86"/>
                  <a:gd name="T17" fmla="*/ 21 h 44"/>
                  <a:gd name="T18" fmla="*/ 6 w 86"/>
                  <a:gd name="T19" fmla="*/ 11 h 44"/>
                  <a:gd name="T20" fmla="*/ 3 w 86"/>
                  <a:gd name="T21" fmla="*/ 12 h 44"/>
                  <a:gd name="T22" fmla="*/ 2 w 86"/>
                  <a:gd name="T23" fmla="*/ 5 h 44"/>
                  <a:gd name="T24" fmla="*/ 5 w 86"/>
                  <a:gd name="T25" fmla="*/ 6 h 44"/>
                  <a:gd name="T26" fmla="*/ 14 w 86"/>
                  <a:gd name="T27" fmla="*/ 3 h 44"/>
                  <a:gd name="T28" fmla="*/ 15 w 86"/>
                  <a:gd name="T29" fmla="*/ 8 h 44"/>
                  <a:gd name="T30" fmla="*/ 27 w 86"/>
                  <a:gd name="T31" fmla="*/ 9 h 44"/>
                  <a:gd name="T32" fmla="*/ 31 w 86"/>
                  <a:gd name="T33" fmla="*/ 3 h 44"/>
                  <a:gd name="T34" fmla="*/ 46 w 86"/>
                  <a:gd name="T35" fmla="*/ 5 h 44"/>
                  <a:gd name="T36" fmla="*/ 48 w 86"/>
                  <a:gd name="T37" fmla="*/ 5 h 44"/>
                  <a:gd name="T38" fmla="*/ 54 w 86"/>
                  <a:gd name="T39" fmla="*/ 9 h 44"/>
                  <a:gd name="T40" fmla="*/ 52 w 86"/>
                  <a:gd name="T41" fmla="*/ 12 h 44"/>
                  <a:gd name="T42" fmla="*/ 59 w 86"/>
                  <a:gd name="T43" fmla="*/ 11 h 44"/>
                  <a:gd name="T44" fmla="*/ 68 w 86"/>
                  <a:gd name="T45" fmla="*/ 14 h 44"/>
                  <a:gd name="T46" fmla="*/ 70 w 86"/>
                  <a:gd name="T47" fmla="*/ 17 h 44"/>
                  <a:gd name="T48" fmla="*/ 71 w 86"/>
                  <a:gd name="T49" fmla="*/ 18 h 44"/>
                  <a:gd name="T50" fmla="*/ 73 w 86"/>
                  <a:gd name="T51" fmla="*/ 21 h 44"/>
                  <a:gd name="T52" fmla="*/ 76 w 86"/>
                  <a:gd name="T53" fmla="*/ 21 h 44"/>
                  <a:gd name="T54" fmla="*/ 76 w 86"/>
                  <a:gd name="T55" fmla="*/ 24 h 44"/>
                  <a:gd name="T56" fmla="*/ 79 w 86"/>
                  <a:gd name="T57" fmla="*/ 24 h 44"/>
                  <a:gd name="T58" fmla="*/ 80 w 86"/>
                  <a:gd name="T59" fmla="*/ 29 h 44"/>
                  <a:gd name="T60" fmla="*/ 85 w 86"/>
                  <a:gd name="T61" fmla="*/ 29 h 44"/>
                  <a:gd name="T62" fmla="*/ 80 w 86"/>
                  <a:gd name="T63" fmla="*/ 32 h 44"/>
                  <a:gd name="T64" fmla="*/ 80 w 86"/>
                  <a:gd name="T65" fmla="*/ 33 h 44"/>
                  <a:gd name="T66" fmla="*/ 65 w 86"/>
                  <a:gd name="T67" fmla="*/ 33 h 44"/>
                  <a:gd name="T68" fmla="*/ 65 w 86"/>
                  <a:gd name="T69" fmla="*/ 24 h 44"/>
                  <a:gd name="T70" fmla="*/ 51 w 86"/>
                  <a:gd name="T71" fmla="*/ 23 h 44"/>
                  <a:gd name="T72" fmla="*/ 49 w 86"/>
                  <a:gd name="T73" fmla="*/ 27 h 44"/>
                  <a:gd name="T74" fmla="*/ 46 w 86"/>
                  <a:gd name="T75" fmla="*/ 27 h 44"/>
                  <a:gd name="T76" fmla="*/ 43 w 86"/>
                  <a:gd name="T77" fmla="*/ 30 h 44"/>
                  <a:gd name="T78" fmla="*/ 45 w 86"/>
                  <a:gd name="T79" fmla="*/ 32 h 44"/>
                  <a:gd name="T80" fmla="*/ 40 w 86"/>
                  <a:gd name="T81" fmla="*/ 33 h 44"/>
                  <a:gd name="T82" fmla="*/ 40 w 86"/>
                  <a:gd name="T83" fmla="*/ 42 h 44"/>
                  <a:gd name="T84" fmla="*/ 21 w 86"/>
                  <a:gd name="T85" fmla="*/ 36 h 44"/>
                  <a:gd name="T86" fmla="*/ 25 w 86"/>
                  <a:gd name="T87" fmla="*/ 33 h 44"/>
                  <a:gd name="T88" fmla="*/ 31 w 86"/>
                  <a:gd name="T89" fmla="*/ 33 h 44"/>
                  <a:gd name="T90" fmla="*/ 30 w 86"/>
                  <a:gd name="T91" fmla="*/ 3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 h="44">
                    <a:moveTo>
                      <a:pt x="30" y="30"/>
                    </a:moveTo>
                    <a:cubicBezTo>
                      <a:pt x="29" y="27"/>
                      <a:pt x="27" y="31"/>
                      <a:pt x="27" y="32"/>
                    </a:cubicBezTo>
                    <a:cubicBezTo>
                      <a:pt x="25" y="32"/>
                      <a:pt x="23" y="28"/>
                      <a:pt x="19" y="30"/>
                    </a:cubicBezTo>
                    <a:cubicBezTo>
                      <a:pt x="20" y="27"/>
                      <a:pt x="22" y="28"/>
                      <a:pt x="24" y="27"/>
                    </a:cubicBezTo>
                    <a:cubicBezTo>
                      <a:pt x="27" y="25"/>
                      <a:pt x="29" y="21"/>
                      <a:pt x="33" y="21"/>
                    </a:cubicBezTo>
                    <a:cubicBezTo>
                      <a:pt x="32" y="20"/>
                      <a:pt x="29" y="20"/>
                      <a:pt x="30" y="17"/>
                    </a:cubicBezTo>
                    <a:cubicBezTo>
                      <a:pt x="27" y="16"/>
                      <a:pt x="24" y="21"/>
                      <a:pt x="22" y="17"/>
                    </a:cubicBezTo>
                    <a:cubicBezTo>
                      <a:pt x="20" y="19"/>
                      <a:pt x="18" y="21"/>
                      <a:pt x="15" y="23"/>
                    </a:cubicBezTo>
                    <a:cubicBezTo>
                      <a:pt x="10" y="23"/>
                      <a:pt x="10" y="20"/>
                      <a:pt x="5" y="21"/>
                    </a:cubicBezTo>
                    <a:cubicBezTo>
                      <a:pt x="8" y="18"/>
                      <a:pt x="8" y="15"/>
                      <a:pt x="6" y="11"/>
                    </a:cubicBezTo>
                    <a:cubicBezTo>
                      <a:pt x="4" y="11"/>
                      <a:pt x="3" y="11"/>
                      <a:pt x="3" y="12"/>
                    </a:cubicBezTo>
                    <a:cubicBezTo>
                      <a:pt x="0" y="12"/>
                      <a:pt x="2" y="7"/>
                      <a:pt x="2" y="5"/>
                    </a:cubicBezTo>
                    <a:cubicBezTo>
                      <a:pt x="3" y="5"/>
                      <a:pt x="4" y="5"/>
                      <a:pt x="5" y="6"/>
                    </a:cubicBezTo>
                    <a:cubicBezTo>
                      <a:pt x="6" y="3"/>
                      <a:pt x="13" y="7"/>
                      <a:pt x="14" y="3"/>
                    </a:cubicBezTo>
                    <a:cubicBezTo>
                      <a:pt x="15" y="4"/>
                      <a:pt x="15" y="6"/>
                      <a:pt x="15" y="8"/>
                    </a:cubicBezTo>
                    <a:cubicBezTo>
                      <a:pt x="21" y="9"/>
                      <a:pt x="26" y="0"/>
                      <a:pt x="27" y="9"/>
                    </a:cubicBezTo>
                    <a:cubicBezTo>
                      <a:pt x="31" y="10"/>
                      <a:pt x="32" y="7"/>
                      <a:pt x="31" y="3"/>
                    </a:cubicBezTo>
                    <a:cubicBezTo>
                      <a:pt x="35" y="5"/>
                      <a:pt x="40" y="4"/>
                      <a:pt x="46" y="5"/>
                    </a:cubicBezTo>
                    <a:cubicBezTo>
                      <a:pt x="47" y="5"/>
                      <a:pt x="47" y="7"/>
                      <a:pt x="48" y="5"/>
                    </a:cubicBezTo>
                    <a:cubicBezTo>
                      <a:pt x="50" y="5"/>
                      <a:pt x="48" y="12"/>
                      <a:pt x="54" y="9"/>
                    </a:cubicBezTo>
                    <a:cubicBezTo>
                      <a:pt x="53" y="10"/>
                      <a:pt x="52" y="11"/>
                      <a:pt x="52" y="12"/>
                    </a:cubicBezTo>
                    <a:cubicBezTo>
                      <a:pt x="54" y="11"/>
                      <a:pt x="60" y="14"/>
                      <a:pt x="59" y="11"/>
                    </a:cubicBezTo>
                    <a:cubicBezTo>
                      <a:pt x="61" y="12"/>
                      <a:pt x="62" y="15"/>
                      <a:pt x="68" y="14"/>
                    </a:cubicBezTo>
                    <a:cubicBezTo>
                      <a:pt x="66" y="16"/>
                      <a:pt x="68" y="16"/>
                      <a:pt x="70" y="17"/>
                    </a:cubicBezTo>
                    <a:cubicBezTo>
                      <a:pt x="71" y="17"/>
                      <a:pt x="70" y="18"/>
                      <a:pt x="71" y="18"/>
                    </a:cubicBezTo>
                    <a:cubicBezTo>
                      <a:pt x="73" y="18"/>
                      <a:pt x="72" y="20"/>
                      <a:pt x="73" y="21"/>
                    </a:cubicBezTo>
                    <a:cubicBezTo>
                      <a:pt x="73" y="22"/>
                      <a:pt x="75" y="21"/>
                      <a:pt x="76" y="21"/>
                    </a:cubicBezTo>
                    <a:cubicBezTo>
                      <a:pt x="76" y="22"/>
                      <a:pt x="75" y="24"/>
                      <a:pt x="76" y="24"/>
                    </a:cubicBezTo>
                    <a:cubicBezTo>
                      <a:pt x="76" y="25"/>
                      <a:pt x="78" y="24"/>
                      <a:pt x="79" y="24"/>
                    </a:cubicBezTo>
                    <a:cubicBezTo>
                      <a:pt x="80" y="25"/>
                      <a:pt x="79" y="27"/>
                      <a:pt x="80" y="29"/>
                    </a:cubicBezTo>
                    <a:cubicBezTo>
                      <a:pt x="83" y="29"/>
                      <a:pt x="84" y="26"/>
                      <a:pt x="85" y="29"/>
                    </a:cubicBezTo>
                    <a:cubicBezTo>
                      <a:pt x="86" y="33"/>
                      <a:pt x="81" y="30"/>
                      <a:pt x="80" y="32"/>
                    </a:cubicBezTo>
                    <a:cubicBezTo>
                      <a:pt x="80" y="32"/>
                      <a:pt x="80" y="33"/>
                      <a:pt x="80" y="33"/>
                    </a:cubicBezTo>
                    <a:cubicBezTo>
                      <a:pt x="76" y="34"/>
                      <a:pt x="70" y="32"/>
                      <a:pt x="65" y="33"/>
                    </a:cubicBezTo>
                    <a:cubicBezTo>
                      <a:pt x="64" y="28"/>
                      <a:pt x="65" y="30"/>
                      <a:pt x="65" y="24"/>
                    </a:cubicBezTo>
                    <a:cubicBezTo>
                      <a:pt x="64" y="20"/>
                      <a:pt x="54" y="20"/>
                      <a:pt x="51" y="23"/>
                    </a:cubicBezTo>
                    <a:cubicBezTo>
                      <a:pt x="48" y="23"/>
                      <a:pt x="50" y="26"/>
                      <a:pt x="49" y="27"/>
                    </a:cubicBezTo>
                    <a:cubicBezTo>
                      <a:pt x="49" y="28"/>
                      <a:pt x="46" y="27"/>
                      <a:pt x="46" y="27"/>
                    </a:cubicBezTo>
                    <a:cubicBezTo>
                      <a:pt x="45" y="28"/>
                      <a:pt x="46" y="31"/>
                      <a:pt x="43" y="30"/>
                    </a:cubicBezTo>
                    <a:cubicBezTo>
                      <a:pt x="43" y="31"/>
                      <a:pt x="44" y="31"/>
                      <a:pt x="45" y="32"/>
                    </a:cubicBezTo>
                    <a:cubicBezTo>
                      <a:pt x="44" y="33"/>
                      <a:pt x="42" y="33"/>
                      <a:pt x="40" y="33"/>
                    </a:cubicBezTo>
                    <a:cubicBezTo>
                      <a:pt x="39" y="38"/>
                      <a:pt x="40" y="36"/>
                      <a:pt x="40" y="42"/>
                    </a:cubicBezTo>
                    <a:cubicBezTo>
                      <a:pt x="35" y="43"/>
                      <a:pt x="22" y="44"/>
                      <a:pt x="21" y="36"/>
                    </a:cubicBezTo>
                    <a:cubicBezTo>
                      <a:pt x="23" y="36"/>
                      <a:pt x="25" y="35"/>
                      <a:pt x="25" y="33"/>
                    </a:cubicBezTo>
                    <a:cubicBezTo>
                      <a:pt x="29" y="33"/>
                      <a:pt x="28" y="35"/>
                      <a:pt x="31" y="33"/>
                    </a:cubicBezTo>
                    <a:cubicBezTo>
                      <a:pt x="30" y="32"/>
                      <a:pt x="27" y="31"/>
                      <a:pt x="30" y="3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8" name="Freeform 102"/>
              <p:cNvSpPr/>
              <p:nvPr>
                <p:custDataLst>
                  <p:tags r:id="rId127"/>
                </p:custDataLst>
              </p:nvPr>
            </p:nvSpPr>
            <p:spPr bwMode="auto">
              <a:xfrm>
                <a:off x="5949612" y="1358289"/>
                <a:ext cx="111975" cy="60027"/>
              </a:xfrm>
              <a:custGeom>
                <a:avLst/>
                <a:gdLst>
                  <a:gd name="T0" fmla="*/ 40 w 41"/>
                  <a:gd name="T1" fmla="*/ 3 h 22"/>
                  <a:gd name="T2" fmla="*/ 40 w 41"/>
                  <a:gd name="T3" fmla="*/ 8 h 22"/>
                  <a:gd name="T4" fmla="*/ 37 w 41"/>
                  <a:gd name="T5" fmla="*/ 8 h 22"/>
                  <a:gd name="T6" fmla="*/ 37 w 41"/>
                  <a:gd name="T7" fmla="*/ 12 h 22"/>
                  <a:gd name="T8" fmla="*/ 33 w 41"/>
                  <a:gd name="T9" fmla="*/ 15 h 22"/>
                  <a:gd name="T10" fmla="*/ 28 w 41"/>
                  <a:gd name="T11" fmla="*/ 11 h 22"/>
                  <a:gd name="T12" fmla="*/ 24 w 41"/>
                  <a:gd name="T13" fmla="*/ 14 h 22"/>
                  <a:gd name="T14" fmla="*/ 18 w 41"/>
                  <a:gd name="T15" fmla="*/ 20 h 22"/>
                  <a:gd name="T16" fmla="*/ 1 w 41"/>
                  <a:gd name="T17" fmla="*/ 20 h 22"/>
                  <a:gd name="T18" fmla="*/ 0 w 41"/>
                  <a:gd name="T19" fmla="*/ 14 h 22"/>
                  <a:gd name="T20" fmla="*/ 6 w 41"/>
                  <a:gd name="T21" fmla="*/ 15 h 22"/>
                  <a:gd name="T22" fmla="*/ 12 w 41"/>
                  <a:gd name="T23" fmla="*/ 11 h 22"/>
                  <a:gd name="T24" fmla="*/ 15 w 41"/>
                  <a:gd name="T25" fmla="*/ 8 h 22"/>
                  <a:gd name="T26" fmla="*/ 19 w 41"/>
                  <a:gd name="T27" fmla="*/ 6 h 22"/>
                  <a:gd name="T28" fmla="*/ 21 w 41"/>
                  <a:gd name="T29" fmla="*/ 6 h 22"/>
                  <a:gd name="T30" fmla="*/ 24 w 41"/>
                  <a:gd name="T31" fmla="*/ 3 h 22"/>
                  <a:gd name="T32" fmla="*/ 30 w 41"/>
                  <a:gd name="T33" fmla="*/ 3 h 22"/>
                  <a:gd name="T34" fmla="*/ 40 w 41"/>
                  <a:gd name="T35"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22">
                    <a:moveTo>
                      <a:pt x="40" y="3"/>
                    </a:moveTo>
                    <a:cubicBezTo>
                      <a:pt x="39" y="4"/>
                      <a:pt x="41" y="7"/>
                      <a:pt x="40" y="8"/>
                    </a:cubicBezTo>
                    <a:cubicBezTo>
                      <a:pt x="39" y="8"/>
                      <a:pt x="37" y="7"/>
                      <a:pt x="37" y="8"/>
                    </a:cubicBezTo>
                    <a:cubicBezTo>
                      <a:pt x="37" y="8"/>
                      <a:pt x="39" y="12"/>
                      <a:pt x="37" y="12"/>
                    </a:cubicBezTo>
                    <a:cubicBezTo>
                      <a:pt x="35" y="13"/>
                      <a:pt x="33" y="10"/>
                      <a:pt x="33" y="15"/>
                    </a:cubicBezTo>
                    <a:cubicBezTo>
                      <a:pt x="30" y="15"/>
                      <a:pt x="32" y="10"/>
                      <a:pt x="28" y="11"/>
                    </a:cubicBezTo>
                    <a:cubicBezTo>
                      <a:pt x="25" y="10"/>
                      <a:pt x="26" y="14"/>
                      <a:pt x="24" y="14"/>
                    </a:cubicBezTo>
                    <a:cubicBezTo>
                      <a:pt x="22" y="16"/>
                      <a:pt x="17" y="16"/>
                      <a:pt x="18" y="20"/>
                    </a:cubicBezTo>
                    <a:cubicBezTo>
                      <a:pt x="11" y="22"/>
                      <a:pt x="8" y="20"/>
                      <a:pt x="1" y="20"/>
                    </a:cubicBezTo>
                    <a:cubicBezTo>
                      <a:pt x="2" y="17"/>
                      <a:pt x="0" y="17"/>
                      <a:pt x="0" y="14"/>
                    </a:cubicBezTo>
                    <a:cubicBezTo>
                      <a:pt x="1" y="15"/>
                      <a:pt x="3" y="15"/>
                      <a:pt x="6" y="15"/>
                    </a:cubicBezTo>
                    <a:cubicBezTo>
                      <a:pt x="9" y="15"/>
                      <a:pt x="9" y="11"/>
                      <a:pt x="12" y="11"/>
                    </a:cubicBezTo>
                    <a:cubicBezTo>
                      <a:pt x="12" y="11"/>
                      <a:pt x="14" y="7"/>
                      <a:pt x="15" y="8"/>
                    </a:cubicBezTo>
                    <a:cubicBezTo>
                      <a:pt x="18" y="11"/>
                      <a:pt x="15" y="7"/>
                      <a:pt x="19" y="6"/>
                    </a:cubicBezTo>
                    <a:cubicBezTo>
                      <a:pt x="20" y="6"/>
                      <a:pt x="20" y="7"/>
                      <a:pt x="21" y="6"/>
                    </a:cubicBezTo>
                    <a:cubicBezTo>
                      <a:pt x="21" y="6"/>
                      <a:pt x="23" y="3"/>
                      <a:pt x="24" y="3"/>
                    </a:cubicBezTo>
                    <a:cubicBezTo>
                      <a:pt x="25" y="3"/>
                      <a:pt x="28" y="4"/>
                      <a:pt x="30" y="3"/>
                    </a:cubicBezTo>
                    <a:cubicBezTo>
                      <a:pt x="31" y="3"/>
                      <a:pt x="36" y="0"/>
                      <a:pt x="40"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9" name="Freeform 103"/>
              <p:cNvSpPr/>
              <p:nvPr>
                <p:custDataLst>
                  <p:tags r:id="rId128"/>
                </p:custDataLst>
              </p:nvPr>
            </p:nvSpPr>
            <p:spPr bwMode="auto">
              <a:xfrm>
                <a:off x="6252058" y="1383685"/>
                <a:ext cx="115437" cy="56565"/>
              </a:xfrm>
              <a:custGeom>
                <a:avLst/>
                <a:gdLst>
                  <a:gd name="T0" fmla="*/ 37 w 42"/>
                  <a:gd name="T1" fmla="*/ 2 h 21"/>
                  <a:gd name="T2" fmla="*/ 42 w 42"/>
                  <a:gd name="T3" fmla="*/ 15 h 21"/>
                  <a:gd name="T4" fmla="*/ 39 w 42"/>
                  <a:gd name="T5" fmla="*/ 14 h 21"/>
                  <a:gd name="T6" fmla="*/ 39 w 42"/>
                  <a:gd name="T7" fmla="*/ 18 h 21"/>
                  <a:gd name="T8" fmla="*/ 33 w 42"/>
                  <a:gd name="T9" fmla="*/ 20 h 21"/>
                  <a:gd name="T10" fmla="*/ 31 w 42"/>
                  <a:gd name="T11" fmla="*/ 21 h 21"/>
                  <a:gd name="T12" fmla="*/ 27 w 42"/>
                  <a:gd name="T13" fmla="*/ 21 h 21"/>
                  <a:gd name="T14" fmla="*/ 27 w 42"/>
                  <a:gd name="T15" fmla="*/ 15 h 21"/>
                  <a:gd name="T16" fmla="*/ 12 w 42"/>
                  <a:gd name="T17" fmla="*/ 14 h 21"/>
                  <a:gd name="T18" fmla="*/ 0 w 42"/>
                  <a:gd name="T19" fmla="*/ 6 h 21"/>
                  <a:gd name="T20" fmla="*/ 2 w 42"/>
                  <a:gd name="T21" fmla="*/ 3 h 21"/>
                  <a:gd name="T22" fmla="*/ 5 w 42"/>
                  <a:gd name="T23" fmla="*/ 5 h 21"/>
                  <a:gd name="T24" fmla="*/ 12 w 42"/>
                  <a:gd name="T25" fmla="*/ 8 h 21"/>
                  <a:gd name="T26" fmla="*/ 15 w 42"/>
                  <a:gd name="T27" fmla="*/ 8 h 21"/>
                  <a:gd name="T28" fmla="*/ 16 w 42"/>
                  <a:gd name="T29" fmla="*/ 11 h 21"/>
                  <a:gd name="T30" fmla="*/ 18 w 42"/>
                  <a:gd name="T31" fmla="*/ 5 h 21"/>
                  <a:gd name="T32" fmla="*/ 21 w 42"/>
                  <a:gd name="T33" fmla="*/ 8 h 21"/>
                  <a:gd name="T34" fmla="*/ 37 w 42"/>
                  <a:gd name="T35"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21">
                    <a:moveTo>
                      <a:pt x="37" y="2"/>
                    </a:moveTo>
                    <a:cubicBezTo>
                      <a:pt x="35" y="10"/>
                      <a:pt x="41" y="10"/>
                      <a:pt x="42" y="15"/>
                    </a:cubicBezTo>
                    <a:cubicBezTo>
                      <a:pt x="41" y="15"/>
                      <a:pt x="39" y="13"/>
                      <a:pt x="39" y="14"/>
                    </a:cubicBezTo>
                    <a:cubicBezTo>
                      <a:pt x="38" y="14"/>
                      <a:pt x="39" y="18"/>
                      <a:pt x="39" y="18"/>
                    </a:cubicBezTo>
                    <a:cubicBezTo>
                      <a:pt x="37" y="19"/>
                      <a:pt x="35" y="19"/>
                      <a:pt x="33" y="20"/>
                    </a:cubicBezTo>
                    <a:cubicBezTo>
                      <a:pt x="32" y="20"/>
                      <a:pt x="33" y="21"/>
                      <a:pt x="31" y="21"/>
                    </a:cubicBezTo>
                    <a:cubicBezTo>
                      <a:pt x="30" y="21"/>
                      <a:pt x="28" y="21"/>
                      <a:pt x="27" y="21"/>
                    </a:cubicBezTo>
                    <a:cubicBezTo>
                      <a:pt x="25" y="19"/>
                      <a:pt x="25" y="17"/>
                      <a:pt x="27" y="15"/>
                    </a:cubicBezTo>
                    <a:cubicBezTo>
                      <a:pt x="22" y="18"/>
                      <a:pt x="18" y="14"/>
                      <a:pt x="12" y="14"/>
                    </a:cubicBezTo>
                    <a:cubicBezTo>
                      <a:pt x="11" y="9"/>
                      <a:pt x="4" y="9"/>
                      <a:pt x="0" y="6"/>
                    </a:cubicBezTo>
                    <a:cubicBezTo>
                      <a:pt x="1" y="6"/>
                      <a:pt x="1" y="3"/>
                      <a:pt x="2" y="3"/>
                    </a:cubicBezTo>
                    <a:cubicBezTo>
                      <a:pt x="4" y="3"/>
                      <a:pt x="4" y="5"/>
                      <a:pt x="5" y="5"/>
                    </a:cubicBezTo>
                    <a:cubicBezTo>
                      <a:pt x="7" y="5"/>
                      <a:pt x="11" y="6"/>
                      <a:pt x="12" y="8"/>
                    </a:cubicBezTo>
                    <a:cubicBezTo>
                      <a:pt x="12" y="8"/>
                      <a:pt x="14" y="7"/>
                      <a:pt x="15" y="8"/>
                    </a:cubicBezTo>
                    <a:cubicBezTo>
                      <a:pt x="16" y="8"/>
                      <a:pt x="14" y="11"/>
                      <a:pt x="16" y="11"/>
                    </a:cubicBezTo>
                    <a:cubicBezTo>
                      <a:pt x="21" y="9"/>
                      <a:pt x="14" y="7"/>
                      <a:pt x="18" y="5"/>
                    </a:cubicBezTo>
                    <a:cubicBezTo>
                      <a:pt x="20" y="3"/>
                      <a:pt x="21" y="8"/>
                      <a:pt x="21" y="8"/>
                    </a:cubicBezTo>
                    <a:cubicBezTo>
                      <a:pt x="26" y="8"/>
                      <a:pt x="28" y="0"/>
                      <a:pt x="37"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0" name="Freeform 104"/>
              <p:cNvSpPr/>
              <p:nvPr>
                <p:custDataLst>
                  <p:tags r:id="rId129"/>
                </p:custDataLst>
              </p:nvPr>
            </p:nvSpPr>
            <p:spPr bwMode="auto">
              <a:xfrm>
                <a:off x="6039653" y="1385994"/>
                <a:ext cx="199707" cy="76189"/>
              </a:xfrm>
              <a:custGeom>
                <a:avLst/>
                <a:gdLst>
                  <a:gd name="T0" fmla="*/ 32 w 73"/>
                  <a:gd name="T1" fmla="*/ 10 h 28"/>
                  <a:gd name="T2" fmla="*/ 47 w 73"/>
                  <a:gd name="T3" fmla="*/ 16 h 28"/>
                  <a:gd name="T4" fmla="*/ 47 w 73"/>
                  <a:gd name="T5" fmla="*/ 8 h 28"/>
                  <a:gd name="T6" fmla="*/ 43 w 73"/>
                  <a:gd name="T7" fmla="*/ 2 h 28"/>
                  <a:gd name="T8" fmla="*/ 53 w 73"/>
                  <a:gd name="T9" fmla="*/ 1 h 28"/>
                  <a:gd name="T10" fmla="*/ 56 w 73"/>
                  <a:gd name="T11" fmla="*/ 4 h 28"/>
                  <a:gd name="T12" fmla="*/ 56 w 73"/>
                  <a:gd name="T13" fmla="*/ 7 h 28"/>
                  <a:gd name="T14" fmla="*/ 62 w 73"/>
                  <a:gd name="T15" fmla="*/ 11 h 28"/>
                  <a:gd name="T16" fmla="*/ 66 w 73"/>
                  <a:gd name="T17" fmla="*/ 8 h 28"/>
                  <a:gd name="T18" fmla="*/ 71 w 73"/>
                  <a:gd name="T19" fmla="*/ 11 h 28"/>
                  <a:gd name="T20" fmla="*/ 72 w 73"/>
                  <a:gd name="T21" fmla="*/ 14 h 28"/>
                  <a:gd name="T22" fmla="*/ 71 w 73"/>
                  <a:gd name="T23" fmla="*/ 20 h 28"/>
                  <a:gd name="T24" fmla="*/ 62 w 73"/>
                  <a:gd name="T25" fmla="*/ 22 h 28"/>
                  <a:gd name="T26" fmla="*/ 56 w 73"/>
                  <a:gd name="T27" fmla="*/ 20 h 28"/>
                  <a:gd name="T28" fmla="*/ 43 w 73"/>
                  <a:gd name="T29" fmla="*/ 23 h 28"/>
                  <a:gd name="T30" fmla="*/ 40 w 73"/>
                  <a:gd name="T31" fmla="*/ 23 h 28"/>
                  <a:gd name="T32" fmla="*/ 35 w 73"/>
                  <a:gd name="T33" fmla="*/ 25 h 28"/>
                  <a:gd name="T34" fmla="*/ 20 w 73"/>
                  <a:gd name="T35" fmla="*/ 28 h 28"/>
                  <a:gd name="T36" fmla="*/ 34 w 73"/>
                  <a:gd name="T37" fmla="*/ 23 h 28"/>
                  <a:gd name="T38" fmla="*/ 26 w 73"/>
                  <a:gd name="T39" fmla="*/ 20 h 28"/>
                  <a:gd name="T40" fmla="*/ 20 w 73"/>
                  <a:gd name="T41" fmla="*/ 17 h 28"/>
                  <a:gd name="T42" fmla="*/ 14 w 73"/>
                  <a:gd name="T43" fmla="*/ 20 h 28"/>
                  <a:gd name="T44" fmla="*/ 10 w 73"/>
                  <a:gd name="T45" fmla="*/ 19 h 28"/>
                  <a:gd name="T46" fmla="*/ 0 w 73"/>
                  <a:gd name="T47" fmla="*/ 17 h 28"/>
                  <a:gd name="T48" fmla="*/ 2 w 73"/>
                  <a:gd name="T49" fmla="*/ 14 h 28"/>
                  <a:gd name="T50" fmla="*/ 4 w 73"/>
                  <a:gd name="T51" fmla="*/ 10 h 28"/>
                  <a:gd name="T52" fmla="*/ 10 w 73"/>
                  <a:gd name="T53" fmla="*/ 8 h 28"/>
                  <a:gd name="T54" fmla="*/ 8 w 73"/>
                  <a:gd name="T55" fmla="*/ 5 h 28"/>
                  <a:gd name="T56" fmla="*/ 11 w 73"/>
                  <a:gd name="T57" fmla="*/ 5 h 28"/>
                  <a:gd name="T58" fmla="*/ 16 w 73"/>
                  <a:gd name="T59" fmla="*/ 4 h 28"/>
                  <a:gd name="T60" fmla="*/ 23 w 73"/>
                  <a:gd name="T61" fmla="*/ 5 h 28"/>
                  <a:gd name="T62" fmla="*/ 25 w 73"/>
                  <a:gd name="T63" fmla="*/ 8 h 28"/>
                  <a:gd name="T64" fmla="*/ 28 w 73"/>
                  <a:gd name="T65" fmla="*/ 8 h 28"/>
                  <a:gd name="T66" fmla="*/ 28 w 73"/>
                  <a:gd name="T67" fmla="*/ 13 h 28"/>
                  <a:gd name="T68" fmla="*/ 32 w 73"/>
                  <a:gd name="T69"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3" h="28">
                    <a:moveTo>
                      <a:pt x="32" y="10"/>
                    </a:moveTo>
                    <a:cubicBezTo>
                      <a:pt x="30" y="15"/>
                      <a:pt x="44" y="12"/>
                      <a:pt x="47" y="16"/>
                    </a:cubicBezTo>
                    <a:cubicBezTo>
                      <a:pt x="50" y="9"/>
                      <a:pt x="37" y="9"/>
                      <a:pt x="47" y="8"/>
                    </a:cubicBezTo>
                    <a:cubicBezTo>
                      <a:pt x="49" y="3"/>
                      <a:pt x="40" y="8"/>
                      <a:pt x="43" y="2"/>
                    </a:cubicBezTo>
                    <a:cubicBezTo>
                      <a:pt x="47" y="3"/>
                      <a:pt x="48" y="0"/>
                      <a:pt x="53" y="1"/>
                    </a:cubicBezTo>
                    <a:cubicBezTo>
                      <a:pt x="52" y="4"/>
                      <a:pt x="55" y="3"/>
                      <a:pt x="56" y="4"/>
                    </a:cubicBezTo>
                    <a:cubicBezTo>
                      <a:pt x="56" y="4"/>
                      <a:pt x="55" y="6"/>
                      <a:pt x="56" y="7"/>
                    </a:cubicBezTo>
                    <a:cubicBezTo>
                      <a:pt x="57" y="8"/>
                      <a:pt x="60" y="9"/>
                      <a:pt x="62" y="11"/>
                    </a:cubicBezTo>
                    <a:cubicBezTo>
                      <a:pt x="63" y="10"/>
                      <a:pt x="63" y="8"/>
                      <a:pt x="66" y="8"/>
                    </a:cubicBezTo>
                    <a:cubicBezTo>
                      <a:pt x="68" y="8"/>
                      <a:pt x="70" y="10"/>
                      <a:pt x="71" y="11"/>
                    </a:cubicBezTo>
                    <a:cubicBezTo>
                      <a:pt x="71" y="11"/>
                      <a:pt x="73" y="14"/>
                      <a:pt x="72" y="14"/>
                    </a:cubicBezTo>
                    <a:cubicBezTo>
                      <a:pt x="70" y="16"/>
                      <a:pt x="72" y="15"/>
                      <a:pt x="71" y="20"/>
                    </a:cubicBezTo>
                    <a:cubicBezTo>
                      <a:pt x="68" y="17"/>
                      <a:pt x="65" y="21"/>
                      <a:pt x="62" y="22"/>
                    </a:cubicBezTo>
                    <a:cubicBezTo>
                      <a:pt x="59" y="22"/>
                      <a:pt x="59" y="20"/>
                      <a:pt x="56" y="20"/>
                    </a:cubicBezTo>
                    <a:cubicBezTo>
                      <a:pt x="52" y="20"/>
                      <a:pt x="46" y="22"/>
                      <a:pt x="43" y="23"/>
                    </a:cubicBezTo>
                    <a:cubicBezTo>
                      <a:pt x="42" y="23"/>
                      <a:pt x="40" y="23"/>
                      <a:pt x="40" y="23"/>
                    </a:cubicBezTo>
                    <a:cubicBezTo>
                      <a:pt x="38" y="25"/>
                      <a:pt x="38" y="24"/>
                      <a:pt x="35" y="25"/>
                    </a:cubicBezTo>
                    <a:cubicBezTo>
                      <a:pt x="33" y="25"/>
                      <a:pt x="26" y="27"/>
                      <a:pt x="20" y="28"/>
                    </a:cubicBezTo>
                    <a:cubicBezTo>
                      <a:pt x="21" y="22"/>
                      <a:pt x="28" y="23"/>
                      <a:pt x="34" y="23"/>
                    </a:cubicBezTo>
                    <a:cubicBezTo>
                      <a:pt x="34" y="17"/>
                      <a:pt x="29" y="21"/>
                      <a:pt x="26" y="20"/>
                    </a:cubicBezTo>
                    <a:cubicBezTo>
                      <a:pt x="23" y="19"/>
                      <a:pt x="23" y="19"/>
                      <a:pt x="20" y="17"/>
                    </a:cubicBezTo>
                    <a:cubicBezTo>
                      <a:pt x="17" y="16"/>
                      <a:pt x="17" y="20"/>
                      <a:pt x="14" y="20"/>
                    </a:cubicBezTo>
                    <a:cubicBezTo>
                      <a:pt x="12" y="20"/>
                      <a:pt x="12" y="19"/>
                      <a:pt x="10" y="19"/>
                    </a:cubicBezTo>
                    <a:cubicBezTo>
                      <a:pt x="6" y="18"/>
                      <a:pt x="2" y="20"/>
                      <a:pt x="0" y="17"/>
                    </a:cubicBezTo>
                    <a:cubicBezTo>
                      <a:pt x="0" y="15"/>
                      <a:pt x="2" y="15"/>
                      <a:pt x="2" y="14"/>
                    </a:cubicBezTo>
                    <a:cubicBezTo>
                      <a:pt x="3" y="14"/>
                      <a:pt x="3" y="10"/>
                      <a:pt x="4" y="10"/>
                    </a:cubicBezTo>
                    <a:cubicBezTo>
                      <a:pt x="6" y="8"/>
                      <a:pt x="8" y="10"/>
                      <a:pt x="10" y="8"/>
                    </a:cubicBezTo>
                    <a:cubicBezTo>
                      <a:pt x="11" y="7"/>
                      <a:pt x="5" y="6"/>
                      <a:pt x="8" y="5"/>
                    </a:cubicBezTo>
                    <a:cubicBezTo>
                      <a:pt x="9" y="5"/>
                      <a:pt x="10" y="5"/>
                      <a:pt x="11" y="5"/>
                    </a:cubicBezTo>
                    <a:cubicBezTo>
                      <a:pt x="13" y="5"/>
                      <a:pt x="14" y="4"/>
                      <a:pt x="16" y="4"/>
                    </a:cubicBezTo>
                    <a:cubicBezTo>
                      <a:pt x="17" y="4"/>
                      <a:pt x="22" y="5"/>
                      <a:pt x="23" y="5"/>
                    </a:cubicBezTo>
                    <a:cubicBezTo>
                      <a:pt x="24" y="6"/>
                      <a:pt x="23" y="7"/>
                      <a:pt x="25" y="8"/>
                    </a:cubicBezTo>
                    <a:cubicBezTo>
                      <a:pt x="25" y="9"/>
                      <a:pt x="27" y="8"/>
                      <a:pt x="28" y="8"/>
                    </a:cubicBezTo>
                    <a:cubicBezTo>
                      <a:pt x="29" y="10"/>
                      <a:pt x="25" y="13"/>
                      <a:pt x="28" y="13"/>
                    </a:cubicBezTo>
                    <a:cubicBezTo>
                      <a:pt x="29" y="13"/>
                      <a:pt x="29" y="8"/>
                      <a:pt x="32" y="1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1" name="Freeform 105"/>
              <p:cNvSpPr/>
              <p:nvPr>
                <p:custDataLst>
                  <p:tags r:id="rId130"/>
                </p:custDataLst>
              </p:nvPr>
            </p:nvSpPr>
            <p:spPr bwMode="auto">
              <a:xfrm>
                <a:off x="5901129" y="1462182"/>
                <a:ext cx="158149" cy="106202"/>
              </a:xfrm>
              <a:custGeom>
                <a:avLst/>
                <a:gdLst>
                  <a:gd name="T0" fmla="*/ 8 w 58"/>
                  <a:gd name="T1" fmla="*/ 1 h 39"/>
                  <a:gd name="T2" fmla="*/ 33 w 58"/>
                  <a:gd name="T3" fmla="*/ 2 h 39"/>
                  <a:gd name="T4" fmla="*/ 36 w 58"/>
                  <a:gd name="T5" fmla="*/ 2 h 39"/>
                  <a:gd name="T6" fmla="*/ 42 w 58"/>
                  <a:gd name="T7" fmla="*/ 4 h 39"/>
                  <a:gd name="T8" fmla="*/ 48 w 58"/>
                  <a:gd name="T9" fmla="*/ 4 h 39"/>
                  <a:gd name="T10" fmla="*/ 49 w 58"/>
                  <a:gd name="T11" fmla="*/ 5 h 39"/>
                  <a:gd name="T12" fmla="*/ 58 w 58"/>
                  <a:gd name="T13" fmla="*/ 11 h 39"/>
                  <a:gd name="T14" fmla="*/ 45 w 58"/>
                  <a:gd name="T15" fmla="*/ 14 h 39"/>
                  <a:gd name="T16" fmla="*/ 43 w 58"/>
                  <a:gd name="T17" fmla="*/ 17 h 39"/>
                  <a:gd name="T18" fmla="*/ 40 w 58"/>
                  <a:gd name="T19" fmla="*/ 16 h 39"/>
                  <a:gd name="T20" fmla="*/ 39 w 58"/>
                  <a:gd name="T21" fmla="*/ 17 h 39"/>
                  <a:gd name="T22" fmla="*/ 40 w 58"/>
                  <a:gd name="T23" fmla="*/ 19 h 39"/>
                  <a:gd name="T24" fmla="*/ 37 w 58"/>
                  <a:gd name="T25" fmla="*/ 20 h 39"/>
                  <a:gd name="T26" fmla="*/ 37 w 58"/>
                  <a:gd name="T27" fmla="*/ 23 h 39"/>
                  <a:gd name="T28" fmla="*/ 34 w 58"/>
                  <a:gd name="T29" fmla="*/ 23 h 39"/>
                  <a:gd name="T30" fmla="*/ 31 w 58"/>
                  <a:gd name="T31" fmla="*/ 26 h 39"/>
                  <a:gd name="T32" fmla="*/ 31 w 58"/>
                  <a:gd name="T33" fmla="*/ 32 h 39"/>
                  <a:gd name="T34" fmla="*/ 13 w 58"/>
                  <a:gd name="T35" fmla="*/ 37 h 39"/>
                  <a:gd name="T36" fmla="*/ 0 w 58"/>
                  <a:gd name="T37" fmla="*/ 28 h 39"/>
                  <a:gd name="T38" fmla="*/ 5 w 58"/>
                  <a:gd name="T39" fmla="*/ 25 h 39"/>
                  <a:gd name="T40" fmla="*/ 6 w 58"/>
                  <a:gd name="T41" fmla="*/ 22 h 39"/>
                  <a:gd name="T42" fmla="*/ 5 w 58"/>
                  <a:gd name="T43" fmla="*/ 16 h 39"/>
                  <a:gd name="T44" fmla="*/ 8 w 58"/>
                  <a:gd name="T45" fmla="*/ 14 h 39"/>
                  <a:gd name="T46" fmla="*/ 11 w 58"/>
                  <a:gd name="T47" fmla="*/ 8 h 39"/>
                  <a:gd name="T48" fmla="*/ 8 w 58"/>
                  <a:gd name="T4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7" h="39">
                    <a:moveTo>
                      <a:pt x="8" y="1"/>
                    </a:moveTo>
                    <a:cubicBezTo>
                      <a:pt x="17" y="1"/>
                      <a:pt x="26" y="0"/>
                      <a:pt x="33" y="2"/>
                    </a:cubicBezTo>
                    <a:cubicBezTo>
                      <a:pt x="33" y="3"/>
                      <a:pt x="35" y="2"/>
                      <a:pt x="36" y="2"/>
                    </a:cubicBezTo>
                    <a:cubicBezTo>
                      <a:pt x="37" y="4"/>
                      <a:pt x="40" y="2"/>
                      <a:pt x="42" y="4"/>
                    </a:cubicBezTo>
                    <a:cubicBezTo>
                      <a:pt x="44" y="7"/>
                      <a:pt x="42" y="2"/>
                      <a:pt x="48" y="4"/>
                    </a:cubicBezTo>
                    <a:cubicBezTo>
                      <a:pt x="48" y="4"/>
                      <a:pt x="48" y="5"/>
                      <a:pt x="49" y="5"/>
                    </a:cubicBezTo>
                    <a:cubicBezTo>
                      <a:pt x="50" y="6"/>
                      <a:pt x="58" y="8"/>
                      <a:pt x="58" y="11"/>
                    </a:cubicBezTo>
                    <a:cubicBezTo>
                      <a:pt x="53" y="12"/>
                      <a:pt x="48" y="13"/>
                      <a:pt x="45" y="14"/>
                    </a:cubicBezTo>
                    <a:cubicBezTo>
                      <a:pt x="43" y="15"/>
                      <a:pt x="44" y="17"/>
                      <a:pt x="43" y="17"/>
                    </a:cubicBezTo>
                    <a:cubicBezTo>
                      <a:pt x="42" y="18"/>
                      <a:pt x="41" y="15"/>
                      <a:pt x="40" y="16"/>
                    </a:cubicBezTo>
                    <a:cubicBezTo>
                      <a:pt x="41" y="15"/>
                      <a:pt x="38" y="18"/>
                      <a:pt x="39" y="17"/>
                    </a:cubicBezTo>
                    <a:cubicBezTo>
                      <a:pt x="38" y="18"/>
                      <a:pt x="40" y="19"/>
                      <a:pt x="40" y="19"/>
                    </a:cubicBezTo>
                    <a:cubicBezTo>
                      <a:pt x="39" y="20"/>
                      <a:pt x="38" y="19"/>
                      <a:pt x="37" y="20"/>
                    </a:cubicBezTo>
                    <a:cubicBezTo>
                      <a:pt x="37" y="21"/>
                      <a:pt x="38" y="23"/>
                      <a:pt x="37" y="23"/>
                    </a:cubicBezTo>
                    <a:cubicBezTo>
                      <a:pt x="37" y="24"/>
                      <a:pt x="35" y="23"/>
                      <a:pt x="34" y="23"/>
                    </a:cubicBezTo>
                    <a:cubicBezTo>
                      <a:pt x="33" y="24"/>
                      <a:pt x="33" y="26"/>
                      <a:pt x="31" y="26"/>
                    </a:cubicBezTo>
                    <a:cubicBezTo>
                      <a:pt x="31" y="28"/>
                      <a:pt x="31" y="30"/>
                      <a:pt x="31" y="32"/>
                    </a:cubicBezTo>
                    <a:cubicBezTo>
                      <a:pt x="24" y="32"/>
                      <a:pt x="25" y="39"/>
                      <a:pt x="13" y="37"/>
                    </a:cubicBezTo>
                    <a:cubicBezTo>
                      <a:pt x="15" y="28"/>
                      <a:pt x="5" y="30"/>
                      <a:pt x="0" y="28"/>
                    </a:cubicBezTo>
                    <a:cubicBezTo>
                      <a:pt x="1" y="26"/>
                      <a:pt x="4" y="26"/>
                      <a:pt x="5" y="25"/>
                    </a:cubicBezTo>
                    <a:cubicBezTo>
                      <a:pt x="5" y="24"/>
                      <a:pt x="2" y="21"/>
                      <a:pt x="6" y="22"/>
                    </a:cubicBezTo>
                    <a:cubicBezTo>
                      <a:pt x="6" y="19"/>
                      <a:pt x="4" y="19"/>
                      <a:pt x="5" y="16"/>
                    </a:cubicBezTo>
                    <a:cubicBezTo>
                      <a:pt x="7" y="18"/>
                      <a:pt x="7" y="17"/>
                      <a:pt x="8" y="14"/>
                    </a:cubicBezTo>
                    <a:cubicBezTo>
                      <a:pt x="8" y="12"/>
                      <a:pt x="11" y="13"/>
                      <a:pt x="11" y="8"/>
                    </a:cubicBezTo>
                    <a:cubicBezTo>
                      <a:pt x="12" y="4"/>
                      <a:pt x="5" y="7"/>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2" name="Freeform 106"/>
              <p:cNvSpPr/>
              <p:nvPr>
                <p:custDataLst>
                  <p:tags r:id="rId131"/>
                </p:custDataLst>
              </p:nvPr>
            </p:nvSpPr>
            <p:spPr bwMode="auto">
              <a:xfrm>
                <a:off x="6219735" y="1484115"/>
                <a:ext cx="32322" cy="24242"/>
              </a:xfrm>
              <a:custGeom>
                <a:avLst/>
                <a:gdLst>
                  <a:gd name="T0" fmla="*/ 2 w 12"/>
                  <a:gd name="T1" fmla="*/ 0 h 9"/>
                  <a:gd name="T2" fmla="*/ 11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5" y="0"/>
                      <a:pt x="8" y="0"/>
                      <a:pt x="11" y="0"/>
                    </a:cubicBezTo>
                    <a:cubicBezTo>
                      <a:pt x="10" y="3"/>
                      <a:pt x="12" y="4"/>
                      <a:pt x="12" y="6"/>
                    </a:cubicBezTo>
                    <a:cubicBezTo>
                      <a:pt x="10" y="6"/>
                      <a:pt x="9" y="8"/>
                      <a:pt x="9" y="9"/>
                    </a:cubicBezTo>
                    <a:cubicBezTo>
                      <a:pt x="7" y="7"/>
                      <a:pt x="5" y="4"/>
                      <a:pt x="0" y="5"/>
                    </a:cubicBezTo>
                    <a:cubicBezTo>
                      <a:pt x="1" y="4"/>
                      <a:pt x="2" y="2"/>
                      <a:pt x="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3" name="Freeform 107"/>
              <p:cNvSpPr/>
              <p:nvPr>
                <p:custDataLst>
                  <p:tags r:id="rId132"/>
                </p:custDataLst>
              </p:nvPr>
            </p:nvSpPr>
            <p:spPr bwMode="auto">
              <a:xfrm>
                <a:off x="6397509" y="1473726"/>
                <a:ext cx="78497" cy="56565"/>
              </a:xfrm>
              <a:custGeom>
                <a:avLst/>
                <a:gdLst>
                  <a:gd name="T0" fmla="*/ 26 w 29"/>
                  <a:gd name="T1" fmla="*/ 1 h 21"/>
                  <a:gd name="T2" fmla="*/ 27 w 29"/>
                  <a:gd name="T3" fmla="*/ 9 h 21"/>
                  <a:gd name="T4" fmla="*/ 24 w 29"/>
                  <a:gd name="T5" fmla="*/ 12 h 21"/>
                  <a:gd name="T6" fmla="*/ 17 w 29"/>
                  <a:gd name="T7" fmla="*/ 13 h 21"/>
                  <a:gd name="T8" fmla="*/ 5 w 29"/>
                  <a:gd name="T9" fmla="*/ 21 h 21"/>
                  <a:gd name="T10" fmla="*/ 3 w 29"/>
                  <a:gd name="T11" fmla="*/ 15 h 21"/>
                  <a:gd name="T12" fmla="*/ 0 w 29"/>
                  <a:gd name="T13" fmla="*/ 12 h 21"/>
                  <a:gd name="T14" fmla="*/ 0 w 29"/>
                  <a:gd name="T15" fmla="*/ 4 h 21"/>
                  <a:gd name="T16" fmla="*/ 3 w 29"/>
                  <a:gd name="T17" fmla="*/ 1 h 21"/>
                  <a:gd name="T18" fmla="*/ 8 w 29"/>
                  <a:gd name="T19" fmla="*/ 0 h 21"/>
                  <a:gd name="T20" fmla="*/ 20 w 29"/>
                  <a:gd name="T21" fmla="*/ 3 h 21"/>
                  <a:gd name="T22" fmla="*/ 26 w 29"/>
                  <a:gd name="T23"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21">
                    <a:moveTo>
                      <a:pt x="26" y="1"/>
                    </a:moveTo>
                    <a:cubicBezTo>
                      <a:pt x="29" y="1"/>
                      <a:pt x="26" y="7"/>
                      <a:pt x="27" y="9"/>
                    </a:cubicBezTo>
                    <a:cubicBezTo>
                      <a:pt x="25" y="8"/>
                      <a:pt x="24" y="10"/>
                      <a:pt x="24" y="12"/>
                    </a:cubicBezTo>
                    <a:cubicBezTo>
                      <a:pt x="19" y="9"/>
                      <a:pt x="18" y="17"/>
                      <a:pt x="17" y="13"/>
                    </a:cubicBezTo>
                    <a:cubicBezTo>
                      <a:pt x="13" y="16"/>
                      <a:pt x="11" y="20"/>
                      <a:pt x="5" y="21"/>
                    </a:cubicBezTo>
                    <a:cubicBezTo>
                      <a:pt x="4" y="19"/>
                      <a:pt x="3" y="17"/>
                      <a:pt x="3" y="15"/>
                    </a:cubicBezTo>
                    <a:cubicBezTo>
                      <a:pt x="3" y="13"/>
                      <a:pt x="1" y="14"/>
                      <a:pt x="0" y="12"/>
                    </a:cubicBezTo>
                    <a:cubicBezTo>
                      <a:pt x="0" y="10"/>
                      <a:pt x="1" y="7"/>
                      <a:pt x="0" y="4"/>
                    </a:cubicBezTo>
                    <a:cubicBezTo>
                      <a:pt x="3" y="5"/>
                      <a:pt x="3" y="3"/>
                      <a:pt x="3" y="1"/>
                    </a:cubicBezTo>
                    <a:cubicBezTo>
                      <a:pt x="5" y="2"/>
                      <a:pt x="8" y="2"/>
                      <a:pt x="8" y="0"/>
                    </a:cubicBezTo>
                    <a:cubicBezTo>
                      <a:pt x="10" y="3"/>
                      <a:pt x="18" y="0"/>
                      <a:pt x="20" y="3"/>
                    </a:cubicBezTo>
                    <a:cubicBezTo>
                      <a:pt x="22" y="3"/>
                      <a:pt x="25" y="4"/>
                      <a:pt x="26"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4" name="Freeform 108"/>
              <p:cNvSpPr/>
              <p:nvPr>
                <p:custDataLst>
                  <p:tags r:id="rId133"/>
                </p:custDataLst>
              </p:nvPr>
            </p:nvSpPr>
            <p:spPr bwMode="auto">
              <a:xfrm>
                <a:off x="7572660" y="1694211"/>
                <a:ext cx="174311" cy="84270"/>
              </a:xfrm>
              <a:custGeom>
                <a:avLst/>
                <a:gdLst>
                  <a:gd name="T0" fmla="*/ 47 w 64"/>
                  <a:gd name="T1" fmla="*/ 0 h 31"/>
                  <a:gd name="T2" fmla="*/ 53 w 64"/>
                  <a:gd name="T3" fmla="*/ 3 h 31"/>
                  <a:gd name="T4" fmla="*/ 57 w 64"/>
                  <a:gd name="T5" fmla="*/ 5 h 31"/>
                  <a:gd name="T6" fmla="*/ 56 w 64"/>
                  <a:gd name="T7" fmla="*/ 8 h 31"/>
                  <a:gd name="T8" fmla="*/ 63 w 64"/>
                  <a:gd name="T9" fmla="*/ 12 h 31"/>
                  <a:gd name="T10" fmla="*/ 59 w 64"/>
                  <a:gd name="T11" fmla="*/ 21 h 31"/>
                  <a:gd name="T12" fmla="*/ 54 w 64"/>
                  <a:gd name="T13" fmla="*/ 23 h 31"/>
                  <a:gd name="T14" fmla="*/ 48 w 64"/>
                  <a:gd name="T15" fmla="*/ 26 h 31"/>
                  <a:gd name="T16" fmla="*/ 44 w 64"/>
                  <a:gd name="T17" fmla="*/ 27 h 31"/>
                  <a:gd name="T18" fmla="*/ 41 w 64"/>
                  <a:gd name="T19" fmla="*/ 29 h 31"/>
                  <a:gd name="T20" fmla="*/ 23 w 64"/>
                  <a:gd name="T21" fmla="*/ 30 h 31"/>
                  <a:gd name="T22" fmla="*/ 21 w 64"/>
                  <a:gd name="T23" fmla="*/ 29 h 31"/>
                  <a:gd name="T24" fmla="*/ 16 w 64"/>
                  <a:gd name="T25" fmla="*/ 26 h 31"/>
                  <a:gd name="T26" fmla="*/ 13 w 64"/>
                  <a:gd name="T27" fmla="*/ 24 h 31"/>
                  <a:gd name="T28" fmla="*/ 16 w 64"/>
                  <a:gd name="T29" fmla="*/ 23 h 31"/>
                  <a:gd name="T30" fmla="*/ 11 w 64"/>
                  <a:gd name="T31" fmla="*/ 20 h 31"/>
                  <a:gd name="T32" fmla="*/ 11 w 64"/>
                  <a:gd name="T33" fmla="*/ 11 h 31"/>
                  <a:gd name="T34" fmla="*/ 2 w 64"/>
                  <a:gd name="T35" fmla="*/ 12 h 31"/>
                  <a:gd name="T36" fmla="*/ 5 w 64"/>
                  <a:gd name="T37" fmla="*/ 6 h 31"/>
                  <a:gd name="T38" fmla="*/ 17 w 64"/>
                  <a:gd name="T39" fmla="*/ 6 h 31"/>
                  <a:gd name="T40" fmla="*/ 18 w 64"/>
                  <a:gd name="T41" fmla="*/ 12 h 31"/>
                  <a:gd name="T42" fmla="*/ 23 w 64"/>
                  <a:gd name="T43" fmla="*/ 6 h 31"/>
                  <a:gd name="T44" fmla="*/ 32 w 64"/>
                  <a:gd name="T45" fmla="*/ 9 h 31"/>
                  <a:gd name="T46" fmla="*/ 35 w 64"/>
                  <a:gd name="T47" fmla="*/ 6 h 31"/>
                  <a:gd name="T48" fmla="*/ 44 w 64"/>
                  <a:gd name="T49" fmla="*/ 5 h 31"/>
                  <a:gd name="T50" fmla="*/ 47 w 64"/>
                  <a:gd name="T5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 h="31">
                    <a:moveTo>
                      <a:pt x="47" y="0"/>
                    </a:moveTo>
                    <a:cubicBezTo>
                      <a:pt x="48" y="1"/>
                      <a:pt x="50" y="2"/>
                      <a:pt x="53" y="3"/>
                    </a:cubicBezTo>
                    <a:cubicBezTo>
                      <a:pt x="53" y="4"/>
                      <a:pt x="56" y="4"/>
                      <a:pt x="57" y="5"/>
                    </a:cubicBezTo>
                    <a:cubicBezTo>
                      <a:pt x="57" y="5"/>
                      <a:pt x="56" y="7"/>
                      <a:pt x="56" y="8"/>
                    </a:cubicBezTo>
                    <a:cubicBezTo>
                      <a:pt x="56" y="10"/>
                      <a:pt x="59" y="13"/>
                      <a:pt x="63" y="12"/>
                    </a:cubicBezTo>
                    <a:cubicBezTo>
                      <a:pt x="64" y="16"/>
                      <a:pt x="62" y="18"/>
                      <a:pt x="59" y="21"/>
                    </a:cubicBezTo>
                    <a:cubicBezTo>
                      <a:pt x="57" y="22"/>
                      <a:pt x="55" y="22"/>
                      <a:pt x="54" y="23"/>
                    </a:cubicBezTo>
                    <a:cubicBezTo>
                      <a:pt x="52" y="24"/>
                      <a:pt x="52" y="25"/>
                      <a:pt x="48" y="26"/>
                    </a:cubicBezTo>
                    <a:cubicBezTo>
                      <a:pt x="48" y="26"/>
                      <a:pt x="44" y="27"/>
                      <a:pt x="44" y="27"/>
                    </a:cubicBezTo>
                    <a:cubicBezTo>
                      <a:pt x="43" y="28"/>
                      <a:pt x="43" y="28"/>
                      <a:pt x="41" y="29"/>
                    </a:cubicBezTo>
                    <a:cubicBezTo>
                      <a:pt x="39" y="29"/>
                      <a:pt x="28" y="31"/>
                      <a:pt x="23" y="30"/>
                    </a:cubicBezTo>
                    <a:cubicBezTo>
                      <a:pt x="23" y="30"/>
                      <a:pt x="23" y="29"/>
                      <a:pt x="21" y="29"/>
                    </a:cubicBezTo>
                    <a:cubicBezTo>
                      <a:pt x="19" y="29"/>
                      <a:pt x="18" y="26"/>
                      <a:pt x="16" y="26"/>
                    </a:cubicBezTo>
                    <a:cubicBezTo>
                      <a:pt x="14" y="26"/>
                      <a:pt x="14" y="24"/>
                      <a:pt x="13" y="24"/>
                    </a:cubicBezTo>
                    <a:cubicBezTo>
                      <a:pt x="13" y="23"/>
                      <a:pt x="14" y="23"/>
                      <a:pt x="16" y="23"/>
                    </a:cubicBezTo>
                    <a:cubicBezTo>
                      <a:pt x="15" y="21"/>
                      <a:pt x="12" y="21"/>
                      <a:pt x="11" y="20"/>
                    </a:cubicBezTo>
                    <a:cubicBezTo>
                      <a:pt x="10" y="17"/>
                      <a:pt x="12" y="15"/>
                      <a:pt x="11" y="11"/>
                    </a:cubicBezTo>
                    <a:cubicBezTo>
                      <a:pt x="5" y="9"/>
                      <a:pt x="6" y="16"/>
                      <a:pt x="2" y="12"/>
                    </a:cubicBezTo>
                    <a:cubicBezTo>
                      <a:pt x="0" y="8"/>
                      <a:pt x="7" y="11"/>
                      <a:pt x="5" y="6"/>
                    </a:cubicBezTo>
                    <a:cubicBezTo>
                      <a:pt x="11" y="8"/>
                      <a:pt x="10" y="7"/>
                      <a:pt x="17" y="6"/>
                    </a:cubicBezTo>
                    <a:cubicBezTo>
                      <a:pt x="18" y="9"/>
                      <a:pt x="21" y="9"/>
                      <a:pt x="18" y="12"/>
                    </a:cubicBezTo>
                    <a:cubicBezTo>
                      <a:pt x="22" y="13"/>
                      <a:pt x="23" y="10"/>
                      <a:pt x="23" y="6"/>
                    </a:cubicBezTo>
                    <a:cubicBezTo>
                      <a:pt x="24" y="9"/>
                      <a:pt x="36" y="3"/>
                      <a:pt x="32" y="9"/>
                    </a:cubicBezTo>
                    <a:cubicBezTo>
                      <a:pt x="35" y="11"/>
                      <a:pt x="34" y="7"/>
                      <a:pt x="35" y="6"/>
                    </a:cubicBezTo>
                    <a:cubicBezTo>
                      <a:pt x="37" y="5"/>
                      <a:pt x="41" y="6"/>
                      <a:pt x="44" y="5"/>
                    </a:cubicBezTo>
                    <a:cubicBezTo>
                      <a:pt x="46" y="4"/>
                      <a:pt x="47" y="3"/>
                      <a:pt x="4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5" name="Freeform 109"/>
              <p:cNvSpPr/>
              <p:nvPr>
                <p:custDataLst>
                  <p:tags r:id="rId134"/>
                </p:custDataLst>
              </p:nvPr>
            </p:nvSpPr>
            <p:spPr bwMode="auto">
              <a:xfrm>
                <a:off x="6536034" y="1716144"/>
                <a:ext cx="103894" cy="73880"/>
              </a:xfrm>
              <a:custGeom>
                <a:avLst/>
                <a:gdLst>
                  <a:gd name="T0" fmla="*/ 10 w 38"/>
                  <a:gd name="T1" fmla="*/ 0 h 27"/>
                  <a:gd name="T2" fmla="*/ 19 w 38"/>
                  <a:gd name="T3" fmla="*/ 9 h 27"/>
                  <a:gd name="T4" fmla="*/ 22 w 38"/>
                  <a:gd name="T5" fmla="*/ 7 h 27"/>
                  <a:gd name="T6" fmla="*/ 26 w 38"/>
                  <a:gd name="T7" fmla="*/ 12 h 27"/>
                  <a:gd name="T8" fmla="*/ 32 w 38"/>
                  <a:gd name="T9" fmla="*/ 19 h 27"/>
                  <a:gd name="T10" fmla="*/ 38 w 38"/>
                  <a:gd name="T11" fmla="*/ 21 h 27"/>
                  <a:gd name="T12" fmla="*/ 19 w 38"/>
                  <a:gd name="T13" fmla="*/ 22 h 27"/>
                  <a:gd name="T14" fmla="*/ 12 w 38"/>
                  <a:gd name="T15" fmla="*/ 27 h 27"/>
                  <a:gd name="T16" fmla="*/ 0 w 38"/>
                  <a:gd name="T17" fmla="*/ 22 h 27"/>
                  <a:gd name="T18" fmla="*/ 3 w 38"/>
                  <a:gd name="T19" fmla="*/ 21 h 27"/>
                  <a:gd name="T20" fmla="*/ 4 w 38"/>
                  <a:gd name="T21" fmla="*/ 18 h 27"/>
                  <a:gd name="T22" fmla="*/ 4 w 38"/>
                  <a:gd name="T23" fmla="*/ 4 h 27"/>
                  <a:gd name="T24" fmla="*/ 10 w 38"/>
                  <a:gd name="T2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27">
                    <a:moveTo>
                      <a:pt x="10" y="0"/>
                    </a:moveTo>
                    <a:cubicBezTo>
                      <a:pt x="13" y="4"/>
                      <a:pt x="20" y="2"/>
                      <a:pt x="19" y="9"/>
                    </a:cubicBezTo>
                    <a:cubicBezTo>
                      <a:pt x="20" y="10"/>
                      <a:pt x="22" y="7"/>
                      <a:pt x="22" y="7"/>
                    </a:cubicBezTo>
                    <a:cubicBezTo>
                      <a:pt x="24" y="8"/>
                      <a:pt x="23" y="12"/>
                      <a:pt x="26" y="12"/>
                    </a:cubicBezTo>
                    <a:cubicBezTo>
                      <a:pt x="29" y="12"/>
                      <a:pt x="31" y="17"/>
                      <a:pt x="32" y="19"/>
                    </a:cubicBezTo>
                    <a:cubicBezTo>
                      <a:pt x="37" y="18"/>
                      <a:pt x="36" y="18"/>
                      <a:pt x="38" y="21"/>
                    </a:cubicBezTo>
                    <a:cubicBezTo>
                      <a:pt x="35" y="24"/>
                      <a:pt x="25" y="21"/>
                      <a:pt x="19" y="22"/>
                    </a:cubicBezTo>
                    <a:cubicBezTo>
                      <a:pt x="17" y="24"/>
                      <a:pt x="13" y="24"/>
                      <a:pt x="12" y="27"/>
                    </a:cubicBezTo>
                    <a:cubicBezTo>
                      <a:pt x="8" y="25"/>
                      <a:pt x="7" y="21"/>
                      <a:pt x="0" y="22"/>
                    </a:cubicBezTo>
                    <a:cubicBezTo>
                      <a:pt x="0" y="21"/>
                      <a:pt x="2" y="21"/>
                      <a:pt x="3" y="21"/>
                    </a:cubicBezTo>
                    <a:cubicBezTo>
                      <a:pt x="1" y="19"/>
                      <a:pt x="2" y="18"/>
                      <a:pt x="4" y="18"/>
                    </a:cubicBezTo>
                    <a:cubicBezTo>
                      <a:pt x="2" y="13"/>
                      <a:pt x="4" y="11"/>
                      <a:pt x="4" y="4"/>
                    </a:cubicBezTo>
                    <a:cubicBezTo>
                      <a:pt x="7" y="4"/>
                      <a:pt x="11" y="4"/>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6" name="Freeform 110"/>
              <p:cNvSpPr/>
              <p:nvPr>
                <p:custDataLst>
                  <p:tags r:id="rId135"/>
                </p:custDataLst>
              </p:nvPr>
            </p:nvSpPr>
            <p:spPr bwMode="auto">
              <a:xfrm>
                <a:off x="3510189" y="2907457"/>
                <a:ext cx="174311" cy="183546"/>
              </a:xfrm>
              <a:custGeom>
                <a:avLst/>
                <a:gdLst>
                  <a:gd name="T0" fmla="*/ 6 w 64"/>
                  <a:gd name="T1" fmla="*/ 9 h 67"/>
                  <a:gd name="T2" fmla="*/ 3 w 64"/>
                  <a:gd name="T3" fmla="*/ 7 h 67"/>
                  <a:gd name="T4" fmla="*/ 0 w 64"/>
                  <a:gd name="T5" fmla="*/ 3 h 67"/>
                  <a:gd name="T6" fmla="*/ 12 w 64"/>
                  <a:gd name="T7" fmla="*/ 2 h 67"/>
                  <a:gd name="T8" fmla="*/ 18 w 64"/>
                  <a:gd name="T9" fmla="*/ 5 h 67"/>
                  <a:gd name="T10" fmla="*/ 18 w 64"/>
                  <a:gd name="T11" fmla="*/ 7 h 67"/>
                  <a:gd name="T12" fmla="*/ 21 w 64"/>
                  <a:gd name="T13" fmla="*/ 10 h 67"/>
                  <a:gd name="T14" fmla="*/ 27 w 64"/>
                  <a:gd name="T15" fmla="*/ 13 h 67"/>
                  <a:gd name="T16" fmla="*/ 38 w 64"/>
                  <a:gd name="T17" fmla="*/ 22 h 67"/>
                  <a:gd name="T18" fmla="*/ 40 w 64"/>
                  <a:gd name="T19" fmla="*/ 27 h 67"/>
                  <a:gd name="T20" fmla="*/ 45 w 64"/>
                  <a:gd name="T21" fmla="*/ 28 h 67"/>
                  <a:gd name="T22" fmla="*/ 48 w 64"/>
                  <a:gd name="T23" fmla="*/ 31 h 67"/>
                  <a:gd name="T24" fmla="*/ 48 w 64"/>
                  <a:gd name="T25" fmla="*/ 34 h 67"/>
                  <a:gd name="T26" fmla="*/ 51 w 64"/>
                  <a:gd name="T27" fmla="*/ 37 h 67"/>
                  <a:gd name="T28" fmla="*/ 55 w 64"/>
                  <a:gd name="T29" fmla="*/ 42 h 67"/>
                  <a:gd name="T30" fmla="*/ 58 w 64"/>
                  <a:gd name="T31" fmla="*/ 45 h 67"/>
                  <a:gd name="T32" fmla="*/ 61 w 64"/>
                  <a:gd name="T33" fmla="*/ 52 h 67"/>
                  <a:gd name="T34" fmla="*/ 63 w 64"/>
                  <a:gd name="T35" fmla="*/ 58 h 67"/>
                  <a:gd name="T36" fmla="*/ 64 w 64"/>
                  <a:gd name="T37" fmla="*/ 62 h 67"/>
                  <a:gd name="T38" fmla="*/ 57 w 64"/>
                  <a:gd name="T39" fmla="*/ 64 h 67"/>
                  <a:gd name="T40" fmla="*/ 51 w 64"/>
                  <a:gd name="T41" fmla="*/ 64 h 67"/>
                  <a:gd name="T42" fmla="*/ 51 w 64"/>
                  <a:gd name="T43" fmla="*/ 61 h 67"/>
                  <a:gd name="T44" fmla="*/ 48 w 64"/>
                  <a:gd name="T45" fmla="*/ 61 h 67"/>
                  <a:gd name="T46" fmla="*/ 40 w 64"/>
                  <a:gd name="T47" fmla="*/ 55 h 67"/>
                  <a:gd name="T48" fmla="*/ 42 w 64"/>
                  <a:gd name="T49" fmla="*/ 52 h 67"/>
                  <a:gd name="T50" fmla="*/ 40 w 64"/>
                  <a:gd name="T51" fmla="*/ 52 h 67"/>
                  <a:gd name="T52" fmla="*/ 39 w 64"/>
                  <a:gd name="T53" fmla="*/ 49 h 67"/>
                  <a:gd name="T54" fmla="*/ 36 w 64"/>
                  <a:gd name="T55" fmla="*/ 49 h 67"/>
                  <a:gd name="T56" fmla="*/ 30 w 64"/>
                  <a:gd name="T57" fmla="*/ 43 h 67"/>
                  <a:gd name="T58" fmla="*/ 27 w 64"/>
                  <a:gd name="T59" fmla="*/ 33 h 67"/>
                  <a:gd name="T60" fmla="*/ 26 w 64"/>
                  <a:gd name="T61" fmla="*/ 36 h 67"/>
                  <a:gd name="T62" fmla="*/ 23 w 64"/>
                  <a:gd name="T63" fmla="*/ 28 h 67"/>
                  <a:gd name="T64" fmla="*/ 20 w 64"/>
                  <a:gd name="T65" fmla="*/ 25 h 67"/>
                  <a:gd name="T66" fmla="*/ 17 w 64"/>
                  <a:gd name="T67" fmla="*/ 24 h 67"/>
                  <a:gd name="T68" fmla="*/ 15 w 64"/>
                  <a:gd name="T69" fmla="*/ 18 h 67"/>
                  <a:gd name="T70" fmla="*/ 11 w 64"/>
                  <a:gd name="T71" fmla="*/ 15 h 67"/>
                  <a:gd name="T72" fmla="*/ 8 w 64"/>
                  <a:gd name="T73" fmla="*/ 12 h 67"/>
                  <a:gd name="T74" fmla="*/ 6 w 64"/>
                  <a:gd name="T75" fmla="*/ 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4" h="67">
                    <a:moveTo>
                      <a:pt x="6" y="9"/>
                    </a:moveTo>
                    <a:cubicBezTo>
                      <a:pt x="7" y="7"/>
                      <a:pt x="4" y="8"/>
                      <a:pt x="3" y="7"/>
                    </a:cubicBezTo>
                    <a:cubicBezTo>
                      <a:pt x="2" y="6"/>
                      <a:pt x="3" y="3"/>
                      <a:pt x="0" y="3"/>
                    </a:cubicBezTo>
                    <a:cubicBezTo>
                      <a:pt x="4" y="0"/>
                      <a:pt x="7" y="4"/>
                      <a:pt x="12" y="2"/>
                    </a:cubicBezTo>
                    <a:cubicBezTo>
                      <a:pt x="12" y="6"/>
                      <a:pt x="16" y="3"/>
                      <a:pt x="18" y="5"/>
                    </a:cubicBezTo>
                    <a:cubicBezTo>
                      <a:pt x="19" y="5"/>
                      <a:pt x="18" y="7"/>
                      <a:pt x="18" y="7"/>
                    </a:cubicBezTo>
                    <a:cubicBezTo>
                      <a:pt x="19" y="9"/>
                      <a:pt x="22" y="7"/>
                      <a:pt x="21" y="10"/>
                    </a:cubicBezTo>
                    <a:cubicBezTo>
                      <a:pt x="25" y="9"/>
                      <a:pt x="24" y="13"/>
                      <a:pt x="27" y="13"/>
                    </a:cubicBezTo>
                    <a:cubicBezTo>
                      <a:pt x="30" y="14"/>
                      <a:pt x="33" y="22"/>
                      <a:pt x="38" y="22"/>
                    </a:cubicBezTo>
                    <a:cubicBezTo>
                      <a:pt x="41" y="22"/>
                      <a:pt x="39" y="25"/>
                      <a:pt x="40" y="27"/>
                    </a:cubicBezTo>
                    <a:cubicBezTo>
                      <a:pt x="42" y="28"/>
                      <a:pt x="44" y="27"/>
                      <a:pt x="45" y="28"/>
                    </a:cubicBezTo>
                    <a:cubicBezTo>
                      <a:pt x="46" y="29"/>
                      <a:pt x="47" y="31"/>
                      <a:pt x="48" y="31"/>
                    </a:cubicBezTo>
                    <a:cubicBezTo>
                      <a:pt x="48" y="32"/>
                      <a:pt x="47" y="34"/>
                      <a:pt x="48" y="34"/>
                    </a:cubicBezTo>
                    <a:cubicBezTo>
                      <a:pt x="49" y="35"/>
                      <a:pt x="50" y="36"/>
                      <a:pt x="51" y="37"/>
                    </a:cubicBezTo>
                    <a:cubicBezTo>
                      <a:pt x="52" y="38"/>
                      <a:pt x="53" y="41"/>
                      <a:pt x="55" y="42"/>
                    </a:cubicBezTo>
                    <a:cubicBezTo>
                      <a:pt x="56" y="42"/>
                      <a:pt x="58" y="44"/>
                      <a:pt x="58" y="45"/>
                    </a:cubicBezTo>
                    <a:cubicBezTo>
                      <a:pt x="60" y="46"/>
                      <a:pt x="59" y="52"/>
                      <a:pt x="61" y="52"/>
                    </a:cubicBezTo>
                    <a:cubicBezTo>
                      <a:pt x="63" y="52"/>
                      <a:pt x="63" y="56"/>
                      <a:pt x="63" y="58"/>
                    </a:cubicBezTo>
                    <a:cubicBezTo>
                      <a:pt x="62" y="60"/>
                      <a:pt x="59" y="63"/>
                      <a:pt x="64" y="62"/>
                    </a:cubicBezTo>
                    <a:cubicBezTo>
                      <a:pt x="64" y="67"/>
                      <a:pt x="59" y="64"/>
                      <a:pt x="57" y="64"/>
                    </a:cubicBezTo>
                    <a:cubicBezTo>
                      <a:pt x="55" y="64"/>
                      <a:pt x="52" y="64"/>
                      <a:pt x="51" y="64"/>
                    </a:cubicBezTo>
                    <a:cubicBezTo>
                      <a:pt x="50" y="64"/>
                      <a:pt x="51" y="61"/>
                      <a:pt x="51" y="61"/>
                    </a:cubicBezTo>
                    <a:cubicBezTo>
                      <a:pt x="50" y="60"/>
                      <a:pt x="48" y="61"/>
                      <a:pt x="48" y="61"/>
                    </a:cubicBezTo>
                    <a:cubicBezTo>
                      <a:pt x="47" y="60"/>
                      <a:pt x="44" y="55"/>
                      <a:pt x="40" y="55"/>
                    </a:cubicBezTo>
                    <a:cubicBezTo>
                      <a:pt x="41" y="54"/>
                      <a:pt x="42" y="53"/>
                      <a:pt x="42" y="52"/>
                    </a:cubicBezTo>
                    <a:cubicBezTo>
                      <a:pt x="42" y="50"/>
                      <a:pt x="40" y="51"/>
                      <a:pt x="40" y="52"/>
                    </a:cubicBezTo>
                    <a:cubicBezTo>
                      <a:pt x="39" y="52"/>
                      <a:pt x="40" y="50"/>
                      <a:pt x="39" y="49"/>
                    </a:cubicBezTo>
                    <a:cubicBezTo>
                      <a:pt x="38" y="49"/>
                      <a:pt x="37" y="50"/>
                      <a:pt x="36" y="49"/>
                    </a:cubicBezTo>
                    <a:cubicBezTo>
                      <a:pt x="34" y="47"/>
                      <a:pt x="34" y="43"/>
                      <a:pt x="30" y="43"/>
                    </a:cubicBezTo>
                    <a:cubicBezTo>
                      <a:pt x="32" y="37"/>
                      <a:pt x="27" y="37"/>
                      <a:pt x="27" y="33"/>
                    </a:cubicBezTo>
                    <a:cubicBezTo>
                      <a:pt x="26" y="33"/>
                      <a:pt x="26" y="34"/>
                      <a:pt x="26" y="36"/>
                    </a:cubicBezTo>
                    <a:cubicBezTo>
                      <a:pt x="23" y="34"/>
                      <a:pt x="24" y="31"/>
                      <a:pt x="23" y="28"/>
                    </a:cubicBezTo>
                    <a:cubicBezTo>
                      <a:pt x="22" y="27"/>
                      <a:pt x="20" y="26"/>
                      <a:pt x="20" y="25"/>
                    </a:cubicBezTo>
                    <a:cubicBezTo>
                      <a:pt x="19" y="25"/>
                      <a:pt x="18" y="23"/>
                      <a:pt x="17" y="24"/>
                    </a:cubicBezTo>
                    <a:cubicBezTo>
                      <a:pt x="17" y="21"/>
                      <a:pt x="16" y="20"/>
                      <a:pt x="15" y="18"/>
                    </a:cubicBezTo>
                    <a:cubicBezTo>
                      <a:pt x="14" y="16"/>
                      <a:pt x="12" y="16"/>
                      <a:pt x="11" y="15"/>
                    </a:cubicBezTo>
                    <a:cubicBezTo>
                      <a:pt x="11" y="15"/>
                      <a:pt x="8" y="12"/>
                      <a:pt x="8" y="12"/>
                    </a:cubicBezTo>
                    <a:cubicBezTo>
                      <a:pt x="7" y="9"/>
                      <a:pt x="12" y="6"/>
                      <a:pt x="6" y="9"/>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7" name="Freeform 111"/>
              <p:cNvSpPr/>
              <p:nvPr>
                <p:custDataLst>
                  <p:tags r:id="rId136"/>
                </p:custDataLst>
              </p:nvPr>
            </p:nvSpPr>
            <p:spPr bwMode="auto">
              <a:xfrm>
                <a:off x="2653644" y="3194895"/>
                <a:ext cx="123518" cy="228566"/>
              </a:xfrm>
              <a:custGeom>
                <a:avLst/>
                <a:gdLst>
                  <a:gd name="T0" fmla="*/ 34 w 45"/>
                  <a:gd name="T1" fmla="*/ 0 h 84"/>
                  <a:gd name="T2" fmla="*/ 40 w 45"/>
                  <a:gd name="T3" fmla="*/ 2 h 84"/>
                  <a:gd name="T4" fmla="*/ 37 w 45"/>
                  <a:gd name="T5" fmla="*/ 28 h 84"/>
                  <a:gd name="T6" fmla="*/ 34 w 45"/>
                  <a:gd name="T7" fmla="*/ 46 h 84"/>
                  <a:gd name="T8" fmla="*/ 30 w 45"/>
                  <a:gd name="T9" fmla="*/ 54 h 84"/>
                  <a:gd name="T10" fmla="*/ 28 w 45"/>
                  <a:gd name="T11" fmla="*/ 63 h 84"/>
                  <a:gd name="T12" fmla="*/ 28 w 45"/>
                  <a:gd name="T13" fmla="*/ 66 h 84"/>
                  <a:gd name="T14" fmla="*/ 25 w 45"/>
                  <a:gd name="T15" fmla="*/ 67 h 84"/>
                  <a:gd name="T16" fmla="*/ 24 w 45"/>
                  <a:gd name="T17" fmla="*/ 76 h 84"/>
                  <a:gd name="T18" fmla="*/ 23 w 45"/>
                  <a:gd name="T19" fmla="*/ 77 h 84"/>
                  <a:gd name="T20" fmla="*/ 21 w 45"/>
                  <a:gd name="T21" fmla="*/ 82 h 84"/>
                  <a:gd name="T22" fmla="*/ 6 w 45"/>
                  <a:gd name="T23" fmla="*/ 83 h 84"/>
                  <a:gd name="T24" fmla="*/ 5 w 45"/>
                  <a:gd name="T25" fmla="*/ 76 h 84"/>
                  <a:gd name="T26" fmla="*/ 3 w 45"/>
                  <a:gd name="T27" fmla="*/ 73 h 84"/>
                  <a:gd name="T28" fmla="*/ 0 w 45"/>
                  <a:gd name="T29" fmla="*/ 71 h 84"/>
                  <a:gd name="T30" fmla="*/ 0 w 45"/>
                  <a:gd name="T31" fmla="*/ 66 h 84"/>
                  <a:gd name="T32" fmla="*/ 2 w 45"/>
                  <a:gd name="T33" fmla="*/ 64 h 84"/>
                  <a:gd name="T34" fmla="*/ 0 w 45"/>
                  <a:gd name="T35" fmla="*/ 63 h 84"/>
                  <a:gd name="T36" fmla="*/ 3 w 45"/>
                  <a:gd name="T37" fmla="*/ 57 h 84"/>
                  <a:gd name="T38" fmla="*/ 3 w 45"/>
                  <a:gd name="T39" fmla="*/ 54 h 84"/>
                  <a:gd name="T40" fmla="*/ 6 w 45"/>
                  <a:gd name="T41" fmla="*/ 52 h 84"/>
                  <a:gd name="T42" fmla="*/ 9 w 45"/>
                  <a:gd name="T43" fmla="*/ 45 h 84"/>
                  <a:gd name="T44" fmla="*/ 6 w 45"/>
                  <a:gd name="T45" fmla="*/ 40 h 84"/>
                  <a:gd name="T46" fmla="*/ 6 w 45"/>
                  <a:gd name="T47" fmla="*/ 31 h 84"/>
                  <a:gd name="T48" fmla="*/ 9 w 45"/>
                  <a:gd name="T49" fmla="*/ 28 h 84"/>
                  <a:gd name="T50" fmla="*/ 14 w 45"/>
                  <a:gd name="T51" fmla="*/ 26 h 84"/>
                  <a:gd name="T52" fmla="*/ 21 w 45"/>
                  <a:gd name="T53" fmla="*/ 20 h 84"/>
                  <a:gd name="T54" fmla="*/ 25 w 45"/>
                  <a:gd name="T55" fmla="*/ 21 h 84"/>
                  <a:gd name="T56" fmla="*/ 27 w 45"/>
                  <a:gd name="T57" fmla="*/ 12 h 84"/>
                  <a:gd name="T58" fmla="*/ 31 w 45"/>
                  <a:gd name="T59" fmla="*/ 11 h 84"/>
                  <a:gd name="T60" fmla="*/ 34 w 45"/>
                  <a:gd name="T61"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84">
                    <a:moveTo>
                      <a:pt x="34" y="0"/>
                    </a:moveTo>
                    <a:cubicBezTo>
                      <a:pt x="36" y="1"/>
                      <a:pt x="38" y="2"/>
                      <a:pt x="40" y="2"/>
                    </a:cubicBezTo>
                    <a:cubicBezTo>
                      <a:pt x="38" y="9"/>
                      <a:pt x="45" y="23"/>
                      <a:pt x="37" y="28"/>
                    </a:cubicBezTo>
                    <a:cubicBezTo>
                      <a:pt x="37" y="35"/>
                      <a:pt x="36" y="40"/>
                      <a:pt x="34" y="46"/>
                    </a:cubicBezTo>
                    <a:cubicBezTo>
                      <a:pt x="33" y="49"/>
                      <a:pt x="33" y="53"/>
                      <a:pt x="30" y="54"/>
                    </a:cubicBezTo>
                    <a:cubicBezTo>
                      <a:pt x="31" y="57"/>
                      <a:pt x="29" y="60"/>
                      <a:pt x="28" y="63"/>
                    </a:cubicBezTo>
                    <a:cubicBezTo>
                      <a:pt x="28" y="63"/>
                      <a:pt x="29" y="65"/>
                      <a:pt x="28" y="66"/>
                    </a:cubicBezTo>
                    <a:cubicBezTo>
                      <a:pt x="28" y="66"/>
                      <a:pt x="26" y="67"/>
                      <a:pt x="25" y="67"/>
                    </a:cubicBezTo>
                    <a:cubicBezTo>
                      <a:pt x="24" y="70"/>
                      <a:pt x="25" y="73"/>
                      <a:pt x="24" y="76"/>
                    </a:cubicBezTo>
                    <a:cubicBezTo>
                      <a:pt x="24" y="77"/>
                      <a:pt x="23" y="76"/>
                      <a:pt x="23" y="77"/>
                    </a:cubicBezTo>
                    <a:cubicBezTo>
                      <a:pt x="22" y="79"/>
                      <a:pt x="20" y="80"/>
                      <a:pt x="21" y="82"/>
                    </a:cubicBezTo>
                    <a:cubicBezTo>
                      <a:pt x="17" y="83"/>
                      <a:pt x="12" y="84"/>
                      <a:pt x="6" y="83"/>
                    </a:cubicBezTo>
                    <a:cubicBezTo>
                      <a:pt x="7" y="80"/>
                      <a:pt x="4" y="80"/>
                      <a:pt x="5" y="76"/>
                    </a:cubicBezTo>
                    <a:cubicBezTo>
                      <a:pt x="3" y="76"/>
                      <a:pt x="4" y="74"/>
                      <a:pt x="3" y="73"/>
                    </a:cubicBezTo>
                    <a:cubicBezTo>
                      <a:pt x="2" y="73"/>
                      <a:pt x="1" y="73"/>
                      <a:pt x="0" y="71"/>
                    </a:cubicBezTo>
                    <a:cubicBezTo>
                      <a:pt x="0" y="69"/>
                      <a:pt x="0" y="67"/>
                      <a:pt x="0" y="66"/>
                    </a:cubicBezTo>
                    <a:cubicBezTo>
                      <a:pt x="0" y="64"/>
                      <a:pt x="2" y="64"/>
                      <a:pt x="2" y="64"/>
                    </a:cubicBezTo>
                    <a:cubicBezTo>
                      <a:pt x="2" y="63"/>
                      <a:pt x="0" y="62"/>
                      <a:pt x="0" y="63"/>
                    </a:cubicBezTo>
                    <a:cubicBezTo>
                      <a:pt x="1" y="60"/>
                      <a:pt x="2" y="58"/>
                      <a:pt x="3" y="57"/>
                    </a:cubicBezTo>
                    <a:cubicBezTo>
                      <a:pt x="4" y="56"/>
                      <a:pt x="3" y="54"/>
                      <a:pt x="3" y="54"/>
                    </a:cubicBezTo>
                    <a:cubicBezTo>
                      <a:pt x="3" y="53"/>
                      <a:pt x="6" y="52"/>
                      <a:pt x="6" y="52"/>
                    </a:cubicBezTo>
                    <a:cubicBezTo>
                      <a:pt x="7" y="50"/>
                      <a:pt x="4" y="40"/>
                      <a:pt x="9" y="45"/>
                    </a:cubicBezTo>
                    <a:cubicBezTo>
                      <a:pt x="10" y="41"/>
                      <a:pt x="6" y="43"/>
                      <a:pt x="6" y="40"/>
                    </a:cubicBezTo>
                    <a:cubicBezTo>
                      <a:pt x="6" y="37"/>
                      <a:pt x="6" y="34"/>
                      <a:pt x="6" y="31"/>
                    </a:cubicBezTo>
                    <a:cubicBezTo>
                      <a:pt x="9" y="32"/>
                      <a:pt x="9" y="30"/>
                      <a:pt x="9" y="28"/>
                    </a:cubicBezTo>
                    <a:cubicBezTo>
                      <a:pt x="12" y="29"/>
                      <a:pt x="12" y="26"/>
                      <a:pt x="14" y="26"/>
                    </a:cubicBezTo>
                    <a:cubicBezTo>
                      <a:pt x="15" y="24"/>
                      <a:pt x="22" y="25"/>
                      <a:pt x="21" y="20"/>
                    </a:cubicBezTo>
                    <a:cubicBezTo>
                      <a:pt x="23" y="19"/>
                      <a:pt x="24" y="21"/>
                      <a:pt x="25" y="21"/>
                    </a:cubicBezTo>
                    <a:cubicBezTo>
                      <a:pt x="24" y="17"/>
                      <a:pt x="27" y="16"/>
                      <a:pt x="27" y="12"/>
                    </a:cubicBezTo>
                    <a:cubicBezTo>
                      <a:pt x="31" y="14"/>
                      <a:pt x="30" y="3"/>
                      <a:pt x="31" y="11"/>
                    </a:cubicBezTo>
                    <a:cubicBezTo>
                      <a:pt x="36" y="9"/>
                      <a:pt x="32" y="3"/>
                      <a:pt x="3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8" name="Freeform 112"/>
              <p:cNvSpPr/>
              <p:nvPr>
                <p:custDataLst>
                  <p:tags r:id="rId137"/>
                </p:custDataLst>
              </p:nvPr>
            </p:nvSpPr>
            <p:spPr bwMode="auto">
              <a:xfrm>
                <a:off x="3804553" y="3183351"/>
                <a:ext cx="664919" cy="488300"/>
              </a:xfrm>
              <a:custGeom>
                <a:avLst/>
                <a:gdLst>
                  <a:gd name="T0" fmla="*/ 141 w 244"/>
                  <a:gd name="T1" fmla="*/ 15 h 179"/>
                  <a:gd name="T2" fmla="*/ 136 w 244"/>
                  <a:gd name="T3" fmla="*/ 18 h 179"/>
                  <a:gd name="T4" fmla="*/ 143 w 244"/>
                  <a:gd name="T5" fmla="*/ 27 h 179"/>
                  <a:gd name="T6" fmla="*/ 164 w 244"/>
                  <a:gd name="T7" fmla="*/ 38 h 179"/>
                  <a:gd name="T8" fmla="*/ 170 w 244"/>
                  <a:gd name="T9" fmla="*/ 30 h 179"/>
                  <a:gd name="T10" fmla="*/ 171 w 244"/>
                  <a:gd name="T11" fmla="*/ 24 h 179"/>
                  <a:gd name="T12" fmla="*/ 173 w 244"/>
                  <a:gd name="T13" fmla="*/ 10 h 179"/>
                  <a:gd name="T14" fmla="*/ 177 w 244"/>
                  <a:gd name="T15" fmla="*/ 3 h 179"/>
                  <a:gd name="T16" fmla="*/ 181 w 244"/>
                  <a:gd name="T17" fmla="*/ 9 h 179"/>
                  <a:gd name="T18" fmla="*/ 189 w 244"/>
                  <a:gd name="T19" fmla="*/ 24 h 179"/>
                  <a:gd name="T20" fmla="*/ 196 w 244"/>
                  <a:gd name="T21" fmla="*/ 34 h 179"/>
                  <a:gd name="T22" fmla="*/ 204 w 244"/>
                  <a:gd name="T23" fmla="*/ 44 h 179"/>
                  <a:gd name="T24" fmla="*/ 208 w 244"/>
                  <a:gd name="T25" fmla="*/ 56 h 179"/>
                  <a:gd name="T26" fmla="*/ 213 w 244"/>
                  <a:gd name="T27" fmla="*/ 59 h 179"/>
                  <a:gd name="T28" fmla="*/ 221 w 244"/>
                  <a:gd name="T29" fmla="*/ 65 h 179"/>
                  <a:gd name="T30" fmla="*/ 229 w 244"/>
                  <a:gd name="T31" fmla="*/ 80 h 179"/>
                  <a:gd name="T32" fmla="*/ 232 w 244"/>
                  <a:gd name="T33" fmla="*/ 83 h 179"/>
                  <a:gd name="T34" fmla="*/ 241 w 244"/>
                  <a:gd name="T35" fmla="*/ 89 h 179"/>
                  <a:gd name="T36" fmla="*/ 244 w 244"/>
                  <a:gd name="T37" fmla="*/ 114 h 179"/>
                  <a:gd name="T38" fmla="*/ 239 w 244"/>
                  <a:gd name="T39" fmla="*/ 126 h 179"/>
                  <a:gd name="T40" fmla="*/ 239 w 244"/>
                  <a:gd name="T41" fmla="*/ 130 h 179"/>
                  <a:gd name="T42" fmla="*/ 236 w 244"/>
                  <a:gd name="T43" fmla="*/ 139 h 179"/>
                  <a:gd name="T44" fmla="*/ 227 w 244"/>
                  <a:gd name="T45" fmla="*/ 147 h 179"/>
                  <a:gd name="T46" fmla="*/ 220 w 244"/>
                  <a:gd name="T47" fmla="*/ 169 h 179"/>
                  <a:gd name="T48" fmla="*/ 207 w 244"/>
                  <a:gd name="T49" fmla="*/ 175 h 179"/>
                  <a:gd name="T50" fmla="*/ 201 w 244"/>
                  <a:gd name="T51" fmla="*/ 179 h 179"/>
                  <a:gd name="T52" fmla="*/ 189 w 244"/>
                  <a:gd name="T53" fmla="*/ 176 h 179"/>
                  <a:gd name="T54" fmla="*/ 162 w 244"/>
                  <a:gd name="T55" fmla="*/ 172 h 179"/>
                  <a:gd name="T56" fmla="*/ 161 w 244"/>
                  <a:gd name="T57" fmla="*/ 163 h 179"/>
                  <a:gd name="T58" fmla="*/ 159 w 244"/>
                  <a:gd name="T59" fmla="*/ 158 h 179"/>
                  <a:gd name="T60" fmla="*/ 147 w 244"/>
                  <a:gd name="T61" fmla="*/ 150 h 179"/>
                  <a:gd name="T62" fmla="*/ 141 w 244"/>
                  <a:gd name="T63" fmla="*/ 142 h 179"/>
                  <a:gd name="T64" fmla="*/ 130 w 244"/>
                  <a:gd name="T65" fmla="*/ 138 h 179"/>
                  <a:gd name="T66" fmla="*/ 124 w 244"/>
                  <a:gd name="T67" fmla="*/ 135 h 179"/>
                  <a:gd name="T68" fmla="*/ 96 w 244"/>
                  <a:gd name="T69" fmla="*/ 129 h 179"/>
                  <a:gd name="T70" fmla="*/ 81 w 244"/>
                  <a:gd name="T71" fmla="*/ 133 h 179"/>
                  <a:gd name="T72" fmla="*/ 75 w 244"/>
                  <a:gd name="T73" fmla="*/ 136 h 179"/>
                  <a:gd name="T74" fmla="*/ 70 w 244"/>
                  <a:gd name="T75" fmla="*/ 141 h 179"/>
                  <a:gd name="T76" fmla="*/ 67 w 244"/>
                  <a:gd name="T77" fmla="*/ 141 h 179"/>
                  <a:gd name="T78" fmla="*/ 41 w 244"/>
                  <a:gd name="T79" fmla="*/ 145 h 179"/>
                  <a:gd name="T80" fmla="*/ 36 w 244"/>
                  <a:gd name="T81" fmla="*/ 148 h 179"/>
                  <a:gd name="T82" fmla="*/ 11 w 244"/>
                  <a:gd name="T83" fmla="*/ 153 h 179"/>
                  <a:gd name="T84" fmla="*/ 14 w 244"/>
                  <a:gd name="T85" fmla="*/ 136 h 179"/>
                  <a:gd name="T86" fmla="*/ 11 w 244"/>
                  <a:gd name="T87" fmla="*/ 127 h 179"/>
                  <a:gd name="T88" fmla="*/ 11 w 244"/>
                  <a:gd name="T89" fmla="*/ 121 h 179"/>
                  <a:gd name="T90" fmla="*/ 7 w 244"/>
                  <a:gd name="T91" fmla="*/ 112 h 179"/>
                  <a:gd name="T92" fmla="*/ 5 w 244"/>
                  <a:gd name="T93" fmla="*/ 105 h 179"/>
                  <a:gd name="T94" fmla="*/ 2 w 244"/>
                  <a:gd name="T95" fmla="*/ 96 h 179"/>
                  <a:gd name="T96" fmla="*/ 4 w 244"/>
                  <a:gd name="T97" fmla="*/ 89 h 179"/>
                  <a:gd name="T98" fmla="*/ 4 w 244"/>
                  <a:gd name="T99" fmla="*/ 70 h 179"/>
                  <a:gd name="T100" fmla="*/ 20 w 244"/>
                  <a:gd name="T101" fmla="*/ 59 h 179"/>
                  <a:gd name="T102" fmla="*/ 39 w 244"/>
                  <a:gd name="T103" fmla="*/ 55 h 179"/>
                  <a:gd name="T104" fmla="*/ 50 w 244"/>
                  <a:gd name="T105" fmla="*/ 50 h 179"/>
                  <a:gd name="T106" fmla="*/ 54 w 244"/>
                  <a:gd name="T107" fmla="*/ 34 h 179"/>
                  <a:gd name="T108" fmla="*/ 67 w 244"/>
                  <a:gd name="T109" fmla="*/ 34 h 179"/>
                  <a:gd name="T110" fmla="*/ 70 w 244"/>
                  <a:gd name="T111" fmla="*/ 24 h 179"/>
                  <a:gd name="T112" fmla="*/ 82 w 244"/>
                  <a:gd name="T113" fmla="*/ 16 h 179"/>
                  <a:gd name="T114" fmla="*/ 91 w 244"/>
                  <a:gd name="T115" fmla="*/ 21 h 179"/>
                  <a:gd name="T116" fmla="*/ 94 w 244"/>
                  <a:gd name="T117" fmla="*/ 22 h 179"/>
                  <a:gd name="T118" fmla="*/ 97 w 244"/>
                  <a:gd name="T119" fmla="*/ 19 h 179"/>
                  <a:gd name="T120" fmla="*/ 107 w 244"/>
                  <a:gd name="T121" fmla="*/ 10 h 179"/>
                  <a:gd name="T122" fmla="*/ 115 w 244"/>
                  <a:gd name="T123" fmla="*/ 7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4" h="179">
                    <a:moveTo>
                      <a:pt x="141" y="7"/>
                    </a:moveTo>
                    <a:cubicBezTo>
                      <a:pt x="141" y="10"/>
                      <a:pt x="141" y="12"/>
                      <a:pt x="141" y="15"/>
                    </a:cubicBezTo>
                    <a:cubicBezTo>
                      <a:pt x="140" y="15"/>
                      <a:pt x="138" y="15"/>
                      <a:pt x="137" y="15"/>
                    </a:cubicBezTo>
                    <a:cubicBezTo>
                      <a:pt x="139" y="17"/>
                      <a:pt x="138" y="18"/>
                      <a:pt x="136" y="18"/>
                    </a:cubicBezTo>
                    <a:cubicBezTo>
                      <a:pt x="138" y="21"/>
                      <a:pt x="135" y="20"/>
                      <a:pt x="136" y="24"/>
                    </a:cubicBezTo>
                    <a:cubicBezTo>
                      <a:pt x="137" y="26"/>
                      <a:pt x="139" y="27"/>
                      <a:pt x="143" y="27"/>
                    </a:cubicBezTo>
                    <a:cubicBezTo>
                      <a:pt x="144" y="33"/>
                      <a:pt x="153" y="30"/>
                      <a:pt x="153" y="37"/>
                    </a:cubicBezTo>
                    <a:cubicBezTo>
                      <a:pt x="157" y="37"/>
                      <a:pt x="162" y="36"/>
                      <a:pt x="164" y="38"/>
                    </a:cubicBezTo>
                    <a:cubicBezTo>
                      <a:pt x="167" y="38"/>
                      <a:pt x="164" y="32"/>
                      <a:pt x="170" y="34"/>
                    </a:cubicBezTo>
                    <a:cubicBezTo>
                      <a:pt x="169" y="33"/>
                      <a:pt x="167" y="30"/>
                      <a:pt x="170" y="30"/>
                    </a:cubicBezTo>
                    <a:cubicBezTo>
                      <a:pt x="172" y="30"/>
                      <a:pt x="169" y="27"/>
                      <a:pt x="170" y="25"/>
                    </a:cubicBezTo>
                    <a:cubicBezTo>
                      <a:pt x="170" y="25"/>
                      <a:pt x="171" y="25"/>
                      <a:pt x="171" y="24"/>
                    </a:cubicBezTo>
                    <a:cubicBezTo>
                      <a:pt x="171" y="22"/>
                      <a:pt x="173" y="20"/>
                      <a:pt x="173" y="18"/>
                    </a:cubicBezTo>
                    <a:cubicBezTo>
                      <a:pt x="172" y="16"/>
                      <a:pt x="171" y="15"/>
                      <a:pt x="173" y="10"/>
                    </a:cubicBezTo>
                    <a:cubicBezTo>
                      <a:pt x="173" y="10"/>
                      <a:pt x="175" y="11"/>
                      <a:pt x="176" y="10"/>
                    </a:cubicBezTo>
                    <a:cubicBezTo>
                      <a:pt x="177" y="9"/>
                      <a:pt x="176" y="4"/>
                      <a:pt x="177" y="3"/>
                    </a:cubicBezTo>
                    <a:cubicBezTo>
                      <a:pt x="180" y="2"/>
                      <a:pt x="178" y="7"/>
                      <a:pt x="180" y="9"/>
                    </a:cubicBezTo>
                    <a:cubicBezTo>
                      <a:pt x="180" y="9"/>
                      <a:pt x="181" y="9"/>
                      <a:pt x="181" y="9"/>
                    </a:cubicBezTo>
                    <a:cubicBezTo>
                      <a:pt x="183" y="11"/>
                      <a:pt x="183" y="14"/>
                      <a:pt x="184" y="16"/>
                    </a:cubicBezTo>
                    <a:cubicBezTo>
                      <a:pt x="186" y="19"/>
                      <a:pt x="189" y="20"/>
                      <a:pt x="189" y="24"/>
                    </a:cubicBezTo>
                    <a:cubicBezTo>
                      <a:pt x="193" y="20"/>
                      <a:pt x="190" y="26"/>
                      <a:pt x="195" y="25"/>
                    </a:cubicBezTo>
                    <a:cubicBezTo>
                      <a:pt x="195" y="28"/>
                      <a:pt x="194" y="32"/>
                      <a:pt x="196" y="34"/>
                    </a:cubicBezTo>
                    <a:cubicBezTo>
                      <a:pt x="199" y="36"/>
                      <a:pt x="196" y="39"/>
                      <a:pt x="198" y="44"/>
                    </a:cubicBezTo>
                    <a:cubicBezTo>
                      <a:pt x="201" y="40"/>
                      <a:pt x="199" y="44"/>
                      <a:pt x="204" y="44"/>
                    </a:cubicBezTo>
                    <a:cubicBezTo>
                      <a:pt x="204" y="47"/>
                      <a:pt x="202" y="47"/>
                      <a:pt x="202" y="49"/>
                    </a:cubicBezTo>
                    <a:cubicBezTo>
                      <a:pt x="204" y="51"/>
                      <a:pt x="209" y="51"/>
                      <a:pt x="208" y="56"/>
                    </a:cubicBezTo>
                    <a:cubicBezTo>
                      <a:pt x="209" y="57"/>
                      <a:pt x="212" y="55"/>
                      <a:pt x="213" y="56"/>
                    </a:cubicBezTo>
                    <a:cubicBezTo>
                      <a:pt x="213" y="57"/>
                      <a:pt x="212" y="59"/>
                      <a:pt x="213" y="59"/>
                    </a:cubicBezTo>
                    <a:cubicBezTo>
                      <a:pt x="213" y="60"/>
                      <a:pt x="215" y="59"/>
                      <a:pt x="216" y="59"/>
                    </a:cubicBezTo>
                    <a:cubicBezTo>
                      <a:pt x="218" y="61"/>
                      <a:pt x="217" y="66"/>
                      <a:pt x="221" y="65"/>
                    </a:cubicBezTo>
                    <a:cubicBezTo>
                      <a:pt x="221" y="69"/>
                      <a:pt x="224" y="73"/>
                      <a:pt x="226" y="75"/>
                    </a:cubicBezTo>
                    <a:cubicBezTo>
                      <a:pt x="227" y="77"/>
                      <a:pt x="228" y="79"/>
                      <a:pt x="229" y="80"/>
                    </a:cubicBezTo>
                    <a:cubicBezTo>
                      <a:pt x="229" y="80"/>
                      <a:pt x="231" y="79"/>
                      <a:pt x="232" y="80"/>
                    </a:cubicBezTo>
                    <a:cubicBezTo>
                      <a:pt x="232" y="80"/>
                      <a:pt x="231" y="82"/>
                      <a:pt x="232" y="83"/>
                    </a:cubicBezTo>
                    <a:cubicBezTo>
                      <a:pt x="233" y="84"/>
                      <a:pt x="236" y="84"/>
                      <a:pt x="235" y="83"/>
                    </a:cubicBezTo>
                    <a:cubicBezTo>
                      <a:pt x="238" y="86"/>
                      <a:pt x="236" y="90"/>
                      <a:pt x="241" y="89"/>
                    </a:cubicBezTo>
                    <a:cubicBezTo>
                      <a:pt x="238" y="93"/>
                      <a:pt x="241" y="99"/>
                      <a:pt x="242" y="105"/>
                    </a:cubicBezTo>
                    <a:cubicBezTo>
                      <a:pt x="243" y="108"/>
                      <a:pt x="241" y="112"/>
                      <a:pt x="244" y="114"/>
                    </a:cubicBezTo>
                    <a:cubicBezTo>
                      <a:pt x="241" y="116"/>
                      <a:pt x="242" y="118"/>
                      <a:pt x="241" y="124"/>
                    </a:cubicBezTo>
                    <a:cubicBezTo>
                      <a:pt x="241" y="124"/>
                      <a:pt x="238" y="125"/>
                      <a:pt x="239" y="126"/>
                    </a:cubicBezTo>
                    <a:cubicBezTo>
                      <a:pt x="239" y="126"/>
                      <a:pt x="241" y="126"/>
                      <a:pt x="241" y="126"/>
                    </a:cubicBezTo>
                    <a:cubicBezTo>
                      <a:pt x="241" y="126"/>
                      <a:pt x="240" y="130"/>
                      <a:pt x="239" y="130"/>
                    </a:cubicBezTo>
                    <a:cubicBezTo>
                      <a:pt x="239" y="131"/>
                      <a:pt x="236" y="132"/>
                      <a:pt x="236" y="132"/>
                    </a:cubicBezTo>
                    <a:cubicBezTo>
                      <a:pt x="236" y="134"/>
                      <a:pt x="239" y="136"/>
                      <a:pt x="236" y="139"/>
                    </a:cubicBezTo>
                    <a:cubicBezTo>
                      <a:pt x="233" y="139"/>
                      <a:pt x="234" y="143"/>
                      <a:pt x="230" y="142"/>
                    </a:cubicBezTo>
                    <a:cubicBezTo>
                      <a:pt x="231" y="145"/>
                      <a:pt x="230" y="147"/>
                      <a:pt x="227" y="147"/>
                    </a:cubicBezTo>
                    <a:cubicBezTo>
                      <a:pt x="229" y="153"/>
                      <a:pt x="225" y="154"/>
                      <a:pt x="226" y="160"/>
                    </a:cubicBezTo>
                    <a:cubicBezTo>
                      <a:pt x="220" y="159"/>
                      <a:pt x="221" y="165"/>
                      <a:pt x="220" y="169"/>
                    </a:cubicBezTo>
                    <a:cubicBezTo>
                      <a:pt x="218" y="169"/>
                      <a:pt x="216" y="169"/>
                      <a:pt x="216" y="170"/>
                    </a:cubicBezTo>
                    <a:cubicBezTo>
                      <a:pt x="215" y="173"/>
                      <a:pt x="210" y="173"/>
                      <a:pt x="207" y="175"/>
                    </a:cubicBezTo>
                    <a:cubicBezTo>
                      <a:pt x="206" y="175"/>
                      <a:pt x="205" y="177"/>
                      <a:pt x="204" y="178"/>
                    </a:cubicBezTo>
                    <a:cubicBezTo>
                      <a:pt x="202" y="178"/>
                      <a:pt x="201" y="177"/>
                      <a:pt x="201" y="179"/>
                    </a:cubicBezTo>
                    <a:cubicBezTo>
                      <a:pt x="197" y="178"/>
                      <a:pt x="196" y="174"/>
                      <a:pt x="192" y="173"/>
                    </a:cubicBezTo>
                    <a:cubicBezTo>
                      <a:pt x="189" y="172"/>
                      <a:pt x="190" y="176"/>
                      <a:pt x="189" y="176"/>
                    </a:cubicBezTo>
                    <a:cubicBezTo>
                      <a:pt x="186" y="178"/>
                      <a:pt x="181" y="176"/>
                      <a:pt x="179" y="179"/>
                    </a:cubicBezTo>
                    <a:cubicBezTo>
                      <a:pt x="173" y="177"/>
                      <a:pt x="169" y="173"/>
                      <a:pt x="162" y="172"/>
                    </a:cubicBezTo>
                    <a:cubicBezTo>
                      <a:pt x="164" y="170"/>
                      <a:pt x="164" y="168"/>
                      <a:pt x="162" y="164"/>
                    </a:cubicBezTo>
                    <a:cubicBezTo>
                      <a:pt x="162" y="164"/>
                      <a:pt x="161" y="164"/>
                      <a:pt x="161" y="163"/>
                    </a:cubicBezTo>
                    <a:cubicBezTo>
                      <a:pt x="161" y="163"/>
                      <a:pt x="161" y="162"/>
                      <a:pt x="161" y="161"/>
                    </a:cubicBezTo>
                    <a:cubicBezTo>
                      <a:pt x="160" y="160"/>
                      <a:pt x="157" y="159"/>
                      <a:pt x="159" y="158"/>
                    </a:cubicBezTo>
                    <a:cubicBezTo>
                      <a:pt x="158" y="157"/>
                      <a:pt x="152" y="154"/>
                      <a:pt x="152" y="157"/>
                    </a:cubicBezTo>
                    <a:cubicBezTo>
                      <a:pt x="150" y="155"/>
                      <a:pt x="150" y="151"/>
                      <a:pt x="147" y="150"/>
                    </a:cubicBezTo>
                    <a:cubicBezTo>
                      <a:pt x="147" y="146"/>
                      <a:pt x="148" y="146"/>
                      <a:pt x="149" y="144"/>
                    </a:cubicBezTo>
                    <a:cubicBezTo>
                      <a:pt x="148" y="142"/>
                      <a:pt x="146" y="143"/>
                      <a:pt x="141" y="142"/>
                    </a:cubicBezTo>
                    <a:cubicBezTo>
                      <a:pt x="138" y="144"/>
                      <a:pt x="139" y="149"/>
                      <a:pt x="133" y="148"/>
                    </a:cubicBezTo>
                    <a:cubicBezTo>
                      <a:pt x="134" y="142"/>
                      <a:pt x="128" y="144"/>
                      <a:pt x="130" y="138"/>
                    </a:cubicBezTo>
                    <a:cubicBezTo>
                      <a:pt x="126" y="138"/>
                      <a:pt x="125" y="135"/>
                      <a:pt x="121" y="136"/>
                    </a:cubicBezTo>
                    <a:cubicBezTo>
                      <a:pt x="121" y="135"/>
                      <a:pt x="123" y="135"/>
                      <a:pt x="124" y="135"/>
                    </a:cubicBezTo>
                    <a:cubicBezTo>
                      <a:pt x="120" y="130"/>
                      <a:pt x="116" y="134"/>
                      <a:pt x="109" y="133"/>
                    </a:cubicBezTo>
                    <a:cubicBezTo>
                      <a:pt x="104" y="132"/>
                      <a:pt x="100" y="131"/>
                      <a:pt x="96" y="129"/>
                    </a:cubicBezTo>
                    <a:cubicBezTo>
                      <a:pt x="92" y="130"/>
                      <a:pt x="87" y="130"/>
                      <a:pt x="87" y="133"/>
                    </a:cubicBezTo>
                    <a:cubicBezTo>
                      <a:pt x="85" y="133"/>
                      <a:pt x="83" y="133"/>
                      <a:pt x="81" y="133"/>
                    </a:cubicBezTo>
                    <a:cubicBezTo>
                      <a:pt x="79" y="133"/>
                      <a:pt x="80" y="135"/>
                      <a:pt x="79" y="135"/>
                    </a:cubicBezTo>
                    <a:cubicBezTo>
                      <a:pt x="76" y="135"/>
                      <a:pt x="78" y="132"/>
                      <a:pt x="75" y="136"/>
                    </a:cubicBezTo>
                    <a:cubicBezTo>
                      <a:pt x="74" y="137"/>
                      <a:pt x="73" y="137"/>
                      <a:pt x="73" y="139"/>
                    </a:cubicBezTo>
                    <a:cubicBezTo>
                      <a:pt x="71" y="137"/>
                      <a:pt x="70" y="134"/>
                      <a:pt x="70" y="141"/>
                    </a:cubicBezTo>
                    <a:cubicBezTo>
                      <a:pt x="69" y="140"/>
                      <a:pt x="69" y="139"/>
                      <a:pt x="67" y="139"/>
                    </a:cubicBezTo>
                    <a:cubicBezTo>
                      <a:pt x="65" y="139"/>
                      <a:pt x="67" y="141"/>
                      <a:pt x="67" y="141"/>
                    </a:cubicBezTo>
                    <a:cubicBezTo>
                      <a:pt x="65" y="144"/>
                      <a:pt x="61" y="142"/>
                      <a:pt x="60" y="147"/>
                    </a:cubicBezTo>
                    <a:cubicBezTo>
                      <a:pt x="56" y="144"/>
                      <a:pt x="47" y="146"/>
                      <a:pt x="41" y="145"/>
                    </a:cubicBezTo>
                    <a:cubicBezTo>
                      <a:pt x="39" y="145"/>
                      <a:pt x="40" y="148"/>
                      <a:pt x="39" y="148"/>
                    </a:cubicBezTo>
                    <a:cubicBezTo>
                      <a:pt x="38" y="148"/>
                      <a:pt x="37" y="148"/>
                      <a:pt x="36" y="148"/>
                    </a:cubicBezTo>
                    <a:cubicBezTo>
                      <a:pt x="35" y="148"/>
                      <a:pt x="34" y="149"/>
                      <a:pt x="32" y="150"/>
                    </a:cubicBezTo>
                    <a:cubicBezTo>
                      <a:pt x="27" y="151"/>
                      <a:pt x="20" y="154"/>
                      <a:pt x="11" y="153"/>
                    </a:cubicBezTo>
                    <a:cubicBezTo>
                      <a:pt x="12" y="149"/>
                      <a:pt x="11" y="144"/>
                      <a:pt x="15" y="144"/>
                    </a:cubicBezTo>
                    <a:cubicBezTo>
                      <a:pt x="15" y="142"/>
                      <a:pt x="17" y="136"/>
                      <a:pt x="14" y="136"/>
                    </a:cubicBezTo>
                    <a:cubicBezTo>
                      <a:pt x="10" y="136"/>
                      <a:pt x="16" y="135"/>
                      <a:pt x="14" y="130"/>
                    </a:cubicBezTo>
                    <a:cubicBezTo>
                      <a:pt x="12" y="127"/>
                      <a:pt x="13" y="133"/>
                      <a:pt x="11" y="127"/>
                    </a:cubicBezTo>
                    <a:cubicBezTo>
                      <a:pt x="11" y="127"/>
                      <a:pt x="11" y="125"/>
                      <a:pt x="11" y="124"/>
                    </a:cubicBezTo>
                    <a:cubicBezTo>
                      <a:pt x="9" y="123"/>
                      <a:pt x="11" y="124"/>
                      <a:pt x="11" y="121"/>
                    </a:cubicBezTo>
                    <a:cubicBezTo>
                      <a:pt x="11" y="118"/>
                      <a:pt x="7" y="116"/>
                      <a:pt x="10" y="114"/>
                    </a:cubicBezTo>
                    <a:cubicBezTo>
                      <a:pt x="10" y="112"/>
                      <a:pt x="7" y="113"/>
                      <a:pt x="7" y="112"/>
                    </a:cubicBezTo>
                    <a:cubicBezTo>
                      <a:pt x="6" y="112"/>
                      <a:pt x="7" y="110"/>
                      <a:pt x="7" y="110"/>
                    </a:cubicBezTo>
                    <a:cubicBezTo>
                      <a:pt x="7" y="110"/>
                      <a:pt x="5" y="105"/>
                      <a:pt x="5" y="105"/>
                    </a:cubicBezTo>
                    <a:cubicBezTo>
                      <a:pt x="3" y="103"/>
                      <a:pt x="6" y="104"/>
                      <a:pt x="5" y="102"/>
                    </a:cubicBezTo>
                    <a:cubicBezTo>
                      <a:pt x="5" y="100"/>
                      <a:pt x="1" y="99"/>
                      <a:pt x="2" y="96"/>
                    </a:cubicBezTo>
                    <a:cubicBezTo>
                      <a:pt x="6" y="97"/>
                      <a:pt x="4" y="91"/>
                      <a:pt x="7" y="90"/>
                    </a:cubicBezTo>
                    <a:cubicBezTo>
                      <a:pt x="7" y="88"/>
                      <a:pt x="4" y="90"/>
                      <a:pt x="4" y="89"/>
                    </a:cubicBezTo>
                    <a:cubicBezTo>
                      <a:pt x="2" y="87"/>
                      <a:pt x="5" y="83"/>
                      <a:pt x="1" y="84"/>
                    </a:cubicBezTo>
                    <a:cubicBezTo>
                      <a:pt x="0" y="77"/>
                      <a:pt x="3" y="75"/>
                      <a:pt x="4" y="70"/>
                    </a:cubicBezTo>
                    <a:cubicBezTo>
                      <a:pt x="5" y="72"/>
                      <a:pt x="11" y="71"/>
                      <a:pt x="11" y="67"/>
                    </a:cubicBezTo>
                    <a:cubicBezTo>
                      <a:pt x="11" y="64"/>
                      <a:pt x="21" y="66"/>
                      <a:pt x="20" y="59"/>
                    </a:cubicBezTo>
                    <a:cubicBezTo>
                      <a:pt x="28" y="60"/>
                      <a:pt x="32" y="56"/>
                      <a:pt x="39" y="56"/>
                    </a:cubicBezTo>
                    <a:cubicBezTo>
                      <a:pt x="41" y="56"/>
                      <a:pt x="40" y="54"/>
                      <a:pt x="39" y="55"/>
                    </a:cubicBezTo>
                    <a:cubicBezTo>
                      <a:pt x="42" y="52"/>
                      <a:pt x="47" y="54"/>
                      <a:pt x="47" y="49"/>
                    </a:cubicBezTo>
                    <a:cubicBezTo>
                      <a:pt x="48" y="49"/>
                      <a:pt x="48" y="50"/>
                      <a:pt x="50" y="50"/>
                    </a:cubicBezTo>
                    <a:cubicBezTo>
                      <a:pt x="53" y="51"/>
                      <a:pt x="49" y="43"/>
                      <a:pt x="54" y="46"/>
                    </a:cubicBezTo>
                    <a:cubicBezTo>
                      <a:pt x="53" y="40"/>
                      <a:pt x="54" y="41"/>
                      <a:pt x="54" y="34"/>
                    </a:cubicBezTo>
                    <a:cubicBezTo>
                      <a:pt x="57" y="34"/>
                      <a:pt x="60" y="36"/>
                      <a:pt x="63" y="37"/>
                    </a:cubicBezTo>
                    <a:cubicBezTo>
                      <a:pt x="64" y="36"/>
                      <a:pt x="64" y="34"/>
                      <a:pt x="67" y="34"/>
                    </a:cubicBezTo>
                    <a:cubicBezTo>
                      <a:pt x="65" y="31"/>
                      <a:pt x="71" y="28"/>
                      <a:pt x="67" y="28"/>
                    </a:cubicBezTo>
                    <a:cubicBezTo>
                      <a:pt x="68" y="27"/>
                      <a:pt x="71" y="26"/>
                      <a:pt x="70" y="24"/>
                    </a:cubicBezTo>
                    <a:cubicBezTo>
                      <a:pt x="75" y="25"/>
                      <a:pt x="72" y="18"/>
                      <a:pt x="78" y="21"/>
                    </a:cubicBezTo>
                    <a:cubicBezTo>
                      <a:pt x="79" y="19"/>
                      <a:pt x="81" y="18"/>
                      <a:pt x="82" y="16"/>
                    </a:cubicBezTo>
                    <a:cubicBezTo>
                      <a:pt x="84" y="17"/>
                      <a:pt x="86" y="18"/>
                      <a:pt x="90" y="18"/>
                    </a:cubicBezTo>
                    <a:cubicBezTo>
                      <a:pt x="87" y="21"/>
                      <a:pt x="90" y="19"/>
                      <a:pt x="91" y="21"/>
                    </a:cubicBezTo>
                    <a:cubicBezTo>
                      <a:pt x="91" y="21"/>
                      <a:pt x="91" y="22"/>
                      <a:pt x="91" y="22"/>
                    </a:cubicBezTo>
                    <a:cubicBezTo>
                      <a:pt x="92" y="22"/>
                      <a:pt x="94" y="22"/>
                      <a:pt x="94" y="22"/>
                    </a:cubicBezTo>
                    <a:cubicBezTo>
                      <a:pt x="94" y="23"/>
                      <a:pt x="96" y="26"/>
                      <a:pt x="100" y="25"/>
                    </a:cubicBezTo>
                    <a:cubicBezTo>
                      <a:pt x="102" y="26"/>
                      <a:pt x="101" y="18"/>
                      <a:pt x="97" y="19"/>
                    </a:cubicBezTo>
                    <a:cubicBezTo>
                      <a:pt x="98" y="18"/>
                      <a:pt x="100" y="17"/>
                      <a:pt x="101" y="16"/>
                    </a:cubicBezTo>
                    <a:cubicBezTo>
                      <a:pt x="102" y="12"/>
                      <a:pt x="104" y="10"/>
                      <a:pt x="107" y="10"/>
                    </a:cubicBezTo>
                    <a:cubicBezTo>
                      <a:pt x="107" y="7"/>
                      <a:pt x="109" y="6"/>
                      <a:pt x="112" y="6"/>
                    </a:cubicBezTo>
                    <a:cubicBezTo>
                      <a:pt x="110" y="10"/>
                      <a:pt x="111" y="7"/>
                      <a:pt x="115" y="7"/>
                    </a:cubicBezTo>
                    <a:cubicBezTo>
                      <a:pt x="121" y="0"/>
                      <a:pt x="133" y="7"/>
                      <a:pt x="141"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grpSp>
        <p:sp>
          <p:nvSpPr>
            <p:cNvPr id="12" name="泪滴形 11"/>
            <p:cNvSpPr/>
            <p:nvPr>
              <p:custDataLst>
                <p:tags r:id="rId23"/>
              </p:custDataLst>
            </p:nvPr>
          </p:nvSpPr>
          <p:spPr>
            <a:xfrm rot="8100000">
              <a:off x="5473666" y="4317554"/>
              <a:ext cx="296177" cy="296177"/>
            </a:xfrm>
            <a:prstGeom prst="teardrop">
              <a:avLst>
                <a:gd name="adj" fmla="val 110180"/>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泪滴形 12"/>
            <p:cNvSpPr/>
            <p:nvPr>
              <p:custDataLst>
                <p:tags r:id="rId24"/>
              </p:custDataLst>
            </p:nvPr>
          </p:nvSpPr>
          <p:spPr>
            <a:xfrm rot="8100000">
              <a:off x="8357994" y="2701754"/>
              <a:ext cx="206888" cy="206888"/>
            </a:xfrm>
            <a:prstGeom prst="teardrop">
              <a:avLst>
                <a:gd name="adj" fmla="val 110180"/>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泪滴形 13"/>
            <p:cNvSpPr/>
            <p:nvPr>
              <p:custDataLst>
                <p:tags r:id="rId25"/>
              </p:custDataLst>
            </p:nvPr>
          </p:nvSpPr>
          <p:spPr>
            <a:xfrm rot="8100000">
              <a:off x="3248944" y="4247758"/>
              <a:ext cx="206888" cy="206888"/>
            </a:xfrm>
            <a:prstGeom prst="teardrop">
              <a:avLst>
                <a:gd name="adj" fmla="val 110180"/>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泪滴形 14"/>
            <p:cNvSpPr/>
            <p:nvPr>
              <p:custDataLst>
                <p:tags r:id="rId26"/>
              </p:custDataLst>
            </p:nvPr>
          </p:nvSpPr>
          <p:spPr>
            <a:xfrm rot="8100000">
              <a:off x="7158918" y="1796568"/>
              <a:ext cx="340348" cy="340348"/>
            </a:xfrm>
            <a:prstGeom prst="teardrop">
              <a:avLst>
                <a:gd name="adj" fmla="val 11018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泪滴形 15"/>
            <p:cNvSpPr/>
            <p:nvPr>
              <p:custDataLst>
                <p:tags r:id="rId27"/>
              </p:custDataLst>
            </p:nvPr>
          </p:nvSpPr>
          <p:spPr>
            <a:xfrm rot="8100000">
              <a:off x="2088083" y="2275001"/>
              <a:ext cx="223607" cy="223607"/>
            </a:xfrm>
            <a:prstGeom prst="teardrop">
              <a:avLst>
                <a:gd name="adj" fmla="val 11018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泪滴形 16"/>
            <p:cNvSpPr/>
            <p:nvPr>
              <p:custDataLst>
                <p:tags r:id="rId28"/>
              </p:custDataLst>
            </p:nvPr>
          </p:nvSpPr>
          <p:spPr>
            <a:xfrm rot="8100000">
              <a:off x="9524530" y="3955824"/>
              <a:ext cx="296177" cy="296177"/>
            </a:xfrm>
            <a:prstGeom prst="teardrop">
              <a:avLst>
                <a:gd name="adj" fmla="val 11018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泪滴形 18"/>
            <p:cNvSpPr/>
            <p:nvPr>
              <p:custDataLst>
                <p:tags r:id="rId29"/>
              </p:custDataLst>
            </p:nvPr>
          </p:nvSpPr>
          <p:spPr>
            <a:xfrm rot="8100000">
              <a:off x="10144379" y="1136000"/>
              <a:ext cx="296177" cy="296177"/>
            </a:xfrm>
            <a:prstGeom prst="teardrop">
              <a:avLst>
                <a:gd name="adj" fmla="val 11018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泪滴形 19"/>
            <p:cNvSpPr/>
            <p:nvPr>
              <p:custDataLst>
                <p:tags r:id="rId30"/>
              </p:custDataLst>
            </p:nvPr>
          </p:nvSpPr>
          <p:spPr>
            <a:xfrm rot="8100000">
              <a:off x="4804153" y="2674860"/>
              <a:ext cx="379978" cy="379978"/>
            </a:xfrm>
            <a:prstGeom prst="teardrop">
              <a:avLst>
                <a:gd name="adj" fmla="val 11018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9" name="组合 128"/>
          <p:cNvGrpSpPr/>
          <p:nvPr>
            <p:custDataLst>
              <p:tags r:id="rId2"/>
            </p:custDataLst>
          </p:nvPr>
        </p:nvGrpSpPr>
        <p:grpSpPr>
          <a:xfrm>
            <a:off x="1157109" y="1395439"/>
            <a:ext cx="1195200" cy="1720800"/>
            <a:chOff x="358085" y="3668912"/>
            <a:chExt cx="1982280" cy="2850165"/>
          </a:xfrm>
        </p:grpSpPr>
        <p:sp>
          <p:nvSpPr>
            <p:cNvPr id="130" name="矩形 129"/>
            <p:cNvSpPr/>
            <p:nvPr>
              <p:custDataLst>
                <p:tags r:id="rId19"/>
              </p:custDataLst>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1" name="图片 130"/>
            <p:cNvPicPr>
              <a:picLocks noChangeAspect="1"/>
            </p:cNvPicPr>
            <p:nvPr>
              <p:custDataLst>
                <p:tags r:id="rId20"/>
              </p:custDataLst>
            </p:nvPr>
          </p:nvPicPr>
          <p:blipFill>
            <a:blip r:embed="rId139">
              <a:grayscl/>
              <a:extLst>
                <a:ext uri="{28A0092B-C50C-407E-A947-70E740481C1C}">
                  <a14:useLocalDpi xmlns:a14="http://schemas.microsoft.com/office/drawing/2010/main" val="0"/>
                </a:ext>
              </a:extLst>
            </a:blip>
            <a:srcRect l="20726"/>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132" name="矩形 131"/>
            <p:cNvSpPr/>
            <p:nvPr>
              <p:custDataLst>
                <p:tags r:id="rId21"/>
              </p:custDataLst>
            </p:nvPr>
          </p:nvSpPr>
          <p:spPr>
            <a:xfrm>
              <a:off x="358085" y="5249188"/>
              <a:ext cx="1982280" cy="8162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3" name="组合 132"/>
          <p:cNvGrpSpPr/>
          <p:nvPr>
            <p:custDataLst>
              <p:tags r:id="rId3"/>
            </p:custDataLst>
          </p:nvPr>
        </p:nvGrpSpPr>
        <p:grpSpPr>
          <a:xfrm>
            <a:off x="3748465" y="4213520"/>
            <a:ext cx="1195794" cy="1719338"/>
            <a:chOff x="358085" y="3668912"/>
            <a:chExt cx="1982280" cy="2850165"/>
          </a:xfrm>
        </p:grpSpPr>
        <p:sp>
          <p:nvSpPr>
            <p:cNvPr id="134" name="矩形 133"/>
            <p:cNvSpPr/>
            <p:nvPr>
              <p:custDataLst>
                <p:tags r:id="rId16"/>
              </p:custDataLst>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5" name="图片 134"/>
            <p:cNvPicPr>
              <a:picLocks noChangeAspect="1"/>
            </p:cNvPicPr>
            <p:nvPr>
              <p:custDataLst>
                <p:tags r:id="rId17"/>
              </p:custDataLst>
            </p:nvPr>
          </p:nvPicPr>
          <p:blipFill>
            <a:blip r:embed="rId140">
              <a:duotone>
                <a:prstClr val="black"/>
                <a:schemeClr val="accent1">
                  <a:tint val="45000"/>
                  <a:satMod val="400000"/>
                </a:schemeClr>
              </a:duotone>
              <a:extLst>
                <a:ext uri="{28A0092B-C50C-407E-A947-70E740481C1C}">
                  <a14:useLocalDpi xmlns:a14="http://schemas.microsoft.com/office/drawing/2010/main" val="0"/>
                </a:ext>
              </a:extLst>
            </a:blip>
            <a:srcRect l="20726"/>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136" name="矩形 135"/>
            <p:cNvSpPr/>
            <p:nvPr>
              <p:custDataLst>
                <p:tags r:id="rId18"/>
              </p:custDataLst>
            </p:nvPr>
          </p:nvSpPr>
          <p:spPr>
            <a:xfrm>
              <a:off x="358085" y="5249188"/>
              <a:ext cx="1982280" cy="81622"/>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7" name="组合 136"/>
          <p:cNvGrpSpPr/>
          <p:nvPr>
            <p:custDataLst>
              <p:tags r:id="rId4"/>
            </p:custDataLst>
          </p:nvPr>
        </p:nvGrpSpPr>
        <p:grpSpPr>
          <a:xfrm>
            <a:off x="5934578" y="3446049"/>
            <a:ext cx="1195794" cy="1719338"/>
            <a:chOff x="358085" y="3668912"/>
            <a:chExt cx="1982280" cy="2850165"/>
          </a:xfrm>
        </p:grpSpPr>
        <p:sp>
          <p:nvSpPr>
            <p:cNvPr id="138" name="矩形 137"/>
            <p:cNvSpPr/>
            <p:nvPr>
              <p:custDataLst>
                <p:tags r:id="rId13"/>
              </p:custDataLst>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9" name="图片 138"/>
            <p:cNvPicPr>
              <a:picLocks noChangeAspect="1"/>
            </p:cNvPicPr>
            <p:nvPr>
              <p:custDataLst>
                <p:tags r:id="rId14"/>
              </p:custDataLst>
            </p:nvPr>
          </p:nvPicPr>
          <p:blipFill>
            <a:blip r:embed="rId140">
              <a:duotone>
                <a:prstClr val="black"/>
                <a:schemeClr val="accent2">
                  <a:tint val="45000"/>
                  <a:satMod val="400000"/>
                </a:schemeClr>
              </a:duotone>
              <a:extLst>
                <a:ext uri="{28A0092B-C50C-407E-A947-70E740481C1C}">
                  <a14:useLocalDpi xmlns:a14="http://schemas.microsoft.com/office/drawing/2010/main" val="0"/>
                </a:ext>
              </a:extLst>
            </a:blip>
            <a:srcRect l="20726"/>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140" name="矩形 139"/>
            <p:cNvSpPr/>
            <p:nvPr>
              <p:custDataLst>
                <p:tags r:id="rId15"/>
              </p:custDataLst>
            </p:nvPr>
          </p:nvSpPr>
          <p:spPr>
            <a:xfrm>
              <a:off x="358085" y="5249188"/>
              <a:ext cx="1982280" cy="8162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1" name="组合 140"/>
          <p:cNvGrpSpPr/>
          <p:nvPr>
            <p:custDataLst>
              <p:tags r:id="rId5"/>
            </p:custDataLst>
          </p:nvPr>
        </p:nvGrpSpPr>
        <p:grpSpPr>
          <a:xfrm>
            <a:off x="9644914" y="3212531"/>
            <a:ext cx="1195794" cy="1719338"/>
            <a:chOff x="358085" y="3668912"/>
            <a:chExt cx="1982280" cy="2850165"/>
          </a:xfrm>
        </p:grpSpPr>
        <p:sp>
          <p:nvSpPr>
            <p:cNvPr id="142" name="矩形 141"/>
            <p:cNvSpPr/>
            <p:nvPr>
              <p:custDataLst>
                <p:tags r:id="rId10"/>
              </p:custDataLst>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3" name="图片 142"/>
            <p:cNvPicPr>
              <a:picLocks noChangeAspect="1"/>
            </p:cNvPicPr>
            <p:nvPr>
              <p:custDataLst>
                <p:tags r:id="rId11"/>
              </p:custDataLst>
            </p:nvPr>
          </p:nvPicPr>
          <p:blipFill>
            <a:blip r:embed="rId140">
              <a:duotone>
                <a:prstClr val="black"/>
                <a:schemeClr val="accent6">
                  <a:tint val="45000"/>
                  <a:satMod val="400000"/>
                </a:schemeClr>
              </a:duotone>
              <a:extLst>
                <a:ext uri="{28A0092B-C50C-407E-A947-70E740481C1C}">
                  <a14:useLocalDpi xmlns:a14="http://schemas.microsoft.com/office/drawing/2010/main" val="0"/>
                </a:ext>
              </a:extLst>
            </a:blip>
            <a:srcRect l="20726"/>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144" name="矩形 143"/>
            <p:cNvSpPr/>
            <p:nvPr>
              <p:custDataLst>
                <p:tags r:id="rId12"/>
              </p:custDataLst>
            </p:nvPr>
          </p:nvSpPr>
          <p:spPr>
            <a:xfrm>
              <a:off x="358085" y="5249188"/>
              <a:ext cx="1982280" cy="81622"/>
            </a:xfrm>
            <a:prstGeom prst="rect">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5" name="文本框 144"/>
          <p:cNvSpPr txBox="1"/>
          <p:nvPr>
            <p:custDataLst>
              <p:tags r:id="rId6"/>
            </p:custDataLst>
          </p:nvPr>
        </p:nvSpPr>
        <p:spPr>
          <a:xfrm>
            <a:off x="1248214" y="2570946"/>
            <a:ext cx="1122423" cy="276999"/>
          </a:xfrm>
          <a:prstGeom prst="rect">
            <a:avLst/>
          </a:prstGeom>
          <a:noFill/>
        </p:spPr>
        <p:txBody>
          <a:bodyPr wrap="none" rtlCol="0">
            <a:spAutoFit/>
          </a:bodyPr>
          <a:lstStyle/>
          <a:p>
            <a:r>
              <a:rPr lang="zh-CN" altLang="en-US" sz="1200" b="1"/>
              <a:t>详情点击</a:t>
            </a:r>
            <a:r>
              <a:rPr lang="en-US" altLang="zh-CN" sz="1200" b="1"/>
              <a:t>&gt;&gt;&gt;</a:t>
            </a:r>
            <a:endParaRPr lang="zh-CN" altLang="en-US" sz="1200" b="1"/>
          </a:p>
        </p:txBody>
      </p:sp>
      <p:sp>
        <p:nvSpPr>
          <p:cNvPr id="146" name="文本框 145"/>
          <p:cNvSpPr txBox="1"/>
          <p:nvPr>
            <p:custDataLst>
              <p:tags r:id="rId7"/>
            </p:custDataLst>
          </p:nvPr>
        </p:nvSpPr>
        <p:spPr>
          <a:xfrm>
            <a:off x="3772305" y="5424416"/>
            <a:ext cx="1122423" cy="276999"/>
          </a:xfrm>
          <a:prstGeom prst="rect">
            <a:avLst/>
          </a:prstGeom>
          <a:noFill/>
        </p:spPr>
        <p:txBody>
          <a:bodyPr wrap="none" rtlCol="0">
            <a:spAutoFit/>
          </a:bodyPr>
          <a:lstStyle/>
          <a:p>
            <a:r>
              <a:rPr lang="zh-CN" altLang="en-US" sz="1200" b="1"/>
              <a:t>详情点击</a:t>
            </a:r>
            <a:r>
              <a:rPr lang="en-US" altLang="zh-CN" sz="1200" b="1"/>
              <a:t>&gt;&gt;&gt;</a:t>
            </a:r>
            <a:endParaRPr lang="zh-CN" altLang="en-US" sz="1200" b="1"/>
          </a:p>
        </p:txBody>
      </p:sp>
      <p:sp>
        <p:nvSpPr>
          <p:cNvPr id="147" name="文本框 146"/>
          <p:cNvSpPr txBox="1"/>
          <p:nvPr>
            <p:custDataLst>
              <p:tags r:id="rId8"/>
            </p:custDataLst>
          </p:nvPr>
        </p:nvSpPr>
        <p:spPr>
          <a:xfrm>
            <a:off x="6013524" y="4630455"/>
            <a:ext cx="1122423" cy="276999"/>
          </a:xfrm>
          <a:prstGeom prst="rect">
            <a:avLst/>
          </a:prstGeom>
          <a:noFill/>
        </p:spPr>
        <p:txBody>
          <a:bodyPr wrap="none" rtlCol="0">
            <a:spAutoFit/>
          </a:bodyPr>
          <a:lstStyle/>
          <a:p>
            <a:r>
              <a:rPr lang="zh-CN" altLang="en-US" sz="1200" b="1"/>
              <a:t>详情点击</a:t>
            </a:r>
            <a:r>
              <a:rPr lang="en-US" altLang="zh-CN" sz="1200" b="1"/>
              <a:t>&gt;&gt;&gt;</a:t>
            </a:r>
            <a:endParaRPr lang="zh-CN" altLang="en-US" sz="1200" b="1"/>
          </a:p>
        </p:txBody>
      </p:sp>
      <p:sp>
        <p:nvSpPr>
          <p:cNvPr id="148" name="文本框 147"/>
          <p:cNvSpPr txBox="1"/>
          <p:nvPr>
            <p:custDataLst>
              <p:tags r:id="rId9"/>
            </p:custDataLst>
          </p:nvPr>
        </p:nvSpPr>
        <p:spPr>
          <a:xfrm>
            <a:off x="9704798" y="4395398"/>
            <a:ext cx="1122423" cy="276999"/>
          </a:xfrm>
          <a:prstGeom prst="rect">
            <a:avLst/>
          </a:prstGeom>
          <a:noFill/>
        </p:spPr>
        <p:txBody>
          <a:bodyPr wrap="none" rtlCol="0">
            <a:spAutoFit/>
          </a:bodyPr>
          <a:lstStyle/>
          <a:p>
            <a:r>
              <a:rPr lang="zh-CN" altLang="en-US" sz="1200" b="1"/>
              <a:t>详情点击</a:t>
            </a:r>
            <a:r>
              <a:rPr lang="en-US" altLang="zh-CN" sz="1200" b="1"/>
              <a:t>&gt;&gt;&gt;</a:t>
            </a:r>
            <a:endParaRPr lang="zh-CN" altLang="en-US" sz="1200" b="1"/>
          </a:p>
        </p:txBody>
      </p:sp>
    </p:spTree>
    <p:extLst>
      <p:ext uri="{BB962C8B-B14F-4D97-AF65-F5344CB8AC3E}">
        <p14:creationId xmlns:p14="http://schemas.microsoft.com/office/powerpoint/2010/main" val="3458228566"/>
      </p:ext>
    </p:extLst>
  </p:cSld>
  <p:clrMapOvr>
    <a:masterClrMapping/>
  </p:clrMapOvr>
  <p:transition spd="slow">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9" name="组合 148"/>
          <p:cNvGrpSpPr/>
          <p:nvPr>
            <p:custDataLst>
              <p:tags r:id="rId1"/>
            </p:custDataLst>
          </p:nvPr>
        </p:nvGrpSpPr>
        <p:grpSpPr>
          <a:xfrm>
            <a:off x="-5574309" y="-4185696"/>
            <a:ext cx="17361184" cy="8438748"/>
            <a:chOff x="1796951" y="1136000"/>
            <a:chExt cx="8988202" cy="4368893"/>
          </a:xfrm>
        </p:grpSpPr>
        <p:grpSp>
          <p:nvGrpSpPr>
            <p:cNvPr id="150" name="组合 149"/>
            <p:cNvGrpSpPr/>
            <p:nvPr>
              <p:custDataLst>
                <p:tags r:id="rId7"/>
              </p:custDataLst>
            </p:nvPr>
          </p:nvGrpSpPr>
          <p:grpSpPr>
            <a:xfrm>
              <a:off x="1796951" y="1252665"/>
              <a:ext cx="8988202" cy="4252228"/>
              <a:chOff x="1648185" y="1123951"/>
              <a:chExt cx="6117256" cy="2894012"/>
            </a:xfrm>
            <a:solidFill>
              <a:srgbClr val="F2F2F2">
                <a:lumMod val="90000"/>
              </a:srgbClr>
            </a:solidFill>
          </p:grpSpPr>
          <p:sp>
            <p:nvSpPr>
              <p:cNvPr id="159" name="Freeform 6"/>
              <p:cNvSpPr/>
              <p:nvPr>
                <p:custDataLst>
                  <p:tags r:id="rId16"/>
                </p:custDataLst>
              </p:nvPr>
            </p:nvSpPr>
            <p:spPr bwMode="auto">
              <a:xfrm>
                <a:off x="2837189" y="1217456"/>
                <a:ext cx="46175" cy="24242"/>
              </a:xfrm>
              <a:custGeom>
                <a:avLst/>
                <a:gdLst>
                  <a:gd name="T0" fmla="*/ 9 w 17"/>
                  <a:gd name="T1" fmla="*/ 1 h 9"/>
                  <a:gd name="T2" fmla="*/ 10 w 17"/>
                  <a:gd name="T3" fmla="*/ 2 h 9"/>
                  <a:gd name="T4" fmla="*/ 13 w 17"/>
                  <a:gd name="T5" fmla="*/ 8 h 9"/>
                  <a:gd name="T6" fmla="*/ 6 w 17"/>
                  <a:gd name="T7" fmla="*/ 5 h 9"/>
                  <a:gd name="T8" fmla="*/ 9 w 17"/>
                  <a:gd name="T9" fmla="*/ 1 h 9"/>
                </a:gdLst>
                <a:ahLst/>
                <a:cxnLst>
                  <a:cxn ang="0">
                    <a:pos x="T0" y="T1"/>
                  </a:cxn>
                  <a:cxn ang="0">
                    <a:pos x="T2" y="T3"/>
                  </a:cxn>
                  <a:cxn ang="0">
                    <a:pos x="T4" y="T5"/>
                  </a:cxn>
                  <a:cxn ang="0">
                    <a:pos x="T6" y="T7"/>
                  </a:cxn>
                  <a:cxn ang="0">
                    <a:pos x="T8" y="T9"/>
                  </a:cxn>
                </a:cxnLst>
                <a:rect l="0" t="0" r="r" b="b"/>
                <a:pathLst>
                  <a:path w="17" h="9">
                    <a:moveTo>
                      <a:pt x="9" y="1"/>
                    </a:moveTo>
                    <a:cubicBezTo>
                      <a:pt x="10" y="0"/>
                      <a:pt x="10" y="1"/>
                      <a:pt x="10" y="2"/>
                    </a:cubicBezTo>
                    <a:cubicBezTo>
                      <a:pt x="12" y="5"/>
                      <a:pt x="17" y="5"/>
                      <a:pt x="13" y="8"/>
                    </a:cubicBezTo>
                    <a:cubicBezTo>
                      <a:pt x="9" y="9"/>
                      <a:pt x="11" y="3"/>
                      <a:pt x="6" y="5"/>
                    </a:cubicBezTo>
                    <a:cubicBezTo>
                      <a:pt x="0" y="3"/>
                      <a:pt x="12" y="5"/>
                      <a:pt x="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0" name="Freeform 7"/>
              <p:cNvSpPr/>
              <p:nvPr>
                <p:custDataLst>
                  <p:tags r:id="rId17"/>
                </p:custDataLst>
              </p:nvPr>
            </p:nvSpPr>
            <p:spPr bwMode="auto">
              <a:xfrm>
                <a:off x="3455933" y="1217456"/>
                <a:ext cx="84270" cy="46175"/>
              </a:xfrm>
              <a:custGeom>
                <a:avLst/>
                <a:gdLst>
                  <a:gd name="T0" fmla="*/ 29 w 31"/>
                  <a:gd name="T1" fmla="*/ 12 h 17"/>
                  <a:gd name="T2" fmla="*/ 18 w 31"/>
                  <a:gd name="T3" fmla="*/ 15 h 17"/>
                  <a:gd name="T4" fmla="*/ 3 w 31"/>
                  <a:gd name="T5" fmla="*/ 15 h 17"/>
                  <a:gd name="T6" fmla="*/ 0 w 31"/>
                  <a:gd name="T7" fmla="*/ 12 h 17"/>
                  <a:gd name="T8" fmla="*/ 23 w 31"/>
                  <a:gd name="T9" fmla="*/ 1 h 17"/>
                  <a:gd name="T10" fmla="*/ 28 w 31"/>
                  <a:gd name="T11" fmla="*/ 4 h 17"/>
                  <a:gd name="T12" fmla="*/ 25 w 31"/>
                  <a:gd name="T13" fmla="*/ 5 h 17"/>
                  <a:gd name="T14" fmla="*/ 29 w 31"/>
                  <a:gd name="T15" fmla="*/ 12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7">
                    <a:moveTo>
                      <a:pt x="29" y="12"/>
                    </a:moveTo>
                    <a:cubicBezTo>
                      <a:pt x="25" y="13"/>
                      <a:pt x="18" y="11"/>
                      <a:pt x="18" y="15"/>
                    </a:cubicBezTo>
                    <a:cubicBezTo>
                      <a:pt x="15" y="13"/>
                      <a:pt x="9" y="17"/>
                      <a:pt x="3" y="15"/>
                    </a:cubicBezTo>
                    <a:cubicBezTo>
                      <a:pt x="3" y="13"/>
                      <a:pt x="2" y="13"/>
                      <a:pt x="0" y="12"/>
                    </a:cubicBezTo>
                    <a:cubicBezTo>
                      <a:pt x="3" y="4"/>
                      <a:pt x="11" y="0"/>
                      <a:pt x="23" y="1"/>
                    </a:cubicBezTo>
                    <a:cubicBezTo>
                      <a:pt x="22" y="5"/>
                      <a:pt x="27" y="2"/>
                      <a:pt x="28" y="4"/>
                    </a:cubicBezTo>
                    <a:cubicBezTo>
                      <a:pt x="29" y="5"/>
                      <a:pt x="25" y="5"/>
                      <a:pt x="25" y="5"/>
                    </a:cubicBezTo>
                    <a:cubicBezTo>
                      <a:pt x="25" y="7"/>
                      <a:pt x="31" y="6"/>
                      <a:pt x="29" y="1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1" name="Freeform 8"/>
              <p:cNvSpPr/>
              <p:nvPr>
                <p:custDataLst>
                  <p:tags r:id="rId18"/>
                </p:custDataLst>
              </p:nvPr>
            </p:nvSpPr>
            <p:spPr bwMode="auto">
              <a:xfrm>
                <a:off x="2973405" y="1222073"/>
                <a:ext cx="40403" cy="25396"/>
              </a:xfrm>
              <a:custGeom>
                <a:avLst/>
                <a:gdLst>
                  <a:gd name="T0" fmla="*/ 15 w 15"/>
                  <a:gd name="T1" fmla="*/ 2 h 9"/>
                  <a:gd name="T2" fmla="*/ 14 w 15"/>
                  <a:gd name="T3" fmla="*/ 7 h 9"/>
                  <a:gd name="T4" fmla="*/ 8 w 15"/>
                  <a:gd name="T5" fmla="*/ 9 h 9"/>
                  <a:gd name="T6" fmla="*/ 0 w 15"/>
                  <a:gd name="T7" fmla="*/ 5 h 9"/>
                  <a:gd name="T8" fmla="*/ 9 w 15"/>
                  <a:gd name="T9" fmla="*/ 5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4" y="5"/>
                      <a:pt x="14" y="7"/>
                    </a:cubicBezTo>
                    <a:cubicBezTo>
                      <a:pt x="11" y="7"/>
                      <a:pt x="10" y="8"/>
                      <a:pt x="8" y="9"/>
                    </a:cubicBezTo>
                    <a:cubicBezTo>
                      <a:pt x="5" y="8"/>
                      <a:pt x="0" y="9"/>
                      <a:pt x="0" y="5"/>
                    </a:cubicBezTo>
                    <a:cubicBezTo>
                      <a:pt x="5" y="5"/>
                      <a:pt x="6" y="1"/>
                      <a:pt x="9" y="5"/>
                    </a:cubicBezTo>
                    <a:cubicBezTo>
                      <a:pt x="12" y="4"/>
                      <a:pt x="11" y="0"/>
                      <a:pt x="15"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2" name="Freeform 9"/>
              <p:cNvSpPr/>
              <p:nvPr>
                <p:custDataLst>
                  <p:tags r:id="rId19"/>
                </p:custDataLst>
              </p:nvPr>
            </p:nvSpPr>
            <p:spPr bwMode="auto">
              <a:xfrm>
                <a:off x="2713671" y="1235925"/>
                <a:ext cx="51947" cy="27705"/>
              </a:xfrm>
              <a:custGeom>
                <a:avLst/>
                <a:gdLst>
                  <a:gd name="T0" fmla="*/ 18 w 19"/>
                  <a:gd name="T1" fmla="*/ 0 h 10"/>
                  <a:gd name="T2" fmla="*/ 15 w 19"/>
                  <a:gd name="T3" fmla="*/ 4 h 10"/>
                  <a:gd name="T4" fmla="*/ 11 w 19"/>
                  <a:gd name="T5" fmla="*/ 8 h 10"/>
                  <a:gd name="T6" fmla="*/ 8 w 19"/>
                  <a:gd name="T7" fmla="*/ 5 h 10"/>
                  <a:gd name="T8" fmla="*/ 3 w 19"/>
                  <a:gd name="T9" fmla="*/ 7 h 10"/>
                  <a:gd name="T10" fmla="*/ 1 w 19"/>
                  <a:gd name="T11" fmla="*/ 4 h 10"/>
                  <a:gd name="T12" fmla="*/ 8 w 19"/>
                  <a:gd name="T13" fmla="*/ 2 h 10"/>
                  <a:gd name="T14" fmla="*/ 8 w 19"/>
                  <a:gd name="T15" fmla="*/ 1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3"/>
                      <a:pt x="15" y="2"/>
                      <a:pt x="15" y="4"/>
                    </a:cubicBezTo>
                    <a:cubicBezTo>
                      <a:pt x="15" y="5"/>
                      <a:pt x="13" y="8"/>
                      <a:pt x="11" y="8"/>
                    </a:cubicBezTo>
                    <a:cubicBezTo>
                      <a:pt x="8" y="10"/>
                      <a:pt x="9" y="6"/>
                      <a:pt x="8" y="5"/>
                    </a:cubicBezTo>
                    <a:cubicBezTo>
                      <a:pt x="7" y="5"/>
                      <a:pt x="5" y="7"/>
                      <a:pt x="3" y="7"/>
                    </a:cubicBezTo>
                    <a:cubicBezTo>
                      <a:pt x="3" y="7"/>
                      <a:pt x="2" y="3"/>
                      <a:pt x="1" y="4"/>
                    </a:cubicBezTo>
                    <a:cubicBezTo>
                      <a:pt x="0" y="0"/>
                      <a:pt x="6" y="4"/>
                      <a:pt x="8" y="2"/>
                    </a:cubicBezTo>
                    <a:cubicBezTo>
                      <a:pt x="8" y="2"/>
                      <a:pt x="8" y="1"/>
                      <a:pt x="8" y="1"/>
                    </a:cubicBezTo>
                    <a:cubicBezTo>
                      <a:pt x="12" y="0"/>
                      <a:pt x="13" y="1"/>
                      <a:pt x="1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3" name="Freeform 10"/>
              <p:cNvSpPr/>
              <p:nvPr>
                <p:custDataLst>
                  <p:tags r:id="rId20"/>
                </p:custDataLst>
              </p:nvPr>
            </p:nvSpPr>
            <p:spPr bwMode="auto">
              <a:xfrm>
                <a:off x="2923767" y="1233617"/>
                <a:ext cx="41557" cy="13852"/>
              </a:xfrm>
              <a:custGeom>
                <a:avLst/>
                <a:gdLst>
                  <a:gd name="T0" fmla="*/ 14 w 15"/>
                  <a:gd name="T1" fmla="*/ 5 h 5"/>
                  <a:gd name="T2" fmla="*/ 2 w 15"/>
                  <a:gd name="T3" fmla="*/ 5 h 5"/>
                  <a:gd name="T4" fmla="*/ 6 w 15"/>
                  <a:gd name="T5" fmla="*/ 1 h 5"/>
                  <a:gd name="T6" fmla="*/ 14 w 15"/>
                  <a:gd name="T7" fmla="*/ 5 h 5"/>
                </a:gdLst>
                <a:ahLst/>
                <a:cxnLst>
                  <a:cxn ang="0">
                    <a:pos x="T0" y="T1"/>
                  </a:cxn>
                  <a:cxn ang="0">
                    <a:pos x="T2" y="T3"/>
                  </a:cxn>
                  <a:cxn ang="0">
                    <a:pos x="T4" y="T5"/>
                  </a:cxn>
                  <a:cxn ang="0">
                    <a:pos x="T6" y="T7"/>
                  </a:cxn>
                </a:cxnLst>
                <a:rect l="0" t="0" r="r" b="b"/>
                <a:pathLst>
                  <a:path w="15" h="5">
                    <a:moveTo>
                      <a:pt x="14" y="5"/>
                    </a:moveTo>
                    <a:cubicBezTo>
                      <a:pt x="10" y="5"/>
                      <a:pt x="6" y="5"/>
                      <a:pt x="2" y="5"/>
                    </a:cubicBezTo>
                    <a:cubicBezTo>
                      <a:pt x="0" y="0"/>
                      <a:pt x="7" y="4"/>
                      <a:pt x="6" y="1"/>
                    </a:cubicBezTo>
                    <a:cubicBezTo>
                      <a:pt x="8" y="3"/>
                      <a:pt x="15" y="0"/>
                      <a:pt x="14"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4" name="Freeform 11"/>
              <p:cNvSpPr/>
              <p:nvPr>
                <p:custDataLst>
                  <p:tags r:id="rId21"/>
                </p:custDataLst>
              </p:nvPr>
            </p:nvSpPr>
            <p:spPr bwMode="auto">
              <a:xfrm>
                <a:off x="2861431" y="1249778"/>
                <a:ext cx="51947" cy="19625"/>
              </a:xfrm>
              <a:custGeom>
                <a:avLst/>
                <a:gdLst>
                  <a:gd name="T0" fmla="*/ 13 w 19"/>
                  <a:gd name="T1" fmla="*/ 0 h 7"/>
                  <a:gd name="T2" fmla="*/ 13 w 19"/>
                  <a:gd name="T3" fmla="*/ 6 h 7"/>
                  <a:gd name="T4" fmla="*/ 0 w 19"/>
                  <a:gd name="T5" fmla="*/ 5 h 7"/>
                  <a:gd name="T6" fmla="*/ 13 w 19"/>
                  <a:gd name="T7" fmla="*/ 0 h 7"/>
                </a:gdLst>
                <a:ahLst/>
                <a:cxnLst>
                  <a:cxn ang="0">
                    <a:pos x="T0" y="T1"/>
                  </a:cxn>
                  <a:cxn ang="0">
                    <a:pos x="T2" y="T3"/>
                  </a:cxn>
                  <a:cxn ang="0">
                    <a:pos x="T4" y="T5"/>
                  </a:cxn>
                  <a:cxn ang="0">
                    <a:pos x="T6" y="T7"/>
                  </a:cxn>
                </a:cxnLst>
                <a:rect l="0" t="0" r="r" b="b"/>
                <a:pathLst>
                  <a:path w="19" h="7">
                    <a:moveTo>
                      <a:pt x="13" y="0"/>
                    </a:moveTo>
                    <a:cubicBezTo>
                      <a:pt x="19" y="3"/>
                      <a:pt x="13" y="2"/>
                      <a:pt x="13" y="6"/>
                    </a:cubicBezTo>
                    <a:cubicBezTo>
                      <a:pt x="9" y="6"/>
                      <a:pt x="2" y="7"/>
                      <a:pt x="0" y="5"/>
                    </a:cubicBezTo>
                    <a:cubicBezTo>
                      <a:pt x="2" y="1"/>
                      <a:pt x="10" y="4"/>
                      <a:pt x="1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5" name="Freeform 12"/>
              <p:cNvSpPr/>
              <p:nvPr>
                <p:custDataLst>
                  <p:tags r:id="rId22"/>
                </p:custDataLst>
              </p:nvPr>
            </p:nvSpPr>
            <p:spPr bwMode="auto">
              <a:xfrm>
                <a:off x="6320166" y="1265939"/>
                <a:ext cx="25396" cy="16161"/>
              </a:xfrm>
              <a:custGeom>
                <a:avLst/>
                <a:gdLst>
                  <a:gd name="T0" fmla="*/ 0 w 9"/>
                  <a:gd name="T1" fmla="*/ 0 h 6"/>
                  <a:gd name="T2" fmla="*/ 8 w 9"/>
                  <a:gd name="T3" fmla="*/ 6 h 6"/>
                  <a:gd name="T4" fmla="*/ 0 w 9"/>
                  <a:gd name="T5" fmla="*/ 0 h 6"/>
                </a:gdLst>
                <a:ahLst/>
                <a:cxnLst>
                  <a:cxn ang="0">
                    <a:pos x="T0" y="T1"/>
                  </a:cxn>
                  <a:cxn ang="0">
                    <a:pos x="T2" y="T3"/>
                  </a:cxn>
                  <a:cxn ang="0">
                    <a:pos x="T4" y="T5"/>
                  </a:cxn>
                </a:cxnLst>
                <a:rect l="0" t="0" r="r" b="b"/>
                <a:pathLst>
                  <a:path w="9" h="6">
                    <a:moveTo>
                      <a:pt x="0" y="0"/>
                    </a:moveTo>
                    <a:cubicBezTo>
                      <a:pt x="5" y="0"/>
                      <a:pt x="9" y="1"/>
                      <a:pt x="8" y="6"/>
                    </a:cubicBezTo>
                    <a:cubicBezTo>
                      <a:pt x="6" y="4"/>
                      <a:pt x="0" y="5"/>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6" name="Freeform 13"/>
              <p:cNvSpPr/>
              <p:nvPr>
                <p:custDataLst>
                  <p:tags r:id="rId23"/>
                </p:custDataLst>
              </p:nvPr>
            </p:nvSpPr>
            <p:spPr bwMode="auto">
              <a:xfrm>
                <a:off x="3482484" y="1263630"/>
                <a:ext cx="95813" cy="48484"/>
              </a:xfrm>
              <a:custGeom>
                <a:avLst/>
                <a:gdLst>
                  <a:gd name="T0" fmla="*/ 31 w 35"/>
                  <a:gd name="T1" fmla="*/ 4 h 18"/>
                  <a:gd name="T2" fmla="*/ 34 w 35"/>
                  <a:gd name="T3" fmla="*/ 12 h 18"/>
                  <a:gd name="T4" fmla="*/ 19 w 35"/>
                  <a:gd name="T5" fmla="*/ 16 h 18"/>
                  <a:gd name="T6" fmla="*/ 16 w 35"/>
                  <a:gd name="T7" fmla="*/ 15 h 18"/>
                  <a:gd name="T8" fmla="*/ 10 w 35"/>
                  <a:gd name="T9" fmla="*/ 15 h 18"/>
                  <a:gd name="T10" fmla="*/ 10 w 35"/>
                  <a:gd name="T11" fmla="*/ 12 h 18"/>
                  <a:gd name="T12" fmla="*/ 6 w 35"/>
                  <a:gd name="T13" fmla="*/ 13 h 18"/>
                  <a:gd name="T14" fmla="*/ 8 w 35"/>
                  <a:gd name="T15" fmla="*/ 10 h 18"/>
                  <a:gd name="T16" fmla="*/ 2 w 35"/>
                  <a:gd name="T17" fmla="*/ 9 h 18"/>
                  <a:gd name="T18" fmla="*/ 5 w 35"/>
                  <a:gd name="T19" fmla="*/ 6 h 18"/>
                  <a:gd name="T20" fmla="*/ 9 w 35"/>
                  <a:gd name="T21" fmla="*/ 3 h 18"/>
                  <a:gd name="T22" fmla="*/ 22 w 35"/>
                  <a:gd name="T23" fmla="*/ 1 h 18"/>
                  <a:gd name="T24" fmla="*/ 22 w 35"/>
                  <a:gd name="T25" fmla="*/ 4 h 18"/>
                  <a:gd name="T26" fmla="*/ 31 w 35"/>
                  <a:gd name="T27"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8">
                    <a:moveTo>
                      <a:pt x="31" y="4"/>
                    </a:moveTo>
                    <a:cubicBezTo>
                      <a:pt x="30" y="9"/>
                      <a:pt x="26" y="12"/>
                      <a:pt x="34" y="12"/>
                    </a:cubicBezTo>
                    <a:cubicBezTo>
                      <a:pt x="35" y="18"/>
                      <a:pt x="25" y="17"/>
                      <a:pt x="19" y="16"/>
                    </a:cubicBezTo>
                    <a:cubicBezTo>
                      <a:pt x="17" y="16"/>
                      <a:pt x="18" y="16"/>
                      <a:pt x="16" y="15"/>
                    </a:cubicBezTo>
                    <a:cubicBezTo>
                      <a:pt x="13" y="12"/>
                      <a:pt x="14" y="17"/>
                      <a:pt x="10" y="15"/>
                    </a:cubicBezTo>
                    <a:cubicBezTo>
                      <a:pt x="10" y="15"/>
                      <a:pt x="11" y="12"/>
                      <a:pt x="10" y="12"/>
                    </a:cubicBezTo>
                    <a:cubicBezTo>
                      <a:pt x="10" y="11"/>
                      <a:pt x="8" y="14"/>
                      <a:pt x="6" y="13"/>
                    </a:cubicBezTo>
                    <a:cubicBezTo>
                      <a:pt x="6" y="13"/>
                      <a:pt x="8" y="11"/>
                      <a:pt x="8" y="10"/>
                    </a:cubicBezTo>
                    <a:cubicBezTo>
                      <a:pt x="7" y="9"/>
                      <a:pt x="1" y="12"/>
                      <a:pt x="2" y="9"/>
                    </a:cubicBezTo>
                    <a:cubicBezTo>
                      <a:pt x="0" y="6"/>
                      <a:pt x="3" y="7"/>
                      <a:pt x="5" y="6"/>
                    </a:cubicBezTo>
                    <a:cubicBezTo>
                      <a:pt x="6" y="4"/>
                      <a:pt x="6" y="4"/>
                      <a:pt x="9" y="3"/>
                    </a:cubicBezTo>
                    <a:cubicBezTo>
                      <a:pt x="10" y="3"/>
                      <a:pt x="17" y="0"/>
                      <a:pt x="22" y="1"/>
                    </a:cubicBezTo>
                    <a:cubicBezTo>
                      <a:pt x="23" y="1"/>
                      <a:pt x="22" y="4"/>
                      <a:pt x="22" y="4"/>
                    </a:cubicBezTo>
                    <a:cubicBezTo>
                      <a:pt x="24" y="6"/>
                      <a:pt x="30" y="3"/>
                      <a:pt x="31"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7" name="Freeform 14"/>
              <p:cNvSpPr/>
              <p:nvPr>
                <p:custDataLst>
                  <p:tags r:id="rId24"/>
                </p:custDataLst>
              </p:nvPr>
            </p:nvSpPr>
            <p:spPr bwMode="auto">
              <a:xfrm>
                <a:off x="3447852" y="1265939"/>
                <a:ext cx="34631" cy="24242"/>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2" y="0"/>
                      <a:pt x="9" y="3"/>
                      <a:pt x="13"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8" name="Freeform 15"/>
              <p:cNvSpPr/>
              <p:nvPr>
                <p:custDataLst>
                  <p:tags r:id="rId25"/>
                </p:custDataLst>
              </p:nvPr>
            </p:nvSpPr>
            <p:spPr bwMode="auto">
              <a:xfrm>
                <a:off x="6235897" y="1293644"/>
                <a:ext cx="95813" cy="51947"/>
              </a:xfrm>
              <a:custGeom>
                <a:avLst/>
                <a:gdLst>
                  <a:gd name="T0" fmla="*/ 25 w 35"/>
                  <a:gd name="T1" fmla="*/ 5 h 19"/>
                  <a:gd name="T2" fmla="*/ 30 w 35"/>
                  <a:gd name="T3" fmla="*/ 11 h 19"/>
                  <a:gd name="T4" fmla="*/ 34 w 35"/>
                  <a:gd name="T5" fmla="*/ 19 h 19"/>
                  <a:gd name="T6" fmla="*/ 30 w 35"/>
                  <a:gd name="T7" fmla="*/ 19 h 19"/>
                  <a:gd name="T8" fmla="*/ 30 w 35"/>
                  <a:gd name="T9" fmla="*/ 16 h 19"/>
                  <a:gd name="T10" fmla="*/ 27 w 35"/>
                  <a:gd name="T11" fmla="*/ 14 h 19"/>
                  <a:gd name="T12" fmla="*/ 8 w 35"/>
                  <a:gd name="T13" fmla="*/ 13 h 19"/>
                  <a:gd name="T14" fmla="*/ 12 w 35"/>
                  <a:gd name="T15" fmla="*/ 10 h 19"/>
                  <a:gd name="T16" fmla="*/ 9 w 35"/>
                  <a:gd name="T17" fmla="*/ 7 h 19"/>
                  <a:gd name="T18" fmla="*/ 0 w 35"/>
                  <a:gd name="T19" fmla="*/ 2 h 19"/>
                  <a:gd name="T20" fmla="*/ 12 w 35"/>
                  <a:gd name="T21" fmla="*/ 2 h 19"/>
                  <a:gd name="T22" fmla="*/ 15 w 35"/>
                  <a:gd name="T23" fmla="*/ 5 h 19"/>
                  <a:gd name="T24" fmla="*/ 21 w 35"/>
                  <a:gd name="T25" fmla="*/ 5 h 19"/>
                  <a:gd name="T26" fmla="*/ 25 w 35"/>
                  <a:gd name="T27"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9">
                    <a:moveTo>
                      <a:pt x="25" y="5"/>
                    </a:moveTo>
                    <a:cubicBezTo>
                      <a:pt x="27" y="7"/>
                      <a:pt x="28" y="9"/>
                      <a:pt x="30" y="11"/>
                    </a:cubicBezTo>
                    <a:cubicBezTo>
                      <a:pt x="31" y="13"/>
                      <a:pt x="35" y="15"/>
                      <a:pt x="34" y="19"/>
                    </a:cubicBezTo>
                    <a:cubicBezTo>
                      <a:pt x="33" y="18"/>
                      <a:pt x="30" y="19"/>
                      <a:pt x="30" y="19"/>
                    </a:cubicBezTo>
                    <a:cubicBezTo>
                      <a:pt x="29" y="18"/>
                      <a:pt x="30" y="16"/>
                      <a:pt x="30" y="16"/>
                    </a:cubicBezTo>
                    <a:cubicBezTo>
                      <a:pt x="29" y="15"/>
                      <a:pt x="26" y="18"/>
                      <a:pt x="27" y="14"/>
                    </a:cubicBezTo>
                    <a:cubicBezTo>
                      <a:pt x="18" y="14"/>
                      <a:pt x="12" y="14"/>
                      <a:pt x="8" y="13"/>
                    </a:cubicBezTo>
                    <a:cubicBezTo>
                      <a:pt x="7" y="9"/>
                      <a:pt x="10" y="10"/>
                      <a:pt x="12" y="10"/>
                    </a:cubicBezTo>
                    <a:cubicBezTo>
                      <a:pt x="12" y="8"/>
                      <a:pt x="9" y="9"/>
                      <a:pt x="9" y="7"/>
                    </a:cubicBezTo>
                    <a:cubicBezTo>
                      <a:pt x="3" y="5"/>
                      <a:pt x="1" y="9"/>
                      <a:pt x="0" y="2"/>
                    </a:cubicBezTo>
                    <a:cubicBezTo>
                      <a:pt x="4" y="0"/>
                      <a:pt x="8" y="1"/>
                      <a:pt x="12" y="2"/>
                    </a:cubicBezTo>
                    <a:cubicBezTo>
                      <a:pt x="14" y="3"/>
                      <a:pt x="15" y="3"/>
                      <a:pt x="15" y="5"/>
                    </a:cubicBezTo>
                    <a:cubicBezTo>
                      <a:pt x="17" y="7"/>
                      <a:pt x="21" y="1"/>
                      <a:pt x="21" y="5"/>
                    </a:cubicBezTo>
                    <a:cubicBezTo>
                      <a:pt x="21" y="7"/>
                      <a:pt x="26" y="7"/>
                      <a:pt x="25"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9" name="Freeform 16"/>
              <p:cNvSpPr/>
              <p:nvPr>
                <p:custDataLst>
                  <p:tags r:id="rId26"/>
                </p:custDataLst>
              </p:nvPr>
            </p:nvSpPr>
            <p:spPr bwMode="auto">
              <a:xfrm>
                <a:off x="3580605" y="1293644"/>
                <a:ext cx="95813" cy="48484"/>
              </a:xfrm>
              <a:custGeom>
                <a:avLst/>
                <a:gdLst>
                  <a:gd name="T0" fmla="*/ 14 w 35"/>
                  <a:gd name="T1" fmla="*/ 1 h 18"/>
                  <a:gd name="T2" fmla="*/ 20 w 35"/>
                  <a:gd name="T3" fmla="*/ 5 h 18"/>
                  <a:gd name="T4" fmla="*/ 22 w 35"/>
                  <a:gd name="T5" fmla="*/ 2 h 18"/>
                  <a:gd name="T6" fmla="*/ 25 w 35"/>
                  <a:gd name="T7" fmla="*/ 5 h 18"/>
                  <a:gd name="T8" fmla="*/ 28 w 35"/>
                  <a:gd name="T9" fmla="*/ 5 h 18"/>
                  <a:gd name="T10" fmla="*/ 28 w 35"/>
                  <a:gd name="T11" fmla="*/ 7 h 18"/>
                  <a:gd name="T12" fmla="*/ 34 w 35"/>
                  <a:gd name="T13" fmla="*/ 8 h 18"/>
                  <a:gd name="T14" fmla="*/ 23 w 35"/>
                  <a:gd name="T15" fmla="*/ 11 h 18"/>
                  <a:gd name="T16" fmla="*/ 22 w 35"/>
                  <a:gd name="T17" fmla="*/ 14 h 18"/>
                  <a:gd name="T18" fmla="*/ 9 w 35"/>
                  <a:gd name="T19" fmla="*/ 14 h 18"/>
                  <a:gd name="T20" fmla="*/ 7 w 35"/>
                  <a:gd name="T21" fmla="*/ 17 h 18"/>
                  <a:gd name="T22" fmla="*/ 1 w 35"/>
                  <a:gd name="T23" fmla="*/ 16 h 18"/>
                  <a:gd name="T24" fmla="*/ 1 w 35"/>
                  <a:gd name="T25" fmla="*/ 11 h 18"/>
                  <a:gd name="T26" fmla="*/ 4 w 35"/>
                  <a:gd name="T27" fmla="*/ 11 h 18"/>
                  <a:gd name="T28" fmla="*/ 6 w 35"/>
                  <a:gd name="T29" fmla="*/ 7 h 18"/>
                  <a:gd name="T30" fmla="*/ 9 w 35"/>
                  <a:gd name="T31" fmla="*/ 7 h 18"/>
                  <a:gd name="T32" fmla="*/ 14 w 35"/>
                  <a:gd name="T33"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 h="18">
                    <a:moveTo>
                      <a:pt x="14" y="1"/>
                    </a:moveTo>
                    <a:cubicBezTo>
                      <a:pt x="16" y="3"/>
                      <a:pt x="22" y="0"/>
                      <a:pt x="20" y="5"/>
                    </a:cubicBezTo>
                    <a:cubicBezTo>
                      <a:pt x="22" y="6"/>
                      <a:pt x="22" y="2"/>
                      <a:pt x="22" y="2"/>
                    </a:cubicBezTo>
                    <a:cubicBezTo>
                      <a:pt x="24" y="2"/>
                      <a:pt x="24" y="4"/>
                      <a:pt x="25" y="5"/>
                    </a:cubicBezTo>
                    <a:cubicBezTo>
                      <a:pt x="25" y="6"/>
                      <a:pt x="27" y="5"/>
                      <a:pt x="28" y="5"/>
                    </a:cubicBezTo>
                    <a:cubicBezTo>
                      <a:pt x="28" y="5"/>
                      <a:pt x="28" y="7"/>
                      <a:pt x="28" y="7"/>
                    </a:cubicBezTo>
                    <a:cubicBezTo>
                      <a:pt x="30" y="7"/>
                      <a:pt x="34" y="5"/>
                      <a:pt x="34" y="8"/>
                    </a:cubicBezTo>
                    <a:cubicBezTo>
                      <a:pt x="35" y="14"/>
                      <a:pt x="27" y="10"/>
                      <a:pt x="23" y="11"/>
                    </a:cubicBezTo>
                    <a:cubicBezTo>
                      <a:pt x="22" y="11"/>
                      <a:pt x="23" y="14"/>
                      <a:pt x="22" y="14"/>
                    </a:cubicBezTo>
                    <a:cubicBezTo>
                      <a:pt x="19" y="16"/>
                      <a:pt x="10" y="15"/>
                      <a:pt x="9" y="14"/>
                    </a:cubicBezTo>
                    <a:cubicBezTo>
                      <a:pt x="7" y="14"/>
                      <a:pt x="7" y="16"/>
                      <a:pt x="7" y="17"/>
                    </a:cubicBezTo>
                    <a:cubicBezTo>
                      <a:pt x="4" y="14"/>
                      <a:pt x="4" y="18"/>
                      <a:pt x="1" y="16"/>
                    </a:cubicBezTo>
                    <a:cubicBezTo>
                      <a:pt x="2" y="15"/>
                      <a:pt x="0" y="12"/>
                      <a:pt x="1" y="11"/>
                    </a:cubicBezTo>
                    <a:cubicBezTo>
                      <a:pt x="2" y="11"/>
                      <a:pt x="4" y="12"/>
                      <a:pt x="4" y="11"/>
                    </a:cubicBezTo>
                    <a:cubicBezTo>
                      <a:pt x="5" y="10"/>
                      <a:pt x="4" y="8"/>
                      <a:pt x="6" y="7"/>
                    </a:cubicBezTo>
                    <a:cubicBezTo>
                      <a:pt x="6" y="6"/>
                      <a:pt x="8" y="7"/>
                      <a:pt x="9" y="7"/>
                    </a:cubicBezTo>
                    <a:cubicBezTo>
                      <a:pt x="10" y="5"/>
                      <a:pt x="12" y="4"/>
                      <a:pt x="14"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0" name="Freeform 17"/>
              <p:cNvSpPr/>
              <p:nvPr>
                <p:custDataLst>
                  <p:tags r:id="rId27"/>
                </p:custDataLst>
              </p:nvPr>
            </p:nvSpPr>
            <p:spPr bwMode="auto">
              <a:xfrm>
                <a:off x="6069667" y="1328275"/>
                <a:ext cx="16161" cy="27705"/>
              </a:xfrm>
              <a:custGeom>
                <a:avLst/>
                <a:gdLst>
                  <a:gd name="T0" fmla="*/ 6 w 6"/>
                  <a:gd name="T1" fmla="*/ 6 h 10"/>
                  <a:gd name="T2" fmla="*/ 6 w 6"/>
                  <a:gd name="T3" fmla="*/ 6 h 10"/>
                </a:gdLst>
                <a:ahLst/>
                <a:cxnLst>
                  <a:cxn ang="0">
                    <a:pos x="T0" y="T1"/>
                  </a:cxn>
                  <a:cxn ang="0">
                    <a:pos x="T2" y="T3"/>
                  </a:cxn>
                </a:cxnLst>
                <a:rect l="0" t="0" r="r" b="b"/>
                <a:pathLst>
                  <a:path w="6" h="10">
                    <a:moveTo>
                      <a:pt x="6" y="6"/>
                    </a:moveTo>
                    <a:cubicBezTo>
                      <a:pt x="3" y="10"/>
                      <a:pt x="0" y="0"/>
                      <a:pt x="6"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1" name="Freeform 18"/>
              <p:cNvSpPr/>
              <p:nvPr>
                <p:custDataLst>
                  <p:tags r:id="rId28"/>
                </p:custDataLst>
              </p:nvPr>
            </p:nvSpPr>
            <p:spPr bwMode="auto">
              <a:xfrm>
                <a:off x="6107762" y="1334047"/>
                <a:ext cx="51947" cy="33477"/>
              </a:xfrm>
              <a:custGeom>
                <a:avLst/>
                <a:gdLst>
                  <a:gd name="T0" fmla="*/ 18 w 19"/>
                  <a:gd name="T1" fmla="*/ 4 h 12"/>
                  <a:gd name="T2" fmla="*/ 4 w 19"/>
                  <a:gd name="T3" fmla="*/ 11 h 12"/>
                  <a:gd name="T4" fmla="*/ 0 w 19"/>
                  <a:gd name="T5" fmla="*/ 7 h 12"/>
                  <a:gd name="T6" fmla="*/ 9 w 19"/>
                  <a:gd name="T7" fmla="*/ 4 h 12"/>
                  <a:gd name="T8" fmla="*/ 18 w 19"/>
                  <a:gd name="T9" fmla="*/ 4 h 12"/>
                </a:gdLst>
                <a:ahLst/>
                <a:cxnLst>
                  <a:cxn ang="0">
                    <a:pos x="T0" y="T1"/>
                  </a:cxn>
                  <a:cxn ang="0">
                    <a:pos x="T2" y="T3"/>
                  </a:cxn>
                  <a:cxn ang="0">
                    <a:pos x="T4" y="T5"/>
                  </a:cxn>
                  <a:cxn ang="0">
                    <a:pos x="T6" y="T7"/>
                  </a:cxn>
                  <a:cxn ang="0">
                    <a:pos x="T8" y="T9"/>
                  </a:cxn>
                </a:cxnLst>
                <a:rect l="0" t="0" r="r" b="b"/>
                <a:pathLst>
                  <a:path w="19" h="12">
                    <a:moveTo>
                      <a:pt x="18" y="4"/>
                    </a:moveTo>
                    <a:cubicBezTo>
                      <a:pt x="19" y="12"/>
                      <a:pt x="8" y="8"/>
                      <a:pt x="4" y="11"/>
                    </a:cubicBezTo>
                    <a:cubicBezTo>
                      <a:pt x="1" y="11"/>
                      <a:pt x="3" y="6"/>
                      <a:pt x="0" y="7"/>
                    </a:cubicBezTo>
                    <a:cubicBezTo>
                      <a:pt x="0" y="2"/>
                      <a:pt x="8" y="8"/>
                      <a:pt x="9" y="4"/>
                    </a:cubicBezTo>
                    <a:cubicBezTo>
                      <a:pt x="9" y="0"/>
                      <a:pt x="12" y="5"/>
                      <a:pt x="18"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2" name="Freeform 19"/>
              <p:cNvSpPr/>
              <p:nvPr>
                <p:custDataLst>
                  <p:tags r:id="rId29"/>
                </p:custDataLst>
              </p:nvPr>
            </p:nvSpPr>
            <p:spPr bwMode="auto">
              <a:xfrm>
                <a:off x="6394046" y="1339819"/>
                <a:ext cx="46175" cy="24242"/>
              </a:xfrm>
              <a:custGeom>
                <a:avLst/>
                <a:gdLst>
                  <a:gd name="T0" fmla="*/ 15 w 17"/>
                  <a:gd name="T1" fmla="*/ 3 h 9"/>
                  <a:gd name="T2" fmla="*/ 15 w 17"/>
                  <a:gd name="T3" fmla="*/ 6 h 9"/>
                  <a:gd name="T4" fmla="*/ 10 w 17"/>
                  <a:gd name="T5" fmla="*/ 7 h 9"/>
                  <a:gd name="T6" fmla="*/ 9 w 17"/>
                  <a:gd name="T7" fmla="*/ 9 h 9"/>
                  <a:gd name="T8" fmla="*/ 4 w 17"/>
                  <a:gd name="T9" fmla="*/ 7 h 9"/>
                  <a:gd name="T10" fmla="*/ 3 w 17"/>
                  <a:gd name="T11" fmla="*/ 9 h 9"/>
                  <a:gd name="T12" fmla="*/ 1 w 17"/>
                  <a:gd name="T13" fmla="*/ 7 h 9"/>
                  <a:gd name="T14" fmla="*/ 15 w 17"/>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9">
                    <a:moveTo>
                      <a:pt x="15" y="3"/>
                    </a:moveTo>
                    <a:cubicBezTo>
                      <a:pt x="17" y="4"/>
                      <a:pt x="16" y="5"/>
                      <a:pt x="15" y="6"/>
                    </a:cubicBezTo>
                    <a:cubicBezTo>
                      <a:pt x="13" y="7"/>
                      <a:pt x="12" y="7"/>
                      <a:pt x="10" y="7"/>
                    </a:cubicBezTo>
                    <a:cubicBezTo>
                      <a:pt x="9" y="8"/>
                      <a:pt x="9" y="9"/>
                      <a:pt x="9" y="9"/>
                    </a:cubicBezTo>
                    <a:cubicBezTo>
                      <a:pt x="8" y="9"/>
                      <a:pt x="6" y="7"/>
                      <a:pt x="4" y="7"/>
                    </a:cubicBezTo>
                    <a:cubicBezTo>
                      <a:pt x="5" y="7"/>
                      <a:pt x="4" y="9"/>
                      <a:pt x="3" y="9"/>
                    </a:cubicBezTo>
                    <a:cubicBezTo>
                      <a:pt x="2" y="9"/>
                      <a:pt x="2" y="9"/>
                      <a:pt x="1" y="7"/>
                    </a:cubicBezTo>
                    <a:cubicBezTo>
                      <a:pt x="0" y="0"/>
                      <a:pt x="14" y="8"/>
                      <a:pt x="15"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3" name="Freeform 20"/>
              <p:cNvSpPr/>
              <p:nvPr>
                <p:custDataLst>
                  <p:tags r:id="rId30"/>
                </p:custDataLst>
              </p:nvPr>
            </p:nvSpPr>
            <p:spPr bwMode="auto">
              <a:xfrm>
                <a:off x="6222044" y="1350208"/>
                <a:ext cx="27705" cy="13852"/>
              </a:xfrm>
              <a:custGeom>
                <a:avLst/>
                <a:gdLst>
                  <a:gd name="T0" fmla="*/ 1 w 10"/>
                  <a:gd name="T1" fmla="*/ 3 h 5"/>
                  <a:gd name="T2" fmla="*/ 8 w 10"/>
                  <a:gd name="T3" fmla="*/ 5 h 5"/>
                  <a:gd name="T4" fmla="*/ 1 w 10"/>
                  <a:gd name="T5" fmla="*/ 3 h 5"/>
                </a:gdLst>
                <a:ahLst/>
                <a:cxnLst>
                  <a:cxn ang="0">
                    <a:pos x="T0" y="T1"/>
                  </a:cxn>
                  <a:cxn ang="0">
                    <a:pos x="T2" y="T3"/>
                  </a:cxn>
                  <a:cxn ang="0">
                    <a:pos x="T4" y="T5"/>
                  </a:cxn>
                </a:cxnLst>
                <a:rect l="0" t="0" r="r" b="b"/>
                <a:pathLst>
                  <a:path w="10" h="5">
                    <a:moveTo>
                      <a:pt x="1" y="3"/>
                    </a:moveTo>
                    <a:cubicBezTo>
                      <a:pt x="0" y="1"/>
                      <a:pt x="10" y="0"/>
                      <a:pt x="8" y="5"/>
                    </a:cubicBezTo>
                    <a:cubicBezTo>
                      <a:pt x="5" y="3"/>
                      <a:pt x="5" y="5"/>
                      <a:pt x="1"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4" name="Freeform 21"/>
              <p:cNvSpPr/>
              <p:nvPr>
                <p:custDataLst>
                  <p:tags r:id="rId31"/>
                </p:custDataLst>
              </p:nvPr>
            </p:nvSpPr>
            <p:spPr bwMode="auto">
              <a:xfrm>
                <a:off x="6478315" y="1355980"/>
                <a:ext cx="13852" cy="11544"/>
              </a:xfrm>
              <a:custGeom>
                <a:avLst/>
                <a:gdLst>
                  <a:gd name="T0" fmla="*/ 0 w 5"/>
                  <a:gd name="T1" fmla="*/ 0 h 4"/>
                  <a:gd name="T2" fmla="*/ 5 w 5"/>
                  <a:gd name="T3" fmla="*/ 4 h 4"/>
                  <a:gd name="T4" fmla="*/ 0 w 5"/>
                  <a:gd name="T5" fmla="*/ 4 h 4"/>
                  <a:gd name="T6" fmla="*/ 0 w 5"/>
                  <a:gd name="T7" fmla="*/ 0 h 4"/>
                </a:gdLst>
                <a:ahLst/>
                <a:cxnLst>
                  <a:cxn ang="0">
                    <a:pos x="T0" y="T1"/>
                  </a:cxn>
                  <a:cxn ang="0">
                    <a:pos x="T2" y="T3"/>
                  </a:cxn>
                  <a:cxn ang="0">
                    <a:pos x="T4" y="T5"/>
                  </a:cxn>
                  <a:cxn ang="0">
                    <a:pos x="T6" y="T7"/>
                  </a:cxn>
                </a:cxnLst>
                <a:rect l="0" t="0" r="r" b="b"/>
                <a:pathLst>
                  <a:path w="5" h="4">
                    <a:moveTo>
                      <a:pt x="0" y="0"/>
                    </a:moveTo>
                    <a:cubicBezTo>
                      <a:pt x="3" y="0"/>
                      <a:pt x="5" y="1"/>
                      <a:pt x="5" y="4"/>
                    </a:cubicBezTo>
                    <a:cubicBezTo>
                      <a:pt x="3" y="4"/>
                      <a:pt x="2" y="4"/>
                      <a:pt x="0" y="4"/>
                    </a:cubicBezTo>
                    <a:cubicBezTo>
                      <a:pt x="0" y="3"/>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5" name="Freeform 22"/>
              <p:cNvSpPr/>
              <p:nvPr>
                <p:custDataLst>
                  <p:tags r:id="rId32"/>
                </p:custDataLst>
              </p:nvPr>
            </p:nvSpPr>
            <p:spPr bwMode="auto">
              <a:xfrm>
                <a:off x="6369804" y="1375604"/>
                <a:ext cx="286284" cy="86578"/>
              </a:xfrm>
              <a:custGeom>
                <a:avLst/>
                <a:gdLst>
                  <a:gd name="T0" fmla="*/ 105 w 105"/>
                  <a:gd name="T1" fmla="*/ 18 h 32"/>
                  <a:gd name="T2" fmla="*/ 105 w 105"/>
                  <a:gd name="T3" fmla="*/ 26 h 32"/>
                  <a:gd name="T4" fmla="*/ 101 w 105"/>
                  <a:gd name="T5" fmla="*/ 29 h 32"/>
                  <a:gd name="T6" fmla="*/ 83 w 105"/>
                  <a:gd name="T7" fmla="*/ 29 h 32"/>
                  <a:gd name="T8" fmla="*/ 77 w 105"/>
                  <a:gd name="T9" fmla="*/ 32 h 32"/>
                  <a:gd name="T10" fmla="*/ 73 w 105"/>
                  <a:gd name="T11" fmla="*/ 30 h 32"/>
                  <a:gd name="T12" fmla="*/ 71 w 105"/>
                  <a:gd name="T13" fmla="*/ 32 h 32"/>
                  <a:gd name="T14" fmla="*/ 65 w 105"/>
                  <a:gd name="T15" fmla="*/ 32 h 32"/>
                  <a:gd name="T16" fmla="*/ 65 w 105"/>
                  <a:gd name="T17" fmla="*/ 30 h 32"/>
                  <a:gd name="T18" fmla="*/ 62 w 105"/>
                  <a:gd name="T19" fmla="*/ 32 h 32"/>
                  <a:gd name="T20" fmla="*/ 56 w 105"/>
                  <a:gd name="T21" fmla="*/ 29 h 32"/>
                  <a:gd name="T22" fmla="*/ 34 w 105"/>
                  <a:gd name="T23" fmla="*/ 29 h 32"/>
                  <a:gd name="T24" fmla="*/ 36 w 105"/>
                  <a:gd name="T25" fmla="*/ 26 h 32"/>
                  <a:gd name="T26" fmla="*/ 33 w 105"/>
                  <a:gd name="T27" fmla="*/ 24 h 32"/>
                  <a:gd name="T28" fmla="*/ 30 w 105"/>
                  <a:gd name="T29" fmla="*/ 18 h 32"/>
                  <a:gd name="T30" fmla="*/ 33 w 105"/>
                  <a:gd name="T31" fmla="*/ 15 h 32"/>
                  <a:gd name="T32" fmla="*/ 30 w 105"/>
                  <a:gd name="T33" fmla="*/ 9 h 32"/>
                  <a:gd name="T34" fmla="*/ 16 w 105"/>
                  <a:gd name="T35" fmla="*/ 11 h 32"/>
                  <a:gd name="T36" fmla="*/ 13 w 105"/>
                  <a:gd name="T37" fmla="*/ 8 h 32"/>
                  <a:gd name="T38" fmla="*/ 10 w 105"/>
                  <a:gd name="T39" fmla="*/ 6 h 32"/>
                  <a:gd name="T40" fmla="*/ 4 w 105"/>
                  <a:gd name="T41" fmla="*/ 8 h 32"/>
                  <a:gd name="T42" fmla="*/ 2 w 105"/>
                  <a:gd name="T43" fmla="*/ 2 h 32"/>
                  <a:gd name="T44" fmla="*/ 18 w 105"/>
                  <a:gd name="T45" fmla="*/ 0 h 32"/>
                  <a:gd name="T46" fmla="*/ 21 w 105"/>
                  <a:gd name="T47" fmla="*/ 2 h 32"/>
                  <a:gd name="T48" fmla="*/ 21 w 105"/>
                  <a:gd name="T49" fmla="*/ 5 h 32"/>
                  <a:gd name="T50" fmla="*/ 25 w 105"/>
                  <a:gd name="T51" fmla="*/ 8 h 32"/>
                  <a:gd name="T52" fmla="*/ 39 w 105"/>
                  <a:gd name="T53" fmla="*/ 8 h 32"/>
                  <a:gd name="T54" fmla="*/ 39 w 105"/>
                  <a:gd name="T55" fmla="*/ 15 h 32"/>
                  <a:gd name="T56" fmla="*/ 49 w 105"/>
                  <a:gd name="T57" fmla="*/ 17 h 32"/>
                  <a:gd name="T58" fmla="*/ 49 w 105"/>
                  <a:gd name="T59" fmla="*/ 20 h 32"/>
                  <a:gd name="T60" fmla="*/ 52 w 105"/>
                  <a:gd name="T61" fmla="*/ 18 h 32"/>
                  <a:gd name="T62" fmla="*/ 70 w 105"/>
                  <a:gd name="T63" fmla="*/ 18 h 32"/>
                  <a:gd name="T64" fmla="*/ 73 w 105"/>
                  <a:gd name="T65" fmla="*/ 20 h 32"/>
                  <a:gd name="T66" fmla="*/ 77 w 105"/>
                  <a:gd name="T67" fmla="*/ 17 h 32"/>
                  <a:gd name="T68" fmla="*/ 82 w 105"/>
                  <a:gd name="T69" fmla="*/ 17 h 32"/>
                  <a:gd name="T70" fmla="*/ 105 w 105"/>
                  <a:gd name="T71"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5" h="32">
                    <a:moveTo>
                      <a:pt x="105" y="18"/>
                    </a:moveTo>
                    <a:cubicBezTo>
                      <a:pt x="105" y="21"/>
                      <a:pt x="105" y="23"/>
                      <a:pt x="105" y="26"/>
                    </a:cubicBezTo>
                    <a:cubicBezTo>
                      <a:pt x="103" y="26"/>
                      <a:pt x="101" y="27"/>
                      <a:pt x="101" y="29"/>
                    </a:cubicBezTo>
                    <a:cubicBezTo>
                      <a:pt x="94" y="29"/>
                      <a:pt x="88" y="28"/>
                      <a:pt x="83" y="29"/>
                    </a:cubicBezTo>
                    <a:cubicBezTo>
                      <a:pt x="81" y="29"/>
                      <a:pt x="79" y="31"/>
                      <a:pt x="77" y="32"/>
                    </a:cubicBezTo>
                    <a:cubicBezTo>
                      <a:pt x="75" y="32"/>
                      <a:pt x="75" y="30"/>
                      <a:pt x="73" y="30"/>
                    </a:cubicBezTo>
                    <a:cubicBezTo>
                      <a:pt x="73" y="30"/>
                      <a:pt x="72" y="31"/>
                      <a:pt x="71" y="32"/>
                    </a:cubicBezTo>
                    <a:cubicBezTo>
                      <a:pt x="71" y="32"/>
                      <a:pt x="66" y="32"/>
                      <a:pt x="65" y="32"/>
                    </a:cubicBezTo>
                    <a:cubicBezTo>
                      <a:pt x="65" y="31"/>
                      <a:pt x="65" y="30"/>
                      <a:pt x="65" y="30"/>
                    </a:cubicBezTo>
                    <a:cubicBezTo>
                      <a:pt x="64" y="30"/>
                      <a:pt x="62" y="32"/>
                      <a:pt x="62" y="32"/>
                    </a:cubicBezTo>
                    <a:cubicBezTo>
                      <a:pt x="59" y="31"/>
                      <a:pt x="59" y="29"/>
                      <a:pt x="56" y="29"/>
                    </a:cubicBezTo>
                    <a:cubicBezTo>
                      <a:pt x="50" y="28"/>
                      <a:pt x="43" y="32"/>
                      <a:pt x="34" y="29"/>
                    </a:cubicBezTo>
                    <a:cubicBezTo>
                      <a:pt x="34" y="27"/>
                      <a:pt x="36" y="27"/>
                      <a:pt x="36" y="26"/>
                    </a:cubicBezTo>
                    <a:cubicBezTo>
                      <a:pt x="35" y="24"/>
                      <a:pt x="34" y="25"/>
                      <a:pt x="33" y="24"/>
                    </a:cubicBezTo>
                    <a:cubicBezTo>
                      <a:pt x="31" y="22"/>
                      <a:pt x="33" y="19"/>
                      <a:pt x="30" y="18"/>
                    </a:cubicBezTo>
                    <a:cubicBezTo>
                      <a:pt x="30" y="17"/>
                      <a:pt x="33" y="17"/>
                      <a:pt x="33" y="15"/>
                    </a:cubicBezTo>
                    <a:cubicBezTo>
                      <a:pt x="33" y="12"/>
                      <a:pt x="29" y="13"/>
                      <a:pt x="30" y="9"/>
                    </a:cubicBezTo>
                    <a:cubicBezTo>
                      <a:pt x="27" y="12"/>
                      <a:pt x="21" y="10"/>
                      <a:pt x="16" y="11"/>
                    </a:cubicBezTo>
                    <a:cubicBezTo>
                      <a:pt x="13" y="12"/>
                      <a:pt x="14" y="9"/>
                      <a:pt x="13" y="8"/>
                    </a:cubicBezTo>
                    <a:cubicBezTo>
                      <a:pt x="13" y="7"/>
                      <a:pt x="10" y="8"/>
                      <a:pt x="10" y="6"/>
                    </a:cubicBezTo>
                    <a:cubicBezTo>
                      <a:pt x="9" y="7"/>
                      <a:pt x="7" y="8"/>
                      <a:pt x="4" y="8"/>
                    </a:cubicBezTo>
                    <a:cubicBezTo>
                      <a:pt x="9" y="3"/>
                      <a:pt x="0" y="7"/>
                      <a:pt x="2" y="2"/>
                    </a:cubicBezTo>
                    <a:cubicBezTo>
                      <a:pt x="8" y="3"/>
                      <a:pt x="13" y="1"/>
                      <a:pt x="18" y="0"/>
                    </a:cubicBezTo>
                    <a:cubicBezTo>
                      <a:pt x="17" y="2"/>
                      <a:pt x="20" y="1"/>
                      <a:pt x="21" y="2"/>
                    </a:cubicBezTo>
                    <a:cubicBezTo>
                      <a:pt x="21" y="2"/>
                      <a:pt x="20" y="4"/>
                      <a:pt x="21" y="5"/>
                    </a:cubicBezTo>
                    <a:cubicBezTo>
                      <a:pt x="22" y="6"/>
                      <a:pt x="26" y="4"/>
                      <a:pt x="25" y="8"/>
                    </a:cubicBezTo>
                    <a:cubicBezTo>
                      <a:pt x="29" y="4"/>
                      <a:pt x="33" y="9"/>
                      <a:pt x="39" y="8"/>
                    </a:cubicBezTo>
                    <a:cubicBezTo>
                      <a:pt x="38" y="13"/>
                      <a:pt x="41" y="12"/>
                      <a:pt x="39" y="15"/>
                    </a:cubicBezTo>
                    <a:cubicBezTo>
                      <a:pt x="41" y="16"/>
                      <a:pt x="45" y="15"/>
                      <a:pt x="49" y="17"/>
                    </a:cubicBezTo>
                    <a:cubicBezTo>
                      <a:pt x="50" y="17"/>
                      <a:pt x="42" y="20"/>
                      <a:pt x="49" y="20"/>
                    </a:cubicBezTo>
                    <a:cubicBezTo>
                      <a:pt x="50" y="20"/>
                      <a:pt x="50" y="18"/>
                      <a:pt x="52" y="18"/>
                    </a:cubicBezTo>
                    <a:cubicBezTo>
                      <a:pt x="56" y="18"/>
                      <a:pt x="64" y="17"/>
                      <a:pt x="70" y="18"/>
                    </a:cubicBezTo>
                    <a:cubicBezTo>
                      <a:pt x="71" y="18"/>
                      <a:pt x="73" y="20"/>
                      <a:pt x="73" y="20"/>
                    </a:cubicBezTo>
                    <a:cubicBezTo>
                      <a:pt x="76" y="19"/>
                      <a:pt x="70" y="17"/>
                      <a:pt x="77" y="17"/>
                    </a:cubicBezTo>
                    <a:cubicBezTo>
                      <a:pt x="79" y="17"/>
                      <a:pt x="80" y="17"/>
                      <a:pt x="82" y="17"/>
                    </a:cubicBezTo>
                    <a:cubicBezTo>
                      <a:pt x="88" y="16"/>
                      <a:pt x="97" y="16"/>
                      <a:pt x="105" y="1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6" name="Freeform 23"/>
              <p:cNvSpPr/>
              <p:nvPr>
                <p:custDataLst>
                  <p:tags r:id="rId33"/>
                </p:custDataLst>
              </p:nvPr>
            </p:nvSpPr>
            <p:spPr bwMode="auto">
              <a:xfrm>
                <a:off x="2789860" y="1375604"/>
                <a:ext cx="289748" cy="206633"/>
              </a:xfrm>
              <a:custGeom>
                <a:avLst/>
                <a:gdLst>
                  <a:gd name="T0" fmla="*/ 87 w 106"/>
                  <a:gd name="T1" fmla="*/ 2 h 76"/>
                  <a:gd name="T2" fmla="*/ 104 w 106"/>
                  <a:gd name="T3" fmla="*/ 0 h 76"/>
                  <a:gd name="T4" fmla="*/ 103 w 106"/>
                  <a:gd name="T5" fmla="*/ 8 h 76"/>
                  <a:gd name="T6" fmla="*/ 84 w 106"/>
                  <a:gd name="T7" fmla="*/ 11 h 76"/>
                  <a:gd name="T8" fmla="*/ 81 w 106"/>
                  <a:gd name="T9" fmla="*/ 14 h 76"/>
                  <a:gd name="T10" fmla="*/ 78 w 106"/>
                  <a:gd name="T11" fmla="*/ 14 h 76"/>
                  <a:gd name="T12" fmla="*/ 75 w 106"/>
                  <a:gd name="T13" fmla="*/ 17 h 76"/>
                  <a:gd name="T14" fmla="*/ 72 w 106"/>
                  <a:gd name="T15" fmla="*/ 15 h 76"/>
                  <a:gd name="T16" fmla="*/ 66 w 106"/>
                  <a:gd name="T17" fmla="*/ 17 h 76"/>
                  <a:gd name="T18" fmla="*/ 60 w 106"/>
                  <a:gd name="T19" fmla="*/ 18 h 76"/>
                  <a:gd name="T20" fmla="*/ 58 w 106"/>
                  <a:gd name="T21" fmla="*/ 21 h 76"/>
                  <a:gd name="T22" fmla="*/ 51 w 106"/>
                  <a:gd name="T23" fmla="*/ 26 h 76"/>
                  <a:gd name="T24" fmla="*/ 47 w 106"/>
                  <a:gd name="T25" fmla="*/ 29 h 76"/>
                  <a:gd name="T26" fmla="*/ 44 w 106"/>
                  <a:gd name="T27" fmla="*/ 32 h 76"/>
                  <a:gd name="T28" fmla="*/ 42 w 106"/>
                  <a:gd name="T29" fmla="*/ 34 h 76"/>
                  <a:gd name="T30" fmla="*/ 35 w 106"/>
                  <a:gd name="T31" fmla="*/ 37 h 76"/>
                  <a:gd name="T32" fmla="*/ 33 w 106"/>
                  <a:gd name="T33" fmla="*/ 39 h 76"/>
                  <a:gd name="T34" fmla="*/ 27 w 106"/>
                  <a:gd name="T35" fmla="*/ 42 h 76"/>
                  <a:gd name="T36" fmla="*/ 24 w 106"/>
                  <a:gd name="T37" fmla="*/ 48 h 76"/>
                  <a:gd name="T38" fmla="*/ 26 w 106"/>
                  <a:gd name="T39" fmla="*/ 57 h 76"/>
                  <a:gd name="T40" fmla="*/ 21 w 106"/>
                  <a:gd name="T41" fmla="*/ 60 h 76"/>
                  <a:gd name="T42" fmla="*/ 24 w 106"/>
                  <a:gd name="T43" fmla="*/ 66 h 76"/>
                  <a:gd name="T44" fmla="*/ 23 w 106"/>
                  <a:gd name="T45" fmla="*/ 67 h 76"/>
                  <a:gd name="T46" fmla="*/ 24 w 106"/>
                  <a:gd name="T47" fmla="*/ 69 h 76"/>
                  <a:gd name="T48" fmla="*/ 26 w 106"/>
                  <a:gd name="T49" fmla="*/ 67 h 76"/>
                  <a:gd name="T50" fmla="*/ 30 w 106"/>
                  <a:gd name="T51" fmla="*/ 70 h 76"/>
                  <a:gd name="T52" fmla="*/ 29 w 106"/>
                  <a:gd name="T53" fmla="*/ 76 h 76"/>
                  <a:gd name="T54" fmla="*/ 15 w 106"/>
                  <a:gd name="T55" fmla="*/ 76 h 76"/>
                  <a:gd name="T56" fmla="*/ 17 w 106"/>
                  <a:gd name="T57" fmla="*/ 73 h 76"/>
                  <a:gd name="T58" fmla="*/ 13 w 106"/>
                  <a:gd name="T59" fmla="*/ 72 h 76"/>
                  <a:gd name="T60" fmla="*/ 10 w 106"/>
                  <a:gd name="T61" fmla="*/ 69 h 76"/>
                  <a:gd name="T62" fmla="*/ 7 w 106"/>
                  <a:gd name="T63" fmla="*/ 69 h 76"/>
                  <a:gd name="T64" fmla="*/ 2 w 106"/>
                  <a:gd name="T65" fmla="*/ 69 h 76"/>
                  <a:gd name="T66" fmla="*/ 1 w 106"/>
                  <a:gd name="T67" fmla="*/ 58 h 76"/>
                  <a:gd name="T68" fmla="*/ 8 w 106"/>
                  <a:gd name="T69" fmla="*/ 55 h 76"/>
                  <a:gd name="T70" fmla="*/ 7 w 106"/>
                  <a:gd name="T71" fmla="*/ 54 h 76"/>
                  <a:gd name="T72" fmla="*/ 8 w 106"/>
                  <a:gd name="T73" fmla="*/ 51 h 76"/>
                  <a:gd name="T74" fmla="*/ 15 w 106"/>
                  <a:gd name="T75" fmla="*/ 48 h 76"/>
                  <a:gd name="T76" fmla="*/ 15 w 106"/>
                  <a:gd name="T77" fmla="*/ 42 h 76"/>
                  <a:gd name="T78" fmla="*/ 20 w 106"/>
                  <a:gd name="T79" fmla="*/ 40 h 76"/>
                  <a:gd name="T80" fmla="*/ 23 w 106"/>
                  <a:gd name="T81" fmla="*/ 36 h 76"/>
                  <a:gd name="T82" fmla="*/ 23 w 106"/>
                  <a:gd name="T83" fmla="*/ 29 h 76"/>
                  <a:gd name="T84" fmla="*/ 35 w 106"/>
                  <a:gd name="T85" fmla="*/ 24 h 76"/>
                  <a:gd name="T86" fmla="*/ 36 w 106"/>
                  <a:gd name="T87" fmla="*/ 21 h 76"/>
                  <a:gd name="T88" fmla="*/ 38 w 106"/>
                  <a:gd name="T89" fmla="*/ 23 h 76"/>
                  <a:gd name="T90" fmla="*/ 41 w 106"/>
                  <a:gd name="T91" fmla="*/ 20 h 76"/>
                  <a:gd name="T92" fmla="*/ 42 w 106"/>
                  <a:gd name="T93" fmla="*/ 17 h 76"/>
                  <a:gd name="T94" fmla="*/ 50 w 106"/>
                  <a:gd name="T95" fmla="*/ 15 h 76"/>
                  <a:gd name="T96" fmla="*/ 58 w 106"/>
                  <a:gd name="T97" fmla="*/ 14 h 76"/>
                  <a:gd name="T98" fmla="*/ 60 w 106"/>
                  <a:gd name="T99" fmla="*/ 12 h 76"/>
                  <a:gd name="T100" fmla="*/ 63 w 106"/>
                  <a:gd name="T101" fmla="*/ 14 h 76"/>
                  <a:gd name="T102" fmla="*/ 64 w 106"/>
                  <a:gd name="T103" fmla="*/ 11 h 76"/>
                  <a:gd name="T104" fmla="*/ 66 w 106"/>
                  <a:gd name="T105" fmla="*/ 11 h 76"/>
                  <a:gd name="T106" fmla="*/ 76 w 106"/>
                  <a:gd name="T107" fmla="*/ 9 h 76"/>
                  <a:gd name="T108" fmla="*/ 79 w 106"/>
                  <a:gd name="T109" fmla="*/ 8 h 76"/>
                  <a:gd name="T110" fmla="*/ 81 w 106"/>
                  <a:gd name="T111" fmla="*/ 6 h 76"/>
                  <a:gd name="T112" fmla="*/ 87 w 106"/>
                  <a:gd name="T113" fmla="*/ 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5" h="76">
                    <a:moveTo>
                      <a:pt x="87" y="2"/>
                    </a:moveTo>
                    <a:cubicBezTo>
                      <a:pt x="91" y="5"/>
                      <a:pt x="98" y="0"/>
                      <a:pt x="104" y="0"/>
                    </a:cubicBezTo>
                    <a:cubicBezTo>
                      <a:pt x="106" y="5"/>
                      <a:pt x="102" y="4"/>
                      <a:pt x="103" y="8"/>
                    </a:cubicBezTo>
                    <a:cubicBezTo>
                      <a:pt x="98" y="5"/>
                      <a:pt x="90" y="10"/>
                      <a:pt x="84" y="11"/>
                    </a:cubicBezTo>
                    <a:cubicBezTo>
                      <a:pt x="82" y="11"/>
                      <a:pt x="82" y="13"/>
                      <a:pt x="81" y="14"/>
                    </a:cubicBezTo>
                    <a:cubicBezTo>
                      <a:pt x="80" y="14"/>
                      <a:pt x="78" y="13"/>
                      <a:pt x="78" y="14"/>
                    </a:cubicBezTo>
                    <a:cubicBezTo>
                      <a:pt x="78" y="14"/>
                      <a:pt x="75" y="17"/>
                      <a:pt x="75" y="17"/>
                    </a:cubicBezTo>
                    <a:cubicBezTo>
                      <a:pt x="74" y="17"/>
                      <a:pt x="73" y="15"/>
                      <a:pt x="72" y="15"/>
                    </a:cubicBezTo>
                    <a:cubicBezTo>
                      <a:pt x="70" y="16"/>
                      <a:pt x="68" y="16"/>
                      <a:pt x="66" y="17"/>
                    </a:cubicBezTo>
                    <a:cubicBezTo>
                      <a:pt x="65" y="17"/>
                      <a:pt x="62" y="17"/>
                      <a:pt x="60" y="18"/>
                    </a:cubicBezTo>
                    <a:cubicBezTo>
                      <a:pt x="58" y="19"/>
                      <a:pt x="60" y="20"/>
                      <a:pt x="58" y="21"/>
                    </a:cubicBezTo>
                    <a:cubicBezTo>
                      <a:pt x="57" y="22"/>
                      <a:pt x="51" y="21"/>
                      <a:pt x="51" y="26"/>
                    </a:cubicBezTo>
                    <a:cubicBezTo>
                      <a:pt x="51" y="27"/>
                      <a:pt x="48" y="28"/>
                      <a:pt x="47" y="29"/>
                    </a:cubicBezTo>
                    <a:cubicBezTo>
                      <a:pt x="46" y="29"/>
                      <a:pt x="44" y="31"/>
                      <a:pt x="44" y="32"/>
                    </a:cubicBezTo>
                    <a:cubicBezTo>
                      <a:pt x="43" y="32"/>
                      <a:pt x="42" y="33"/>
                      <a:pt x="42" y="34"/>
                    </a:cubicBezTo>
                    <a:cubicBezTo>
                      <a:pt x="37" y="36"/>
                      <a:pt x="38" y="33"/>
                      <a:pt x="35" y="37"/>
                    </a:cubicBezTo>
                    <a:cubicBezTo>
                      <a:pt x="34" y="38"/>
                      <a:pt x="33" y="37"/>
                      <a:pt x="33" y="39"/>
                    </a:cubicBezTo>
                    <a:cubicBezTo>
                      <a:pt x="33" y="41"/>
                      <a:pt x="30" y="40"/>
                      <a:pt x="27" y="42"/>
                    </a:cubicBezTo>
                    <a:cubicBezTo>
                      <a:pt x="27" y="45"/>
                      <a:pt x="29" y="49"/>
                      <a:pt x="24" y="48"/>
                    </a:cubicBezTo>
                    <a:cubicBezTo>
                      <a:pt x="25" y="50"/>
                      <a:pt x="23" y="57"/>
                      <a:pt x="26" y="57"/>
                    </a:cubicBezTo>
                    <a:cubicBezTo>
                      <a:pt x="25" y="58"/>
                      <a:pt x="23" y="59"/>
                      <a:pt x="21" y="60"/>
                    </a:cubicBezTo>
                    <a:cubicBezTo>
                      <a:pt x="20" y="63"/>
                      <a:pt x="25" y="63"/>
                      <a:pt x="24" y="66"/>
                    </a:cubicBezTo>
                    <a:cubicBezTo>
                      <a:pt x="24" y="66"/>
                      <a:pt x="22" y="66"/>
                      <a:pt x="23" y="67"/>
                    </a:cubicBezTo>
                    <a:cubicBezTo>
                      <a:pt x="23" y="67"/>
                      <a:pt x="25" y="69"/>
                      <a:pt x="24" y="69"/>
                    </a:cubicBezTo>
                    <a:cubicBezTo>
                      <a:pt x="25" y="69"/>
                      <a:pt x="26" y="67"/>
                      <a:pt x="26" y="67"/>
                    </a:cubicBezTo>
                    <a:cubicBezTo>
                      <a:pt x="27" y="68"/>
                      <a:pt x="27" y="71"/>
                      <a:pt x="30" y="70"/>
                    </a:cubicBezTo>
                    <a:cubicBezTo>
                      <a:pt x="31" y="73"/>
                      <a:pt x="28" y="73"/>
                      <a:pt x="29" y="76"/>
                    </a:cubicBezTo>
                    <a:cubicBezTo>
                      <a:pt x="24" y="76"/>
                      <a:pt x="20" y="76"/>
                      <a:pt x="15" y="76"/>
                    </a:cubicBezTo>
                    <a:cubicBezTo>
                      <a:pt x="15" y="75"/>
                      <a:pt x="18" y="74"/>
                      <a:pt x="17" y="73"/>
                    </a:cubicBezTo>
                    <a:cubicBezTo>
                      <a:pt x="16" y="72"/>
                      <a:pt x="14" y="72"/>
                      <a:pt x="13" y="72"/>
                    </a:cubicBezTo>
                    <a:cubicBezTo>
                      <a:pt x="12" y="71"/>
                      <a:pt x="10" y="69"/>
                      <a:pt x="10" y="69"/>
                    </a:cubicBezTo>
                    <a:cubicBezTo>
                      <a:pt x="9" y="68"/>
                      <a:pt x="7" y="69"/>
                      <a:pt x="7" y="69"/>
                    </a:cubicBezTo>
                    <a:cubicBezTo>
                      <a:pt x="5" y="67"/>
                      <a:pt x="5" y="69"/>
                      <a:pt x="2" y="69"/>
                    </a:cubicBezTo>
                    <a:cubicBezTo>
                      <a:pt x="2" y="65"/>
                      <a:pt x="0" y="63"/>
                      <a:pt x="1" y="58"/>
                    </a:cubicBezTo>
                    <a:cubicBezTo>
                      <a:pt x="5" y="63"/>
                      <a:pt x="1" y="53"/>
                      <a:pt x="8" y="55"/>
                    </a:cubicBezTo>
                    <a:cubicBezTo>
                      <a:pt x="9" y="54"/>
                      <a:pt x="7" y="54"/>
                      <a:pt x="7" y="54"/>
                    </a:cubicBezTo>
                    <a:cubicBezTo>
                      <a:pt x="7" y="52"/>
                      <a:pt x="11" y="52"/>
                      <a:pt x="8" y="51"/>
                    </a:cubicBezTo>
                    <a:cubicBezTo>
                      <a:pt x="9" y="49"/>
                      <a:pt x="13" y="49"/>
                      <a:pt x="15" y="48"/>
                    </a:cubicBezTo>
                    <a:cubicBezTo>
                      <a:pt x="14" y="45"/>
                      <a:pt x="20" y="43"/>
                      <a:pt x="15" y="42"/>
                    </a:cubicBezTo>
                    <a:cubicBezTo>
                      <a:pt x="16" y="40"/>
                      <a:pt x="18" y="41"/>
                      <a:pt x="20" y="40"/>
                    </a:cubicBezTo>
                    <a:cubicBezTo>
                      <a:pt x="20" y="38"/>
                      <a:pt x="21" y="37"/>
                      <a:pt x="23" y="36"/>
                    </a:cubicBezTo>
                    <a:cubicBezTo>
                      <a:pt x="20" y="33"/>
                      <a:pt x="24" y="33"/>
                      <a:pt x="23" y="29"/>
                    </a:cubicBezTo>
                    <a:cubicBezTo>
                      <a:pt x="29" y="29"/>
                      <a:pt x="31" y="25"/>
                      <a:pt x="35" y="24"/>
                    </a:cubicBezTo>
                    <a:cubicBezTo>
                      <a:pt x="37" y="25"/>
                      <a:pt x="35" y="22"/>
                      <a:pt x="36" y="21"/>
                    </a:cubicBezTo>
                    <a:cubicBezTo>
                      <a:pt x="37" y="21"/>
                      <a:pt x="38" y="22"/>
                      <a:pt x="38" y="23"/>
                    </a:cubicBezTo>
                    <a:cubicBezTo>
                      <a:pt x="39" y="22"/>
                      <a:pt x="40" y="20"/>
                      <a:pt x="41" y="20"/>
                    </a:cubicBezTo>
                    <a:cubicBezTo>
                      <a:pt x="41" y="19"/>
                      <a:pt x="43" y="18"/>
                      <a:pt x="42" y="17"/>
                    </a:cubicBezTo>
                    <a:cubicBezTo>
                      <a:pt x="45" y="17"/>
                      <a:pt x="47" y="17"/>
                      <a:pt x="50" y="15"/>
                    </a:cubicBezTo>
                    <a:cubicBezTo>
                      <a:pt x="52" y="14"/>
                      <a:pt x="53" y="15"/>
                      <a:pt x="58" y="14"/>
                    </a:cubicBezTo>
                    <a:cubicBezTo>
                      <a:pt x="60" y="13"/>
                      <a:pt x="59" y="13"/>
                      <a:pt x="60" y="12"/>
                    </a:cubicBezTo>
                    <a:cubicBezTo>
                      <a:pt x="62" y="12"/>
                      <a:pt x="63" y="14"/>
                      <a:pt x="63" y="14"/>
                    </a:cubicBezTo>
                    <a:cubicBezTo>
                      <a:pt x="65" y="13"/>
                      <a:pt x="62" y="11"/>
                      <a:pt x="64" y="11"/>
                    </a:cubicBezTo>
                    <a:cubicBezTo>
                      <a:pt x="65" y="11"/>
                      <a:pt x="66" y="11"/>
                      <a:pt x="66" y="11"/>
                    </a:cubicBezTo>
                    <a:cubicBezTo>
                      <a:pt x="67" y="10"/>
                      <a:pt x="72" y="10"/>
                      <a:pt x="76" y="9"/>
                    </a:cubicBezTo>
                    <a:cubicBezTo>
                      <a:pt x="79" y="9"/>
                      <a:pt x="78" y="9"/>
                      <a:pt x="79" y="8"/>
                    </a:cubicBezTo>
                    <a:cubicBezTo>
                      <a:pt x="79" y="8"/>
                      <a:pt x="81" y="6"/>
                      <a:pt x="81" y="6"/>
                    </a:cubicBezTo>
                    <a:cubicBezTo>
                      <a:pt x="85" y="4"/>
                      <a:pt x="87" y="9"/>
                      <a:pt x="87"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7" name="Freeform 24"/>
              <p:cNvSpPr/>
              <p:nvPr>
                <p:custDataLst>
                  <p:tags r:id="rId34"/>
                </p:custDataLst>
              </p:nvPr>
            </p:nvSpPr>
            <p:spPr bwMode="auto">
              <a:xfrm>
                <a:off x="6295924" y="1385994"/>
                <a:ext cx="30014" cy="13852"/>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9" y="1"/>
                      <a:pt x="10" y="1"/>
                      <a:pt x="11" y="1"/>
                    </a:cubicBezTo>
                    <a:cubicBezTo>
                      <a:pt x="11" y="5"/>
                      <a:pt x="0" y="0"/>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8" name="Freeform 25"/>
              <p:cNvSpPr/>
              <p:nvPr>
                <p:custDataLst>
                  <p:tags r:id="rId35"/>
                </p:custDataLst>
              </p:nvPr>
            </p:nvSpPr>
            <p:spPr bwMode="auto">
              <a:xfrm>
                <a:off x="4197040" y="1402155"/>
                <a:ext cx="90041" cy="68108"/>
              </a:xfrm>
              <a:custGeom>
                <a:avLst/>
                <a:gdLst>
                  <a:gd name="T0" fmla="*/ 9 w 33"/>
                  <a:gd name="T1" fmla="*/ 1 h 25"/>
                  <a:gd name="T2" fmla="*/ 11 w 33"/>
                  <a:gd name="T3" fmla="*/ 2 h 25"/>
                  <a:gd name="T4" fmla="*/ 20 w 33"/>
                  <a:gd name="T5" fmla="*/ 7 h 25"/>
                  <a:gd name="T6" fmla="*/ 24 w 33"/>
                  <a:gd name="T7" fmla="*/ 4 h 25"/>
                  <a:gd name="T8" fmla="*/ 33 w 33"/>
                  <a:gd name="T9" fmla="*/ 5 h 25"/>
                  <a:gd name="T10" fmla="*/ 30 w 33"/>
                  <a:gd name="T11" fmla="*/ 13 h 25"/>
                  <a:gd name="T12" fmla="*/ 18 w 33"/>
                  <a:gd name="T13" fmla="*/ 16 h 25"/>
                  <a:gd name="T14" fmla="*/ 18 w 33"/>
                  <a:gd name="T15" fmla="*/ 17 h 25"/>
                  <a:gd name="T16" fmla="*/ 15 w 33"/>
                  <a:gd name="T17" fmla="*/ 20 h 25"/>
                  <a:gd name="T18" fmla="*/ 11 w 33"/>
                  <a:gd name="T19" fmla="*/ 22 h 25"/>
                  <a:gd name="T20" fmla="*/ 5 w 33"/>
                  <a:gd name="T21" fmla="*/ 19 h 25"/>
                  <a:gd name="T22" fmla="*/ 0 w 33"/>
                  <a:gd name="T23" fmla="*/ 7 h 25"/>
                  <a:gd name="T24" fmla="*/ 9 w 33"/>
                  <a:gd name="T2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25">
                    <a:moveTo>
                      <a:pt x="9" y="1"/>
                    </a:moveTo>
                    <a:cubicBezTo>
                      <a:pt x="11" y="0"/>
                      <a:pt x="11" y="1"/>
                      <a:pt x="11" y="2"/>
                    </a:cubicBezTo>
                    <a:cubicBezTo>
                      <a:pt x="12" y="5"/>
                      <a:pt x="17" y="5"/>
                      <a:pt x="20" y="7"/>
                    </a:cubicBezTo>
                    <a:cubicBezTo>
                      <a:pt x="22" y="8"/>
                      <a:pt x="23" y="4"/>
                      <a:pt x="24" y="4"/>
                    </a:cubicBezTo>
                    <a:cubicBezTo>
                      <a:pt x="26" y="3"/>
                      <a:pt x="28" y="7"/>
                      <a:pt x="33" y="5"/>
                    </a:cubicBezTo>
                    <a:cubicBezTo>
                      <a:pt x="32" y="7"/>
                      <a:pt x="25" y="10"/>
                      <a:pt x="30" y="13"/>
                    </a:cubicBezTo>
                    <a:cubicBezTo>
                      <a:pt x="29" y="16"/>
                      <a:pt x="23" y="16"/>
                      <a:pt x="18" y="16"/>
                    </a:cubicBezTo>
                    <a:cubicBezTo>
                      <a:pt x="17" y="16"/>
                      <a:pt x="17" y="17"/>
                      <a:pt x="18" y="17"/>
                    </a:cubicBezTo>
                    <a:cubicBezTo>
                      <a:pt x="20" y="20"/>
                      <a:pt x="10" y="18"/>
                      <a:pt x="15" y="20"/>
                    </a:cubicBezTo>
                    <a:cubicBezTo>
                      <a:pt x="15" y="25"/>
                      <a:pt x="10" y="17"/>
                      <a:pt x="11" y="22"/>
                    </a:cubicBezTo>
                    <a:cubicBezTo>
                      <a:pt x="8" y="21"/>
                      <a:pt x="9" y="17"/>
                      <a:pt x="5" y="19"/>
                    </a:cubicBezTo>
                    <a:cubicBezTo>
                      <a:pt x="4" y="14"/>
                      <a:pt x="4" y="8"/>
                      <a:pt x="0" y="7"/>
                    </a:cubicBezTo>
                    <a:cubicBezTo>
                      <a:pt x="2" y="3"/>
                      <a:pt x="10" y="7"/>
                      <a:pt x="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9" name="Freeform 26"/>
              <p:cNvSpPr/>
              <p:nvPr>
                <p:custDataLst>
                  <p:tags r:id="rId36"/>
                </p:custDataLst>
              </p:nvPr>
            </p:nvSpPr>
            <p:spPr bwMode="auto">
              <a:xfrm>
                <a:off x="6001559" y="1413699"/>
                <a:ext cx="24242" cy="16161"/>
              </a:xfrm>
              <a:custGeom>
                <a:avLst/>
                <a:gdLst>
                  <a:gd name="T0" fmla="*/ 5 w 9"/>
                  <a:gd name="T1" fmla="*/ 0 h 6"/>
                  <a:gd name="T2" fmla="*/ 6 w 9"/>
                  <a:gd name="T3" fmla="*/ 6 h 6"/>
                  <a:gd name="T4" fmla="*/ 0 w 9"/>
                  <a:gd name="T5" fmla="*/ 4 h 6"/>
                  <a:gd name="T6" fmla="*/ 5 w 9"/>
                  <a:gd name="T7" fmla="*/ 0 h 6"/>
                </a:gdLst>
                <a:ahLst/>
                <a:cxnLst>
                  <a:cxn ang="0">
                    <a:pos x="T0" y="T1"/>
                  </a:cxn>
                  <a:cxn ang="0">
                    <a:pos x="T2" y="T3"/>
                  </a:cxn>
                  <a:cxn ang="0">
                    <a:pos x="T4" y="T5"/>
                  </a:cxn>
                  <a:cxn ang="0">
                    <a:pos x="T6" y="T7"/>
                  </a:cxn>
                </a:cxnLst>
                <a:rect l="0" t="0" r="r" b="b"/>
                <a:pathLst>
                  <a:path w="9" h="6">
                    <a:moveTo>
                      <a:pt x="5" y="0"/>
                    </a:moveTo>
                    <a:cubicBezTo>
                      <a:pt x="9" y="1"/>
                      <a:pt x="6" y="2"/>
                      <a:pt x="6" y="6"/>
                    </a:cubicBezTo>
                    <a:cubicBezTo>
                      <a:pt x="5" y="5"/>
                      <a:pt x="3" y="4"/>
                      <a:pt x="0" y="4"/>
                    </a:cubicBezTo>
                    <a:cubicBezTo>
                      <a:pt x="0" y="1"/>
                      <a:pt x="5" y="3"/>
                      <a:pt x="5"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0" name="Freeform 27"/>
              <p:cNvSpPr/>
              <p:nvPr>
                <p:custDataLst>
                  <p:tags r:id="rId37"/>
                </p:custDataLst>
              </p:nvPr>
            </p:nvSpPr>
            <p:spPr bwMode="auto">
              <a:xfrm>
                <a:off x="4295162" y="1413699"/>
                <a:ext cx="41557" cy="34631"/>
              </a:xfrm>
              <a:custGeom>
                <a:avLst/>
                <a:gdLst>
                  <a:gd name="T0" fmla="*/ 0 w 15"/>
                  <a:gd name="T1" fmla="*/ 4 h 13"/>
                  <a:gd name="T2" fmla="*/ 15 w 15"/>
                  <a:gd name="T3" fmla="*/ 7 h 13"/>
                  <a:gd name="T4" fmla="*/ 9 w 15"/>
                  <a:gd name="T5" fmla="*/ 13 h 13"/>
                  <a:gd name="T6" fmla="*/ 6 w 15"/>
                  <a:gd name="T7" fmla="*/ 10 h 13"/>
                  <a:gd name="T8" fmla="*/ 3 w 15"/>
                  <a:gd name="T9" fmla="*/ 10 h 13"/>
                  <a:gd name="T10" fmla="*/ 0 w 15"/>
                  <a:gd name="T11" fmla="*/ 4 h 13"/>
                </a:gdLst>
                <a:ahLst/>
                <a:cxnLst>
                  <a:cxn ang="0">
                    <a:pos x="T0" y="T1"/>
                  </a:cxn>
                  <a:cxn ang="0">
                    <a:pos x="T2" y="T3"/>
                  </a:cxn>
                  <a:cxn ang="0">
                    <a:pos x="T4" y="T5"/>
                  </a:cxn>
                  <a:cxn ang="0">
                    <a:pos x="T6" y="T7"/>
                  </a:cxn>
                  <a:cxn ang="0">
                    <a:pos x="T8" y="T9"/>
                  </a:cxn>
                  <a:cxn ang="0">
                    <a:pos x="T10" y="T11"/>
                  </a:cxn>
                </a:cxnLst>
                <a:rect l="0" t="0" r="r" b="b"/>
                <a:pathLst>
                  <a:path w="15" h="13">
                    <a:moveTo>
                      <a:pt x="0" y="4"/>
                    </a:moveTo>
                    <a:cubicBezTo>
                      <a:pt x="4" y="0"/>
                      <a:pt x="13" y="4"/>
                      <a:pt x="15" y="7"/>
                    </a:cubicBezTo>
                    <a:cubicBezTo>
                      <a:pt x="14" y="11"/>
                      <a:pt x="8" y="8"/>
                      <a:pt x="9" y="13"/>
                    </a:cubicBezTo>
                    <a:cubicBezTo>
                      <a:pt x="7" y="13"/>
                      <a:pt x="7" y="11"/>
                      <a:pt x="6" y="10"/>
                    </a:cubicBezTo>
                    <a:cubicBezTo>
                      <a:pt x="5" y="10"/>
                      <a:pt x="3" y="11"/>
                      <a:pt x="3" y="10"/>
                    </a:cubicBezTo>
                    <a:cubicBezTo>
                      <a:pt x="1" y="8"/>
                      <a:pt x="3" y="5"/>
                      <a:pt x="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1" name="Freeform 28"/>
              <p:cNvSpPr/>
              <p:nvPr>
                <p:custDataLst>
                  <p:tags r:id="rId38"/>
                </p:custDataLst>
              </p:nvPr>
            </p:nvSpPr>
            <p:spPr bwMode="auto">
              <a:xfrm>
                <a:off x="4347109" y="1424088"/>
                <a:ext cx="62336" cy="33477"/>
              </a:xfrm>
              <a:custGeom>
                <a:avLst/>
                <a:gdLst>
                  <a:gd name="T0" fmla="*/ 2 w 23"/>
                  <a:gd name="T1" fmla="*/ 2 h 12"/>
                  <a:gd name="T2" fmla="*/ 5 w 23"/>
                  <a:gd name="T3" fmla="*/ 2 h 12"/>
                  <a:gd name="T4" fmla="*/ 12 w 23"/>
                  <a:gd name="T5" fmla="*/ 5 h 12"/>
                  <a:gd name="T6" fmla="*/ 20 w 23"/>
                  <a:gd name="T7" fmla="*/ 8 h 12"/>
                  <a:gd name="T8" fmla="*/ 22 w 23"/>
                  <a:gd name="T9" fmla="*/ 11 h 12"/>
                  <a:gd name="T10" fmla="*/ 5 w 23"/>
                  <a:gd name="T11" fmla="*/ 8 h 12"/>
                  <a:gd name="T12" fmla="*/ 2 w 23"/>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3" h="12">
                    <a:moveTo>
                      <a:pt x="2" y="2"/>
                    </a:moveTo>
                    <a:cubicBezTo>
                      <a:pt x="3" y="2"/>
                      <a:pt x="4" y="2"/>
                      <a:pt x="5" y="2"/>
                    </a:cubicBezTo>
                    <a:cubicBezTo>
                      <a:pt x="9" y="0"/>
                      <a:pt x="9" y="4"/>
                      <a:pt x="12" y="5"/>
                    </a:cubicBezTo>
                    <a:cubicBezTo>
                      <a:pt x="15" y="5"/>
                      <a:pt x="17" y="6"/>
                      <a:pt x="20" y="8"/>
                    </a:cubicBezTo>
                    <a:cubicBezTo>
                      <a:pt x="21" y="9"/>
                      <a:pt x="23" y="8"/>
                      <a:pt x="22" y="11"/>
                    </a:cubicBezTo>
                    <a:cubicBezTo>
                      <a:pt x="14" y="12"/>
                      <a:pt x="11" y="8"/>
                      <a:pt x="5" y="8"/>
                    </a:cubicBezTo>
                    <a:cubicBezTo>
                      <a:pt x="7" y="3"/>
                      <a:pt x="0" y="6"/>
                      <a:pt x="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2" name="Freeform 29"/>
              <p:cNvSpPr/>
              <p:nvPr>
                <p:custDataLst>
                  <p:tags r:id="rId39"/>
                </p:custDataLst>
              </p:nvPr>
            </p:nvSpPr>
            <p:spPr bwMode="auto">
              <a:xfrm>
                <a:off x="6273991" y="1476035"/>
                <a:ext cx="103894" cy="84270"/>
              </a:xfrm>
              <a:custGeom>
                <a:avLst/>
                <a:gdLst>
                  <a:gd name="T0" fmla="*/ 13 w 38"/>
                  <a:gd name="T1" fmla="*/ 6 h 31"/>
                  <a:gd name="T2" fmla="*/ 13 w 38"/>
                  <a:gd name="T3" fmla="*/ 5 h 31"/>
                  <a:gd name="T4" fmla="*/ 29 w 38"/>
                  <a:gd name="T5" fmla="*/ 0 h 31"/>
                  <a:gd name="T6" fmla="*/ 32 w 38"/>
                  <a:gd name="T7" fmla="*/ 6 h 31"/>
                  <a:gd name="T8" fmla="*/ 29 w 38"/>
                  <a:gd name="T9" fmla="*/ 11 h 31"/>
                  <a:gd name="T10" fmla="*/ 37 w 38"/>
                  <a:gd name="T11" fmla="*/ 12 h 31"/>
                  <a:gd name="T12" fmla="*/ 38 w 38"/>
                  <a:gd name="T13" fmla="*/ 24 h 31"/>
                  <a:gd name="T14" fmla="*/ 34 w 38"/>
                  <a:gd name="T15" fmla="*/ 24 h 31"/>
                  <a:gd name="T16" fmla="*/ 34 w 38"/>
                  <a:gd name="T17" fmla="*/ 27 h 31"/>
                  <a:gd name="T18" fmla="*/ 29 w 38"/>
                  <a:gd name="T19" fmla="*/ 27 h 31"/>
                  <a:gd name="T20" fmla="*/ 25 w 38"/>
                  <a:gd name="T21" fmla="*/ 30 h 31"/>
                  <a:gd name="T22" fmla="*/ 20 w 38"/>
                  <a:gd name="T23" fmla="*/ 26 h 31"/>
                  <a:gd name="T24" fmla="*/ 16 w 38"/>
                  <a:gd name="T25" fmla="*/ 21 h 31"/>
                  <a:gd name="T26" fmla="*/ 13 w 38"/>
                  <a:gd name="T27" fmla="*/ 18 h 31"/>
                  <a:gd name="T28" fmla="*/ 5 w 38"/>
                  <a:gd name="T29" fmla="*/ 17 h 31"/>
                  <a:gd name="T30" fmla="*/ 1 w 38"/>
                  <a:gd name="T31" fmla="*/ 14 h 31"/>
                  <a:gd name="T32" fmla="*/ 16 w 38"/>
                  <a:gd name="T33" fmla="*/ 15 h 31"/>
                  <a:gd name="T34" fmla="*/ 17 w 38"/>
                  <a:gd name="T35" fmla="*/ 9 h 31"/>
                  <a:gd name="T36" fmla="*/ 11 w 38"/>
                  <a:gd name="T37" fmla="*/ 5 h 31"/>
                  <a:gd name="T38" fmla="*/ 13 w 38"/>
                  <a:gd name="T39"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 h="31">
                    <a:moveTo>
                      <a:pt x="13" y="6"/>
                    </a:moveTo>
                    <a:cubicBezTo>
                      <a:pt x="15" y="6"/>
                      <a:pt x="14" y="5"/>
                      <a:pt x="13" y="5"/>
                    </a:cubicBezTo>
                    <a:cubicBezTo>
                      <a:pt x="16" y="1"/>
                      <a:pt x="27" y="5"/>
                      <a:pt x="29" y="0"/>
                    </a:cubicBezTo>
                    <a:cubicBezTo>
                      <a:pt x="31" y="1"/>
                      <a:pt x="32" y="4"/>
                      <a:pt x="32" y="6"/>
                    </a:cubicBezTo>
                    <a:cubicBezTo>
                      <a:pt x="33" y="10"/>
                      <a:pt x="29" y="8"/>
                      <a:pt x="29" y="11"/>
                    </a:cubicBezTo>
                    <a:cubicBezTo>
                      <a:pt x="30" y="15"/>
                      <a:pt x="33" y="13"/>
                      <a:pt x="37" y="12"/>
                    </a:cubicBezTo>
                    <a:cubicBezTo>
                      <a:pt x="38" y="18"/>
                      <a:pt x="37" y="18"/>
                      <a:pt x="38" y="24"/>
                    </a:cubicBezTo>
                    <a:cubicBezTo>
                      <a:pt x="37" y="25"/>
                      <a:pt x="34" y="23"/>
                      <a:pt x="34" y="24"/>
                    </a:cubicBezTo>
                    <a:cubicBezTo>
                      <a:pt x="33" y="25"/>
                      <a:pt x="34" y="27"/>
                      <a:pt x="34" y="27"/>
                    </a:cubicBezTo>
                    <a:cubicBezTo>
                      <a:pt x="32" y="28"/>
                      <a:pt x="30" y="27"/>
                      <a:pt x="29" y="27"/>
                    </a:cubicBezTo>
                    <a:cubicBezTo>
                      <a:pt x="27" y="28"/>
                      <a:pt x="27" y="30"/>
                      <a:pt x="25" y="30"/>
                    </a:cubicBezTo>
                    <a:cubicBezTo>
                      <a:pt x="21" y="31"/>
                      <a:pt x="21" y="27"/>
                      <a:pt x="20" y="26"/>
                    </a:cubicBezTo>
                    <a:cubicBezTo>
                      <a:pt x="19" y="24"/>
                      <a:pt x="14" y="25"/>
                      <a:pt x="16" y="21"/>
                    </a:cubicBezTo>
                    <a:cubicBezTo>
                      <a:pt x="13" y="22"/>
                      <a:pt x="13" y="20"/>
                      <a:pt x="13" y="18"/>
                    </a:cubicBezTo>
                    <a:cubicBezTo>
                      <a:pt x="10" y="19"/>
                      <a:pt x="8" y="18"/>
                      <a:pt x="5" y="17"/>
                    </a:cubicBezTo>
                    <a:cubicBezTo>
                      <a:pt x="3" y="16"/>
                      <a:pt x="0" y="17"/>
                      <a:pt x="1" y="14"/>
                    </a:cubicBezTo>
                    <a:cubicBezTo>
                      <a:pt x="7" y="13"/>
                      <a:pt x="9" y="16"/>
                      <a:pt x="16" y="15"/>
                    </a:cubicBezTo>
                    <a:cubicBezTo>
                      <a:pt x="18" y="15"/>
                      <a:pt x="17" y="12"/>
                      <a:pt x="17" y="9"/>
                    </a:cubicBezTo>
                    <a:cubicBezTo>
                      <a:pt x="18" y="5"/>
                      <a:pt x="9" y="11"/>
                      <a:pt x="11" y="5"/>
                    </a:cubicBezTo>
                    <a:cubicBezTo>
                      <a:pt x="13" y="5"/>
                      <a:pt x="13" y="5"/>
                      <a:pt x="13"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3" name="Freeform 30"/>
              <p:cNvSpPr/>
              <p:nvPr>
                <p:custDataLst>
                  <p:tags r:id="rId40"/>
                </p:custDataLst>
              </p:nvPr>
            </p:nvSpPr>
            <p:spPr bwMode="auto">
              <a:xfrm>
                <a:off x="6639927" y="1484115"/>
                <a:ext cx="62336" cy="30014"/>
              </a:xfrm>
              <a:custGeom>
                <a:avLst/>
                <a:gdLst>
                  <a:gd name="T0" fmla="*/ 0 w 23"/>
                  <a:gd name="T1" fmla="*/ 2 h 11"/>
                  <a:gd name="T2" fmla="*/ 6 w 23"/>
                  <a:gd name="T3" fmla="*/ 0 h 11"/>
                  <a:gd name="T4" fmla="*/ 23 w 23"/>
                  <a:gd name="T5" fmla="*/ 5 h 11"/>
                  <a:gd name="T6" fmla="*/ 21 w 23"/>
                  <a:gd name="T7" fmla="*/ 11 h 11"/>
                  <a:gd name="T8" fmla="*/ 5 w 23"/>
                  <a:gd name="T9" fmla="*/ 5 h 11"/>
                  <a:gd name="T10" fmla="*/ 0 w 23"/>
                  <a:gd name="T11" fmla="*/ 2 h 11"/>
                </a:gdLst>
                <a:ahLst/>
                <a:cxnLst>
                  <a:cxn ang="0">
                    <a:pos x="T0" y="T1"/>
                  </a:cxn>
                  <a:cxn ang="0">
                    <a:pos x="T2" y="T3"/>
                  </a:cxn>
                  <a:cxn ang="0">
                    <a:pos x="T4" y="T5"/>
                  </a:cxn>
                  <a:cxn ang="0">
                    <a:pos x="T6" y="T7"/>
                  </a:cxn>
                  <a:cxn ang="0">
                    <a:pos x="T8" y="T9"/>
                  </a:cxn>
                  <a:cxn ang="0">
                    <a:pos x="T10" y="T11"/>
                  </a:cxn>
                </a:cxnLst>
                <a:rect l="0" t="0" r="r" b="b"/>
                <a:pathLst>
                  <a:path w="23" h="11">
                    <a:moveTo>
                      <a:pt x="0" y="2"/>
                    </a:moveTo>
                    <a:cubicBezTo>
                      <a:pt x="1" y="0"/>
                      <a:pt x="4" y="0"/>
                      <a:pt x="6" y="0"/>
                    </a:cubicBezTo>
                    <a:cubicBezTo>
                      <a:pt x="12" y="1"/>
                      <a:pt x="18" y="4"/>
                      <a:pt x="23" y="5"/>
                    </a:cubicBezTo>
                    <a:cubicBezTo>
                      <a:pt x="23" y="8"/>
                      <a:pt x="21" y="8"/>
                      <a:pt x="21" y="11"/>
                    </a:cubicBezTo>
                    <a:cubicBezTo>
                      <a:pt x="13" y="10"/>
                      <a:pt x="10" y="9"/>
                      <a:pt x="5" y="5"/>
                    </a:cubicBezTo>
                    <a:cubicBezTo>
                      <a:pt x="4" y="4"/>
                      <a:pt x="3" y="1"/>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4" name="Freeform 31"/>
              <p:cNvSpPr/>
              <p:nvPr>
                <p:custDataLst>
                  <p:tags r:id="rId41"/>
                </p:custDataLst>
              </p:nvPr>
            </p:nvSpPr>
            <p:spPr bwMode="auto">
              <a:xfrm>
                <a:off x="4254759" y="1484115"/>
                <a:ext cx="40403" cy="16161"/>
              </a:xfrm>
              <a:custGeom>
                <a:avLst/>
                <a:gdLst>
                  <a:gd name="T0" fmla="*/ 15 w 15"/>
                  <a:gd name="T1" fmla="*/ 5 h 6"/>
                  <a:gd name="T2" fmla="*/ 0 w 15"/>
                  <a:gd name="T3" fmla="*/ 3 h 6"/>
                  <a:gd name="T4" fmla="*/ 5 w 15"/>
                  <a:gd name="T5" fmla="*/ 0 h 6"/>
                  <a:gd name="T6" fmla="*/ 15 w 15"/>
                  <a:gd name="T7" fmla="*/ 5 h 6"/>
                </a:gdLst>
                <a:ahLst/>
                <a:cxnLst>
                  <a:cxn ang="0">
                    <a:pos x="T0" y="T1"/>
                  </a:cxn>
                  <a:cxn ang="0">
                    <a:pos x="T2" y="T3"/>
                  </a:cxn>
                  <a:cxn ang="0">
                    <a:pos x="T4" y="T5"/>
                  </a:cxn>
                  <a:cxn ang="0">
                    <a:pos x="T6" y="T7"/>
                  </a:cxn>
                </a:cxnLst>
                <a:rect l="0" t="0" r="r" b="b"/>
                <a:pathLst>
                  <a:path w="15" h="6">
                    <a:moveTo>
                      <a:pt x="15" y="5"/>
                    </a:moveTo>
                    <a:cubicBezTo>
                      <a:pt x="13" y="6"/>
                      <a:pt x="4" y="5"/>
                      <a:pt x="0" y="3"/>
                    </a:cubicBezTo>
                    <a:cubicBezTo>
                      <a:pt x="0" y="1"/>
                      <a:pt x="5" y="3"/>
                      <a:pt x="5" y="0"/>
                    </a:cubicBezTo>
                    <a:cubicBezTo>
                      <a:pt x="8" y="2"/>
                      <a:pt x="15" y="0"/>
                      <a:pt x="15"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5" name="Freeform 32"/>
              <p:cNvSpPr/>
              <p:nvPr>
                <p:custDataLst>
                  <p:tags r:id="rId42"/>
                </p:custDataLst>
              </p:nvPr>
            </p:nvSpPr>
            <p:spPr bwMode="auto">
              <a:xfrm>
                <a:off x="7084361" y="1574156"/>
                <a:ext cx="34631" cy="21933"/>
              </a:xfrm>
              <a:custGeom>
                <a:avLst/>
                <a:gdLst>
                  <a:gd name="T0" fmla="*/ 12 w 13"/>
                  <a:gd name="T1" fmla="*/ 6 h 8"/>
                  <a:gd name="T2" fmla="*/ 0 w 13"/>
                  <a:gd name="T3" fmla="*/ 3 h 8"/>
                  <a:gd name="T4" fmla="*/ 12 w 13"/>
                  <a:gd name="T5" fmla="*/ 6 h 8"/>
                </a:gdLst>
                <a:ahLst/>
                <a:cxnLst>
                  <a:cxn ang="0">
                    <a:pos x="T0" y="T1"/>
                  </a:cxn>
                  <a:cxn ang="0">
                    <a:pos x="T2" y="T3"/>
                  </a:cxn>
                  <a:cxn ang="0">
                    <a:pos x="T4" y="T5"/>
                  </a:cxn>
                </a:cxnLst>
                <a:rect l="0" t="0" r="r" b="b"/>
                <a:pathLst>
                  <a:path w="13" h="8">
                    <a:moveTo>
                      <a:pt x="12" y="6"/>
                    </a:moveTo>
                    <a:cubicBezTo>
                      <a:pt x="6" y="8"/>
                      <a:pt x="6" y="2"/>
                      <a:pt x="0" y="3"/>
                    </a:cubicBezTo>
                    <a:cubicBezTo>
                      <a:pt x="3" y="0"/>
                      <a:pt x="13" y="2"/>
                      <a:pt x="12"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6" name="Freeform 33"/>
              <p:cNvSpPr/>
              <p:nvPr>
                <p:custDataLst>
                  <p:tags r:id="rId43"/>
                </p:custDataLst>
              </p:nvPr>
            </p:nvSpPr>
            <p:spPr bwMode="auto">
              <a:xfrm>
                <a:off x="7062428" y="1596090"/>
                <a:ext cx="46175" cy="27705"/>
              </a:xfrm>
              <a:custGeom>
                <a:avLst/>
                <a:gdLst>
                  <a:gd name="T0" fmla="*/ 17 w 17"/>
                  <a:gd name="T1" fmla="*/ 5 h 10"/>
                  <a:gd name="T2" fmla="*/ 2 w 17"/>
                  <a:gd name="T3" fmla="*/ 5 h 10"/>
                  <a:gd name="T4" fmla="*/ 7 w 17"/>
                  <a:gd name="T5" fmla="*/ 1 h 10"/>
                  <a:gd name="T6" fmla="*/ 17 w 17"/>
                  <a:gd name="T7" fmla="*/ 5 h 10"/>
                </a:gdLst>
                <a:ahLst/>
                <a:cxnLst>
                  <a:cxn ang="0">
                    <a:pos x="T0" y="T1"/>
                  </a:cxn>
                  <a:cxn ang="0">
                    <a:pos x="T2" y="T3"/>
                  </a:cxn>
                  <a:cxn ang="0">
                    <a:pos x="T4" y="T5"/>
                  </a:cxn>
                  <a:cxn ang="0">
                    <a:pos x="T6" y="T7"/>
                  </a:cxn>
                </a:cxnLst>
                <a:rect l="0" t="0" r="r" b="b"/>
                <a:pathLst>
                  <a:path w="17" h="10">
                    <a:moveTo>
                      <a:pt x="17" y="5"/>
                    </a:moveTo>
                    <a:cubicBezTo>
                      <a:pt x="16" y="10"/>
                      <a:pt x="4" y="10"/>
                      <a:pt x="2" y="5"/>
                    </a:cubicBezTo>
                    <a:cubicBezTo>
                      <a:pt x="0" y="0"/>
                      <a:pt x="7" y="4"/>
                      <a:pt x="7" y="1"/>
                    </a:cubicBezTo>
                    <a:cubicBezTo>
                      <a:pt x="10" y="3"/>
                      <a:pt x="13" y="5"/>
                      <a:pt x="17"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7" name="Freeform 34"/>
              <p:cNvSpPr/>
              <p:nvPr>
                <p:custDataLst>
                  <p:tags r:id="rId44"/>
                </p:custDataLst>
              </p:nvPr>
            </p:nvSpPr>
            <p:spPr bwMode="auto">
              <a:xfrm>
                <a:off x="2729833" y="1615714"/>
                <a:ext cx="30014" cy="24242"/>
              </a:xfrm>
              <a:custGeom>
                <a:avLst/>
                <a:gdLst>
                  <a:gd name="T0" fmla="*/ 5 w 11"/>
                  <a:gd name="T1" fmla="*/ 0 h 9"/>
                  <a:gd name="T2" fmla="*/ 11 w 11"/>
                  <a:gd name="T3" fmla="*/ 6 h 9"/>
                  <a:gd name="T4" fmla="*/ 3 w 11"/>
                  <a:gd name="T5" fmla="*/ 9 h 9"/>
                  <a:gd name="T6" fmla="*/ 2 w 11"/>
                  <a:gd name="T7" fmla="*/ 1 h 9"/>
                  <a:gd name="T8" fmla="*/ 5 w 11"/>
                  <a:gd name="T9" fmla="*/ 0 h 9"/>
                </a:gdLst>
                <a:ahLst/>
                <a:cxnLst>
                  <a:cxn ang="0">
                    <a:pos x="T0" y="T1"/>
                  </a:cxn>
                  <a:cxn ang="0">
                    <a:pos x="T2" y="T3"/>
                  </a:cxn>
                  <a:cxn ang="0">
                    <a:pos x="T4" y="T5"/>
                  </a:cxn>
                  <a:cxn ang="0">
                    <a:pos x="T6" y="T7"/>
                  </a:cxn>
                  <a:cxn ang="0">
                    <a:pos x="T8" y="T9"/>
                  </a:cxn>
                </a:cxnLst>
                <a:rect l="0" t="0" r="r" b="b"/>
                <a:pathLst>
                  <a:path w="11" h="9">
                    <a:moveTo>
                      <a:pt x="5" y="0"/>
                    </a:moveTo>
                    <a:cubicBezTo>
                      <a:pt x="9" y="0"/>
                      <a:pt x="11" y="2"/>
                      <a:pt x="11" y="6"/>
                    </a:cubicBezTo>
                    <a:cubicBezTo>
                      <a:pt x="7" y="6"/>
                      <a:pt x="4" y="5"/>
                      <a:pt x="3" y="9"/>
                    </a:cubicBezTo>
                    <a:cubicBezTo>
                      <a:pt x="0" y="9"/>
                      <a:pt x="3" y="3"/>
                      <a:pt x="2" y="1"/>
                    </a:cubicBezTo>
                    <a:cubicBezTo>
                      <a:pt x="4" y="2"/>
                      <a:pt x="5" y="1"/>
                      <a:pt x="5"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8" name="Freeform 35"/>
              <p:cNvSpPr/>
              <p:nvPr>
                <p:custDataLst>
                  <p:tags r:id="rId45"/>
                </p:custDataLst>
              </p:nvPr>
            </p:nvSpPr>
            <p:spPr bwMode="auto">
              <a:xfrm>
                <a:off x="6183950" y="1628412"/>
                <a:ext cx="27705" cy="21933"/>
              </a:xfrm>
              <a:custGeom>
                <a:avLst/>
                <a:gdLst>
                  <a:gd name="T0" fmla="*/ 10 w 10"/>
                  <a:gd name="T1" fmla="*/ 7 h 8"/>
                  <a:gd name="T2" fmla="*/ 0 w 10"/>
                  <a:gd name="T3" fmla="*/ 8 h 8"/>
                  <a:gd name="T4" fmla="*/ 10 w 10"/>
                  <a:gd name="T5" fmla="*/ 7 h 8"/>
                </a:gdLst>
                <a:ahLst/>
                <a:cxnLst>
                  <a:cxn ang="0">
                    <a:pos x="T0" y="T1"/>
                  </a:cxn>
                  <a:cxn ang="0">
                    <a:pos x="T2" y="T3"/>
                  </a:cxn>
                  <a:cxn ang="0">
                    <a:pos x="T4" y="T5"/>
                  </a:cxn>
                </a:cxnLst>
                <a:rect l="0" t="0" r="r" b="b"/>
                <a:pathLst>
                  <a:path w="10" h="8">
                    <a:moveTo>
                      <a:pt x="10" y="7"/>
                    </a:moveTo>
                    <a:cubicBezTo>
                      <a:pt x="5" y="6"/>
                      <a:pt x="3" y="8"/>
                      <a:pt x="0" y="8"/>
                    </a:cubicBezTo>
                    <a:cubicBezTo>
                      <a:pt x="0" y="6"/>
                      <a:pt x="10" y="0"/>
                      <a:pt x="10"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9" name="Freeform 36"/>
              <p:cNvSpPr/>
              <p:nvPr>
                <p:custDataLst>
                  <p:tags r:id="rId46"/>
                </p:custDataLst>
              </p:nvPr>
            </p:nvSpPr>
            <p:spPr bwMode="auto">
              <a:xfrm>
                <a:off x="6691874" y="1648036"/>
                <a:ext cx="51947" cy="30014"/>
              </a:xfrm>
              <a:custGeom>
                <a:avLst/>
                <a:gdLst>
                  <a:gd name="T0" fmla="*/ 15 w 19"/>
                  <a:gd name="T1" fmla="*/ 1 h 11"/>
                  <a:gd name="T2" fmla="*/ 17 w 19"/>
                  <a:gd name="T3" fmla="*/ 10 h 11"/>
                  <a:gd name="T4" fmla="*/ 2 w 19"/>
                  <a:gd name="T5" fmla="*/ 7 h 11"/>
                  <a:gd name="T6" fmla="*/ 5 w 19"/>
                  <a:gd name="T7" fmla="*/ 1 h 11"/>
                  <a:gd name="T8" fmla="*/ 15 w 19"/>
                  <a:gd name="T9" fmla="*/ 1 h 11"/>
                </a:gdLst>
                <a:ahLst/>
                <a:cxnLst>
                  <a:cxn ang="0">
                    <a:pos x="T0" y="T1"/>
                  </a:cxn>
                  <a:cxn ang="0">
                    <a:pos x="T2" y="T3"/>
                  </a:cxn>
                  <a:cxn ang="0">
                    <a:pos x="T4" y="T5"/>
                  </a:cxn>
                  <a:cxn ang="0">
                    <a:pos x="T6" y="T7"/>
                  </a:cxn>
                  <a:cxn ang="0">
                    <a:pos x="T8" y="T9"/>
                  </a:cxn>
                </a:cxnLst>
                <a:rect l="0" t="0" r="r" b="b"/>
                <a:pathLst>
                  <a:path w="19" h="11">
                    <a:moveTo>
                      <a:pt x="15" y="1"/>
                    </a:moveTo>
                    <a:cubicBezTo>
                      <a:pt x="17" y="3"/>
                      <a:pt x="19" y="8"/>
                      <a:pt x="17" y="10"/>
                    </a:cubicBezTo>
                    <a:cubicBezTo>
                      <a:pt x="11" y="10"/>
                      <a:pt x="4" y="11"/>
                      <a:pt x="2" y="7"/>
                    </a:cubicBezTo>
                    <a:cubicBezTo>
                      <a:pt x="0" y="2"/>
                      <a:pt x="7" y="6"/>
                      <a:pt x="5" y="1"/>
                    </a:cubicBezTo>
                    <a:cubicBezTo>
                      <a:pt x="9" y="0"/>
                      <a:pt x="15" y="4"/>
                      <a:pt x="15"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0" name="Freeform 37"/>
              <p:cNvSpPr/>
              <p:nvPr>
                <p:custDataLst>
                  <p:tags r:id="rId47"/>
                </p:custDataLst>
              </p:nvPr>
            </p:nvSpPr>
            <p:spPr bwMode="auto">
              <a:xfrm>
                <a:off x="6674558" y="1732306"/>
                <a:ext cx="57719" cy="27705"/>
              </a:xfrm>
              <a:custGeom>
                <a:avLst/>
                <a:gdLst>
                  <a:gd name="T0" fmla="*/ 20 w 21"/>
                  <a:gd name="T1" fmla="*/ 4 h 10"/>
                  <a:gd name="T2" fmla="*/ 14 w 21"/>
                  <a:gd name="T3" fmla="*/ 7 h 10"/>
                  <a:gd name="T4" fmla="*/ 8 w 21"/>
                  <a:gd name="T5" fmla="*/ 9 h 10"/>
                  <a:gd name="T6" fmla="*/ 2 w 21"/>
                  <a:gd name="T7" fmla="*/ 7 h 10"/>
                  <a:gd name="T8" fmla="*/ 4 w 21"/>
                  <a:gd name="T9" fmla="*/ 3 h 10"/>
                  <a:gd name="T10" fmla="*/ 8 w 21"/>
                  <a:gd name="T11" fmla="*/ 0 h 10"/>
                  <a:gd name="T12" fmla="*/ 20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20" y="4"/>
                    </a:moveTo>
                    <a:cubicBezTo>
                      <a:pt x="21" y="9"/>
                      <a:pt x="16" y="7"/>
                      <a:pt x="14" y="7"/>
                    </a:cubicBezTo>
                    <a:cubicBezTo>
                      <a:pt x="14" y="7"/>
                      <a:pt x="9" y="10"/>
                      <a:pt x="8" y="9"/>
                    </a:cubicBezTo>
                    <a:cubicBezTo>
                      <a:pt x="7" y="7"/>
                      <a:pt x="4" y="8"/>
                      <a:pt x="2" y="7"/>
                    </a:cubicBezTo>
                    <a:cubicBezTo>
                      <a:pt x="0" y="3"/>
                      <a:pt x="9" y="4"/>
                      <a:pt x="4" y="3"/>
                    </a:cubicBezTo>
                    <a:cubicBezTo>
                      <a:pt x="4" y="1"/>
                      <a:pt x="8" y="2"/>
                      <a:pt x="8" y="0"/>
                    </a:cubicBezTo>
                    <a:cubicBezTo>
                      <a:pt x="12" y="1"/>
                      <a:pt x="17" y="2"/>
                      <a:pt x="2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1" name="Freeform 38"/>
              <p:cNvSpPr/>
              <p:nvPr>
                <p:custDataLst>
                  <p:tags r:id="rId48"/>
                </p:custDataLst>
              </p:nvPr>
            </p:nvSpPr>
            <p:spPr bwMode="auto">
              <a:xfrm>
                <a:off x="6674558" y="1776172"/>
                <a:ext cx="27705" cy="13852"/>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2" name="Freeform 39"/>
              <p:cNvSpPr/>
              <p:nvPr>
                <p:custDataLst>
                  <p:tags r:id="rId49"/>
                </p:custDataLst>
              </p:nvPr>
            </p:nvSpPr>
            <p:spPr bwMode="auto">
              <a:xfrm>
                <a:off x="6585672" y="1794642"/>
                <a:ext cx="32322" cy="19625"/>
              </a:xfrm>
              <a:custGeom>
                <a:avLst/>
                <a:gdLst>
                  <a:gd name="T0" fmla="*/ 10 w 12"/>
                  <a:gd name="T1" fmla="*/ 1 h 7"/>
                  <a:gd name="T2" fmla="*/ 11 w 12"/>
                  <a:gd name="T3" fmla="*/ 3 h 7"/>
                  <a:gd name="T4" fmla="*/ 6 w 12"/>
                  <a:gd name="T5" fmla="*/ 5 h 7"/>
                  <a:gd name="T6" fmla="*/ 0 w 12"/>
                  <a:gd name="T7" fmla="*/ 5 h 7"/>
                  <a:gd name="T8" fmla="*/ 10 w 12"/>
                  <a:gd name="T9" fmla="*/ 1 h 7"/>
                </a:gdLst>
                <a:ahLst/>
                <a:cxnLst>
                  <a:cxn ang="0">
                    <a:pos x="T0" y="T1"/>
                  </a:cxn>
                  <a:cxn ang="0">
                    <a:pos x="T2" y="T3"/>
                  </a:cxn>
                  <a:cxn ang="0">
                    <a:pos x="T4" y="T5"/>
                  </a:cxn>
                  <a:cxn ang="0">
                    <a:pos x="T6" y="T7"/>
                  </a:cxn>
                  <a:cxn ang="0">
                    <a:pos x="T8" y="T9"/>
                  </a:cxn>
                </a:cxnLst>
                <a:rect l="0" t="0" r="r" b="b"/>
                <a:pathLst>
                  <a:path w="12" h="7">
                    <a:moveTo>
                      <a:pt x="10" y="1"/>
                    </a:moveTo>
                    <a:cubicBezTo>
                      <a:pt x="10" y="2"/>
                      <a:pt x="10" y="3"/>
                      <a:pt x="11" y="3"/>
                    </a:cubicBezTo>
                    <a:cubicBezTo>
                      <a:pt x="12" y="6"/>
                      <a:pt x="7" y="4"/>
                      <a:pt x="6" y="5"/>
                    </a:cubicBezTo>
                    <a:cubicBezTo>
                      <a:pt x="4" y="7"/>
                      <a:pt x="5" y="5"/>
                      <a:pt x="0" y="5"/>
                    </a:cubicBezTo>
                    <a:cubicBezTo>
                      <a:pt x="2" y="3"/>
                      <a:pt x="4" y="0"/>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3" name="Freeform 40"/>
              <p:cNvSpPr/>
              <p:nvPr>
                <p:custDataLst>
                  <p:tags r:id="rId50"/>
                </p:custDataLst>
              </p:nvPr>
            </p:nvSpPr>
            <p:spPr bwMode="auto">
              <a:xfrm>
                <a:off x="6645699" y="1811957"/>
                <a:ext cx="12698" cy="21933"/>
              </a:xfrm>
              <a:custGeom>
                <a:avLst/>
                <a:gdLst>
                  <a:gd name="T0" fmla="*/ 1 w 5"/>
                  <a:gd name="T1" fmla="*/ 0 h 8"/>
                  <a:gd name="T2" fmla="*/ 4 w 5"/>
                  <a:gd name="T3" fmla="*/ 6 h 8"/>
                  <a:gd name="T4" fmla="*/ 1 w 5"/>
                  <a:gd name="T5" fmla="*/ 0 h 8"/>
                </a:gdLst>
                <a:ahLst/>
                <a:cxnLst>
                  <a:cxn ang="0">
                    <a:pos x="T0" y="T1"/>
                  </a:cxn>
                  <a:cxn ang="0">
                    <a:pos x="T2" y="T3"/>
                  </a:cxn>
                  <a:cxn ang="0">
                    <a:pos x="T4" y="T5"/>
                  </a:cxn>
                </a:cxnLst>
                <a:rect l="0" t="0" r="r" b="b"/>
                <a:pathLst>
                  <a:path w="5" h="8">
                    <a:moveTo>
                      <a:pt x="1" y="0"/>
                    </a:moveTo>
                    <a:cubicBezTo>
                      <a:pt x="4" y="1"/>
                      <a:pt x="5" y="3"/>
                      <a:pt x="4" y="6"/>
                    </a:cubicBezTo>
                    <a:cubicBezTo>
                      <a:pt x="0" y="8"/>
                      <a:pt x="2" y="3"/>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4" name="Freeform 41"/>
              <p:cNvSpPr/>
              <p:nvPr>
                <p:custDataLst>
                  <p:tags r:id="rId51"/>
                </p:custDataLst>
              </p:nvPr>
            </p:nvSpPr>
            <p:spPr bwMode="auto">
              <a:xfrm>
                <a:off x="1770548" y="1980495"/>
                <a:ext cx="73880" cy="87732"/>
              </a:xfrm>
              <a:custGeom>
                <a:avLst/>
                <a:gdLst>
                  <a:gd name="T0" fmla="*/ 10 w 27"/>
                  <a:gd name="T1" fmla="*/ 1 h 32"/>
                  <a:gd name="T2" fmla="*/ 12 w 27"/>
                  <a:gd name="T3" fmla="*/ 2 h 32"/>
                  <a:gd name="T4" fmla="*/ 22 w 27"/>
                  <a:gd name="T5" fmla="*/ 2 h 32"/>
                  <a:gd name="T6" fmla="*/ 26 w 27"/>
                  <a:gd name="T7" fmla="*/ 5 h 32"/>
                  <a:gd name="T8" fmla="*/ 25 w 27"/>
                  <a:gd name="T9" fmla="*/ 8 h 32"/>
                  <a:gd name="T10" fmla="*/ 22 w 27"/>
                  <a:gd name="T11" fmla="*/ 10 h 32"/>
                  <a:gd name="T12" fmla="*/ 25 w 27"/>
                  <a:gd name="T13" fmla="*/ 17 h 32"/>
                  <a:gd name="T14" fmla="*/ 23 w 27"/>
                  <a:gd name="T15" fmla="*/ 24 h 32"/>
                  <a:gd name="T16" fmla="*/ 16 w 27"/>
                  <a:gd name="T17" fmla="*/ 24 h 32"/>
                  <a:gd name="T18" fmla="*/ 15 w 27"/>
                  <a:gd name="T19" fmla="*/ 29 h 32"/>
                  <a:gd name="T20" fmla="*/ 12 w 27"/>
                  <a:gd name="T21" fmla="*/ 32 h 32"/>
                  <a:gd name="T22" fmla="*/ 3 w 27"/>
                  <a:gd name="T23" fmla="*/ 32 h 32"/>
                  <a:gd name="T24" fmla="*/ 6 w 27"/>
                  <a:gd name="T25" fmla="*/ 23 h 32"/>
                  <a:gd name="T26" fmla="*/ 6 w 27"/>
                  <a:gd name="T27" fmla="*/ 17 h 32"/>
                  <a:gd name="T28" fmla="*/ 3 w 27"/>
                  <a:gd name="T29" fmla="*/ 10 h 32"/>
                  <a:gd name="T30" fmla="*/ 9 w 27"/>
                  <a:gd name="T31" fmla="*/ 11 h 32"/>
                  <a:gd name="T32" fmla="*/ 10 w 27"/>
                  <a:gd name="T33"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32">
                    <a:moveTo>
                      <a:pt x="10" y="1"/>
                    </a:moveTo>
                    <a:cubicBezTo>
                      <a:pt x="11" y="0"/>
                      <a:pt x="11" y="1"/>
                      <a:pt x="12" y="2"/>
                    </a:cubicBezTo>
                    <a:cubicBezTo>
                      <a:pt x="12" y="5"/>
                      <a:pt x="18" y="1"/>
                      <a:pt x="22" y="2"/>
                    </a:cubicBezTo>
                    <a:cubicBezTo>
                      <a:pt x="23" y="4"/>
                      <a:pt x="24" y="5"/>
                      <a:pt x="26" y="5"/>
                    </a:cubicBezTo>
                    <a:cubicBezTo>
                      <a:pt x="27" y="7"/>
                      <a:pt x="26" y="8"/>
                      <a:pt x="25" y="8"/>
                    </a:cubicBezTo>
                    <a:cubicBezTo>
                      <a:pt x="25" y="10"/>
                      <a:pt x="23" y="9"/>
                      <a:pt x="22" y="10"/>
                    </a:cubicBezTo>
                    <a:cubicBezTo>
                      <a:pt x="22" y="13"/>
                      <a:pt x="25" y="14"/>
                      <a:pt x="25" y="17"/>
                    </a:cubicBezTo>
                    <a:cubicBezTo>
                      <a:pt x="25" y="19"/>
                      <a:pt x="23" y="21"/>
                      <a:pt x="23" y="24"/>
                    </a:cubicBezTo>
                    <a:cubicBezTo>
                      <a:pt x="21" y="24"/>
                      <a:pt x="18" y="24"/>
                      <a:pt x="16" y="24"/>
                    </a:cubicBezTo>
                    <a:cubicBezTo>
                      <a:pt x="14" y="24"/>
                      <a:pt x="15" y="28"/>
                      <a:pt x="15" y="29"/>
                    </a:cubicBezTo>
                    <a:cubicBezTo>
                      <a:pt x="14" y="30"/>
                      <a:pt x="10" y="29"/>
                      <a:pt x="12" y="32"/>
                    </a:cubicBezTo>
                    <a:cubicBezTo>
                      <a:pt x="9" y="32"/>
                      <a:pt x="6" y="32"/>
                      <a:pt x="3" y="32"/>
                    </a:cubicBezTo>
                    <a:cubicBezTo>
                      <a:pt x="4" y="29"/>
                      <a:pt x="0" y="22"/>
                      <a:pt x="6" y="23"/>
                    </a:cubicBezTo>
                    <a:cubicBezTo>
                      <a:pt x="6" y="19"/>
                      <a:pt x="3" y="20"/>
                      <a:pt x="6" y="17"/>
                    </a:cubicBezTo>
                    <a:cubicBezTo>
                      <a:pt x="7" y="12"/>
                      <a:pt x="2" y="14"/>
                      <a:pt x="3" y="10"/>
                    </a:cubicBezTo>
                    <a:cubicBezTo>
                      <a:pt x="6" y="9"/>
                      <a:pt x="7" y="11"/>
                      <a:pt x="9" y="11"/>
                    </a:cubicBezTo>
                    <a:cubicBezTo>
                      <a:pt x="12" y="10"/>
                      <a:pt x="9" y="4"/>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5" name="Freeform 42"/>
              <p:cNvSpPr/>
              <p:nvPr>
                <p:custDataLst>
                  <p:tags r:id="rId52"/>
                </p:custDataLst>
              </p:nvPr>
            </p:nvSpPr>
            <p:spPr bwMode="auto">
              <a:xfrm>
                <a:off x="5254680" y="1986268"/>
                <a:ext cx="21933" cy="18470"/>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7" y="2"/>
                      <a:pt x="6" y="3"/>
                    </a:cubicBezTo>
                    <a:cubicBezTo>
                      <a:pt x="4" y="6"/>
                      <a:pt x="3" y="7"/>
                      <a:pt x="0" y="5"/>
                    </a:cubicBezTo>
                    <a:cubicBezTo>
                      <a:pt x="1" y="2"/>
                      <a:pt x="4" y="1"/>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6" name="Freeform 43"/>
              <p:cNvSpPr/>
              <p:nvPr>
                <p:custDataLst>
                  <p:tags r:id="rId53"/>
                </p:custDataLst>
              </p:nvPr>
            </p:nvSpPr>
            <p:spPr bwMode="auto">
              <a:xfrm>
                <a:off x="5781074" y="2002429"/>
                <a:ext cx="26551" cy="40403"/>
              </a:xfrm>
              <a:custGeom>
                <a:avLst/>
                <a:gdLst>
                  <a:gd name="T0" fmla="*/ 3 w 10"/>
                  <a:gd name="T1" fmla="*/ 0 h 15"/>
                  <a:gd name="T2" fmla="*/ 10 w 10"/>
                  <a:gd name="T3" fmla="*/ 10 h 15"/>
                  <a:gd name="T4" fmla="*/ 4 w 10"/>
                  <a:gd name="T5" fmla="*/ 8 h 15"/>
                  <a:gd name="T6" fmla="*/ 3 w 10"/>
                  <a:gd name="T7" fmla="*/ 0 h 15"/>
                </a:gdLst>
                <a:ahLst/>
                <a:cxnLst>
                  <a:cxn ang="0">
                    <a:pos x="T0" y="T1"/>
                  </a:cxn>
                  <a:cxn ang="0">
                    <a:pos x="T2" y="T3"/>
                  </a:cxn>
                  <a:cxn ang="0">
                    <a:pos x="T4" y="T5"/>
                  </a:cxn>
                  <a:cxn ang="0">
                    <a:pos x="T6" y="T7"/>
                  </a:cxn>
                </a:cxnLst>
                <a:rect l="0" t="0" r="r" b="b"/>
                <a:pathLst>
                  <a:path w="10" h="15">
                    <a:moveTo>
                      <a:pt x="3" y="0"/>
                    </a:moveTo>
                    <a:cubicBezTo>
                      <a:pt x="5" y="3"/>
                      <a:pt x="6" y="9"/>
                      <a:pt x="10" y="10"/>
                    </a:cubicBezTo>
                    <a:cubicBezTo>
                      <a:pt x="8" y="15"/>
                      <a:pt x="4" y="10"/>
                      <a:pt x="4" y="8"/>
                    </a:cubicBezTo>
                    <a:cubicBezTo>
                      <a:pt x="0" y="7"/>
                      <a:pt x="1" y="2"/>
                      <a:pt x="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7" name="Freeform 44"/>
              <p:cNvSpPr/>
              <p:nvPr>
                <p:custDataLst>
                  <p:tags r:id="rId54"/>
                </p:custDataLst>
              </p:nvPr>
            </p:nvSpPr>
            <p:spPr bwMode="auto">
              <a:xfrm>
                <a:off x="4273229" y="1986268"/>
                <a:ext cx="41557" cy="188163"/>
              </a:xfrm>
              <a:custGeom>
                <a:avLst/>
                <a:gdLst>
                  <a:gd name="T0" fmla="*/ 5 w 15"/>
                  <a:gd name="T1" fmla="*/ 8 h 69"/>
                  <a:gd name="T2" fmla="*/ 8 w 15"/>
                  <a:gd name="T3" fmla="*/ 18 h 69"/>
                  <a:gd name="T4" fmla="*/ 9 w 15"/>
                  <a:gd name="T5" fmla="*/ 24 h 69"/>
                  <a:gd name="T6" fmla="*/ 9 w 15"/>
                  <a:gd name="T7" fmla="*/ 28 h 69"/>
                  <a:gd name="T8" fmla="*/ 11 w 15"/>
                  <a:gd name="T9" fmla="*/ 40 h 69"/>
                  <a:gd name="T10" fmla="*/ 15 w 15"/>
                  <a:gd name="T11" fmla="*/ 46 h 69"/>
                  <a:gd name="T12" fmla="*/ 9 w 15"/>
                  <a:gd name="T13" fmla="*/ 48 h 69"/>
                  <a:gd name="T14" fmla="*/ 9 w 15"/>
                  <a:gd name="T15" fmla="*/ 58 h 69"/>
                  <a:gd name="T16" fmla="*/ 7 w 15"/>
                  <a:gd name="T17" fmla="*/ 58 h 69"/>
                  <a:gd name="T18" fmla="*/ 9 w 15"/>
                  <a:gd name="T19" fmla="*/ 68 h 69"/>
                  <a:gd name="T20" fmla="*/ 2 w 15"/>
                  <a:gd name="T21" fmla="*/ 67 h 69"/>
                  <a:gd name="T22" fmla="*/ 4 w 15"/>
                  <a:gd name="T23" fmla="*/ 58 h 69"/>
                  <a:gd name="T24" fmla="*/ 1 w 15"/>
                  <a:gd name="T25" fmla="*/ 54 h 69"/>
                  <a:gd name="T26" fmla="*/ 4 w 15"/>
                  <a:gd name="T27" fmla="*/ 36 h 69"/>
                  <a:gd name="T28" fmla="*/ 1 w 15"/>
                  <a:gd name="T29" fmla="*/ 28 h 69"/>
                  <a:gd name="T30" fmla="*/ 1 w 15"/>
                  <a:gd name="T31" fmla="*/ 18 h 69"/>
                  <a:gd name="T32" fmla="*/ 5 w 15"/>
                  <a:gd name="T33" fmla="*/ 14 h 69"/>
                  <a:gd name="T34" fmla="*/ 7 w 15"/>
                  <a:gd name="T35" fmla="*/ 9 h 69"/>
                  <a:gd name="T36" fmla="*/ 5 w 15"/>
                  <a:gd name="T37" fmla="*/ 8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9">
                    <a:moveTo>
                      <a:pt x="5" y="8"/>
                    </a:moveTo>
                    <a:cubicBezTo>
                      <a:pt x="11" y="0"/>
                      <a:pt x="6" y="16"/>
                      <a:pt x="8" y="18"/>
                    </a:cubicBezTo>
                    <a:cubicBezTo>
                      <a:pt x="10" y="20"/>
                      <a:pt x="6" y="20"/>
                      <a:pt x="9" y="24"/>
                    </a:cubicBezTo>
                    <a:cubicBezTo>
                      <a:pt x="12" y="26"/>
                      <a:pt x="9" y="26"/>
                      <a:pt x="9" y="28"/>
                    </a:cubicBezTo>
                    <a:cubicBezTo>
                      <a:pt x="9" y="30"/>
                      <a:pt x="12" y="35"/>
                      <a:pt x="11" y="40"/>
                    </a:cubicBezTo>
                    <a:cubicBezTo>
                      <a:pt x="11" y="44"/>
                      <a:pt x="13" y="45"/>
                      <a:pt x="15" y="46"/>
                    </a:cubicBezTo>
                    <a:cubicBezTo>
                      <a:pt x="15" y="50"/>
                      <a:pt x="11" y="50"/>
                      <a:pt x="9" y="48"/>
                    </a:cubicBezTo>
                    <a:cubicBezTo>
                      <a:pt x="9" y="52"/>
                      <a:pt x="9" y="58"/>
                      <a:pt x="9" y="58"/>
                    </a:cubicBezTo>
                    <a:cubicBezTo>
                      <a:pt x="9" y="58"/>
                      <a:pt x="6" y="58"/>
                      <a:pt x="7" y="58"/>
                    </a:cubicBezTo>
                    <a:cubicBezTo>
                      <a:pt x="7" y="61"/>
                      <a:pt x="11" y="62"/>
                      <a:pt x="9" y="68"/>
                    </a:cubicBezTo>
                    <a:cubicBezTo>
                      <a:pt x="5" y="67"/>
                      <a:pt x="6" y="69"/>
                      <a:pt x="2" y="67"/>
                    </a:cubicBezTo>
                    <a:cubicBezTo>
                      <a:pt x="5" y="63"/>
                      <a:pt x="1" y="62"/>
                      <a:pt x="4" y="58"/>
                    </a:cubicBezTo>
                    <a:cubicBezTo>
                      <a:pt x="4" y="55"/>
                      <a:pt x="2" y="54"/>
                      <a:pt x="1" y="54"/>
                    </a:cubicBezTo>
                    <a:cubicBezTo>
                      <a:pt x="2" y="50"/>
                      <a:pt x="5" y="43"/>
                      <a:pt x="4" y="36"/>
                    </a:cubicBezTo>
                    <a:cubicBezTo>
                      <a:pt x="3" y="33"/>
                      <a:pt x="1" y="31"/>
                      <a:pt x="1" y="28"/>
                    </a:cubicBezTo>
                    <a:cubicBezTo>
                      <a:pt x="0" y="24"/>
                      <a:pt x="4" y="21"/>
                      <a:pt x="1" y="18"/>
                    </a:cubicBezTo>
                    <a:cubicBezTo>
                      <a:pt x="1" y="16"/>
                      <a:pt x="3" y="14"/>
                      <a:pt x="5" y="14"/>
                    </a:cubicBezTo>
                    <a:cubicBezTo>
                      <a:pt x="5" y="11"/>
                      <a:pt x="5" y="9"/>
                      <a:pt x="7" y="9"/>
                    </a:cubicBezTo>
                    <a:cubicBezTo>
                      <a:pt x="7" y="8"/>
                      <a:pt x="6" y="8"/>
                      <a:pt x="5" y="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8" name="Freeform 45"/>
              <p:cNvSpPr/>
              <p:nvPr>
                <p:custDataLst>
                  <p:tags r:id="rId55"/>
                </p:custDataLst>
              </p:nvPr>
            </p:nvSpPr>
            <p:spPr bwMode="auto">
              <a:xfrm>
                <a:off x="5222357" y="2004738"/>
                <a:ext cx="12698" cy="19625"/>
              </a:xfrm>
              <a:custGeom>
                <a:avLst/>
                <a:gdLst>
                  <a:gd name="T0" fmla="*/ 2 w 5"/>
                  <a:gd name="T1" fmla="*/ 1 h 7"/>
                  <a:gd name="T2" fmla="*/ 0 w 5"/>
                  <a:gd name="T3" fmla="*/ 5 h 7"/>
                  <a:gd name="T4" fmla="*/ 0 w 5"/>
                  <a:gd name="T5" fmla="*/ 2 h 7"/>
                  <a:gd name="T6" fmla="*/ 2 w 5"/>
                  <a:gd name="T7" fmla="*/ 1 h 7"/>
                </a:gdLst>
                <a:ahLst/>
                <a:cxnLst>
                  <a:cxn ang="0">
                    <a:pos x="T0" y="T1"/>
                  </a:cxn>
                  <a:cxn ang="0">
                    <a:pos x="T2" y="T3"/>
                  </a:cxn>
                  <a:cxn ang="0">
                    <a:pos x="T4" y="T5"/>
                  </a:cxn>
                  <a:cxn ang="0">
                    <a:pos x="T6" y="T7"/>
                  </a:cxn>
                </a:cxnLst>
                <a:rect l="0" t="0" r="r" b="b"/>
                <a:pathLst>
                  <a:path w="5" h="7">
                    <a:moveTo>
                      <a:pt x="2" y="1"/>
                    </a:moveTo>
                    <a:cubicBezTo>
                      <a:pt x="5" y="0"/>
                      <a:pt x="4" y="7"/>
                      <a:pt x="0" y="5"/>
                    </a:cubicBezTo>
                    <a:cubicBezTo>
                      <a:pt x="0" y="4"/>
                      <a:pt x="0" y="3"/>
                      <a:pt x="0" y="2"/>
                    </a:cubicBezTo>
                    <a:cubicBezTo>
                      <a:pt x="1" y="2"/>
                      <a:pt x="2" y="2"/>
                      <a:pt x="2"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9" name="Freeform 46"/>
              <p:cNvSpPr/>
              <p:nvPr>
                <p:custDataLst>
                  <p:tags r:id="rId56"/>
                </p:custDataLst>
              </p:nvPr>
            </p:nvSpPr>
            <p:spPr bwMode="auto">
              <a:xfrm>
                <a:off x="6988548" y="2070536"/>
                <a:ext cx="120055" cy="103894"/>
              </a:xfrm>
              <a:custGeom>
                <a:avLst/>
                <a:gdLst>
                  <a:gd name="T0" fmla="*/ 19 w 44"/>
                  <a:gd name="T1" fmla="*/ 0 h 38"/>
                  <a:gd name="T2" fmla="*/ 24 w 44"/>
                  <a:gd name="T3" fmla="*/ 3 h 38"/>
                  <a:gd name="T4" fmla="*/ 22 w 44"/>
                  <a:gd name="T5" fmla="*/ 9 h 38"/>
                  <a:gd name="T6" fmla="*/ 28 w 44"/>
                  <a:gd name="T7" fmla="*/ 12 h 38"/>
                  <a:gd name="T8" fmla="*/ 37 w 44"/>
                  <a:gd name="T9" fmla="*/ 15 h 38"/>
                  <a:gd name="T10" fmla="*/ 35 w 44"/>
                  <a:gd name="T11" fmla="*/ 21 h 38"/>
                  <a:gd name="T12" fmla="*/ 40 w 44"/>
                  <a:gd name="T13" fmla="*/ 23 h 38"/>
                  <a:gd name="T14" fmla="*/ 43 w 44"/>
                  <a:gd name="T15" fmla="*/ 27 h 38"/>
                  <a:gd name="T16" fmla="*/ 40 w 44"/>
                  <a:gd name="T17" fmla="*/ 34 h 38"/>
                  <a:gd name="T18" fmla="*/ 38 w 44"/>
                  <a:gd name="T19" fmla="*/ 31 h 38"/>
                  <a:gd name="T20" fmla="*/ 29 w 44"/>
                  <a:gd name="T21" fmla="*/ 31 h 38"/>
                  <a:gd name="T22" fmla="*/ 24 w 44"/>
                  <a:gd name="T23" fmla="*/ 37 h 38"/>
                  <a:gd name="T24" fmla="*/ 21 w 44"/>
                  <a:gd name="T25" fmla="*/ 33 h 38"/>
                  <a:gd name="T26" fmla="*/ 16 w 44"/>
                  <a:gd name="T27" fmla="*/ 31 h 38"/>
                  <a:gd name="T28" fmla="*/ 10 w 44"/>
                  <a:gd name="T29" fmla="*/ 27 h 38"/>
                  <a:gd name="T30" fmla="*/ 0 w 44"/>
                  <a:gd name="T31" fmla="*/ 28 h 38"/>
                  <a:gd name="T32" fmla="*/ 1 w 44"/>
                  <a:gd name="T33" fmla="*/ 23 h 38"/>
                  <a:gd name="T34" fmla="*/ 7 w 44"/>
                  <a:gd name="T35" fmla="*/ 20 h 38"/>
                  <a:gd name="T36" fmla="*/ 10 w 44"/>
                  <a:gd name="T37" fmla="*/ 14 h 38"/>
                  <a:gd name="T38" fmla="*/ 12 w 44"/>
                  <a:gd name="T39" fmla="*/ 6 h 38"/>
                  <a:gd name="T40" fmla="*/ 15 w 44"/>
                  <a:gd name="T41" fmla="*/ 6 h 38"/>
                  <a:gd name="T42" fmla="*/ 15 w 44"/>
                  <a:gd name="T43" fmla="*/ 3 h 38"/>
                  <a:gd name="T44" fmla="*/ 19 w 44"/>
                  <a:gd name="T45"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38">
                    <a:moveTo>
                      <a:pt x="19" y="0"/>
                    </a:moveTo>
                    <a:cubicBezTo>
                      <a:pt x="21" y="1"/>
                      <a:pt x="21" y="3"/>
                      <a:pt x="24" y="3"/>
                    </a:cubicBezTo>
                    <a:cubicBezTo>
                      <a:pt x="23" y="6"/>
                      <a:pt x="19" y="6"/>
                      <a:pt x="22" y="9"/>
                    </a:cubicBezTo>
                    <a:cubicBezTo>
                      <a:pt x="21" y="13"/>
                      <a:pt x="26" y="11"/>
                      <a:pt x="28" y="12"/>
                    </a:cubicBezTo>
                    <a:cubicBezTo>
                      <a:pt x="29" y="13"/>
                      <a:pt x="31" y="17"/>
                      <a:pt x="37" y="15"/>
                    </a:cubicBezTo>
                    <a:cubicBezTo>
                      <a:pt x="37" y="19"/>
                      <a:pt x="40" y="20"/>
                      <a:pt x="35" y="21"/>
                    </a:cubicBezTo>
                    <a:cubicBezTo>
                      <a:pt x="35" y="23"/>
                      <a:pt x="39" y="22"/>
                      <a:pt x="40" y="23"/>
                    </a:cubicBezTo>
                    <a:cubicBezTo>
                      <a:pt x="41" y="23"/>
                      <a:pt x="39" y="29"/>
                      <a:pt x="43" y="27"/>
                    </a:cubicBezTo>
                    <a:cubicBezTo>
                      <a:pt x="44" y="32"/>
                      <a:pt x="39" y="30"/>
                      <a:pt x="40" y="34"/>
                    </a:cubicBezTo>
                    <a:cubicBezTo>
                      <a:pt x="38" y="34"/>
                      <a:pt x="39" y="33"/>
                      <a:pt x="38" y="31"/>
                    </a:cubicBezTo>
                    <a:cubicBezTo>
                      <a:pt x="33" y="32"/>
                      <a:pt x="34" y="33"/>
                      <a:pt x="29" y="31"/>
                    </a:cubicBezTo>
                    <a:cubicBezTo>
                      <a:pt x="28" y="34"/>
                      <a:pt x="23" y="33"/>
                      <a:pt x="24" y="37"/>
                    </a:cubicBezTo>
                    <a:cubicBezTo>
                      <a:pt x="21" y="38"/>
                      <a:pt x="22" y="34"/>
                      <a:pt x="21" y="33"/>
                    </a:cubicBezTo>
                    <a:cubicBezTo>
                      <a:pt x="20" y="32"/>
                      <a:pt x="17" y="32"/>
                      <a:pt x="16" y="31"/>
                    </a:cubicBezTo>
                    <a:cubicBezTo>
                      <a:pt x="15" y="30"/>
                      <a:pt x="14" y="28"/>
                      <a:pt x="10" y="27"/>
                    </a:cubicBezTo>
                    <a:cubicBezTo>
                      <a:pt x="6" y="26"/>
                      <a:pt x="5" y="30"/>
                      <a:pt x="0" y="28"/>
                    </a:cubicBezTo>
                    <a:cubicBezTo>
                      <a:pt x="1" y="27"/>
                      <a:pt x="1" y="25"/>
                      <a:pt x="1" y="23"/>
                    </a:cubicBezTo>
                    <a:cubicBezTo>
                      <a:pt x="6" y="24"/>
                      <a:pt x="2" y="18"/>
                      <a:pt x="7" y="20"/>
                    </a:cubicBezTo>
                    <a:cubicBezTo>
                      <a:pt x="5" y="16"/>
                      <a:pt x="9" y="15"/>
                      <a:pt x="10" y="14"/>
                    </a:cubicBezTo>
                    <a:cubicBezTo>
                      <a:pt x="11" y="12"/>
                      <a:pt x="10" y="9"/>
                      <a:pt x="12" y="6"/>
                    </a:cubicBezTo>
                    <a:cubicBezTo>
                      <a:pt x="12" y="6"/>
                      <a:pt x="14" y="7"/>
                      <a:pt x="15" y="6"/>
                    </a:cubicBezTo>
                    <a:cubicBezTo>
                      <a:pt x="15" y="6"/>
                      <a:pt x="14" y="4"/>
                      <a:pt x="15" y="3"/>
                    </a:cubicBezTo>
                    <a:cubicBezTo>
                      <a:pt x="16" y="2"/>
                      <a:pt x="19" y="3"/>
                      <a:pt x="19"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0" name="Freeform 47"/>
              <p:cNvSpPr/>
              <p:nvPr>
                <p:custDataLst>
                  <p:tags r:id="rId57"/>
                </p:custDataLst>
              </p:nvPr>
            </p:nvSpPr>
            <p:spPr bwMode="auto">
              <a:xfrm>
                <a:off x="6922749" y="2102859"/>
                <a:ext cx="30014" cy="27705"/>
              </a:xfrm>
              <a:custGeom>
                <a:avLst/>
                <a:gdLst>
                  <a:gd name="T0" fmla="*/ 0 w 11"/>
                  <a:gd name="T1" fmla="*/ 0 h 10"/>
                  <a:gd name="T2" fmla="*/ 11 w 11"/>
                  <a:gd name="T3" fmla="*/ 5 h 10"/>
                  <a:gd name="T4" fmla="*/ 0 w 11"/>
                  <a:gd name="T5" fmla="*/ 0 h 10"/>
                </a:gdLst>
                <a:ahLst/>
                <a:cxnLst>
                  <a:cxn ang="0">
                    <a:pos x="T0" y="T1"/>
                  </a:cxn>
                  <a:cxn ang="0">
                    <a:pos x="T2" y="T3"/>
                  </a:cxn>
                  <a:cxn ang="0">
                    <a:pos x="T4" y="T5"/>
                  </a:cxn>
                </a:cxnLst>
                <a:rect l="0" t="0" r="r" b="b"/>
                <a:pathLst>
                  <a:path w="11" h="10">
                    <a:moveTo>
                      <a:pt x="0" y="0"/>
                    </a:moveTo>
                    <a:cubicBezTo>
                      <a:pt x="5" y="0"/>
                      <a:pt x="6" y="5"/>
                      <a:pt x="11" y="5"/>
                    </a:cubicBezTo>
                    <a:cubicBezTo>
                      <a:pt x="9" y="10"/>
                      <a:pt x="0" y="5"/>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1" name="Freeform 48"/>
              <p:cNvSpPr/>
              <p:nvPr>
                <p:custDataLst>
                  <p:tags r:id="rId58"/>
                </p:custDataLst>
              </p:nvPr>
            </p:nvSpPr>
            <p:spPr bwMode="auto">
              <a:xfrm>
                <a:off x="4260531" y="2204444"/>
                <a:ext cx="84270" cy="60027"/>
              </a:xfrm>
              <a:custGeom>
                <a:avLst/>
                <a:gdLst>
                  <a:gd name="T0" fmla="*/ 9 w 31"/>
                  <a:gd name="T1" fmla="*/ 0 h 22"/>
                  <a:gd name="T2" fmla="*/ 10 w 31"/>
                  <a:gd name="T3" fmla="*/ 2 h 22"/>
                  <a:gd name="T4" fmla="*/ 16 w 31"/>
                  <a:gd name="T5" fmla="*/ 8 h 22"/>
                  <a:gd name="T6" fmla="*/ 31 w 31"/>
                  <a:gd name="T7" fmla="*/ 6 h 22"/>
                  <a:gd name="T8" fmla="*/ 25 w 31"/>
                  <a:gd name="T9" fmla="*/ 15 h 22"/>
                  <a:gd name="T10" fmla="*/ 20 w 31"/>
                  <a:gd name="T11" fmla="*/ 14 h 22"/>
                  <a:gd name="T12" fmla="*/ 14 w 31"/>
                  <a:gd name="T13" fmla="*/ 17 h 22"/>
                  <a:gd name="T14" fmla="*/ 13 w 31"/>
                  <a:gd name="T15" fmla="*/ 21 h 22"/>
                  <a:gd name="T16" fmla="*/ 6 w 31"/>
                  <a:gd name="T17" fmla="*/ 18 h 22"/>
                  <a:gd name="T18" fmla="*/ 9 w 31"/>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22">
                    <a:moveTo>
                      <a:pt x="9" y="0"/>
                    </a:moveTo>
                    <a:cubicBezTo>
                      <a:pt x="10" y="0"/>
                      <a:pt x="10" y="1"/>
                      <a:pt x="10" y="2"/>
                    </a:cubicBezTo>
                    <a:cubicBezTo>
                      <a:pt x="10" y="5"/>
                      <a:pt x="16" y="4"/>
                      <a:pt x="16" y="8"/>
                    </a:cubicBezTo>
                    <a:cubicBezTo>
                      <a:pt x="21" y="6"/>
                      <a:pt x="25" y="8"/>
                      <a:pt x="31" y="6"/>
                    </a:cubicBezTo>
                    <a:cubicBezTo>
                      <a:pt x="31" y="11"/>
                      <a:pt x="25" y="11"/>
                      <a:pt x="25" y="15"/>
                    </a:cubicBezTo>
                    <a:cubicBezTo>
                      <a:pt x="22" y="15"/>
                      <a:pt x="22" y="14"/>
                      <a:pt x="20" y="14"/>
                    </a:cubicBezTo>
                    <a:cubicBezTo>
                      <a:pt x="17" y="13"/>
                      <a:pt x="15" y="20"/>
                      <a:pt x="14" y="17"/>
                    </a:cubicBezTo>
                    <a:cubicBezTo>
                      <a:pt x="13" y="17"/>
                      <a:pt x="13" y="19"/>
                      <a:pt x="13" y="21"/>
                    </a:cubicBezTo>
                    <a:cubicBezTo>
                      <a:pt x="9" y="22"/>
                      <a:pt x="9" y="13"/>
                      <a:pt x="6" y="18"/>
                    </a:cubicBezTo>
                    <a:cubicBezTo>
                      <a:pt x="0" y="14"/>
                      <a:pt x="4" y="3"/>
                      <a:pt x="9"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2" name="Freeform 49"/>
              <p:cNvSpPr/>
              <p:nvPr>
                <p:custDataLst>
                  <p:tags r:id="rId59"/>
                </p:custDataLst>
              </p:nvPr>
            </p:nvSpPr>
            <p:spPr bwMode="auto">
              <a:xfrm>
                <a:off x="4110462" y="2274861"/>
                <a:ext cx="162767" cy="145451"/>
              </a:xfrm>
              <a:custGeom>
                <a:avLst/>
                <a:gdLst>
                  <a:gd name="T0" fmla="*/ 53 w 60"/>
                  <a:gd name="T1" fmla="*/ 1 h 53"/>
                  <a:gd name="T2" fmla="*/ 58 w 60"/>
                  <a:gd name="T3" fmla="*/ 2 h 53"/>
                  <a:gd name="T4" fmla="*/ 58 w 60"/>
                  <a:gd name="T5" fmla="*/ 25 h 53"/>
                  <a:gd name="T6" fmla="*/ 56 w 60"/>
                  <a:gd name="T7" fmla="*/ 22 h 53"/>
                  <a:gd name="T8" fmla="*/ 56 w 60"/>
                  <a:gd name="T9" fmla="*/ 31 h 53"/>
                  <a:gd name="T10" fmla="*/ 53 w 60"/>
                  <a:gd name="T11" fmla="*/ 29 h 53"/>
                  <a:gd name="T12" fmla="*/ 53 w 60"/>
                  <a:gd name="T13" fmla="*/ 44 h 53"/>
                  <a:gd name="T14" fmla="*/ 50 w 60"/>
                  <a:gd name="T15" fmla="*/ 42 h 53"/>
                  <a:gd name="T16" fmla="*/ 46 w 60"/>
                  <a:gd name="T17" fmla="*/ 45 h 53"/>
                  <a:gd name="T18" fmla="*/ 43 w 60"/>
                  <a:gd name="T19" fmla="*/ 44 h 53"/>
                  <a:gd name="T20" fmla="*/ 37 w 60"/>
                  <a:gd name="T21" fmla="*/ 45 h 53"/>
                  <a:gd name="T22" fmla="*/ 29 w 60"/>
                  <a:gd name="T23" fmla="*/ 47 h 53"/>
                  <a:gd name="T24" fmla="*/ 26 w 60"/>
                  <a:gd name="T25" fmla="*/ 53 h 53"/>
                  <a:gd name="T26" fmla="*/ 21 w 60"/>
                  <a:gd name="T27" fmla="*/ 45 h 53"/>
                  <a:gd name="T28" fmla="*/ 18 w 60"/>
                  <a:gd name="T29" fmla="*/ 48 h 53"/>
                  <a:gd name="T30" fmla="*/ 15 w 60"/>
                  <a:gd name="T31" fmla="*/ 47 h 53"/>
                  <a:gd name="T32" fmla="*/ 0 w 60"/>
                  <a:gd name="T33" fmla="*/ 50 h 53"/>
                  <a:gd name="T34" fmla="*/ 1 w 60"/>
                  <a:gd name="T35" fmla="*/ 44 h 53"/>
                  <a:gd name="T36" fmla="*/ 4 w 60"/>
                  <a:gd name="T37" fmla="*/ 45 h 53"/>
                  <a:gd name="T38" fmla="*/ 6 w 60"/>
                  <a:gd name="T39" fmla="*/ 42 h 53"/>
                  <a:gd name="T40" fmla="*/ 26 w 60"/>
                  <a:gd name="T41" fmla="*/ 41 h 53"/>
                  <a:gd name="T42" fmla="*/ 29 w 60"/>
                  <a:gd name="T43" fmla="*/ 31 h 53"/>
                  <a:gd name="T44" fmla="*/ 32 w 60"/>
                  <a:gd name="T45" fmla="*/ 28 h 53"/>
                  <a:gd name="T46" fmla="*/ 41 w 60"/>
                  <a:gd name="T47" fmla="*/ 29 h 53"/>
                  <a:gd name="T48" fmla="*/ 41 w 60"/>
                  <a:gd name="T49" fmla="*/ 23 h 53"/>
                  <a:gd name="T50" fmla="*/ 43 w 60"/>
                  <a:gd name="T51" fmla="*/ 26 h 53"/>
                  <a:gd name="T52" fmla="*/ 44 w 60"/>
                  <a:gd name="T53" fmla="*/ 19 h 53"/>
                  <a:gd name="T54" fmla="*/ 49 w 60"/>
                  <a:gd name="T55" fmla="*/ 7 h 53"/>
                  <a:gd name="T56" fmla="*/ 53 w 60"/>
                  <a:gd name="T57" fmla="*/ 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52">
                    <a:moveTo>
                      <a:pt x="53" y="1"/>
                    </a:moveTo>
                    <a:cubicBezTo>
                      <a:pt x="56" y="0"/>
                      <a:pt x="56" y="2"/>
                      <a:pt x="58" y="2"/>
                    </a:cubicBezTo>
                    <a:cubicBezTo>
                      <a:pt x="57" y="13"/>
                      <a:pt x="60" y="18"/>
                      <a:pt x="58" y="25"/>
                    </a:cubicBezTo>
                    <a:cubicBezTo>
                      <a:pt x="56" y="25"/>
                      <a:pt x="56" y="23"/>
                      <a:pt x="56" y="22"/>
                    </a:cubicBezTo>
                    <a:cubicBezTo>
                      <a:pt x="52" y="23"/>
                      <a:pt x="57" y="28"/>
                      <a:pt x="56" y="31"/>
                    </a:cubicBezTo>
                    <a:cubicBezTo>
                      <a:pt x="55" y="30"/>
                      <a:pt x="55" y="29"/>
                      <a:pt x="53" y="29"/>
                    </a:cubicBezTo>
                    <a:cubicBezTo>
                      <a:pt x="53" y="34"/>
                      <a:pt x="53" y="39"/>
                      <a:pt x="53" y="44"/>
                    </a:cubicBezTo>
                    <a:cubicBezTo>
                      <a:pt x="52" y="44"/>
                      <a:pt x="52" y="42"/>
                      <a:pt x="50" y="42"/>
                    </a:cubicBezTo>
                    <a:cubicBezTo>
                      <a:pt x="47" y="41"/>
                      <a:pt x="47" y="45"/>
                      <a:pt x="46" y="45"/>
                    </a:cubicBezTo>
                    <a:cubicBezTo>
                      <a:pt x="45" y="46"/>
                      <a:pt x="44" y="44"/>
                      <a:pt x="43" y="44"/>
                    </a:cubicBezTo>
                    <a:cubicBezTo>
                      <a:pt x="42" y="44"/>
                      <a:pt x="38" y="45"/>
                      <a:pt x="37" y="45"/>
                    </a:cubicBezTo>
                    <a:cubicBezTo>
                      <a:pt x="36" y="45"/>
                      <a:pt x="33" y="48"/>
                      <a:pt x="29" y="47"/>
                    </a:cubicBezTo>
                    <a:cubicBezTo>
                      <a:pt x="27" y="47"/>
                      <a:pt x="29" y="52"/>
                      <a:pt x="26" y="53"/>
                    </a:cubicBezTo>
                    <a:cubicBezTo>
                      <a:pt x="23" y="52"/>
                      <a:pt x="21" y="50"/>
                      <a:pt x="21" y="45"/>
                    </a:cubicBezTo>
                    <a:cubicBezTo>
                      <a:pt x="18" y="44"/>
                      <a:pt x="18" y="48"/>
                      <a:pt x="18" y="48"/>
                    </a:cubicBezTo>
                    <a:cubicBezTo>
                      <a:pt x="16" y="49"/>
                      <a:pt x="15" y="47"/>
                      <a:pt x="15" y="47"/>
                    </a:cubicBezTo>
                    <a:cubicBezTo>
                      <a:pt x="10" y="48"/>
                      <a:pt x="4" y="52"/>
                      <a:pt x="0" y="50"/>
                    </a:cubicBezTo>
                    <a:cubicBezTo>
                      <a:pt x="1" y="48"/>
                      <a:pt x="1" y="46"/>
                      <a:pt x="1" y="44"/>
                    </a:cubicBezTo>
                    <a:cubicBezTo>
                      <a:pt x="3" y="43"/>
                      <a:pt x="4" y="45"/>
                      <a:pt x="4" y="45"/>
                    </a:cubicBezTo>
                    <a:cubicBezTo>
                      <a:pt x="6" y="45"/>
                      <a:pt x="5" y="42"/>
                      <a:pt x="6" y="42"/>
                    </a:cubicBezTo>
                    <a:cubicBezTo>
                      <a:pt x="11" y="42"/>
                      <a:pt x="20" y="43"/>
                      <a:pt x="26" y="41"/>
                    </a:cubicBezTo>
                    <a:cubicBezTo>
                      <a:pt x="24" y="34"/>
                      <a:pt x="31" y="36"/>
                      <a:pt x="29" y="31"/>
                    </a:cubicBezTo>
                    <a:cubicBezTo>
                      <a:pt x="32" y="33"/>
                      <a:pt x="33" y="32"/>
                      <a:pt x="32" y="28"/>
                    </a:cubicBezTo>
                    <a:cubicBezTo>
                      <a:pt x="35" y="31"/>
                      <a:pt x="38" y="26"/>
                      <a:pt x="41" y="29"/>
                    </a:cubicBezTo>
                    <a:cubicBezTo>
                      <a:pt x="42" y="28"/>
                      <a:pt x="40" y="24"/>
                      <a:pt x="41" y="23"/>
                    </a:cubicBezTo>
                    <a:cubicBezTo>
                      <a:pt x="43" y="22"/>
                      <a:pt x="43" y="26"/>
                      <a:pt x="43" y="26"/>
                    </a:cubicBezTo>
                    <a:cubicBezTo>
                      <a:pt x="44" y="26"/>
                      <a:pt x="48" y="25"/>
                      <a:pt x="44" y="19"/>
                    </a:cubicBezTo>
                    <a:cubicBezTo>
                      <a:pt x="50" y="17"/>
                      <a:pt x="47" y="11"/>
                      <a:pt x="49" y="7"/>
                    </a:cubicBezTo>
                    <a:cubicBezTo>
                      <a:pt x="50" y="5"/>
                      <a:pt x="55" y="4"/>
                      <a:pt x="5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3" name="Freeform 50"/>
              <p:cNvSpPr/>
              <p:nvPr>
                <p:custDataLst>
                  <p:tags r:id="rId60"/>
                </p:custDataLst>
              </p:nvPr>
            </p:nvSpPr>
            <p:spPr bwMode="auto">
              <a:xfrm>
                <a:off x="2078766" y="2286404"/>
                <a:ext cx="27705" cy="32322"/>
              </a:xfrm>
              <a:custGeom>
                <a:avLst/>
                <a:gdLst>
                  <a:gd name="T0" fmla="*/ 4 w 10"/>
                  <a:gd name="T1" fmla="*/ 0 h 12"/>
                  <a:gd name="T2" fmla="*/ 1 w 10"/>
                  <a:gd name="T3" fmla="*/ 10 h 12"/>
                  <a:gd name="T4" fmla="*/ 4 w 10"/>
                  <a:gd name="T5" fmla="*/ 0 h 12"/>
                </a:gdLst>
                <a:ahLst/>
                <a:cxnLst>
                  <a:cxn ang="0">
                    <a:pos x="T0" y="T1"/>
                  </a:cxn>
                  <a:cxn ang="0">
                    <a:pos x="T2" y="T3"/>
                  </a:cxn>
                  <a:cxn ang="0">
                    <a:pos x="T4" y="T5"/>
                  </a:cxn>
                </a:cxnLst>
                <a:rect l="0" t="0" r="r" b="b"/>
                <a:pathLst>
                  <a:path w="10" h="12">
                    <a:moveTo>
                      <a:pt x="4" y="0"/>
                    </a:moveTo>
                    <a:cubicBezTo>
                      <a:pt x="10" y="0"/>
                      <a:pt x="8" y="12"/>
                      <a:pt x="1" y="10"/>
                    </a:cubicBezTo>
                    <a:cubicBezTo>
                      <a:pt x="4" y="9"/>
                      <a:pt x="0" y="1"/>
                      <a:pt x="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4" name="Freeform 51"/>
              <p:cNvSpPr/>
              <p:nvPr>
                <p:custDataLst>
                  <p:tags r:id="rId61"/>
                </p:custDataLst>
              </p:nvPr>
            </p:nvSpPr>
            <p:spPr bwMode="auto">
              <a:xfrm>
                <a:off x="2149183" y="2332579"/>
                <a:ext cx="41557" cy="30014"/>
              </a:xfrm>
              <a:custGeom>
                <a:avLst/>
                <a:gdLst>
                  <a:gd name="T0" fmla="*/ 12 w 15"/>
                  <a:gd name="T1" fmla="*/ 2 h 11"/>
                  <a:gd name="T2" fmla="*/ 15 w 15"/>
                  <a:gd name="T3" fmla="*/ 10 h 11"/>
                  <a:gd name="T4" fmla="*/ 7 w 15"/>
                  <a:gd name="T5" fmla="*/ 10 h 11"/>
                  <a:gd name="T6" fmla="*/ 7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3"/>
                      <a:pt x="15" y="6"/>
                      <a:pt x="15" y="10"/>
                    </a:cubicBezTo>
                    <a:cubicBezTo>
                      <a:pt x="13" y="9"/>
                      <a:pt x="8" y="11"/>
                      <a:pt x="7" y="10"/>
                    </a:cubicBezTo>
                    <a:cubicBezTo>
                      <a:pt x="7" y="9"/>
                      <a:pt x="8" y="8"/>
                      <a:pt x="7" y="8"/>
                    </a:cubicBezTo>
                    <a:cubicBezTo>
                      <a:pt x="5" y="8"/>
                      <a:pt x="2" y="9"/>
                      <a:pt x="2" y="7"/>
                    </a:cubicBezTo>
                    <a:cubicBezTo>
                      <a:pt x="0" y="0"/>
                      <a:pt x="12" y="7"/>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5" name="Freeform 52"/>
              <p:cNvSpPr/>
              <p:nvPr>
                <p:custDataLst>
                  <p:tags r:id="rId62"/>
                </p:custDataLst>
              </p:nvPr>
            </p:nvSpPr>
            <p:spPr bwMode="auto">
              <a:xfrm>
                <a:off x="2477025" y="2390298"/>
                <a:ext cx="30014" cy="12698"/>
              </a:xfrm>
              <a:custGeom>
                <a:avLst/>
                <a:gdLst>
                  <a:gd name="T0" fmla="*/ 0 w 11"/>
                  <a:gd name="T1" fmla="*/ 5 h 5"/>
                  <a:gd name="T2" fmla="*/ 6 w 11"/>
                  <a:gd name="T3" fmla="*/ 0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0"/>
                    </a:cubicBezTo>
                    <a:cubicBezTo>
                      <a:pt x="11" y="0"/>
                      <a:pt x="8" y="3"/>
                      <a:pt x="5" y="2"/>
                    </a:cubicBezTo>
                    <a:cubicBezTo>
                      <a:pt x="3" y="3"/>
                      <a:pt x="3" y="5"/>
                      <a:pt x="0"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6" name="Freeform 53"/>
              <p:cNvSpPr/>
              <p:nvPr>
                <p:custDataLst>
                  <p:tags r:id="rId63"/>
                </p:custDataLst>
              </p:nvPr>
            </p:nvSpPr>
            <p:spPr bwMode="auto">
              <a:xfrm>
                <a:off x="4123160" y="2414539"/>
                <a:ext cx="30014" cy="18470"/>
              </a:xfrm>
              <a:custGeom>
                <a:avLst/>
                <a:gdLst>
                  <a:gd name="T0" fmla="*/ 10 w 11"/>
                  <a:gd name="T1" fmla="*/ 0 h 7"/>
                  <a:gd name="T2" fmla="*/ 7 w 11"/>
                  <a:gd name="T3" fmla="*/ 6 h 7"/>
                  <a:gd name="T4" fmla="*/ 1 w 11"/>
                  <a:gd name="T5" fmla="*/ 2 h 7"/>
                  <a:gd name="T6" fmla="*/ 10 w 11"/>
                  <a:gd name="T7" fmla="*/ 0 h 7"/>
                </a:gdLst>
                <a:ahLst/>
                <a:cxnLst>
                  <a:cxn ang="0">
                    <a:pos x="T0" y="T1"/>
                  </a:cxn>
                  <a:cxn ang="0">
                    <a:pos x="T2" y="T3"/>
                  </a:cxn>
                  <a:cxn ang="0">
                    <a:pos x="T4" y="T5"/>
                  </a:cxn>
                  <a:cxn ang="0">
                    <a:pos x="T6" y="T7"/>
                  </a:cxn>
                </a:cxnLst>
                <a:rect l="0" t="0" r="r" b="b"/>
                <a:pathLst>
                  <a:path w="11" h="7">
                    <a:moveTo>
                      <a:pt x="10" y="0"/>
                    </a:moveTo>
                    <a:cubicBezTo>
                      <a:pt x="11" y="5"/>
                      <a:pt x="5" y="1"/>
                      <a:pt x="7" y="6"/>
                    </a:cubicBezTo>
                    <a:cubicBezTo>
                      <a:pt x="3" y="7"/>
                      <a:pt x="0" y="6"/>
                      <a:pt x="1" y="2"/>
                    </a:cubicBezTo>
                    <a:cubicBezTo>
                      <a:pt x="5" y="6"/>
                      <a:pt x="5" y="0"/>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7" name="Freeform 54"/>
              <p:cNvSpPr/>
              <p:nvPr>
                <p:custDataLst>
                  <p:tags r:id="rId64"/>
                </p:custDataLst>
              </p:nvPr>
            </p:nvSpPr>
            <p:spPr bwMode="auto">
              <a:xfrm>
                <a:off x="4072368" y="2414539"/>
                <a:ext cx="42712" cy="46175"/>
              </a:xfrm>
              <a:custGeom>
                <a:avLst/>
                <a:gdLst>
                  <a:gd name="T0" fmla="*/ 14 w 16"/>
                  <a:gd name="T1" fmla="*/ 3 h 17"/>
                  <a:gd name="T2" fmla="*/ 14 w 16"/>
                  <a:gd name="T3" fmla="*/ 14 h 17"/>
                  <a:gd name="T4" fmla="*/ 5 w 16"/>
                  <a:gd name="T5" fmla="*/ 15 h 17"/>
                  <a:gd name="T6" fmla="*/ 0 w 16"/>
                  <a:gd name="T7" fmla="*/ 9 h 17"/>
                  <a:gd name="T8" fmla="*/ 14 w 16"/>
                  <a:gd name="T9" fmla="*/ 3 h 17"/>
                </a:gdLst>
                <a:ahLst/>
                <a:cxnLst>
                  <a:cxn ang="0">
                    <a:pos x="T0" y="T1"/>
                  </a:cxn>
                  <a:cxn ang="0">
                    <a:pos x="T2" y="T3"/>
                  </a:cxn>
                  <a:cxn ang="0">
                    <a:pos x="T4" y="T5"/>
                  </a:cxn>
                  <a:cxn ang="0">
                    <a:pos x="T6" y="T7"/>
                  </a:cxn>
                  <a:cxn ang="0">
                    <a:pos x="T8" y="T9"/>
                  </a:cxn>
                </a:cxnLst>
                <a:rect l="0" t="0" r="r" b="b"/>
                <a:pathLst>
                  <a:path w="16" h="17">
                    <a:moveTo>
                      <a:pt x="14" y="3"/>
                    </a:moveTo>
                    <a:cubicBezTo>
                      <a:pt x="16" y="8"/>
                      <a:pt x="9" y="11"/>
                      <a:pt x="14" y="14"/>
                    </a:cubicBezTo>
                    <a:cubicBezTo>
                      <a:pt x="14" y="17"/>
                      <a:pt x="8" y="14"/>
                      <a:pt x="5" y="15"/>
                    </a:cubicBezTo>
                    <a:cubicBezTo>
                      <a:pt x="5" y="9"/>
                      <a:pt x="6" y="7"/>
                      <a:pt x="0" y="9"/>
                    </a:cubicBezTo>
                    <a:cubicBezTo>
                      <a:pt x="0" y="2"/>
                      <a:pt x="8" y="0"/>
                      <a:pt x="14"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8" name="Freeform 55"/>
              <p:cNvSpPr/>
              <p:nvPr>
                <p:custDataLst>
                  <p:tags r:id="rId65"/>
                </p:custDataLst>
              </p:nvPr>
            </p:nvSpPr>
            <p:spPr bwMode="auto">
              <a:xfrm>
                <a:off x="3918837" y="2574997"/>
                <a:ext cx="27705" cy="41557"/>
              </a:xfrm>
              <a:custGeom>
                <a:avLst/>
                <a:gdLst>
                  <a:gd name="T0" fmla="*/ 9 w 10"/>
                  <a:gd name="T1" fmla="*/ 7 h 15"/>
                  <a:gd name="T2" fmla="*/ 6 w 10"/>
                  <a:gd name="T3" fmla="*/ 15 h 15"/>
                  <a:gd name="T4" fmla="*/ 0 w 10"/>
                  <a:gd name="T5" fmla="*/ 15 h 15"/>
                  <a:gd name="T6" fmla="*/ 2 w 10"/>
                  <a:gd name="T7" fmla="*/ 5 h 15"/>
                  <a:gd name="T8" fmla="*/ 9 w 10"/>
                  <a:gd name="T9" fmla="*/ 7 h 15"/>
                </a:gdLst>
                <a:ahLst/>
                <a:cxnLst>
                  <a:cxn ang="0">
                    <a:pos x="T0" y="T1"/>
                  </a:cxn>
                  <a:cxn ang="0">
                    <a:pos x="T2" y="T3"/>
                  </a:cxn>
                  <a:cxn ang="0">
                    <a:pos x="T4" y="T5"/>
                  </a:cxn>
                  <a:cxn ang="0">
                    <a:pos x="T6" y="T7"/>
                  </a:cxn>
                  <a:cxn ang="0">
                    <a:pos x="T8" y="T9"/>
                  </a:cxn>
                </a:cxnLst>
                <a:rect l="0" t="0" r="r" b="b"/>
                <a:pathLst>
                  <a:path w="10" h="15">
                    <a:moveTo>
                      <a:pt x="9" y="7"/>
                    </a:moveTo>
                    <a:cubicBezTo>
                      <a:pt x="9" y="11"/>
                      <a:pt x="4" y="9"/>
                      <a:pt x="6" y="15"/>
                    </a:cubicBezTo>
                    <a:cubicBezTo>
                      <a:pt x="4" y="15"/>
                      <a:pt x="2" y="15"/>
                      <a:pt x="0" y="15"/>
                    </a:cubicBezTo>
                    <a:cubicBezTo>
                      <a:pt x="1" y="13"/>
                      <a:pt x="5" y="7"/>
                      <a:pt x="2" y="5"/>
                    </a:cubicBezTo>
                    <a:cubicBezTo>
                      <a:pt x="3" y="2"/>
                      <a:pt x="10" y="0"/>
                      <a:pt x="9"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9" name="Freeform 56"/>
              <p:cNvSpPr/>
              <p:nvPr>
                <p:custDataLst>
                  <p:tags r:id="rId66"/>
                </p:custDataLst>
              </p:nvPr>
            </p:nvSpPr>
            <p:spPr bwMode="auto">
              <a:xfrm>
                <a:off x="6149319" y="2594621"/>
                <a:ext cx="16161" cy="13852"/>
              </a:xfrm>
              <a:custGeom>
                <a:avLst/>
                <a:gdLst>
                  <a:gd name="T0" fmla="*/ 0 w 6"/>
                  <a:gd name="T1" fmla="*/ 2 h 5"/>
                  <a:gd name="T2" fmla="*/ 5 w 6"/>
                  <a:gd name="T3" fmla="*/ 1 h 5"/>
                  <a:gd name="T4" fmla="*/ 4 w 6"/>
                  <a:gd name="T5" fmla="*/ 5 h 5"/>
                  <a:gd name="T6" fmla="*/ 1 w 6"/>
                  <a:gd name="T7" fmla="*/ 5 h 5"/>
                  <a:gd name="T8" fmla="*/ 0 w 6"/>
                  <a:gd name="T9" fmla="*/ 2 h 5"/>
                </a:gdLst>
                <a:ahLst/>
                <a:cxnLst>
                  <a:cxn ang="0">
                    <a:pos x="T0" y="T1"/>
                  </a:cxn>
                  <a:cxn ang="0">
                    <a:pos x="T2" y="T3"/>
                  </a:cxn>
                  <a:cxn ang="0">
                    <a:pos x="T4" y="T5"/>
                  </a:cxn>
                  <a:cxn ang="0">
                    <a:pos x="T6" y="T7"/>
                  </a:cxn>
                  <a:cxn ang="0">
                    <a:pos x="T8" y="T9"/>
                  </a:cxn>
                </a:cxnLst>
                <a:rect l="0" t="0" r="r" b="b"/>
                <a:pathLst>
                  <a:path w="6" h="5">
                    <a:moveTo>
                      <a:pt x="0" y="2"/>
                    </a:moveTo>
                    <a:cubicBezTo>
                      <a:pt x="0" y="0"/>
                      <a:pt x="3" y="1"/>
                      <a:pt x="5" y="1"/>
                    </a:cubicBezTo>
                    <a:cubicBezTo>
                      <a:pt x="6" y="3"/>
                      <a:pt x="4" y="3"/>
                      <a:pt x="4" y="5"/>
                    </a:cubicBezTo>
                    <a:cubicBezTo>
                      <a:pt x="3" y="5"/>
                      <a:pt x="2" y="5"/>
                      <a:pt x="1" y="5"/>
                    </a:cubicBezTo>
                    <a:cubicBezTo>
                      <a:pt x="1" y="4"/>
                      <a:pt x="1" y="3"/>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0" name="Freeform 57"/>
              <p:cNvSpPr/>
              <p:nvPr>
                <p:custDataLst>
                  <p:tags r:id="rId67"/>
                </p:custDataLst>
              </p:nvPr>
            </p:nvSpPr>
            <p:spPr bwMode="auto">
              <a:xfrm>
                <a:off x="6576437" y="2608474"/>
                <a:ext cx="163921" cy="64645"/>
              </a:xfrm>
              <a:custGeom>
                <a:avLst/>
                <a:gdLst>
                  <a:gd name="T0" fmla="*/ 59 w 60"/>
                  <a:gd name="T1" fmla="*/ 17 h 24"/>
                  <a:gd name="T2" fmla="*/ 46 w 60"/>
                  <a:gd name="T3" fmla="*/ 21 h 24"/>
                  <a:gd name="T4" fmla="*/ 43 w 60"/>
                  <a:gd name="T5" fmla="*/ 14 h 24"/>
                  <a:gd name="T6" fmla="*/ 26 w 60"/>
                  <a:gd name="T7" fmla="*/ 11 h 24"/>
                  <a:gd name="T8" fmla="*/ 25 w 60"/>
                  <a:gd name="T9" fmla="*/ 6 h 24"/>
                  <a:gd name="T10" fmla="*/ 10 w 60"/>
                  <a:gd name="T11" fmla="*/ 6 h 24"/>
                  <a:gd name="T12" fmla="*/ 0 w 60"/>
                  <a:gd name="T13" fmla="*/ 9 h 24"/>
                  <a:gd name="T14" fmla="*/ 6 w 60"/>
                  <a:gd name="T15" fmla="*/ 2 h 24"/>
                  <a:gd name="T16" fmla="*/ 19 w 60"/>
                  <a:gd name="T17" fmla="*/ 0 h 24"/>
                  <a:gd name="T18" fmla="*/ 23 w 60"/>
                  <a:gd name="T19" fmla="*/ 3 h 24"/>
                  <a:gd name="T20" fmla="*/ 28 w 60"/>
                  <a:gd name="T21" fmla="*/ 5 h 24"/>
                  <a:gd name="T22" fmla="*/ 40 w 60"/>
                  <a:gd name="T23" fmla="*/ 6 h 24"/>
                  <a:gd name="T24" fmla="*/ 44 w 60"/>
                  <a:gd name="T25" fmla="*/ 14 h 24"/>
                  <a:gd name="T26" fmla="*/ 49 w 60"/>
                  <a:gd name="T27" fmla="*/ 15 h 24"/>
                  <a:gd name="T28" fmla="*/ 59 w 60"/>
                  <a:gd name="T29"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24">
                    <a:moveTo>
                      <a:pt x="59" y="17"/>
                    </a:moveTo>
                    <a:cubicBezTo>
                      <a:pt x="60" y="24"/>
                      <a:pt x="47" y="16"/>
                      <a:pt x="46" y="21"/>
                    </a:cubicBezTo>
                    <a:cubicBezTo>
                      <a:pt x="43" y="21"/>
                      <a:pt x="45" y="15"/>
                      <a:pt x="43" y="14"/>
                    </a:cubicBezTo>
                    <a:cubicBezTo>
                      <a:pt x="38" y="12"/>
                      <a:pt x="32" y="12"/>
                      <a:pt x="26" y="11"/>
                    </a:cubicBezTo>
                    <a:cubicBezTo>
                      <a:pt x="26" y="10"/>
                      <a:pt x="25" y="8"/>
                      <a:pt x="25" y="6"/>
                    </a:cubicBezTo>
                    <a:cubicBezTo>
                      <a:pt x="19" y="7"/>
                      <a:pt x="15" y="6"/>
                      <a:pt x="10" y="6"/>
                    </a:cubicBezTo>
                    <a:cubicBezTo>
                      <a:pt x="6" y="7"/>
                      <a:pt x="4" y="11"/>
                      <a:pt x="0" y="9"/>
                    </a:cubicBezTo>
                    <a:cubicBezTo>
                      <a:pt x="0" y="5"/>
                      <a:pt x="6" y="7"/>
                      <a:pt x="6" y="2"/>
                    </a:cubicBezTo>
                    <a:cubicBezTo>
                      <a:pt x="10" y="1"/>
                      <a:pt x="17" y="4"/>
                      <a:pt x="19" y="0"/>
                    </a:cubicBezTo>
                    <a:cubicBezTo>
                      <a:pt x="25" y="2"/>
                      <a:pt x="17" y="2"/>
                      <a:pt x="23" y="3"/>
                    </a:cubicBezTo>
                    <a:cubicBezTo>
                      <a:pt x="23" y="3"/>
                      <a:pt x="28" y="5"/>
                      <a:pt x="28" y="5"/>
                    </a:cubicBezTo>
                    <a:cubicBezTo>
                      <a:pt x="29" y="6"/>
                      <a:pt x="34" y="7"/>
                      <a:pt x="40" y="6"/>
                    </a:cubicBezTo>
                    <a:cubicBezTo>
                      <a:pt x="38" y="12"/>
                      <a:pt x="47" y="7"/>
                      <a:pt x="44" y="14"/>
                    </a:cubicBezTo>
                    <a:cubicBezTo>
                      <a:pt x="46" y="12"/>
                      <a:pt x="48" y="12"/>
                      <a:pt x="49" y="15"/>
                    </a:cubicBezTo>
                    <a:cubicBezTo>
                      <a:pt x="52" y="16"/>
                      <a:pt x="58" y="13"/>
                      <a:pt x="59" y="1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1" name="Freeform 58"/>
              <p:cNvSpPr/>
              <p:nvPr>
                <p:custDataLst>
                  <p:tags r:id="rId68"/>
                </p:custDataLst>
              </p:nvPr>
            </p:nvSpPr>
            <p:spPr bwMode="auto">
              <a:xfrm>
                <a:off x="6770372" y="2665039"/>
                <a:ext cx="68108" cy="38095"/>
              </a:xfrm>
              <a:custGeom>
                <a:avLst/>
                <a:gdLst>
                  <a:gd name="T0" fmla="*/ 1 w 25"/>
                  <a:gd name="T1" fmla="*/ 0 h 14"/>
                  <a:gd name="T2" fmla="*/ 13 w 25"/>
                  <a:gd name="T3" fmla="*/ 2 h 14"/>
                  <a:gd name="T4" fmla="*/ 19 w 25"/>
                  <a:gd name="T5" fmla="*/ 3 h 14"/>
                  <a:gd name="T6" fmla="*/ 25 w 25"/>
                  <a:gd name="T7" fmla="*/ 6 h 14"/>
                  <a:gd name="T8" fmla="*/ 4 w 25"/>
                  <a:gd name="T9" fmla="*/ 9 h 14"/>
                  <a:gd name="T10" fmla="*/ 7 w 25"/>
                  <a:gd name="T11" fmla="*/ 8 h 14"/>
                  <a:gd name="T12" fmla="*/ 1 w 25"/>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5" h="14">
                    <a:moveTo>
                      <a:pt x="1" y="0"/>
                    </a:moveTo>
                    <a:cubicBezTo>
                      <a:pt x="4" y="2"/>
                      <a:pt x="9" y="1"/>
                      <a:pt x="13" y="2"/>
                    </a:cubicBezTo>
                    <a:cubicBezTo>
                      <a:pt x="14" y="2"/>
                      <a:pt x="18" y="7"/>
                      <a:pt x="19" y="3"/>
                    </a:cubicBezTo>
                    <a:cubicBezTo>
                      <a:pt x="21" y="4"/>
                      <a:pt x="20" y="8"/>
                      <a:pt x="25" y="6"/>
                    </a:cubicBezTo>
                    <a:cubicBezTo>
                      <a:pt x="24" y="14"/>
                      <a:pt x="9" y="10"/>
                      <a:pt x="4" y="9"/>
                    </a:cubicBezTo>
                    <a:cubicBezTo>
                      <a:pt x="3" y="8"/>
                      <a:pt x="7" y="8"/>
                      <a:pt x="7" y="8"/>
                    </a:cubicBezTo>
                    <a:cubicBezTo>
                      <a:pt x="7" y="5"/>
                      <a:pt x="0" y="5"/>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2" name="Freeform 59"/>
              <p:cNvSpPr/>
              <p:nvPr>
                <p:custDataLst>
                  <p:tags r:id="rId69"/>
                </p:custDataLst>
              </p:nvPr>
            </p:nvSpPr>
            <p:spPr bwMode="auto">
              <a:xfrm>
                <a:off x="3728365" y="2670810"/>
                <a:ext cx="32322" cy="24242"/>
              </a:xfrm>
              <a:custGeom>
                <a:avLst/>
                <a:gdLst>
                  <a:gd name="T0" fmla="*/ 11 w 12"/>
                  <a:gd name="T1" fmla="*/ 0 h 9"/>
                  <a:gd name="T2" fmla="*/ 8 w 12"/>
                  <a:gd name="T3" fmla="*/ 9 h 9"/>
                  <a:gd name="T4" fmla="*/ 0 w 12"/>
                  <a:gd name="T5" fmla="*/ 3 h 9"/>
                  <a:gd name="T6" fmla="*/ 3 w 12"/>
                  <a:gd name="T7" fmla="*/ 0 h 9"/>
                  <a:gd name="T8" fmla="*/ 11 w 12"/>
                  <a:gd name="T9" fmla="*/ 0 h 9"/>
                </a:gdLst>
                <a:ahLst/>
                <a:cxnLst>
                  <a:cxn ang="0">
                    <a:pos x="T0" y="T1"/>
                  </a:cxn>
                  <a:cxn ang="0">
                    <a:pos x="T2" y="T3"/>
                  </a:cxn>
                  <a:cxn ang="0">
                    <a:pos x="T4" y="T5"/>
                  </a:cxn>
                  <a:cxn ang="0">
                    <a:pos x="T6" y="T7"/>
                  </a:cxn>
                  <a:cxn ang="0">
                    <a:pos x="T8" y="T9"/>
                  </a:cxn>
                </a:cxnLst>
                <a:rect l="0" t="0" r="r" b="b"/>
                <a:pathLst>
                  <a:path w="12" h="9">
                    <a:moveTo>
                      <a:pt x="11" y="0"/>
                    </a:moveTo>
                    <a:cubicBezTo>
                      <a:pt x="12" y="5"/>
                      <a:pt x="7" y="4"/>
                      <a:pt x="8" y="9"/>
                    </a:cubicBezTo>
                    <a:cubicBezTo>
                      <a:pt x="4" y="8"/>
                      <a:pt x="0" y="7"/>
                      <a:pt x="0" y="3"/>
                    </a:cubicBezTo>
                    <a:cubicBezTo>
                      <a:pt x="3" y="3"/>
                      <a:pt x="3" y="1"/>
                      <a:pt x="3" y="0"/>
                    </a:cubicBezTo>
                    <a:cubicBezTo>
                      <a:pt x="6" y="0"/>
                      <a:pt x="8" y="0"/>
                      <a:pt x="1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3" name="Freeform 60"/>
              <p:cNvSpPr/>
              <p:nvPr>
                <p:custDataLst>
                  <p:tags r:id="rId70"/>
                </p:custDataLst>
              </p:nvPr>
            </p:nvSpPr>
            <p:spPr bwMode="auto">
              <a:xfrm>
                <a:off x="6746129" y="2678891"/>
                <a:ext cx="24242" cy="19625"/>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6" y="6"/>
                      <a:pt x="3" y="5"/>
                      <a:pt x="0" y="6"/>
                    </a:cubicBezTo>
                    <a:cubicBezTo>
                      <a:pt x="1" y="3"/>
                      <a:pt x="9" y="0"/>
                      <a:pt x="7"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4" name="Freeform 61"/>
              <p:cNvSpPr/>
              <p:nvPr>
                <p:custDataLst>
                  <p:tags r:id="rId71"/>
                </p:custDataLst>
              </p:nvPr>
            </p:nvSpPr>
            <p:spPr bwMode="auto">
              <a:xfrm>
                <a:off x="6678022" y="2684663"/>
                <a:ext cx="30014" cy="18470"/>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5" name="Freeform 62"/>
              <p:cNvSpPr/>
              <p:nvPr>
                <p:custDataLst>
                  <p:tags r:id="rId72"/>
                </p:custDataLst>
              </p:nvPr>
            </p:nvSpPr>
            <p:spPr bwMode="auto">
              <a:xfrm>
                <a:off x="3910756" y="2695052"/>
                <a:ext cx="43866" cy="76189"/>
              </a:xfrm>
              <a:custGeom>
                <a:avLst/>
                <a:gdLst>
                  <a:gd name="T0" fmla="*/ 8 w 16"/>
                  <a:gd name="T1" fmla="*/ 0 h 28"/>
                  <a:gd name="T2" fmla="*/ 14 w 16"/>
                  <a:gd name="T3" fmla="*/ 0 h 28"/>
                  <a:gd name="T4" fmla="*/ 16 w 16"/>
                  <a:gd name="T5" fmla="*/ 10 h 28"/>
                  <a:gd name="T6" fmla="*/ 12 w 16"/>
                  <a:gd name="T7" fmla="*/ 14 h 28"/>
                  <a:gd name="T8" fmla="*/ 11 w 16"/>
                  <a:gd name="T9" fmla="*/ 19 h 28"/>
                  <a:gd name="T10" fmla="*/ 9 w 16"/>
                  <a:gd name="T11" fmla="*/ 26 h 28"/>
                  <a:gd name="T12" fmla="*/ 5 w 16"/>
                  <a:gd name="T13" fmla="*/ 22 h 28"/>
                  <a:gd name="T14" fmla="*/ 0 w 16"/>
                  <a:gd name="T15" fmla="*/ 16 h 28"/>
                  <a:gd name="T16" fmla="*/ 3 w 16"/>
                  <a:gd name="T17" fmla="*/ 7 h 28"/>
                  <a:gd name="T18" fmla="*/ 8 w 16"/>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8">
                    <a:moveTo>
                      <a:pt x="8" y="0"/>
                    </a:moveTo>
                    <a:cubicBezTo>
                      <a:pt x="10" y="0"/>
                      <a:pt x="12" y="0"/>
                      <a:pt x="14" y="0"/>
                    </a:cubicBezTo>
                    <a:cubicBezTo>
                      <a:pt x="15" y="2"/>
                      <a:pt x="15" y="7"/>
                      <a:pt x="16" y="10"/>
                    </a:cubicBezTo>
                    <a:cubicBezTo>
                      <a:pt x="14" y="10"/>
                      <a:pt x="15" y="15"/>
                      <a:pt x="12" y="14"/>
                    </a:cubicBezTo>
                    <a:cubicBezTo>
                      <a:pt x="12" y="16"/>
                      <a:pt x="12" y="19"/>
                      <a:pt x="11" y="19"/>
                    </a:cubicBezTo>
                    <a:cubicBezTo>
                      <a:pt x="10" y="21"/>
                      <a:pt x="12" y="26"/>
                      <a:pt x="9" y="26"/>
                    </a:cubicBezTo>
                    <a:cubicBezTo>
                      <a:pt x="4" y="28"/>
                      <a:pt x="8" y="22"/>
                      <a:pt x="5" y="22"/>
                    </a:cubicBezTo>
                    <a:cubicBezTo>
                      <a:pt x="3" y="22"/>
                      <a:pt x="2" y="18"/>
                      <a:pt x="0" y="16"/>
                    </a:cubicBezTo>
                    <a:cubicBezTo>
                      <a:pt x="0" y="12"/>
                      <a:pt x="5" y="13"/>
                      <a:pt x="3" y="7"/>
                    </a:cubicBezTo>
                    <a:cubicBezTo>
                      <a:pt x="7" y="11"/>
                      <a:pt x="7" y="3"/>
                      <a:pt x="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6" name="Freeform 63"/>
              <p:cNvSpPr/>
              <p:nvPr>
                <p:custDataLst>
                  <p:tags r:id="rId73"/>
                </p:custDataLst>
              </p:nvPr>
            </p:nvSpPr>
            <p:spPr bwMode="auto">
              <a:xfrm>
                <a:off x="3954622" y="2760851"/>
                <a:ext cx="62336" cy="62336"/>
              </a:xfrm>
              <a:custGeom>
                <a:avLst/>
                <a:gdLst>
                  <a:gd name="T0" fmla="*/ 12 w 23"/>
                  <a:gd name="T1" fmla="*/ 2 h 23"/>
                  <a:gd name="T2" fmla="*/ 17 w 23"/>
                  <a:gd name="T3" fmla="*/ 7 h 23"/>
                  <a:gd name="T4" fmla="*/ 15 w 23"/>
                  <a:gd name="T5" fmla="*/ 8 h 23"/>
                  <a:gd name="T6" fmla="*/ 17 w 23"/>
                  <a:gd name="T7" fmla="*/ 11 h 23"/>
                  <a:gd name="T8" fmla="*/ 23 w 23"/>
                  <a:gd name="T9" fmla="*/ 18 h 23"/>
                  <a:gd name="T10" fmla="*/ 20 w 23"/>
                  <a:gd name="T11" fmla="*/ 23 h 23"/>
                  <a:gd name="T12" fmla="*/ 15 w 23"/>
                  <a:gd name="T13" fmla="*/ 23 h 23"/>
                  <a:gd name="T14" fmla="*/ 8 w 23"/>
                  <a:gd name="T15" fmla="*/ 16 h 23"/>
                  <a:gd name="T16" fmla="*/ 11 w 23"/>
                  <a:gd name="T17" fmla="*/ 13 h 23"/>
                  <a:gd name="T18" fmla="*/ 0 w 23"/>
                  <a:gd name="T19" fmla="*/ 4 h 23"/>
                  <a:gd name="T20" fmla="*/ 12 w 23"/>
                  <a:gd name="T21"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3">
                    <a:moveTo>
                      <a:pt x="12" y="2"/>
                    </a:moveTo>
                    <a:cubicBezTo>
                      <a:pt x="8" y="7"/>
                      <a:pt x="16" y="5"/>
                      <a:pt x="17" y="7"/>
                    </a:cubicBezTo>
                    <a:cubicBezTo>
                      <a:pt x="18" y="8"/>
                      <a:pt x="15" y="8"/>
                      <a:pt x="15" y="8"/>
                    </a:cubicBezTo>
                    <a:cubicBezTo>
                      <a:pt x="15" y="8"/>
                      <a:pt x="17" y="11"/>
                      <a:pt x="17" y="11"/>
                    </a:cubicBezTo>
                    <a:cubicBezTo>
                      <a:pt x="18" y="14"/>
                      <a:pt x="23" y="14"/>
                      <a:pt x="23" y="18"/>
                    </a:cubicBezTo>
                    <a:cubicBezTo>
                      <a:pt x="20" y="18"/>
                      <a:pt x="20" y="21"/>
                      <a:pt x="20" y="23"/>
                    </a:cubicBezTo>
                    <a:cubicBezTo>
                      <a:pt x="19" y="22"/>
                      <a:pt x="16" y="21"/>
                      <a:pt x="15" y="23"/>
                    </a:cubicBezTo>
                    <a:cubicBezTo>
                      <a:pt x="11" y="22"/>
                      <a:pt x="12" y="16"/>
                      <a:pt x="8" y="16"/>
                    </a:cubicBezTo>
                    <a:cubicBezTo>
                      <a:pt x="8" y="14"/>
                      <a:pt x="11" y="15"/>
                      <a:pt x="11" y="13"/>
                    </a:cubicBezTo>
                    <a:cubicBezTo>
                      <a:pt x="7" y="10"/>
                      <a:pt x="5" y="6"/>
                      <a:pt x="0" y="4"/>
                    </a:cubicBezTo>
                    <a:cubicBezTo>
                      <a:pt x="4" y="0"/>
                      <a:pt x="7" y="2"/>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7" name="Freeform 64"/>
              <p:cNvSpPr/>
              <p:nvPr>
                <p:custDataLst>
                  <p:tags r:id="rId74"/>
                </p:custDataLst>
              </p:nvPr>
            </p:nvSpPr>
            <p:spPr bwMode="auto">
              <a:xfrm>
                <a:off x="3932689" y="2787402"/>
                <a:ext cx="11544" cy="9235"/>
              </a:xfrm>
              <a:custGeom>
                <a:avLst/>
                <a:gdLst>
                  <a:gd name="T0" fmla="*/ 0 w 4"/>
                  <a:gd name="T1" fmla="*/ 0 h 3"/>
                  <a:gd name="T2" fmla="*/ 4 w 4"/>
                  <a:gd name="T3" fmla="*/ 0 h 3"/>
                  <a:gd name="T4" fmla="*/ 4 w 4"/>
                  <a:gd name="T5" fmla="*/ 3 h 3"/>
                  <a:gd name="T6" fmla="*/ 0 w 4"/>
                  <a:gd name="T7" fmla="*/ 3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cubicBezTo>
                      <a:pt x="1" y="0"/>
                      <a:pt x="3" y="0"/>
                      <a:pt x="4" y="0"/>
                    </a:cubicBezTo>
                    <a:cubicBezTo>
                      <a:pt x="4" y="1"/>
                      <a:pt x="4" y="2"/>
                      <a:pt x="4" y="3"/>
                    </a:cubicBezTo>
                    <a:cubicBezTo>
                      <a:pt x="3" y="3"/>
                      <a:pt x="1" y="3"/>
                      <a:pt x="0" y="3"/>
                    </a:cubicBezTo>
                    <a:cubicBezTo>
                      <a:pt x="0" y="2"/>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8" name="Freeform 65"/>
              <p:cNvSpPr/>
              <p:nvPr>
                <p:custDataLst>
                  <p:tags r:id="rId75"/>
                </p:custDataLst>
              </p:nvPr>
            </p:nvSpPr>
            <p:spPr bwMode="auto">
              <a:xfrm>
                <a:off x="3952313" y="2798946"/>
                <a:ext cx="32322" cy="48484"/>
              </a:xfrm>
              <a:custGeom>
                <a:avLst/>
                <a:gdLst>
                  <a:gd name="T0" fmla="*/ 12 w 12"/>
                  <a:gd name="T1" fmla="*/ 15 h 18"/>
                  <a:gd name="T2" fmla="*/ 4 w 12"/>
                  <a:gd name="T3" fmla="*/ 16 h 18"/>
                  <a:gd name="T4" fmla="*/ 0 w 12"/>
                  <a:gd name="T5" fmla="*/ 9 h 18"/>
                  <a:gd name="T6" fmla="*/ 12 w 12"/>
                  <a:gd name="T7" fmla="*/ 15 h 18"/>
                </a:gdLst>
                <a:ahLst/>
                <a:cxnLst>
                  <a:cxn ang="0">
                    <a:pos x="T0" y="T1"/>
                  </a:cxn>
                  <a:cxn ang="0">
                    <a:pos x="T2" y="T3"/>
                  </a:cxn>
                  <a:cxn ang="0">
                    <a:pos x="T4" y="T5"/>
                  </a:cxn>
                  <a:cxn ang="0">
                    <a:pos x="T6" y="T7"/>
                  </a:cxn>
                </a:cxnLst>
                <a:rect l="0" t="0" r="r" b="b"/>
                <a:pathLst>
                  <a:path w="12" h="18">
                    <a:moveTo>
                      <a:pt x="12" y="15"/>
                    </a:moveTo>
                    <a:cubicBezTo>
                      <a:pt x="12" y="18"/>
                      <a:pt x="7" y="16"/>
                      <a:pt x="4" y="16"/>
                    </a:cubicBezTo>
                    <a:cubicBezTo>
                      <a:pt x="4" y="12"/>
                      <a:pt x="6" y="7"/>
                      <a:pt x="0" y="9"/>
                    </a:cubicBezTo>
                    <a:cubicBezTo>
                      <a:pt x="6" y="0"/>
                      <a:pt x="5" y="16"/>
                      <a:pt x="12" y="1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9" name="Freeform 66"/>
              <p:cNvSpPr/>
              <p:nvPr>
                <p:custDataLst>
                  <p:tags r:id="rId76"/>
                </p:custDataLst>
              </p:nvPr>
            </p:nvSpPr>
            <p:spPr bwMode="auto">
              <a:xfrm>
                <a:off x="3253918" y="2839348"/>
                <a:ext cx="35786" cy="60027"/>
              </a:xfrm>
              <a:custGeom>
                <a:avLst/>
                <a:gdLst>
                  <a:gd name="T0" fmla="*/ 3 w 13"/>
                  <a:gd name="T1" fmla="*/ 1 h 22"/>
                  <a:gd name="T2" fmla="*/ 7 w 13"/>
                  <a:gd name="T3" fmla="*/ 6 h 22"/>
                  <a:gd name="T4" fmla="*/ 9 w 13"/>
                  <a:gd name="T5" fmla="*/ 7 h 22"/>
                  <a:gd name="T6" fmla="*/ 11 w 13"/>
                  <a:gd name="T7" fmla="*/ 10 h 22"/>
                  <a:gd name="T8" fmla="*/ 10 w 13"/>
                  <a:gd name="T9" fmla="*/ 12 h 22"/>
                  <a:gd name="T10" fmla="*/ 11 w 13"/>
                  <a:gd name="T11" fmla="*/ 19 h 22"/>
                  <a:gd name="T12" fmla="*/ 9 w 13"/>
                  <a:gd name="T13" fmla="*/ 22 h 22"/>
                  <a:gd name="T14" fmla="*/ 3 w 13"/>
                  <a:gd name="T15" fmla="*/ 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22">
                    <a:moveTo>
                      <a:pt x="3" y="1"/>
                    </a:moveTo>
                    <a:cubicBezTo>
                      <a:pt x="6" y="0"/>
                      <a:pt x="6" y="5"/>
                      <a:pt x="7" y="6"/>
                    </a:cubicBezTo>
                    <a:cubicBezTo>
                      <a:pt x="8" y="7"/>
                      <a:pt x="8" y="6"/>
                      <a:pt x="9" y="7"/>
                    </a:cubicBezTo>
                    <a:cubicBezTo>
                      <a:pt x="9" y="9"/>
                      <a:pt x="11" y="9"/>
                      <a:pt x="11" y="10"/>
                    </a:cubicBezTo>
                    <a:cubicBezTo>
                      <a:pt x="12" y="12"/>
                      <a:pt x="10" y="11"/>
                      <a:pt x="10" y="12"/>
                    </a:cubicBezTo>
                    <a:cubicBezTo>
                      <a:pt x="10" y="13"/>
                      <a:pt x="13" y="15"/>
                      <a:pt x="11" y="19"/>
                    </a:cubicBezTo>
                    <a:cubicBezTo>
                      <a:pt x="9" y="19"/>
                      <a:pt x="9" y="20"/>
                      <a:pt x="9" y="22"/>
                    </a:cubicBezTo>
                    <a:cubicBezTo>
                      <a:pt x="0" y="19"/>
                      <a:pt x="1" y="11"/>
                      <a:pt x="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0" name="Freeform 67"/>
              <p:cNvSpPr/>
              <p:nvPr>
                <p:custDataLst>
                  <p:tags r:id="rId77"/>
                </p:custDataLst>
              </p:nvPr>
            </p:nvSpPr>
            <p:spPr bwMode="auto">
              <a:xfrm>
                <a:off x="3982327" y="2842812"/>
                <a:ext cx="42712" cy="64645"/>
              </a:xfrm>
              <a:custGeom>
                <a:avLst/>
                <a:gdLst>
                  <a:gd name="T0" fmla="*/ 13 w 16"/>
                  <a:gd name="T1" fmla="*/ 0 h 24"/>
                  <a:gd name="T2" fmla="*/ 16 w 16"/>
                  <a:gd name="T3" fmla="*/ 12 h 24"/>
                  <a:gd name="T4" fmla="*/ 11 w 16"/>
                  <a:gd name="T5" fmla="*/ 14 h 24"/>
                  <a:gd name="T6" fmla="*/ 11 w 16"/>
                  <a:gd name="T7" fmla="*/ 24 h 24"/>
                  <a:gd name="T8" fmla="*/ 4 w 16"/>
                  <a:gd name="T9" fmla="*/ 20 h 24"/>
                  <a:gd name="T10" fmla="*/ 5 w 16"/>
                  <a:gd name="T11" fmla="*/ 14 h 24"/>
                  <a:gd name="T12" fmla="*/ 5 w 16"/>
                  <a:gd name="T13" fmla="*/ 11 h 24"/>
                  <a:gd name="T14" fmla="*/ 4 w 16"/>
                  <a:gd name="T15" fmla="*/ 11 h 24"/>
                  <a:gd name="T16" fmla="*/ 7 w 16"/>
                  <a:gd name="T17" fmla="*/ 6 h 24"/>
                  <a:gd name="T18" fmla="*/ 10 w 16"/>
                  <a:gd name="T19" fmla="*/ 2 h 24"/>
                  <a:gd name="T20" fmla="*/ 13 w 16"/>
                  <a:gd name="T2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24">
                    <a:moveTo>
                      <a:pt x="13" y="0"/>
                    </a:moveTo>
                    <a:cubicBezTo>
                      <a:pt x="13" y="5"/>
                      <a:pt x="12" y="11"/>
                      <a:pt x="16" y="12"/>
                    </a:cubicBezTo>
                    <a:cubicBezTo>
                      <a:pt x="15" y="14"/>
                      <a:pt x="13" y="13"/>
                      <a:pt x="11" y="14"/>
                    </a:cubicBezTo>
                    <a:cubicBezTo>
                      <a:pt x="14" y="16"/>
                      <a:pt x="10" y="19"/>
                      <a:pt x="11" y="24"/>
                    </a:cubicBezTo>
                    <a:cubicBezTo>
                      <a:pt x="7" y="24"/>
                      <a:pt x="8" y="20"/>
                      <a:pt x="4" y="20"/>
                    </a:cubicBezTo>
                    <a:cubicBezTo>
                      <a:pt x="3" y="17"/>
                      <a:pt x="5" y="16"/>
                      <a:pt x="5" y="14"/>
                    </a:cubicBezTo>
                    <a:cubicBezTo>
                      <a:pt x="5" y="12"/>
                      <a:pt x="3" y="11"/>
                      <a:pt x="5" y="11"/>
                    </a:cubicBezTo>
                    <a:cubicBezTo>
                      <a:pt x="5" y="9"/>
                      <a:pt x="4" y="10"/>
                      <a:pt x="4" y="11"/>
                    </a:cubicBezTo>
                    <a:cubicBezTo>
                      <a:pt x="0" y="10"/>
                      <a:pt x="4" y="5"/>
                      <a:pt x="7" y="6"/>
                    </a:cubicBezTo>
                    <a:cubicBezTo>
                      <a:pt x="7" y="4"/>
                      <a:pt x="9" y="3"/>
                      <a:pt x="10" y="2"/>
                    </a:cubicBezTo>
                    <a:cubicBezTo>
                      <a:pt x="11" y="1"/>
                      <a:pt x="11" y="0"/>
                      <a:pt x="1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1" name="Freeform 68"/>
              <p:cNvSpPr/>
              <p:nvPr>
                <p:custDataLst>
                  <p:tags r:id="rId78"/>
                </p:custDataLst>
              </p:nvPr>
            </p:nvSpPr>
            <p:spPr bwMode="auto">
              <a:xfrm>
                <a:off x="3948850" y="2856664"/>
                <a:ext cx="33477" cy="26551"/>
              </a:xfrm>
              <a:custGeom>
                <a:avLst/>
                <a:gdLst>
                  <a:gd name="T0" fmla="*/ 7 w 12"/>
                  <a:gd name="T1" fmla="*/ 0 h 10"/>
                  <a:gd name="T2" fmla="*/ 11 w 12"/>
                  <a:gd name="T3" fmla="*/ 4 h 10"/>
                  <a:gd name="T4" fmla="*/ 10 w 12"/>
                  <a:gd name="T5" fmla="*/ 6 h 10"/>
                  <a:gd name="T6" fmla="*/ 1 w 12"/>
                  <a:gd name="T7" fmla="*/ 10 h 10"/>
                  <a:gd name="T8" fmla="*/ 7 w 12"/>
                  <a:gd name="T9" fmla="*/ 0 h 10"/>
                </a:gdLst>
                <a:ahLst/>
                <a:cxnLst>
                  <a:cxn ang="0">
                    <a:pos x="T0" y="T1"/>
                  </a:cxn>
                  <a:cxn ang="0">
                    <a:pos x="T2" y="T3"/>
                  </a:cxn>
                  <a:cxn ang="0">
                    <a:pos x="T4" y="T5"/>
                  </a:cxn>
                  <a:cxn ang="0">
                    <a:pos x="T6" y="T7"/>
                  </a:cxn>
                  <a:cxn ang="0">
                    <a:pos x="T8" y="T9"/>
                  </a:cxn>
                </a:cxnLst>
                <a:rect l="0" t="0" r="r" b="b"/>
                <a:pathLst>
                  <a:path w="12" h="10">
                    <a:moveTo>
                      <a:pt x="7" y="0"/>
                    </a:moveTo>
                    <a:cubicBezTo>
                      <a:pt x="10" y="0"/>
                      <a:pt x="12" y="1"/>
                      <a:pt x="11" y="4"/>
                    </a:cubicBezTo>
                    <a:cubicBezTo>
                      <a:pt x="9" y="4"/>
                      <a:pt x="8" y="6"/>
                      <a:pt x="10" y="6"/>
                    </a:cubicBezTo>
                    <a:cubicBezTo>
                      <a:pt x="9" y="7"/>
                      <a:pt x="4" y="9"/>
                      <a:pt x="1" y="10"/>
                    </a:cubicBezTo>
                    <a:cubicBezTo>
                      <a:pt x="0" y="4"/>
                      <a:pt x="7" y="6"/>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2" name="Freeform 69"/>
              <p:cNvSpPr/>
              <p:nvPr>
                <p:custDataLst>
                  <p:tags r:id="rId79"/>
                </p:custDataLst>
              </p:nvPr>
            </p:nvSpPr>
            <p:spPr bwMode="auto">
              <a:xfrm>
                <a:off x="4042354" y="2959403"/>
                <a:ext cx="18470" cy="41557"/>
              </a:xfrm>
              <a:custGeom>
                <a:avLst/>
                <a:gdLst>
                  <a:gd name="T0" fmla="*/ 1 w 7"/>
                  <a:gd name="T1" fmla="*/ 0 h 15"/>
                  <a:gd name="T2" fmla="*/ 7 w 7"/>
                  <a:gd name="T3" fmla="*/ 5 h 15"/>
                  <a:gd name="T4" fmla="*/ 0 w 7"/>
                  <a:gd name="T5" fmla="*/ 14 h 15"/>
                  <a:gd name="T6" fmla="*/ 3 w 7"/>
                  <a:gd name="T7" fmla="*/ 12 h 15"/>
                  <a:gd name="T8" fmla="*/ 1 w 7"/>
                  <a:gd name="T9" fmla="*/ 0 h 15"/>
                </a:gdLst>
                <a:ahLst/>
                <a:cxnLst>
                  <a:cxn ang="0">
                    <a:pos x="T0" y="T1"/>
                  </a:cxn>
                  <a:cxn ang="0">
                    <a:pos x="T2" y="T3"/>
                  </a:cxn>
                  <a:cxn ang="0">
                    <a:pos x="T4" y="T5"/>
                  </a:cxn>
                  <a:cxn ang="0">
                    <a:pos x="T6" y="T7"/>
                  </a:cxn>
                  <a:cxn ang="0">
                    <a:pos x="T8" y="T9"/>
                  </a:cxn>
                </a:cxnLst>
                <a:rect l="0" t="0" r="r" b="b"/>
                <a:pathLst>
                  <a:path w="7" h="15">
                    <a:moveTo>
                      <a:pt x="1" y="0"/>
                    </a:moveTo>
                    <a:cubicBezTo>
                      <a:pt x="5" y="0"/>
                      <a:pt x="2" y="6"/>
                      <a:pt x="7" y="5"/>
                    </a:cubicBezTo>
                    <a:cubicBezTo>
                      <a:pt x="6" y="9"/>
                      <a:pt x="6" y="15"/>
                      <a:pt x="0" y="14"/>
                    </a:cubicBezTo>
                    <a:cubicBezTo>
                      <a:pt x="0" y="12"/>
                      <a:pt x="1" y="13"/>
                      <a:pt x="3" y="12"/>
                    </a:cubicBezTo>
                    <a:cubicBezTo>
                      <a:pt x="0" y="7"/>
                      <a:pt x="0" y="8"/>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3" name="Freeform 70"/>
              <p:cNvSpPr/>
              <p:nvPr>
                <p:custDataLst>
                  <p:tags r:id="rId80"/>
                </p:custDataLst>
              </p:nvPr>
            </p:nvSpPr>
            <p:spPr bwMode="auto">
              <a:xfrm>
                <a:off x="3916528" y="2970947"/>
                <a:ext cx="81961" cy="26551"/>
              </a:xfrm>
              <a:custGeom>
                <a:avLst/>
                <a:gdLst>
                  <a:gd name="T0" fmla="*/ 29 w 30"/>
                  <a:gd name="T1" fmla="*/ 4 h 10"/>
                  <a:gd name="T2" fmla="*/ 20 w 30"/>
                  <a:gd name="T3" fmla="*/ 8 h 10"/>
                  <a:gd name="T4" fmla="*/ 0 w 30"/>
                  <a:gd name="T5" fmla="*/ 10 h 10"/>
                  <a:gd name="T6" fmla="*/ 25 w 30"/>
                  <a:gd name="T7" fmla="*/ 2 h 10"/>
                  <a:gd name="T8" fmla="*/ 29 w 30"/>
                  <a:gd name="T9" fmla="*/ 4 h 10"/>
                </a:gdLst>
                <a:ahLst/>
                <a:cxnLst>
                  <a:cxn ang="0">
                    <a:pos x="T0" y="T1"/>
                  </a:cxn>
                  <a:cxn ang="0">
                    <a:pos x="T2" y="T3"/>
                  </a:cxn>
                  <a:cxn ang="0">
                    <a:pos x="T4" y="T5"/>
                  </a:cxn>
                  <a:cxn ang="0">
                    <a:pos x="T6" y="T7"/>
                  </a:cxn>
                  <a:cxn ang="0">
                    <a:pos x="T8" y="T9"/>
                  </a:cxn>
                </a:cxnLst>
                <a:rect l="0" t="0" r="r" b="b"/>
                <a:pathLst>
                  <a:path w="30" h="10">
                    <a:moveTo>
                      <a:pt x="29" y="4"/>
                    </a:moveTo>
                    <a:cubicBezTo>
                      <a:pt x="30" y="8"/>
                      <a:pt x="24" y="8"/>
                      <a:pt x="20" y="8"/>
                    </a:cubicBezTo>
                    <a:cubicBezTo>
                      <a:pt x="14" y="9"/>
                      <a:pt x="5" y="7"/>
                      <a:pt x="0" y="10"/>
                    </a:cubicBezTo>
                    <a:cubicBezTo>
                      <a:pt x="1" y="0"/>
                      <a:pt x="21" y="10"/>
                      <a:pt x="25" y="2"/>
                    </a:cubicBezTo>
                    <a:cubicBezTo>
                      <a:pt x="26" y="3"/>
                      <a:pt x="27" y="4"/>
                      <a:pt x="29"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4" name="Freeform 71"/>
              <p:cNvSpPr/>
              <p:nvPr>
                <p:custDataLst>
                  <p:tags r:id="rId81"/>
                </p:custDataLst>
              </p:nvPr>
            </p:nvSpPr>
            <p:spPr bwMode="auto">
              <a:xfrm>
                <a:off x="4093147" y="3003269"/>
                <a:ext cx="51947" cy="32322"/>
              </a:xfrm>
              <a:custGeom>
                <a:avLst/>
                <a:gdLst>
                  <a:gd name="T0" fmla="*/ 19 w 19"/>
                  <a:gd name="T1" fmla="*/ 8 h 12"/>
                  <a:gd name="T2" fmla="*/ 16 w 19"/>
                  <a:gd name="T3" fmla="*/ 11 h 12"/>
                  <a:gd name="T4" fmla="*/ 7 w 19"/>
                  <a:gd name="T5" fmla="*/ 11 h 12"/>
                  <a:gd name="T6" fmla="*/ 6 w 19"/>
                  <a:gd name="T7" fmla="*/ 10 h 12"/>
                  <a:gd name="T8" fmla="*/ 0 w 19"/>
                  <a:gd name="T9" fmla="*/ 5 h 12"/>
                  <a:gd name="T10" fmla="*/ 7 w 19"/>
                  <a:gd name="T11" fmla="*/ 2 h 12"/>
                  <a:gd name="T12" fmla="*/ 12 w 19"/>
                  <a:gd name="T13" fmla="*/ 1 h 12"/>
                  <a:gd name="T14" fmla="*/ 12 w 19"/>
                  <a:gd name="T15" fmla="*/ 2 h 12"/>
                  <a:gd name="T16" fmla="*/ 13 w 19"/>
                  <a:gd name="T17" fmla="*/ 1 h 12"/>
                  <a:gd name="T18" fmla="*/ 19 w 19"/>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2">
                    <a:moveTo>
                      <a:pt x="19" y="8"/>
                    </a:moveTo>
                    <a:cubicBezTo>
                      <a:pt x="18" y="9"/>
                      <a:pt x="17" y="9"/>
                      <a:pt x="16" y="11"/>
                    </a:cubicBezTo>
                    <a:cubicBezTo>
                      <a:pt x="13" y="9"/>
                      <a:pt x="10" y="12"/>
                      <a:pt x="7" y="11"/>
                    </a:cubicBezTo>
                    <a:cubicBezTo>
                      <a:pt x="7" y="11"/>
                      <a:pt x="7" y="10"/>
                      <a:pt x="6" y="10"/>
                    </a:cubicBezTo>
                    <a:cubicBezTo>
                      <a:pt x="4" y="9"/>
                      <a:pt x="2" y="6"/>
                      <a:pt x="0" y="5"/>
                    </a:cubicBezTo>
                    <a:cubicBezTo>
                      <a:pt x="1" y="3"/>
                      <a:pt x="5" y="4"/>
                      <a:pt x="7" y="2"/>
                    </a:cubicBezTo>
                    <a:cubicBezTo>
                      <a:pt x="8" y="2"/>
                      <a:pt x="11" y="0"/>
                      <a:pt x="12" y="1"/>
                    </a:cubicBezTo>
                    <a:cubicBezTo>
                      <a:pt x="12" y="1"/>
                      <a:pt x="12" y="2"/>
                      <a:pt x="12" y="2"/>
                    </a:cubicBezTo>
                    <a:cubicBezTo>
                      <a:pt x="13" y="2"/>
                      <a:pt x="14" y="1"/>
                      <a:pt x="13" y="1"/>
                    </a:cubicBezTo>
                    <a:cubicBezTo>
                      <a:pt x="16" y="2"/>
                      <a:pt x="19" y="4"/>
                      <a:pt x="19" y="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5" name="Freeform 72"/>
              <p:cNvSpPr/>
              <p:nvPr>
                <p:custDataLst>
                  <p:tags r:id="rId82"/>
                </p:custDataLst>
              </p:nvPr>
            </p:nvSpPr>
            <p:spPr bwMode="auto">
              <a:xfrm>
                <a:off x="4120851" y="3022894"/>
                <a:ext cx="294365" cy="154686"/>
              </a:xfrm>
              <a:custGeom>
                <a:avLst/>
                <a:gdLst>
                  <a:gd name="T0" fmla="*/ 36 w 108"/>
                  <a:gd name="T1" fmla="*/ 28 h 57"/>
                  <a:gd name="T2" fmla="*/ 30 w 108"/>
                  <a:gd name="T3" fmla="*/ 25 h 57"/>
                  <a:gd name="T4" fmla="*/ 27 w 108"/>
                  <a:gd name="T5" fmla="*/ 19 h 57"/>
                  <a:gd name="T6" fmla="*/ 11 w 108"/>
                  <a:gd name="T7" fmla="*/ 14 h 57"/>
                  <a:gd name="T8" fmla="*/ 2 w 108"/>
                  <a:gd name="T9" fmla="*/ 14 h 57"/>
                  <a:gd name="T10" fmla="*/ 0 w 108"/>
                  <a:gd name="T11" fmla="*/ 8 h 57"/>
                  <a:gd name="T12" fmla="*/ 5 w 108"/>
                  <a:gd name="T13" fmla="*/ 8 h 57"/>
                  <a:gd name="T14" fmla="*/ 9 w 108"/>
                  <a:gd name="T15" fmla="*/ 7 h 57"/>
                  <a:gd name="T16" fmla="*/ 17 w 108"/>
                  <a:gd name="T17" fmla="*/ 10 h 57"/>
                  <a:gd name="T18" fmla="*/ 22 w 108"/>
                  <a:gd name="T19" fmla="*/ 6 h 57"/>
                  <a:gd name="T20" fmla="*/ 34 w 108"/>
                  <a:gd name="T21" fmla="*/ 1 h 57"/>
                  <a:gd name="T22" fmla="*/ 37 w 108"/>
                  <a:gd name="T23" fmla="*/ 4 h 57"/>
                  <a:gd name="T24" fmla="*/ 49 w 108"/>
                  <a:gd name="T25" fmla="*/ 8 h 57"/>
                  <a:gd name="T26" fmla="*/ 52 w 108"/>
                  <a:gd name="T27" fmla="*/ 7 h 57"/>
                  <a:gd name="T28" fmla="*/ 55 w 108"/>
                  <a:gd name="T29" fmla="*/ 10 h 57"/>
                  <a:gd name="T30" fmla="*/ 63 w 108"/>
                  <a:gd name="T31" fmla="*/ 10 h 57"/>
                  <a:gd name="T32" fmla="*/ 68 w 108"/>
                  <a:gd name="T33" fmla="*/ 13 h 57"/>
                  <a:gd name="T34" fmla="*/ 68 w 108"/>
                  <a:gd name="T35" fmla="*/ 17 h 57"/>
                  <a:gd name="T36" fmla="*/ 71 w 108"/>
                  <a:gd name="T37" fmla="*/ 16 h 57"/>
                  <a:gd name="T38" fmla="*/ 73 w 108"/>
                  <a:gd name="T39" fmla="*/ 20 h 57"/>
                  <a:gd name="T40" fmla="*/ 80 w 108"/>
                  <a:gd name="T41" fmla="*/ 25 h 57"/>
                  <a:gd name="T42" fmla="*/ 92 w 108"/>
                  <a:gd name="T43" fmla="*/ 29 h 57"/>
                  <a:gd name="T44" fmla="*/ 91 w 108"/>
                  <a:gd name="T45" fmla="*/ 34 h 57"/>
                  <a:gd name="T46" fmla="*/ 95 w 108"/>
                  <a:gd name="T47" fmla="*/ 37 h 57"/>
                  <a:gd name="T48" fmla="*/ 95 w 108"/>
                  <a:gd name="T49" fmla="*/ 40 h 57"/>
                  <a:gd name="T50" fmla="*/ 101 w 108"/>
                  <a:gd name="T51" fmla="*/ 46 h 57"/>
                  <a:gd name="T52" fmla="*/ 108 w 108"/>
                  <a:gd name="T53" fmla="*/ 53 h 57"/>
                  <a:gd name="T54" fmla="*/ 98 w 108"/>
                  <a:gd name="T55" fmla="*/ 53 h 57"/>
                  <a:gd name="T56" fmla="*/ 89 w 108"/>
                  <a:gd name="T57" fmla="*/ 47 h 57"/>
                  <a:gd name="T58" fmla="*/ 86 w 108"/>
                  <a:gd name="T59" fmla="*/ 44 h 57"/>
                  <a:gd name="T60" fmla="*/ 85 w 108"/>
                  <a:gd name="T61" fmla="*/ 43 h 57"/>
                  <a:gd name="T62" fmla="*/ 80 w 108"/>
                  <a:gd name="T63" fmla="*/ 38 h 57"/>
                  <a:gd name="T64" fmla="*/ 68 w 108"/>
                  <a:gd name="T65" fmla="*/ 37 h 57"/>
                  <a:gd name="T66" fmla="*/ 63 w 108"/>
                  <a:gd name="T67" fmla="*/ 50 h 57"/>
                  <a:gd name="T68" fmla="*/ 54 w 108"/>
                  <a:gd name="T69" fmla="*/ 47 h 57"/>
                  <a:gd name="T70" fmla="*/ 49 w 108"/>
                  <a:gd name="T71" fmla="*/ 46 h 57"/>
                  <a:gd name="T72" fmla="*/ 43 w 108"/>
                  <a:gd name="T73" fmla="*/ 38 h 57"/>
                  <a:gd name="T74" fmla="*/ 37 w 108"/>
                  <a:gd name="T75" fmla="*/ 44 h 57"/>
                  <a:gd name="T76" fmla="*/ 33 w 108"/>
                  <a:gd name="T77" fmla="*/ 41 h 57"/>
                  <a:gd name="T78" fmla="*/ 37 w 108"/>
                  <a:gd name="T79" fmla="*/ 37 h 57"/>
                  <a:gd name="T80" fmla="*/ 40 w 108"/>
                  <a:gd name="T81" fmla="*/ 31 h 57"/>
                  <a:gd name="T82" fmla="*/ 39 w 108"/>
                  <a:gd name="T83" fmla="*/ 34 h 57"/>
                  <a:gd name="T84" fmla="*/ 36 w 108"/>
                  <a:gd name="T8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8" h="57">
                    <a:moveTo>
                      <a:pt x="36" y="28"/>
                    </a:moveTo>
                    <a:cubicBezTo>
                      <a:pt x="33" y="28"/>
                      <a:pt x="34" y="24"/>
                      <a:pt x="30" y="25"/>
                    </a:cubicBezTo>
                    <a:cubicBezTo>
                      <a:pt x="29" y="23"/>
                      <a:pt x="28" y="21"/>
                      <a:pt x="27" y="19"/>
                    </a:cubicBezTo>
                    <a:cubicBezTo>
                      <a:pt x="21" y="18"/>
                      <a:pt x="14" y="18"/>
                      <a:pt x="11" y="14"/>
                    </a:cubicBezTo>
                    <a:cubicBezTo>
                      <a:pt x="6" y="16"/>
                      <a:pt x="7" y="15"/>
                      <a:pt x="2" y="14"/>
                    </a:cubicBezTo>
                    <a:cubicBezTo>
                      <a:pt x="2" y="12"/>
                      <a:pt x="2" y="9"/>
                      <a:pt x="0" y="8"/>
                    </a:cubicBezTo>
                    <a:cubicBezTo>
                      <a:pt x="1" y="6"/>
                      <a:pt x="3" y="9"/>
                      <a:pt x="5" y="8"/>
                    </a:cubicBezTo>
                    <a:cubicBezTo>
                      <a:pt x="7" y="8"/>
                      <a:pt x="8" y="7"/>
                      <a:pt x="9" y="7"/>
                    </a:cubicBezTo>
                    <a:cubicBezTo>
                      <a:pt x="12" y="7"/>
                      <a:pt x="14" y="10"/>
                      <a:pt x="17" y="10"/>
                    </a:cubicBezTo>
                    <a:cubicBezTo>
                      <a:pt x="20" y="12"/>
                      <a:pt x="21" y="7"/>
                      <a:pt x="22" y="6"/>
                    </a:cubicBezTo>
                    <a:cubicBezTo>
                      <a:pt x="26" y="3"/>
                      <a:pt x="31" y="4"/>
                      <a:pt x="34" y="1"/>
                    </a:cubicBezTo>
                    <a:cubicBezTo>
                      <a:pt x="37" y="0"/>
                      <a:pt x="36" y="3"/>
                      <a:pt x="37" y="4"/>
                    </a:cubicBezTo>
                    <a:cubicBezTo>
                      <a:pt x="40" y="6"/>
                      <a:pt x="49" y="3"/>
                      <a:pt x="49" y="8"/>
                    </a:cubicBezTo>
                    <a:cubicBezTo>
                      <a:pt x="51" y="10"/>
                      <a:pt x="52" y="7"/>
                      <a:pt x="52" y="7"/>
                    </a:cubicBezTo>
                    <a:cubicBezTo>
                      <a:pt x="54" y="7"/>
                      <a:pt x="54" y="10"/>
                      <a:pt x="55" y="10"/>
                    </a:cubicBezTo>
                    <a:cubicBezTo>
                      <a:pt x="57" y="11"/>
                      <a:pt x="60" y="9"/>
                      <a:pt x="63" y="10"/>
                    </a:cubicBezTo>
                    <a:cubicBezTo>
                      <a:pt x="63" y="10"/>
                      <a:pt x="64" y="15"/>
                      <a:pt x="68" y="13"/>
                    </a:cubicBezTo>
                    <a:cubicBezTo>
                      <a:pt x="70" y="15"/>
                      <a:pt x="69" y="15"/>
                      <a:pt x="68" y="17"/>
                    </a:cubicBezTo>
                    <a:cubicBezTo>
                      <a:pt x="70" y="18"/>
                      <a:pt x="71" y="17"/>
                      <a:pt x="71" y="16"/>
                    </a:cubicBezTo>
                    <a:cubicBezTo>
                      <a:pt x="73" y="16"/>
                      <a:pt x="73" y="19"/>
                      <a:pt x="73" y="20"/>
                    </a:cubicBezTo>
                    <a:cubicBezTo>
                      <a:pt x="74" y="23"/>
                      <a:pt x="78" y="23"/>
                      <a:pt x="80" y="25"/>
                    </a:cubicBezTo>
                    <a:cubicBezTo>
                      <a:pt x="82" y="26"/>
                      <a:pt x="87" y="29"/>
                      <a:pt x="92" y="29"/>
                    </a:cubicBezTo>
                    <a:cubicBezTo>
                      <a:pt x="93" y="32"/>
                      <a:pt x="91" y="32"/>
                      <a:pt x="91" y="34"/>
                    </a:cubicBezTo>
                    <a:cubicBezTo>
                      <a:pt x="91" y="35"/>
                      <a:pt x="94" y="35"/>
                      <a:pt x="95" y="37"/>
                    </a:cubicBezTo>
                    <a:cubicBezTo>
                      <a:pt x="96" y="37"/>
                      <a:pt x="95" y="39"/>
                      <a:pt x="95" y="40"/>
                    </a:cubicBezTo>
                    <a:cubicBezTo>
                      <a:pt x="97" y="41"/>
                      <a:pt x="99" y="43"/>
                      <a:pt x="101" y="46"/>
                    </a:cubicBezTo>
                    <a:cubicBezTo>
                      <a:pt x="103" y="48"/>
                      <a:pt x="105" y="52"/>
                      <a:pt x="108" y="53"/>
                    </a:cubicBezTo>
                    <a:cubicBezTo>
                      <a:pt x="106" y="57"/>
                      <a:pt x="100" y="53"/>
                      <a:pt x="98" y="53"/>
                    </a:cubicBezTo>
                    <a:cubicBezTo>
                      <a:pt x="95" y="52"/>
                      <a:pt x="93" y="51"/>
                      <a:pt x="89" y="47"/>
                    </a:cubicBezTo>
                    <a:cubicBezTo>
                      <a:pt x="88" y="46"/>
                      <a:pt x="87" y="45"/>
                      <a:pt x="86" y="44"/>
                    </a:cubicBezTo>
                    <a:cubicBezTo>
                      <a:pt x="85" y="43"/>
                      <a:pt x="85" y="44"/>
                      <a:pt x="85" y="43"/>
                    </a:cubicBezTo>
                    <a:cubicBezTo>
                      <a:pt x="85" y="42"/>
                      <a:pt x="81" y="38"/>
                      <a:pt x="80" y="38"/>
                    </a:cubicBezTo>
                    <a:cubicBezTo>
                      <a:pt x="77" y="37"/>
                      <a:pt x="72" y="39"/>
                      <a:pt x="68" y="37"/>
                    </a:cubicBezTo>
                    <a:cubicBezTo>
                      <a:pt x="65" y="40"/>
                      <a:pt x="64" y="45"/>
                      <a:pt x="63" y="50"/>
                    </a:cubicBezTo>
                    <a:cubicBezTo>
                      <a:pt x="62" y="48"/>
                      <a:pt x="56" y="49"/>
                      <a:pt x="54" y="47"/>
                    </a:cubicBezTo>
                    <a:cubicBezTo>
                      <a:pt x="52" y="46"/>
                      <a:pt x="55" y="43"/>
                      <a:pt x="49" y="46"/>
                    </a:cubicBezTo>
                    <a:cubicBezTo>
                      <a:pt x="52" y="38"/>
                      <a:pt x="42" y="44"/>
                      <a:pt x="43" y="38"/>
                    </a:cubicBezTo>
                    <a:cubicBezTo>
                      <a:pt x="40" y="39"/>
                      <a:pt x="36" y="39"/>
                      <a:pt x="37" y="44"/>
                    </a:cubicBezTo>
                    <a:cubicBezTo>
                      <a:pt x="36" y="43"/>
                      <a:pt x="36" y="41"/>
                      <a:pt x="33" y="41"/>
                    </a:cubicBezTo>
                    <a:cubicBezTo>
                      <a:pt x="33" y="39"/>
                      <a:pt x="36" y="38"/>
                      <a:pt x="37" y="37"/>
                    </a:cubicBezTo>
                    <a:cubicBezTo>
                      <a:pt x="39" y="35"/>
                      <a:pt x="41" y="35"/>
                      <a:pt x="40" y="31"/>
                    </a:cubicBezTo>
                    <a:cubicBezTo>
                      <a:pt x="39" y="30"/>
                      <a:pt x="39" y="34"/>
                      <a:pt x="39" y="34"/>
                    </a:cubicBezTo>
                    <a:cubicBezTo>
                      <a:pt x="36" y="33"/>
                      <a:pt x="37" y="24"/>
                      <a:pt x="36" y="2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6" name="Freeform 73"/>
              <p:cNvSpPr/>
              <p:nvPr>
                <p:custDataLst>
                  <p:tags r:id="rId83"/>
                </p:custDataLst>
              </p:nvPr>
            </p:nvSpPr>
            <p:spPr bwMode="auto">
              <a:xfrm>
                <a:off x="4052744" y="3039055"/>
                <a:ext cx="30014" cy="26551"/>
              </a:xfrm>
              <a:custGeom>
                <a:avLst/>
                <a:gdLst>
                  <a:gd name="T0" fmla="*/ 10 w 11"/>
                  <a:gd name="T1" fmla="*/ 4 h 10"/>
                  <a:gd name="T2" fmla="*/ 0 w 11"/>
                  <a:gd name="T3" fmla="*/ 5 h 10"/>
                  <a:gd name="T4" fmla="*/ 10 w 11"/>
                  <a:gd name="T5" fmla="*/ 4 h 10"/>
                </a:gdLst>
                <a:ahLst/>
                <a:cxnLst>
                  <a:cxn ang="0">
                    <a:pos x="T0" y="T1"/>
                  </a:cxn>
                  <a:cxn ang="0">
                    <a:pos x="T2" y="T3"/>
                  </a:cxn>
                  <a:cxn ang="0">
                    <a:pos x="T4" y="T5"/>
                  </a:cxn>
                </a:cxnLst>
                <a:rect l="0" t="0" r="r" b="b"/>
                <a:pathLst>
                  <a:path w="11" h="10">
                    <a:moveTo>
                      <a:pt x="10" y="4"/>
                    </a:moveTo>
                    <a:cubicBezTo>
                      <a:pt x="11" y="10"/>
                      <a:pt x="3" y="5"/>
                      <a:pt x="0" y="5"/>
                    </a:cubicBezTo>
                    <a:cubicBezTo>
                      <a:pt x="2" y="4"/>
                      <a:pt x="9" y="0"/>
                      <a:pt x="1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7" name="Freeform 74"/>
              <p:cNvSpPr/>
              <p:nvPr>
                <p:custDataLst>
                  <p:tags r:id="rId84"/>
                </p:custDataLst>
              </p:nvPr>
            </p:nvSpPr>
            <p:spPr bwMode="auto">
              <a:xfrm>
                <a:off x="4014649" y="3047135"/>
                <a:ext cx="19625" cy="10390"/>
              </a:xfrm>
              <a:custGeom>
                <a:avLst/>
                <a:gdLst>
                  <a:gd name="T0" fmla="*/ 1 w 7"/>
                  <a:gd name="T1" fmla="*/ 2 h 4"/>
                  <a:gd name="T2" fmla="*/ 5 w 7"/>
                  <a:gd name="T3" fmla="*/ 4 h 4"/>
                  <a:gd name="T4" fmla="*/ 2 w 7"/>
                  <a:gd name="T5" fmla="*/ 4 h 4"/>
                  <a:gd name="T6" fmla="*/ 1 w 7"/>
                  <a:gd name="T7" fmla="*/ 2 h 4"/>
                </a:gdLst>
                <a:ahLst/>
                <a:cxnLst>
                  <a:cxn ang="0">
                    <a:pos x="T0" y="T1"/>
                  </a:cxn>
                  <a:cxn ang="0">
                    <a:pos x="T2" y="T3"/>
                  </a:cxn>
                  <a:cxn ang="0">
                    <a:pos x="T4" y="T5"/>
                  </a:cxn>
                  <a:cxn ang="0">
                    <a:pos x="T6" y="T7"/>
                  </a:cxn>
                </a:cxnLst>
                <a:rect l="0" t="0" r="r" b="b"/>
                <a:pathLst>
                  <a:path w="7" h="4">
                    <a:moveTo>
                      <a:pt x="1" y="2"/>
                    </a:moveTo>
                    <a:cubicBezTo>
                      <a:pt x="0" y="0"/>
                      <a:pt x="7" y="0"/>
                      <a:pt x="5" y="4"/>
                    </a:cubicBezTo>
                    <a:cubicBezTo>
                      <a:pt x="4" y="4"/>
                      <a:pt x="3" y="4"/>
                      <a:pt x="2" y="4"/>
                    </a:cubicBezTo>
                    <a:cubicBezTo>
                      <a:pt x="3" y="3"/>
                      <a:pt x="2" y="3"/>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8" name="Freeform 75"/>
              <p:cNvSpPr/>
              <p:nvPr>
                <p:custDataLst>
                  <p:tags r:id="rId85"/>
                </p:custDataLst>
              </p:nvPr>
            </p:nvSpPr>
            <p:spPr bwMode="auto">
              <a:xfrm>
                <a:off x="4390975" y="3069069"/>
                <a:ext cx="60027" cy="43866"/>
              </a:xfrm>
              <a:custGeom>
                <a:avLst/>
                <a:gdLst>
                  <a:gd name="T0" fmla="*/ 17 w 22"/>
                  <a:gd name="T1" fmla="*/ 0 h 16"/>
                  <a:gd name="T2" fmla="*/ 21 w 22"/>
                  <a:gd name="T3" fmla="*/ 0 h 16"/>
                  <a:gd name="T4" fmla="*/ 21 w 22"/>
                  <a:gd name="T5" fmla="*/ 5 h 16"/>
                  <a:gd name="T6" fmla="*/ 18 w 22"/>
                  <a:gd name="T7" fmla="*/ 6 h 16"/>
                  <a:gd name="T8" fmla="*/ 18 w 22"/>
                  <a:gd name="T9" fmla="*/ 11 h 16"/>
                  <a:gd name="T10" fmla="*/ 15 w 22"/>
                  <a:gd name="T11" fmla="*/ 12 h 16"/>
                  <a:gd name="T12" fmla="*/ 2 w 22"/>
                  <a:gd name="T13" fmla="*/ 8 h 16"/>
                  <a:gd name="T14" fmla="*/ 17 w 22"/>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17" y="0"/>
                    </a:moveTo>
                    <a:cubicBezTo>
                      <a:pt x="18" y="0"/>
                      <a:pt x="20" y="0"/>
                      <a:pt x="21" y="0"/>
                    </a:cubicBezTo>
                    <a:cubicBezTo>
                      <a:pt x="21" y="2"/>
                      <a:pt x="22" y="4"/>
                      <a:pt x="21" y="5"/>
                    </a:cubicBezTo>
                    <a:cubicBezTo>
                      <a:pt x="21" y="6"/>
                      <a:pt x="19" y="6"/>
                      <a:pt x="18" y="6"/>
                    </a:cubicBezTo>
                    <a:cubicBezTo>
                      <a:pt x="18" y="7"/>
                      <a:pt x="21" y="9"/>
                      <a:pt x="18" y="11"/>
                    </a:cubicBezTo>
                    <a:cubicBezTo>
                      <a:pt x="16" y="9"/>
                      <a:pt x="15" y="9"/>
                      <a:pt x="15" y="12"/>
                    </a:cubicBezTo>
                    <a:cubicBezTo>
                      <a:pt x="11" y="11"/>
                      <a:pt x="0" y="16"/>
                      <a:pt x="2" y="8"/>
                    </a:cubicBezTo>
                    <a:cubicBezTo>
                      <a:pt x="10" y="11"/>
                      <a:pt x="15" y="7"/>
                      <a:pt x="1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9" name="Freeform 76"/>
              <p:cNvSpPr/>
              <p:nvPr>
                <p:custDataLst>
                  <p:tags r:id="rId86"/>
                </p:custDataLst>
              </p:nvPr>
            </p:nvSpPr>
            <p:spPr bwMode="auto">
              <a:xfrm>
                <a:off x="3866889" y="3134868"/>
                <a:ext cx="33477" cy="12698"/>
              </a:xfrm>
              <a:custGeom>
                <a:avLst/>
                <a:gdLst>
                  <a:gd name="T0" fmla="*/ 12 w 12"/>
                  <a:gd name="T1" fmla="*/ 0 h 5"/>
                  <a:gd name="T2" fmla="*/ 0 w 12"/>
                  <a:gd name="T3" fmla="*/ 5 h 5"/>
                  <a:gd name="T4" fmla="*/ 12 w 12"/>
                  <a:gd name="T5" fmla="*/ 0 h 5"/>
                </a:gdLst>
                <a:ahLst/>
                <a:cxnLst>
                  <a:cxn ang="0">
                    <a:pos x="T0" y="T1"/>
                  </a:cxn>
                  <a:cxn ang="0">
                    <a:pos x="T2" y="T3"/>
                  </a:cxn>
                  <a:cxn ang="0">
                    <a:pos x="T4" y="T5"/>
                  </a:cxn>
                </a:cxnLst>
                <a:rect l="0" t="0" r="r" b="b"/>
                <a:pathLst>
                  <a:path w="12" h="5">
                    <a:moveTo>
                      <a:pt x="12" y="0"/>
                    </a:moveTo>
                    <a:cubicBezTo>
                      <a:pt x="9" y="3"/>
                      <a:pt x="6" y="5"/>
                      <a:pt x="0" y="5"/>
                    </a:cubicBezTo>
                    <a:cubicBezTo>
                      <a:pt x="0" y="0"/>
                      <a:pt x="7" y="0"/>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0" name="Freeform 77"/>
              <p:cNvSpPr/>
              <p:nvPr>
                <p:custDataLst>
                  <p:tags r:id="rId87"/>
                </p:custDataLst>
              </p:nvPr>
            </p:nvSpPr>
            <p:spPr bwMode="auto">
              <a:xfrm>
                <a:off x="3916528" y="3134868"/>
                <a:ext cx="32322" cy="8081"/>
              </a:xfrm>
              <a:custGeom>
                <a:avLst/>
                <a:gdLst>
                  <a:gd name="T0" fmla="*/ 12 w 12"/>
                  <a:gd name="T1" fmla="*/ 0 h 3"/>
                  <a:gd name="T2" fmla="*/ 0 w 12"/>
                  <a:gd name="T3" fmla="*/ 3 h 3"/>
                  <a:gd name="T4" fmla="*/ 12 w 12"/>
                  <a:gd name="T5" fmla="*/ 0 h 3"/>
                </a:gdLst>
                <a:ahLst/>
                <a:cxnLst>
                  <a:cxn ang="0">
                    <a:pos x="T0" y="T1"/>
                  </a:cxn>
                  <a:cxn ang="0">
                    <a:pos x="T2" y="T3"/>
                  </a:cxn>
                  <a:cxn ang="0">
                    <a:pos x="T4" y="T5"/>
                  </a:cxn>
                </a:cxnLst>
                <a:rect l="0" t="0" r="r" b="b"/>
                <a:pathLst>
                  <a:path w="12" h="3">
                    <a:moveTo>
                      <a:pt x="12" y="0"/>
                    </a:moveTo>
                    <a:cubicBezTo>
                      <a:pt x="10" y="3"/>
                      <a:pt x="5" y="3"/>
                      <a:pt x="0" y="3"/>
                    </a:cubicBezTo>
                    <a:cubicBezTo>
                      <a:pt x="1" y="0"/>
                      <a:pt x="6" y="0"/>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1" name="Freeform 78"/>
              <p:cNvSpPr/>
              <p:nvPr>
                <p:custDataLst>
                  <p:tags r:id="rId88"/>
                </p:custDataLst>
              </p:nvPr>
            </p:nvSpPr>
            <p:spPr bwMode="auto">
              <a:xfrm>
                <a:off x="3976555" y="3131405"/>
                <a:ext cx="54256" cy="38095"/>
              </a:xfrm>
              <a:custGeom>
                <a:avLst/>
                <a:gdLst>
                  <a:gd name="T0" fmla="*/ 19 w 20"/>
                  <a:gd name="T1" fmla="*/ 1 h 14"/>
                  <a:gd name="T2" fmla="*/ 18 w 20"/>
                  <a:gd name="T3" fmla="*/ 7 h 14"/>
                  <a:gd name="T4" fmla="*/ 15 w 20"/>
                  <a:gd name="T5" fmla="*/ 7 h 14"/>
                  <a:gd name="T6" fmla="*/ 1 w 20"/>
                  <a:gd name="T7" fmla="*/ 13 h 14"/>
                  <a:gd name="T8" fmla="*/ 6 w 20"/>
                  <a:gd name="T9" fmla="*/ 9 h 14"/>
                  <a:gd name="T10" fmla="*/ 9 w 20"/>
                  <a:gd name="T11" fmla="*/ 6 h 14"/>
                  <a:gd name="T12" fmla="*/ 12 w 20"/>
                  <a:gd name="T13" fmla="*/ 3 h 14"/>
                  <a:gd name="T14" fmla="*/ 19 w 20"/>
                  <a:gd name="T15" fmla="*/ 1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4">
                    <a:moveTo>
                      <a:pt x="19" y="1"/>
                    </a:moveTo>
                    <a:cubicBezTo>
                      <a:pt x="20" y="4"/>
                      <a:pt x="19" y="6"/>
                      <a:pt x="18" y="7"/>
                    </a:cubicBezTo>
                    <a:cubicBezTo>
                      <a:pt x="17" y="7"/>
                      <a:pt x="15" y="6"/>
                      <a:pt x="15" y="7"/>
                    </a:cubicBezTo>
                    <a:cubicBezTo>
                      <a:pt x="13" y="9"/>
                      <a:pt x="8" y="14"/>
                      <a:pt x="1" y="13"/>
                    </a:cubicBezTo>
                    <a:cubicBezTo>
                      <a:pt x="0" y="10"/>
                      <a:pt x="4" y="10"/>
                      <a:pt x="6" y="9"/>
                    </a:cubicBezTo>
                    <a:cubicBezTo>
                      <a:pt x="7" y="8"/>
                      <a:pt x="8" y="6"/>
                      <a:pt x="9" y="6"/>
                    </a:cubicBezTo>
                    <a:cubicBezTo>
                      <a:pt x="10" y="5"/>
                      <a:pt x="12" y="4"/>
                      <a:pt x="12" y="3"/>
                    </a:cubicBezTo>
                    <a:cubicBezTo>
                      <a:pt x="16" y="4"/>
                      <a:pt x="16" y="0"/>
                      <a:pt x="1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2" name="Freeform 79"/>
              <p:cNvSpPr/>
              <p:nvPr>
                <p:custDataLst>
                  <p:tags r:id="rId89"/>
                </p:custDataLst>
              </p:nvPr>
            </p:nvSpPr>
            <p:spPr bwMode="auto">
              <a:xfrm>
                <a:off x="4797314" y="3595463"/>
                <a:ext cx="27705" cy="40403"/>
              </a:xfrm>
              <a:custGeom>
                <a:avLst/>
                <a:gdLst>
                  <a:gd name="T0" fmla="*/ 1 w 10"/>
                  <a:gd name="T1" fmla="*/ 0 h 15"/>
                  <a:gd name="T2" fmla="*/ 3 w 10"/>
                  <a:gd name="T3" fmla="*/ 3 h 15"/>
                  <a:gd name="T4" fmla="*/ 7 w 10"/>
                  <a:gd name="T5" fmla="*/ 7 h 15"/>
                  <a:gd name="T6" fmla="*/ 9 w 10"/>
                  <a:gd name="T7" fmla="*/ 15 h 15"/>
                  <a:gd name="T8" fmla="*/ 4 w 10"/>
                  <a:gd name="T9" fmla="*/ 15 h 15"/>
                  <a:gd name="T10" fmla="*/ 0 w 10"/>
                  <a:gd name="T11" fmla="*/ 3 h 15"/>
                  <a:gd name="T12" fmla="*/ 1 w 10"/>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0" h="15">
                    <a:moveTo>
                      <a:pt x="1" y="0"/>
                    </a:moveTo>
                    <a:cubicBezTo>
                      <a:pt x="3" y="0"/>
                      <a:pt x="2" y="2"/>
                      <a:pt x="3" y="3"/>
                    </a:cubicBezTo>
                    <a:cubicBezTo>
                      <a:pt x="1" y="5"/>
                      <a:pt x="9" y="5"/>
                      <a:pt x="7" y="7"/>
                    </a:cubicBezTo>
                    <a:cubicBezTo>
                      <a:pt x="5" y="10"/>
                      <a:pt x="10" y="8"/>
                      <a:pt x="9" y="15"/>
                    </a:cubicBezTo>
                    <a:cubicBezTo>
                      <a:pt x="6" y="15"/>
                      <a:pt x="5" y="12"/>
                      <a:pt x="4" y="15"/>
                    </a:cubicBezTo>
                    <a:cubicBezTo>
                      <a:pt x="2" y="13"/>
                      <a:pt x="1" y="7"/>
                      <a:pt x="0" y="3"/>
                    </a:cubicBezTo>
                    <a:cubicBezTo>
                      <a:pt x="1" y="3"/>
                      <a:pt x="1" y="1"/>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3" name="Freeform 80"/>
              <p:cNvSpPr/>
              <p:nvPr>
                <p:custDataLst>
                  <p:tags r:id="rId90"/>
                </p:custDataLst>
              </p:nvPr>
            </p:nvSpPr>
            <p:spPr bwMode="auto">
              <a:xfrm>
                <a:off x="4805395" y="3631248"/>
                <a:ext cx="62336" cy="90041"/>
              </a:xfrm>
              <a:custGeom>
                <a:avLst/>
                <a:gdLst>
                  <a:gd name="T0" fmla="*/ 7 w 23"/>
                  <a:gd name="T1" fmla="*/ 0 h 33"/>
                  <a:gd name="T2" fmla="*/ 9 w 23"/>
                  <a:gd name="T3" fmla="*/ 2 h 33"/>
                  <a:gd name="T4" fmla="*/ 12 w 23"/>
                  <a:gd name="T5" fmla="*/ 2 h 33"/>
                  <a:gd name="T6" fmla="*/ 23 w 23"/>
                  <a:gd name="T7" fmla="*/ 8 h 33"/>
                  <a:gd name="T8" fmla="*/ 23 w 23"/>
                  <a:gd name="T9" fmla="*/ 15 h 33"/>
                  <a:gd name="T10" fmla="*/ 19 w 23"/>
                  <a:gd name="T11" fmla="*/ 15 h 33"/>
                  <a:gd name="T12" fmla="*/ 17 w 23"/>
                  <a:gd name="T13" fmla="*/ 18 h 33"/>
                  <a:gd name="T14" fmla="*/ 16 w 23"/>
                  <a:gd name="T15" fmla="*/ 27 h 33"/>
                  <a:gd name="T16" fmla="*/ 15 w 23"/>
                  <a:gd name="T17" fmla="*/ 30 h 33"/>
                  <a:gd name="T18" fmla="*/ 7 w 23"/>
                  <a:gd name="T19" fmla="*/ 31 h 33"/>
                  <a:gd name="T20" fmla="*/ 6 w 23"/>
                  <a:gd name="T21" fmla="*/ 27 h 33"/>
                  <a:gd name="T22" fmla="*/ 9 w 23"/>
                  <a:gd name="T23" fmla="*/ 24 h 33"/>
                  <a:gd name="T24" fmla="*/ 0 w 23"/>
                  <a:gd name="T25" fmla="*/ 20 h 33"/>
                  <a:gd name="T26" fmla="*/ 6 w 23"/>
                  <a:gd name="T27" fmla="*/ 14 h 33"/>
                  <a:gd name="T28" fmla="*/ 7 w 23"/>
                  <a:gd name="T2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3">
                    <a:moveTo>
                      <a:pt x="7" y="0"/>
                    </a:moveTo>
                    <a:cubicBezTo>
                      <a:pt x="8" y="0"/>
                      <a:pt x="9" y="1"/>
                      <a:pt x="9" y="2"/>
                    </a:cubicBezTo>
                    <a:cubicBezTo>
                      <a:pt x="8" y="5"/>
                      <a:pt x="12" y="2"/>
                      <a:pt x="12" y="2"/>
                    </a:cubicBezTo>
                    <a:cubicBezTo>
                      <a:pt x="16" y="4"/>
                      <a:pt x="15" y="10"/>
                      <a:pt x="23" y="8"/>
                    </a:cubicBezTo>
                    <a:cubicBezTo>
                      <a:pt x="23" y="10"/>
                      <a:pt x="23" y="13"/>
                      <a:pt x="23" y="15"/>
                    </a:cubicBezTo>
                    <a:cubicBezTo>
                      <a:pt x="22" y="15"/>
                      <a:pt x="20" y="15"/>
                      <a:pt x="19" y="15"/>
                    </a:cubicBezTo>
                    <a:cubicBezTo>
                      <a:pt x="19" y="17"/>
                      <a:pt x="19" y="18"/>
                      <a:pt x="17" y="18"/>
                    </a:cubicBezTo>
                    <a:cubicBezTo>
                      <a:pt x="21" y="22"/>
                      <a:pt x="16" y="23"/>
                      <a:pt x="16" y="27"/>
                    </a:cubicBezTo>
                    <a:cubicBezTo>
                      <a:pt x="16" y="28"/>
                      <a:pt x="11" y="29"/>
                      <a:pt x="15" y="30"/>
                    </a:cubicBezTo>
                    <a:cubicBezTo>
                      <a:pt x="15" y="33"/>
                      <a:pt x="9" y="31"/>
                      <a:pt x="7" y="31"/>
                    </a:cubicBezTo>
                    <a:cubicBezTo>
                      <a:pt x="8" y="29"/>
                      <a:pt x="6" y="29"/>
                      <a:pt x="6" y="27"/>
                    </a:cubicBezTo>
                    <a:cubicBezTo>
                      <a:pt x="5" y="25"/>
                      <a:pt x="7" y="24"/>
                      <a:pt x="9" y="24"/>
                    </a:cubicBezTo>
                    <a:cubicBezTo>
                      <a:pt x="6" y="22"/>
                      <a:pt x="5" y="18"/>
                      <a:pt x="0" y="20"/>
                    </a:cubicBezTo>
                    <a:cubicBezTo>
                      <a:pt x="0" y="15"/>
                      <a:pt x="4" y="16"/>
                      <a:pt x="6" y="14"/>
                    </a:cubicBezTo>
                    <a:cubicBezTo>
                      <a:pt x="6" y="6"/>
                      <a:pt x="6" y="6"/>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4" name="Freeform 81"/>
              <p:cNvSpPr/>
              <p:nvPr>
                <p:custDataLst>
                  <p:tags r:id="rId91"/>
                </p:custDataLst>
              </p:nvPr>
            </p:nvSpPr>
            <p:spPr bwMode="auto">
              <a:xfrm>
                <a:off x="4330947" y="3703974"/>
                <a:ext cx="57719" cy="60027"/>
              </a:xfrm>
              <a:custGeom>
                <a:avLst/>
                <a:gdLst>
                  <a:gd name="T0" fmla="*/ 20 w 21"/>
                  <a:gd name="T1" fmla="*/ 2 h 22"/>
                  <a:gd name="T2" fmla="*/ 20 w 21"/>
                  <a:gd name="T3" fmla="*/ 10 h 22"/>
                  <a:gd name="T4" fmla="*/ 18 w 21"/>
                  <a:gd name="T5" fmla="*/ 7 h 22"/>
                  <a:gd name="T6" fmla="*/ 17 w 21"/>
                  <a:gd name="T7" fmla="*/ 9 h 22"/>
                  <a:gd name="T8" fmla="*/ 17 w 21"/>
                  <a:gd name="T9" fmla="*/ 16 h 22"/>
                  <a:gd name="T10" fmla="*/ 14 w 21"/>
                  <a:gd name="T11" fmla="*/ 16 h 22"/>
                  <a:gd name="T12" fmla="*/ 14 w 21"/>
                  <a:gd name="T13" fmla="*/ 19 h 22"/>
                  <a:gd name="T14" fmla="*/ 9 w 21"/>
                  <a:gd name="T15" fmla="*/ 22 h 22"/>
                  <a:gd name="T16" fmla="*/ 6 w 21"/>
                  <a:gd name="T17" fmla="*/ 18 h 22"/>
                  <a:gd name="T18" fmla="*/ 3 w 21"/>
                  <a:gd name="T19" fmla="*/ 15 h 22"/>
                  <a:gd name="T20" fmla="*/ 0 w 21"/>
                  <a:gd name="T21" fmla="*/ 6 h 22"/>
                  <a:gd name="T22" fmla="*/ 12 w 21"/>
                  <a:gd name="T23" fmla="*/ 3 h 22"/>
                  <a:gd name="T24" fmla="*/ 20 w 21"/>
                  <a:gd name="T25"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2">
                    <a:moveTo>
                      <a:pt x="20" y="2"/>
                    </a:moveTo>
                    <a:cubicBezTo>
                      <a:pt x="19" y="4"/>
                      <a:pt x="21" y="7"/>
                      <a:pt x="20" y="10"/>
                    </a:cubicBezTo>
                    <a:cubicBezTo>
                      <a:pt x="19" y="11"/>
                      <a:pt x="18" y="8"/>
                      <a:pt x="18" y="7"/>
                    </a:cubicBezTo>
                    <a:cubicBezTo>
                      <a:pt x="18" y="8"/>
                      <a:pt x="17" y="8"/>
                      <a:pt x="17" y="9"/>
                    </a:cubicBezTo>
                    <a:cubicBezTo>
                      <a:pt x="16" y="11"/>
                      <a:pt x="18" y="14"/>
                      <a:pt x="17" y="16"/>
                    </a:cubicBezTo>
                    <a:cubicBezTo>
                      <a:pt x="16" y="17"/>
                      <a:pt x="14" y="16"/>
                      <a:pt x="14" y="16"/>
                    </a:cubicBezTo>
                    <a:cubicBezTo>
                      <a:pt x="13" y="17"/>
                      <a:pt x="14" y="19"/>
                      <a:pt x="14" y="19"/>
                    </a:cubicBezTo>
                    <a:cubicBezTo>
                      <a:pt x="12" y="21"/>
                      <a:pt x="9" y="19"/>
                      <a:pt x="9" y="22"/>
                    </a:cubicBezTo>
                    <a:cubicBezTo>
                      <a:pt x="8" y="21"/>
                      <a:pt x="7" y="19"/>
                      <a:pt x="6" y="18"/>
                    </a:cubicBezTo>
                    <a:cubicBezTo>
                      <a:pt x="6" y="17"/>
                      <a:pt x="4" y="16"/>
                      <a:pt x="3" y="15"/>
                    </a:cubicBezTo>
                    <a:cubicBezTo>
                      <a:pt x="2" y="12"/>
                      <a:pt x="4" y="8"/>
                      <a:pt x="0" y="6"/>
                    </a:cubicBezTo>
                    <a:cubicBezTo>
                      <a:pt x="2" y="4"/>
                      <a:pt x="7" y="4"/>
                      <a:pt x="12" y="3"/>
                    </a:cubicBezTo>
                    <a:cubicBezTo>
                      <a:pt x="15" y="2"/>
                      <a:pt x="17" y="0"/>
                      <a:pt x="2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5" name="Freeform 82"/>
              <p:cNvSpPr/>
              <p:nvPr>
                <p:custDataLst>
                  <p:tags r:id="rId92"/>
                </p:custDataLst>
              </p:nvPr>
            </p:nvSpPr>
            <p:spPr bwMode="auto">
              <a:xfrm>
                <a:off x="6773834" y="1123951"/>
                <a:ext cx="991607" cy="742262"/>
              </a:xfrm>
              <a:custGeom>
                <a:avLst/>
                <a:gdLst>
                  <a:gd name="T0" fmla="*/ 258 w 364"/>
                  <a:gd name="T1" fmla="*/ 30 h 272"/>
                  <a:gd name="T2" fmla="*/ 273 w 364"/>
                  <a:gd name="T3" fmla="*/ 32 h 272"/>
                  <a:gd name="T4" fmla="*/ 294 w 364"/>
                  <a:gd name="T5" fmla="*/ 27 h 272"/>
                  <a:gd name="T6" fmla="*/ 306 w 364"/>
                  <a:gd name="T7" fmla="*/ 29 h 272"/>
                  <a:gd name="T8" fmla="*/ 304 w 364"/>
                  <a:gd name="T9" fmla="*/ 33 h 272"/>
                  <a:gd name="T10" fmla="*/ 343 w 364"/>
                  <a:gd name="T11" fmla="*/ 26 h 272"/>
                  <a:gd name="T12" fmla="*/ 363 w 364"/>
                  <a:gd name="T13" fmla="*/ 30 h 272"/>
                  <a:gd name="T14" fmla="*/ 337 w 364"/>
                  <a:gd name="T15" fmla="*/ 43 h 272"/>
                  <a:gd name="T16" fmla="*/ 329 w 364"/>
                  <a:gd name="T17" fmla="*/ 54 h 272"/>
                  <a:gd name="T18" fmla="*/ 316 w 364"/>
                  <a:gd name="T19" fmla="*/ 69 h 272"/>
                  <a:gd name="T20" fmla="*/ 319 w 364"/>
                  <a:gd name="T21" fmla="*/ 82 h 272"/>
                  <a:gd name="T22" fmla="*/ 310 w 364"/>
                  <a:gd name="T23" fmla="*/ 95 h 272"/>
                  <a:gd name="T24" fmla="*/ 320 w 364"/>
                  <a:gd name="T25" fmla="*/ 113 h 272"/>
                  <a:gd name="T26" fmla="*/ 311 w 364"/>
                  <a:gd name="T27" fmla="*/ 126 h 272"/>
                  <a:gd name="T28" fmla="*/ 301 w 364"/>
                  <a:gd name="T29" fmla="*/ 138 h 272"/>
                  <a:gd name="T30" fmla="*/ 316 w 364"/>
                  <a:gd name="T31" fmla="*/ 165 h 272"/>
                  <a:gd name="T32" fmla="*/ 292 w 364"/>
                  <a:gd name="T33" fmla="*/ 162 h 272"/>
                  <a:gd name="T34" fmla="*/ 291 w 364"/>
                  <a:gd name="T35" fmla="*/ 171 h 272"/>
                  <a:gd name="T36" fmla="*/ 280 w 364"/>
                  <a:gd name="T37" fmla="*/ 186 h 272"/>
                  <a:gd name="T38" fmla="*/ 257 w 364"/>
                  <a:gd name="T39" fmla="*/ 192 h 272"/>
                  <a:gd name="T40" fmla="*/ 245 w 364"/>
                  <a:gd name="T41" fmla="*/ 199 h 272"/>
                  <a:gd name="T42" fmla="*/ 237 w 364"/>
                  <a:gd name="T43" fmla="*/ 208 h 272"/>
                  <a:gd name="T44" fmla="*/ 205 w 364"/>
                  <a:gd name="T45" fmla="*/ 217 h 272"/>
                  <a:gd name="T46" fmla="*/ 196 w 364"/>
                  <a:gd name="T47" fmla="*/ 230 h 272"/>
                  <a:gd name="T48" fmla="*/ 187 w 364"/>
                  <a:gd name="T49" fmla="*/ 242 h 272"/>
                  <a:gd name="T50" fmla="*/ 184 w 364"/>
                  <a:gd name="T51" fmla="*/ 254 h 272"/>
                  <a:gd name="T52" fmla="*/ 165 w 364"/>
                  <a:gd name="T53" fmla="*/ 266 h 272"/>
                  <a:gd name="T54" fmla="*/ 144 w 364"/>
                  <a:gd name="T55" fmla="*/ 255 h 272"/>
                  <a:gd name="T56" fmla="*/ 132 w 364"/>
                  <a:gd name="T57" fmla="*/ 241 h 272"/>
                  <a:gd name="T58" fmla="*/ 125 w 364"/>
                  <a:gd name="T59" fmla="*/ 230 h 272"/>
                  <a:gd name="T60" fmla="*/ 119 w 364"/>
                  <a:gd name="T61" fmla="*/ 208 h 272"/>
                  <a:gd name="T62" fmla="*/ 122 w 364"/>
                  <a:gd name="T63" fmla="*/ 201 h 272"/>
                  <a:gd name="T64" fmla="*/ 132 w 364"/>
                  <a:gd name="T65" fmla="*/ 189 h 272"/>
                  <a:gd name="T66" fmla="*/ 126 w 364"/>
                  <a:gd name="T67" fmla="*/ 174 h 272"/>
                  <a:gd name="T68" fmla="*/ 129 w 364"/>
                  <a:gd name="T69" fmla="*/ 162 h 272"/>
                  <a:gd name="T70" fmla="*/ 114 w 364"/>
                  <a:gd name="T71" fmla="*/ 158 h 272"/>
                  <a:gd name="T72" fmla="*/ 104 w 364"/>
                  <a:gd name="T73" fmla="*/ 138 h 272"/>
                  <a:gd name="T74" fmla="*/ 94 w 364"/>
                  <a:gd name="T75" fmla="*/ 118 h 272"/>
                  <a:gd name="T76" fmla="*/ 67 w 364"/>
                  <a:gd name="T77" fmla="*/ 104 h 272"/>
                  <a:gd name="T78" fmla="*/ 30 w 364"/>
                  <a:gd name="T79" fmla="*/ 106 h 272"/>
                  <a:gd name="T80" fmla="*/ 30 w 364"/>
                  <a:gd name="T81" fmla="*/ 97 h 272"/>
                  <a:gd name="T82" fmla="*/ 15 w 364"/>
                  <a:gd name="T83" fmla="*/ 84 h 272"/>
                  <a:gd name="T84" fmla="*/ 22 w 364"/>
                  <a:gd name="T85" fmla="*/ 70 h 272"/>
                  <a:gd name="T86" fmla="*/ 40 w 364"/>
                  <a:gd name="T87" fmla="*/ 63 h 272"/>
                  <a:gd name="T88" fmla="*/ 43 w 364"/>
                  <a:gd name="T89" fmla="*/ 54 h 272"/>
                  <a:gd name="T90" fmla="*/ 39 w 364"/>
                  <a:gd name="T91" fmla="*/ 48 h 272"/>
                  <a:gd name="T92" fmla="*/ 52 w 364"/>
                  <a:gd name="T93" fmla="*/ 43 h 272"/>
                  <a:gd name="T94" fmla="*/ 67 w 364"/>
                  <a:gd name="T95" fmla="*/ 29 h 272"/>
                  <a:gd name="T96" fmla="*/ 111 w 364"/>
                  <a:gd name="T97" fmla="*/ 23 h 272"/>
                  <a:gd name="T98" fmla="*/ 132 w 364"/>
                  <a:gd name="T99" fmla="*/ 29 h 272"/>
                  <a:gd name="T100" fmla="*/ 151 w 364"/>
                  <a:gd name="T101" fmla="*/ 18 h 272"/>
                  <a:gd name="T102" fmla="*/ 169 w 364"/>
                  <a:gd name="T103" fmla="*/ 20 h 272"/>
                  <a:gd name="T104" fmla="*/ 175 w 364"/>
                  <a:gd name="T105" fmla="*/ 9 h 272"/>
                  <a:gd name="T106" fmla="*/ 209 w 364"/>
                  <a:gd name="T107" fmla="*/ 2 h 272"/>
                  <a:gd name="T108" fmla="*/ 257 w 364"/>
                  <a:gd name="T109" fmla="*/ 1 h 272"/>
                  <a:gd name="T110" fmla="*/ 292 w 364"/>
                  <a:gd name="T111" fmla="*/ 12 h 272"/>
                  <a:gd name="T112" fmla="*/ 304 w 364"/>
                  <a:gd name="T113" fmla="*/ 21 h 272"/>
                  <a:gd name="T114" fmla="*/ 254 w 364"/>
                  <a:gd name="T11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4" h="272">
                    <a:moveTo>
                      <a:pt x="246" y="27"/>
                    </a:moveTo>
                    <a:cubicBezTo>
                      <a:pt x="247" y="29"/>
                      <a:pt x="249" y="28"/>
                      <a:pt x="249" y="30"/>
                    </a:cubicBezTo>
                    <a:cubicBezTo>
                      <a:pt x="251" y="32"/>
                      <a:pt x="253" y="29"/>
                      <a:pt x="254" y="29"/>
                    </a:cubicBezTo>
                    <a:cubicBezTo>
                      <a:pt x="256" y="29"/>
                      <a:pt x="256" y="30"/>
                      <a:pt x="258" y="30"/>
                    </a:cubicBezTo>
                    <a:cubicBezTo>
                      <a:pt x="259" y="30"/>
                      <a:pt x="260" y="29"/>
                      <a:pt x="261" y="29"/>
                    </a:cubicBezTo>
                    <a:cubicBezTo>
                      <a:pt x="263" y="28"/>
                      <a:pt x="264" y="29"/>
                      <a:pt x="266" y="29"/>
                    </a:cubicBezTo>
                    <a:cubicBezTo>
                      <a:pt x="271" y="28"/>
                      <a:pt x="278" y="25"/>
                      <a:pt x="282" y="27"/>
                    </a:cubicBezTo>
                    <a:cubicBezTo>
                      <a:pt x="281" y="30"/>
                      <a:pt x="274" y="28"/>
                      <a:pt x="273" y="32"/>
                    </a:cubicBezTo>
                    <a:cubicBezTo>
                      <a:pt x="273" y="35"/>
                      <a:pt x="276" y="32"/>
                      <a:pt x="276" y="32"/>
                    </a:cubicBezTo>
                    <a:cubicBezTo>
                      <a:pt x="279" y="32"/>
                      <a:pt x="279" y="34"/>
                      <a:pt x="283" y="32"/>
                    </a:cubicBezTo>
                    <a:cubicBezTo>
                      <a:pt x="284" y="31"/>
                      <a:pt x="285" y="31"/>
                      <a:pt x="286" y="30"/>
                    </a:cubicBezTo>
                    <a:cubicBezTo>
                      <a:pt x="287" y="30"/>
                      <a:pt x="294" y="27"/>
                      <a:pt x="294" y="27"/>
                    </a:cubicBezTo>
                    <a:cubicBezTo>
                      <a:pt x="297" y="31"/>
                      <a:pt x="292" y="26"/>
                      <a:pt x="295" y="26"/>
                    </a:cubicBezTo>
                    <a:cubicBezTo>
                      <a:pt x="296" y="26"/>
                      <a:pt x="299" y="26"/>
                      <a:pt x="300" y="26"/>
                    </a:cubicBezTo>
                    <a:cubicBezTo>
                      <a:pt x="300" y="25"/>
                      <a:pt x="303" y="23"/>
                      <a:pt x="307" y="24"/>
                    </a:cubicBezTo>
                    <a:cubicBezTo>
                      <a:pt x="307" y="26"/>
                      <a:pt x="307" y="28"/>
                      <a:pt x="306" y="29"/>
                    </a:cubicBezTo>
                    <a:cubicBezTo>
                      <a:pt x="305" y="30"/>
                      <a:pt x="303" y="31"/>
                      <a:pt x="303" y="32"/>
                    </a:cubicBezTo>
                    <a:cubicBezTo>
                      <a:pt x="301" y="33"/>
                      <a:pt x="300" y="37"/>
                      <a:pt x="297" y="36"/>
                    </a:cubicBezTo>
                    <a:cubicBezTo>
                      <a:pt x="298" y="41"/>
                      <a:pt x="300" y="35"/>
                      <a:pt x="303" y="36"/>
                    </a:cubicBezTo>
                    <a:cubicBezTo>
                      <a:pt x="304" y="37"/>
                      <a:pt x="303" y="34"/>
                      <a:pt x="304" y="33"/>
                    </a:cubicBezTo>
                    <a:cubicBezTo>
                      <a:pt x="306" y="32"/>
                      <a:pt x="311" y="34"/>
                      <a:pt x="311" y="30"/>
                    </a:cubicBezTo>
                    <a:cubicBezTo>
                      <a:pt x="315" y="35"/>
                      <a:pt x="324" y="28"/>
                      <a:pt x="326" y="32"/>
                    </a:cubicBezTo>
                    <a:cubicBezTo>
                      <a:pt x="328" y="30"/>
                      <a:pt x="329" y="29"/>
                      <a:pt x="331" y="27"/>
                    </a:cubicBezTo>
                    <a:cubicBezTo>
                      <a:pt x="336" y="29"/>
                      <a:pt x="338" y="26"/>
                      <a:pt x="343" y="26"/>
                    </a:cubicBezTo>
                    <a:cubicBezTo>
                      <a:pt x="342" y="26"/>
                      <a:pt x="344" y="27"/>
                      <a:pt x="344" y="27"/>
                    </a:cubicBezTo>
                    <a:cubicBezTo>
                      <a:pt x="345" y="27"/>
                      <a:pt x="351" y="26"/>
                      <a:pt x="352" y="27"/>
                    </a:cubicBezTo>
                    <a:cubicBezTo>
                      <a:pt x="353" y="29"/>
                      <a:pt x="352" y="27"/>
                      <a:pt x="354" y="27"/>
                    </a:cubicBezTo>
                    <a:cubicBezTo>
                      <a:pt x="357" y="28"/>
                      <a:pt x="360" y="31"/>
                      <a:pt x="363" y="30"/>
                    </a:cubicBezTo>
                    <a:cubicBezTo>
                      <a:pt x="364" y="33"/>
                      <a:pt x="362" y="32"/>
                      <a:pt x="360" y="33"/>
                    </a:cubicBezTo>
                    <a:cubicBezTo>
                      <a:pt x="360" y="34"/>
                      <a:pt x="358" y="36"/>
                      <a:pt x="357" y="36"/>
                    </a:cubicBezTo>
                    <a:cubicBezTo>
                      <a:pt x="354" y="38"/>
                      <a:pt x="348" y="37"/>
                      <a:pt x="347" y="42"/>
                    </a:cubicBezTo>
                    <a:cubicBezTo>
                      <a:pt x="343" y="42"/>
                      <a:pt x="339" y="41"/>
                      <a:pt x="337" y="43"/>
                    </a:cubicBezTo>
                    <a:cubicBezTo>
                      <a:pt x="339" y="46"/>
                      <a:pt x="341" y="47"/>
                      <a:pt x="335" y="46"/>
                    </a:cubicBezTo>
                    <a:cubicBezTo>
                      <a:pt x="335" y="48"/>
                      <a:pt x="338" y="48"/>
                      <a:pt x="340" y="48"/>
                    </a:cubicBezTo>
                    <a:cubicBezTo>
                      <a:pt x="337" y="52"/>
                      <a:pt x="330" y="51"/>
                      <a:pt x="329" y="57"/>
                    </a:cubicBezTo>
                    <a:cubicBezTo>
                      <a:pt x="327" y="57"/>
                      <a:pt x="330" y="54"/>
                      <a:pt x="329" y="54"/>
                    </a:cubicBezTo>
                    <a:cubicBezTo>
                      <a:pt x="328" y="53"/>
                      <a:pt x="325" y="56"/>
                      <a:pt x="322" y="57"/>
                    </a:cubicBezTo>
                    <a:cubicBezTo>
                      <a:pt x="322" y="58"/>
                      <a:pt x="324" y="58"/>
                      <a:pt x="325" y="58"/>
                    </a:cubicBezTo>
                    <a:cubicBezTo>
                      <a:pt x="321" y="61"/>
                      <a:pt x="323" y="61"/>
                      <a:pt x="322" y="66"/>
                    </a:cubicBezTo>
                    <a:cubicBezTo>
                      <a:pt x="322" y="67"/>
                      <a:pt x="317" y="68"/>
                      <a:pt x="316" y="69"/>
                    </a:cubicBezTo>
                    <a:cubicBezTo>
                      <a:pt x="315" y="69"/>
                      <a:pt x="317" y="72"/>
                      <a:pt x="316" y="73"/>
                    </a:cubicBezTo>
                    <a:cubicBezTo>
                      <a:pt x="315" y="74"/>
                      <a:pt x="312" y="74"/>
                      <a:pt x="310" y="75"/>
                    </a:cubicBezTo>
                    <a:cubicBezTo>
                      <a:pt x="311" y="77"/>
                      <a:pt x="313" y="77"/>
                      <a:pt x="313" y="79"/>
                    </a:cubicBezTo>
                    <a:cubicBezTo>
                      <a:pt x="314" y="82"/>
                      <a:pt x="317" y="81"/>
                      <a:pt x="319" y="82"/>
                    </a:cubicBezTo>
                    <a:cubicBezTo>
                      <a:pt x="319" y="82"/>
                      <a:pt x="318" y="85"/>
                      <a:pt x="319" y="85"/>
                    </a:cubicBezTo>
                    <a:cubicBezTo>
                      <a:pt x="320" y="86"/>
                      <a:pt x="322" y="85"/>
                      <a:pt x="323" y="86"/>
                    </a:cubicBezTo>
                    <a:cubicBezTo>
                      <a:pt x="323" y="89"/>
                      <a:pt x="325" y="90"/>
                      <a:pt x="325" y="92"/>
                    </a:cubicBezTo>
                    <a:cubicBezTo>
                      <a:pt x="320" y="94"/>
                      <a:pt x="316" y="93"/>
                      <a:pt x="310" y="95"/>
                    </a:cubicBezTo>
                    <a:cubicBezTo>
                      <a:pt x="314" y="99"/>
                      <a:pt x="317" y="103"/>
                      <a:pt x="325" y="103"/>
                    </a:cubicBezTo>
                    <a:cubicBezTo>
                      <a:pt x="324" y="105"/>
                      <a:pt x="326" y="106"/>
                      <a:pt x="328" y="106"/>
                    </a:cubicBezTo>
                    <a:cubicBezTo>
                      <a:pt x="329" y="109"/>
                      <a:pt x="325" y="108"/>
                      <a:pt x="325" y="110"/>
                    </a:cubicBezTo>
                    <a:cubicBezTo>
                      <a:pt x="325" y="112"/>
                      <a:pt x="323" y="113"/>
                      <a:pt x="320" y="113"/>
                    </a:cubicBezTo>
                    <a:cubicBezTo>
                      <a:pt x="319" y="119"/>
                      <a:pt x="326" y="115"/>
                      <a:pt x="325" y="121"/>
                    </a:cubicBezTo>
                    <a:cubicBezTo>
                      <a:pt x="322" y="120"/>
                      <a:pt x="322" y="122"/>
                      <a:pt x="323" y="122"/>
                    </a:cubicBezTo>
                    <a:cubicBezTo>
                      <a:pt x="322" y="126"/>
                      <a:pt x="319" y="121"/>
                      <a:pt x="316" y="122"/>
                    </a:cubicBezTo>
                    <a:cubicBezTo>
                      <a:pt x="313" y="122"/>
                      <a:pt x="315" y="127"/>
                      <a:pt x="311" y="126"/>
                    </a:cubicBezTo>
                    <a:cubicBezTo>
                      <a:pt x="311" y="129"/>
                      <a:pt x="313" y="130"/>
                      <a:pt x="314" y="131"/>
                    </a:cubicBezTo>
                    <a:cubicBezTo>
                      <a:pt x="314" y="133"/>
                      <a:pt x="311" y="132"/>
                      <a:pt x="309" y="132"/>
                    </a:cubicBezTo>
                    <a:cubicBezTo>
                      <a:pt x="304" y="133"/>
                      <a:pt x="301" y="136"/>
                      <a:pt x="297" y="137"/>
                    </a:cubicBezTo>
                    <a:cubicBezTo>
                      <a:pt x="297" y="139"/>
                      <a:pt x="300" y="138"/>
                      <a:pt x="301" y="138"/>
                    </a:cubicBezTo>
                    <a:cubicBezTo>
                      <a:pt x="303" y="139"/>
                      <a:pt x="303" y="144"/>
                      <a:pt x="307" y="143"/>
                    </a:cubicBezTo>
                    <a:cubicBezTo>
                      <a:pt x="308" y="146"/>
                      <a:pt x="305" y="146"/>
                      <a:pt x="304" y="147"/>
                    </a:cubicBezTo>
                    <a:cubicBezTo>
                      <a:pt x="303" y="149"/>
                      <a:pt x="306" y="154"/>
                      <a:pt x="303" y="155"/>
                    </a:cubicBezTo>
                    <a:cubicBezTo>
                      <a:pt x="305" y="160"/>
                      <a:pt x="315" y="158"/>
                      <a:pt x="316" y="165"/>
                    </a:cubicBezTo>
                    <a:cubicBezTo>
                      <a:pt x="314" y="165"/>
                      <a:pt x="310" y="166"/>
                      <a:pt x="310" y="164"/>
                    </a:cubicBezTo>
                    <a:cubicBezTo>
                      <a:pt x="308" y="164"/>
                      <a:pt x="309" y="165"/>
                      <a:pt x="310" y="165"/>
                    </a:cubicBezTo>
                    <a:cubicBezTo>
                      <a:pt x="306" y="169"/>
                      <a:pt x="304" y="169"/>
                      <a:pt x="297" y="168"/>
                    </a:cubicBezTo>
                    <a:cubicBezTo>
                      <a:pt x="299" y="162"/>
                      <a:pt x="290" y="168"/>
                      <a:pt x="292" y="162"/>
                    </a:cubicBezTo>
                    <a:cubicBezTo>
                      <a:pt x="288" y="161"/>
                      <a:pt x="288" y="165"/>
                      <a:pt x="283" y="164"/>
                    </a:cubicBezTo>
                    <a:cubicBezTo>
                      <a:pt x="285" y="165"/>
                      <a:pt x="285" y="167"/>
                      <a:pt x="282" y="166"/>
                    </a:cubicBezTo>
                    <a:cubicBezTo>
                      <a:pt x="282" y="169"/>
                      <a:pt x="291" y="169"/>
                      <a:pt x="283" y="169"/>
                    </a:cubicBezTo>
                    <a:cubicBezTo>
                      <a:pt x="285" y="172"/>
                      <a:pt x="288" y="171"/>
                      <a:pt x="291" y="171"/>
                    </a:cubicBezTo>
                    <a:cubicBezTo>
                      <a:pt x="294" y="171"/>
                      <a:pt x="298" y="173"/>
                      <a:pt x="303" y="172"/>
                    </a:cubicBezTo>
                    <a:cubicBezTo>
                      <a:pt x="300" y="177"/>
                      <a:pt x="296" y="181"/>
                      <a:pt x="292" y="184"/>
                    </a:cubicBezTo>
                    <a:cubicBezTo>
                      <a:pt x="289" y="184"/>
                      <a:pt x="286" y="185"/>
                      <a:pt x="283" y="186"/>
                    </a:cubicBezTo>
                    <a:cubicBezTo>
                      <a:pt x="283" y="186"/>
                      <a:pt x="281" y="185"/>
                      <a:pt x="280" y="186"/>
                    </a:cubicBezTo>
                    <a:cubicBezTo>
                      <a:pt x="279" y="188"/>
                      <a:pt x="280" y="186"/>
                      <a:pt x="277" y="186"/>
                    </a:cubicBezTo>
                    <a:cubicBezTo>
                      <a:pt x="273" y="186"/>
                      <a:pt x="270" y="189"/>
                      <a:pt x="264" y="189"/>
                    </a:cubicBezTo>
                    <a:cubicBezTo>
                      <a:pt x="262" y="189"/>
                      <a:pt x="264" y="191"/>
                      <a:pt x="264" y="190"/>
                    </a:cubicBezTo>
                    <a:cubicBezTo>
                      <a:pt x="262" y="194"/>
                      <a:pt x="261" y="191"/>
                      <a:pt x="257" y="192"/>
                    </a:cubicBezTo>
                    <a:cubicBezTo>
                      <a:pt x="257" y="193"/>
                      <a:pt x="258" y="193"/>
                      <a:pt x="260" y="193"/>
                    </a:cubicBezTo>
                    <a:cubicBezTo>
                      <a:pt x="260" y="195"/>
                      <a:pt x="249" y="196"/>
                      <a:pt x="251" y="192"/>
                    </a:cubicBezTo>
                    <a:cubicBezTo>
                      <a:pt x="250" y="192"/>
                      <a:pt x="245" y="192"/>
                      <a:pt x="245" y="193"/>
                    </a:cubicBezTo>
                    <a:cubicBezTo>
                      <a:pt x="244" y="195"/>
                      <a:pt x="246" y="198"/>
                      <a:pt x="245" y="199"/>
                    </a:cubicBezTo>
                    <a:cubicBezTo>
                      <a:pt x="245" y="199"/>
                      <a:pt x="241" y="197"/>
                      <a:pt x="240" y="199"/>
                    </a:cubicBezTo>
                    <a:cubicBezTo>
                      <a:pt x="240" y="200"/>
                      <a:pt x="243" y="202"/>
                      <a:pt x="242" y="204"/>
                    </a:cubicBezTo>
                    <a:cubicBezTo>
                      <a:pt x="240" y="205"/>
                      <a:pt x="240" y="204"/>
                      <a:pt x="237" y="204"/>
                    </a:cubicBezTo>
                    <a:cubicBezTo>
                      <a:pt x="237" y="205"/>
                      <a:pt x="237" y="207"/>
                      <a:pt x="237" y="208"/>
                    </a:cubicBezTo>
                    <a:cubicBezTo>
                      <a:pt x="236" y="208"/>
                      <a:pt x="235" y="208"/>
                      <a:pt x="234" y="208"/>
                    </a:cubicBezTo>
                    <a:cubicBezTo>
                      <a:pt x="233" y="208"/>
                      <a:pt x="234" y="210"/>
                      <a:pt x="233" y="211"/>
                    </a:cubicBezTo>
                    <a:cubicBezTo>
                      <a:pt x="231" y="212"/>
                      <a:pt x="225" y="211"/>
                      <a:pt x="226" y="215"/>
                    </a:cubicBezTo>
                    <a:cubicBezTo>
                      <a:pt x="220" y="217"/>
                      <a:pt x="213" y="217"/>
                      <a:pt x="205" y="217"/>
                    </a:cubicBezTo>
                    <a:cubicBezTo>
                      <a:pt x="202" y="219"/>
                      <a:pt x="200" y="226"/>
                      <a:pt x="196" y="223"/>
                    </a:cubicBezTo>
                    <a:cubicBezTo>
                      <a:pt x="196" y="224"/>
                      <a:pt x="198" y="225"/>
                      <a:pt x="197" y="227"/>
                    </a:cubicBezTo>
                    <a:cubicBezTo>
                      <a:pt x="197" y="228"/>
                      <a:pt x="195" y="227"/>
                      <a:pt x="194" y="227"/>
                    </a:cubicBezTo>
                    <a:cubicBezTo>
                      <a:pt x="194" y="228"/>
                      <a:pt x="196" y="229"/>
                      <a:pt x="196" y="230"/>
                    </a:cubicBezTo>
                    <a:cubicBezTo>
                      <a:pt x="196" y="230"/>
                      <a:pt x="194" y="231"/>
                      <a:pt x="194" y="232"/>
                    </a:cubicBezTo>
                    <a:cubicBezTo>
                      <a:pt x="194" y="233"/>
                      <a:pt x="190" y="237"/>
                      <a:pt x="193" y="238"/>
                    </a:cubicBezTo>
                    <a:cubicBezTo>
                      <a:pt x="193" y="239"/>
                      <a:pt x="191" y="238"/>
                      <a:pt x="190" y="239"/>
                    </a:cubicBezTo>
                    <a:cubicBezTo>
                      <a:pt x="189" y="240"/>
                      <a:pt x="187" y="241"/>
                      <a:pt x="187" y="242"/>
                    </a:cubicBezTo>
                    <a:cubicBezTo>
                      <a:pt x="187" y="243"/>
                      <a:pt x="187" y="245"/>
                      <a:pt x="187" y="245"/>
                    </a:cubicBezTo>
                    <a:cubicBezTo>
                      <a:pt x="185" y="247"/>
                      <a:pt x="187" y="248"/>
                      <a:pt x="186" y="251"/>
                    </a:cubicBezTo>
                    <a:cubicBezTo>
                      <a:pt x="185" y="251"/>
                      <a:pt x="183" y="251"/>
                      <a:pt x="183" y="251"/>
                    </a:cubicBezTo>
                    <a:cubicBezTo>
                      <a:pt x="182" y="252"/>
                      <a:pt x="184" y="253"/>
                      <a:pt x="184" y="254"/>
                    </a:cubicBezTo>
                    <a:cubicBezTo>
                      <a:pt x="184" y="256"/>
                      <a:pt x="183" y="256"/>
                      <a:pt x="183" y="258"/>
                    </a:cubicBezTo>
                    <a:cubicBezTo>
                      <a:pt x="182" y="259"/>
                      <a:pt x="184" y="262"/>
                      <a:pt x="184" y="261"/>
                    </a:cubicBezTo>
                    <a:cubicBezTo>
                      <a:pt x="182" y="266"/>
                      <a:pt x="180" y="269"/>
                      <a:pt x="175" y="272"/>
                    </a:cubicBezTo>
                    <a:cubicBezTo>
                      <a:pt x="170" y="271"/>
                      <a:pt x="168" y="268"/>
                      <a:pt x="165" y="266"/>
                    </a:cubicBezTo>
                    <a:cubicBezTo>
                      <a:pt x="160" y="271"/>
                      <a:pt x="152" y="262"/>
                      <a:pt x="153" y="263"/>
                    </a:cubicBezTo>
                    <a:cubicBezTo>
                      <a:pt x="152" y="262"/>
                      <a:pt x="151" y="266"/>
                      <a:pt x="151" y="266"/>
                    </a:cubicBezTo>
                    <a:cubicBezTo>
                      <a:pt x="150" y="265"/>
                      <a:pt x="150" y="263"/>
                      <a:pt x="148" y="261"/>
                    </a:cubicBezTo>
                    <a:cubicBezTo>
                      <a:pt x="147" y="260"/>
                      <a:pt x="143" y="260"/>
                      <a:pt x="144" y="255"/>
                    </a:cubicBezTo>
                    <a:cubicBezTo>
                      <a:pt x="143" y="253"/>
                      <a:pt x="140" y="252"/>
                      <a:pt x="138" y="251"/>
                    </a:cubicBezTo>
                    <a:cubicBezTo>
                      <a:pt x="138" y="250"/>
                      <a:pt x="140" y="250"/>
                      <a:pt x="141" y="249"/>
                    </a:cubicBezTo>
                    <a:cubicBezTo>
                      <a:pt x="141" y="246"/>
                      <a:pt x="137" y="247"/>
                      <a:pt x="135" y="245"/>
                    </a:cubicBezTo>
                    <a:cubicBezTo>
                      <a:pt x="134" y="244"/>
                      <a:pt x="134" y="241"/>
                      <a:pt x="132" y="241"/>
                    </a:cubicBezTo>
                    <a:cubicBezTo>
                      <a:pt x="130" y="244"/>
                      <a:pt x="132" y="238"/>
                      <a:pt x="132" y="239"/>
                    </a:cubicBezTo>
                    <a:cubicBezTo>
                      <a:pt x="132" y="237"/>
                      <a:pt x="130" y="239"/>
                      <a:pt x="129" y="238"/>
                    </a:cubicBezTo>
                    <a:cubicBezTo>
                      <a:pt x="128" y="236"/>
                      <a:pt x="130" y="233"/>
                      <a:pt x="128" y="233"/>
                    </a:cubicBezTo>
                    <a:cubicBezTo>
                      <a:pt x="125" y="233"/>
                      <a:pt x="127" y="227"/>
                      <a:pt x="125" y="230"/>
                    </a:cubicBezTo>
                    <a:cubicBezTo>
                      <a:pt x="123" y="229"/>
                      <a:pt x="123" y="227"/>
                      <a:pt x="120" y="227"/>
                    </a:cubicBezTo>
                    <a:cubicBezTo>
                      <a:pt x="121" y="225"/>
                      <a:pt x="123" y="225"/>
                      <a:pt x="123" y="223"/>
                    </a:cubicBezTo>
                    <a:cubicBezTo>
                      <a:pt x="123" y="221"/>
                      <a:pt x="120" y="222"/>
                      <a:pt x="117" y="221"/>
                    </a:cubicBezTo>
                    <a:cubicBezTo>
                      <a:pt x="116" y="216"/>
                      <a:pt x="117" y="213"/>
                      <a:pt x="119" y="208"/>
                    </a:cubicBezTo>
                    <a:cubicBezTo>
                      <a:pt x="115" y="206"/>
                      <a:pt x="122" y="203"/>
                      <a:pt x="116" y="204"/>
                    </a:cubicBezTo>
                    <a:cubicBezTo>
                      <a:pt x="115" y="202"/>
                      <a:pt x="118" y="203"/>
                      <a:pt x="119" y="202"/>
                    </a:cubicBezTo>
                    <a:cubicBezTo>
                      <a:pt x="119" y="202"/>
                      <a:pt x="119" y="199"/>
                      <a:pt x="119" y="199"/>
                    </a:cubicBezTo>
                    <a:cubicBezTo>
                      <a:pt x="120" y="199"/>
                      <a:pt x="120" y="201"/>
                      <a:pt x="122" y="201"/>
                    </a:cubicBezTo>
                    <a:cubicBezTo>
                      <a:pt x="122" y="198"/>
                      <a:pt x="122" y="195"/>
                      <a:pt x="122" y="192"/>
                    </a:cubicBezTo>
                    <a:cubicBezTo>
                      <a:pt x="124" y="192"/>
                      <a:pt x="126" y="191"/>
                      <a:pt x="126" y="189"/>
                    </a:cubicBezTo>
                    <a:cubicBezTo>
                      <a:pt x="128" y="189"/>
                      <a:pt x="127" y="191"/>
                      <a:pt x="128" y="192"/>
                    </a:cubicBezTo>
                    <a:cubicBezTo>
                      <a:pt x="129" y="191"/>
                      <a:pt x="129" y="188"/>
                      <a:pt x="132" y="189"/>
                    </a:cubicBezTo>
                    <a:cubicBezTo>
                      <a:pt x="133" y="187"/>
                      <a:pt x="131" y="186"/>
                      <a:pt x="131" y="186"/>
                    </a:cubicBezTo>
                    <a:cubicBezTo>
                      <a:pt x="131" y="184"/>
                      <a:pt x="135" y="184"/>
                      <a:pt x="135" y="183"/>
                    </a:cubicBezTo>
                    <a:cubicBezTo>
                      <a:pt x="136" y="180"/>
                      <a:pt x="130" y="179"/>
                      <a:pt x="134" y="175"/>
                    </a:cubicBezTo>
                    <a:cubicBezTo>
                      <a:pt x="127" y="179"/>
                      <a:pt x="136" y="172"/>
                      <a:pt x="126" y="174"/>
                    </a:cubicBezTo>
                    <a:cubicBezTo>
                      <a:pt x="125" y="169"/>
                      <a:pt x="131" y="169"/>
                      <a:pt x="135" y="169"/>
                    </a:cubicBezTo>
                    <a:cubicBezTo>
                      <a:pt x="135" y="168"/>
                      <a:pt x="132" y="168"/>
                      <a:pt x="132" y="166"/>
                    </a:cubicBezTo>
                    <a:cubicBezTo>
                      <a:pt x="132" y="165"/>
                      <a:pt x="130" y="166"/>
                      <a:pt x="129" y="165"/>
                    </a:cubicBezTo>
                    <a:cubicBezTo>
                      <a:pt x="129" y="165"/>
                      <a:pt x="129" y="163"/>
                      <a:pt x="129" y="162"/>
                    </a:cubicBezTo>
                    <a:cubicBezTo>
                      <a:pt x="129" y="161"/>
                      <a:pt x="126" y="159"/>
                      <a:pt x="125" y="159"/>
                    </a:cubicBezTo>
                    <a:cubicBezTo>
                      <a:pt x="124" y="159"/>
                      <a:pt x="122" y="155"/>
                      <a:pt x="120" y="153"/>
                    </a:cubicBezTo>
                    <a:cubicBezTo>
                      <a:pt x="118" y="155"/>
                      <a:pt x="117" y="158"/>
                      <a:pt x="116" y="153"/>
                    </a:cubicBezTo>
                    <a:cubicBezTo>
                      <a:pt x="114" y="153"/>
                      <a:pt x="115" y="156"/>
                      <a:pt x="114" y="158"/>
                    </a:cubicBezTo>
                    <a:cubicBezTo>
                      <a:pt x="112" y="158"/>
                      <a:pt x="109" y="158"/>
                      <a:pt x="107" y="158"/>
                    </a:cubicBezTo>
                    <a:cubicBezTo>
                      <a:pt x="102" y="151"/>
                      <a:pt x="105" y="147"/>
                      <a:pt x="107" y="140"/>
                    </a:cubicBezTo>
                    <a:cubicBezTo>
                      <a:pt x="106" y="139"/>
                      <a:pt x="105" y="137"/>
                      <a:pt x="105" y="135"/>
                    </a:cubicBezTo>
                    <a:cubicBezTo>
                      <a:pt x="104" y="135"/>
                      <a:pt x="104" y="137"/>
                      <a:pt x="104" y="138"/>
                    </a:cubicBezTo>
                    <a:cubicBezTo>
                      <a:pt x="100" y="139"/>
                      <a:pt x="105" y="130"/>
                      <a:pt x="100" y="132"/>
                    </a:cubicBezTo>
                    <a:cubicBezTo>
                      <a:pt x="101" y="130"/>
                      <a:pt x="101" y="129"/>
                      <a:pt x="100" y="126"/>
                    </a:cubicBezTo>
                    <a:cubicBezTo>
                      <a:pt x="99" y="125"/>
                      <a:pt x="97" y="125"/>
                      <a:pt x="95" y="125"/>
                    </a:cubicBezTo>
                    <a:cubicBezTo>
                      <a:pt x="94" y="122"/>
                      <a:pt x="94" y="120"/>
                      <a:pt x="94" y="118"/>
                    </a:cubicBezTo>
                    <a:cubicBezTo>
                      <a:pt x="93" y="115"/>
                      <a:pt x="89" y="115"/>
                      <a:pt x="91" y="112"/>
                    </a:cubicBezTo>
                    <a:cubicBezTo>
                      <a:pt x="88" y="113"/>
                      <a:pt x="87" y="111"/>
                      <a:pt x="86" y="110"/>
                    </a:cubicBezTo>
                    <a:cubicBezTo>
                      <a:pt x="86" y="110"/>
                      <a:pt x="84" y="111"/>
                      <a:pt x="83" y="110"/>
                    </a:cubicBezTo>
                    <a:cubicBezTo>
                      <a:pt x="81" y="108"/>
                      <a:pt x="70" y="109"/>
                      <a:pt x="67" y="104"/>
                    </a:cubicBezTo>
                    <a:cubicBezTo>
                      <a:pt x="61" y="107"/>
                      <a:pt x="49" y="101"/>
                      <a:pt x="46" y="104"/>
                    </a:cubicBezTo>
                    <a:cubicBezTo>
                      <a:pt x="44" y="107"/>
                      <a:pt x="44" y="104"/>
                      <a:pt x="42" y="104"/>
                    </a:cubicBezTo>
                    <a:cubicBezTo>
                      <a:pt x="38" y="105"/>
                      <a:pt x="35" y="107"/>
                      <a:pt x="31" y="107"/>
                    </a:cubicBezTo>
                    <a:cubicBezTo>
                      <a:pt x="32" y="107"/>
                      <a:pt x="31" y="106"/>
                      <a:pt x="30" y="106"/>
                    </a:cubicBezTo>
                    <a:cubicBezTo>
                      <a:pt x="28" y="106"/>
                      <a:pt x="27" y="106"/>
                      <a:pt x="25" y="106"/>
                    </a:cubicBezTo>
                    <a:cubicBezTo>
                      <a:pt x="26" y="103"/>
                      <a:pt x="24" y="102"/>
                      <a:pt x="22" y="101"/>
                    </a:cubicBezTo>
                    <a:cubicBezTo>
                      <a:pt x="22" y="99"/>
                      <a:pt x="26" y="101"/>
                      <a:pt x="27" y="100"/>
                    </a:cubicBezTo>
                    <a:cubicBezTo>
                      <a:pt x="27" y="99"/>
                      <a:pt x="23" y="95"/>
                      <a:pt x="30" y="97"/>
                    </a:cubicBezTo>
                    <a:cubicBezTo>
                      <a:pt x="27" y="93"/>
                      <a:pt x="16" y="98"/>
                      <a:pt x="14" y="94"/>
                    </a:cubicBezTo>
                    <a:cubicBezTo>
                      <a:pt x="17" y="86"/>
                      <a:pt x="26" y="94"/>
                      <a:pt x="31" y="88"/>
                    </a:cubicBezTo>
                    <a:cubicBezTo>
                      <a:pt x="28" y="85"/>
                      <a:pt x="19" y="87"/>
                      <a:pt x="15" y="88"/>
                    </a:cubicBezTo>
                    <a:cubicBezTo>
                      <a:pt x="13" y="86"/>
                      <a:pt x="15" y="86"/>
                      <a:pt x="15" y="84"/>
                    </a:cubicBezTo>
                    <a:cubicBezTo>
                      <a:pt x="14" y="83"/>
                      <a:pt x="14" y="84"/>
                      <a:pt x="14" y="85"/>
                    </a:cubicBezTo>
                    <a:cubicBezTo>
                      <a:pt x="12" y="85"/>
                      <a:pt x="12" y="83"/>
                      <a:pt x="12" y="82"/>
                    </a:cubicBezTo>
                    <a:cubicBezTo>
                      <a:pt x="6" y="83"/>
                      <a:pt x="4" y="81"/>
                      <a:pt x="0" y="79"/>
                    </a:cubicBezTo>
                    <a:cubicBezTo>
                      <a:pt x="3" y="69"/>
                      <a:pt x="15" y="72"/>
                      <a:pt x="22" y="70"/>
                    </a:cubicBezTo>
                    <a:cubicBezTo>
                      <a:pt x="25" y="70"/>
                      <a:pt x="24" y="70"/>
                      <a:pt x="25" y="69"/>
                    </a:cubicBezTo>
                    <a:cubicBezTo>
                      <a:pt x="25" y="69"/>
                      <a:pt x="27" y="67"/>
                      <a:pt x="27" y="67"/>
                    </a:cubicBezTo>
                    <a:cubicBezTo>
                      <a:pt x="31" y="65"/>
                      <a:pt x="37" y="67"/>
                      <a:pt x="39" y="66"/>
                    </a:cubicBezTo>
                    <a:cubicBezTo>
                      <a:pt x="40" y="65"/>
                      <a:pt x="39" y="64"/>
                      <a:pt x="40" y="63"/>
                    </a:cubicBezTo>
                    <a:cubicBezTo>
                      <a:pt x="41" y="62"/>
                      <a:pt x="44" y="62"/>
                      <a:pt x="45" y="61"/>
                    </a:cubicBezTo>
                    <a:cubicBezTo>
                      <a:pt x="46" y="60"/>
                      <a:pt x="47" y="59"/>
                      <a:pt x="49" y="57"/>
                    </a:cubicBezTo>
                    <a:cubicBezTo>
                      <a:pt x="51" y="52"/>
                      <a:pt x="44" y="56"/>
                      <a:pt x="46" y="51"/>
                    </a:cubicBezTo>
                    <a:cubicBezTo>
                      <a:pt x="43" y="49"/>
                      <a:pt x="44" y="54"/>
                      <a:pt x="43" y="54"/>
                    </a:cubicBezTo>
                    <a:cubicBezTo>
                      <a:pt x="42" y="54"/>
                      <a:pt x="36" y="51"/>
                      <a:pt x="31" y="52"/>
                    </a:cubicBezTo>
                    <a:cubicBezTo>
                      <a:pt x="30" y="48"/>
                      <a:pt x="35" y="51"/>
                      <a:pt x="36" y="49"/>
                    </a:cubicBezTo>
                    <a:cubicBezTo>
                      <a:pt x="36" y="49"/>
                      <a:pt x="36" y="48"/>
                      <a:pt x="36" y="48"/>
                    </a:cubicBezTo>
                    <a:cubicBezTo>
                      <a:pt x="36" y="48"/>
                      <a:pt x="38" y="48"/>
                      <a:pt x="39" y="48"/>
                    </a:cubicBezTo>
                    <a:cubicBezTo>
                      <a:pt x="39" y="48"/>
                      <a:pt x="40" y="45"/>
                      <a:pt x="40" y="45"/>
                    </a:cubicBezTo>
                    <a:cubicBezTo>
                      <a:pt x="42" y="44"/>
                      <a:pt x="41" y="46"/>
                      <a:pt x="42" y="46"/>
                    </a:cubicBezTo>
                    <a:cubicBezTo>
                      <a:pt x="42" y="47"/>
                      <a:pt x="47" y="45"/>
                      <a:pt x="46" y="42"/>
                    </a:cubicBezTo>
                    <a:cubicBezTo>
                      <a:pt x="49" y="42"/>
                      <a:pt x="49" y="44"/>
                      <a:pt x="52" y="43"/>
                    </a:cubicBezTo>
                    <a:cubicBezTo>
                      <a:pt x="54" y="43"/>
                      <a:pt x="52" y="42"/>
                      <a:pt x="52" y="42"/>
                    </a:cubicBezTo>
                    <a:cubicBezTo>
                      <a:pt x="53" y="40"/>
                      <a:pt x="56" y="41"/>
                      <a:pt x="55" y="38"/>
                    </a:cubicBezTo>
                    <a:cubicBezTo>
                      <a:pt x="59" y="38"/>
                      <a:pt x="62" y="38"/>
                      <a:pt x="66" y="38"/>
                    </a:cubicBezTo>
                    <a:cubicBezTo>
                      <a:pt x="69" y="37"/>
                      <a:pt x="66" y="31"/>
                      <a:pt x="67" y="29"/>
                    </a:cubicBezTo>
                    <a:cubicBezTo>
                      <a:pt x="72" y="30"/>
                      <a:pt x="77" y="31"/>
                      <a:pt x="82" y="29"/>
                    </a:cubicBezTo>
                    <a:cubicBezTo>
                      <a:pt x="82" y="27"/>
                      <a:pt x="80" y="27"/>
                      <a:pt x="79" y="27"/>
                    </a:cubicBezTo>
                    <a:cubicBezTo>
                      <a:pt x="80" y="25"/>
                      <a:pt x="85" y="26"/>
                      <a:pt x="88" y="24"/>
                    </a:cubicBezTo>
                    <a:cubicBezTo>
                      <a:pt x="91" y="22"/>
                      <a:pt x="103" y="24"/>
                      <a:pt x="111" y="23"/>
                    </a:cubicBezTo>
                    <a:cubicBezTo>
                      <a:pt x="114" y="23"/>
                      <a:pt x="114" y="21"/>
                      <a:pt x="116" y="21"/>
                    </a:cubicBezTo>
                    <a:cubicBezTo>
                      <a:pt x="120" y="21"/>
                      <a:pt x="123" y="23"/>
                      <a:pt x="126" y="21"/>
                    </a:cubicBezTo>
                    <a:cubicBezTo>
                      <a:pt x="125" y="23"/>
                      <a:pt x="127" y="26"/>
                      <a:pt x="128" y="26"/>
                    </a:cubicBezTo>
                    <a:cubicBezTo>
                      <a:pt x="130" y="23"/>
                      <a:pt x="128" y="25"/>
                      <a:pt x="132" y="29"/>
                    </a:cubicBezTo>
                    <a:cubicBezTo>
                      <a:pt x="135" y="28"/>
                      <a:pt x="130" y="24"/>
                      <a:pt x="137" y="26"/>
                    </a:cubicBezTo>
                    <a:cubicBezTo>
                      <a:pt x="134" y="23"/>
                      <a:pt x="139" y="20"/>
                      <a:pt x="132" y="20"/>
                    </a:cubicBezTo>
                    <a:cubicBezTo>
                      <a:pt x="133" y="17"/>
                      <a:pt x="144" y="12"/>
                      <a:pt x="144" y="18"/>
                    </a:cubicBezTo>
                    <a:cubicBezTo>
                      <a:pt x="149" y="19"/>
                      <a:pt x="148" y="16"/>
                      <a:pt x="151" y="18"/>
                    </a:cubicBezTo>
                    <a:cubicBezTo>
                      <a:pt x="153" y="19"/>
                      <a:pt x="154" y="20"/>
                      <a:pt x="156" y="21"/>
                    </a:cubicBezTo>
                    <a:cubicBezTo>
                      <a:pt x="158" y="22"/>
                      <a:pt x="162" y="23"/>
                      <a:pt x="168" y="24"/>
                    </a:cubicBezTo>
                    <a:cubicBezTo>
                      <a:pt x="168" y="23"/>
                      <a:pt x="166" y="23"/>
                      <a:pt x="165" y="23"/>
                    </a:cubicBezTo>
                    <a:cubicBezTo>
                      <a:pt x="165" y="21"/>
                      <a:pt x="167" y="20"/>
                      <a:pt x="169" y="20"/>
                    </a:cubicBezTo>
                    <a:cubicBezTo>
                      <a:pt x="167" y="16"/>
                      <a:pt x="161" y="16"/>
                      <a:pt x="156" y="15"/>
                    </a:cubicBezTo>
                    <a:cubicBezTo>
                      <a:pt x="156" y="11"/>
                      <a:pt x="162" y="13"/>
                      <a:pt x="166" y="12"/>
                    </a:cubicBezTo>
                    <a:cubicBezTo>
                      <a:pt x="167" y="9"/>
                      <a:pt x="164" y="10"/>
                      <a:pt x="162" y="9"/>
                    </a:cubicBezTo>
                    <a:cubicBezTo>
                      <a:pt x="165" y="3"/>
                      <a:pt x="171" y="9"/>
                      <a:pt x="175" y="9"/>
                    </a:cubicBezTo>
                    <a:cubicBezTo>
                      <a:pt x="178" y="10"/>
                      <a:pt x="178" y="8"/>
                      <a:pt x="181" y="8"/>
                    </a:cubicBezTo>
                    <a:cubicBezTo>
                      <a:pt x="189" y="8"/>
                      <a:pt x="193" y="11"/>
                      <a:pt x="199" y="8"/>
                    </a:cubicBezTo>
                    <a:cubicBezTo>
                      <a:pt x="201" y="7"/>
                      <a:pt x="204" y="7"/>
                      <a:pt x="208" y="6"/>
                    </a:cubicBezTo>
                    <a:cubicBezTo>
                      <a:pt x="210" y="6"/>
                      <a:pt x="209" y="4"/>
                      <a:pt x="209" y="2"/>
                    </a:cubicBezTo>
                    <a:cubicBezTo>
                      <a:pt x="212" y="2"/>
                      <a:pt x="214" y="2"/>
                      <a:pt x="217" y="2"/>
                    </a:cubicBezTo>
                    <a:cubicBezTo>
                      <a:pt x="219" y="2"/>
                      <a:pt x="219" y="1"/>
                      <a:pt x="221" y="1"/>
                    </a:cubicBezTo>
                    <a:cubicBezTo>
                      <a:pt x="224" y="0"/>
                      <a:pt x="228" y="3"/>
                      <a:pt x="234" y="2"/>
                    </a:cubicBezTo>
                    <a:cubicBezTo>
                      <a:pt x="239" y="1"/>
                      <a:pt x="248" y="0"/>
                      <a:pt x="257" y="1"/>
                    </a:cubicBezTo>
                    <a:cubicBezTo>
                      <a:pt x="259" y="1"/>
                      <a:pt x="259" y="2"/>
                      <a:pt x="261" y="2"/>
                    </a:cubicBezTo>
                    <a:cubicBezTo>
                      <a:pt x="270" y="4"/>
                      <a:pt x="277" y="1"/>
                      <a:pt x="277" y="8"/>
                    </a:cubicBezTo>
                    <a:cubicBezTo>
                      <a:pt x="282" y="9"/>
                      <a:pt x="281" y="6"/>
                      <a:pt x="285" y="6"/>
                    </a:cubicBezTo>
                    <a:cubicBezTo>
                      <a:pt x="285" y="11"/>
                      <a:pt x="290" y="10"/>
                      <a:pt x="292" y="12"/>
                    </a:cubicBezTo>
                    <a:cubicBezTo>
                      <a:pt x="296" y="14"/>
                      <a:pt x="296" y="10"/>
                      <a:pt x="300" y="11"/>
                    </a:cubicBezTo>
                    <a:cubicBezTo>
                      <a:pt x="298" y="16"/>
                      <a:pt x="305" y="13"/>
                      <a:pt x="309" y="14"/>
                    </a:cubicBezTo>
                    <a:cubicBezTo>
                      <a:pt x="306" y="17"/>
                      <a:pt x="306" y="15"/>
                      <a:pt x="307" y="20"/>
                    </a:cubicBezTo>
                    <a:cubicBezTo>
                      <a:pt x="305" y="18"/>
                      <a:pt x="304" y="18"/>
                      <a:pt x="304" y="21"/>
                    </a:cubicBezTo>
                    <a:cubicBezTo>
                      <a:pt x="288" y="22"/>
                      <a:pt x="269" y="23"/>
                      <a:pt x="258" y="24"/>
                    </a:cubicBezTo>
                    <a:cubicBezTo>
                      <a:pt x="257" y="24"/>
                      <a:pt x="257" y="25"/>
                      <a:pt x="257" y="26"/>
                    </a:cubicBezTo>
                    <a:cubicBezTo>
                      <a:pt x="255" y="25"/>
                      <a:pt x="256" y="24"/>
                      <a:pt x="257" y="24"/>
                    </a:cubicBezTo>
                    <a:cubicBezTo>
                      <a:pt x="257" y="23"/>
                      <a:pt x="254" y="22"/>
                      <a:pt x="254" y="23"/>
                    </a:cubicBezTo>
                    <a:cubicBezTo>
                      <a:pt x="253" y="23"/>
                      <a:pt x="254" y="26"/>
                      <a:pt x="254" y="26"/>
                    </a:cubicBezTo>
                    <a:cubicBezTo>
                      <a:pt x="251" y="27"/>
                      <a:pt x="248" y="25"/>
                      <a:pt x="246" y="2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6" name="Freeform 83"/>
              <p:cNvSpPr/>
              <p:nvPr>
                <p:custDataLst>
                  <p:tags r:id="rId93"/>
                </p:custDataLst>
              </p:nvPr>
            </p:nvSpPr>
            <p:spPr bwMode="auto">
              <a:xfrm>
                <a:off x="6473697" y="1145884"/>
                <a:ext cx="487145" cy="262043"/>
              </a:xfrm>
              <a:custGeom>
                <a:avLst/>
                <a:gdLst>
                  <a:gd name="T0" fmla="*/ 167 w 179"/>
                  <a:gd name="T1" fmla="*/ 9 h 96"/>
                  <a:gd name="T2" fmla="*/ 177 w 179"/>
                  <a:gd name="T3" fmla="*/ 15 h 96"/>
                  <a:gd name="T4" fmla="*/ 173 w 179"/>
                  <a:gd name="T5" fmla="*/ 18 h 96"/>
                  <a:gd name="T6" fmla="*/ 165 w 179"/>
                  <a:gd name="T7" fmla="*/ 21 h 96"/>
                  <a:gd name="T8" fmla="*/ 144 w 179"/>
                  <a:gd name="T9" fmla="*/ 25 h 96"/>
                  <a:gd name="T10" fmla="*/ 153 w 179"/>
                  <a:gd name="T11" fmla="*/ 28 h 96"/>
                  <a:gd name="T12" fmla="*/ 135 w 179"/>
                  <a:gd name="T13" fmla="*/ 35 h 96"/>
                  <a:gd name="T14" fmla="*/ 130 w 179"/>
                  <a:gd name="T15" fmla="*/ 38 h 96"/>
                  <a:gd name="T16" fmla="*/ 121 w 179"/>
                  <a:gd name="T17" fmla="*/ 43 h 96"/>
                  <a:gd name="T18" fmla="*/ 106 w 179"/>
                  <a:gd name="T19" fmla="*/ 49 h 96"/>
                  <a:gd name="T20" fmla="*/ 101 w 179"/>
                  <a:gd name="T21" fmla="*/ 53 h 96"/>
                  <a:gd name="T22" fmla="*/ 91 w 179"/>
                  <a:gd name="T23" fmla="*/ 55 h 96"/>
                  <a:gd name="T24" fmla="*/ 97 w 179"/>
                  <a:gd name="T25" fmla="*/ 64 h 96"/>
                  <a:gd name="T26" fmla="*/ 87 w 179"/>
                  <a:gd name="T27" fmla="*/ 71 h 96"/>
                  <a:gd name="T28" fmla="*/ 79 w 179"/>
                  <a:gd name="T29" fmla="*/ 76 h 96"/>
                  <a:gd name="T30" fmla="*/ 66 w 179"/>
                  <a:gd name="T31" fmla="*/ 84 h 96"/>
                  <a:gd name="T32" fmla="*/ 70 w 179"/>
                  <a:gd name="T33" fmla="*/ 92 h 96"/>
                  <a:gd name="T34" fmla="*/ 58 w 179"/>
                  <a:gd name="T35" fmla="*/ 95 h 96"/>
                  <a:gd name="T36" fmla="*/ 36 w 179"/>
                  <a:gd name="T37" fmla="*/ 90 h 96"/>
                  <a:gd name="T38" fmla="*/ 29 w 179"/>
                  <a:gd name="T39" fmla="*/ 92 h 96"/>
                  <a:gd name="T40" fmla="*/ 18 w 179"/>
                  <a:gd name="T41" fmla="*/ 84 h 96"/>
                  <a:gd name="T42" fmla="*/ 29 w 179"/>
                  <a:gd name="T43" fmla="*/ 76 h 96"/>
                  <a:gd name="T44" fmla="*/ 41 w 179"/>
                  <a:gd name="T45" fmla="*/ 76 h 96"/>
                  <a:gd name="T46" fmla="*/ 20 w 179"/>
                  <a:gd name="T47" fmla="*/ 71 h 96"/>
                  <a:gd name="T48" fmla="*/ 32 w 179"/>
                  <a:gd name="T49" fmla="*/ 62 h 96"/>
                  <a:gd name="T50" fmla="*/ 42 w 179"/>
                  <a:gd name="T51" fmla="*/ 62 h 96"/>
                  <a:gd name="T52" fmla="*/ 42 w 179"/>
                  <a:gd name="T53" fmla="*/ 56 h 96"/>
                  <a:gd name="T54" fmla="*/ 39 w 179"/>
                  <a:gd name="T55" fmla="*/ 49 h 96"/>
                  <a:gd name="T56" fmla="*/ 32 w 179"/>
                  <a:gd name="T57" fmla="*/ 46 h 96"/>
                  <a:gd name="T58" fmla="*/ 48 w 179"/>
                  <a:gd name="T59" fmla="*/ 44 h 96"/>
                  <a:gd name="T60" fmla="*/ 54 w 179"/>
                  <a:gd name="T61" fmla="*/ 41 h 96"/>
                  <a:gd name="T62" fmla="*/ 66 w 179"/>
                  <a:gd name="T63" fmla="*/ 33 h 96"/>
                  <a:gd name="T64" fmla="*/ 41 w 179"/>
                  <a:gd name="T65" fmla="*/ 37 h 96"/>
                  <a:gd name="T66" fmla="*/ 23 w 179"/>
                  <a:gd name="T67" fmla="*/ 33 h 96"/>
                  <a:gd name="T68" fmla="*/ 5 w 179"/>
                  <a:gd name="T69" fmla="*/ 28 h 96"/>
                  <a:gd name="T70" fmla="*/ 2 w 179"/>
                  <a:gd name="T71" fmla="*/ 19 h 96"/>
                  <a:gd name="T72" fmla="*/ 32 w 179"/>
                  <a:gd name="T73" fmla="*/ 12 h 96"/>
                  <a:gd name="T74" fmla="*/ 52 w 179"/>
                  <a:gd name="T75" fmla="*/ 7 h 96"/>
                  <a:gd name="T76" fmla="*/ 78 w 179"/>
                  <a:gd name="T77" fmla="*/ 3 h 96"/>
                  <a:gd name="T78" fmla="*/ 103 w 179"/>
                  <a:gd name="T79" fmla="*/ 1 h 96"/>
                  <a:gd name="T80" fmla="*/ 116 w 179"/>
                  <a:gd name="T81" fmla="*/ 1 h 96"/>
                  <a:gd name="T82" fmla="*/ 141 w 179"/>
                  <a:gd name="T83" fmla="*/ 1 h 96"/>
                  <a:gd name="T84" fmla="*/ 167 w 179"/>
                  <a:gd name="T85" fmla="*/ 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96">
                    <a:moveTo>
                      <a:pt x="167" y="3"/>
                    </a:moveTo>
                    <a:cubicBezTo>
                      <a:pt x="164" y="6"/>
                      <a:pt x="167" y="5"/>
                      <a:pt x="167" y="9"/>
                    </a:cubicBezTo>
                    <a:cubicBezTo>
                      <a:pt x="171" y="9"/>
                      <a:pt x="174" y="9"/>
                      <a:pt x="178" y="9"/>
                    </a:cubicBezTo>
                    <a:cubicBezTo>
                      <a:pt x="179" y="11"/>
                      <a:pt x="177" y="12"/>
                      <a:pt x="177" y="15"/>
                    </a:cubicBezTo>
                    <a:cubicBezTo>
                      <a:pt x="176" y="15"/>
                      <a:pt x="173" y="14"/>
                      <a:pt x="173" y="15"/>
                    </a:cubicBezTo>
                    <a:cubicBezTo>
                      <a:pt x="172" y="15"/>
                      <a:pt x="173" y="18"/>
                      <a:pt x="173" y="18"/>
                    </a:cubicBezTo>
                    <a:cubicBezTo>
                      <a:pt x="170" y="19"/>
                      <a:pt x="167" y="19"/>
                      <a:pt x="167" y="18"/>
                    </a:cubicBezTo>
                    <a:cubicBezTo>
                      <a:pt x="165" y="17"/>
                      <a:pt x="166" y="20"/>
                      <a:pt x="165" y="21"/>
                    </a:cubicBezTo>
                    <a:cubicBezTo>
                      <a:pt x="163" y="22"/>
                      <a:pt x="159" y="19"/>
                      <a:pt x="159" y="22"/>
                    </a:cubicBezTo>
                    <a:cubicBezTo>
                      <a:pt x="154" y="22"/>
                      <a:pt x="147" y="20"/>
                      <a:pt x="144" y="25"/>
                    </a:cubicBezTo>
                    <a:cubicBezTo>
                      <a:pt x="146" y="29"/>
                      <a:pt x="152" y="25"/>
                      <a:pt x="153" y="24"/>
                    </a:cubicBezTo>
                    <a:cubicBezTo>
                      <a:pt x="155" y="24"/>
                      <a:pt x="153" y="26"/>
                      <a:pt x="153" y="28"/>
                    </a:cubicBezTo>
                    <a:cubicBezTo>
                      <a:pt x="148" y="28"/>
                      <a:pt x="145" y="30"/>
                      <a:pt x="140" y="31"/>
                    </a:cubicBezTo>
                    <a:cubicBezTo>
                      <a:pt x="138" y="32"/>
                      <a:pt x="136" y="33"/>
                      <a:pt x="135" y="35"/>
                    </a:cubicBezTo>
                    <a:cubicBezTo>
                      <a:pt x="134" y="36"/>
                      <a:pt x="132" y="35"/>
                      <a:pt x="131" y="35"/>
                    </a:cubicBezTo>
                    <a:cubicBezTo>
                      <a:pt x="129" y="36"/>
                      <a:pt x="131" y="38"/>
                      <a:pt x="130" y="38"/>
                    </a:cubicBezTo>
                    <a:cubicBezTo>
                      <a:pt x="128" y="40"/>
                      <a:pt x="125" y="37"/>
                      <a:pt x="125" y="40"/>
                    </a:cubicBezTo>
                    <a:cubicBezTo>
                      <a:pt x="125" y="42"/>
                      <a:pt x="121" y="40"/>
                      <a:pt x="121" y="43"/>
                    </a:cubicBezTo>
                    <a:cubicBezTo>
                      <a:pt x="120" y="46"/>
                      <a:pt x="117" y="44"/>
                      <a:pt x="115" y="46"/>
                    </a:cubicBezTo>
                    <a:cubicBezTo>
                      <a:pt x="113" y="48"/>
                      <a:pt x="109" y="47"/>
                      <a:pt x="106" y="49"/>
                    </a:cubicBezTo>
                    <a:cubicBezTo>
                      <a:pt x="105" y="49"/>
                      <a:pt x="106" y="50"/>
                      <a:pt x="104" y="50"/>
                    </a:cubicBezTo>
                    <a:cubicBezTo>
                      <a:pt x="101" y="51"/>
                      <a:pt x="103" y="52"/>
                      <a:pt x="101" y="53"/>
                    </a:cubicBezTo>
                    <a:cubicBezTo>
                      <a:pt x="101" y="53"/>
                      <a:pt x="100" y="53"/>
                      <a:pt x="100" y="53"/>
                    </a:cubicBezTo>
                    <a:cubicBezTo>
                      <a:pt x="99" y="53"/>
                      <a:pt x="96" y="56"/>
                      <a:pt x="91" y="55"/>
                    </a:cubicBezTo>
                    <a:cubicBezTo>
                      <a:pt x="91" y="57"/>
                      <a:pt x="97" y="58"/>
                      <a:pt x="91" y="58"/>
                    </a:cubicBezTo>
                    <a:cubicBezTo>
                      <a:pt x="92" y="61"/>
                      <a:pt x="98" y="58"/>
                      <a:pt x="97" y="64"/>
                    </a:cubicBezTo>
                    <a:cubicBezTo>
                      <a:pt x="94" y="60"/>
                      <a:pt x="94" y="64"/>
                      <a:pt x="94" y="68"/>
                    </a:cubicBezTo>
                    <a:cubicBezTo>
                      <a:pt x="91" y="64"/>
                      <a:pt x="89" y="69"/>
                      <a:pt x="87" y="71"/>
                    </a:cubicBezTo>
                    <a:cubicBezTo>
                      <a:pt x="84" y="73"/>
                      <a:pt x="80" y="71"/>
                      <a:pt x="78" y="74"/>
                    </a:cubicBezTo>
                    <a:cubicBezTo>
                      <a:pt x="77" y="75"/>
                      <a:pt x="79" y="75"/>
                      <a:pt x="79" y="76"/>
                    </a:cubicBezTo>
                    <a:cubicBezTo>
                      <a:pt x="79" y="77"/>
                      <a:pt x="74" y="78"/>
                      <a:pt x="78" y="78"/>
                    </a:cubicBezTo>
                    <a:cubicBezTo>
                      <a:pt x="76" y="83"/>
                      <a:pt x="67" y="80"/>
                      <a:pt x="66" y="84"/>
                    </a:cubicBezTo>
                    <a:cubicBezTo>
                      <a:pt x="68" y="87"/>
                      <a:pt x="72" y="88"/>
                      <a:pt x="78" y="87"/>
                    </a:cubicBezTo>
                    <a:cubicBezTo>
                      <a:pt x="79" y="92"/>
                      <a:pt x="70" y="88"/>
                      <a:pt x="70" y="92"/>
                    </a:cubicBezTo>
                    <a:cubicBezTo>
                      <a:pt x="70" y="94"/>
                      <a:pt x="69" y="92"/>
                      <a:pt x="67" y="92"/>
                    </a:cubicBezTo>
                    <a:cubicBezTo>
                      <a:pt x="64" y="92"/>
                      <a:pt x="62" y="96"/>
                      <a:pt x="58" y="95"/>
                    </a:cubicBezTo>
                    <a:cubicBezTo>
                      <a:pt x="57" y="93"/>
                      <a:pt x="55" y="93"/>
                      <a:pt x="55" y="90"/>
                    </a:cubicBezTo>
                    <a:cubicBezTo>
                      <a:pt x="48" y="89"/>
                      <a:pt x="43" y="92"/>
                      <a:pt x="36" y="90"/>
                    </a:cubicBezTo>
                    <a:cubicBezTo>
                      <a:pt x="36" y="90"/>
                      <a:pt x="34" y="89"/>
                      <a:pt x="35" y="89"/>
                    </a:cubicBezTo>
                    <a:cubicBezTo>
                      <a:pt x="32" y="89"/>
                      <a:pt x="31" y="91"/>
                      <a:pt x="29" y="92"/>
                    </a:cubicBezTo>
                    <a:cubicBezTo>
                      <a:pt x="22" y="93"/>
                      <a:pt x="16" y="90"/>
                      <a:pt x="8" y="89"/>
                    </a:cubicBezTo>
                    <a:cubicBezTo>
                      <a:pt x="11" y="86"/>
                      <a:pt x="13" y="84"/>
                      <a:pt x="18" y="84"/>
                    </a:cubicBezTo>
                    <a:cubicBezTo>
                      <a:pt x="21" y="84"/>
                      <a:pt x="19" y="78"/>
                      <a:pt x="21" y="77"/>
                    </a:cubicBezTo>
                    <a:cubicBezTo>
                      <a:pt x="26" y="78"/>
                      <a:pt x="25" y="75"/>
                      <a:pt x="29" y="76"/>
                    </a:cubicBezTo>
                    <a:cubicBezTo>
                      <a:pt x="29" y="81"/>
                      <a:pt x="34" y="80"/>
                      <a:pt x="39" y="80"/>
                    </a:cubicBezTo>
                    <a:cubicBezTo>
                      <a:pt x="42" y="79"/>
                      <a:pt x="37" y="78"/>
                      <a:pt x="41" y="76"/>
                    </a:cubicBezTo>
                    <a:cubicBezTo>
                      <a:pt x="40" y="72"/>
                      <a:pt x="32" y="76"/>
                      <a:pt x="35" y="70"/>
                    </a:cubicBezTo>
                    <a:cubicBezTo>
                      <a:pt x="29" y="71"/>
                      <a:pt x="26" y="73"/>
                      <a:pt x="20" y="71"/>
                    </a:cubicBezTo>
                    <a:cubicBezTo>
                      <a:pt x="21" y="68"/>
                      <a:pt x="24" y="67"/>
                      <a:pt x="27" y="67"/>
                    </a:cubicBezTo>
                    <a:cubicBezTo>
                      <a:pt x="29" y="65"/>
                      <a:pt x="30" y="64"/>
                      <a:pt x="32" y="62"/>
                    </a:cubicBezTo>
                    <a:cubicBezTo>
                      <a:pt x="33" y="62"/>
                      <a:pt x="34" y="62"/>
                      <a:pt x="35" y="61"/>
                    </a:cubicBezTo>
                    <a:cubicBezTo>
                      <a:pt x="38" y="60"/>
                      <a:pt x="40" y="61"/>
                      <a:pt x="42" y="62"/>
                    </a:cubicBezTo>
                    <a:cubicBezTo>
                      <a:pt x="44" y="61"/>
                      <a:pt x="46" y="60"/>
                      <a:pt x="47" y="58"/>
                    </a:cubicBezTo>
                    <a:cubicBezTo>
                      <a:pt x="47" y="55"/>
                      <a:pt x="43" y="57"/>
                      <a:pt x="42" y="56"/>
                    </a:cubicBezTo>
                    <a:cubicBezTo>
                      <a:pt x="42" y="56"/>
                      <a:pt x="41" y="52"/>
                      <a:pt x="41" y="52"/>
                    </a:cubicBezTo>
                    <a:cubicBezTo>
                      <a:pt x="40" y="51"/>
                      <a:pt x="39" y="50"/>
                      <a:pt x="39" y="49"/>
                    </a:cubicBezTo>
                    <a:cubicBezTo>
                      <a:pt x="38" y="50"/>
                      <a:pt x="37" y="50"/>
                      <a:pt x="35" y="50"/>
                    </a:cubicBezTo>
                    <a:cubicBezTo>
                      <a:pt x="35" y="47"/>
                      <a:pt x="34" y="46"/>
                      <a:pt x="32" y="46"/>
                    </a:cubicBezTo>
                    <a:cubicBezTo>
                      <a:pt x="33" y="43"/>
                      <a:pt x="34" y="41"/>
                      <a:pt x="39" y="41"/>
                    </a:cubicBezTo>
                    <a:cubicBezTo>
                      <a:pt x="43" y="41"/>
                      <a:pt x="42" y="46"/>
                      <a:pt x="48" y="44"/>
                    </a:cubicBezTo>
                    <a:cubicBezTo>
                      <a:pt x="48" y="46"/>
                      <a:pt x="48" y="47"/>
                      <a:pt x="49" y="47"/>
                    </a:cubicBezTo>
                    <a:cubicBezTo>
                      <a:pt x="54" y="49"/>
                      <a:pt x="52" y="43"/>
                      <a:pt x="54" y="41"/>
                    </a:cubicBezTo>
                    <a:cubicBezTo>
                      <a:pt x="61" y="40"/>
                      <a:pt x="68" y="38"/>
                      <a:pt x="72" y="33"/>
                    </a:cubicBezTo>
                    <a:cubicBezTo>
                      <a:pt x="71" y="29"/>
                      <a:pt x="69" y="35"/>
                      <a:pt x="66" y="33"/>
                    </a:cubicBezTo>
                    <a:cubicBezTo>
                      <a:pt x="64" y="34"/>
                      <a:pt x="60" y="34"/>
                      <a:pt x="58" y="37"/>
                    </a:cubicBezTo>
                    <a:cubicBezTo>
                      <a:pt x="54" y="36"/>
                      <a:pt x="47" y="37"/>
                      <a:pt x="41" y="37"/>
                    </a:cubicBezTo>
                    <a:cubicBezTo>
                      <a:pt x="37" y="37"/>
                      <a:pt x="35" y="34"/>
                      <a:pt x="30" y="37"/>
                    </a:cubicBezTo>
                    <a:cubicBezTo>
                      <a:pt x="29" y="32"/>
                      <a:pt x="25" y="38"/>
                      <a:pt x="23" y="33"/>
                    </a:cubicBezTo>
                    <a:cubicBezTo>
                      <a:pt x="20" y="35"/>
                      <a:pt x="17" y="31"/>
                      <a:pt x="11" y="33"/>
                    </a:cubicBezTo>
                    <a:cubicBezTo>
                      <a:pt x="12" y="28"/>
                      <a:pt x="6" y="30"/>
                      <a:pt x="5" y="28"/>
                    </a:cubicBezTo>
                    <a:cubicBezTo>
                      <a:pt x="4" y="24"/>
                      <a:pt x="8" y="25"/>
                      <a:pt x="9" y="24"/>
                    </a:cubicBezTo>
                    <a:cubicBezTo>
                      <a:pt x="10" y="19"/>
                      <a:pt x="0" y="25"/>
                      <a:pt x="2" y="19"/>
                    </a:cubicBezTo>
                    <a:cubicBezTo>
                      <a:pt x="9" y="17"/>
                      <a:pt x="20" y="16"/>
                      <a:pt x="30" y="15"/>
                    </a:cubicBezTo>
                    <a:cubicBezTo>
                      <a:pt x="32" y="15"/>
                      <a:pt x="31" y="13"/>
                      <a:pt x="32" y="12"/>
                    </a:cubicBezTo>
                    <a:cubicBezTo>
                      <a:pt x="39" y="13"/>
                      <a:pt x="45" y="10"/>
                      <a:pt x="49" y="12"/>
                    </a:cubicBezTo>
                    <a:cubicBezTo>
                      <a:pt x="51" y="11"/>
                      <a:pt x="52" y="9"/>
                      <a:pt x="52" y="7"/>
                    </a:cubicBezTo>
                    <a:cubicBezTo>
                      <a:pt x="61" y="7"/>
                      <a:pt x="69" y="4"/>
                      <a:pt x="76" y="6"/>
                    </a:cubicBezTo>
                    <a:cubicBezTo>
                      <a:pt x="78" y="6"/>
                      <a:pt x="77" y="4"/>
                      <a:pt x="78" y="3"/>
                    </a:cubicBezTo>
                    <a:cubicBezTo>
                      <a:pt x="84" y="3"/>
                      <a:pt x="92" y="2"/>
                      <a:pt x="95" y="4"/>
                    </a:cubicBezTo>
                    <a:cubicBezTo>
                      <a:pt x="96" y="2"/>
                      <a:pt x="102" y="4"/>
                      <a:pt x="103" y="1"/>
                    </a:cubicBezTo>
                    <a:cubicBezTo>
                      <a:pt x="107" y="3"/>
                      <a:pt x="112" y="3"/>
                      <a:pt x="118" y="3"/>
                    </a:cubicBezTo>
                    <a:cubicBezTo>
                      <a:pt x="118" y="2"/>
                      <a:pt x="117" y="1"/>
                      <a:pt x="116" y="1"/>
                    </a:cubicBezTo>
                    <a:cubicBezTo>
                      <a:pt x="116" y="0"/>
                      <a:pt x="118" y="1"/>
                      <a:pt x="118" y="1"/>
                    </a:cubicBezTo>
                    <a:cubicBezTo>
                      <a:pt x="124" y="2"/>
                      <a:pt x="135" y="0"/>
                      <a:pt x="141" y="1"/>
                    </a:cubicBezTo>
                    <a:cubicBezTo>
                      <a:pt x="142" y="1"/>
                      <a:pt x="141" y="4"/>
                      <a:pt x="141" y="4"/>
                    </a:cubicBezTo>
                    <a:cubicBezTo>
                      <a:pt x="153" y="5"/>
                      <a:pt x="154" y="2"/>
                      <a:pt x="167"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7" name="Freeform 84"/>
              <p:cNvSpPr/>
              <p:nvPr>
                <p:custDataLst>
                  <p:tags r:id="rId94"/>
                </p:custDataLst>
              </p:nvPr>
            </p:nvSpPr>
            <p:spPr bwMode="auto">
              <a:xfrm>
                <a:off x="2247305" y="1244006"/>
                <a:ext cx="139679" cy="51947"/>
              </a:xfrm>
              <a:custGeom>
                <a:avLst/>
                <a:gdLst>
                  <a:gd name="T0" fmla="*/ 13 w 51"/>
                  <a:gd name="T1" fmla="*/ 2 h 19"/>
                  <a:gd name="T2" fmla="*/ 13 w 51"/>
                  <a:gd name="T3" fmla="*/ 4 h 19"/>
                  <a:gd name="T4" fmla="*/ 17 w 51"/>
                  <a:gd name="T5" fmla="*/ 8 h 19"/>
                  <a:gd name="T6" fmla="*/ 22 w 51"/>
                  <a:gd name="T7" fmla="*/ 5 h 19"/>
                  <a:gd name="T8" fmla="*/ 29 w 51"/>
                  <a:gd name="T9" fmla="*/ 8 h 19"/>
                  <a:gd name="T10" fmla="*/ 43 w 51"/>
                  <a:gd name="T11" fmla="*/ 5 h 19"/>
                  <a:gd name="T12" fmla="*/ 48 w 51"/>
                  <a:gd name="T13" fmla="*/ 8 h 19"/>
                  <a:gd name="T14" fmla="*/ 46 w 51"/>
                  <a:gd name="T15" fmla="*/ 14 h 19"/>
                  <a:gd name="T16" fmla="*/ 32 w 51"/>
                  <a:gd name="T17" fmla="*/ 16 h 19"/>
                  <a:gd name="T18" fmla="*/ 23 w 51"/>
                  <a:gd name="T19" fmla="*/ 19 h 19"/>
                  <a:gd name="T20" fmla="*/ 8 w 51"/>
                  <a:gd name="T21" fmla="*/ 8 h 19"/>
                  <a:gd name="T22" fmla="*/ 1 w 51"/>
                  <a:gd name="T23" fmla="*/ 7 h 19"/>
                  <a:gd name="T24" fmla="*/ 13 w 51"/>
                  <a:gd name="T25"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19">
                    <a:moveTo>
                      <a:pt x="13" y="2"/>
                    </a:moveTo>
                    <a:cubicBezTo>
                      <a:pt x="15" y="3"/>
                      <a:pt x="14" y="4"/>
                      <a:pt x="13" y="4"/>
                    </a:cubicBezTo>
                    <a:cubicBezTo>
                      <a:pt x="12" y="7"/>
                      <a:pt x="20" y="3"/>
                      <a:pt x="17" y="8"/>
                    </a:cubicBezTo>
                    <a:cubicBezTo>
                      <a:pt x="21" y="9"/>
                      <a:pt x="19" y="6"/>
                      <a:pt x="22" y="5"/>
                    </a:cubicBezTo>
                    <a:cubicBezTo>
                      <a:pt x="25" y="8"/>
                      <a:pt x="29" y="2"/>
                      <a:pt x="29" y="8"/>
                    </a:cubicBezTo>
                    <a:cubicBezTo>
                      <a:pt x="33" y="7"/>
                      <a:pt x="38" y="7"/>
                      <a:pt x="43" y="5"/>
                    </a:cubicBezTo>
                    <a:cubicBezTo>
                      <a:pt x="42" y="9"/>
                      <a:pt x="50" y="4"/>
                      <a:pt x="48" y="8"/>
                    </a:cubicBezTo>
                    <a:cubicBezTo>
                      <a:pt x="51" y="13"/>
                      <a:pt x="39" y="11"/>
                      <a:pt x="46" y="14"/>
                    </a:cubicBezTo>
                    <a:cubicBezTo>
                      <a:pt x="44" y="18"/>
                      <a:pt x="36" y="15"/>
                      <a:pt x="32" y="16"/>
                    </a:cubicBezTo>
                    <a:cubicBezTo>
                      <a:pt x="29" y="16"/>
                      <a:pt x="26" y="18"/>
                      <a:pt x="23" y="19"/>
                    </a:cubicBezTo>
                    <a:cubicBezTo>
                      <a:pt x="17" y="16"/>
                      <a:pt x="12" y="14"/>
                      <a:pt x="8" y="8"/>
                    </a:cubicBezTo>
                    <a:cubicBezTo>
                      <a:pt x="6" y="8"/>
                      <a:pt x="1" y="10"/>
                      <a:pt x="1" y="7"/>
                    </a:cubicBezTo>
                    <a:cubicBezTo>
                      <a:pt x="0" y="0"/>
                      <a:pt x="12" y="7"/>
                      <a:pt x="13"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8" name="Freeform 85"/>
              <p:cNvSpPr/>
              <p:nvPr>
                <p:custDataLst>
                  <p:tags r:id="rId95"/>
                </p:custDataLst>
              </p:nvPr>
            </p:nvSpPr>
            <p:spPr bwMode="auto">
              <a:xfrm>
                <a:off x="6099681" y="1315577"/>
                <a:ext cx="62336" cy="16161"/>
              </a:xfrm>
              <a:custGeom>
                <a:avLst/>
                <a:gdLst>
                  <a:gd name="T0" fmla="*/ 22 w 23"/>
                  <a:gd name="T1" fmla="*/ 0 h 6"/>
                  <a:gd name="T2" fmla="*/ 13 w 23"/>
                  <a:gd name="T3" fmla="*/ 5 h 6"/>
                  <a:gd name="T4" fmla="*/ 10 w 23"/>
                  <a:gd name="T5" fmla="*/ 6 h 6"/>
                  <a:gd name="T6" fmla="*/ 4 w 23"/>
                  <a:gd name="T7" fmla="*/ 6 h 6"/>
                  <a:gd name="T8" fmla="*/ 7 w 23"/>
                  <a:gd name="T9" fmla="*/ 2 h 6"/>
                  <a:gd name="T10" fmla="*/ 22 w 23"/>
                  <a:gd name="T11" fmla="*/ 0 h 6"/>
                </a:gdLst>
                <a:ahLst/>
                <a:cxnLst>
                  <a:cxn ang="0">
                    <a:pos x="T0" y="T1"/>
                  </a:cxn>
                  <a:cxn ang="0">
                    <a:pos x="T2" y="T3"/>
                  </a:cxn>
                  <a:cxn ang="0">
                    <a:pos x="T4" y="T5"/>
                  </a:cxn>
                  <a:cxn ang="0">
                    <a:pos x="T6" y="T7"/>
                  </a:cxn>
                  <a:cxn ang="0">
                    <a:pos x="T8" y="T9"/>
                  </a:cxn>
                  <a:cxn ang="0">
                    <a:pos x="T10" y="T11"/>
                  </a:cxn>
                </a:cxnLst>
                <a:rect l="0" t="0" r="r" b="b"/>
                <a:pathLst>
                  <a:path w="23" h="6">
                    <a:moveTo>
                      <a:pt x="22" y="0"/>
                    </a:moveTo>
                    <a:cubicBezTo>
                      <a:pt x="23" y="5"/>
                      <a:pt x="17" y="4"/>
                      <a:pt x="13" y="5"/>
                    </a:cubicBezTo>
                    <a:cubicBezTo>
                      <a:pt x="12" y="5"/>
                      <a:pt x="12" y="6"/>
                      <a:pt x="10" y="6"/>
                    </a:cubicBezTo>
                    <a:cubicBezTo>
                      <a:pt x="8" y="6"/>
                      <a:pt x="5" y="4"/>
                      <a:pt x="4" y="6"/>
                    </a:cubicBezTo>
                    <a:cubicBezTo>
                      <a:pt x="0" y="6"/>
                      <a:pt x="7" y="1"/>
                      <a:pt x="7" y="2"/>
                    </a:cubicBezTo>
                    <a:cubicBezTo>
                      <a:pt x="10" y="5"/>
                      <a:pt x="17" y="0"/>
                      <a:pt x="2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9" name="Freeform 86"/>
              <p:cNvSpPr/>
              <p:nvPr>
                <p:custDataLst>
                  <p:tags r:id="rId96"/>
                </p:custDataLst>
              </p:nvPr>
            </p:nvSpPr>
            <p:spPr bwMode="auto">
              <a:xfrm>
                <a:off x="6353643" y="1315577"/>
                <a:ext cx="60027" cy="38095"/>
              </a:xfrm>
              <a:custGeom>
                <a:avLst/>
                <a:gdLst>
                  <a:gd name="T0" fmla="*/ 10 w 22"/>
                  <a:gd name="T1" fmla="*/ 0 h 14"/>
                  <a:gd name="T2" fmla="*/ 8 w 22"/>
                  <a:gd name="T3" fmla="*/ 2 h 14"/>
                  <a:gd name="T4" fmla="*/ 15 w 22"/>
                  <a:gd name="T5" fmla="*/ 6 h 14"/>
                  <a:gd name="T6" fmla="*/ 18 w 22"/>
                  <a:gd name="T7" fmla="*/ 5 h 14"/>
                  <a:gd name="T8" fmla="*/ 9 w 22"/>
                  <a:gd name="T9" fmla="*/ 14 h 14"/>
                  <a:gd name="T10" fmla="*/ 0 w 22"/>
                  <a:gd name="T11" fmla="*/ 3 h 14"/>
                  <a:gd name="T12" fmla="*/ 10 w 22"/>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2" h="14">
                    <a:moveTo>
                      <a:pt x="10" y="0"/>
                    </a:moveTo>
                    <a:cubicBezTo>
                      <a:pt x="10" y="2"/>
                      <a:pt x="9" y="1"/>
                      <a:pt x="8" y="2"/>
                    </a:cubicBezTo>
                    <a:cubicBezTo>
                      <a:pt x="7" y="6"/>
                      <a:pt x="17" y="0"/>
                      <a:pt x="15" y="6"/>
                    </a:cubicBezTo>
                    <a:cubicBezTo>
                      <a:pt x="17" y="6"/>
                      <a:pt x="18" y="6"/>
                      <a:pt x="18" y="5"/>
                    </a:cubicBezTo>
                    <a:cubicBezTo>
                      <a:pt x="22" y="9"/>
                      <a:pt x="10" y="10"/>
                      <a:pt x="9" y="14"/>
                    </a:cubicBezTo>
                    <a:cubicBezTo>
                      <a:pt x="5" y="11"/>
                      <a:pt x="6" y="4"/>
                      <a:pt x="0" y="3"/>
                    </a:cubicBezTo>
                    <a:cubicBezTo>
                      <a:pt x="2" y="0"/>
                      <a:pt x="8" y="2"/>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0" name="Freeform 87"/>
              <p:cNvSpPr>
                <a:spLocks noEditPoints="1"/>
              </p:cNvSpPr>
              <p:nvPr>
                <p:custDataLst>
                  <p:tags r:id="rId97"/>
                </p:custDataLst>
              </p:nvPr>
            </p:nvSpPr>
            <p:spPr bwMode="auto">
              <a:xfrm>
                <a:off x="1648185" y="1355980"/>
                <a:ext cx="3415790" cy="2241791"/>
              </a:xfrm>
              <a:custGeom>
                <a:avLst/>
                <a:gdLst>
                  <a:gd name="T0" fmla="*/ 744 w 1253"/>
                  <a:gd name="T1" fmla="*/ 58 h 822"/>
                  <a:gd name="T2" fmla="*/ 879 w 1253"/>
                  <a:gd name="T3" fmla="*/ 58 h 822"/>
                  <a:gd name="T4" fmla="*/ 992 w 1253"/>
                  <a:gd name="T5" fmla="*/ 68 h 822"/>
                  <a:gd name="T6" fmla="*/ 1138 w 1253"/>
                  <a:gd name="T7" fmla="*/ 92 h 822"/>
                  <a:gd name="T8" fmla="*/ 1253 w 1253"/>
                  <a:gd name="T9" fmla="*/ 129 h 822"/>
                  <a:gd name="T10" fmla="*/ 1180 w 1253"/>
                  <a:gd name="T11" fmla="*/ 147 h 822"/>
                  <a:gd name="T12" fmla="*/ 1087 w 1253"/>
                  <a:gd name="T13" fmla="*/ 218 h 822"/>
                  <a:gd name="T14" fmla="*/ 1050 w 1253"/>
                  <a:gd name="T15" fmla="*/ 240 h 822"/>
                  <a:gd name="T16" fmla="*/ 1098 w 1253"/>
                  <a:gd name="T17" fmla="*/ 166 h 822"/>
                  <a:gd name="T18" fmla="*/ 992 w 1253"/>
                  <a:gd name="T19" fmla="*/ 197 h 822"/>
                  <a:gd name="T20" fmla="*/ 958 w 1253"/>
                  <a:gd name="T21" fmla="*/ 249 h 822"/>
                  <a:gd name="T22" fmla="*/ 898 w 1253"/>
                  <a:gd name="T23" fmla="*/ 330 h 822"/>
                  <a:gd name="T24" fmla="*/ 860 w 1253"/>
                  <a:gd name="T25" fmla="*/ 350 h 822"/>
                  <a:gd name="T26" fmla="*/ 844 w 1253"/>
                  <a:gd name="T27" fmla="*/ 369 h 822"/>
                  <a:gd name="T28" fmla="*/ 790 w 1253"/>
                  <a:gd name="T29" fmla="*/ 467 h 822"/>
                  <a:gd name="T30" fmla="*/ 761 w 1253"/>
                  <a:gd name="T31" fmla="*/ 536 h 822"/>
                  <a:gd name="T32" fmla="*/ 712 w 1253"/>
                  <a:gd name="T33" fmla="*/ 545 h 822"/>
                  <a:gd name="T34" fmla="*/ 701 w 1253"/>
                  <a:gd name="T35" fmla="*/ 548 h 822"/>
                  <a:gd name="T36" fmla="*/ 675 w 1253"/>
                  <a:gd name="T37" fmla="*/ 479 h 822"/>
                  <a:gd name="T38" fmla="*/ 590 w 1253"/>
                  <a:gd name="T39" fmla="*/ 523 h 822"/>
                  <a:gd name="T40" fmla="*/ 529 w 1253"/>
                  <a:gd name="T41" fmla="*/ 461 h 822"/>
                  <a:gd name="T42" fmla="*/ 417 w 1253"/>
                  <a:gd name="T43" fmla="*/ 443 h 822"/>
                  <a:gd name="T44" fmla="*/ 443 w 1253"/>
                  <a:gd name="T45" fmla="*/ 491 h 822"/>
                  <a:gd name="T46" fmla="*/ 360 w 1253"/>
                  <a:gd name="T47" fmla="*/ 495 h 822"/>
                  <a:gd name="T48" fmla="*/ 311 w 1253"/>
                  <a:gd name="T49" fmla="*/ 434 h 822"/>
                  <a:gd name="T50" fmla="*/ 350 w 1253"/>
                  <a:gd name="T51" fmla="*/ 514 h 822"/>
                  <a:gd name="T52" fmla="*/ 374 w 1253"/>
                  <a:gd name="T53" fmla="*/ 596 h 822"/>
                  <a:gd name="T54" fmla="*/ 328 w 1253"/>
                  <a:gd name="T55" fmla="*/ 714 h 822"/>
                  <a:gd name="T56" fmla="*/ 280 w 1253"/>
                  <a:gd name="T57" fmla="*/ 806 h 822"/>
                  <a:gd name="T58" fmla="*/ 188 w 1253"/>
                  <a:gd name="T59" fmla="*/ 735 h 822"/>
                  <a:gd name="T60" fmla="*/ 178 w 1253"/>
                  <a:gd name="T61" fmla="*/ 627 h 822"/>
                  <a:gd name="T62" fmla="*/ 37 w 1253"/>
                  <a:gd name="T63" fmla="*/ 559 h 822"/>
                  <a:gd name="T64" fmla="*/ 5 w 1253"/>
                  <a:gd name="T65" fmla="*/ 468 h 822"/>
                  <a:gd name="T66" fmla="*/ 129 w 1253"/>
                  <a:gd name="T67" fmla="*/ 370 h 822"/>
                  <a:gd name="T68" fmla="*/ 209 w 1253"/>
                  <a:gd name="T69" fmla="*/ 408 h 822"/>
                  <a:gd name="T70" fmla="*/ 301 w 1253"/>
                  <a:gd name="T71" fmla="*/ 408 h 822"/>
                  <a:gd name="T72" fmla="*/ 246 w 1253"/>
                  <a:gd name="T73" fmla="*/ 347 h 822"/>
                  <a:gd name="T74" fmla="*/ 203 w 1253"/>
                  <a:gd name="T75" fmla="*/ 320 h 822"/>
                  <a:gd name="T76" fmla="*/ 206 w 1253"/>
                  <a:gd name="T77" fmla="*/ 344 h 822"/>
                  <a:gd name="T78" fmla="*/ 126 w 1253"/>
                  <a:gd name="T79" fmla="*/ 325 h 822"/>
                  <a:gd name="T80" fmla="*/ 92 w 1253"/>
                  <a:gd name="T81" fmla="*/ 323 h 822"/>
                  <a:gd name="T82" fmla="*/ 126 w 1253"/>
                  <a:gd name="T83" fmla="*/ 262 h 822"/>
                  <a:gd name="T84" fmla="*/ 171 w 1253"/>
                  <a:gd name="T85" fmla="*/ 233 h 822"/>
                  <a:gd name="T86" fmla="*/ 252 w 1253"/>
                  <a:gd name="T87" fmla="*/ 197 h 822"/>
                  <a:gd name="T88" fmla="*/ 249 w 1253"/>
                  <a:gd name="T89" fmla="*/ 157 h 822"/>
                  <a:gd name="T90" fmla="*/ 221 w 1253"/>
                  <a:gd name="T91" fmla="*/ 190 h 822"/>
                  <a:gd name="T92" fmla="*/ 145 w 1253"/>
                  <a:gd name="T93" fmla="*/ 200 h 822"/>
                  <a:gd name="T94" fmla="*/ 181 w 1253"/>
                  <a:gd name="T95" fmla="*/ 133 h 822"/>
                  <a:gd name="T96" fmla="*/ 282 w 1253"/>
                  <a:gd name="T97" fmla="*/ 84 h 822"/>
                  <a:gd name="T98" fmla="*/ 316 w 1253"/>
                  <a:gd name="T99" fmla="*/ 123 h 822"/>
                  <a:gd name="T100" fmla="*/ 374 w 1253"/>
                  <a:gd name="T101" fmla="*/ 107 h 822"/>
                  <a:gd name="T102" fmla="*/ 474 w 1253"/>
                  <a:gd name="T103" fmla="*/ 101 h 822"/>
                  <a:gd name="T104" fmla="*/ 525 w 1253"/>
                  <a:gd name="T105" fmla="*/ 67 h 822"/>
                  <a:gd name="T106" fmla="*/ 560 w 1253"/>
                  <a:gd name="T107" fmla="*/ 104 h 822"/>
                  <a:gd name="T108" fmla="*/ 584 w 1253"/>
                  <a:gd name="T109" fmla="*/ 65 h 822"/>
                  <a:gd name="T110" fmla="*/ 707 w 1253"/>
                  <a:gd name="T111" fmla="*/ 15 h 822"/>
                  <a:gd name="T112" fmla="*/ 297 w 1253"/>
                  <a:gd name="T113" fmla="*/ 298 h 822"/>
                  <a:gd name="T114" fmla="*/ 357 w 1253"/>
                  <a:gd name="T115" fmla="*/ 338 h 822"/>
                  <a:gd name="T116" fmla="*/ 423 w 1253"/>
                  <a:gd name="T117" fmla="*/ 328 h 822"/>
                  <a:gd name="T118" fmla="*/ 402 w 1253"/>
                  <a:gd name="T119" fmla="*/ 359 h 822"/>
                  <a:gd name="T120" fmla="*/ 298 w 1253"/>
                  <a:gd name="T121" fmla="*/ 606 h 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3" h="822">
                    <a:moveTo>
                      <a:pt x="755" y="9"/>
                    </a:moveTo>
                    <a:cubicBezTo>
                      <a:pt x="755" y="11"/>
                      <a:pt x="757" y="10"/>
                      <a:pt x="759" y="10"/>
                    </a:cubicBezTo>
                    <a:cubicBezTo>
                      <a:pt x="759" y="12"/>
                      <a:pt x="756" y="12"/>
                      <a:pt x="755" y="12"/>
                    </a:cubicBezTo>
                    <a:cubicBezTo>
                      <a:pt x="761" y="18"/>
                      <a:pt x="767" y="9"/>
                      <a:pt x="778" y="12"/>
                    </a:cubicBezTo>
                    <a:cubicBezTo>
                      <a:pt x="781" y="15"/>
                      <a:pt x="785" y="18"/>
                      <a:pt x="790" y="19"/>
                    </a:cubicBezTo>
                    <a:cubicBezTo>
                      <a:pt x="791" y="21"/>
                      <a:pt x="790" y="23"/>
                      <a:pt x="790" y="25"/>
                    </a:cubicBezTo>
                    <a:cubicBezTo>
                      <a:pt x="791" y="27"/>
                      <a:pt x="794" y="27"/>
                      <a:pt x="793" y="30"/>
                    </a:cubicBezTo>
                    <a:cubicBezTo>
                      <a:pt x="790" y="29"/>
                      <a:pt x="790" y="32"/>
                      <a:pt x="790" y="34"/>
                    </a:cubicBezTo>
                    <a:cubicBezTo>
                      <a:pt x="789" y="33"/>
                      <a:pt x="787" y="32"/>
                      <a:pt x="784" y="33"/>
                    </a:cubicBezTo>
                    <a:cubicBezTo>
                      <a:pt x="782" y="33"/>
                      <a:pt x="784" y="35"/>
                      <a:pt x="783" y="36"/>
                    </a:cubicBezTo>
                    <a:cubicBezTo>
                      <a:pt x="782" y="36"/>
                      <a:pt x="781" y="34"/>
                      <a:pt x="780" y="34"/>
                    </a:cubicBezTo>
                    <a:cubicBezTo>
                      <a:pt x="779" y="34"/>
                      <a:pt x="775" y="37"/>
                      <a:pt x="771" y="36"/>
                    </a:cubicBezTo>
                    <a:cubicBezTo>
                      <a:pt x="769" y="35"/>
                      <a:pt x="770" y="38"/>
                      <a:pt x="769" y="39"/>
                    </a:cubicBezTo>
                    <a:cubicBezTo>
                      <a:pt x="769" y="39"/>
                      <a:pt x="767" y="38"/>
                      <a:pt x="766" y="39"/>
                    </a:cubicBezTo>
                    <a:cubicBezTo>
                      <a:pt x="766" y="40"/>
                      <a:pt x="769" y="41"/>
                      <a:pt x="766" y="44"/>
                    </a:cubicBezTo>
                    <a:cubicBezTo>
                      <a:pt x="766" y="42"/>
                      <a:pt x="758" y="45"/>
                      <a:pt x="762" y="46"/>
                    </a:cubicBezTo>
                    <a:cubicBezTo>
                      <a:pt x="759" y="49"/>
                      <a:pt x="754" y="47"/>
                      <a:pt x="750" y="49"/>
                    </a:cubicBezTo>
                    <a:cubicBezTo>
                      <a:pt x="748" y="50"/>
                      <a:pt x="746" y="54"/>
                      <a:pt x="743" y="53"/>
                    </a:cubicBezTo>
                    <a:cubicBezTo>
                      <a:pt x="743" y="55"/>
                      <a:pt x="743" y="58"/>
                      <a:pt x="741" y="58"/>
                    </a:cubicBezTo>
                    <a:cubicBezTo>
                      <a:pt x="742" y="60"/>
                      <a:pt x="743" y="58"/>
                      <a:pt x="744" y="58"/>
                    </a:cubicBezTo>
                    <a:cubicBezTo>
                      <a:pt x="749" y="58"/>
                      <a:pt x="750" y="55"/>
                      <a:pt x="753" y="53"/>
                    </a:cubicBezTo>
                    <a:cubicBezTo>
                      <a:pt x="755" y="53"/>
                      <a:pt x="756" y="55"/>
                      <a:pt x="758" y="55"/>
                    </a:cubicBezTo>
                    <a:cubicBezTo>
                      <a:pt x="759" y="55"/>
                      <a:pt x="759" y="52"/>
                      <a:pt x="761" y="52"/>
                    </a:cubicBezTo>
                    <a:cubicBezTo>
                      <a:pt x="764" y="50"/>
                      <a:pt x="767" y="52"/>
                      <a:pt x="771" y="50"/>
                    </a:cubicBezTo>
                    <a:cubicBezTo>
                      <a:pt x="773" y="50"/>
                      <a:pt x="770" y="48"/>
                      <a:pt x="772" y="47"/>
                    </a:cubicBezTo>
                    <a:cubicBezTo>
                      <a:pt x="773" y="47"/>
                      <a:pt x="775" y="48"/>
                      <a:pt x="775" y="47"/>
                    </a:cubicBezTo>
                    <a:cubicBezTo>
                      <a:pt x="776" y="47"/>
                      <a:pt x="777" y="44"/>
                      <a:pt x="777" y="44"/>
                    </a:cubicBezTo>
                    <a:cubicBezTo>
                      <a:pt x="777" y="44"/>
                      <a:pt x="781" y="46"/>
                      <a:pt x="783" y="46"/>
                    </a:cubicBezTo>
                    <a:cubicBezTo>
                      <a:pt x="786" y="46"/>
                      <a:pt x="786" y="45"/>
                      <a:pt x="790" y="44"/>
                    </a:cubicBezTo>
                    <a:cubicBezTo>
                      <a:pt x="790" y="46"/>
                      <a:pt x="790" y="47"/>
                      <a:pt x="790" y="49"/>
                    </a:cubicBezTo>
                    <a:cubicBezTo>
                      <a:pt x="792" y="47"/>
                      <a:pt x="793" y="48"/>
                      <a:pt x="793" y="50"/>
                    </a:cubicBezTo>
                    <a:cubicBezTo>
                      <a:pt x="801" y="49"/>
                      <a:pt x="814" y="51"/>
                      <a:pt x="826" y="50"/>
                    </a:cubicBezTo>
                    <a:cubicBezTo>
                      <a:pt x="825" y="57"/>
                      <a:pt x="836" y="52"/>
                      <a:pt x="835" y="59"/>
                    </a:cubicBezTo>
                    <a:cubicBezTo>
                      <a:pt x="836" y="57"/>
                      <a:pt x="838" y="59"/>
                      <a:pt x="841" y="59"/>
                    </a:cubicBezTo>
                    <a:cubicBezTo>
                      <a:pt x="845" y="59"/>
                      <a:pt x="851" y="58"/>
                      <a:pt x="852" y="59"/>
                    </a:cubicBezTo>
                    <a:cubicBezTo>
                      <a:pt x="855" y="59"/>
                      <a:pt x="853" y="53"/>
                      <a:pt x="855" y="52"/>
                    </a:cubicBezTo>
                    <a:cubicBezTo>
                      <a:pt x="860" y="53"/>
                      <a:pt x="865" y="52"/>
                      <a:pt x="870" y="53"/>
                    </a:cubicBezTo>
                    <a:cubicBezTo>
                      <a:pt x="870" y="53"/>
                      <a:pt x="870" y="55"/>
                      <a:pt x="870" y="55"/>
                    </a:cubicBezTo>
                    <a:cubicBezTo>
                      <a:pt x="873" y="55"/>
                      <a:pt x="875" y="54"/>
                      <a:pt x="878" y="55"/>
                    </a:cubicBezTo>
                    <a:cubicBezTo>
                      <a:pt x="878" y="55"/>
                      <a:pt x="879" y="57"/>
                      <a:pt x="879" y="58"/>
                    </a:cubicBezTo>
                    <a:cubicBezTo>
                      <a:pt x="881" y="59"/>
                      <a:pt x="885" y="57"/>
                      <a:pt x="887" y="59"/>
                    </a:cubicBezTo>
                    <a:cubicBezTo>
                      <a:pt x="886" y="62"/>
                      <a:pt x="886" y="66"/>
                      <a:pt x="882" y="65"/>
                    </a:cubicBezTo>
                    <a:cubicBezTo>
                      <a:pt x="882" y="68"/>
                      <a:pt x="885" y="69"/>
                      <a:pt x="888" y="68"/>
                    </a:cubicBezTo>
                    <a:cubicBezTo>
                      <a:pt x="887" y="77"/>
                      <a:pt x="894" y="77"/>
                      <a:pt x="897" y="81"/>
                    </a:cubicBezTo>
                    <a:cubicBezTo>
                      <a:pt x="900" y="80"/>
                      <a:pt x="902" y="79"/>
                      <a:pt x="904" y="77"/>
                    </a:cubicBezTo>
                    <a:cubicBezTo>
                      <a:pt x="905" y="76"/>
                      <a:pt x="905" y="73"/>
                      <a:pt x="906" y="73"/>
                    </a:cubicBezTo>
                    <a:cubicBezTo>
                      <a:pt x="907" y="72"/>
                      <a:pt x="909" y="73"/>
                      <a:pt x="909" y="71"/>
                    </a:cubicBezTo>
                    <a:cubicBezTo>
                      <a:pt x="913" y="70"/>
                      <a:pt x="912" y="74"/>
                      <a:pt x="913" y="76"/>
                    </a:cubicBezTo>
                    <a:cubicBezTo>
                      <a:pt x="917" y="76"/>
                      <a:pt x="920" y="76"/>
                      <a:pt x="924" y="76"/>
                    </a:cubicBezTo>
                    <a:cubicBezTo>
                      <a:pt x="925" y="74"/>
                      <a:pt x="929" y="75"/>
                      <a:pt x="928" y="71"/>
                    </a:cubicBezTo>
                    <a:cubicBezTo>
                      <a:pt x="933" y="73"/>
                      <a:pt x="944" y="68"/>
                      <a:pt x="944" y="74"/>
                    </a:cubicBezTo>
                    <a:cubicBezTo>
                      <a:pt x="949" y="74"/>
                      <a:pt x="947" y="69"/>
                      <a:pt x="953" y="71"/>
                    </a:cubicBezTo>
                    <a:cubicBezTo>
                      <a:pt x="953" y="70"/>
                      <a:pt x="951" y="70"/>
                      <a:pt x="950" y="70"/>
                    </a:cubicBezTo>
                    <a:cubicBezTo>
                      <a:pt x="952" y="68"/>
                      <a:pt x="951" y="66"/>
                      <a:pt x="953" y="65"/>
                    </a:cubicBezTo>
                    <a:cubicBezTo>
                      <a:pt x="957" y="65"/>
                      <a:pt x="956" y="60"/>
                      <a:pt x="962" y="62"/>
                    </a:cubicBezTo>
                    <a:cubicBezTo>
                      <a:pt x="964" y="62"/>
                      <a:pt x="962" y="60"/>
                      <a:pt x="962" y="61"/>
                    </a:cubicBezTo>
                    <a:cubicBezTo>
                      <a:pt x="965" y="57"/>
                      <a:pt x="969" y="60"/>
                      <a:pt x="974" y="59"/>
                    </a:cubicBezTo>
                    <a:cubicBezTo>
                      <a:pt x="973" y="67"/>
                      <a:pt x="982" y="57"/>
                      <a:pt x="980" y="64"/>
                    </a:cubicBezTo>
                    <a:cubicBezTo>
                      <a:pt x="987" y="64"/>
                      <a:pt x="991" y="63"/>
                      <a:pt x="996" y="62"/>
                    </a:cubicBezTo>
                    <a:cubicBezTo>
                      <a:pt x="997" y="66"/>
                      <a:pt x="990" y="63"/>
                      <a:pt x="992" y="68"/>
                    </a:cubicBezTo>
                    <a:cubicBezTo>
                      <a:pt x="993" y="71"/>
                      <a:pt x="998" y="70"/>
                      <a:pt x="1001" y="70"/>
                    </a:cubicBezTo>
                    <a:cubicBezTo>
                      <a:pt x="1006" y="70"/>
                      <a:pt x="1011" y="70"/>
                      <a:pt x="1015" y="68"/>
                    </a:cubicBezTo>
                    <a:cubicBezTo>
                      <a:pt x="1017" y="74"/>
                      <a:pt x="1024" y="74"/>
                      <a:pt x="1026" y="79"/>
                    </a:cubicBezTo>
                    <a:cubicBezTo>
                      <a:pt x="1029" y="77"/>
                      <a:pt x="1030" y="80"/>
                      <a:pt x="1033" y="80"/>
                    </a:cubicBezTo>
                    <a:cubicBezTo>
                      <a:pt x="1042" y="81"/>
                      <a:pt x="1053" y="79"/>
                      <a:pt x="1061" y="80"/>
                    </a:cubicBezTo>
                    <a:cubicBezTo>
                      <a:pt x="1065" y="81"/>
                      <a:pt x="1068" y="85"/>
                      <a:pt x="1072" y="83"/>
                    </a:cubicBezTo>
                    <a:cubicBezTo>
                      <a:pt x="1071" y="86"/>
                      <a:pt x="1073" y="86"/>
                      <a:pt x="1075" y="86"/>
                    </a:cubicBezTo>
                    <a:cubicBezTo>
                      <a:pt x="1075" y="88"/>
                      <a:pt x="1075" y="90"/>
                      <a:pt x="1075" y="92"/>
                    </a:cubicBezTo>
                    <a:cubicBezTo>
                      <a:pt x="1074" y="95"/>
                      <a:pt x="1080" y="92"/>
                      <a:pt x="1081" y="93"/>
                    </a:cubicBezTo>
                    <a:cubicBezTo>
                      <a:pt x="1082" y="95"/>
                      <a:pt x="1081" y="93"/>
                      <a:pt x="1084" y="93"/>
                    </a:cubicBezTo>
                    <a:cubicBezTo>
                      <a:pt x="1084" y="93"/>
                      <a:pt x="1084" y="95"/>
                      <a:pt x="1085" y="95"/>
                    </a:cubicBezTo>
                    <a:cubicBezTo>
                      <a:pt x="1087" y="95"/>
                      <a:pt x="1103" y="97"/>
                      <a:pt x="1104" y="95"/>
                    </a:cubicBezTo>
                    <a:cubicBezTo>
                      <a:pt x="1104" y="95"/>
                      <a:pt x="1104" y="93"/>
                      <a:pt x="1104" y="93"/>
                    </a:cubicBezTo>
                    <a:cubicBezTo>
                      <a:pt x="1106" y="93"/>
                      <a:pt x="1108" y="95"/>
                      <a:pt x="1109" y="95"/>
                    </a:cubicBezTo>
                    <a:cubicBezTo>
                      <a:pt x="1110" y="94"/>
                      <a:pt x="1113" y="92"/>
                      <a:pt x="1113" y="95"/>
                    </a:cubicBezTo>
                    <a:cubicBezTo>
                      <a:pt x="1116" y="92"/>
                      <a:pt x="1121" y="91"/>
                      <a:pt x="1125" y="90"/>
                    </a:cubicBezTo>
                    <a:cubicBezTo>
                      <a:pt x="1124" y="95"/>
                      <a:pt x="1126" y="97"/>
                      <a:pt x="1127" y="101"/>
                    </a:cubicBezTo>
                    <a:cubicBezTo>
                      <a:pt x="1133" y="101"/>
                      <a:pt x="1135" y="103"/>
                      <a:pt x="1140" y="101"/>
                    </a:cubicBezTo>
                    <a:cubicBezTo>
                      <a:pt x="1140" y="98"/>
                      <a:pt x="1139" y="98"/>
                      <a:pt x="1137" y="98"/>
                    </a:cubicBezTo>
                    <a:cubicBezTo>
                      <a:pt x="1138" y="96"/>
                      <a:pt x="1139" y="94"/>
                      <a:pt x="1138" y="92"/>
                    </a:cubicBezTo>
                    <a:cubicBezTo>
                      <a:pt x="1142" y="89"/>
                      <a:pt x="1151" y="90"/>
                      <a:pt x="1153" y="93"/>
                    </a:cubicBezTo>
                    <a:cubicBezTo>
                      <a:pt x="1160" y="94"/>
                      <a:pt x="1166" y="93"/>
                      <a:pt x="1173" y="93"/>
                    </a:cubicBezTo>
                    <a:cubicBezTo>
                      <a:pt x="1175" y="94"/>
                      <a:pt x="1179" y="97"/>
                      <a:pt x="1180" y="93"/>
                    </a:cubicBezTo>
                    <a:cubicBezTo>
                      <a:pt x="1183" y="95"/>
                      <a:pt x="1183" y="97"/>
                      <a:pt x="1187" y="98"/>
                    </a:cubicBezTo>
                    <a:cubicBezTo>
                      <a:pt x="1189" y="98"/>
                      <a:pt x="1190" y="101"/>
                      <a:pt x="1190" y="101"/>
                    </a:cubicBezTo>
                    <a:cubicBezTo>
                      <a:pt x="1191" y="101"/>
                      <a:pt x="1192" y="100"/>
                      <a:pt x="1192" y="99"/>
                    </a:cubicBezTo>
                    <a:cubicBezTo>
                      <a:pt x="1194" y="100"/>
                      <a:pt x="1192" y="101"/>
                      <a:pt x="1193" y="102"/>
                    </a:cubicBezTo>
                    <a:cubicBezTo>
                      <a:pt x="1194" y="103"/>
                      <a:pt x="1196" y="102"/>
                      <a:pt x="1196" y="102"/>
                    </a:cubicBezTo>
                    <a:cubicBezTo>
                      <a:pt x="1197" y="103"/>
                      <a:pt x="1200" y="104"/>
                      <a:pt x="1204" y="105"/>
                    </a:cubicBezTo>
                    <a:cubicBezTo>
                      <a:pt x="1206" y="106"/>
                      <a:pt x="1210" y="107"/>
                      <a:pt x="1213" y="108"/>
                    </a:cubicBezTo>
                    <a:cubicBezTo>
                      <a:pt x="1213" y="108"/>
                      <a:pt x="1214" y="111"/>
                      <a:pt x="1214" y="111"/>
                    </a:cubicBezTo>
                    <a:cubicBezTo>
                      <a:pt x="1215" y="111"/>
                      <a:pt x="1216" y="111"/>
                      <a:pt x="1217" y="111"/>
                    </a:cubicBezTo>
                    <a:cubicBezTo>
                      <a:pt x="1218" y="112"/>
                      <a:pt x="1217" y="114"/>
                      <a:pt x="1217" y="114"/>
                    </a:cubicBezTo>
                    <a:cubicBezTo>
                      <a:pt x="1217" y="115"/>
                      <a:pt x="1220" y="114"/>
                      <a:pt x="1220" y="114"/>
                    </a:cubicBezTo>
                    <a:cubicBezTo>
                      <a:pt x="1221" y="116"/>
                      <a:pt x="1218" y="121"/>
                      <a:pt x="1224" y="119"/>
                    </a:cubicBezTo>
                    <a:cubicBezTo>
                      <a:pt x="1224" y="122"/>
                      <a:pt x="1224" y="125"/>
                      <a:pt x="1224" y="129"/>
                    </a:cubicBezTo>
                    <a:cubicBezTo>
                      <a:pt x="1230" y="129"/>
                      <a:pt x="1234" y="127"/>
                      <a:pt x="1235" y="123"/>
                    </a:cubicBezTo>
                    <a:cubicBezTo>
                      <a:pt x="1239" y="125"/>
                      <a:pt x="1244" y="124"/>
                      <a:pt x="1248" y="126"/>
                    </a:cubicBezTo>
                    <a:cubicBezTo>
                      <a:pt x="1249" y="126"/>
                      <a:pt x="1248" y="129"/>
                      <a:pt x="1248" y="129"/>
                    </a:cubicBezTo>
                    <a:cubicBezTo>
                      <a:pt x="1249" y="130"/>
                      <a:pt x="1252" y="128"/>
                      <a:pt x="1253" y="129"/>
                    </a:cubicBezTo>
                    <a:cubicBezTo>
                      <a:pt x="1252" y="130"/>
                      <a:pt x="1249" y="130"/>
                      <a:pt x="1250" y="133"/>
                    </a:cubicBezTo>
                    <a:cubicBezTo>
                      <a:pt x="1247" y="134"/>
                      <a:pt x="1247" y="132"/>
                      <a:pt x="1245" y="132"/>
                    </a:cubicBezTo>
                    <a:cubicBezTo>
                      <a:pt x="1244" y="133"/>
                      <a:pt x="1244" y="135"/>
                      <a:pt x="1241" y="135"/>
                    </a:cubicBezTo>
                    <a:cubicBezTo>
                      <a:pt x="1241" y="137"/>
                      <a:pt x="1245" y="136"/>
                      <a:pt x="1244" y="141"/>
                    </a:cubicBezTo>
                    <a:cubicBezTo>
                      <a:pt x="1238" y="136"/>
                      <a:pt x="1243" y="143"/>
                      <a:pt x="1239" y="144"/>
                    </a:cubicBezTo>
                    <a:cubicBezTo>
                      <a:pt x="1238" y="144"/>
                      <a:pt x="1237" y="145"/>
                      <a:pt x="1236" y="147"/>
                    </a:cubicBezTo>
                    <a:cubicBezTo>
                      <a:pt x="1234" y="146"/>
                      <a:pt x="1233" y="146"/>
                      <a:pt x="1232" y="145"/>
                    </a:cubicBezTo>
                    <a:cubicBezTo>
                      <a:pt x="1231" y="145"/>
                      <a:pt x="1230" y="143"/>
                      <a:pt x="1229" y="142"/>
                    </a:cubicBezTo>
                    <a:cubicBezTo>
                      <a:pt x="1227" y="141"/>
                      <a:pt x="1225" y="142"/>
                      <a:pt x="1223" y="141"/>
                    </a:cubicBezTo>
                    <a:cubicBezTo>
                      <a:pt x="1222" y="140"/>
                      <a:pt x="1221" y="138"/>
                      <a:pt x="1220" y="138"/>
                    </a:cubicBezTo>
                    <a:cubicBezTo>
                      <a:pt x="1218" y="137"/>
                      <a:pt x="1216" y="138"/>
                      <a:pt x="1214" y="138"/>
                    </a:cubicBezTo>
                    <a:cubicBezTo>
                      <a:pt x="1214" y="138"/>
                      <a:pt x="1214" y="136"/>
                      <a:pt x="1213" y="136"/>
                    </a:cubicBezTo>
                    <a:cubicBezTo>
                      <a:pt x="1211" y="136"/>
                      <a:pt x="1209" y="131"/>
                      <a:pt x="1207" y="135"/>
                    </a:cubicBezTo>
                    <a:cubicBezTo>
                      <a:pt x="1205" y="135"/>
                      <a:pt x="1205" y="132"/>
                      <a:pt x="1205" y="130"/>
                    </a:cubicBezTo>
                    <a:cubicBezTo>
                      <a:pt x="1202" y="130"/>
                      <a:pt x="1199" y="130"/>
                      <a:pt x="1196" y="130"/>
                    </a:cubicBezTo>
                    <a:cubicBezTo>
                      <a:pt x="1193" y="131"/>
                      <a:pt x="1196" y="134"/>
                      <a:pt x="1196" y="133"/>
                    </a:cubicBezTo>
                    <a:cubicBezTo>
                      <a:pt x="1196" y="135"/>
                      <a:pt x="1193" y="136"/>
                      <a:pt x="1193" y="139"/>
                    </a:cubicBezTo>
                    <a:cubicBezTo>
                      <a:pt x="1187" y="139"/>
                      <a:pt x="1186" y="144"/>
                      <a:pt x="1178" y="142"/>
                    </a:cubicBezTo>
                    <a:cubicBezTo>
                      <a:pt x="1177" y="143"/>
                      <a:pt x="1177" y="146"/>
                      <a:pt x="1174" y="145"/>
                    </a:cubicBezTo>
                    <a:cubicBezTo>
                      <a:pt x="1175" y="147"/>
                      <a:pt x="1178" y="146"/>
                      <a:pt x="1180" y="147"/>
                    </a:cubicBezTo>
                    <a:cubicBezTo>
                      <a:pt x="1182" y="147"/>
                      <a:pt x="1182" y="149"/>
                      <a:pt x="1184" y="150"/>
                    </a:cubicBezTo>
                    <a:cubicBezTo>
                      <a:pt x="1183" y="154"/>
                      <a:pt x="1183" y="153"/>
                      <a:pt x="1186" y="156"/>
                    </a:cubicBezTo>
                    <a:cubicBezTo>
                      <a:pt x="1187" y="159"/>
                      <a:pt x="1191" y="159"/>
                      <a:pt x="1193" y="162"/>
                    </a:cubicBezTo>
                    <a:cubicBezTo>
                      <a:pt x="1193" y="162"/>
                      <a:pt x="1189" y="166"/>
                      <a:pt x="1189" y="166"/>
                    </a:cubicBezTo>
                    <a:cubicBezTo>
                      <a:pt x="1185" y="167"/>
                      <a:pt x="1185" y="163"/>
                      <a:pt x="1183" y="163"/>
                    </a:cubicBezTo>
                    <a:cubicBezTo>
                      <a:pt x="1183" y="163"/>
                      <a:pt x="1185" y="166"/>
                      <a:pt x="1183" y="166"/>
                    </a:cubicBezTo>
                    <a:cubicBezTo>
                      <a:pt x="1179" y="166"/>
                      <a:pt x="1171" y="166"/>
                      <a:pt x="1167" y="167"/>
                    </a:cubicBezTo>
                    <a:cubicBezTo>
                      <a:pt x="1164" y="168"/>
                      <a:pt x="1159" y="170"/>
                      <a:pt x="1159" y="173"/>
                    </a:cubicBezTo>
                    <a:cubicBezTo>
                      <a:pt x="1153" y="172"/>
                      <a:pt x="1152" y="177"/>
                      <a:pt x="1147" y="178"/>
                    </a:cubicBezTo>
                    <a:cubicBezTo>
                      <a:pt x="1146" y="179"/>
                      <a:pt x="1146" y="180"/>
                      <a:pt x="1144" y="181"/>
                    </a:cubicBezTo>
                    <a:cubicBezTo>
                      <a:pt x="1143" y="182"/>
                      <a:pt x="1141" y="184"/>
                      <a:pt x="1140" y="184"/>
                    </a:cubicBezTo>
                    <a:cubicBezTo>
                      <a:pt x="1139" y="184"/>
                      <a:pt x="1137" y="185"/>
                      <a:pt x="1137" y="187"/>
                    </a:cubicBezTo>
                    <a:cubicBezTo>
                      <a:pt x="1132" y="186"/>
                      <a:pt x="1124" y="189"/>
                      <a:pt x="1122" y="185"/>
                    </a:cubicBezTo>
                    <a:cubicBezTo>
                      <a:pt x="1121" y="187"/>
                      <a:pt x="1117" y="186"/>
                      <a:pt x="1118" y="190"/>
                    </a:cubicBezTo>
                    <a:cubicBezTo>
                      <a:pt x="1109" y="190"/>
                      <a:pt x="1108" y="190"/>
                      <a:pt x="1100" y="190"/>
                    </a:cubicBezTo>
                    <a:cubicBezTo>
                      <a:pt x="1099" y="190"/>
                      <a:pt x="1098" y="191"/>
                      <a:pt x="1097" y="191"/>
                    </a:cubicBezTo>
                    <a:cubicBezTo>
                      <a:pt x="1096" y="192"/>
                      <a:pt x="1093" y="193"/>
                      <a:pt x="1093" y="196"/>
                    </a:cubicBezTo>
                    <a:cubicBezTo>
                      <a:pt x="1092" y="200"/>
                      <a:pt x="1086" y="198"/>
                      <a:pt x="1087" y="205"/>
                    </a:cubicBezTo>
                    <a:cubicBezTo>
                      <a:pt x="1086" y="209"/>
                      <a:pt x="1090" y="209"/>
                      <a:pt x="1093" y="210"/>
                    </a:cubicBezTo>
                    <a:cubicBezTo>
                      <a:pt x="1092" y="214"/>
                      <a:pt x="1091" y="218"/>
                      <a:pt x="1087" y="218"/>
                    </a:cubicBezTo>
                    <a:cubicBezTo>
                      <a:pt x="1087" y="221"/>
                      <a:pt x="1086" y="222"/>
                      <a:pt x="1084" y="222"/>
                    </a:cubicBezTo>
                    <a:cubicBezTo>
                      <a:pt x="1084" y="224"/>
                      <a:pt x="1084" y="226"/>
                      <a:pt x="1084" y="228"/>
                    </a:cubicBezTo>
                    <a:cubicBezTo>
                      <a:pt x="1084" y="231"/>
                      <a:pt x="1086" y="227"/>
                      <a:pt x="1087" y="230"/>
                    </a:cubicBezTo>
                    <a:cubicBezTo>
                      <a:pt x="1088" y="233"/>
                      <a:pt x="1084" y="232"/>
                      <a:pt x="1084" y="233"/>
                    </a:cubicBezTo>
                    <a:cubicBezTo>
                      <a:pt x="1083" y="233"/>
                      <a:pt x="1083" y="237"/>
                      <a:pt x="1082" y="237"/>
                    </a:cubicBezTo>
                    <a:cubicBezTo>
                      <a:pt x="1081" y="238"/>
                      <a:pt x="1076" y="237"/>
                      <a:pt x="1075" y="239"/>
                    </a:cubicBezTo>
                    <a:cubicBezTo>
                      <a:pt x="1074" y="240"/>
                      <a:pt x="1076" y="244"/>
                      <a:pt x="1075" y="245"/>
                    </a:cubicBezTo>
                    <a:cubicBezTo>
                      <a:pt x="1073" y="245"/>
                      <a:pt x="1074" y="242"/>
                      <a:pt x="1073" y="242"/>
                    </a:cubicBezTo>
                    <a:cubicBezTo>
                      <a:pt x="1072" y="241"/>
                      <a:pt x="1069" y="243"/>
                      <a:pt x="1072" y="249"/>
                    </a:cubicBezTo>
                    <a:cubicBezTo>
                      <a:pt x="1069" y="248"/>
                      <a:pt x="1070" y="251"/>
                      <a:pt x="1069" y="252"/>
                    </a:cubicBezTo>
                    <a:cubicBezTo>
                      <a:pt x="1068" y="252"/>
                      <a:pt x="1066" y="251"/>
                      <a:pt x="1066" y="252"/>
                    </a:cubicBezTo>
                    <a:cubicBezTo>
                      <a:pt x="1065" y="253"/>
                      <a:pt x="1066" y="256"/>
                      <a:pt x="1063" y="255"/>
                    </a:cubicBezTo>
                    <a:cubicBezTo>
                      <a:pt x="1063" y="258"/>
                      <a:pt x="1061" y="258"/>
                      <a:pt x="1061" y="261"/>
                    </a:cubicBezTo>
                    <a:cubicBezTo>
                      <a:pt x="1059" y="261"/>
                      <a:pt x="1056" y="260"/>
                      <a:pt x="1055" y="262"/>
                    </a:cubicBezTo>
                    <a:cubicBezTo>
                      <a:pt x="1053" y="262"/>
                      <a:pt x="1056" y="260"/>
                      <a:pt x="1055" y="258"/>
                    </a:cubicBezTo>
                    <a:cubicBezTo>
                      <a:pt x="1056" y="258"/>
                      <a:pt x="1054" y="257"/>
                      <a:pt x="1054" y="256"/>
                    </a:cubicBezTo>
                    <a:cubicBezTo>
                      <a:pt x="1054" y="255"/>
                      <a:pt x="1054" y="254"/>
                      <a:pt x="1054" y="253"/>
                    </a:cubicBezTo>
                    <a:cubicBezTo>
                      <a:pt x="1053" y="253"/>
                      <a:pt x="1052" y="251"/>
                      <a:pt x="1051" y="250"/>
                    </a:cubicBezTo>
                    <a:cubicBezTo>
                      <a:pt x="1050" y="250"/>
                      <a:pt x="1050" y="249"/>
                      <a:pt x="1048" y="249"/>
                    </a:cubicBezTo>
                    <a:cubicBezTo>
                      <a:pt x="1050" y="247"/>
                      <a:pt x="1050" y="243"/>
                      <a:pt x="1050" y="240"/>
                    </a:cubicBezTo>
                    <a:cubicBezTo>
                      <a:pt x="1049" y="238"/>
                      <a:pt x="1048" y="238"/>
                      <a:pt x="1048" y="236"/>
                    </a:cubicBezTo>
                    <a:cubicBezTo>
                      <a:pt x="1047" y="230"/>
                      <a:pt x="1049" y="224"/>
                      <a:pt x="1048" y="219"/>
                    </a:cubicBezTo>
                    <a:cubicBezTo>
                      <a:pt x="1053" y="224"/>
                      <a:pt x="1049" y="217"/>
                      <a:pt x="1051" y="213"/>
                    </a:cubicBezTo>
                    <a:cubicBezTo>
                      <a:pt x="1051" y="213"/>
                      <a:pt x="1053" y="218"/>
                      <a:pt x="1054" y="215"/>
                    </a:cubicBezTo>
                    <a:cubicBezTo>
                      <a:pt x="1054" y="214"/>
                      <a:pt x="1054" y="213"/>
                      <a:pt x="1054" y="212"/>
                    </a:cubicBezTo>
                    <a:cubicBezTo>
                      <a:pt x="1055" y="210"/>
                      <a:pt x="1061" y="206"/>
                      <a:pt x="1063" y="205"/>
                    </a:cubicBezTo>
                    <a:cubicBezTo>
                      <a:pt x="1063" y="204"/>
                      <a:pt x="1065" y="204"/>
                      <a:pt x="1064" y="203"/>
                    </a:cubicBezTo>
                    <a:cubicBezTo>
                      <a:pt x="1062" y="201"/>
                      <a:pt x="1065" y="202"/>
                      <a:pt x="1067" y="202"/>
                    </a:cubicBezTo>
                    <a:cubicBezTo>
                      <a:pt x="1070" y="200"/>
                      <a:pt x="1071" y="198"/>
                      <a:pt x="1070" y="194"/>
                    </a:cubicBezTo>
                    <a:cubicBezTo>
                      <a:pt x="1071" y="194"/>
                      <a:pt x="1076" y="192"/>
                      <a:pt x="1075" y="191"/>
                    </a:cubicBezTo>
                    <a:cubicBezTo>
                      <a:pt x="1075" y="191"/>
                      <a:pt x="1073" y="191"/>
                      <a:pt x="1073" y="191"/>
                    </a:cubicBezTo>
                    <a:cubicBezTo>
                      <a:pt x="1073" y="191"/>
                      <a:pt x="1075" y="188"/>
                      <a:pt x="1075" y="188"/>
                    </a:cubicBezTo>
                    <a:cubicBezTo>
                      <a:pt x="1076" y="188"/>
                      <a:pt x="1078" y="192"/>
                      <a:pt x="1078" y="185"/>
                    </a:cubicBezTo>
                    <a:cubicBezTo>
                      <a:pt x="1080" y="185"/>
                      <a:pt x="1083" y="185"/>
                      <a:pt x="1085" y="184"/>
                    </a:cubicBezTo>
                    <a:cubicBezTo>
                      <a:pt x="1086" y="183"/>
                      <a:pt x="1086" y="181"/>
                      <a:pt x="1087" y="181"/>
                    </a:cubicBezTo>
                    <a:cubicBezTo>
                      <a:pt x="1087" y="180"/>
                      <a:pt x="1089" y="181"/>
                      <a:pt x="1090" y="181"/>
                    </a:cubicBezTo>
                    <a:cubicBezTo>
                      <a:pt x="1090" y="180"/>
                      <a:pt x="1092" y="179"/>
                      <a:pt x="1093" y="178"/>
                    </a:cubicBezTo>
                    <a:cubicBezTo>
                      <a:pt x="1093" y="177"/>
                      <a:pt x="1094" y="178"/>
                      <a:pt x="1094" y="176"/>
                    </a:cubicBezTo>
                    <a:cubicBezTo>
                      <a:pt x="1094" y="175"/>
                      <a:pt x="1096" y="170"/>
                      <a:pt x="1098" y="173"/>
                    </a:cubicBezTo>
                    <a:cubicBezTo>
                      <a:pt x="1098" y="171"/>
                      <a:pt x="1098" y="168"/>
                      <a:pt x="1098" y="166"/>
                    </a:cubicBezTo>
                    <a:cubicBezTo>
                      <a:pt x="1095" y="165"/>
                      <a:pt x="1093" y="166"/>
                      <a:pt x="1091" y="167"/>
                    </a:cubicBezTo>
                    <a:cubicBezTo>
                      <a:pt x="1090" y="169"/>
                      <a:pt x="1089" y="169"/>
                      <a:pt x="1088" y="170"/>
                    </a:cubicBezTo>
                    <a:cubicBezTo>
                      <a:pt x="1087" y="171"/>
                      <a:pt x="1087" y="170"/>
                      <a:pt x="1087" y="172"/>
                    </a:cubicBezTo>
                    <a:cubicBezTo>
                      <a:pt x="1086" y="175"/>
                      <a:pt x="1081" y="174"/>
                      <a:pt x="1081" y="178"/>
                    </a:cubicBezTo>
                    <a:cubicBezTo>
                      <a:pt x="1078" y="177"/>
                      <a:pt x="1076" y="178"/>
                      <a:pt x="1076" y="181"/>
                    </a:cubicBezTo>
                    <a:cubicBezTo>
                      <a:pt x="1074" y="181"/>
                      <a:pt x="1075" y="178"/>
                      <a:pt x="1075" y="178"/>
                    </a:cubicBezTo>
                    <a:cubicBezTo>
                      <a:pt x="1074" y="178"/>
                      <a:pt x="1072" y="178"/>
                      <a:pt x="1072" y="178"/>
                    </a:cubicBezTo>
                    <a:cubicBezTo>
                      <a:pt x="1071" y="177"/>
                      <a:pt x="1072" y="175"/>
                      <a:pt x="1072" y="173"/>
                    </a:cubicBezTo>
                    <a:cubicBezTo>
                      <a:pt x="1066" y="174"/>
                      <a:pt x="1061" y="172"/>
                      <a:pt x="1057" y="173"/>
                    </a:cubicBezTo>
                    <a:cubicBezTo>
                      <a:pt x="1055" y="174"/>
                      <a:pt x="1057" y="176"/>
                      <a:pt x="1055" y="176"/>
                    </a:cubicBezTo>
                    <a:cubicBezTo>
                      <a:pt x="1053" y="178"/>
                      <a:pt x="1051" y="177"/>
                      <a:pt x="1050" y="178"/>
                    </a:cubicBezTo>
                    <a:cubicBezTo>
                      <a:pt x="1047" y="179"/>
                      <a:pt x="1047" y="180"/>
                      <a:pt x="1045" y="182"/>
                    </a:cubicBezTo>
                    <a:cubicBezTo>
                      <a:pt x="1044" y="184"/>
                      <a:pt x="1043" y="185"/>
                      <a:pt x="1041" y="185"/>
                    </a:cubicBezTo>
                    <a:cubicBezTo>
                      <a:pt x="1039" y="189"/>
                      <a:pt x="1043" y="189"/>
                      <a:pt x="1042" y="193"/>
                    </a:cubicBezTo>
                    <a:cubicBezTo>
                      <a:pt x="1040" y="193"/>
                      <a:pt x="1039" y="195"/>
                      <a:pt x="1039" y="197"/>
                    </a:cubicBezTo>
                    <a:cubicBezTo>
                      <a:pt x="1033" y="196"/>
                      <a:pt x="1032" y="199"/>
                      <a:pt x="1026" y="199"/>
                    </a:cubicBezTo>
                    <a:cubicBezTo>
                      <a:pt x="1024" y="197"/>
                      <a:pt x="1025" y="196"/>
                      <a:pt x="1026" y="194"/>
                    </a:cubicBezTo>
                    <a:cubicBezTo>
                      <a:pt x="1023" y="195"/>
                      <a:pt x="1023" y="193"/>
                      <a:pt x="1023" y="191"/>
                    </a:cubicBezTo>
                    <a:cubicBezTo>
                      <a:pt x="1021" y="191"/>
                      <a:pt x="1017" y="192"/>
                      <a:pt x="1017" y="190"/>
                    </a:cubicBezTo>
                    <a:cubicBezTo>
                      <a:pt x="1010" y="194"/>
                      <a:pt x="1001" y="196"/>
                      <a:pt x="992" y="197"/>
                    </a:cubicBezTo>
                    <a:cubicBezTo>
                      <a:pt x="991" y="195"/>
                      <a:pt x="987" y="196"/>
                      <a:pt x="989" y="191"/>
                    </a:cubicBezTo>
                    <a:cubicBezTo>
                      <a:pt x="987" y="191"/>
                      <a:pt x="985" y="191"/>
                      <a:pt x="983" y="191"/>
                    </a:cubicBezTo>
                    <a:cubicBezTo>
                      <a:pt x="977" y="193"/>
                      <a:pt x="972" y="194"/>
                      <a:pt x="967" y="197"/>
                    </a:cubicBezTo>
                    <a:cubicBezTo>
                      <a:pt x="963" y="199"/>
                      <a:pt x="959" y="203"/>
                      <a:pt x="955" y="205"/>
                    </a:cubicBezTo>
                    <a:cubicBezTo>
                      <a:pt x="955" y="207"/>
                      <a:pt x="954" y="209"/>
                      <a:pt x="952" y="209"/>
                    </a:cubicBezTo>
                    <a:cubicBezTo>
                      <a:pt x="953" y="213"/>
                      <a:pt x="950" y="213"/>
                      <a:pt x="950" y="216"/>
                    </a:cubicBezTo>
                    <a:cubicBezTo>
                      <a:pt x="947" y="214"/>
                      <a:pt x="944" y="222"/>
                      <a:pt x="943" y="221"/>
                    </a:cubicBezTo>
                    <a:cubicBezTo>
                      <a:pt x="940" y="218"/>
                      <a:pt x="942" y="222"/>
                      <a:pt x="938" y="222"/>
                    </a:cubicBezTo>
                    <a:cubicBezTo>
                      <a:pt x="936" y="222"/>
                      <a:pt x="936" y="223"/>
                      <a:pt x="935" y="225"/>
                    </a:cubicBezTo>
                    <a:cubicBezTo>
                      <a:pt x="928" y="223"/>
                      <a:pt x="931" y="230"/>
                      <a:pt x="925" y="230"/>
                    </a:cubicBezTo>
                    <a:cubicBezTo>
                      <a:pt x="926" y="231"/>
                      <a:pt x="930" y="237"/>
                      <a:pt x="931" y="234"/>
                    </a:cubicBezTo>
                    <a:cubicBezTo>
                      <a:pt x="933" y="235"/>
                      <a:pt x="932" y="238"/>
                      <a:pt x="932" y="240"/>
                    </a:cubicBezTo>
                    <a:cubicBezTo>
                      <a:pt x="935" y="239"/>
                      <a:pt x="937" y="242"/>
                      <a:pt x="937" y="242"/>
                    </a:cubicBezTo>
                    <a:cubicBezTo>
                      <a:pt x="938" y="242"/>
                      <a:pt x="940" y="239"/>
                      <a:pt x="943" y="240"/>
                    </a:cubicBezTo>
                    <a:cubicBezTo>
                      <a:pt x="943" y="240"/>
                      <a:pt x="945" y="241"/>
                      <a:pt x="944" y="242"/>
                    </a:cubicBezTo>
                    <a:cubicBezTo>
                      <a:pt x="946" y="241"/>
                      <a:pt x="948" y="237"/>
                      <a:pt x="949" y="240"/>
                    </a:cubicBezTo>
                    <a:cubicBezTo>
                      <a:pt x="950" y="240"/>
                      <a:pt x="950" y="238"/>
                      <a:pt x="950" y="237"/>
                    </a:cubicBezTo>
                    <a:cubicBezTo>
                      <a:pt x="953" y="238"/>
                      <a:pt x="953" y="248"/>
                      <a:pt x="956" y="243"/>
                    </a:cubicBezTo>
                    <a:cubicBezTo>
                      <a:pt x="960" y="242"/>
                      <a:pt x="955" y="250"/>
                      <a:pt x="961" y="247"/>
                    </a:cubicBezTo>
                    <a:cubicBezTo>
                      <a:pt x="961" y="249"/>
                      <a:pt x="958" y="248"/>
                      <a:pt x="958" y="249"/>
                    </a:cubicBezTo>
                    <a:cubicBezTo>
                      <a:pt x="957" y="249"/>
                      <a:pt x="960" y="253"/>
                      <a:pt x="959" y="255"/>
                    </a:cubicBezTo>
                    <a:cubicBezTo>
                      <a:pt x="959" y="255"/>
                      <a:pt x="958" y="255"/>
                      <a:pt x="958" y="256"/>
                    </a:cubicBezTo>
                    <a:cubicBezTo>
                      <a:pt x="958" y="257"/>
                      <a:pt x="956" y="258"/>
                      <a:pt x="956" y="259"/>
                    </a:cubicBezTo>
                    <a:cubicBezTo>
                      <a:pt x="955" y="264"/>
                      <a:pt x="958" y="273"/>
                      <a:pt x="953" y="268"/>
                    </a:cubicBezTo>
                    <a:cubicBezTo>
                      <a:pt x="955" y="281"/>
                      <a:pt x="948" y="287"/>
                      <a:pt x="946" y="296"/>
                    </a:cubicBezTo>
                    <a:cubicBezTo>
                      <a:pt x="944" y="298"/>
                      <a:pt x="943" y="297"/>
                      <a:pt x="941" y="296"/>
                    </a:cubicBezTo>
                    <a:cubicBezTo>
                      <a:pt x="941" y="298"/>
                      <a:pt x="942" y="300"/>
                      <a:pt x="941" y="301"/>
                    </a:cubicBezTo>
                    <a:cubicBezTo>
                      <a:pt x="941" y="302"/>
                      <a:pt x="938" y="301"/>
                      <a:pt x="937" y="302"/>
                    </a:cubicBezTo>
                    <a:cubicBezTo>
                      <a:pt x="936" y="303"/>
                      <a:pt x="937" y="305"/>
                      <a:pt x="937" y="305"/>
                    </a:cubicBezTo>
                    <a:cubicBezTo>
                      <a:pt x="936" y="306"/>
                      <a:pt x="934" y="305"/>
                      <a:pt x="934" y="305"/>
                    </a:cubicBezTo>
                    <a:cubicBezTo>
                      <a:pt x="933" y="306"/>
                      <a:pt x="935" y="307"/>
                      <a:pt x="935" y="307"/>
                    </a:cubicBezTo>
                    <a:cubicBezTo>
                      <a:pt x="934" y="308"/>
                      <a:pt x="932" y="308"/>
                      <a:pt x="931" y="310"/>
                    </a:cubicBezTo>
                    <a:cubicBezTo>
                      <a:pt x="930" y="311"/>
                      <a:pt x="930" y="313"/>
                      <a:pt x="929" y="314"/>
                    </a:cubicBezTo>
                    <a:cubicBezTo>
                      <a:pt x="928" y="315"/>
                      <a:pt x="926" y="315"/>
                      <a:pt x="925" y="316"/>
                    </a:cubicBezTo>
                    <a:cubicBezTo>
                      <a:pt x="924" y="317"/>
                      <a:pt x="925" y="319"/>
                      <a:pt x="924" y="320"/>
                    </a:cubicBezTo>
                    <a:cubicBezTo>
                      <a:pt x="923" y="321"/>
                      <a:pt x="921" y="320"/>
                      <a:pt x="921" y="320"/>
                    </a:cubicBezTo>
                    <a:cubicBezTo>
                      <a:pt x="920" y="320"/>
                      <a:pt x="920" y="324"/>
                      <a:pt x="919" y="323"/>
                    </a:cubicBezTo>
                    <a:cubicBezTo>
                      <a:pt x="918" y="322"/>
                      <a:pt x="917" y="321"/>
                      <a:pt x="916" y="326"/>
                    </a:cubicBezTo>
                    <a:cubicBezTo>
                      <a:pt x="909" y="327"/>
                      <a:pt x="909" y="326"/>
                      <a:pt x="901" y="326"/>
                    </a:cubicBezTo>
                    <a:cubicBezTo>
                      <a:pt x="901" y="327"/>
                      <a:pt x="895" y="330"/>
                      <a:pt x="898" y="330"/>
                    </a:cubicBezTo>
                    <a:cubicBezTo>
                      <a:pt x="900" y="334"/>
                      <a:pt x="888" y="331"/>
                      <a:pt x="894" y="333"/>
                    </a:cubicBezTo>
                    <a:cubicBezTo>
                      <a:pt x="894" y="335"/>
                      <a:pt x="891" y="335"/>
                      <a:pt x="891" y="333"/>
                    </a:cubicBezTo>
                    <a:cubicBezTo>
                      <a:pt x="887" y="337"/>
                      <a:pt x="889" y="340"/>
                      <a:pt x="889" y="345"/>
                    </a:cubicBezTo>
                    <a:cubicBezTo>
                      <a:pt x="885" y="346"/>
                      <a:pt x="887" y="346"/>
                      <a:pt x="882" y="345"/>
                    </a:cubicBezTo>
                    <a:cubicBezTo>
                      <a:pt x="884" y="347"/>
                      <a:pt x="883" y="348"/>
                      <a:pt x="881" y="348"/>
                    </a:cubicBezTo>
                    <a:cubicBezTo>
                      <a:pt x="880" y="351"/>
                      <a:pt x="882" y="364"/>
                      <a:pt x="884" y="360"/>
                    </a:cubicBezTo>
                    <a:cubicBezTo>
                      <a:pt x="887" y="360"/>
                      <a:pt x="884" y="372"/>
                      <a:pt x="888" y="372"/>
                    </a:cubicBezTo>
                    <a:cubicBezTo>
                      <a:pt x="892" y="372"/>
                      <a:pt x="887" y="376"/>
                      <a:pt x="891" y="378"/>
                    </a:cubicBezTo>
                    <a:cubicBezTo>
                      <a:pt x="890" y="378"/>
                      <a:pt x="890" y="381"/>
                      <a:pt x="889" y="381"/>
                    </a:cubicBezTo>
                    <a:cubicBezTo>
                      <a:pt x="888" y="381"/>
                      <a:pt x="886" y="379"/>
                      <a:pt x="887" y="379"/>
                    </a:cubicBezTo>
                    <a:cubicBezTo>
                      <a:pt x="885" y="380"/>
                      <a:pt x="886" y="382"/>
                      <a:pt x="885" y="382"/>
                    </a:cubicBezTo>
                    <a:cubicBezTo>
                      <a:pt x="884" y="383"/>
                      <a:pt x="882" y="382"/>
                      <a:pt x="881" y="382"/>
                    </a:cubicBezTo>
                    <a:cubicBezTo>
                      <a:pt x="877" y="383"/>
                      <a:pt x="873" y="386"/>
                      <a:pt x="870" y="384"/>
                    </a:cubicBezTo>
                    <a:cubicBezTo>
                      <a:pt x="869" y="381"/>
                      <a:pt x="871" y="380"/>
                      <a:pt x="872" y="378"/>
                    </a:cubicBezTo>
                    <a:cubicBezTo>
                      <a:pt x="872" y="375"/>
                      <a:pt x="870" y="370"/>
                      <a:pt x="873" y="369"/>
                    </a:cubicBezTo>
                    <a:cubicBezTo>
                      <a:pt x="873" y="367"/>
                      <a:pt x="869" y="368"/>
                      <a:pt x="870" y="363"/>
                    </a:cubicBezTo>
                    <a:cubicBezTo>
                      <a:pt x="867" y="361"/>
                      <a:pt x="864" y="364"/>
                      <a:pt x="861" y="360"/>
                    </a:cubicBezTo>
                    <a:cubicBezTo>
                      <a:pt x="860" y="356"/>
                      <a:pt x="866" y="358"/>
                      <a:pt x="864" y="353"/>
                    </a:cubicBezTo>
                    <a:cubicBezTo>
                      <a:pt x="864" y="351"/>
                      <a:pt x="863" y="352"/>
                      <a:pt x="863" y="353"/>
                    </a:cubicBezTo>
                    <a:cubicBezTo>
                      <a:pt x="861" y="353"/>
                      <a:pt x="861" y="351"/>
                      <a:pt x="860" y="350"/>
                    </a:cubicBezTo>
                    <a:cubicBezTo>
                      <a:pt x="859" y="349"/>
                      <a:pt x="857" y="348"/>
                      <a:pt x="857" y="347"/>
                    </a:cubicBezTo>
                    <a:cubicBezTo>
                      <a:pt x="856" y="348"/>
                      <a:pt x="854" y="348"/>
                      <a:pt x="852" y="348"/>
                    </a:cubicBezTo>
                    <a:cubicBezTo>
                      <a:pt x="851" y="349"/>
                      <a:pt x="852" y="350"/>
                      <a:pt x="852" y="350"/>
                    </a:cubicBezTo>
                    <a:cubicBezTo>
                      <a:pt x="852" y="354"/>
                      <a:pt x="848" y="346"/>
                      <a:pt x="849" y="353"/>
                    </a:cubicBezTo>
                    <a:cubicBezTo>
                      <a:pt x="845" y="350"/>
                      <a:pt x="846" y="356"/>
                      <a:pt x="841" y="353"/>
                    </a:cubicBezTo>
                    <a:cubicBezTo>
                      <a:pt x="845" y="349"/>
                      <a:pt x="841" y="347"/>
                      <a:pt x="845" y="344"/>
                    </a:cubicBezTo>
                    <a:cubicBezTo>
                      <a:pt x="847" y="342"/>
                      <a:pt x="838" y="343"/>
                      <a:pt x="838" y="345"/>
                    </a:cubicBezTo>
                    <a:cubicBezTo>
                      <a:pt x="837" y="349"/>
                      <a:pt x="836" y="344"/>
                      <a:pt x="836" y="344"/>
                    </a:cubicBezTo>
                    <a:cubicBezTo>
                      <a:pt x="833" y="344"/>
                      <a:pt x="834" y="348"/>
                      <a:pt x="832" y="348"/>
                    </a:cubicBezTo>
                    <a:cubicBezTo>
                      <a:pt x="831" y="348"/>
                      <a:pt x="828" y="351"/>
                      <a:pt x="827" y="351"/>
                    </a:cubicBezTo>
                    <a:cubicBezTo>
                      <a:pt x="826" y="352"/>
                      <a:pt x="826" y="352"/>
                      <a:pt x="826" y="354"/>
                    </a:cubicBezTo>
                    <a:cubicBezTo>
                      <a:pt x="820" y="353"/>
                      <a:pt x="821" y="353"/>
                      <a:pt x="815" y="354"/>
                    </a:cubicBezTo>
                    <a:cubicBezTo>
                      <a:pt x="817" y="354"/>
                      <a:pt x="816" y="358"/>
                      <a:pt x="817" y="359"/>
                    </a:cubicBezTo>
                    <a:cubicBezTo>
                      <a:pt x="818" y="359"/>
                      <a:pt x="820" y="358"/>
                      <a:pt x="821" y="359"/>
                    </a:cubicBezTo>
                    <a:cubicBezTo>
                      <a:pt x="822" y="359"/>
                      <a:pt x="821" y="361"/>
                      <a:pt x="821" y="362"/>
                    </a:cubicBezTo>
                    <a:cubicBezTo>
                      <a:pt x="822" y="362"/>
                      <a:pt x="825" y="361"/>
                      <a:pt x="826" y="362"/>
                    </a:cubicBezTo>
                    <a:cubicBezTo>
                      <a:pt x="826" y="362"/>
                      <a:pt x="825" y="364"/>
                      <a:pt x="826" y="365"/>
                    </a:cubicBezTo>
                    <a:cubicBezTo>
                      <a:pt x="827" y="366"/>
                      <a:pt x="829" y="365"/>
                      <a:pt x="830" y="366"/>
                    </a:cubicBezTo>
                    <a:cubicBezTo>
                      <a:pt x="832" y="366"/>
                      <a:pt x="831" y="363"/>
                      <a:pt x="833" y="363"/>
                    </a:cubicBezTo>
                    <a:cubicBezTo>
                      <a:pt x="839" y="362"/>
                      <a:pt x="843" y="364"/>
                      <a:pt x="844" y="369"/>
                    </a:cubicBezTo>
                    <a:cubicBezTo>
                      <a:pt x="842" y="371"/>
                      <a:pt x="838" y="371"/>
                      <a:pt x="836" y="369"/>
                    </a:cubicBezTo>
                    <a:cubicBezTo>
                      <a:pt x="835" y="371"/>
                      <a:pt x="834" y="373"/>
                      <a:pt x="835" y="376"/>
                    </a:cubicBezTo>
                    <a:cubicBezTo>
                      <a:pt x="832" y="376"/>
                      <a:pt x="832" y="378"/>
                      <a:pt x="833" y="378"/>
                    </a:cubicBezTo>
                    <a:cubicBezTo>
                      <a:pt x="833" y="380"/>
                      <a:pt x="829" y="379"/>
                      <a:pt x="827" y="379"/>
                    </a:cubicBezTo>
                    <a:cubicBezTo>
                      <a:pt x="829" y="385"/>
                      <a:pt x="835" y="387"/>
                      <a:pt x="835" y="394"/>
                    </a:cubicBezTo>
                    <a:cubicBezTo>
                      <a:pt x="838" y="390"/>
                      <a:pt x="836" y="393"/>
                      <a:pt x="839" y="396"/>
                    </a:cubicBezTo>
                    <a:cubicBezTo>
                      <a:pt x="839" y="401"/>
                      <a:pt x="840" y="409"/>
                      <a:pt x="838" y="412"/>
                    </a:cubicBezTo>
                    <a:cubicBezTo>
                      <a:pt x="840" y="415"/>
                      <a:pt x="841" y="420"/>
                      <a:pt x="841" y="427"/>
                    </a:cubicBezTo>
                    <a:cubicBezTo>
                      <a:pt x="836" y="424"/>
                      <a:pt x="839" y="434"/>
                      <a:pt x="836" y="431"/>
                    </a:cubicBezTo>
                    <a:cubicBezTo>
                      <a:pt x="834" y="429"/>
                      <a:pt x="836" y="431"/>
                      <a:pt x="835" y="433"/>
                    </a:cubicBezTo>
                    <a:cubicBezTo>
                      <a:pt x="834" y="434"/>
                      <a:pt x="830" y="434"/>
                      <a:pt x="832" y="439"/>
                    </a:cubicBezTo>
                    <a:cubicBezTo>
                      <a:pt x="827" y="437"/>
                      <a:pt x="831" y="443"/>
                      <a:pt x="826" y="442"/>
                    </a:cubicBezTo>
                    <a:cubicBezTo>
                      <a:pt x="830" y="445"/>
                      <a:pt x="820" y="447"/>
                      <a:pt x="821" y="449"/>
                    </a:cubicBezTo>
                    <a:cubicBezTo>
                      <a:pt x="824" y="452"/>
                      <a:pt x="821" y="449"/>
                      <a:pt x="818" y="452"/>
                    </a:cubicBezTo>
                    <a:cubicBezTo>
                      <a:pt x="817" y="453"/>
                      <a:pt x="818" y="455"/>
                      <a:pt x="817" y="456"/>
                    </a:cubicBezTo>
                    <a:cubicBezTo>
                      <a:pt x="816" y="457"/>
                      <a:pt x="814" y="456"/>
                      <a:pt x="814" y="456"/>
                    </a:cubicBezTo>
                    <a:cubicBezTo>
                      <a:pt x="813" y="457"/>
                      <a:pt x="814" y="459"/>
                      <a:pt x="814" y="459"/>
                    </a:cubicBezTo>
                    <a:cubicBezTo>
                      <a:pt x="812" y="461"/>
                      <a:pt x="808" y="458"/>
                      <a:pt x="809" y="462"/>
                    </a:cubicBezTo>
                    <a:cubicBezTo>
                      <a:pt x="800" y="463"/>
                      <a:pt x="801" y="464"/>
                      <a:pt x="792" y="462"/>
                    </a:cubicBezTo>
                    <a:cubicBezTo>
                      <a:pt x="790" y="463"/>
                      <a:pt x="790" y="465"/>
                      <a:pt x="790" y="467"/>
                    </a:cubicBezTo>
                    <a:cubicBezTo>
                      <a:pt x="786" y="464"/>
                      <a:pt x="782" y="471"/>
                      <a:pt x="781" y="470"/>
                    </a:cubicBezTo>
                    <a:cubicBezTo>
                      <a:pt x="779" y="467"/>
                      <a:pt x="781" y="471"/>
                      <a:pt x="775" y="471"/>
                    </a:cubicBezTo>
                    <a:cubicBezTo>
                      <a:pt x="773" y="472"/>
                      <a:pt x="777" y="474"/>
                      <a:pt x="774" y="474"/>
                    </a:cubicBezTo>
                    <a:cubicBezTo>
                      <a:pt x="771" y="478"/>
                      <a:pt x="769" y="472"/>
                      <a:pt x="765" y="471"/>
                    </a:cubicBezTo>
                    <a:cubicBezTo>
                      <a:pt x="760" y="470"/>
                      <a:pt x="760" y="473"/>
                      <a:pt x="756" y="473"/>
                    </a:cubicBezTo>
                    <a:cubicBezTo>
                      <a:pt x="754" y="474"/>
                      <a:pt x="753" y="476"/>
                      <a:pt x="753" y="479"/>
                    </a:cubicBezTo>
                    <a:cubicBezTo>
                      <a:pt x="748" y="477"/>
                      <a:pt x="749" y="481"/>
                      <a:pt x="746" y="482"/>
                    </a:cubicBezTo>
                    <a:cubicBezTo>
                      <a:pt x="744" y="486"/>
                      <a:pt x="748" y="484"/>
                      <a:pt x="749" y="488"/>
                    </a:cubicBezTo>
                    <a:cubicBezTo>
                      <a:pt x="749" y="489"/>
                      <a:pt x="749" y="490"/>
                      <a:pt x="750" y="491"/>
                    </a:cubicBezTo>
                    <a:cubicBezTo>
                      <a:pt x="752" y="491"/>
                      <a:pt x="751" y="493"/>
                      <a:pt x="752" y="494"/>
                    </a:cubicBezTo>
                    <a:cubicBezTo>
                      <a:pt x="753" y="495"/>
                      <a:pt x="755" y="494"/>
                      <a:pt x="756" y="495"/>
                    </a:cubicBezTo>
                    <a:cubicBezTo>
                      <a:pt x="757" y="495"/>
                      <a:pt x="756" y="498"/>
                      <a:pt x="756" y="498"/>
                    </a:cubicBezTo>
                    <a:cubicBezTo>
                      <a:pt x="757" y="498"/>
                      <a:pt x="759" y="497"/>
                      <a:pt x="759" y="498"/>
                    </a:cubicBezTo>
                    <a:cubicBezTo>
                      <a:pt x="760" y="499"/>
                      <a:pt x="760" y="503"/>
                      <a:pt x="762" y="505"/>
                    </a:cubicBezTo>
                    <a:cubicBezTo>
                      <a:pt x="763" y="507"/>
                      <a:pt x="766" y="510"/>
                      <a:pt x="766" y="510"/>
                    </a:cubicBezTo>
                    <a:cubicBezTo>
                      <a:pt x="767" y="511"/>
                      <a:pt x="766" y="514"/>
                      <a:pt x="766" y="516"/>
                    </a:cubicBezTo>
                    <a:cubicBezTo>
                      <a:pt x="767" y="518"/>
                      <a:pt x="768" y="519"/>
                      <a:pt x="768" y="522"/>
                    </a:cubicBezTo>
                    <a:cubicBezTo>
                      <a:pt x="768" y="524"/>
                      <a:pt x="767" y="524"/>
                      <a:pt x="766" y="526"/>
                    </a:cubicBezTo>
                    <a:cubicBezTo>
                      <a:pt x="766" y="529"/>
                      <a:pt x="767" y="532"/>
                      <a:pt x="763" y="529"/>
                    </a:cubicBezTo>
                    <a:cubicBezTo>
                      <a:pt x="766" y="535"/>
                      <a:pt x="759" y="532"/>
                      <a:pt x="761" y="536"/>
                    </a:cubicBezTo>
                    <a:cubicBezTo>
                      <a:pt x="755" y="534"/>
                      <a:pt x="756" y="540"/>
                      <a:pt x="752" y="539"/>
                    </a:cubicBezTo>
                    <a:cubicBezTo>
                      <a:pt x="750" y="539"/>
                      <a:pt x="751" y="542"/>
                      <a:pt x="750" y="542"/>
                    </a:cubicBezTo>
                    <a:cubicBezTo>
                      <a:pt x="750" y="543"/>
                      <a:pt x="746" y="543"/>
                      <a:pt x="747" y="544"/>
                    </a:cubicBezTo>
                    <a:cubicBezTo>
                      <a:pt x="748" y="545"/>
                      <a:pt x="748" y="544"/>
                      <a:pt x="747" y="545"/>
                    </a:cubicBezTo>
                    <a:cubicBezTo>
                      <a:pt x="746" y="547"/>
                      <a:pt x="745" y="549"/>
                      <a:pt x="743" y="548"/>
                    </a:cubicBezTo>
                    <a:cubicBezTo>
                      <a:pt x="744" y="541"/>
                      <a:pt x="740" y="547"/>
                      <a:pt x="740" y="544"/>
                    </a:cubicBezTo>
                    <a:cubicBezTo>
                      <a:pt x="740" y="542"/>
                      <a:pt x="739" y="540"/>
                      <a:pt x="737" y="538"/>
                    </a:cubicBezTo>
                    <a:cubicBezTo>
                      <a:pt x="736" y="537"/>
                      <a:pt x="734" y="538"/>
                      <a:pt x="734" y="538"/>
                    </a:cubicBezTo>
                    <a:cubicBezTo>
                      <a:pt x="733" y="537"/>
                      <a:pt x="734" y="535"/>
                      <a:pt x="734" y="535"/>
                    </a:cubicBezTo>
                    <a:cubicBezTo>
                      <a:pt x="733" y="534"/>
                      <a:pt x="729" y="535"/>
                      <a:pt x="728" y="533"/>
                    </a:cubicBezTo>
                    <a:cubicBezTo>
                      <a:pt x="728" y="533"/>
                      <a:pt x="728" y="531"/>
                      <a:pt x="728" y="531"/>
                    </a:cubicBezTo>
                    <a:cubicBezTo>
                      <a:pt x="727" y="530"/>
                      <a:pt x="725" y="531"/>
                      <a:pt x="723" y="531"/>
                    </a:cubicBezTo>
                    <a:cubicBezTo>
                      <a:pt x="722" y="531"/>
                      <a:pt x="723" y="527"/>
                      <a:pt x="722" y="526"/>
                    </a:cubicBezTo>
                    <a:cubicBezTo>
                      <a:pt x="721" y="526"/>
                      <a:pt x="720" y="527"/>
                      <a:pt x="721" y="528"/>
                    </a:cubicBezTo>
                    <a:cubicBezTo>
                      <a:pt x="718" y="525"/>
                      <a:pt x="719" y="525"/>
                      <a:pt x="716" y="522"/>
                    </a:cubicBezTo>
                    <a:cubicBezTo>
                      <a:pt x="712" y="520"/>
                      <a:pt x="713" y="527"/>
                      <a:pt x="712" y="529"/>
                    </a:cubicBezTo>
                    <a:cubicBezTo>
                      <a:pt x="711" y="530"/>
                      <a:pt x="709" y="530"/>
                      <a:pt x="709" y="531"/>
                    </a:cubicBezTo>
                    <a:cubicBezTo>
                      <a:pt x="708" y="533"/>
                      <a:pt x="710" y="537"/>
                      <a:pt x="707" y="539"/>
                    </a:cubicBezTo>
                    <a:cubicBezTo>
                      <a:pt x="708" y="541"/>
                      <a:pt x="709" y="542"/>
                      <a:pt x="709" y="544"/>
                    </a:cubicBezTo>
                    <a:cubicBezTo>
                      <a:pt x="709" y="546"/>
                      <a:pt x="711" y="548"/>
                      <a:pt x="712" y="545"/>
                    </a:cubicBezTo>
                    <a:cubicBezTo>
                      <a:pt x="715" y="549"/>
                      <a:pt x="713" y="551"/>
                      <a:pt x="713" y="556"/>
                    </a:cubicBezTo>
                    <a:cubicBezTo>
                      <a:pt x="713" y="557"/>
                      <a:pt x="715" y="557"/>
                      <a:pt x="715" y="559"/>
                    </a:cubicBezTo>
                    <a:cubicBezTo>
                      <a:pt x="716" y="559"/>
                      <a:pt x="717" y="561"/>
                      <a:pt x="718" y="562"/>
                    </a:cubicBezTo>
                    <a:cubicBezTo>
                      <a:pt x="720" y="563"/>
                      <a:pt x="722" y="564"/>
                      <a:pt x="725" y="566"/>
                    </a:cubicBezTo>
                    <a:cubicBezTo>
                      <a:pt x="726" y="567"/>
                      <a:pt x="725" y="568"/>
                      <a:pt x="726" y="568"/>
                    </a:cubicBezTo>
                    <a:cubicBezTo>
                      <a:pt x="728" y="568"/>
                      <a:pt x="728" y="569"/>
                      <a:pt x="728" y="571"/>
                    </a:cubicBezTo>
                    <a:cubicBezTo>
                      <a:pt x="728" y="572"/>
                      <a:pt x="730" y="571"/>
                      <a:pt x="731" y="572"/>
                    </a:cubicBezTo>
                    <a:cubicBezTo>
                      <a:pt x="732" y="573"/>
                      <a:pt x="730" y="576"/>
                      <a:pt x="731" y="578"/>
                    </a:cubicBezTo>
                    <a:cubicBezTo>
                      <a:pt x="731" y="579"/>
                      <a:pt x="734" y="581"/>
                      <a:pt x="734" y="581"/>
                    </a:cubicBezTo>
                    <a:cubicBezTo>
                      <a:pt x="734" y="582"/>
                      <a:pt x="730" y="586"/>
                      <a:pt x="735" y="587"/>
                    </a:cubicBezTo>
                    <a:cubicBezTo>
                      <a:pt x="735" y="590"/>
                      <a:pt x="732" y="589"/>
                      <a:pt x="729" y="588"/>
                    </a:cubicBezTo>
                    <a:cubicBezTo>
                      <a:pt x="727" y="588"/>
                      <a:pt x="723" y="588"/>
                      <a:pt x="722" y="587"/>
                    </a:cubicBezTo>
                    <a:cubicBezTo>
                      <a:pt x="723" y="587"/>
                      <a:pt x="724" y="580"/>
                      <a:pt x="721" y="585"/>
                    </a:cubicBezTo>
                    <a:cubicBezTo>
                      <a:pt x="718" y="584"/>
                      <a:pt x="719" y="580"/>
                      <a:pt x="718" y="578"/>
                    </a:cubicBezTo>
                    <a:cubicBezTo>
                      <a:pt x="717" y="576"/>
                      <a:pt x="715" y="576"/>
                      <a:pt x="713" y="574"/>
                    </a:cubicBezTo>
                    <a:cubicBezTo>
                      <a:pt x="713" y="571"/>
                      <a:pt x="713" y="569"/>
                      <a:pt x="715" y="569"/>
                    </a:cubicBezTo>
                    <a:cubicBezTo>
                      <a:pt x="712" y="566"/>
                      <a:pt x="711" y="562"/>
                      <a:pt x="707" y="560"/>
                    </a:cubicBezTo>
                    <a:cubicBezTo>
                      <a:pt x="707" y="558"/>
                      <a:pt x="705" y="556"/>
                      <a:pt x="707" y="556"/>
                    </a:cubicBezTo>
                    <a:cubicBezTo>
                      <a:pt x="706" y="554"/>
                      <a:pt x="704" y="553"/>
                      <a:pt x="703" y="553"/>
                    </a:cubicBezTo>
                    <a:cubicBezTo>
                      <a:pt x="703" y="551"/>
                      <a:pt x="703" y="549"/>
                      <a:pt x="701" y="548"/>
                    </a:cubicBezTo>
                    <a:cubicBezTo>
                      <a:pt x="701" y="545"/>
                      <a:pt x="702" y="544"/>
                      <a:pt x="703" y="542"/>
                    </a:cubicBezTo>
                    <a:cubicBezTo>
                      <a:pt x="703" y="540"/>
                      <a:pt x="702" y="539"/>
                      <a:pt x="700" y="538"/>
                    </a:cubicBezTo>
                    <a:cubicBezTo>
                      <a:pt x="701" y="537"/>
                      <a:pt x="702" y="535"/>
                      <a:pt x="700" y="535"/>
                    </a:cubicBezTo>
                    <a:cubicBezTo>
                      <a:pt x="700" y="533"/>
                      <a:pt x="703" y="534"/>
                      <a:pt x="706" y="533"/>
                    </a:cubicBezTo>
                    <a:cubicBezTo>
                      <a:pt x="705" y="532"/>
                      <a:pt x="704" y="532"/>
                      <a:pt x="704" y="531"/>
                    </a:cubicBezTo>
                    <a:cubicBezTo>
                      <a:pt x="704" y="529"/>
                      <a:pt x="706" y="529"/>
                      <a:pt x="706" y="528"/>
                    </a:cubicBezTo>
                    <a:cubicBezTo>
                      <a:pt x="705" y="526"/>
                      <a:pt x="703" y="523"/>
                      <a:pt x="703" y="520"/>
                    </a:cubicBezTo>
                    <a:cubicBezTo>
                      <a:pt x="702" y="517"/>
                      <a:pt x="703" y="513"/>
                      <a:pt x="703" y="511"/>
                    </a:cubicBezTo>
                    <a:cubicBezTo>
                      <a:pt x="702" y="509"/>
                      <a:pt x="701" y="510"/>
                      <a:pt x="700" y="508"/>
                    </a:cubicBezTo>
                    <a:cubicBezTo>
                      <a:pt x="699" y="507"/>
                      <a:pt x="699" y="505"/>
                      <a:pt x="698" y="504"/>
                    </a:cubicBezTo>
                    <a:cubicBezTo>
                      <a:pt x="697" y="501"/>
                      <a:pt x="696" y="499"/>
                      <a:pt x="694" y="498"/>
                    </a:cubicBezTo>
                    <a:cubicBezTo>
                      <a:pt x="689" y="497"/>
                      <a:pt x="692" y="503"/>
                      <a:pt x="688" y="499"/>
                    </a:cubicBezTo>
                    <a:cubicBezTo>
                      <a:pt x="686" y="499"/>
                      <a:pt x="687" y="503"/>
                      <a:pt x="686" y="504"/>
                    </a:cubicBezTo>
                    <a:cubicBezTo>
                      <a:pt x="686" y="504"/>
                      <a:pt x="684" y="503"/>
                      <a:pt x="683" y="504"/>
                    </a:cubicBezTo>
                    <a:cubicBezTo>
                      <a:pt x="683" y="505"/>
                      <a:pt x="684" y="507"/>
                      <a:pt x="682" y="507"/>
                    </a:cubicBezTo>
                    <a:cubicBezTo>
                      <a:pt x="678" y="507"/>
                      <a:pt x="678" y="506"/>
                      <a:pt x="678" y="502"/>
                    </a:cubicBezTo>
                    <a:cubicBezTo>
                      <a:pt x="677" y="501"/>
                      <a:pt x="676" y="501"/>
                      <a:pt x="676" y="501"/>
                    </a:cubicBezTo>
                    <a:cubicBezTo>
                      <a:pt x="675" y="499"/>
                      <a:pt x="677" y="499"/>
                      <a:pt x="678" y="498"/>
                    </a:cubicBezTo>
                    <a:cubicBezTo>
                      <a:pt x="678" y="497"/>
                      <a:pt x="674" y="490"/>
                      <a:pt x="678" y="488"/>
                    </a:cubicBezTo>
                    <a:cubicBezTo>
                      <a:pt x="676" y="486"/>
                      <a:pt x="673" y="485"/>
                      <a:pt x="675" y="479"/>
                    </a:cubicBezTo>
                    <a:cubicBezTo>
                      <a:pt x="673" y="479"/>
                      <a:pt x="673" y="480"/>
                      <a:pt x="673" y="482"/>
                    </a:cubicBezTo>
                    <a:cubicBezTo>
                      <a:pt x="671" y="481"/>
                      <a:pt x="672" y="475"/>
                      <a:pt x="670" y="473"/>
                    </a:cubicBezTo>
                    <a:cubicBezTo>
                      <a:pt x="669" y="472"/>
                      <a:pt x="668" y="471"/>
                      <a:pt x="667" y="470"/>
                    </a:cubicBezTo>
                    <a:cubicBezTo>
                      <a:pt x="667" y="469"/>
                      <a:pt x="666" y="467"/>
                      <a:pt x="666" y="467"/>
                    </a:cubicBezTo>
                    <a:cubicBezTo>
                      <a:pt x="664" y="466"/>
                      <a:pt x="660" y="466"/>
                      <a:pt x="661" y="462"/>
                    </a:cubicBezTo>
                    <a:cubicBezTo>
                      <a:pt x="656" y="462"/>
                      <a:pt x="655" y="465"/>
                      <a:pt x="652" y="467"/>
                    </a:cubicBezTo>
                    <a:cubicBezTo>
                      <a:pt x="650" y="467"/>
                      <a:pt x="648" y="467"/>
                      <a:pt x="648" y="468"/>
                    </a:cubicBezTo>
                    <a:cubicBezTo>
                      <a:pt x="644" y="468"/>
                      <a:pt x="641" y="468"/>
                      <a:pt x="638" y="468"/>
                    </a:cubicBezTo>
                    <a:cubicBezTo>
                      <a:pt x="637" y="469"/>
                      <a:pt x="635" y="470"/>
                      <a:pt x="635" y="471"/>
                    </a:cubicBezTo>
                    <a:cubicBezTo>
                      <a:pt x="634" y="472"/>
                      <a:pt x="633" y="471"/>
                      <a:pt x="633" y="473"/>
                    </a:cubicBezTo>
                    <a:cubicBezTo>
                      <a:pt x="633" y="474"/>
                      <a:pt x="630" y="475"/>
                      <a:pt x="629" y="476"/>
                    </a:cubicBezTo>
                    <a:cubicBezTo>
                      <a:pt x="626" y="479"/>
                      <a:pt x="622" y="484"/>
                      <a:pt x="617" y="486"/>
                    </a:cubicBezTo>
                    <a:cubicBezTo>
                      <a:pt x="613" y="489"/>
                      <a:pt x="612" y="494"/>
                      <a:pt x="606" y="495"/>
                    </a:cubicBezTo>
                    <a:cubicBezTo>
                      <a:pt x="609" y="498"/>
                      <a:pt x="608" y="498"/>
                      <a:pt x="603" y="498"/>
                    </a:cubicBezTo>
                    <a:cubicBezTo>
                      <a:pt x="603" y="500"/>
                      <a:pt x="604" y="501"/>
                      <a:pt x="605" y="501"/>
                    </a:cubicBezTo>
                    <a:cubicBezTo>
                      <a:pt x="605" y="503"/>
                      <a:pt x="602" y="502"/>
                      <a:pt x="602" y="501"/>
                    </a:cubicBezTo>
                    <a:cubicBezTo>
                      <a:pt x="600" y="502"/>
                      <a:pt x="601" y="506"/>
                      <a:pt x="596" y="504"/>
                    </a:cubicBezTo>
                    <a:cubicBezTo>
                      <a:pt x="595" y="505"/>
                      <a:pt x="594" y="507"/>
                      <a:pt x="592" y="507"/>
                    </a:cubicBezTo>
                    <a:cubicBezTo>
                      <a:pt x="591" y="509"/>
                      <a:pt x="593" y="509"/>
                      <a:pt x="593" y="511"/>
                    </a:cubicBezTo>
                    <a:cubicBezTo>
                      <a:pt x="593" y="514"/>
                      <a:pt x="591" y="518"/>
                      <a:pt x="590" y="523"/>
                    </a:cubicBezTo>
                    <a:cubicBezTo>
                      <a:pt x="589" y="530"/>
                      <a:pt x="590" y="537"/>
                      <a:pt x="589" y="539"/>
                    </a:cubicBezTo>
                    <a:cubicBezTo>
                      <a:pt x="588" y="540"/>
                      <a:pt x="586" y="539"/>
                      <a:pt x="586" y="539"/>
                    </a:cubicBezTo>
                    <a:cubicBezTo>
                      <a:pt x="584" y="541"/>
                      <a:pt x="585" y="544"/>
                      <a:pt x="584" y="545"/>
                    </a:cubicBezTo>
                    <a:cubicBezTo>
                      <a:pt x="583" y="547"/>
                      <a:pt x="580" y="546"/>
                      <a:pt x="578" y="547"/>
                    </a:cubicBezTo>
                    <a:cubicBezTo>
                      <a:pt x="577" y="548"/>
                      <a:pt x="577" y="551"/>
                      <a:pt x="574" y="550"/>
                    </a:cubicBezTo>
                    <a:cubicBezTo>
                      <a:pt x="570" y="546"/>
                      <a:pt x="568" y="541"/>
                      <a:pt x="566" y="535"/>
                    </a:cubicBezTo>
                    <a:cubicBezTo>
                      <a:pt x="565" y="534"/>
                      <a:pt x="564" y="533"/>
                      <a:pt x="563" y="532"/>
                    </a:cubicBezTo>
                    <a:cubicBezTo>
                      <a:pt x="563" y="531"/>
                      <a:pt x="562" y="530"/>
                      <a:pt x="560" y="531"/>
                    </a:cubicBezTo>
                    <a:cubicBezTo>
                      <a:pt x="559" y="526"/>
                      <a:pt x="563" y="526"/>
                      <a:pt x="563" y="523"/>
                    </a:cubicBezTo>
                    <a:cubicBezTo>
                      <a:pt x="563" y="521"/>
                      <a:pt x="560" y="519"/>
                      <a:pt x="559" y="517"/>
                    </a:cubicBezTo>
                    <a:cubicBezTo>
                      <a:pt x="558" y="516"/>
                      <a:pt x="557" y="513"/>
                      <a:pt x="555" y="513"/>
                    </a:cubicBezTo>
                    <a:cubicBezTo>
                      <a:pt x="554" y="510"/>
                      <a:pt x="553" y="507"/>
                      <a:pt x="552" y="504"/>
                    </a:cubicBezTo>
                    <a:cubicBezTo>
                      <a:pt x="550" y="501"/>
                      <a:pt x="550" y="491"/>
                      <a:pt x="549" y="483"/>
                    </a:cubicBezTo>
                    <a:cubicBezTo>
                      <a:pt x="548" y="479"/>
                      <a:pt x="547" y="471"/>
                      <a:pt x="546" y="465"/>
                    </a:cubicBezTo>
                    <a:cubicBezTo>
                      <a:pt x="543" y="466"/>
                      <a:pt x="539" y="472"/>
                      <a:pt x="543" y="473"/>
                    </a:cubicBezTo>
                    <a:cubicBezTo>
                      <a:pt x="542" y="477"/>
                      <a:pt x="537" y="473"/>
                      <a:pt x="535" y="473"/>
                    </a:cubicBezTo>
                    <a:cubicBezTo>
                      <a:pt x="534" y="473"/>
                      <a:pt x="533" y="473"/>
                      <a:pt x="532" y="473"/>
                    </a:cubicBezTo>
                    <a:cubicBezTo>
                      <a:pt x="530" y="472"/>
                      <a:pt x="529" y="466"/>
                      <a:pt x="526" y="468"/>
                    </a:cubicBezTo>
                    <a:cubicBezTo>
                      <a:pt x="526" y="466"/>
                      <a:pt x="528" y="466"/>
                      <a:pt x="529" y="465"/>
                    </a:cubicBezTo>
                    <a:cubicBezTo>
                      <a:pt x="528" y="463"/>
                      <a:pt x="529" y="463"/>
                      <a:pt x="529" y="461"/>
                    </a:cubicBezTo>
                    <a:cubicBezTo>
                      <a:pt x="529" y="458"/>
                      <a:pt x="525" y="460"/>
                      <a:pt x="523" y="459"/>
                    </a:cubicBezTo>
                    <a:cubicBezTo>
                      <a:pt x="522" y="459"/>
                      <a:pt x="520" y="452"/>
                      <a:pt x="519" y="456"/>
                    </a:cubicBezTo>
                    <a:cubicBezTo>
                      <a:pt x="516" y="456"/>
                      <a:pt x="517" y="451"/>
                      <a:pt x="517" y="452"/>
                    </a:cubicBezTo>
                    <a:cubicBezTo>
                      <a:pt x="517" y="450"/>
                      <a:pt x="514" y="451"/>
                      <a:pt x="515" y="448"/>
                    </a:cubicBezTo>
                    <a:cubicBezTo>
                      <a:pt x="513" y="447"/>
                      <a:pt x="509" y="449"/>
                      <a:pt x="509" y="448"/>
                    </a:cubicBezTo>
                    <a:cubicBezTo>
                      <a:pt x="508" y="447"/>
                      <a:pt x="509" y="445"/>
                      <a:pt x="509" y="445"/>
                    </a:cubicBezTo>
                    <a:cubicBezTo>
                      <a:pt x="505" y="444"/>
                      <a:pt x="502" y="446"/>
                      <a:pt x="500" y="446"/>
                    </a:cubicBezTo>
                    <a:cubicBezTo>
                      <a:pt x="499" y="446"/>
                      <a:pt x="498" y="446"/>
                      <a:pt x="497" y="446"/>
                    </a:cubicBezTo>
                    <a:cubicBezTo>
                      <a:pt x="495" y="446"/>
                      <a:pt x="494" y="444"/>
                      <a:pt x="494" y="448"/>
                    </a:cubicBezTo>
                    <a:cubicBezTo>
                      <a:pt x="480" y="448"/>
                      <a:pt x="469" y="447"/>
                      <a:pt x="458" y="445"/>
                    </a:cubicBezTo>
                    <a:cubicBezTo>
                      <a:pt x="459" y="441"/>
                      <a:pt x="455" y="442"/>
                      <a:pt x="455" y="440"/>
                    </a:cubicBezTo>
                    <a:cubicBezTo>
                      <a:pt x="455" y="437"/>
                      <a:pt x="448" y="443"/>
                      <a:pt x="452" y="437"/>
                    </a:cubicBezTo>
                    <a:cubicBezTo>
                      <a:pt x="451" y="437"/>
                      <a:pt x="450" y="437"/>
                      <a:pt x="449" y="436"/>
                    </a:cubicBezTo>
                    <a:cubicBezTo>
                      <a:pt x="446" y="438"/>
                      <a:pt x="434" y="435"/>
                      <a:pt x="430" y="434"/>
                    </a:cubicBezTo>
                    <a:cubicBezTo>
                      <a:pt x="428" y="434"/>
                      <a:pt x="427" y="434"/>
                      <a:pt x="427" y="431"/>
                    </a:cubicBezTo>
                    <a:cubicBezTo>
                      <a:pt x="421" y="433"/>
                      <a:pt x="422" y="426"/>
                      <a:pt x="417" y="427"/>
                    </a:cubicBezTo>
                    <a:cubicBezTo>
                      <a:pt x="416" y="421"/>
                      <a:pt x="413" y="418"/>
                      <a:pt x="411" y="413"/>
                    </a:cubicBezTo>
                    <a:cubicBezTo>
                      <a:pt x="398" y="411"/>
                      <a:pt x="398" y="418"/>
                      <a:pt x="399" y="425"/>
                    </a:cubicBezTo>
                    <a:cubicBezTo>
                      <a:pt x="399" y="428"/>
                      <a:pt x="405" y="430"/>
                      <a:pt x="409" y="436"/>
                    </a:cubicBezTo>
                    <a:cubicBezTo>
                      <a:pt x="410" y="437"/>
                      <a:pt x="413" y="445"/>
                      <a:pt x="417" y="443"/>
                    </a:cubicBezTo>
                    <a:cubicBezTo>
                      <a:pt x="416" y="447"/>
                      <a:pt x="419" y="446"/>
                      <a:pt x="418" y="451"/>
                    </a:cubicBezTo>
                    <a:cubicBezTo>
                      <a:pt x="422" y="451"/>
                      <a:pt x="430" y="449"/>
                      <a:pt x="426" y="454"/>
                    </a:cubicBezTo>
                    <a:cubicBezTo>
                      <a:pt x="429" y="455"/>
                      <a:pt x="428" y="451"/>
                      <a:pt x="429" y="451"/>
                    </a:cubicBezTo>
                    <a:cubicBezTo>
                      <a:pt x="430" y="449"/>
                      <a:pt x="434" y="450"/>
                      <a:pt x="434" y="448"/>
                    </a:cubicBezTo>
                    <a:cubicBezTo>
                      <a:pt x="435" y="446"/>
                      <a:pt x="436" y="446"/>
                      <a:pt x="437" y="446"/>
                    </a:cubicBezTo>
                    <a:cubicBezTo>
                      <a:pt x="439" y="446"/>
                      <a:pt x="438" y="444"/>
                      <a:pt x="439" y="443"/>
                    </a:cubicBezTo>
                    <a:cubicBezTo>
                      <a:pt x="441" y="442"/>
                      <a:pt x="445" y="442"/>
                      <a:pt x="448" y="442"/>
                    </a:cubicBezTo>
                    <a:cubicBezTo>
                      <a:pt x="448" y="442"/>
                      <a:pt x="446" y="444"/>
                      <a:pt x="446" y="445"/>
                    </a:cubicBezTo>
                    <a:cubicBezTo>
                      <a:pt x="447" y="445"/>
                      <a:pt x="449" y="444"/>
                      <a:pt x="449" y="445"/>
                    </a:cubicBezTo>
                    <a:cubicBezTo>
                      <a:pt x="450" y="447"/>
                      <a:pt x="449" y="449"/>
                      <a:pt x="451" y="451"/>
                    </a:cubicBezTo>
                    <a:cubicBezTo>
                      <a:pt x="450" y="454"/>
                      <a:pt x="455" y="452"/>
                      <a:pt x="455" y="455"/>
                    </a:cubicBezTo>
                    <a:cubicBezTo>
                      <a:pt x="455" y="459"/>
                      <a:pt x="458" y="456"/>
                      <a:pt x="461" y="458"/>
                    </a:cubicBezTo>
                    <a:cubicBezTo>
                      <a:pt x="463" y="459"/>
                      <a:pt x="462" y="462"/>
                      <a:pt x="466" y="462"/>
                    </a:cubicBezTo>
                    <a:cubicBezTo>
                      <a:pt x="462" y="466"/>
                      <a:pt x="466" y="470"/>
                      <a:pt x="466" y="474"/>
                    </a:cubicBezTo>
                    <a:cubicBezTo>
                      <a:pt x="464" y="474"/>
                      <a:pt x="463" y="474"/>
                      <a:pt x="461" y="474"/>
                    </a:cubicBezTo>
                    <a:cubicBezTo>
                      <a:pt x="463" y="480"/>
                      <a:pt x="457" y="478"/>
                      <a:pt x="458" y="483"/>
                    </a:cubicBezTo>
                    <a:cubicBezTo>
                      <a:pt x="455" y="483"/>
                      <a:pt x="454" y="483"/>
                      <a:pt x="454" y="486"/>
                    </a:cubicBezTo>
                    <a:cubicBezTo>
                      <a:pt x="452" y="486"/>
                      <a:pt x="450" y="486"/>
                      <a:pt x="448" y="486"/>
                    </a:cubicBezTo>
                    <a:cubicBezTo>
                      <a:pt x="446" y="486"/>
                      <a:pt x="447" y="489"/>
                      <a:pt x="446" y="491"/>
                    </a:cubicBezTo>
                    <a:cubicBezTo>
                      <a:pt x="446" y="491"/>
                      <a:pt x="444" y="490"/>
                      <a:pt x="443" y="491"/>
                    </a:cubicBezTo>
                    <a:cubicBezTo>
                      <a:pt x="443" y="491"/>
                      <a:pt x="444" y="494"/>
                      <a:pt x="443" y="495"/>
                    </a:cubicBezTo>
                    <a:cubicBezTo>
                      <a:pt x="440" y="494"/>
                      <a:pt x="439" y="495"/>
                      <a:pt x="439" y="498"/>
                    </a:cubicBezTo>
                    <a:cubicBezTo>
                      <a:pt x="436" y="498"/>
                      <a:pt x="435" y="498"/>
                      <a:pt x="433" y="499"/>
                    </a:cubicBezTo>
                    <a:cubicBezTo>
                      <a:pt x="430" y="501"/>
                      <a:pt x="431" y="501"/>
                      <a:pt x="427" y="502"/>
                    </a:cubicBezTo>
                    <a:cubicBezTo>
                      <a:pt x="425" y="503"/>
                      <a:pt x="418" y="505"/>
                      <a:pt x="418" y="510"/>
                    </a:cubicBezTo>
                    <a:cubicBezTo>
                      <a:pt x="416" y="510"/>
                      <a:pt x="414" y="509"/>
                      <a:pt x="412" y="510"/>
                    </a:cubicBezTo>
                    <a:cubicBezTo>
                      <a:pt x="411" y="511"/>
                      <a:pt x="412" y="512"/>
                      <a:pt x="411" y="513"/>
                    </a:cubicBezTo>
                    <a:cubicBezTo>
                      <a:pt x="410" y="513"/>
                      <a:pt x="409" y="513"/>
                      <a:pt x="408" y="513"/>
                    </a:cubicBezTo>
                    <a:cubicBezTo>
                      <a:pt x="408" y="513"/>
                      <a:pt x="403" y="514"/>
                      <a:pt x="403" y="514"/>
                    </a:cubicBezTo>
                    <a:cubicBezTo>
                      <a:pt x="401" y="517"/>
                      <a:pt x="389" y="516"/>
                      <a:pt x="384" y="519"/>
                    </a:cubicBezTo>
                    <a:cubicBezTo>
                      <a:pt x="379" y="519"/>
                      <a:pt x="388" y="521"/>
                      <a:pt x="381" y="522"/>
                    </a:cubicBezTo>
                    <a:cubicBezTo>
                      <a:pt x="380" y="522"/>
                      <a:pt x="379" y="521"/>
                      <a:pt x="378" y="522"/>
                    </a:cubicBezTo>
                    <a:cubicBezTo>
                      <a:pt x="377" y="522"/>
                      <a:pt x="377" y="525"/>
                      <a:pt x="374" y="525"/>
                    </a:cubicBezTo>
                    <a:cubicBezTo>
                      <a:pt x="375" y="521"/>
                      <a:pt x="371" y="523"/>
                      <a:pt x="371" y="522"/>
                    </a:cubicBezTo>
                    <a:cubicBezTo>
                      <a:pt x="370" y="520"/>
                      <a:pt x="372" y="515"/>
                      <a:pt x="368" y="516"/>
                    </a:cubicBezTo>
                    <a:cubicBezTo>
                      <a:pt x="367" y="513"/>
                      <a:pt x="369" y="513"/>
                      <a:pt x="369" y="511"/>
                    </a:cubicBezTo>
                    <a:cubicBezTo>
                      <a:pt x="368" y="510"/>
                      <a:pt x="365" y="509"/>
                      <a:pt x="368" y="508"/>
                    </a:cubicBezTo>
                    <a:cubicBezTo>
                      <a:pt x="367" y="506"/>
                      <a:pt x="366" y="505"/>
                      <a:pt x="363" y="505"/>
                    </a:cubicBezTo>
                    <a:cubicBezTo>
                      <a:pt x="365" y="501"/>
                      <a:pt x="361" y="497"/>
                      <a:pt x="363" y="496"/>
                    </a:cubicBezTo>
                    <a:cubicBezTo>
                      <a:pt x="364" y="495"/>
                      <a:pt x="361" y="496"/>
                      <a:pt x="360" y="495"/>
                    </a:cubicBezTo>
                    <a:cubicBezTo>
                      <a:pt x="359" y="494"/>
                      <a:pt x="360" y="490"/>
                      <a:pt x="360" y="491"/>
                    </a:cubicBezTo>
                    <a:cubicBezTo>
                      <a:pt x="360" y="490"/>
                      <a:pt x="358" y="488"/>
                      <a:pt x="357" y="488"/>
                    </a:cubicBezTo>
                    <a:cubicBezTo>
                      <a:pt x="357" y="487"/>
                      <a:pt x="358" y="486"/>
                      <a:pt x="356" y="486"/>
                    </a:cubicBezTo>
                    <a:cubicBezTo>
                      <a:pt x="355" y="486"/>
                      <a:pt x="354" y="481"/>
                      <a:pt x="353" y="482"/>
                    </a:cubicBezTo>
                    <a:cubicBezTo>
                      <a:pt x="353" y="482"/>
                      <a:pt x="353" y="483"/>
                      <a:pt x="353" y="483"/>
                    </a:cubicBezTo>
                    <a:cubicBezTo>
                      <a:pt x="350" y="481"/>
                      <a:pt x="350" y="476"/>
                      <a:pt x="346" y="476"/>
                    </a:cubicBezTo>
                    <a:cubicBezTo>
                      <a:pt x="349" y="470"/>
                      <a:pt x="342" y="468"/>
                      <a:pt x="343" y="461"/>
                    </a:cubicBezTo>
                    <a:cubicBezTo>
                      <a:pt x="342" y="459"/>
                      <a:pt x="340" y="460"/>
                      <a:pt x="340" y="458"/>
                    </a:cubicBezTo>
                    <a:cubicBezTo>
                      <a:pt x="339" y="455"/>
                      <a:pt x="335" y="457"/>
                      <a:pt x="334" y="455"/>
                    </a:cubicBezTo>
                    <a:cubicBezTo>
                      <a:pt x="335" y="453"/>
                      <a:pt x="335" y="452"/>
                      <a:pt x="332" y="452"/>
                    </a:cubicBezTo>
                    <a:cubicBezTo>
                      <a:pt x="334" y="450"/>
                      <a:pt x="333" y="449"/>
                      <a:pt x="332" y="445"/>
                    </a:cubicBezTo>
                    <a:cubicBezTo>
                      <a:pt x="332" y="444"/>
                      <a:pt x="333" y="442"/>
                      <a:pt x="332" y="442"/>
                    </a:cubicBezTo>
                    <a:cubicBezTo>
                      <a:pt x="332" y="442"/>
                      <a:pt x="331" y="442"/>
                      <a:pt x="331" y="442"/>
                    </a:cubicBezTo>
                    <a:cubicBezTo>
                      <a:pt x="330" y="438"/>
                      <a:pt x="333" y="439"/>
                      <a:pt x="331" y="436"/>
                    </a:cubicBezTo>
                    <a:cubicBezTo>
                      <a:pt x="329" y="434"/>
                      <a:pt x="328" y="443"/>
                      <a:pt x="328" y="436"/>
                    </a:cubicBezTo>
                    <a:cubicBezTo>
                      <a:pt x="327" y="430"/>
                      <a:pt x="323" y="426"/>
                      <a:pt x="317" y="421"/>
                    </a:cubicBezTo>
                    <a:cubicBezTo>
                      <a:pt x="313" y="424"/>
                      <a:pt x="316" y="425"/>
                      <a:pt x="314" y="430"/>
                    </a:cubicBezTo>
                    <a:cubicBezTo>
                      <a:pt x="311" y="431"/>
                      <a:pt x="312" y="427"/>
                      <a:pt x="310" y="427"/>
                    </a:cubicBezTo>
                    <a:cubicBezTo>
                      <a:pt x="308" y="427"/>
                      <a:pt x="307" y="425"/>
                      <a:pt x="306" y="425"/>
                    </a:cubicBezTo>
                    <a:cubicBezTo>
                      <a:pt x="308" y="427"/>
                      <a:pt x="306" y="434"/>
                      <a:pt x="311" y="434"/>
                    </a:cubicBezTo>
                    <a:cubicBezTo>
                      <a:pt x="309" y="438"/>
                      <a:pt x="312" y="442"/>
                      <a:pt x="314" y="448"/>
                    </a:cubicBezTo>
                    <a:cubicBezTo>
                      <a:pt x="315" y="448"/>
                      <a:pt x="314" y="450"/>
                      <a:pt x="314" y="451"/>
                    </a:cubicBezTo>
                    <a:cubicBezTo>
                      <a:pt x="316" y="452"/>
                      <a:pt x="317" y="459"/>
                      <a:pt x="319" y="462"/>
                    </a:cubicBezTo>
                    <a:cubicBezTo>
                      <a:pt x="321" y="462"/>
                      <a:pt x="323" y="462"/>
                      <a:pt x="325" y="462"/>
                    </a:cubicBezTo>
                    <a:cubicBezTo>
                      <a:pt x="324" y="464"/>
                      <a:pt x="323" y="465"/>
                      <a:pt x="323" y="467"/>
                    </a:cubicBezTo>
                    <a:cubicBezTo>
                      <a:pt x="325" y="467"/>
                      <a:pt x="326" y="466"/>
                      <a:pt x="326" y="465"/>
                    </a:cubicBezTo>
                    <a:cubicBezTo>
                      <a:pt x="329" y="467"/>
                      <a:pt x="328" y="470"/>
                      <a:pt x="329" y="473"/>
                    </a:cubicBezTo>
                    <a:cubicBezTo>
                      <a:pt x="330" y="474"/>
                      <a:pt x="332" y="474"/>
                      <a:pt x="332" y="474"/>
                    </a:cubicBezTo>
                    <a:cubicBezTo>
                      <a:pt x="333" y="475"/>
                      <a:pt x="332" y="477"/>
                      <a:pt x="332" y="477"/>
                    </a:cubicBezTo>
                    <a:cubicBezTo>
                      <a:pt x="332" y="477"/>
                      <a:pt x="334" y="477"/>
                      <a:pt x="334" y="477"/>
                    </a:cubicBezTo>
                    <a:cubicBezTo>
                      <a:pt x="334" y="479"/>
                      <a:pt x="332" y="480"/>
                      <a:pt x="332" y="480"/>
                    </a:cubicBezTo>
                    <a:cubicBezTo>
                      <a:pt x="333" y="482"/>
                      <a:pt x="334" y="482"/>
                      <a:pt x="335" y="483"/>
                    </a:cubicBezTo>
                    <a:cubicBezTo>
                      <a:pt x="336" y="484"/>
                      <a:pt x="335" y="486"/>
                      <a:pt x="335" y="486"/>
                    </a:cubicBezTo>
                    <a:cubicBezTo>
                      <a:pt x="335" y="486"/>
                      <a:pt x="337" y="486"/>
                      <a:pt x="337" y="486"/>
                    </a:cubicBezTo>
                    <a:cubicBezTo>
                      <a:pt x="337" y="488"/>
                      <a:pt x="335" y="493"/>
                      <a:pt x="340" y="492"/>
                    </a:cubicBezTo>
                    <a:cubicBezTo>
                      <a:pt x="340" y="495"/>
                      <a:pt x="339" y="498"/>
                      <a:pt x="341" y="501"/>
                    </a:cubicBezTo>
                    <a:cubicBezTo>
                      <a:pt x="342" y="502"/>
                      <a:pt x="344" y="503"/>
                      <a:pt x="344" y="504"/>
                    </a:cubicBezTo>
                    <a:cubicBezTo>
                      <a:pt x="345" y="505"/>
                      <a:pt x="345" y="507"/>
                      <a:pt x="346" y="508"/>
                    </a:cubicBezTo>
                    <a:cubicBezTo>
                      <a:pt x="346" y="509"/>
                      <a:pt x="348" y="509"/>
                      <a:pt x="349" y="510"/>
                    </a:cubicBezTo>
                    <a:cubicBezTo>
                      <a:pt x="350" y="511"/>
                      <a:pt x="347" y="514"/>
                      <a:pt x="350" y="514"/>
                    </a:cubicBezTo>
                    <a:cubicBezTo>
                      <a:pt x="352" y="514"/>
                      <a:pt x="351" y="518"/>
                      <a:pt x="351" y="520"/>
                    </a:cubicBezTo>
                    <a:cubicBezTo>
                      <a:pt x="357" y="517"/>
                      <a:pt x="356" y="523"/>
                      <a:pt x="363" y="522"/>
                    </a:cubicBezTo>
                    <a:cubicBezTo>
                      <a:pt x="364" y="526"/>
                      <a:pt x="366" y="528"/>
                      <a:pt x="366" y="532"/>
                    </a:cubicBezTo>
                    <a:cubicBezTo>
                      <a:pt x="372" y="541"/>
                      <a:pt x="389" y="538"/>
                      <a:pt x="400" y="536"/>
                    </a:cubicBezTo>
                    <a:cubicBezTo>
                      <a:pt x="402" y="537"/>
                      <a:pt x="401" y="534"/>
                      <a:pt x="402" y="533"/>
                    </a:cubicBezTo>
                    <a:cubicBezTo>
                      <a:pt x="405" y="532"/>
                      <a:pt x="412" y="536"/>
                      <a:pt x="411" y="531"/>
                    </a:cubicBezTo>
                    <a:cubicBezTo>
                      <a:pt x="414" y="532"/>
                      <a:pt x="413" y="535"/>
                      <a:pt x="412" y="538"/>
                    </a:cubicBezTo>
                    <a:cubicBezTo>
                      <a:pt x="412" y="538"/>
                      <a:pt x="411" y="540"/>
                      <a:pt x="411" y="539"/>
                    </a:cubicBezTo>
                    <a:cubicBezTo>
                      <a:pt x="410" y="542"/>
                      <a:pt x="412" y="546"/>
                      <a:pt x="411" y="548"/>
                    </a:cubicBezTo>
                    <a:cubicBezTo>
                      <a:pt x="411" y="549"/>
                      <a:pt x="408" y="548"/>
                      <a:pt x="408" y="548"/>
                    </a:cubicBezTo>
                    <a:cubicBezTo>
                      <a:pt x="408" y="549"/>
                      <a:pt x="408" y="555"/>
                      <a:pt x="406" y="557"/>
                    </a:cubicBezTo>
                    <a:cubicBezTo>
                      <a:pt x="406" y="558"/>
                      <a:pt x="402" y="559"/>
                      <a:pt x="403" y="565"/>
                    </a:cubicBezTo>
                    <a:cubicBezTo>
                      <a:pt x="399" y="565"/>
                      <a:pt x="401" y="573"/>
                      <a:pt x="396" y="572"/>
                    </a:cubicBezTo>
                    <a:cubicBezTo>
                      <a:pt x="397" y="577"/>
                      <a:pt x="394" y="577"/>
                      <a:pt x="394" y="581"/>
                    </a:cubicBezTo>
                    <a:cubicBezTo>
                      <a:pt x="389" y="579"/>
                      <a:pt x="392" y="587"/>
                      <a:pt x="387" y="585"/>
                    </a:cubicBezTo>
                    <a:cubicBezTo>
                      <a:pt x="387" y="587"/>
                      <a:pt x="387" y="588"/>
                      <a:pt x="387" y="590"/>
                    </a:cubicBezTo>
                    <a:cubicBezTo>
                      <a:pt x="386" y="590"/>
                      <a:pt x="385" y="588"/>
                      <a:pt x="384" y="588"/>
                    </a:cubicBezTo>
                    <a:cubicBezTo>
                      <a:pt x="381" y="590"/>
                      <a:pt x="383" y="592"/>
                      <a:pt x="378" y="593"/>
                    </a:cubicBezTo>
                    <a:cubicBezTo>
                      <a:pt x="378" y="593"/>
                      <a:pt x="374" y="594"/>
                      <a:pt x="374" y="594"/>
                    </a:cubicBezTo>
                    <a:cubicBezTo>
                      <a:pt x="374" y="594"/>
                      <a:pt x="374" y="596"/>
                      <a:pt x="374" y="596"/>
                    </a:cubicBezTo>
                    <a:cubicBezTo>
                      <a:pt x="372" y="597"/>
                      <a:pt x="369" y="598"/>
                      <a:pt x="368" y="599"/>
                    </a:cubicBezTo>
                    <a:cubicBezTo>
                      <a:pt x="364" y="601"/>
                      <a:pt x="362" y="606"/>
                      <a:pt x="357" y="606"/>
                    </a:cubicBezTo>
                    <a:cubicBezTo>
                      <a:pt x="359" y="610"/>
                      <a:pt x="355" y="610"/>
                      <a:pt x="356" y="614"/>
                    </a:cubicBezTo>
                    <a:cubicBezTo>
                      <a:pt x="354" y="615"/>
                      <a:pt x="354" y="614"/>
                      <a:pt x="351" y="614"/>
                    </a:cubicBezTo>
                    <a:cubicBezTo>
                      <a:pt x="353" y="615"/>
                      <a:pt x="349" y="617"/>
                      <a:pt x="350" y="618"/>
                    </a:cubicBezTo>
                    <a:cubicBezTo>
                      <a:pt x="353" y="621"/>
                      <a:pt x="349" y="618"/>
                      <a:pt x="349" y="622"/>
                    </a:cubicBezTo>
                    <a:cubicBezTo>
                      <a:pt x="348" y="624"/>
                      <a:pt x="346" y="623"/>
                      <a:pt x="346" y="624"/>
                    </a:cubicBezTo>
                    <a:cubicBezTo>
                      <a:pt x="345" y="625"/>
                      <a:pt x="346" y="626"/>
                      <a:pt x="346" y="627"/>
                    </a:cubicBezTo>
                    <a:cubicBezTo>
                      <a:pt x="345" y="628"/>
                      <a:pt x="342" y="640"/>
                      <a:pt x="343" y="643"/>
                    </a:cubicBezTo>
                    <a:cubicBezTo>
                      <a:pt x="343" y="646"/>
                      <a:pt x="344" y="647"/>
                      <a:pt x="346" y="649"/>
                    </a:cubicBezTo>
                    <a:cubicBezTo>
                      <a:pt x="346" y="653"/>
                      <a:pt x="345" y="655"/>
                      <a:pt x="346" y="658"/>
                    </a:cubicBezTo>
                    <a:cubicBezTo>
                      <a:pt x="346" y="658"/>
                      <a:pt x="347" y="664"/>
                      <a:pt x="349" y="664"/>
                    </a:cubicBezTo>
                    <a:cubicBezTo>
                      <a:pt x="353" y="664"/>
                      <a:pt x="344" y="670"/>
                      <a:pt x="351" y="671"/>
                    </a:cubicBezTo>
                    <a:cubicBezTo>
                      <a:pt x="351" y="679"/>
                      <a:pt x="353" y="684"/>
                      <a:pt x="351" y="691"/>
                    </a:cubicBezTo>
                    <a:cubicBezTo>
                      <a:pt x="351" y="695"/>
                      <a:pt x="347" y="699"/>
                      <a:pt x="347" y="702"/>
                    </a:cubicBezTo>
                    <a:cubicBezTo>
                      <a:pt x="343" y="703"/>
                      <a:pt x="338" y="707"/>
                      <a:pt x="337" y="708"/>
                    </a:cubicBezTo>
                    <a:cubicBezTo>
                      <a:pt x="336" y="709"/>
                      <a:pt x="335" y="709"/>
                      <a:pt x="337" y="710"/>
                    </a:cubicBezTo>
                    <a:cubicBezTo>
                      <a:pt x="337" y="712"/>
                      <a:pt x="334" y="711"/>
                      <a:pt x="332" y="711"/>
                    </a:cubicBezTo>
                    <a:cubicBezTo>
                      <a:pt x="331" y="712"/>
                      <a:pt x="332" y="714"/>
                      <a:pt x="331" y="714"/>
                    </a:cubicBezTo>
                    <a:cubicBezTo>
                      <a:pt x="330" y="715"/>
                      <a:pt x="328" y="711"/>
                      <a:pt x="328" y="714"/>
                    </a:cubicBezTo>
                    <a:cubicBezTo>
                      <a:pt x="328" y="716"/>
                      <a:pt x="326" y="715"/>
                      <a:pt x="325" y="716"/>
                    </a:cubicBezTo>
                    <a:cubicBezTo>
                      <a:pt x="323" y="717"/>
                      <a:pt x="323" y="721"/>
                      <a:pt x="319" y="720"/>
                    </a:cubicBezTo>
                    <a:cubicBezTo>
                      <a:pt x="317" y="728"/>
                      <a:pt x="319" y="741"/>
                      <a:pt x="320" y="753"/>
                    </a:cubicBezTo>
                    <a:cubicBezTo>
                      <a:pt x="319" y="754"/>
                      <a:pt x="318" y="755"/>
                      <a:pt x="317" y="753"/>
                    </a:cubicBezTo>
                    <a:cubicBezTo>
                      <a:pt x="316" y="752"/>
                      <a:pt x="317" y="755"/>
                      <a:pt x="316" y="756"/>
                    </a:cubicBezTo>
                    <a:cubicBezTo>
                      <a:pt x="314" y="757"/>
                      <a:pt x="312" y="755"/>
                      <a:pt x="311" y="757"/>
                    </a:cubicBezTo>
                    <a:cubicBezTo>
                      <a:pt x="311" y="759"/>
                      <a:pt x="306" y="759"/>
                      <a:pt x="304" y="762"/>
                    </a:cubicBezTo>
                    <a:cubicBezTo>
                      <a:pt x="304" y="765"/>
                      <a:pt x="304" y="768"/>
                      <a:pt x="304" y="771"/>
                    </a:cubicBezTo>
                    <a:cubicBezTo>
                      <a:pt x="301" y="771"/>
                      <a:pt x="302" y="776"/>
                      <a:pt x="301" y="778"/>
                    </a:cubicBezTo>
                    <a:cubicBezTo>
                      <a:pt x="301" y="779"/>
                      <a:pt x="298" y="779"/>
                      <a:pt x="298" y="780"/>
                    </a:cubicBezTo>
                    <a:cubicBezTo>
                      <a:pt x="297" y="782"/>
                      <a:pt x="298" y="785"/>
                      <a:pt x="295" y="787"/>
                    </a:cubicBezTo>
                    <a:cubicBezTo>
                      <a:pt x="295" y="787"/>
                      <a:pt x="295" y="789"/>
                      <a:pt x="295" y="790"/>
                    </a:cubicBezTo>
                    <a:cubicBezTo>
                      <a:pt x="295" y="790"/>
                      <a:pt x="292" y="789"/>
                      <a:pt x="292" y="790"/>
                    </a:cubicBezTo>
                    <a:cubicBezTo>
                      <a:pt x="292" y="791"/>
                      <a:pt x="293" y="793"/>
                      <a:pt x="292" y="794"/>
                    </a:cubicBezTo>
                    <a:cubicBezTo>
                      <a:pt x="292" y="795"/>
                      <a:pt x="290" y="794"/>
                      <a:pt x="289" y="794"/>
                    </a:cubicBezTo>
                    <a:cubicBezTo>
                      <a:pt x="289" y="795"/>
                      <a:pt x="290" y="797"/>
                      <a:pt x="289" y="797"/>
                    </a:cubicBezTo>
                    <a:cubicBezTo>
                      <a:pt x="289" y="798"/>
                      <a:pt x="287" y="797"/>
                      <a:pt x="286" y="797"/>
                    </a:cubicBezTo>
                    <a:cubicBezTo>
                      <a:pt x="285" y="798"/>
                      <a:pt x="283" y="801"/>
                      <a:pt x="283" y="802"/>
                    </a:cubicBezTo>
                    <a:cubicBezTo>
                      <a:pt x="283" y="804"/>
                      <a:pt x="281" y="802"/>
                      <a:pt x="280" y="803"/>
                    </a:cubicBezTo>
                    <a:cubicBezTo>
                      <a:pt x="280" y="804"/>
                      <a:pt x="281" y="806"/>
                      <a:pt x="280" y="806"/>
                    </a:cubicBezTo>
                    <a:cubicBezTo>
                      <a:pt x="280" y="807"/>
                      <a:pt x="278" y="806"/>
                      <a:pt x="277" y="806"/>
                    </a:cubicBezTo>
                    <a:cubicBezTo>
                      <a:pt x="276" y="807"/>
                      <a:pt x="275" y="808"/>
                      <a:pt x="274" y="809"/>
                    </a:cubicBezTo>
                    <a:cubicBezTo>
                      <a:pt x="274" y="810"/>
                      <a:pt x="272" y="812"/>
                      <a:pt x="271" y="812"/>
                    </a:cubicBezTo>
                    <a:cubicBezTo>
                      <a:pt x="271" y="812"/>
                      <a:pt x="267" y="814"/>
                      <a:pt x="267" y="814"/>
                    </a:cubicBezTo>
                    <a:cubicBezTo>
                      <a:pt x="266" y="813"/>
                      <a:pt x="266" y="813"/>
                      <a:pt x="264" y="814"/>
                    </a:cubicBezTo>
                    <a:cubicBezTo>
                      <a:pt x="262" y="815"/>
                      <a:pt x="261" y="814"/>
                      <a:pt x="258" y="815"/>
                    </a:cubicBezTo>
                    <a:cubicBezTo>
                      <a:pt x="257" y="815"/>
                      <a:pt x="247" y="819"/>
                      <a:pt x="245" y="815"/>
                    </a:cubicBezTo>
                    <a:cubicBezTo>
                      <a:pt x="243" y="815"/>
                      <a:pt x="245" y="817"/>
                      <a:pt x="245" y="817"/>
                    </a:cubicBezTo>
                    <a:cubicBezTo>
                      <a:pt x="242" y="820"/>
                      <a:pt x="239" y="817"/>
                      <a:pt x="234" y="818"/>
                    </a:cubicBezTo>
                    <a:cubicBezTo>
                      <a:pt x="233" y="818"/>
                      <a:pt x="234" y="820"/>
                      <a:pt x="234" y="820"/>
                    </a:cubicBezTo>
                    <a:cubicBezTo>
                      <a:pt x="233" y="822"/>
                      <a:pt x="225" y="818"/>
                      <a:pt x="221" y="818"/>
                    </a:cubicBezTo>
                    <a:cubicBezTo>
                      <a:pt x="221" y="811"/>
                      <a:pt x="214" y="807"/>
                      <a:pt x="218" y="800"/>
                    </a:cubicBezTo>
                    <a:cubicBezTo>
                      <a:pt x="215" y="798"/>
                      <a:pt x="211" y="795"/>
                      <a:pt x="212" y="788"/>
                    </a:cubicBezTo>
                    <a:cubicBezTo>
                      <a:pt x="208" y="793"/>
                      <a:pt x="211" y="791"/>
                      <a:pt x="209" y="784"/>
                    </a:cubicBezTo>
                    <a:cubicBezTo>
                      <a:pt x="207" y="777"/>
                      <a:pt x="198" y="772"/>
                      <a:pt x="200" y="763"/>
                    </a:cubicBezTo>
                    <a:cubicBezTo>
                      <a:pt x="199" y="762"/>
                      <a:pt x="199" y="766"/>
                      <a:pt x="199" y="766"/>
                    </a:cubicBezTo>
                    <a:cubicBezTo>
                      <a:pt x="195" y="765"/>
                      <a:pt x="199" y="756"/>
                      <a:pt x="196" y="760"/>
                    </a:cubicBezTo>
                    <a:cubicBezTo>
                      <a:pt x="193" y="758"/>
                      <a:pt x="194" y="753"/>
                      <a:pt x="194" y="750"/>
                    </a:cubicBezTo>
                    <a:cubicBezTo>
                      <a:pt x="195" y="745"/>
                      <a:pt x="195" y="742"/>
                      <a:pt x="193" y="737"/>
                    </a:cubicBezTo>
                    <a:cubicBezTo>
                      <a:pt x="194" y="734"/>
                      <a:pt x="189" y="736"/>
                      <a:pt x="188" y="735"/>
                    </a:cubicBezTo>
                    <a:cubicBezTo>
                      <a:pt x="188" y="734"/>
                      <a:pt x="192" y="731"/>
                      <a:pt x="186" y="732"/>
                    </a:cubicBezTo>
                    <a:cubicBezTo>
                      <a:pt x="185" y="731"/>
                      <a:pt x="186" y="728"/>
                      <a:pt x="186" y="728"/>
                    </a:cubicBezTo>
                    <a:cubicBezTo>
                      <a:pt x="185" y="727"/>
                      <a:pt x="183" y="728"/>
                      <a:pt x="183" y="728"/>
                    </a:cubicBezTo>
                    <a:cubicBezTo>
                      <a:pt x="182" y="727"/>
                      <a:pt x="187" y="722"/>
                      <a:pt x="181" y="723"/>
                    </a:cubicBezTo>
                    <a:cubicBezTo>
                      <a:pt x="181" y="721"/>
                      <a:pt x="183" y="720"/>
                      <a:pt x="183" y="717"/>
                    </a:cubicBezTo>
                    <a:cubicBezTo>
                      <a:pt x="180" y="716"/>
                      <a:pt x="183" y="710"/>
                      <a:pt x="178" y="711"/>
                    </a:cubicBezTo>
                    <a:cubicBezTo>
                      <a:pt x="178" y="697"/>
                      <a:pt x="179" y="693"/>
                      <a:pt x="186" y="685"/>
                    </a:cubicBezTo>
                    <a:cubicBezTo>
                      <a:pt x="185" y="683"/>
                      <a:pt x="187" y="677"/>
                      <a:pt x="184" y="677"/>
                    </a:cubicBezTo>
                    <a:cubicBezTo>
                      <a:pt x="184" y="675"/>
                      <a:pt x="187" y="677"/>
                      <a:pt x="188" y="676"/>
                    </a:cubicBezTo>
                    <a:cubicBezTo>
                      <a:pt x="189" y="675"/>
                      <a:pt x="188" y="672"/>
                      <a:pt x="190" y="673"/>
                    </a:cubicBezTo>
                    <a:cubicBezTo>
                      <a:pt x="190" y="671"/>
                      <a:pt x="189" y="657"/>
                      <a:pt x="187" y="661"/>
                    </a:cubicBezTo>
                    <a:cubicBezTo>
                      <a:pt x="184" y="658"/>
                      <a:pt x="186" y="655"/>
                      <a:pt x="186" y="652"/>
                    </a:cubicBezTo>
                    <a:cubicBezTo>
                      <a:pt x="185" y="649"/>
                      <a:pt x="186" y="645"/>
                      <a:pt x="186" y="642"/>
                    </a:cubicBezTo>
                    <a:cubicBezTo>
                      <a:pt x="185" y="640"/>
                      <a:pt x="183" y="641"/>
                      <a:pt x="183" y="640"/>
                    </a:cubicBezTo>
                    <a:cubicBezTo>
                      <a:pt x="182" y="639"/>
                      <a:pt x="184" y="638"/>
                      <a:pt x="184" y="637"/>
                    </a:cubicBezTo>
                    <a:cubicBezTo>
                      <a:pt x="184" y="637"/>
                      <a:pt x="183" y="637"/>
                      <a:pt x="183" y="636"/>
                    </a:cubicBezTo>
                    <a:cubicBezTo>
                      <a:pt x="182" y="632"/>
                      <a:pt x="181" y="633"/>
                      <a:pt x="180" y="631"/>
                    </a:cubicBezTo>
                    <a:cubicBezTo>
                      <a:pt x="179" y="631"/>
                      <a:pt x="180" y="629"/>
                      <a:pt x="180" y="628"/>
                    </a:cubicBezTo>
                    <a:cubicBezTo>
                      <a:pt x="179" y="628"/>
                      <a:pt x="175" y="628"/>
                      <a:pt x="177" y="627"/>
                    </a:cubicBezTo>
                    <a:cubicBezTo>
                      <a:pt x="177" y="627"/>
                      <a:pt x="178" y="627"/>
                      <a:pt x="178" y="627"/>
                    </a:cubicBezTo>
                    <a:cubicBezTo>
                      <a:pt x="176" y="624"/>
                      <a:pt x="174" y="623"/>
                      <a:pt x="171" y="621"/>
                    </a:cubicBezTo>
                    <a:cubicBezTo>
                      <a:pt x="170" y="620"/>
                      <a:pt x="171" y="620"/>
                      <a:pt x="169" y="619"/>
                    </a:cubicBezTo>
                    <a:cubicBezTo>
                      <a:pt x="168" y="619"/>
                      <a:pt x="168" y="615"/>
                      <a:pt x="165" y="617"/>
                    </a:cubicBezTo>
                    <a:cubicBezTo>
                      <a:pt x="162" y="604"/>
                      <a:pt x="165" y="593"/>
                      <a:pt x="165" y="579"/>
                    </a:cubicBezTo>
                    <a:cubicBezTo>
                      <a:pt x="164" y="577"/>
                      <a:pt x="161" y="582"/>
                      <a:pt x="162" y="575"/>
                    </a:cubicBezTo>
                    <a:cubicBezTo>
                      <a:pt x="153" y="576"/>
                      <a:pt x="146" y="575"/>
                      <a:pt x="141" y="572"/>
                    </a:cubicBezTo>
                    <a:cubicBezTo>
                      <a:pt x="143" y="564"/>
                      <a:pt x="137" y="573"/>
                      <a:pt x="138" y="565"/>
                    </a:cubicBezTo>
                    <a:cubicBezTo>
                      <a:pt x="132" y="563"/>
                      <a:pt x="130" y="561"/>
                      <a:pt x="122" y="563"/>
                    </a:cubicBezTo>
                    <a:cubicBezTo>
                      <a:pt x="120" y="563"/>
                      <a:pt x="118" y="564"/>
                      <a:pt x="116" y="565"/>
                    </a:cubicBezTo>
                    <a:cubicBezTo>
                      <a:pt x="115" y="565"/>
                      <a:pt x="111" y="567"/>
                      <a:pt x="107" y="566"/>
                    </a:cubicBezTo>
                    <a:cubicBezTo>
                      <a:pt x="109" y="570"/>
                      <a:pt x="111" y="568"/>
                      <a:pt x="104" y="569"/>
                    </a:cubicBezTo>
                    <a:cubicBezTo>
                      <a:pt x="99" y="570"/>
                      <a:pt x="96" y="572"/>
                      <a:pt x="88" y="572"/>
                    </a:cubicBezTo>
                    <a:cubicBezTo>
                      <a:pt x="85" y="572"/>
                      <a:pt x="85" y="571"/>
                      <a:pt x="83" y="571"/>
                    </a:cubicBezTo>
                    <a:cubicBezTo>
                      <a:pt x="74" y="569"/>
                      <a:pt x="63" y="575"/>
                      <a:pt x="55" y="574"/>
                    </a:cubicBezTo>
                    <a:cubicBezTo>
                      <a:pt x="56" y="568"/>
                      <a:pt x="50" y="570"/>
                      <a:pt x="48" y="569"/>
                    </a:cubicBezTo>
                    <a:cubicBezTo>
                      <a:pt x="47" y="569"/>
                      <a:pt x="48" y="567"/>
                      <a:pt x="48" y="566"/>
                    </a:cubicBezTo>
                    <a:cubicBezTo>
                      <a:pt x="47" y="565"/>
                      <a:pt x="44" y="567"/>
                      <a:pt x="43" y="566"/>
                    </a:cubicBezTo>
                    <a:cubicBezTo>
                      <a:pt x="43" y="566"/>
                      <a:pt x="44" y="564"/>
                      <a:pt x="43" y="563"/>
                    </a:cubicBezTo>
                    <a:cubicBezTo>
                      <a:pt x="42" y="562"/>
                      <a:pt x="40" y="564"/>
                      <a:pt x="40" y="562"/>
                    </a:cubicBezTo>
                    <a:cubicBezTo>
                      <a:pt x="40" y="561"/>
                      <a:pt x="38" y="559"/>
                      <a:pt x="37" y="559"/>
                    </a:cubicBezTo>
                    <a:cubicBezTo>
                      <a:pt x="36" y="558"/>
                      <a:pt x="38" y="557"/>
                      <a:pt x="36" y="557"/>
                    </a:cubicBezTo>
                    <a:cubicBezTo>
                      <a:pt x="34" y="557"/>
                      <a:pt x="35" y="555"/>
                      <a:pt x="34" y="554"/>
                    </a:cubicBezTo>
                    <a:cubicBezTo>
                      <a:pt x="34" y="552"/>
                      <a:pt x="32" y="554"/>
                      <a:pt x="31" y="553"/>
                    </a:cubicBezTo>
                    <a:cubicBezTo>
                      <a:pt x="31" y="552"/>
                      <a:pt x="32" y="551"/>
                      <a:pt x="31" y="550"/>
                    </a:cubicBezTo>
                    <a:cubicBezTo>
                      <a:pt x="30" y="548"/>
                      <a:pt x="28" y="550"/>
                      <a:pt x="28" y="548"/>
                    </a:cubicBezTo>
                    <a:cubicBezTo>
                      <a:pt x="28" y="548"/>
                      <a:pt x="30" y="546"/>
                      <a:pt x="30" y="547"/>
                    </a:cubicBezTo>
                    <a:cubicBezTo>
                      <a:pt x="28" y="542"/>
                      <a:pt x="21" y="543"/>
                      <a:pt x="22" y="538"/>
                    </a:cubicBezTo>
                    <a:cubicBezTo>
                      <a:pt x="15" y="540"/>
                      <a:pt x="19" y="532"/>
                      <a:pt x="12" y="533"/>
                    </a:cubicBezTo>
                    <a:cubicBezTo>
                      <a:pt x="13" y="532"/>
                      <a:pt x="14" y="531"/>
                      <a:pt x="14" y="529"/>
                    </a:cubicBezTo>
                    <a:cubicBezTo>
                      <a:pt x="13" y="527"/>
                      <a:pt x="10" y="528"/>
                      <a:pt x="8" y="528"/>
                    </a:cubicBezTo>
                    <a:cubicBezTo>
                      <a:pt x="9" y="525"/>
                      <a:pt x="5" y="524"/>
                      <a:pt x="5" y="523"/>
                    </a:cubicBezTo>
                    <a:cubicBezTo>
                      <a:pt x="4" y="521"/>
                      <a:pt x="7" y="521"/>
                      <a:pt x="5" y="517"/>
                    </a:cubicBezTo>
                    <a:cubicBezTo>
                      <a:pt x="4" y="516"/>
                      <a:pt x="3" y="517"/>
                      <a:pt x="3" y="516"/>
                    </a:cubicBezTo>
                    <a:cubicBezTo>
                      <a:pt x="3" y="515"/>
                      <a:pt x="2" y="511"/>
                      <a:pt x="0" y="510"/>
                    </a:cubicBezTo>
                    <a:cubicBezTo>
                      <a:pt x="0" y="508"/>
                      <a:pt x="3" y="509"/>
                      <a:pt x="5" y="508"/>
                    </a:cubicBezTo>
                    <a:cubicBezTo>
                      <a:pt x="6" y="507"/>
                      <a:pt x="5" y="503"/>
                      <a:pt x="8" y="504"/>
                    </a:cubicBezTo>
                    <a:cubicBezTo>
                      <a:pt x="8" y="495"/>
                      <a:pt x="8" y="487"/>
                      <a:pt x="8" y="479"/>
                    </a:cubicBezTo>
                    <a:cubicBezTo>
                      <a:pt x="8" y="477"/>
                      <a:pt x="5" y="478"/>
                      <a:pt x="5" y="477"/>
                    </a:cubicBezTo>
                    <a:cubicBezTo>
                      <a:pt x="4" y="477"/>
                      <a:pt x="6" y="475"/>
                      <a:pt x="6" y="474"/>
                    </a:cubicBezTo>
                    <a:cubicBezTo>
                      <a:pt x="7" y="472"/>
                      <a:pt x="4" y="471"/>
                      <a:pt x="5" y="468"/>
                    </a:cubicBezTo>
                    <a:cubicBezTo>
                      <a:pt x="10" y="474"/>
                      <a:pt x="5" y="458"/>
                      <a:pt x="11" y="464"/>
                    </a:cubicBezTo>
                    <a:cubicBezTo>
                      <a:pt x="12" y="462"/>
                      <a:pt x="10" y="457"/>
                      <a:pt x="12" y="455"/>
                    </a:cubicBezTo>
                    <a:cubicBezTo>
                      <a:pt x="12" y="455"/>
                      <a:pt x="15" y="455"/>
                      <a:pt x="15" y="455"/>
                    </a:cubicBezTo>
                    <a:cubicBezTo>
                      <a:pt x="15" y="454"/>
                      <a:pt x="13" y="452"/>
                      <a:pt x="14" y="451"/>
                    </a:cubicBezTo>
                    <a:cubicBezTo>
                      <a:pt x="19" y="449"/>
                      <a:pt x="18" y="441"/>
                      <a:pt x="24" y="440"/>
                    </a:cubicBezTo>
                    <a:cubicBezTo>
                      <a:pt x="24" y="435"/>
                      <a:pt x="29" y="435"/>
                      <a:pt x="28" y="430"/>
                    </a:cubicBezTo>
                    <a:cubicBezTo>
                      <a:pt x="31" y="430"/>
                      <a:pt x="31" y="429"/>
                      <a:pt x="31" y="427"/>
                    </a:cubicBezTo>
                    <a:cubicBezTo>
                      <a:pt x="40" y="426"/>
                      <a:pt x="47" y="423"/>
                      <a:pt x="46" y="412"/>
                    </a:cubicBezTo>
                    <a:cubicBezTo>
                      <a:pt x="52" y="413"/>
                      <a:pt x="47" y="404"/>
                      <a:pt x="52" y="405"/>
                    </a:cubicBezTo>
                    <a:cubicBezTo>
                      <a:pt x="52" y="402"/>
                      <a:pt x="52" y="399"/>
                      <a:pt x="52" y="396"/>
                    </a:cubicBezTo>
                    <a:cubicBezTo>
                      <a:pt x="55" y="396"/>
                      <a:pt x="55" y="394"/>
                      <a:pt x="58" y="394"/>
                    </a:cubicBezTo>
                    <a:cubicBezTo>
                      <a:pt x="60" y="391"/>
                      <a:pt x="63" y="389"/>
                      <a:pt x="65" y="385"/>
                    </a:cubicBezTo>
                    <a:cubicBezTo>
                      <a:pt x="66" y="384"/>
                      <a:pt x="67" y="386"/>
                      <a:pt x="67" y="384"/>
                    </a:cubicBezTo>
                    <a:cubicBezTo>
                      <a:pt x="67" y="382"/>
                      <a:pt x="71" y="382"/>
                      <a:pt x="70" y="379"/>
                    </a:cubicBezTo>
                    <a:cubicBezTo>
                      <a:pt x="77" y="381"/>
                      <a:pt x="77" y="376"/>
                      <a:pt x="83" y="376"/>
                    </a:cubicBezTo>
                    <a:cubicBezTo>
                      <a:pt x="81" y="382"/>
                      <a:pt x="90" y="377"/>
                      <a:pt x="88" y="382"/>
                    </a:cubicBezTo>
                    <a:cubicBezTo>
                      <a:pt x="91" y="379"/>
                      <a:pt x="103" y="384"/>
                      <a:pt x="103" y="378"/>
                    </a:cubicBezTo>
                    <a:cubicBezTo>
                      <a:pt x="109" y="377"/>
                      <a:pt x="116" y="375"/>
                      <a:pt x="119" y="370"/>
                    </a:cubicBezTo>
                    <a:cubicBezTo>
                      <a:pt x="121" y="371"/>
                      <a:pt x="123" y="371"/>
                      <a:pt x="123" y="369"/>
                    </a:cubicBezTo>
                    <a:cubicBezTo>
                      <a:pt x="126" y="369"/>
                      <a:pt x="126" y="370"/>
                      <a:pt x="129" y="370"/>
                    </a:cubicBezTo>
                    <a:cubicBezTo>
                      <a:pt x="133" y="371"/>
                      <a:pt x="135" y="369"/>
                      <a:pt x="138" y="369"/>
                    </a:cubicBezTo>
                    <a:cubicBezTo>
                      <a:pt x="138" y="369"/>
                      <a:pt x="139" y="370"/>
                      <a:pt x="140" y="370"/>
                    </a:cubicBezTo>
                    <a:cubicBezTo>
                      <a:pt x="143" y="371"/>
                      <a:pt x="149" y="373"/>
                      <a:pt x="156" y="372"/>
                    </a:cubicBezTo>
                    <a:cubicBezTo>
                      <a:pt x="159" y="371"/>
                      <a:pt x="163" y="367"/>
                      <a:pt x="166" y="370"/>
                    </a:cubicBezTo>
                    <a:cubicBezTo>
                      <a:pt x="169" y="373"/>
                      <a:pt x="168" y="371"/>
                      <a:pt x="172" y="370"/>
                    </a:cubicBezTo>
                    <a:cubicBezTo>
                      <a:pt x="172" y="372"/>
                      <a:pt x="174" y="372"/>
                      <a:pt x="174" y="373"/>
                    </a:cubicBezTo>
                    <a:cubicBezTo>
                      <a:pt x="174" y="374"/>
                      <a:pt x="171" y="375"/>
                      <a:pt x="171" y="375"/>
                    </a:cubicBezTo>
                    <a:cubicBezTo>
                      <a:pt x="170" y="377"/>
                      <a:pt x="172" y="376"/>
                      <a:pt x="172" y="376"/>
                    </a:cubicBezTo>
                    <a:cubicBezTo>
                      <a:pt x="172" y="378"/>
                      <a:pt x="171" y="378"/>
                      <a:pt x="171" y="378"/>
                    </a:cubicBezTo>
                    <a:cubicBezTo>
                      <a:pt x="171" y="379"/>
                      <a:pt x="172" y="379"/>
                      <a:pt x="172" y="381"/>
                    </a:cubicBezTo>
                    <a:cubicBezTo>
                      <a:pt x="172" y="385"/>
                      <a:pt x="170" y="387"/>
                      <a:pt x="174" y="393"/>
                    </a:cubicBezTo>
                    <a:cubicBezTo>
                      <a:pt x="174" y="396"/>
                      <a:pt x="176" y="391"/>
                      <a:pt x="178" y="394"/>
                    </a:cubicBezTo>
                    <a:cubicBezTo>
                      <a:pt x="178" y="396"/>
                      <a:pt x="181" y="395"/>
                      <a:pt x="181" y="396"/>
                    </a:cubicBezTo>
                    <a:cubicBezTo>
                      <a:pt x="181" y="396"/>
                      <a:pt x="181" y="398"/>
                      <a:pt x="181" y="399"/>
                    </a:cubicBezTo>
                    <a:cubicBezTo>
                      <a:pt x="182" y="400"/>
                      <a:pt x="186" y="398"/>
                      <a:pt x="186" y="400"/>
                    </a:cubicBezTo>
                    <a:cubicBezTo>
                      <a:pt x="190" y="398"/>
                      <a:pt x="194" y="405"/>
                      <a:pt x="196" y="400"/>
                    </a:cubicBezTo>
                    <a:cubicBezTo>
                      <a:pt x="198" y="400"/>
                      <a:pt x="197" y="403"/>
                      <a:pt x="197" y="403"/>
                    </a:cubicBezTo>
                    <a:cubicBezTo>
                      <a:pt x="200" y="405"/>
                      <a:pt x="201" y="403"/>
                      <a:pt x="205" y="405"/>
                    </a:cubicBezTo>
                    <a:cubicBezTo>
                      <a:pt x="206" y="405"/>
                      <a:pt x="206" y="407"/>
                      <a:pt x="206" y="408"/>
                    </a:cubicBezTo>
                    <a:cubicBezTo>
                      <a:pt x="207" y="408"/>
                      <a:pt x="209" y="407"/>
                      <a:pt x="209" y="408"/>
                    </a:cubicBezTo>
                    <a:cubicBezTo>
                      <a:pt x="211" y="409"/>
                      <a:pt x="211" y="408"/>
                      <a:pt x="214" y="409"/>
                    </a:cubicBezTo>
                    <a:cubicBezTo>
                      <a:pt x="214" y="409"/>
                      <a:pt x="215" y="412"/>
                      <a:pt x="215" y="412"/>
                    </a:cubicBezTo>
                    <a:cubicBezTo>
                      <a:pt x="216" y="412"/>
                      <a:pt x="218" y="410"/>
                      <a:pt x="220" y="410"/>
                    </a:cubicBezTo>
                    <a:cubicBezTo>
                      <a:pt x="219" y="410"/>
                      <a:pt x="221" y="412"/>
                      <a:pt x="221" y="412"/>
                    </a:cubicBezTo>
                    <a:cubicBezTo>
                      <a:pt x="222" y="412"/>
                      <a:pt x="223" y="412"/>
                      <a:pt x="224" y="412"/>
                    </a:cubicBezTo>
                    <a:cubicBezTo>
                      <a:pt x="225" y="411"/>
                      <a:pt x="226" y="410"/>
                      <a:pt x="227" y="409"/>
                    </a:cubicBezTo>
                    <a:cubicBezTo>
                      <a:pt x="227" y="409"/>
                      <a:pt x="230" y="408"/>
                      <a:pt x="228" y="408"/>
                    </a:cubicBezTo>
                    <a:cubicBezTo>
                      <a:pt x="225" y="405"/>
                      <a:pt x="233" y="405"/>
                      <a:pt x="233" y="400"/>
                    </a:cubicBezTo>
                    <a:cubicBezTo>
                      <a:pt x="237" y="401"/>
                      <a:pt x="237" y="397"/>
                      <a:pt x="242" y="399"/>
                    </a:cubicBezTo>
                    <a:cubicBezTo>
                      <a:pt x="243" y="399"/>
                      <a:pt x="243" y="400"/>
                      <a:pt x="243" y="400"/>
                    </a:cubicBezTo>
                    <a:cubicBezTo>
                      <a:pt x="245" y="400"/>
                      <a:pt x="248" y="399"/>
                      <a:pt x="249" y="400"/>
                    </a:cubicBezTo>
                    <a:cubicBezTo>
                      <a:pt x="250" y="400"/>
                      <a:pt x="252" y="403"/>
                      <a:pt x="252" y="403"/>
                    </a:cubicBezTo>
                    <a:cubicBezTo>
                      <a:pt x="253" y="403"/>
                      <a:pt x="255" y="401"/>
                      <a:pt x="257" y="402"/>
                    </a:cubicBezTo>
                    <a:cubicBezTo>
                      <a:pt x="257" y="402"/>
                      <a:pt x="256" y="405"/>
                      <a:pt x="257" y="405"/>
                    </a:cubicBezTo>
                    <a:cubicBezTo>
                      <a:pt x="258" y="405"/>
                      <a:pt x="260" y="402"/>
                      <a:pt x="263" y="403"/>
                    </a:cubicBezTo>
                    <a:cubicBezTo>
                      <a:pt x="263" y="404"/>
                      <a:pt x="260" y="405"/>
                      <a:pt x="260" y="405"/>
                    </a:cubicBezTo>
                    <a:cubicBezTo>
                      <a:pt x="261" y="407"/>
                      <a:pt x="270" y="407"/>
                      <a:pt x="274" y="408"/>
                    </a:cubicBezTo>
                    <a:cubicBezTo>
                      <a:pt x="274" y="413"/>
                      <a:pt x="287" y="411"/>
                      <a:pt x="289" y="408"/>
                    </a:cubicBezTo>
                    <a:cubicBezTo>
                      <a:pt x="290" y="409"/>
                      <a:pt x="297" y="406"/>
                      <a:pt x="298" y="408"/>
                    </a:cubicBezTo>
                    <a:cubicBezTo>
                      <a:pt x="300" y="409"/>
                      <a:pt x="299" y="407"/>
                      <a:pt x="301" y="408"/>
                    </a:cubicBezTo>
                    <a:cubicBezTo>
                      <a:pt x="304" y="408"/>
                      <a:pt x="306" y="409"/>
                      <a:pt x="309" y="409"/>
                    </a:cubicBezTo>
                    <a:cubicBezTo>
                      <a:pt x="311" y="409"/>
                      <a:pt x="312" y="406"/>
                      <a:pt x="316" y="406"/>
                    </a:cubicBezTo>
                    <a:cubicBezTo>
                      <a:pt x="317" y="403"/>
                      <a:pt x="317" y="398"/>
                      <a:pt x="320" y="397"/>
                    </a:cubicBezTo>
                    <a:cubicBezTo>
                      <a:pt x="321" y="395"/>
                      <a:pt x="319" y="394"/>
                      <a:pt x="319" y="391"/>
                    </a:cubicBezTo>
                    <a:cubicBezTo>
                      <a:pt x="324" y="392"/>
                      <a:pt x="323" y="382"/>
                      <a:pt x="328" y="387"/>
                    </a:cubicBezTo>
                    <a:cubicBezTo>
                      <a:pt x="329" y="381"/>
                      <a:pt x="326" y="380"/>
                      <a:pt x="322" y="379"/>
                    </a:cubicBezTo>
                    <a:cubicBezTo>
                      <a:pt x="323" y="378"/>
                      <a:pt x="323" y="376"/>
                      <a:pt x="323" y="373"/>
                    </a:cubicBezTo>
                    <a:cubicBezTo>
                      <a:pt x="322" y="369"/>
                      <a:pt x="313" y="372"/>
                      <a:pt x="311" y="368"/>
                    </a:cubicBezTo>
                    <a:cubicBezTo>
                      <a:pt x="309" y="370"/>
                      <a:pt x="304" y="369"/>
                      <a:pt x="303" y="372"/>
                    </a:cubicBezTo>
                    <a:cubicBezTo>
                      <a:pt x="301" y="372"/>
                      <a:pt x="302" y="369"/>
                      <a:pt x="301" y="369"/>
                    </a:cubicBezTo>
                    <a:cubicBezTo>
                      <a:pt x="299" y="368"/>
                      <a:pt x="294" y="370"/>
                      <a:pt x="291" y="369"/>
                    </a:cubicBezTo>
                    <a:cubicBezTo>
                      <a:pt x="289" y="370"/>
                      <a:pt x="289" y="372"/>
                      <a:pt x="286" y="372"/>
                    </a:cubicBezTo>
                    <a:cubicBezTo>
                      <a:pt x="282" y="372"/>
                      <a:pt x="283" y="366"/>
                      <a:pt x="276" y="368"/>
                    </a:cubicBezTo>
                    <a:cubicBezTo>
                      <a:pt x="276" y="365"/>
                      <a:pt x="274" y="364"/>
                      <a:pt x="274" y="362"/>
                    </a:cubicBezTo>
                    <a:cubicBezTo>
                      <a:pt x="273" y="362"/>
                      <a:pt x="272" y="361"/>
                      <a:pt x="271" y="360"/>
                    </a:cubicBezTo>
                    <a:cubicBezTo>
                      <a:pt x="270" y="358"/>
                      <a:pt x="268" y="357"/>
                      <a:pt x="266" y="357"/>
                    </a:cubicBezTo>
                    <a:cubicBezTo>
                      <a:pt x="268" y="354"/>
                      <a:pt x="267" y="345"/>
                      <a:pt x="266" y="341"/>
                    </a:cubicBezTo>
                    <a:cubicBezTo>
                      <a:pt x="262" y="343"/>
                      <a:pt x="257" y="338"/>
                      <a:pt x="257" y="345"/>
                    </a:cubicBezTo>
                    <a:cubicBezTo>
                      <a:pt x="252" y="343"/>
                      <a:pt x="252" y="346"/>
                      <a:pt x="248" y="344"/>
                    </a:cubicBezTo>
                    <a:cubicBezTo>
                      <a:pt x="248" y="346"/>
                      <a:pt x="247" y="346"/>
                      <a:pt x="246" y="347"/>
                    </a:cubicBezTo>
                    <a:cubicBezTo>
                      <a:pt x="247" y="348"/>
                      <a:pt x="248" y="349"/>
                      <a:pt x="249" y="350"/>
                    </a:cubicBezTo>
                    <a:cubicBezTo>
                      <a:pt x="250" y="351"/>
                      <a:pt x="249" y="354"/>
                      <a:pt x="252" y="353"/>
                    </a:cubicBezTo>
                    <a:cubicBezTo>
                      <a:pt x="251" y="357"/>
                      <a:pt x="251" y="356"/>
                      <a:pt x="254" y="359"/>
                    </a:cubicBezTo>
                    <a:cubicBezTo>
                      <a:pt x="255" y="362"/>
                      <a:pt x="252" y="361"/>
                      <a:pt x="251" y="362"/>
                    </a:cubicBezTo>
                    <a:cubicBezTo>
                      <a:pt x="250" y="362"/>
                      <a:pt x="249" y="367"/>
                      <a:pt x="248" y="366"/>
                    </a:cubicBezTo>
                    <a:cubicBezTo>
                      <a:pt x="245" y="363"/>
                      <a:pt x="248" y="370"/>
                      <a:pt x="242" y="369"/>
                    </a:cubicBezTo>
                    <a:cubicBezTo>
                      <a:pt x="241" y="368"/>
                      <a:pt x="240" y="366"/>
                      <a:pt x="239" y="366"/>
                    </a:cubicBezTo>
                    <a:cubicBezTo>
                      <a:pt x="238" y="364"/>
                      <a:pt x="240" y="363"/>
                      <a:pt x="242" y="363"/>
                    </a:cubicBezTo>
                    <a:cubicBezTo>
                      <a:pt x="240" y="361"/>
                      <a:pt x="235" y="359"/>
                      <a:pt x="239" y="356"/>
                    </a:cubicBezTo>
                    <a:cubicBezTo>
                      <a:pt x="238" y="355"/>
                      <a:pt x="234" y="357"/>
                      <a:pt x="233" y="356"/>
                    </a:cubicBezTo>
                    <a:cubicBezTo>
                      <a:pt x="232" y="355"/>
                      <a:pt x="236" y="354"/>
                      <a:pt x="236" y="354"/>
                    </a:cubicBezTo>
                    <a:cubicBezTo>
                      <a:pt x="236" y="354"/>
                      <a:pt x="232" y="351"/>
                      <a:pt x="228" y="348"/>
                    </a:cubicBezTo>
                    <a:cubicBezTo>
                      <a:pt x="229" y="341"/>
                      <a:pt x="225" y="340"/>
                      <a:pt x="226" y="333"/>
                    </a:cubicBezTo>
                    <a:cubicBezTo>
                      <a:pt x="226" y="331"/>
                      <a:pt x="222" y="333"/>
                      <a:pt x="221" y="332"/>
                    </a:cubicBezTo>
                    <a:cubicBezTo>
                      <a:pt x="221" y="332"/>
                      <a:pt x="223" y="330"/>
                      <a:pt x="223" y="329"/>
                    </a:cubicBezTo>
                    <a:cubicBezTo>
                      <a:pt x="219" y="327"/>
                      <a:pt x="219" y="330"/>
                      <a:pt x="217" y="328"/>
                    </a:cubicBezTo>
                    <a:cubicBezTo>
                      <a:pt x="216" y="327"/>
                      <a:pt x="218" y="325"/>
                      <a:pt x="218" y="325"/>
                    </a:cubicBezTo>
                    <a:cubicBezTo>
                      <a:pt x="218" y="323"/>
                      <a:pt x="216" y="326"/>
                      <a:pt x="217" y="326"/>
                    </a:cubicBezTo>
                    <a:cubicBezTo>
                      <a:pt x="215" y="326"/>
                      <a:pt x="215" y="324"/>
                      <a:pt x="215" y="323"/>
                    </a:cubicBezTo>
                    <a:cubicBezTo>
                      <a:pt x="209" y="324"/>
                      <a:pt x="209" y="319"/>
                      <a:pt x="203" y="320"/>
                    </a:cubicBezTo>
                    <a:cubicBezTo>
                      <a:pt x="203" y="318"/>
                      <a:pt x="201" y="318"/>
                      <a:pt x="200" y="317"/>
                    </a:cubicBezTo>
                    <a:cubicBezTo>
                      <a:pt x="200" y="317"/>
                      <a:pt x="201" y="315"/>
                      <a:pt x="200" y="314"/>
                    </a:cubicBezTo>
                    <a:cubicBezTo>
                      <a:pt x="200" y="314"/>
                      <a:pt x="198" y="315"/>
                      <a:pt x="197" y="314"/>
                    </a:cubicBezTo>
                    <a:cubicBezTo>
                      <a:pt x="197" y="314"/>
                      <a:pt x="197" y="308"/>
                      <a:pt x="196" y="310"/>
                    </a:cubicBezTo>
                    <a:cubicBezTo>
                      <a:pt x="195" y="311"/>
                      <a:pt x="194" y="310"/>
                      <a:pt x="193" y="308"/>
                    </a:cubicBezTo>
                    <a:cubicBezTo>
                      <a:pt x="192" y="308"/>
                      <a:pt x="191" y="307"/>
                      <a:pt x="191" y="305"/>
                    </a:cubicBezTo>
                    <a:cubicBezTo>
                      <a:pt x="186" y="305"/>
                      <a:pt x="187" y="307"/>
                      <a:pt x="183" y="305"/>
                    </a:cubicBezTo>
                    <a:cubicBezTo>
                      <a:pt x="181" y="306"/>
                      <a:pt x="182" y="308"/>
                      <a:pt x="180" y="308"/>
                    </a:cubicBezTo>
                    <a:cubicBezTo>
                      <a:pt x="178" y="312"/>
                      <a:pt x="182" y="311"/>
                      <a:pt x="183" y="314"/>
                    </a:cubicBezTo>
                    <a:cubicBezTo>
                      <a:pt x="183" y="315"/>
                      <a:pt x="185" y="318"/>
                      <a:pt x="186" y="319"/>
                    </a:cubicBezTo>
                    <a:cubicBezTo>
                      <a:pt x="186" y="319"/>
                      <a:pt x="187" y="320"/>
                      <a:pt x="188" y="320"/>
                    </a:cubicBezTo>
                    <a:cubicBezTo>
                      <a:pt x="186" y="325"/>
                      <a:pt x="191" y="324"/>
                      <a:pt x="193" y="326"/>
                    </a:cubicBezTo>
                    <a:cubicBezTo>
                      <a:pt x="193" y="326"/>
                      <a:pt x="194" y="332"/>
                      <a:pt x="196" y="330"/>
                    </a:cubicBezTo>
                    <a:cubicBezTo>
                      <a:pt x="198" y="328"/>
                      <a:pt x="196" y="331"/>
                      <a:pt x="197" y="332"/>
                    </a:cubicBezTo>
                    <a:cubicBezTo>
                      <a:pt x="199" y="333"/>
                      <a:pt x="202" y="332"/>
                      <a:pt x="203" y="336"/>
                    </a:cubicBezTo>
                    <a:cubicBezTo>
                      <a:pt x="205" y="335"/>
                      <a:pt x="206" y="338"/>
                      <a:pt x="206" y="338"/>
                    </a:cubicBezTo>
                    <a:cubicBezTo>
                      <a:pt x="207" y="338"/>
                      <a:pt x="208" y="337"/>
                      <a:pt x="208" y="336"/>
                    </a:cubicBezTo>
                    <a:cubicBezTo>
                      <a:pt x="209" y="337"/>
                      <a:pt x="210" y="341"/>
                      <a:pt x="211" y="338"/>
                    </a:cubicBezTo>
                    <a:cubicBezTo>
                      <a:pt x="214" y="337"/>
                      <a:pt x="210" y="345"/>
                      <a:pt x="215" y="342"/>
                    </a:cubicBezTo>
                    <a:cubicBezTo>
                      <a:pt x="215" y="346"/>
                      <a:pt x="209" y="343"/>
                      <a:pt x="206" y="344"/>
                    </a:cubicBezTo>
                    <a:cubicBezTo>
                      <a:pt x="207" y="345"/>
                      <a:pt x="209" y="345"/>
                      <a:pt x="209" y="347"/>
                    </a:cubicBezTo>
                    <a:cubicBezTo>
                      <a:pt x="210" y="350"/>
                      <a:pt x="207" y="354"/>
                      <a:pt x="209" y="354"/>
                    </a:cubicBezTo>
                    <a:cubicBezTo>
                      <a:pt x="208" y="356"/>
                      <a:pt x="204" y="356"/>
                      <a:pt x="202" y="357"/>
                    </a:cubicBezTo>
                    <a:cubicBezTo>
                      <a:pt x="204" y="356"/>
                      <a:pt x="202" y="351"/>
                      <a:pt x="205" y="351"/>
                    </a:cubicBezTo>
                    <a:cubicBezTo>
                      <a:pt x="203" y="350"/>
                      <a:pt x="204" y="347"/>
                      <a:pt x="202" y="347"/>
                    </a:cubicBezTo>
                    <a:cubicBezTo>
                      <a:pt x="200" y="347"/>
                      <a:pt x="203" y="345"/>
                      <a:pt x="199" y="342"/>
                    </a:cubicBezTo>
                    <a:cubicBezTo>
                      <a:pt x="197" y="341"/>
                      <a:pt x="194" y="342"/>
                      <a:pt x="194" y="338"/>
                    </a:cubicBezTo>
                    <a:cubicBezTo>
                      <a:pt x="188" y="339"/>
                      <a:pt x="187" y="335"/>
                      <a:pt x="183" y="335"/>
                    </a:cubicBezTo>
                    <a:cubicBezTo>
                      <a:pt x="182" y="331"/>
                      <a:pt x="179" y="330"/>
                      <a:pt x="177" y="326"/>
                    </a:cubicBezTo>
                    <a:cubicBezTo>
                      <a:pt x="176" y="325"/>
                      <a:pt x="175" y="326"/>
                      <a:pt x="175" y="325"/>
                    </a:cubicBezTo>
                    <a:cubicBezTo>
                      <a:pt x="175" y="323"/>
                      <a:pt x="173" y="324"/>
                      <a:pt x="172" y="323"/>
                    </a:cubicBezTo>
                    <a:cubicBezTo>
                      <a:pt x="172" y="323"/>
                      <a:pt x="173" y="320"/>
                      <a:pt x="172" y="320"/>
                    </a:cubicBezTo>
                    <a:cubicBezTo>
                      <a:pt x="171" y="319"/>
                      <a:pt x="168" y="321"/>
                      <a:pt x="166" y="320"/>
                    </a:cubicBezTo>
                    <a:cubicBezTo>
                      <a:pt x="165" y="320"/>
                      <a:pt x="169" y="318"/>
                      <a:pt x="169" y="319"/>
                    </a:cubicBezTo>
                    <a:cubicBezTo>
                      <a:pt x="167" y="315"/>
                      <a:pt x="159" y="315"/>
                      <a:pt x="154" y="317"/>
                    </a:cubicBezTo>
                    <a:cubicBezTo>
                      <a:pt x="154" y="318"/>
                      <a:pt x="157" y="319"/>
                      <a:pt x="157" y="319"/>
                    </a:cubicBezTo>
                    <a:cubicBezTo>
                      <a:pt x="156" y="321"/>
                      <a:pt x="155" y="319"/>
                      <a:pt x="153" y="320"/>
                    </a:cubicBezTo>
                    <a:cubicBezTo>
                      <a:pt x="150" y="322"/>
                      <a:pt x="150" y="327"/>
                      <a:pt x="147" y="326"/>
                    </a:cubicBezTo>
                    <a:cubicBezTo>
                      <a:pt x="141" y="326"/>
                      <a:pt x="140" y="321"/>
                      <a:pt x="132" y="322"/>
                    </a:cubicBezTo>
                    <a:cubicBezTo>
                      <a:pt x="130" y="322"/>
                      <a:pt x="131" y="326"/>
                      <a:pt x="126" y="325"/>
                    </a:cubicBezTo>
                    <a:cubicBezTo>
                      <a:pt x="126" y="328"/>
                      <a:pt x="126" y="331"/>
                      <a:pt x="126" y="335"/>
                    </a:cubicBezTo>
                    <a:cubicBezTo>
                      <a:pt x="122" y="337"/>
                      <a:pt x="112" y="335"/>
                      <a:pt x="114" y="344"/>
                    </a:cubicBezTo>
                    <a:cubicBezTo>
                      <a:pt x="105" y="342"/>
                      <a:pt x="113" y="350"/>
                      <a:pt x="104" y="350"/>
                    </a:cubicBezTo>
                    <a:cubicBezTo>
                      <a:pt x="104" y="352"/>
                      <a:pt x="109" y="355"/>
                      <a:pt x="105" y="356"/>
                    </a:cubicBezTo>
                    <a:cubicBezTo>
                      <a:pt x="105" y="361"/>
                      <a:pt x="103" y="356"/>
                      <a:pt x="100" y="360"/>
                    </a:cubicBezTo>
                    <a:cubicBezTo>
                      <a:pt x="99" y="362"/>
                      <a:pt x="100" y="363"/>
                      <a:pt x="101" y="363"/>
                    </a:cubicBezTo>
                    <a:cubicBezTo>
                      <a:pt x="101" y="366"/>
                      <a:pt x="96" y="364"/>
                      <a:pt x="94" y="365"/>
                    </a:cubicBezTo>
                    <a:cubicBezTo>
                      <a:pt x="92" y="365"/>
                      <a:pt x="92" y="368"/>
                      <a:pt x="91" y="369"/>
                    </a:cubicBezTo>
                    <a:cubicBezTo>
                      <a:pt x="86" y="371"/>
                      <a:pt x="79" y="368"/>
                      <a:pt x="74" y="373"/>
                    </a:cubicBezTo>
                    <a:cubicBezTo>
                      <a:pt x="72" y="372"/>
                      <a:pt x="71" y="370"/>
                      <a:pt x="70" y="368"/>
                    </a:cubicBezTo>
                    <a:cubicBezTo>
                      <a:pt x="63" y="366"/>
                      <a:pt x="56" y="369"/>
                      <a:pt x="54" y="368"/>
                    </a:cubicBezTo>
                    <a:cubicBezTo>
                      <a:pt x="55" y="362"/>
                      <a:pt x="57" y="356"/>
                      <a:pt x="52" y="353"/>
                    </a:cubicBezTo>
                    <a:cubicBezTo>
                      <a:pt x="51" y="350"/>
                      <a:pt x="54" y="349"/>
                      <a:pt x="55" y="347"/>
                    </a:cubicBezTo>
                    <a:cubicBezTo>
                      <a:pt x="56" y="343"/>
                      <a:pt x="54" y="338"/>
                      <a:pt x="57" y="335"/>
                    </a:cubicBezTo>
                    <a:cubicBezTo>
                      <a:pt x="55" y="332"/>
                      <a:pt x="56" y="327"/>
                      <a:pt x="52" y="326"/>
                    </a:cubicBezTo>
                    <a:cubicBezTo>
                      <a:pt x="53" y="325"/>
                      <a:pt x="56" y="324"/>
                      <a:pt x="55" y="322"/>
                    </a:cubicBezTo>
                    <a:cubicBezTo>
                      <a:pt x="59" y="323"/>
                      <a:pt x="68" y="319"/>
                      <a:pt x="67" y="325"/>
                    </a:cubicBezTo>
                    <a:cubicBezTo>
                      <a:pt x="71" y="322"/>
                      <a:pt x="85" y="328"/>
                      <a:pt x="88" y="325"/>
                    </a:cubicBezTo>
                    <a:cubicBezTo>
                      <a:pt x="89" y="323"/>
                      <a:pt x="89" y="324"/>
                      <a:pt x="91" y="325"/>
                    </a:cubicBezTo>
                    <a:cubicBezTo>
                      <a:pt x="90" y="324"/>
                      <a:pt x="91" y="322"/>
                      <a:pt x="92" y="323"/>
                    </a:cubicBezTo>
                    <a:cubicBezTo>
                      <a:pt x="92" y="323"/>
                      <a:pt x="92" y="325"/>
                      <a:pt x="92" y="325"/>
                    </a:cubicBezTo>
                    <a:cubicBezTo>
                      <a:pt x="96" y="323"/>
                      <a:pt x="98" y="322"/>
                      <a:pt x="100" y="317"/>
                    </a:cubicBezTo>
                    <a:cubicBezTo>
                      <a:pt x="100" y="316"/>
                      <a:pt x="103" y="308"/>
                      <a:pt x="100" y="304"/>
                    </a:cubicBezTo>
                    <a:cubicBezTo>
                      <a:pt x="98" y="302"/>
                      <a:pt x="101" y="302"/>
                      <a:pt x="98" y="298"/>
                    </a:cubicBezTo>
                    <a:cubicBezTo>
                      <a:pt x="98" y="296"/>
                      <a:pt x="95" y="297"/>
                      <a:pt x="94" y="296"/>
                    </a:cubicBezTo>
                    <a:cubicBezTo>
                      <a:pt x="94" y="295"/>
                      <a:pt x="95" y="294"/>
                      <a:pt x="95" y="292"/>
                    </a:cubicBezTo>
                    <a:cubicBezTo>
                      <a:pt x="94" y="291"/>
                      <a:pt x="92" y="293"/>
                      <a:pt x="92" y="293"/>
                    </a:cubicBezTo>
                    <a:cubicBezTo>
                      <a:pt x="90" y="293"/>
                      <a:pt x="92" y="291"/>
                      <a:pt x="91" y="290"/>
                    </a:cubicBezTo>
                    <a:cubicBezTo>
                      <a:pt x="90" y="290"/>
                      <a:pt x="85" y="290"/>
                      <a:pt x="83" y="289"/>
                    </a:cubicBezTo>
                    <a:cubicBezTo>
                      <a:pt x="83" y="289"/>
                      <a:pt x="83" y="288"/>
                      <a:pt x="82" y="288"/>
                    </a:cubicBezTo>
                    <a:cubicBezTo>
                      <a:pt x="80" y="287"/>
                      <a:pt x="79" y="287"/>
                      <a:pt x="79" y="286"/>
                    </a:cubicBezTo>
                    <a:cubicBezTo>
                      <a:pt x="78" y="282"/>
                      <a:pt x="82" y="284"/>
                      <a:pt x="82" y="285"/>
                    </a:cubicBezTo>
                    <a:cubicBezTo>
                      <a:pt x="86" y="283"/>
                      <a:pt x="89" y="280"/>
                      <a:pt x="98" y="282"/>
                    </a:cubicBezTo>
                    <a:cubicBezTo>
                      <a:pt x="99" y="279"/>
                      <a:pt x="97" y="279"/>
                      <a:pt x="95" y="279"/>
                    </a:cubicBezTo>
                    <a:cubicBezTo>
                      <a:pt x="97" y="274"/>
                      <a:pt x="102" y="279"/>
                      <a:pt x="104" y="279"/>
                    </a:cubicBezTo>
                    <a:cubicBezTo>
                      <a:pt x="105" y="279"/>
                      <a:pt x="108" y="275"/>
                      <a:pt x="108" y="279"/>
                    </a:cubicBezTo>
                    <a:cubicBezTo>
                      <a:pt x="112" y="276"/>
                      <a:pt x="112" y="271"/>
                      <a:pt x="117" y="271"/>
                    </a:cubicBezTo>
                    <a:cubicBezTo>
                      <a:pt x="115" y="266"/>
                      <a:pt x="121" y="268"/>
                      <a:pt x="120" y="264"/>
                    </a:cubicBezTo>
                    <a:cubicBezTo>
                      <a:pt x="123" y="264"/>
                      <a:pt x="126" y="264"/>
                      <a:pt x="129" y="264"/>
                    </a:cubicBezTo>
                    <a:cubicBezTo>
                      <a:pt x="129" y="262"/>
                      <a:pt x="127" y="263"/>
                      <a:pt x="126" y="262"/>
                    </a:cubicBezTo>
                    <a:cubicBezTo>
                      <a:pt x="127" y="260"/>
                      <a:pt x="131" y="261"/>
                      <a:pt x="129" y="256"/>
                    </a:cubicBezTo>
                    <a:cubicBezTo>
                      <a:pt x="133" y="256"/>
                      <a:pt x="132" y="259"/>
                      <a:pt x="135" y="256"/>
                    </a:cubicBezTo>
                    <a:cubicBezTo>
                      <a:pt x="132" y="249"/>
                      <a:pt x="138" y="252"/>
                      <a:pt x="138" y="245"/>
                    </a:cubicBezTo>
                    <a:cubicBezTo>
                      <a:pt x="140" y="244"/>
                      <a:pt x="142" y="245"/>
                      <a:pt x="144" y="245"/>
                    </a:cubicBezTo>
                    <a:cubicBezTo>
                      <a:pt x="146" y="244"/>
                      <a:pt x="146" y="242"/>
                      <a:pt x="147" y="242"/>
                    </a:cubicBezTo>
                    <a:cubicBezTo>
                      <a:pt x="149" y="241"/>
                      <a:pt x="148" y="243"/>
                      <a:pt x="148" y="243"/>
                    </a:cubicBezTo>
                    <a:cubicBezTo>
                      <a:pt x="150" y="243"/>
                      <a:pt x="149" y="242"/>
                      <a:pt x="150" y="242"/>
                    </a:cubicBezTo>
                    <a:cubicBezTo>
                      <a:pt x="152" y="241"/>
                      <a:pt x="154" y="242"/>
                      <a:pt x="156" y="242"/>
                    </a:cubicBezTo>
                    <a:cubicBezTo>
                      <a:pt x="158" y="241"/>
                      <a:pt x="158" y="237"/>
                      <a:pt x="162" y="239"/>
                    </a:cubicBezTo>
                    <a:cubicBezTo>
                      <a:pt x="161" y="235"/>
                      <a:pt x="157" y="236"/>
                      <a:pt x="157" y="231"/>
                    </a:cubicBezTo>
                    <a:cubicBezTo>
                      <a:pt x="161" y="230"/>
                      <a:pt x="159" y="229"/>
                      <a:pt x="159" y="224"/>
                    </a:cubicBezTo>
                    <a:cubicBezTo>
                      <a:pt x="159" y="220"/>
                      <a:pt x="161" y="217"/>
                      <a:pt x="160" y="213"/>
                    </a:cubicBezTo>
                    <a:cubicBezTo>
                      <a:pt x="162" y="213"/>
                      <a:pt x="164" y="213"/>
                      <a:pt x="166" y="213"/>
                    </a:cubicBezTo>
                    <a:cubicBezTo>
                      <a:pt x="170" y="213"/>
                      <a:pt x="163" y="209"/>
                      <a:pt x="169" y="210"/>
                    </a:cubicBezTo>
                    <a:cubicBezTo>
                      <a:pt x="169" y="212"/>
                      <a:pt x="171" y="212"/>
                      <a:pt x="172" y="212"/>
                    </a:cubicBezTo>
                    <a:cubicBezTo>
                      <a:pt x="170" y="215"/>
                      <a:pt x="170" y="212"/>
                      <a:pt x="171" y="216"/>
                    </a:cubicBezTo>
                    <a:cubicBezTo>
                      <a:pt x="171" y="219"/>
                      <a:pt x="170" y="221"/>
                      <a:pt x="174" y="221"/>
                    </a:cubicBezTo>
                    <a:cubicBezTo>
                      <a:pt x="174" y="223"/>
                      <a:pt x="174" y="225"/>
                      <a:pt x="172" y="225"/>
                    </a:cubicBezTo>
                    <a:cubicBezTo>
                      <a:pt x="172" y="228"/>
                      <a:pt x="178" y="223"/>
                      <a:pt x="181" y="227"/>
                    </a:cubicBezTo>
                    <a:cubicBezTo>
                      <a:pt x="180" y="231"/>
                      <a:pt x="171" y="228"/>
                      <a:pt x="171" y="233"/>
                    </a:cubicBezTo>
                    <a:cubicBezTo>
                      <a:pt x="169" y="236"/>
                      <a:pt x="174" y="236"/>
                      <a:pt x="175" y="237"/>
                    </a:cubicBezTo>
                    <a:cubicBezTo>
                      <a:pt x="176" y="238"/>
                      <a:pt x="177" y="241"/>
                      <a:pt x="180" y="240"/>
                    </a:cubicBezTo>
                    <a:cubicBezTo>
                      <a:pt x="178" y="237"/>
                      <a:pt x="174" y="238"/>
                      <a:pt x="181" y="237"/>
                    </a:cubicBezTo>
                    <a:cubicBezTo>
                      <a:pt x="183" y="237"/>
                      <a:pt x="185" y="237"/>
                      <a:pt x="187" y="237"/>
                    </a:cubicBezTo>
                    <a:cubicBezTo>
                      <a:pt x="190" y="237"/>
                      <a:pt x="190" y="239"/>
                      <a:pt x="193" y="239"/>
                    </a:cubicBezTo>
                    <a:cubicBezTo>
                      <a:pt x="197" y="239"/>
                      <a:pt x="198" y="236"/>
                      <a:pt x="202" y="237"/>
                    </a:cubicBezTo>
                    <a:cubicBezTo>
                      <a:pt x="202" y="237"/>
                      <a:pt x="207" y="240"/>
                      <a:pt x="209" y="237"/>
                    </a:cubicBezTo>
                    <a:cubicBezTo>
                      <a:pt x="209" y="237"/>
                      <a:pt x="209" y="236"/>
                      <a:pt x="209" y="236"/>
                    </a:cubicBezTo>
                    <a:cubicBezTo>
                      <a:pt x="213" y="234"/>
                      <a:pt x="218" y="236"/>
                      <a:pt x="220" y="233"/>
                    </a:cubicBezTo>
                    <a:cubicBezTo>
                      <a:pt x="225" y="239"/>
                      <a:pt x="229" y="227"/>
                      <a:pt x="233" y="231"/>
                    </a:cubicBezTo>
                    <a:cubicBezTo>
                      <a:pt x="233" y="229"/>
                      <a:pt x="233" y="227"/>
                      <a:pt x="233" y="225"/>
                    </a:cubicBezTo>
                    <a:cubicBezTo>
                      <a:pt x="236" y="226"/>
                      <a:pt x="235" y="224"/>
                      <a:pt x="236" y="222"/>
                    </a:cubicBezTo>
                    <a:cubicBezTo>
                      <a:pt x="236" y="222"/>
                      <a:pt x="237" y="218"/>
                      <a:pt x="237" y="218"/>
                    </a:cubicBezTo>
                    <a:cubicBezTo>
                      <a:pt x="239" y="217"/>
                      <a:pt x="237" y="216"/>
                      <a:pt x="237" y="213"/>
                    </a:cubicBezTo>
                    <a:cubicBezTo>
                      <a:pt x="241" y="214"/>
                      <a:pt x="243" y="213"/>
                      <a:pt x="243" y="210"/>
                    </a:cubicBezTo>
                    <a:cubicBezTo>
                      <a:pt x="245" y="210"/>
                      <a:pt x="244" y="212"/>
                      <a:pt x="245" y="213"/>
                    </a:cubicBezTo>
                    <a:cubicBezTo>
                      <a:pt x="246" y="212"/>
                      <a:pt x="248" y="212"/>
                      <a:pt x="251" y="212"/>
                    </a:cubicBezTo>
                    <a:cubicBezTo>
                      <a:pt x="252" y="212"/>
                      <a:pt x="252" y="209"/>
                      <a:pt x="254" y="209"/>
                    </a:cubicBezTo>
                    <a:cubicBezTo>
                      <a:pt x="254" y="206"/>
                      <a:pt x="253" y="203"/>
                      <a:pt x="251" y="203"/>
                    </a:cubicBezTo>
                    <a:cubicBezTo>
                      <a:pt x="252" y="202"/>
                      <a:pt x="252" y="200"/>
                      <a:pt x="252" y="197"/>
                    </a:cubicBezTo>
                    <a:cubicBezTo>
                      <a:pt x="255" y="198"/>
                      <a:pt x="257" y="197"/>
                      <a:pt x="257" y="194"/>
                    </a:cubicBezTo>
                    <a:cubicBezTo>
                      <a:pt x="260" y="198"/>
                      <a:pt x="261" y="192"/>
                      <a:pt x="267" y="194"/>
                    </a:cubicBezTo>
                    <a:cubicBezTo>
                      <a:pt x="268" y="194"/>
                      <a:pt x="269" y="196"/>
                      <a:pt x="268" y="196"/>
                    </a:cubicBezTo>
                    <a:cubicBezTo>
                      <a:pt x="270" y="196"/>
                      <a:pt x="270" y="194"/>
                      <a:pt x="271" y="194"/>
                    </a:cubicBezTo>
                    <a:cubicBezTo>
                      <a:pt x="273" y="194"/>
                      <a:pt x="275" y="196"/>
                      <a:pt x="274" y="196"/>
                    </a:cubicBezTo>
                    <a:cubicBezTo>
                      <a:pt x="276" y="195"/>
                      <a:pt x="275" y="194"/>
                      <a:pt x="276" y="193"/>
                    </a:cubicBezTo>
                    <a:cubicBezTo>
                      <a:pt x="277" y="192"/>
                      <a:pt x="278" y="193"/>
                      <a:pt x="279" y="193"/>
                    </a:cubicBezTo>
                    <a:cubicBezTo>
                      <a:pt x="281" y="191"/>
                      <a:pt x="281" y="188"/>
                      <a:pt x="285" y="190"/>
                    </a:cubicBezTo>
                    <a:cubicBezTo>
                      <a:pt x="283" y="188"/>
                      <a:pt x="284" y="182"/>
                      <a:pt x="280" y="182"/>
                    </a:cubicBezTo>
                    <a:cubicBezTo>
                      <a:pt x="277" y="180"/>
                      <a:pt x="278" y="185"/>
                      <a:pt x="277" y="185"/>
                    </a:cubicBezTo>
                    <a:cubicBezTo>
                      <a:pt x="276" y="186"/>
                      <a:pt x="276" y="184"/>
                      <a:pt x="274" y="184"/>
                    </a:cubicBezTo>
                    <a:cubicBezTo>
                      <a:pt x="274" y="184"/>
                      <a:pt x="273" y="185"/>
                      <a:pt x="273" y="185"/>
                    </a:cubicBezTo>
                    <a:cubicBezTo>
                      <a:pt x="272" y="185"/>
                      <a:pt x="271" y="184"/>
                      <a:pt x="270" y="184"/>
                    </a:cubicBezTo>
                    <a:cubicBezTo>
                      <a:pt x="268" y="184"/>
                      <a:pt x="266" y="186"/>
                      <a:pt x="263" y="185"/>
                    </a:cubicBezTo>
                    <a:cubicBezTo>
                      <a:pt x="261" y="185"/>
                      <a:pt x="261" y="187"/>
                      <a:pt x="261" y="188"/>
                    </a:cubicBezTo>
                    <a:cubicBezTo>
                      <a:pt x="255" y="187"/>
                      <a:pt x="248" y="189"/>
                      <a:pt x="243" y="187"/>
                    </a:cubicBezTo>
                    <a:cubicBezTo>
                      <a:pt x="243" y="187"/>
                      <a:pt x="244" y="184"/>
                      <a:pt x="243" y="184"/>
                    </a:cubicBezTo>
                    <a:cubicBezTo>
                      <a:pt x="242" y="182"/>
                      <a:pt x="238" y="184"/>
                      <a:pt x="237" y="182"/>
                    </a:cubicBezTo>
                    <a:cubicBezTo>
                      <a:pt x="241" y="174"/>
                      <a:pt x="239" y="169"/>
                      <a:pt x="237" y="160"/>
                    </a:cubicBezTo>
                    <a:cubicBezTo>
                      <a:pt x="241" y="160"/>
                      <a:pt x="247" y="154"/>
                      <a:pt x="249" y="157"/>
                    </a:cubicBezTo>
                    <a:cubicBezTo>
                      <a:pt x="251" y="156"/>
                      <a:pt x="249" y="155"/>
                      <a:pt x="251" y="151"/>
                    </a:cubicBezTo>
                    <a:cubicBezTo>
                      <a:pt x="255" y="151"/>
                      <a:pt x="256" y="143"/>
                      <a:pt x="257" y="141"/>
                    </a:cubicBezTo>
                    <a:cubicBezTo>
                      <a:pt x="257" y="141"/>
                      <a:pt x="260" y="141"/>
                      <a:pt x="260" y="141"/>
                    </a:cubicBezTo>
                    <a:cubicBezTo>
                      <a:pt x="260" y="138"/>
                      <a:pt x="254" y="137"/>
                      <a:pt x="257" y="133"/>
                    </a:cubicBezTo>
                    <a:cubicBezTo>
                      <a:pt x="255" y="135"/>
                      <a:pt x="251" y="133"/>
                      <a:pt x="248" y="133"/>
                    </a:cubicBezTo>
                    <a:cubicBezTo>
                      <a:pt x="244" y="134"/>
                      <a:pt x="241" y="137"/>
                      <a:pt x="237" y="136"/>
                    </a:cubicBezTo>
                    <a:cubicBezTo>
                      <a:pt x="235" y="134"/>
                      <a:pt x="235" y="145"/>
                      <a:pt x="236" y="142"/>
                    </a:cubicBezTo>
                    <a:cubicBezTo>
                      <a:pt x="235" y="145"/>
                      <a:pt x="234" y="141"/>
                      <a:pt x="233" y="142"/>
                    </a:cubicBezTo>
                    <a:cubicBezTo>
                      <a:pt x="232" y="144"/>
                      <a:pt x="234" y="147"/>
                      <a:pt x="233" y="148"/>
                    </a:cubicBezTo>
                    <a:cubicBezTo>
                      <a:pt x="233" y="149"/>
                      <a:pt x="229" y="152"/>
                      <a:pt x="227" y="154"/>
                    </a:cubicBezTo>
                    <a:cubicBezTo>
                      <a:pt x="223" y="159"/>
                      <a:pt x="223" y="162"/>
                      <a:pt x="217" y="162"/>
                    </a:cubicBezTo>
                    <a:cubicBezTo>
                      <a:pt x="216" y="164"/>
                      <a:pt x="219" y="166"/>
                      <a:pt x="217" y="166"/>
                    </a:cubicBezTo>
                    <a:cubicBezTo>
                      <a:pt x="215" y="166"/>
                      <a:pt x="216" y="168"/>
                      <a:pt x="215" y="169"/>
                    </a:cubicBezTo>
                    <a:cubicBezTo>
                      <a:pt x="215" y="169"/>
                      <a:pt x="213" y="168"/>
                      <a:pt x="212" y="169"/>
                    </a:cubicBezTo>
                    <a:cubicBezTo>
                      <a:pt x="212" y="169"/>
                      <a:pt x="213" y="171"/>
                      <a:pt x="212" y="172"/>
                    </a:cubicBezTo>
                    <a:cubicBezTo>
                      <a:pt x="212" y="172"/>
                      <a:pt x="211" y="172"/>
                      <a:pt x="211" y="172"/>
                    </a:cubicBezTo>
                    <a:cubicBezTo>
                      <a:pt x="210" y="174"/>
                      <a:pt x="212" y="178"/>
                      <a:pt x="209" y="178"/>
                    </a:cubicBezTo>
                    <a:cubicBezTo>
                      <a:pt x="210" y="179"/>
                      <a:pt x="213" y="180"/>
                      <a:pt x="211" y="181"/>
                    </a:cubicBezTo>
                    <a:cubicBezTo>
                      <a:pt x="213" y="183"/>
                      <a:pt x="214" y="185"/>
                      <a:pt x="218" y="185"/>
                    </a:cubicBezTo>
                    <a:cubicBezTo>
                      <a:pt x="218" y="188"/>
                      <a:pt x="219" y="189"/>
                      <a:pt x="221" y="190"/>
                    </a:cubicBezTo>
                    <a:cubicBezTo>
                      <a:pt x="220" y="191"/>
                      <a:pt x="219" y="191"/>
                      <a:pt x="218" y="193"/>
                    </a:cubicBezTo>
                    <a:cubicBezTo>
                      <a:pt x="217" y="194"/>
                      <a:pt x="218" y="196"/>
                      <a:pt x="217" y="197"/>
                    </a:cubicBezTo>
                    <a:cubicBezTo>
                      <a:pt x="215" y="198"/>
                      <a:pt x="213" y="199"/>
                      <a:pt x="211" y="199"/>
                    </a:cubicBezTo>
                    <a:cubicBezTo>
                      <a:pt x="210" y="205"/>
                      <a:pt x="205" y="207"/>
                      <a:pt x="206" y="215"/>
                    </a:cubicBezTo>
                    <a:cubicBezTo>
                      <a:pt x="201" y="213"/>
                      <a:pt x="201" y="222"/>
                      <a:pt x="197" y="222"/>
                    </a:cubicBezTo>
                    <a:cubicBezTo>
                      <a:pt x="197" y="222"/>
                      <a:pt x="196" y="222"/>
                      <a:pt x="196" y="222"/>
                    </a:cubicBezTo>
                    <a:cubicBezTo>
                      <a:pt x="194" y="223"/>
                      <a:pt x="195" y="225"/>
                      <a:pt x="194" y="225"/>
                    </a:cubicBezTo>
                    <a:cubicBezTo>
                      <a:pt x="192" y="226"/>
                      <a:pt x="189" y="223"/>
                      <a:pt x="187" y="227"/>
                    </a:cubicBezTo>
                    <a:cubicBezTo>
                      <a:pt x="184" y="227"/>
                      <a:pt x="186" y="220"/>
                      <a:pt x="186" y="218"/>
                    </a:cubicBezTo>
                    <a:cubicBezTo>
                      <a:pt x="184" y="217"/>
                      <a:pt x="185" y="214"/>
                      <a:pt x="183" y="213"/>
                    </a:cubicBezTo>
                    <a:cubicBezTo>
                      <a:pt x="179" y="213"/>
                      <a:pt x="184" y="209"/>
                      <a:pt x="178" y="209"/>
                    </a:cubicBezTo>
                    <a:cubicBezTo>
                      <a:pt x="181" y="206"/>
                      <a:pt x="175" y="204"/>
                      <a:pt x="175" y="203"/>
                    </a:cubicBezTo>
                    <a:cubicBezTo>
                      <a:pt x="175" y="202"/>
                      <a:pt x="177" y="201"/>
                      <a:pt x="177" y="200"/>
                    </a:cubicBezTo>
                    <a:cubicBezTo>
                      <a:pt x="176" y="196"/>
                      <a:pt x="173" y="194"/>
                      <a:pt x="169" y="191"/>
                    </a:cubicBezTo>
                    <a:cubicBezTo>
                      <a:pt x="165" y="193"/>
                      <a:pt x="166" y="200"/>
                      <a:pt x="159" y="199"/>
                    </a:cubicBezTo>
                    <a:cubicBezTo>
                      <a:pt x="159" y="200"/>
                      <a:pt x="161" y="200"/>
                      <a:pt x="162" y="200"/>
                    </a:cubicBezTo>
                    <a:cubicBezTo>
                      <a:pt x="162" y="201"/>
                      <a:pt x="160" y="201"/>
                      <a:pt x="159" y="202"/>
                    </a:cubicBezTo>
                    <a:cubicBezTo>
                      <a:pt x="156" y="202"/>
                      <a:pt x="158" y="206"/>
                      <a:pt x="154" y="206"/>
                    </a:cubicBezTo>
                    <a:cubicBezTo>
                      <a:pt x="147" y="207"/>
                      <a:pt x="149" y="200"/>
                      <a:pt x="143" y="202"/>
                    </a:cubicBezTo>
                    <a:cubicBezTo>
                      <a:pt x="143" y="200"/>
                      <a:pt x="144" y="200"/>
                      <a:pt x="145" y="200"/>
                    </a:cubicBezTo>
                    <a:cubicBezTo>
                      <a:pt x="148" y="196"/>
                      <a:pt x="141" y="193"/>
                      <a:pt x="145" y="191"/>
                    </a:cubicBezTo>
                    <a:cubicBezTo>
                      <a:pt x="144" y="190"/>
                      <a:pt x="143" y="189"/>
                      <a:pt x="141" y="188"/>
                    </a:cubicBezTo>
                    <a:cubicBezTo>
                      <a:pt x="140" y="186"/>
                      <a:pt x="143" y="186"/>
                      <a:pt x="143" y="185"/>
                    </a:cubicBezTo>
                    <a:cubicBezTo>
                      <a:pt x="143" y="184"/>
                      <a:pt x="140" y="183"/>
                      <a:pt x="140" y="182"/>
                    </a:cubicBezTo>
                    <a:cubicBezTo>
                      <a:pt x="139" y="181"/>
                      <a:pt x="142" y="172"/>
                      <a:pt x="140" y="178"/>
                    </a:cubicBezTo>
                    <a:cubicBezTo>
                      <a:pt x="137" y="177"/>
                      <a:pt x="139" y="174"/>
                      <a:pt x="141" y="175"/>
                    </a:cubicBezTo>
                    <a:cubicBezTo>
                      <a:pt x="138" y="170"/>
                      <a:pt x="146" y="168"/>
                      <a:pt x="143" y="167"/>
                    </a:cubicBezTo>
                    <a:cubicBezTo>
                      <a:pt x="143" y="165"/>
                      <a:pt x="147" y="167"/>
                      <a:pt x="147" y="164"/>
                    </a:cubicBezTo>
                    <a:cubicBezTo>
                      <a:pt x="147" y="162"/>
                      <a:pt x="149" y="164"/>
                      <a:pt x="148" y="164"/>
                    </a:cubicBezTo>
                    <a:cubicBezTo>
                      <a:pt x="150" y="164"/>
                      <a:pt x="150" y="162"/>
                      <a:pt x="151" y="162"/>
                    </a:cubicBezTo>
                    <a:cubicBezTo>
                      <a:pt x="153" y="161"/>
                      <a:pt x="153" y="159"/>
                      <a:pt x="153" y="157"/>
                    </a:cubicBezTo>
                    <a:cubicBezTo>
                      <a:pt x="156" y="158"/>
                      <a:pt x="158" y="157"/>
                      <a:pt x="157" y="154"/>
                    </a:cubicBezTo>
                    <a:cubicBezTo>
                      <a:pt x="162" y="153"/>
                      <a:pt x="159" y="159"/>
                      <a:pt x="165" y="157"/>
                    </a:cubicBezTo>
                    <a:cubicBezTo>
                      <a:pt x="165" y="156"/>
                      <a:pt x="163" y="156"/>
                      <a:pt x="162" y="156"/>
                    </a:cubicBezTo>
                    <a:cubicBezTo>
                      <a:pt x="166" y="152"/>
                      <a:pt x="170" y="153"/>
                      <a:pt x="174" y="150"/>
                    </a:cubicBezTo>
                    <a:cubicBezTo>
                      <a:pt x="174" y="149"/>
                      <a:pt x="173" y="147"/>
                      <a:pt x="174" y="147"/>
                    </a:cubicBezTo>
                    <a:cubicBezTo>
                      <a:pt x="174" y="146"/>
                      <a:pt x="176" y="147"/>
                      <a:pt x="177" y="147"/>
                    </a:cubicBezTo>
                    <a:cubicBezTo>
                      <a:pt x="177" y="146"/>
                      <a:pt x="176" y="143"/>
                      <a:pt x="177" y="142"/>
                    </a:cubicBezTo>
                    <a:cubicBezTo>
                      <a:pt x="177" y="141"/>
                      <a:pt x="181" y="140"/>
                      <a:pt x="181" y="139"/>
                    </a:cubicBezTo>
                    <a:cubicBezTo>
                      <a:pt x="182" y="138"/>
                      <a:pt x="180" y="135"/>
                      <a:pt x="181" y="133"/>
                    </a:cubicBezTo>
                    <a:cubicBezTo>
                      <a:pt x="181" y="133"/>
                      <a:pt x="183" y="135"/>
                      <a:pt x="184" y="135"/>
                    </a:cubicBezTo>
                    <a:cubicBezTo>
                      <a:pt x="183" y="136"/>
                      <a:pt x="186" y="128"/>
                      <a:pt x="186" y="127"/>
                    </a:cubicBezTo>
                    <a:cubicBezTo>
                      <a:pt x="189" y="131"/>
                      <a:pt x="189" y="125"/>
                      <a:pt x="193" y="124"/>
                    </a:cubicBezTo>
                    <a:cubicBezTo>
                      <a:pt x="193" y="122"/>
                      <a:pt x="195" y="121"/>
                      <a:pt x="193" y="120"/>
                    </a:cubicBezTo>
                    <a:cubicBezTo>
                      <a:pt x="193" y="117"/>
                      <a:pt x="197" y="119"/>
                      <a:pt x="197" y="116"/>
                    </a:cubicBezTo>
                    <a:cubicBezTo>
                      <a:pt x="197" y="114"/>
                      <a:pt x="200" y="114"/>
                      <a:pt x="202" y="114"/>
                    </a:cubicBezTo>
                    <a:cubicBezTo>
                      <a:pt x="202" y="112"/>
                      <a:pt x="201" y="111"/>
                      <a:pt x="200" y="111"/>
                    </a:cubicBezTo>
                    <a:cubicBezTo>
                      <a:pt x="204" y="108"/>
                      <a:pt x="207" y="108"/>
                      <a:pt x="211" y="107"/>
                    </a:cubicBezTo>
                    <a:cubicBezTo>
                      <a:pt x="213" y="105"/>
                      <a:pt x="210" y="104"/>
                      <a:pt x="212" y="101"/>
                    </a:cubicBezTo>
                    <a:cubicBezTo>
                      <a:pt x="213" y="100"/>
                      <a:pt x="216" y="99"/>
                      <a:pt x="217" y="96"/>
                    </a:cubicBezTo>
                    <a:cubicBezTo>
                      <a:pt x="217" y="92"/>
                      <a:pt x="221" y="98"/>
                      <a:pt x="221" y="92"/>
                    </a:cubicBezTo>
                    <a:cubicBezTo>
                      <a:pt x="227" y="90"/>
                      <a:pt x="233" y="95"/>
                      <a:pt x="233" y="86"/>
                    </a:cubicBezTo>
                    <a:cubicBezTo>
                      <a:pt x="236" y="88"/>
                      <a:pt x="242" y="84"/>
                      <a:pt x="246" y="87"/>
                    </a:cubicBezTo>
                    <a:cubicBezTo>
                      <a:pt x="248" y="86"/>
                      <a:pt x="249" y="85"/>
                      <a:pt x="249" y="83"/>
                    </a:cubicBezTo>
                    <a:cubicBezTo>
                      <a:pt x="253" y="81"/>
                      <a:pt x="257" y="88"/>
                      <a:pt x="257" y="81"/>
                    </a:cubicBezTo>
                    <a:cubicBezTo>
                      <a:pt x="260" y="82"/>
                      <a:pt x="260" y="86"/>
                      <a:pt x="263" y="86"/>
                    </a:cubicBezTo>
                    <a:cubicBezTo>
                      <a:pt x="265" y="85"/>
                      <a:pt x="264" y="81"/>
                      <a:pt x="268" y="83"/>
                    </a:cubicBezTo>
                    <a:cubicBezTo>
                      <a:pt x="269" y="85"/>
                      <a:pt x="267" y="86"/>
                      <a:pt x="267" y="87"/>
                    </a:cubicBezTo>
                    <a:cubicBezTo>
                      <a:pt x="268" y="88"/>
                      <a:pt x="275" y="81"/>
                      <a:pt x="279" y="84"/>
                    </a:cubicBezTo>
                    <a:cubicBezTo>
                      <a:pt x="281" y="86"/>
                      <a:pt x="279" y="84"/>
                      <a:pt x="282" y="84"/>
                    </a:cubicBezTo>
                    <a:cubicBezTo>
                      <a:pt x="285" y="85"/>
                      <a:pt x="288" y="87"/>
                      <a:pt x="292" y="86"/>
                    </a:cubicBezTo>
                    <a:cubicBezTo>
                      <a:pt x="292" y="87"/>
                      <a:pt x="293" y="90"/>
                      <a:pt x="292" y="90"/>
                    </a:cubicBezTo>
                    <a:cubicBezTo>
                      <a:pt x="292" y="91"/>
                      <a:pt x="290" y="90"/>
                      <a:pt x="289" y="90"/>
                    </a:cubicBezTo>
                    <a:cubicBezTo>
                      <a:pt x="288" y="91"/>
                      <a:pt x="289" y="94"/>
                      <a:pt x="286" y="93"/>
                    </a:cubicBezTo>
                    <a:cubicBezTo>
                      <a:pt x="289" y="97"/>
                      <a:pt x="298" y="94"/>
                      <a:pt x="301" y="93"/>
                    </a:cubicBezTo>
                    <a:cubicBezTo>
                      <a:pt x="304" y="92"/>
                      <a:pt x="303" y="96"/>
                      <a:pt x="304" y="96"/>
                    </a:cubicBezTo>
                    <a:cubicBezTo>
                      <a:pt x="306" y="97"/>
                      <a:pt x="309" y="95"/>
                      <a:pt x="309" y="98"/>
                    </a:cubicBezTo>
                    <a:cubicBezTo>
                      <a:pt x="319" y="95"/>
                      <a:pt x="322" y="104"/>
                      <a:pt x="328" y="101"/>
                    </a:cubicBezTo>
                    <a:cubicBezTo>
                      <a:pt x="326" y="106"/>
                      <a:pt x="333" y="103"/>
                      <a:pt x="332" y="107"/>
                    </a:cubicBezTo>
                    <a:cubicBezTo>
                      <a:pt x="336" y="107"/>
                      <a:pt x="342" y="106"/>
                      <a:pt x="338" y="110"/>
                    </a:cubicBezTo>
                    <a:cubicBezTo>
                      <a:pt x="341" y="111"/>
                      <a:pt x="344" y="110"/>
                      <a:pt x="347" y="111"/>
                    </a:cubicBezTo>
                    <a:cubicBezTo>
                      <a:pt x="347" y="111"/>
                      <a:pt x="347" y="114"/>
                      <a:pt x="347" y="114"/>
                    </a:cubicBezTo>
                    <a:cubicBezTo>
                      <a:pt x="348" y="115"/>
                      <a:pt x="351" y="114"/>
                      <a:pt x="351" y="114"/>
                    </a:cubicBezTo>
                    <a:cubicBezTo>
                      <a:pt x="353" y="120"/>
                      <a:pt x="353" y="122"/>
                      <a:pt x="351" y="127"/>
                    </a:cubicBezTo>
                    <a:cubicBezTo>
                      <a:pt x="349" y="124"/>
                      <a:pt x="346" y="129"/>
                      <a:pt x="343" y="129"/>
                    </a:cubicBezTo>
                    <a:cubicBezTo>
                      <a:pt x="339" y="129"/>
                      <a:pt x="333" y="125"/>
                      <a:pt x="329" y="129"/>
                    </a:cubicBezTo>
                    <a:cubicBezTo>
                      <a:pt x="327" y="130"/>
                      <a:pt x="329" y="126"/>
                      <a:pt x="328" y="126"/>
                    </a:cubicBezTo>
                    <a:cubicBezTo>
                      <a:pt x="326" y="125"/>
                      <a:pt x="325" y="127"/>
                      <a:pt x="325" y="127"/>
                    </a:cubicBezTo>
                    <a:cubicBezTo>
                      <a:pt x="323" y="127"/>
                      <a:pt x="322" y="125"/>
                      <a:pt x="322" y="124"/>
                    </a:cubicBezTo>
                    <a:cubicBezTo>
                      <a:pt x="319" y="124"/>
                      <a:pt x="315" y="129"/>
                      <a:pt x="316" y="123"/>
                    </a:cubicBezTo>
                    <a:cubicBezTo>
                      <a:pt x="311" y="125"/>
                      <a:pt x="313" y="123"/>
                      <a:pt x="307" y="123"/>
                    </a:cubicBezTo>
                    <a:cubicBezTo>
                      <a:pt x="306" y="126"/>
                      <a:pt x="308" y="126"/>
                      <a:pt x="310" y="126"/>
                    </a:cubicBezTo>
                    <a:cubicBezTo>
                      <a:pt x="312" y="126"/>
                      <a:pt x="313" y="127"/>
                      <a:pt x="314" y="127"/>
                    </a:cubicBezTo>
                    <a:cubicBezTo>
                      <a:pt x="312" y="130"/>
                      <a:pt x="315" y="129"/>
                      <a:pt x="316" y="130"/>
                    </a:cubicBezTo>
                    <a:cubicBezTo>
                      <a:pt x="316" y="131"/>
                      <a:pt x="316" y="133"/>
                      <a:pt x="316" y="133"/>
                    </a:cubicBezTo>
                    <a:cubicBezTo>
                      <a:pt x="317" y="135"/>
                      <a:pt x="319" y="135"/>
                      <a:pt x="319" y="136"/>
                    </a:cubicBezTo>
                    <a:cubicBezTo>
                      <a:pt x="319" y="138"/>
                      <a:pt x="322" y="142"/>
                      <a:pt x="322" y="147"/>
                    </a:cubicBezTo>
                    <a:cubicBezTo>
                      <a:pt x="322" y="152"/>
                      <a:pt x="331" y="148"/>
                      <a:pt x="332" y="153"/>
                    </a:cubicBezTo>
                    <a:cubicBezTo>
                      <a:pt x="334" y="152"/>
                      <a:pt x="334" y="149"/>
                      <a:pt x="337" y="150"/>
                    </a:cubicBezTo>
                    <a:cubicBezTo>
                      <a:pt x="336" y="145"/>
                      <a:pt x="330" y="147"/>
                      <a:pt x="328" y="144"/>
                    </a:cubicBezTo>
                    <a:cubicBezTo>
                      <a:pt x="327" y="138"/>
                      <a:pt x="336" y="142"/>
                      <a:pt x="340" y="141"/>
                    </a:cubicBezTo>
                    <a:cubicBezTo>
                      <a:pt x="339" y="144"/>
                      <a:pt x="346" y="140"/>
                      <a:pt x="344" y="145"/>
                    </a:cubicBezTo>
                    <a:cubicBezTo>
                      <a:pt x="348" y="147"/>
                      <a:pt x="350" y="141"/>
                      <a:pt x="350" y="147"/>
                    </a:cubicBezTo>
                    <a:cubicBezTo>
                      <a:pt x="354" y="145"/>
                      <a:pt x="350" y="139"/>
                      <a:pt x="347" y="139"/>
                    </a:cubicBezTo>
                    <a:cubicBezTo>
                      <a:pt x="348" y="136"/>
                      <a:pt x="351" y="135"/>
                      <a:pt x="354" y="135"/>
                    </a:cubicBezTo>
                    <a:cubicBezTo>
                      <a:pt x="357" y="133"/>
                      <a:pt x="357" y="129"/>
                      <a:pt x="359" y="127"/>
                    </a:cubicBezTo>
                    <a:cubicBezTo>
                      <a:pt x="365" y="127"/>
                      <a:pt x="368" y="129"/>
                      <a:pt x="372" y="130"/>
                    </a:cubicBezTo>
                    <a:cubicBezTo>
                      <a:pt x="374" y="130"/>
                      <a:pt x="373" y="127"/>
                      <a:pt x="375" y="127"/>
                    </a:cubicBezTo>
                    <a:cubicBezTo>
                      <a:pt x="375" y="125"/>
                      <a:pt x="374" y="124"/>
                      <a:pt x="372" y="123"/>
                    </a:cubicBezTo>
                    <a:cubicBezTo>
                      <a:pt x="374" y="117"/>
                      <a:pt x="375" y="112"/>
                      <a:pt x="374" y="107"/>
                    </a:cubicBezTo>
                    <a:cubicBezTo>
                      <a:pt x="378" y="107"/>
                      <a:pt x="383" y="106"/>
                      <a:pt x="386" y="108"/>
                    </a:cubicBezTo>
                    <a:cubicBezTo>
                      <a:pt x="387" y="109"/>
                      <a:pt x="390" y="109"/>
                      <a:pt x="390" y="113"/>
                    </a:cubicBezTo>
                    <a:cubicBezTo>
                      <a:pt x="387" y="113"/>
                      <a:pt x="384" y="113"/>
                      <a:pt x="381" y="113"/>
                    </a:cubicBezTo>
                    <a:cubicBezTo>
                      <a:pt x="381" y="114"/>
                      <a:pt x="381" y="116"/>
                      <a:pt x="381" y="117"/>
                    </a:cubicBezTo>
                    <a:cubicBezTo>
                      <a:pt x="384" y="121"/>
                      <a:pt x="386" y="117"/>
                      <a:pt x="389" y="119"/>
                    </a:cubicBezTo>
                    <a:cubicBezTo>
                      <a:pt x="390" y="119"/>
                      <a:pt x="384" y="120"/>
                      <a:pt x="384" y="120"/>
                    </a:cubicBezTo>
                    <a:cubicBezTo>
                      <a:pt x="383" y="123"/>
                      <a:pt x="388" y="120"/>
                      <a:pt x="390" y="123"/>
                    </a:cubicBezTo>
                    <a:cubicBezTo>
                      <a:pt x="392" y="121"/>
                      <a:pt x="395" y="120"/>
                      <a:pt x="397" y="117"/>
                    </a:cubicBezTo>
                    <a:cubicBezTo>
                      <a:pt x="398" y="116"/>
                      <a:pt x="399" y="116"/>
                      <a:pt x="399" y="114"/>
                    </a:cubicBezTo>
                    <a:cubicBezTo>
                      <a:pt x="406" y="116"/>
                      <a:pt x="405" y="110"/>
                      <a:pt x="411" y="111"/>
                    </a:cubicBezTo>
                    <a:cubicBezTo>
                      <a:pt x="413" y="110"/>
                      <a:pt x="414" y="109"/>
                      <a:pt x="414" y="107"/>
                    </a:cubicBezTo>
                    <a:cubicBezTo>
                      <a:pt x="416" y="107"/>
                      <a:pt x="418" y="106"/>
                      <a:pt x="418" y="104"/>
                    </a:cubicBezTo>
                    <a:cubicBezTo>
                      <a:pt x="424" y="108"/>
                      <a:pt x="429" y="101"/>
                      <a:pt x="434" y="101"/>
                    </a:cubicBezTo>
                    <a:cubicBezTo>
                      <a:pt x="434" y="103"/>
                      <a:pt x="434" y="105"/>
                      <a:pt x="434" y="107"/>
                    </a:cubicBezTo>
                    <a:cubicBezTo>
                      <a:pt x="440" y="107"/>
                      <a:pt x="444" y="107"/>
                      <a:pt x="448" y="105"/>
                    </a:cubicBezTo>
                    <a:cubicBezTo>
                      <a:pt x="448" y="105"/>
                      <a:pt x="450" y="106"/>
                      <a:pt x="451" y="105"/>
                    </a:cubicBezTo>
                    <a:cubicBezTo>
                      <a:pt x="451" y="105"/>
                      <a:pt x="451" y="104"/>
                      <a:pt x="451" y="104"/>
                    </a:cubicBezTo>
                    <a:cubicBezTo>
                      <a:pt x="453" y="103"/>
                      <a:pt x="458" y="104"/>
                      <a:pt x="458" y="99"/>
                    </a:cubicBezTo>
                    <a:cubicBezTo>
                      <a:pt x="462" y="101"/>
                      <a:pt x="468" y="101"/>
                      <a:pt x="470" y="105"/>
                    </a:cubicBezTo>
                    <a:cubicBezTo>
                      <a:pt x="472" y="104"/>
                      <a:pt x="474" y="103"/>
                      <a:pt x="474" y="101"/>
                    </a:cubicBezTo>
                    <a:cubicBezTo>
                      <a:pt x="475" y="99"/>
                      <a:pt x="468" y="98"/>
                      <a:pt x="473" y="96"/>
                    </a:cubicBezTo>
                    <a:cubicBezTo>
                      <a:pt x="471" y="93"/>
                      <a:pt x="464" y="94"/>
                      <a:pt x="466" y="86"/>
                    </a:cubicBezTo>
                    <a:cubicBezTo>
                      <a:pt x="468" y="87"/>
                      <a:pt x="469" y="89"/>
                      <a:pt x="473" y="90"/>
                    </a:cubicBezTo>
                    <a:cubicBezTo>
                      <a:pt x="475" y="91"/>
                      <a:pt x="477" y="94"/>
                      <a:pt x="482" y="93"/>
                    </a:cubicBezTo>
                    <a:cubicBezTo>
                      <a:pt x="483" y="93"/>
                      <a:pt x="483" y="92"/>
                      <a:pt x="483" y="92"/>
                    </a:cubicBezTo>
                    <a:cubicBezTo>
                      <a:pt x="485" y="92"/>
                      <a:pt x="486" y="94"/>
                      <a:pt x="486" y="92"/>
                    </a:cubicBezTo>
                    <a:cubicBezTo>
                      <a:pt x="488" y="91"/>
                      <a:pt x="488" y="94"/>
                      <a:pt x="489" y="95"/>
                    </a:cubicBezTo>
                    <a:cubicBezTo>
                      <a:pt x="492" y="96"/>
                      <a:pt x="494" y="94"/>
                      <a:pt x="494" y="98"/>
                    </a:cubicBezTo>
                    <a:cubicBezTo>
                      <a:pt x="498" y="96"/>
                      <a:pt x="500" y="99"/>
                      <a:pt x="506" y="96"/>
                    </a:cubicBezTo>
                    <a:cubicBezTo>
                      <a:pt x="504" y="101"/>
                      <a:pt x="510" y="97"/>
                      <a:pt x="509" y="102"/>
                    </a:cubicBezTo>
                    <a:cubicBezTo>
                      <a:pt x="511" y="102"/>
                      <a:pt x="512" y="103"/>
                      <a:pt x="513" y="105"/>
                    </a:cubicBezTo>
                    <a:cubicBezTo>
                      <a:pt x="518" y="104"/>
                      <a:pt x="518" y="108"/>
                      <a:pt x="523" y="107"/>
                    </a:cubicBezTo>
                    <a:cubicBezTo>
                      <a:pt x="526" y="98"/>
                      <a:pt x="515" y="102"/>
                      <a:pt x="517" y="93"/>
                    </a:cubicBezTo>
                    <a:cubicBezTo>
                      <a:pt x="517" y="91"/>
                      <a:pt x="516" y="94"/>
                      <a:pt x="513" y="93"/>
                    </a:cubicBezTo>
                    <a:cubicBezTo>
                      <a:pt x="513" y="90"/>
                      <a:pt x="516" y="89"/>
                      <a:pt x="515" y="84"/>
                    </a:cubicBezTo>
                    <a:cubicBezTo>
                      <a:pt x="515" y="83"/>
                      <a:pt x="512" y="84"/>
                      <a:pt x="512" y="83"/>
                    </a:cubicBezTo>
                    <a:cubicBezTo>
                      <a:pt x="511" y="83"/>
                      <a:pt x="514" y="80"/>
                      <a:pt x="512" y="80"/>
                    </a:cubicBezTo>
                    <a:cubicBezTo>
                      <a:pt x="512" y="77"/>
                      <a:pt x="516" y="78"/>
                      <a:pt x="515" y="74"/>
                    </a:cubicBezTo>
                    <a:cubicBezTo>
                      <a:pt x="517" y="74"/>
                      <a:pt x="516" y="70"/>
                      <a:pt x="520" y="71"/>
                    </a:cubicBezTo>
                    <a:cubicBezTo>
                      <a:pt x="520" y="68"/>
                      <a:pt x="522" y="66"/>
                      <a:pt x="525" y="67"/>
                    </a:cubicBezTo>
                    <a:cubicBezTo>
                      <a:pt x="523" y="60"/>
                      <a:pt x="530" y="62"/>
                      <a:pt x="529" y="56"/>
                    </a:cubicBezTo>
                    <a:cubicBezTo>
                      <a:pt x="537" y="55"/>
                      <a:pt x="539" y="58"/>
                      <a:pt x="544" y="59"/>
                    </a:cubicBezTo>
                    <a:cubicBezTo>
                      <a:pt x="544" y="61"/>
                      <a:pt x="544" y="63"/>
                      <a:pt x="546" y="64"/>
                    </a:cubicBezTo>
                    <a:cubicBezTo>
                      <a:pt x="545" y="65"/>
                      <a:pt x="543" y="65"/>
                      <a:pt x="541" y="65"/>
                    </a:cubicBezTo>
                    <a:cubicBezTo>
                      <a:pt x="541" y="71"/>
                      <a:pt x="544" y="73"/>
                      <a:pt x="541" y="79"/>
                    </a:cubicBezTo>
                    <a:cubicBezTo>
                      <a:pt x="542" y="79"/>
                      <a:pt x="543" y="81"/>
                      <a:pt x="544" y="81"/>
                    </a:cubicBezTo>
                    <a:cubicBezTo>
                      <a:pt x="545" y="82"/>
                      <a:pt x="545" y="83"/>
                      <a:pt x="547" y="83"/>
                    </a:cubicBezTo>
                    <a:cubicBezTo>
                      <a:pt x="545" y="86"/>
                      <a:pt x="546" y="94"/>
                      <a:pt x="544" y="98"/>
                    </a:cubicBezTo>
                    <a:cubicBezTo>
                      <a:pt x="543" y="103"/>
                      <a:pt x="548" y="101"/>
                      <a:pt x="549" y="104"/>
                    </a:cubicBezTo>
                    <a:cubicBezTo>
                      <a:pt x="547" y="115"/>
                      <a:pt x="542" y="123"/>
                      <a:pt x="532" y="126"/>
                    </a:cubicBezTo>
                    <a:cubicBezTo>
                      <a:pt x="533" y="129"/>
                      <a:pt x="539" y="126"/>
                      <a:pt x="540" y="129"/>
                    </a:cubicBezTo>
                    <a:cubicBezTo>
                      <a:pt x="543" y="128"/>
                      <a:pt x="542" y="124"/>
                      <a:pt x="547" y="124"/>
                    </a:cubicBezTo>
                    <a:cubicBezTo>
                      <a:pt x="546" y="126"/>
                      <a:pt x="546" y="127"/>
                      <a:pt x="546" y="129"/>
                    </a:cubicBezTo>
                    <a:cubicBezTo>
                      <a:pt x="547" y="129"/>
                      <a:pt x="547" y="126"/>
                      <a:pt x="549" y="126"/>
                    </a:cubicBezTo>
                    <a:cubicBezTo>
                      <a:pt x="550" y="126"/>
                      <a:pt x="549" y="124"/>
                      <a:pt x="550" y="123"/>
                    </a:cubicBezTo>
                    <a:cubicBezTo>
                      <a:pt x="550" y="123"/>
                      <a:pt x="553" y="123"/>
                      <a:pt x="553" y="123"/>
                    </a:cubicBezTo>
                    <a:cubicBezTo>
                      <a:pt x="554" y="122"/>
                      <a:pt x="553" y="120"/>
                      <a:pt x="553" y="119"/>
                    </a:cubicBezTo>
                    <a:cubicBezTo>
                      <a:pt x="555" y="119"/>
                      <a:pt x="556" y="119"/>
                      <a:pt x="557" y="119"/>
                    </a:cubicBezTo>
                    <a:cubicBezTo>
                      <a:pt x="556" y="114"/>
                      <a:pt x="562" y="109"/>
                      <a:pt x="557" y="107"/>
                    </a:cubicBezTo>
                    <a:cubicBezTo>
                      <a:pt x="558" y="105"/>
                      <a:pt x="560" y="106"/>
                      <a:pt x="560" y="104"/>
                    </a:cubicBezTo>
                    <a:cubicBezTo>
                      <a:pt x="560" y="102"/>
                      <a:pt x="559" y="103"/>
                      <a:pt x="557" y="102"/>
                    </a:cubicBezTo>
                    <a:cubicBezTo>
                      <a:pt x="557" y="99"/>
                      <a:pt x="563" y="102"/>
                      <a:pt x="565" y="101"/>
                    </a:cubicBezTo>
                    <a:cubicBezTo>
                      <a:pt x="563" y="99"/>
                      <a:pt x="564" y="95"/>
                      <a:pt x="560" y="96"/>
                    </a:cubicBezTo>
                    <a:cubicBezTo>
                      <a:pt x="557" y="98"/>
                      <a:pt x="555" y="93"/>
                      <a:pt x="555" y="96"/>
                    </a:cubicBezTo>
                    <a:cubicBezTo>
                      <a:pt x="552" y="94"/>
                      <a:pt x="552" y="91"/>
                      <a:pt x="553" y="87"/>
                    </a:cubicBezTo>
                    <a:cubicBezTo>
                      <a:pt x="553" y="87"/>
                      <a:pt x="556" y="88"/>
                      <a:pt x="556" y="87"/>
                    </a:cubicBezTo>
                    <a:cubicBezTo>
                      <a:pt x="557" y="86"/>
                      <a:pt x="555" y="82"/>
                      <a:pt x="556" y="80"/>
                    </a:cubicBezTo>
                    <a:cubicBezTo>
                      <a:pt x="556" y="78"/>
                      <a:pt x="554" y="80"/>
                      <a:pt x="555" y="80"/>
                    </a:cubicBezTo>
                    <a:cubicBezTo>
                      <a:pt x="551" y="78"/>
                      <a:pt x="553" y="74"/>
                      <a:pt x="552" y="71"/>
                    </a:cubicBezTo>
                    <a:cubicBezTo>
                      <a:pt x="557" y="73"/>
                      <a:pt x="555" y="67"/>
                      <a:pt x="559" y="67"/>
                    </a:cubicBezTo>
                    <a:cubicBezTo>
                      <a:pt x="559" y="64"/>
                      <a:pt x="559" y="62"/>
                      <a:pt x="559" y="59"/>
                    </a:cubicBezTo>
                    <a:cubicBezTo>
                      <a:pt x="564" y="58"/>
                      <a:pt x="561" y="64"/>
                      <a:pt x="562" y="67"/>
                    </a:cubicBezTo>
                    <a:cubicBezTo>
                      <a:pt x="562" y="69"/>
                      <a:pt x="565" y="65"/>
                      <a:pt x="565" y="68"/>
                    </a:cubicBezTo>
                    <a:cubicBezTo>
                      <a:pt x="565" y="69"/>
                      <a:pt x="564" y="70"/>
                      <a:pt x="563" y="70"/>
                    </a:cubicBezTo>
                    <a:cubicBezTo>
                      <a:pt x="564" y="74"/>
                      <a:pt x="568" y="75"/>
                      <a:pt x="572" y="77"/>
                    </a:cubicBezTo>
                    <a:cubicBezTo>
                      <a:pt x="575" y="78"/>
                      <a:pt x="572" y="73"/>
                      <a:pt x="571" y="73"/>
                    </a:cubicBezTo>
                    <a:cubicBezTo>
                      <a:pt x="573" y="70"/>
                      <a:pt x="577" y="70"/>
                      <a:pt x="581" y="70"/>
                    </a:cubicBezTo>
                    <a:cubicBezTo>
                      <a:pt x="581" y="68"/>
                      <a:pt x="578" y="68"/>
                      <a:pt x="577" y="68"/>
                    </a:cubicBezTo>
                    <a:cubicBezTo>
                      <a:pt x="578" y="64"/>
                      <a:pt x="575" y="64"/>
                      <a:pt x="575" y="61"/>
                    </a:cubicBezTo>
                    <a:cubicBezTo>
                      <a:pt x="576" y="64"/>
                      <a:pt x="586" y="59"/>
                      <a:pt x="584" y="65"/>
                    </a:cubicBezTo>
                    <a:cubicBezTo>
                      <a:pt x="586" y="66"/>
                      <a:pt x="587" y="64"/>
                      <a:pt x="587" y="64"/>
                    </a:cubicBezTo>
                    <a:cubicBezTo>
                      <a:pt x="589" y="64"/>
                      <a:pt x="587" y="65"/>
                      <a:pt x="589" y="67"/>
                    </a:cubicBezTo>
                    <a:cubicBezTo>
                      <a:pt x="589" y="67"/>
                      <a:pt x="591" y="66"/>
                      <a:pt x="592" y="67"/>
                    </a:cubicBezTo>
                    <a:cubicBezTo>
                      <a:pt x="594" y="70"/>
                      <a:pt x="600" y="66"/>
                      <a:pt x="596" y="71"/>
                    </a:cubicBezTo>
                    <a:cubicBezTo>
                      <a:pt x="598" y="71"/>
                      <a:pt x="601" y="71"/>
                      <a:pt x="603" y="71"/>
                    </a:cubicBezTo>
                    <a:cubicBezTo>
                      <a:pt x="604" y="70"/>
                      <a:pt x="597" y="68"/>
                      <a:pt x="602" y="67"/>
                    </a:cubicBezTo>
                    <a:cubicBezTo>
                      <a:pt x="601" y="65"/>
                      <a:pt x="599" y="64"/>
                      <a:pt x="598" y="64"/>
                    </a:cubicBezTo>
                    <a:cubicBezTo>
                      <a:pt x="596" y="56"/>
                      <a:pt x="598" y="56"/>
                      <a:pt x="598" y="47"/>
                    </a:cubicBezTo>
                    <a:cubicBezTo>
                      <a:pt x="605" y="47"/>
                      <a:pt x="616" y="49"/>
                      <a:pt x="623" y="47"/>
                    </a:cubicBezTo>
                    <a:cubicBezTo>
                      <a:pt x="625" y="47"/>
                      <a:pt x="623" y="43"/>
                      <a:pt x="627" y="46"/>
                    </a:cubicBezTo>
                    <a:cubicBezTo>
                      <a:pt x="632" y="43"/>
                      <a:pt x="628" y="40"/>
                      <a:pt x="630" y="36"/>
                    </a:cubicBezTo>
                    <a:cubicBezTo>
                      <a:pt x="634" y="36"/>
                      <a:pt x="636" y="35"/>
                      <a:pt x="638" y="34"/>
                    </a:cubicBezTo>
                    <a:cubicBezTo>
                      <a:pt x="640" y="31"/>
                      <a:pt x="644" y="30"/>
                      <a:pt x="646" y="27"/>
                    </a:cubicBezTo>
                    <a:cubicBezTo>
                      <a:pt x="661" y="24"/>
                      <a:pt x="677" y="23"/>
                      <a:pt x="689" y="18"/>
                    </a:cubicBezTo>
                    <a:cubicBezTo>
                      <a:pt x="692" y="16"/>
                      <a:pt x="692" y="21"/>
                      <a:pt x="692" y="21"/>
                    </a:cubicBezTo>
                    <a:cubicBezTo>
                      <a:pt x="693" y="21"/>
                      <a:pt x="695" y="17"/>
                      <a:pt x="694" y="16"/>
                    </a:cubicBezTo>
                    <a:cubicBezTo>
                      <a:pt x="696" y="17"/>
                      <a:pt x="694" y="19"/>
                      <a:pt x="695" y="21"/>
                    </a:cubicBezTo>
                    <a:cubicBezTo>
                      <a:pt x="696" y="21"/>
                      <a:pt x="699" y="20"/>
                      <a:pt x="698" y="22"/>
                    </a:cubicBezTo>
                    <a:cubicBezTo>
                      <a:pt x="701" y="21"/>
                      <a:pt x="697" y="20"/>
                      <a:pt x="700" y="19"/>
                    </a:cubicBezTo>
                    <a:cubicBezTo>
                      <a:pt x="702" y="19"/>
                      <a:pt x="707" y="20"/>
                      <a:pt x="707" y="15"/>
                    </a:cubicBezTo>
                    <a:cubicBezTo>
                      <a:pt x="710" y="15"/>
                      <a:pt x="712" y="15"/>
                      <a:pt x="712" y="12"/>
                    </a:cubicBezTo>
                    <a:cubicBezTo>
                      <a:pt x="714" y="12"/>
                      <a:pt x="714" y="14"/>
                      <a:pt x="716" y="15"/>
                    </a:cubicBezTo>
                    <a:cubicBezTo>
                      <a:pt x="720" y="15"/>
                      <a:pt x="719" y="10"/>
                      <a:pt x="719" y="6"/>
                    </a:cubicBezTo>
                    <a:cubicBezTo>
                      <a:pt x="726" y="3"/>
                      <a:pt x="733" y="0"/>
                      <a:pt x="744" y="1"/>
                    </a:cubicBezTo>
                    <a:cubicBezTo>
                      <a:pt x="743" y="3"/>
                      <a:pt x="743" y="5"/>
                      <a:pt x="743" y="7"/>
                    </a:cubicBezTo>
                    <a:cubicBezTo>
                      <a:pt x="746" y="11"/>
                      <a:pt x="752" y="11"/>
                      <a:pt x="755" y="7"/>
                    </a:cubicBezTo>
                    <a:cubicBezTo>
                      <a:pt x="756" y="8"/>
                      <a:pt x="755" y="9"/>
                      <a:pt x="755" y="9"/>
                    </a:cubicBezTo>
                    <a:close/>
                    <a:moveTo>
                      <a:pt x="1110" y="190"/>
                    </a:moveTo>
                    <a:cubicBezTo>
                      <a:pt x="1110" y="188"/>
                      <a:pt x="1108" y="188"/>
                      <a:pt x="1107" y="187"/>
                    </a:cubicBezTo>
                    <a:cubicBezTo>
                      <a:pt x="1102" y="186"/>
                      <a:pt x="1102" y="189"/>
                      <a:pt x="1107" y="188"/>
                    </a:cubicBezTo>
                    <a:cubicBezTo>
                      <a:pt x="1108" y="189"/>
                      <a:pt x="1109" y="190"/>
                      <a:pt x="1110" y="190"/>
                    </a:cubicBezTo>
                    <a:close/>
                    <a:moveTo>
                      <a:pt x="320" y="301"/>
                    </a:moveTo>
                    <a:cubicBezTo>
                      <a:pt x="319" y="305"/>
                      <a:pt x="325" y="303"/>
                      <a:pt x="323" y="308"/>
                    </a:cubicBezTo>
                    <a:cubicBezTo>
                      <a:pt x="326" y="309"/>
                      <a:pt x="327" y="306"/>
                      <a:pt x="328" y="308"/>
                    </a:cubicBezTo>
                    <a:cubicBezTo>
                      <a:pt x="328" y="310"/>
                      <a:pt x="327" y="309"/>
                      <a:pt x="326" y="310"/>
                    </a:cubicBezTo>
                    <a:cubicBezTo>
                      <a:pt x="324" y="311"/>
                      <a:pt x="318" y="313"/>
                      <a:pt x="316" y="313"/>
                    </a:cubicBezTo>
                    <a:cubicBezTo>
                      <a:pt x="312" y="312"/>
                      <a:pt x="311" y="309"/>
                      <a:pt x="309" y="307"/>
                    </a:cubicBezTo>
                    <a:cubicBezTo>
                      <a:pt x="309" y="304"/>
                      <a:pt x="313" y="306"/>
                      <a:pt x="313" y="304"/>
                    </a:cubicBezTo>
                    <a:cubicBezTo>
                      <a:pt x="310" y="301"/>
                      <a:pt x="309" y="300"/>
                      <a:pt x="304" y="302"/>
                    </a:cubicBezTo>
                    <a:cubicBezTo>
                      <a:pt x="303" y="300"/>
                      <a:pt x="301" y="297"/>
                      <a:pt x="297" y="298"/>
                    </a:cubicBezTo>
                    <a:cubicBezTo>
                      <a:pt x="295" y="297"/>
                      <a:pt x="296" y="300"/>
                      <a:pt x="295" y="301"/>
                    </a:cubicBezTo>
                    <a:cubicBezTo>
                      <a:pt x="294" y="302"/>
                      <a:pt x="292" y="302"/>
                      <a:pt x="291" y="302"/>
                    </a:cubicBezTo>
                    <a:cubicBezTo>
                      <a:pt x="289" y="304"/>
                      <a:pt x="288" y="308"/>
                      <a:pt x="285" y="307"/>
                    </a:cubicBezTo>
                    <a:cubicBezTo>
                      <a:pt x="287" y="312"/>
                      <a:pt x="282" y="313"/>
                      <a:pt x="282" y="314"/>
                    </a:cubicBezTo>
                    <a:cubicBezTo>
                      <a:pt x="281" y="317"/>
                      <a:pt x="282" y="321"/>
                      <a:pt x="280" y="325"/>
                    </a:cubicBezTo>
                    <a:cubicBezTo>
                      <a:pt x="279" y="325"/>
                      <a:pt x="279" y="323"/>
                      <a:pt x="277" y="323"/>
                    </a:cubicBezTo>
                    <a:cubicBezTo>
                      <a:pt x="276" y="328"/>
                      <a:pt x="281" y="330"/>
                      <a:pt x="277" y="333"/>
                    </a:cubicBezTo>
                    <a:cubicBezTo>
                      <a:pt x="280" y="332"/>
                      <a:pt x="280" y="336"/>
                      <a:pt x="280" y="336"/>
                    </a:cubicBezTo>
                    <a:cubicBezTo>
                      <a:pt x="281" y="337"/>
                      <a:pt x="283" y="336"/>
                      <a:pt x="283" y="336"/>
                    </a:cubicBezTo>
                    <a:cubicBezTo>
                      <a:pt x="287" y="337"/>
                      <a:pt x="287" y="340"/>
                      <a:pt x="289" y="338"/>
                    </a:cubicBezTo>
                    <a:cubicBezTo>
                      <a:pt x="289" y="338"/>
                      <a:pt x="292" y="338"/>
                      <a:pt x="292" y="338"/>
                    </a:cubicBezTo>
                    <a:cubicBezTo>
                      <a:pt x="298" y="337"/>
                      <a:pt x="296" y="337"/>
                      <a:pt x="298" y="335"/>
                    </a:cubicBezTo>
                    <a:cubicBezTo>
                      <a:pt x="301" y="335"/>
                      <a:pt x="301" y="337"/>
                      <a:pt x="304" y="336"/>
                    </a:cubicBezTo>
                    <a:cubicBezTo>
                      <a:pt x="304" y="335"/>
                      <a:pt x="304" y="334"/>
                      <a:pt x="306" y="333"/>
                    </a:cubicBezTo>
                    <a:cubicBezTo>
                      <a:pt x="309" y="333"/>
                      <a:pt x="316" y="333"/>
                      <a:pt x="319" y="333"/>
                    </a:cubicBezTo>
                    <a:cubicBezTo>
                      <a:pt x="321" y="334"/>
                      <a:pt x="322" y="336"/>
                      <a:pt x="325" y="336"/>
                    </a:cubicBezTo>
                    <a:cubicBezTo>
                      <a:pt x="326" y="337"/>
                      <a:pt x="327" y="335"/>
                      <a:pt x="328" y="335"/>
                    </a:cubicBezTo>
                    <a:cubicBezTo>
                      <a:pt x="327" y="335"/>
                      <a:pt x="329" y="336"/>
                      <a:pt x="329" y="336"/>
                    </a:cubicBezTo>
                    <a:cubicBezTo>
                      <a:pt x="333" y="337"/>
                      <a:pt x="333" y="338"/>
                      <a:pt x="337" y="338"/>
                    </a:cubicBezTo>
                    <a:cubicBezTo>
                      <a:pt x="343" y="338"/>
                      <a:pt x="351" y="337"/>
                      <a:pt x="357" y="338"/>
                    </a:cubicBezTo>
                    <a:cubicBezTo>
                      <a:pt x="357" y="334"/>
                      <a:pt x="358" y="332"/>
                      <a:pt x="359" y="330"/>
                    </a:cubicBezTo>
                    <a:cubicBezTo>
                      <a:pt x="354" y="324"/>
                      <a:pt x="350" y="317"/>
                      <a:pt x="340" y="316"/>
                    </a:cubicBezTo>
                    <a:cubicBezTo>
                      <a:pt x="340" y="313"/>
                      <a:pt x="338" y="313"/>
                      <a:pt x="337" y="311"/>
                    </a:cubicBezTo>
                    <a:cubicBezTo>
                      <a:pt x="337" y="309"/>
                      <a:pt x="336" y="308"/>
                      <a:pt x="335" y="307"/>
                    </a:cubicBezTo>
                    <a:cubicBezTo>
                      <a:pt x="336" y="303"/>
                      <a:pt x="340" y="302"/>
                      <a:pt x="340" y="296"/>
                    </a:cubicBezTo>
                    <a:cubicBezTo>
                      <a:pt x="331" y="295"/>
                      <a:pt x="327" y="299"/>
                      <a:pt x="320" y="301"/>
                    </a:cubicBezTo>
                    <a:close/>
                    <a:moveTo>
                      <a:pt x="423" y="369"/>
                    </a:moveTo>
                    <a:cubicBezTo>
                      <a:pt x="421" y="369"/>
                      <a:pt x="419" y="370"/>
                      <a:pt x="421" y="370"/>
                    </a:cubicBezTo>
                    <a:cubicBezTo>
                      <a:pt x="424" y="368"/>
                      <a:pt x="429" y="369"/>
                      <a:pt x="432" y="368"/>
                    </a:cubicBezTo>
                    <a:cubicBezTo>
                      <a:pt x="432" y="367"/>
                      <a:pt x="431" y="365"/>
                      <a:pt x="432" y="365"/>
                    </a:cubicBezTo>
                    <a:cubicBezTo>
                      <a:pt x="432" y="364"/>
                      <a:pt x="434" y="366"/>
                      <a:pt x="434" y="366"/>
                    </a:cubicBezTo>
                    <a:cubicBezTo>
                      <a:pt x="434" y="363"/>
                      <a:pt x="434" y="359"/>
                      <a:pt x="434" y="356"/>
                    </a:cubicBezTo>
                    <a:cubicBezTo>
                      <a:pt x="433" y="353"/>
                      <a:pt x="431" y="353"/>
                      <a:pt x="430" y="351"/>
                    </a:cubicBezTo>
                    <a:cubicBezTo>
                      <a:pt x="430" y="351"/>
                      <a:pt x="430" y="349"/>
                      <a:pt x="430" y="348"/>
                    </a:cubicBezTo>
                    <a:cubicBezTo>
                      <a:pt x="429" y="346"/>
                      <a:pt x="425" y="344"/>
                      <a:pt x="429" y="344"/>
                    </a:cubicBezTo>
                    <a:cubicBezTo>
                      <a:pt x="432" y="344"/>
                      <a:pt x="434" y="344"/>
                      <a:pt x="437" y="344"/>
                    </a:cubicBezTo>
                    <a:cubicBezTo>
                      <a:pt x="438" y="338"/>
                      <a:pt x="435" y="338"/>
                      <a:pt x="434" y="336"/>
                    </a:cubicBezTo>
                    <a:cubicBezTo>
                      <a:pt x="434" y="333"/>
                      <a:pt x="431" y="334"/>
                      <a:pt x="430" y="332"/>
                    </a:cubicBezTo>
                    <a:cubicBezTo>
                      <a:pt x="430" y="332"/>
                      <a:pt x="433" y="330"/>
                      <a:pt x="432" y="329"/>
                    </a:cubicBezTo>
                    <a:cubicBezTo>
                      <a:pt x="427" y="330"/>
                      <a:pt x="426" y="327"/>
                      <a:pt x="423" y="328"/>
                    </a:cubicBezTo>
                    <a:cubicBezTo>
                      <a:pt x="424" y="319"/>
                      <a:pt x="413" y="322"/>
                      <a:pt x="414" y="314"/>
                    </a:cubicBezTo>
                    <a:cubicBezTo>
                      <a:pt x="417" y="311"/>
                      <a:pt x="420" y="307"/>
                      <a:pt x="429" y="308"/>
                    </a:cubicBezTo>
                    <a:cubicBezTo>
                      <a:pt x="429" y="307"/>
                      <a:pt x="429" y="305"/>
                      <a:pt x="430" y="305"/>
                    </a:cubicBezTo>
                    <a:cubicBezTo>
                      <a:pt x="430" y="301"/>
                      <a:pt x="426" y="302"/>
                      <a:pt x="426" y="298"/>
                    </a:cubicBezTo>
                    <a:cubicBezTo>
                      <a:pt x="418" y="297"/>
                      <a:pt x="415" y="300"/>
                      <a:pt x="411" y="298"/>
                    </a:cubicBezTo>
                    <a:cubicBezTo>
                      <a:pt x="410" y="300"/>
                      <a:pt x="411" y="301"/>
                      <a:pt x="409" y="299"/>
                    </a:cubicBezTo>
                    <a:cubicBezTo>
                      <a:pt x="408" y="298"/>
                      <a:pt x="408" y="301"/>
                      <a:pt x="408" y="301"/>
                    </a:cubicBezTo>
                    <a:cubicBezTo>
                      <a:pt x="405" y="302"/>
                      <a:pt x="399" y="305"/>
                      <a:pt x="397" y="305"/>
                    </a:cubicBezTo>
                    <a:cubicBezTo>
                      <a:pt x="393" y="306"/>
                      <a:pt x="395" y="307"/>
                      <a:pt x="393" y="310"/>
                    </a:cubicBezTo>
                    <a:cubicBezTo>
                      <a:pt x="393" y="310"/>
                      <a:pt x="391" y="309"/>
                      <a:pt x="390" y="310"/>
                    </a:cubicBezTo>
                    <a:cubicBezTo>
                      <a:pt x="389" y="310"/>
                      <a:pt x="391" y="313"/>
                      <a:pt x="390" y="314"/>
                    </a:cubicBezTo>
                    <a:cubicBezTo>
                      <a:pt x="390" y="317"/>
                      <a:pt x="394" y="312"/>
                      <a:pt x="394" y="317"/>
                    </a:cubicBezTo>
                    <a:cubicBezTo>
                      <a:pt x="394" y="319"/>
                      <a:pt x="396" y="319"/>
                      <a:pt x="396" y="320"/>
                    </a:cubicBezTo>
                    <a:cubicBezTo>
                      <a:pt x="395" y="325"/>
                      <a:pt x="397" y="328"/>
                      <a:pt x="397" y="329"/>
                    </a:cubicBezTo>
                    <a:cubicBezTo>
                      <a:pt x="398" y="331"/>
                      <a:pt x="398" y="331"/>
                      <a:pt x="399" y="332"/>
                    </a:cubicBezTo>
                    <a:cubicBezTo>
                      <a:pt x="399" y="332"/>
                      <a:pt x="400" y="336"/>
                      <a:pt x="400" y="336"/>
                    </a:cubicBezTo>
                    <a:cubicBezTo>
                      <a:pt x="401" y="341"/>
                      <a:pt x="402" y="340"/>
                      <a:pt x="403" y="342"/>
                    </a:cubicBezTo>
                    <a:cubicBezTo>
                      <a:pt x="404" y="344"/>
                      <a:pt x="403" y="346"/>
                      <a:pt x="403" y="347"/>
                    </a:cubicBezTo>
                    <a:cubicBezTo>
                      <a:pt x="404" y="348"/>
                      <a:pt x="407" y="348"/>
                      <a:pt x="406" y="351"/>
                    </a:cubicBezTo>
                    <a:cubicBezTo>
                      <a:pt x="401" y="350"/>
                      <a:pt x="405" y="358"/>
                      <a:pt x="402" y="359"/>
                    </a:cubicBezTo>
                    <a:cubicBezTo>
                      <a:pt x="408" y="359"/>
                      <a:pt x="408" y="369"/>
                      <a:pt x="415" y="365"/>
                    </a:cubicBezTo>
                    <a:cubicBezTo>
                      <a:pt x="410" y="370"/>
                      <a:pt x="422" y="365"/>
                      <a:pt x="423" y="369"/>
                    </a:cubicBezTo>
                    <a:close/>
                    <a:moveTo>
                      <a:pt x="467" y="301"/>
                    </a:moveTo>
                    <a:cubicBezTo>
                      <a:pt x="466" y="302"/>
                      <a:pt x="467" y="304"/>
                      <a:pt x="466" y="305"/>
                    </a:cubicBezTo>
                    <a:cubicBezTo>
                      <a:pt x="465" y="307"/>
                      <a:pt x="462" y="306"/>
                      <a:pt x="461" y="308"/>
                    </a:cubicBezTo>
                    <a:cubicBezTo>
                      <a:pt x="462" y="309"/>
                      <a:pt x="466" y="312"/>
                      <a:pt x="466" y="314"/>
                    </a:cubicBezTo>
                    <a:cubicBezTo>
                      <a:pt x="466" y="314"/>
                      <a:pt x="463" y="314"/>
                      <a:pt x="464" y="316"/>
                    </a:cubicBezTo>
                    <a:cubicBezTo>
                      <a:pt x="465" y="317"/>
                      <a:pt x="468" y="316"/>
                      <a:pt x="470" y="319"/>
                    </a:cubicBezTo>
                    <a:cubicBezTo>
                      <a:pt x="470" y="317"/>
                      <a:pt x="472" y="316"/>
                      <a:pt x="473" y="316"/>
                    </a:cubicBezTo>
                    <a:cubicBezTo>
                      <a:pt x="474" y="311"/>
                      <a:pt x="471" y="311"/>
                      <a:pt x="470" y="308"/>
                    </a:cubicBezTo>
                    <a:cubicBezTo>
                      <a:pt x="472" y="307"/>
                      <a:pt x="475" y="306"/>
                      <a:pt x="474" y="302"/>
                    </a:cubicBezTo>
                    <a:cubicBezTo>
                      <a:pt x="472" y="302"/>
                      <a:pt x="471" y="301"/>
                      <a:pt x="473" y="299"/>
                    </a:cubicBezTo>
                    <a:cubicBezTo>
                      <a:pt x="471" y="300"/>
                      <a:pt x="469" y="300"/>
                      <a:pt x="467" y="301"/>
                    </a:cubicBezTo>
                    <a:close/>
                    <a:moveTo>
                      <a:pt x="273" y="341"/>
                    </a:moveTo>
                    <a:cubicBezTo>
                      <a:pt x="272" y="347"/>
                      <a:pt x="283" y="343"/>
                      <a:pt x="283" y="341"/>
                    </a:cubicBezTo>
                    <a:cubicBezTo>
                      <a:pt x="279" y="339"/>
                      <a:pt x="277" y="339"/>
                      <a:pt x="273" y="341"/>
                    </a:cubicBezTo>
                    <a:close/>
                    <a:moveTo>
                      <a:pt x="307" y="617"/>
                    </a:moveTo>
                    <a:cubicBezTo>
                      <a:pt x="309" y="611"/>
                      <a:pt x="317" y="611"/>
                      <a:pt x="316" y="602"/>
                    </a:cubicBezTo>
                    <a:cubicBezTo>
                      <a:pt x="312" y="605"/>
                      <a:pt x="304" y="599"/>
                      <a:pt x="300" y="603"/>
                    </a:cubicBezTo>
                    <a:cubicBezTo>
                      <a:pt x="306" y="604"/>
                      <a:pt x="299" y="604"/>
                      <a:pt x="298" y="606"/>
                    </a:cubicBezTo>
                    <a:cubicBezTo>
                      <a:pt x="299" y="605"/>
                      <a:pt x="300" y="609"/>
                      <a:pt x="300" y="611"/>
                    </a:cubicBezTo>
                    <a:cubicBezTo>
                      <a:pt x="300" y="612"/>
                      <a:pt x="300" y="615"/>
                      <a:pt x="298" y="615"/>
                    </a:cubicBezTo>
                    <a:cubicBezTo>
                      <a:pt x="298" y="614"/>
                      <a:pt x="297" y="613"/>
                      <a:pt x="297" y="615"/>
                    </a:cubicBezTo>
                    <a:cubicBezTo>
                      <a:pt x="299" y="617"/>
                      <a:pt x="303" y="617"/>
                      <a:pt x="307" y="61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1" name="Freeform 88"/>
              <p:cNvSpPr/>
              <p:nvPr>
                <p:custDataLst>
                  <p:tags r:id="rId98"/>
                </p:custDataLst>
              </p:nvPr>
            </p:nvSpPr>
            <p:spPr bwMode="auto">
              <a:xfrm>
                <a:off x="6380194" y="1429860"/>
                <a:ext cx="51947" cy="27705"/>
              </a:xfrm>
              <a:custGeom>
                <a:avLst/>
                <a:gdLst>
                  <a:gd name="T0" fmla="*/ 14 w 19"/>
                  <a:gd name="T1" fmla="*/ 0 h 10"/>
                  <a:gd name="T2" fmla="*/ 17 w 19"/>
                  <a:gd name="T3" fmla="*/ 9 h 10"/>
                  <a:gd name="T4" fmla="*/ 0 w 19"/>
                  <a:gd name="T5" fmla="*/ 4 h 10"/>
                  <a:gd name="T6" fmla="*/ 14 w 19"/>
                  <a:gd name="T7" fmla="*/ 0 h 10"/>
                </a:gdLst>
                <a:ahLst/>
                <a:cxnLst>
                  <a:cxn ang="0">
                    <a:pos x="T0" y="T1"/>
                  </a:cxn>
                  <a:cxn ang="0">
                    <a:pos x="T2" y="T3"/>
                  </a:cxn>
                  <a:cxn ang="0">
                    <a:pos x="T4" y="T5"/>
                  </a:cxn>
                  <a:cxn ang="0">
                    <a:pos x="T6" y="T7"/>
                  </a:cxn>
                </a:cxnLst>
                <a:rect l="0" t="0" r="r" b="b"/>
                <a:pathLst>
                  <a:path w="19" h="10">
                    <a:moveTo>
                      <a:pt x="14" y="0"/>
                    </a:moveTo>
                    <a:cubicBezTo>
                      <a:pt x="14" y="4"/>
                      <a:pt x="19" y="3"/>
                      <a:pt x="17" y="9"/>
                    </a:cubicBezTo>
                    <a:cubicBezTo>
                      <a:pt x="9" y="10"/>
                      <a:pt x="4" y="7"/>
                      <a:pt x="0" y="4"/>
                    </a:cubicBezTo>
                    <a:cubicBezTo>
                      <a:pt x="3" y="1"/>
                      <a:pt x="9" y="1"/>
                      <a:pt x="1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2" name="Freeform 89"/>
              <p:cNvSpPr>
                <a:spLocks noEditPoints="1"/>
              </p:cNvSpPr>
              <p:nvPr>
                <p:custDataLst>
                  <p:tags r:id="rId99"/>
                </p:custDataLst>
              </p:nvPr>
            </p:nvSpPr>
            <p:spPr bwMode="auto">
              <a:xfrm>
                <a:off x="6484087" y="1478344"/>
                <a:ext cx="485991" cy="338231"/>
              </a:xfrm>
              <a:custGeom>
                <a:avLst/>
                <a:gdLst>
                  <a:gd name="T0" fmla="*/ 17 w 178"/>
                  <a:gd name="T1" fmla="*/ 7 h 124"/>
                  <a:gd name="T2" fmla="*/ 23 w 178"/>
                  <a:gd name="T3" fmla="*/ 5 h 124"/>
                  <a:gd name="T4" fmla="*/ 23 w 178"/>
                  <a:gd name="T5" fmla="*/ 8 h 124"/>
                  <a:gd name="T6" fmla="*/ 23 w 178"/>
                  <a:gd name="T7" fmla="*/ 14 h 124"/>
                  <a:gd name="T8" fmla="*/ 28 w 178"/>
                  <a:gd name="T9" fmla="*/ 26 h 124"/>
                  <a:gd name="T10" fmla="*/ 38 w 178"/>
                  <a:gd name="T11" fmla="*/ 7 h 124"/>
                  <a:gd name="T12" fmla="*/ 51 w 178"/>
                  <a:gd name="T13" fmla="*/ 5 h 124"/>
                  <a:gd name="T14" fmla="*/ 60 w 178"/>
                  <a:gd name="T15" fmla="*/ 20 h 124"/>
                  <a:gd name="T16" fmla="*/ 71 w 178"/>
                  <a:gd name="T17" fmla="*/ 17 h 124"/>
                  <a:gd name="T18" fmla="*/ 86 w 178"/>
                  <a:gd name="T19" fmla="*/ 16 h 124"/>
                  <a:gd name="T20" fmla="*/ 91 w 178"/>
                  <a:gd name="T21" fmla="*/ 22 h 124"/>
                  <a:gd name="T22" fmla="*/ 97 w 178"/>
                  <a:gd name="T23" fmla="*/ 25 h 124"/>
                  <a:gd name="T24" fmla="*/ 100 w 178"/>
                  <a:gd name="T25" fmla="*/ 26 h 124"/>
                  <a:gd name="T26" fmla="*/ 114 w 178"/>
                  <a:gd name="T27" fmla="*/ 29 h 124"/>
                  <a:gd name="T28" fmla="*/ 126 w 178"/>
                  <a:gd name="T29" fmla="*/ 35 h 124"/>
                  <a:gd name="T30" fmla="*/ 130 w 178"/>
                  <a:gd name="T31" fmla="*/ 39 h 124"/>
                  <a:gd name="T32" fmla="*/ 139 w 178"/>
                  <a:gd name="T33" fmla="*/ 47 h 124"/>
                  <a:gd name="T34" fmla="*/ 133 w 178"/>
                  <a:gd name="T35" fmla="*/ 59 h 124"/>
                  <a:gd name="T36" fmla="*/ 146 w 178"/>
                  <a:gd name="T37" fmla="*/ 60 h 124"/>
                  <a:gd name="T38" fmla="*/ 149 w 178"/>
                  <a:gd name="T39" fmla="*/ 68 h 124"/>
                  <a:gd name="T40" fmla="*/ 161 w 178"/>
                  <a:gd name="T41" fmla="*/ 69 h 124"/>
                  <a:gd name="T42" fmla="*/ 169 w 178"/>
                  <a:gd name="T43" fmla="*/ 77 h 124"/>
                  <a:gd name="T44" fmla="*/ 172 w 178"/>
                  <a:gd name="T45" fmla="*/ 82 h 124"/>
                  <a:gd name="T46" fmla="*/ 164 w 178"/>
                  <a:gd name="T47" fmla="*/ 93 h 124"/>
                  <a:gd name="T48" fmla="*/ 154 w 178"/>
                  <a:gd name="T49" fmla="*/ 91 h 124"/>
                  <a:gd name="T50" fmla="*/ 145 w 178"/>
                  <a:gd name="T51" fmla="*/ 82 h 124"/>
                  <a:gd name="T52" fmla="*/ 137 w 178"/>
                  <a:gd name="T53" fmla="*/ 90 h 124"/>
                  <a:gd name="T54" fmla="*/ 148 w 178"/>
                  <a:gd name="T55" fmla="*/ 96 h 124"/>
                  <a:gd name="T56" fmla="*/ 154 w 178"/>
                  <a:gd name="T57" fmla="*/ 106 h 124"/>
                  <a:gd name="T58" fmla="*/ 149 w 178"/>
                  <a:gd name="T59" fmla="*/ 117 h 124"/>
                  <a:gd name="T60" fmla="*/ 130 w 178"/>
                  <a:gd name="T61" fmla="*/ 109 h 124"/>
                  <a:gd name="T62" fmla="*/ 136 w 178"/>
                  <a:gd name="T63" fmla="*/ 117 h 124"/>
                  <a:gd name="T64" fmla="*/ 143 w 178"/>
                  <a:gd name="T65" fmla="*/ 121 h 124"/>
                  <a:gd name="T66" fmla="*/ 136 w 178"/>
                  <a:gd name="T67" fmla="*/ 121 h 124"/>
                  <a:gd name="T68" fmla="*/ 120 w 178"/>
                  <a:gd name="T69" fmla="*/ 115 h 124"/>
                  <a:gd name="T70" fmla="*/ 111 w 178"/>
                  <a:gd name="T71" fmla="*/ 111 h 124"/>
                  <a:gd name="T72" fmla="*/ 106 w 178"/>
                  <a:gd name="T73" fmla="*/ 103 h 124"/>
                  <a:gd name="T74" fmla="*/ 97 w 178"/>
                  <a:gd name="T75" fmla="*/ 87 h 124"/>
                  <a:gd name="T76" fmla="*/ 99 w 178"/>
                  <a:gd name="T77" fmla="*/ 82 h 124"/>
                  <a:gd name="T78" fmla="*/ 102 w 178"/>
                  <a:gd name="T79" fmla="*/ 77 h 124"/>
                  <a:gd name="T80" fmla="*/ 106 w 178"/>
                  <a:gd name="T81" fmla="*/ 69 h 124"/>
                  <a:gd name="T82" fmla="*/ 102 w 178"/>
                  <a:gd name="T83" fmla="*/ 60 h 124"/>
                  <a:gd name="T84" fmla="*/ 96 w 178"/>
                  <a:gd name="T85" fmla="*/ 56 h 124"/>
                  <a:gd name="T86" fmla="*/ 91 w 178"/>
                  <a:gd name="T87" fmla="*/ 56 h 124"/>
                  <a:gd name="T88" fmla="*/ 86 w 178"/>
                  <a:gd name="T89" fmla="*/ 54 h 124"/>
                  <a:gd name="T90" fmla="*/ 74 w 178"/>
                  <a:gd name="T91" fmla="*/ 41 h 124"/>
                  <a:gd name="T92" fmla="*/ 62 w 178"/>
                  <a:gd name="T93" fmla="*/ 44 h 124"/>
                  <a:gd name="T94" fmla="*/ 51 w 178"/>
                  <a:gd name="T95" fmla="*/ 44 h 124"/>
                  <a:gd name="T96" fmla="*/ 40 w 178"/>
                  <a:gd name="T97" fmla="*/ 44 h 124"/>
                  <a:gd name="T98" fmla="*/ 17 w 178"/>
                  <a:gd name="T99" fmla="*/ 39 h 124"/>
                  <a:gd name="T100" fmla="*/ 7 w 178"/>
                  <a:gd name="T101" fmla="*/ 34 h 124"/>
                  <a:gd name="T102" fmla="*/ 4 w 178"/>
                  <a:gd name="T103" fmla="*/ 26 h 124"/>
                  <a:gd name="T104" fmla="*/ 5 w 178"/>
                  <a:gd name="T105" fmla="*/ 20 h 124"/>
                  <a:gd name="T106" fmla="*/ 115 w 178"/>
                  <a:gd name="T107" fmla="*/ 85 h 124"/>
                  <a:gd name="T108" fmla="*/ 123 w 178"/>
                  <a:gd name="T109" fmla="*/ 79 h 124"/>
                  <a:gd name="T110" fmla="*/ 115 w 178"/>
                  <a:gd name="T111" fmla="*/ 8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8" h="124">
                    <a:moveTo>
                      <a:pt x="7" y="8"/>
                    </a:moveTo>
                    <a:cubicBezTo>
                      <a:pt x="10" y="13"/>
                      <a:pt x="16" y="3"/>
                      <a:pt x="17" y="7"/>
                    </a:cubicBezTo>
                    <a:cubicBezTo>
                      <a:pt x="19" y="7"/>
                      <a:pt x="18" y="4"/>
                      <a:pt x="19" y="4"/>
                    </a:cubicBezTo>
                    <a:cubicBezTo>
                      <a:pt x="21" y="3"/>
                      <a:pt x="22" y="6"/>
                      <a:pt x="23" y="5"/>
                    </a:cubicBezTo>
                    <a:cubicBezTo>
                      <a:pt x="25" y="5"/>
                      <a:pt x="25" y="0"/>
                      <a:pt x="29" y="4"/>
                    </a:cubicBezTo>
                    <a:cubicBezTo>
                      <a:pt x="29" y="11"/>
                      <a:pt x="26" y="6"/>
                      <a:pt x="23" y="8"/>
                    </a:cubicBezTo>
                    <a:cubicBezTo>
                      <a:pt x="22" y="10"/>
                      <a:pt x="26" y="10"/>
                      <a:pt x="26" y="10"/>
                    </a:cubicBezTo>
                    <a:cubicBezTo>
                      <a:pt x="26" y="12"/>
                      <a:pt x="24" y="12"/>
                      <a:pt x="23" y="14"/>
                    </a:cubicBezTo>
                    <a:cubicBezTo>
                      <a:pt x="23" y="16"/>
                      <a:pt x="24" y="17"/>
                      <a:pt x="25" y="19"/>
                    </a:cubicBezTo>
                    <a:cubicBezTo>
                      <a:pt x="25" y="21"/>
                      <a:pt x="24" y="26"/>
                      <a:pt x="28" y="26"/>
                    </a:cubicBezTo>
                    <a:cubicBezTo>
                      <a:pt x="31" y="25"/>
                      <a:pt x="28" y="18"/>
                      <a:pt x="29" y="14"/>
                    </a:cubicBezTo>
                    <a:cubicBezTo>
                      <a:pt x="36" y="16"/>
                      <a:pt x="36" y="10"/>
                      <a:pt x="38" y="7"/>
                    </a:cubicBezTo>
                    <a:cubicBezTo>
                      <a:pt x="40" y="10"/>
                      <a:pt x="44" y="4"/>
                      <a:pt x="45" y="8"/>
                    </a:cubicBezTo>
                    <a:cubicBezTo>
                      <a:pt x="48" y="8"/>
                      <a:pt x="47" y="4"/>
                      <a:pt x="51" y="5"/>
                    </a:cubicBezTo>
                    <a:cubicBezTo>
                      <a:pt x="51" y="11"/>
                      <a:pt x="55" y="12"/>
                      <a:pt x="59" y="13"/>
                    </a:cubicBezTo>
                    <a:cubicBezTo>
                      <a:pt x="57" y="17"/>
                      <a:pt x="58" y="17"/>
                      <a:pt x="60" y="20"/>
                    </a:cubicBezTo>
                    <a:cubicBezTo>
                      <a:pt x="63" y="18"/>
                      <a:pt x="64" y="18"/>
                      <a:pt x="66" y="20"/>
                    </a:cubicBezTo>
                    <a:cubicBezTo>
                      <a:pt x="69" y="21"/>
                      <a:pt x="69" y="18"/>
                      <a:pt x="71" y="17"/>
                    </a:cubicBezTo>
                    <a:cubicBezTo>
                      <a:pt x="72" y="16"/>
                      <a:pt x="75" y="18"/>
                      <a:pt x="75" y="16"/>
                    </a:cubicBezTo>
                    <a:cubicBezTo>
                      <a:pt x="79" y="17"/>
                      <a:pt x="81" y="17"/>
                      <a:pt x="86" y="16"/>
                    </a:cubicBezTo>
                    <a:cubicBezTo>
                      <a:pt x="85" y="19"/>
                      <a:pt x="89" y="18"/>
                      <a:pt x="88" y="17"/>
                    </a:cubicBezTo>
                    <a:cubicBezTo>
                      <a:pt x="90" y="18"/>
                      <a:pt x="90" y="20"/>
                      <a:pt x="91" y="22"/>
                    </a:cubicBezTo>
                    <a:cubicBezTo>
                      <a:pt x="92" y="23"/>
                      <a:pt x="95" y="23"/>
                      <a:pt x="96" y="23"/>
                    </a:cubicBezTo>
                    <a:cubicBezTo>
                      <a:pt x="97" y="24"/>
                      <a:pt x="96" y="25"/>
                      <a:pt x="97" y="25"/>
                    </a:cubicBezTo>
                    <a:cubicBezTo>
                      <a:pt x="101" y="25"/>
                      <a:pt x="96" y="27"/>
                      <a:pt x="99" y="29"/>
                    </a:cubicBezTo>
                    <a:cubicBezTo>
                      <a:pt x="100" y="30"/>
                      <a:pt x="100" y="27"/>
                      <a:pt x="100" y="26"/>
                    </a:cubicBezTo>
                    <a:cubicBezTo>
                      <a:pt x="103" y="28"/>
                      <a:pt x="103" y="30"/>
                      <a:pt x="106" y="31"/>
                    </a:cubicBezTo>
                    <a:cubicBezTo>
                      <a:pt x="109" y="31"/>
                      <a:pt x="110" y="29"/>
                      <a:pt x="114" y="29"/>
                    </a:cubicBezTo>
                    <a:cubicBezTo>
                      <a:pt x="113" y="35"/>
                      <a:pt x="122" y="31"/>
                      <a:pt x="123" y="36"/>
                    </a:cubicBezTo>
                    <a:cubicBezTo>
                      <a:pt x="124" y="37"/>
                      <a:pt x="125" y="36"/>
                      <a:pt x="126" y="35"/>
                    </a:cubicBezTo>
                    <a:cubicBezTo>
                      <a:pt x="128" y="36"/>
                      <a:pt x="128" y="38"/>
                      <a:pt x="128" y="41"/>
                    </a:cubicBezTo>
                    <a:cubicBezTo>
                      <a:pt x="130" y="41"/>
                      <a:pt x="130" y="40"/>
                      <a:pt x="130" y="39"/>
                    </a:cubicBezTo>
                    <a:cubicBezTo>
                      <a:pt x="132" y="42"/>
                      <a:pt x="134" y="45"/>
                      <a:pt x="139" y="44"/>
                    </a:cubicBezTo>
                    <a:cubicBezTo>
                      <a:pt x="138" y="45"/>
                      <a:pt x="137" y="47"/>
                      <a:pt x="139" y="47"/>
                    </a:cubicBezTo>
                    <a:cubicBezTo>
                      <a:pt x="140" y="50"/>
                      <a:pt x="134" y="52"/>
                      <a:pt x="139" y="53"/>
                    </a:cubicBezTo>
                    <a:cubicBezTo>
                      <a:pt x="137" y="55"/>
                      <a:pt x="133" y="55"/>
                      <a:pt x="133" y="59"/>
                    </a:cubicBezTo>
                    <a:cubicBezTo>
                      <a:pt x="136" y="64"/>
                      <a:pt x="143" y="57"/>
                      <a:pt x="145" y="63"/>
                    </a:cubicBezTo>
                    <a:cubicBezTo>
                      <a:pt x="146" y="63"/>
                      <a:pt x="146" y="61"/>
                      <a:pt x="146" y="60"/>
                    </a:cubicBezTo>
                    <a:cubicBezTo>
                      <a:pt x="148" y="60"/>
                      <a:pt x="147" y="63"/>
                      <a:pt x="148" y="65"/>
                    </a:cubicBezTo>
                    <a:cubicBezTo>
                      <a:pt x="148" y="65"/>
                      <a:pt x="149" y="68"/>
                      <a:pt x="149" y="68"/>
                    </a:cubicBezTo>
                    <a:cubicBezTo>
                      <a:pt x="151" y="68"/>
                      <a:pt x="153" y="64"/>
                      <a:pt x="152" y="71"/>
                    </a:cubicBezTo>
                    <a:cubicBezTo>
                      <a:pt x="156" y="71"/>
                      <a:pt x="157" y="68"/>
                      <a:pt x="161" y="69"/>
                    </a:cubicBezTo>
                    <a:cubicBezTo>
                      <a:pt x="162" y="70"/>
                      <a:pt x="163" y="72"/>
                      <a:pt x="163" y="74"/>
                    </a:cubicBezTo>
                    <a:cubicBezTo>
                      <a:pt x="165" y="74"/>
                      <a:pt x="170" y="72"/>
                      <a:pt x="169" y="77"/>
                    </a:cubicBezTo>
                    <a:cubicBezTo>
                      <a:pt x="174" y="74"/>
                      <a:pt x="171" y="77"/>
                      <a:pt x="176" y="78"/>
                    </a:cubicBezTo>
                    <a:cubicBezTo>
                      <a:pt x="178" y="81"/>
                      <a:pt x="171" y="83"/>
                      <a:pt x="172" y="82"/>
                    </a:cubicBezTo>
                    <a:cubicBezTo>
                      <a:pt x="171" y="83"/>
                      <a:pt x="173" y="84"/>
                      <a:pt x="173" y="84"/>
                    </a:cubicBezTo>
                    <a:cubicBezTo>
                      <a:pt x="169" y="88"/>
                      <a:pt x="166" y="87"/>
                      <a:pt x="164" y="93"/>
                    </a:cubicBezTo>
                    <a:cubicBezTo>
                      <a:pt x="162" y="93"/>
                      <a:pt x="161" y="93"/>
                      <a:pt x="161" y="94"/>
                    </a:cubicBezTo>
                    <a:cubicBezTo>
                      <a:pt x="160" y="93"/>
                      <a:pt x="154" y="94"/>
                      <a:pt x="154" y="91"/>
                    </a:cubicBezTo>
                    <a:cubicBezTo>
                      <a:pt x="154" y="88"/>
                      <a:pt x="146" y="91"/>
                      <a:pt x="148" y="85"/>
                    </a:cubicBezTo>
                    <a:cubicBezTo>
                      <a:pt x="145" y="86"/>
                      <a:pt x="145" y="84"/>
                      <a:pt x="145" y="82"/>
                    </a:cubicBezTo>
                    <a:cubicBezTo>
                      <a:pt x="143" y="82"/>
                      <a:pt x="141" y="82"/>
                      <a:pt x="139" y="82"/>
                    </a:cubicBezTo>
                    <a:cubicBezTo>
                      <a:pt x="136" y="82"/>
                      <a:pt x="138" y="88"/>
                      <a:pt x="137" y="90"/>
                    </a:cubicBezTo>
                    <a:cubicBezTo>
                      <a:pt x="138" y="93"/>
                      <a:pt x="141" y="93"/>
                      <a:pt x="142" y="96"/>
                    </a:cubicBezTo>
                    <a:cubicBezTo>
                      <a:pt x="145" y="94"/>
                      <a:pt x="147" y="100"/>
                      <a:pt x="148" y="96"/>
                    </a:cubicBezTo>
                    <a:cubicBezTo>
                      <a:pt x="150" y="98"/>
                      <a:pt x="151" y="101"/>
                      <a:pt x="151" y="105"/>
                    </a:cubicBezTo>
                    <a:cubicBezTo>
                      <a:pt x="150" y="106"/>
                      <a:pt x="153" y="105"/>
                      <a:pt x="154" y="106"/>
                    </a:cubicBezTo>
                    <a:cubicBezTo>
                      <a:pt x="156" y="110"/>
                      <a:pt x="152" y="116"/>
                      <a:pt x="152" y="119"/>
                    </a:cubicBezTo>
                    <a:cubicBezTo>
                      <a:pt x="149" y="121"/>
                      <a:pt x="150" y="117"/>
                      <a:pt x="149" y="117"/>
                    </a:cubicBezTo>
                    <a:cubicBezTo>
                      <a:pt x="147" y="115"/>
                      <a:pt x="142" y="116"/>
                      <a:pt x="142" y="112"/>
                    </a:cubicBezTo>
                    <a:cubicBezTo>
                      <a:pt x="136" y="113"/>
                      <a:pt x="137" y="107"/>
                      <a:pt x="130" y="109"/>
                    </a:cubicBezTo>
                    <a:cubicBezTo>
                      <a:pt x="130" y="112"/>
                      <a:pt x="135" y="110"/>
                      <a:pt x="136" y="112"/>
                    </a:cubicBezTo>
                    <a:cubicBezTo>
                      <a:pt x="131" y="117"/>
                      <a:pt x="141" y="114"/>
                      <a:pt x="136" y="117"/>
                    </a:cubicBezTo>
                    <a:cubicBezTo>
                      <a:pt x="136" y="119"/>
                      <a:pt x="140" y="118"/>
                      <a:pt x="142" y="119"/>
                    </a:cubicBezTo>
                    <a:cubicBezTo>
                      <a:pt x="143" y="120"/>
                      <a:pt x="142" y="121"/>
                      <a:pt x="143" y="121"/>
                    </a:cubicBezTo>
                    <a:cubicBezTo>
                      <a:pt x="146" y="121"/>
                      <a:pt x="146" y="122"/>
                      <a:pt x="146" y="124"/>
                    </a:cubicBezTo>
                    <a:cubicBezTo>
                      <a:pt x="142" y="124"/>
                      <a:pt x="139" y="123"/>
                      <a:pt x="136" y="121"/>
                    </a:cubicBezTo>
                    <a:cubicBezTo>
                      <a:pt x="134" y="120"/>
                      <a:pt x="130" y="120"/>
                      <a:pt x="127" y="118"/>
                    </a:cubicBezTo>
                    <a:cubicBezTo>
                      <a:pt x="125" y="117"/>
                      <a:pt x="122" y="115"/>
                      <a:pt x="120" y="115"/>
                    </a:cubicBezTo>
                    <a:cubicBezTo>
                      <a:pt x="118" y="115"/>
                      <a:pt x="118" y="113"/>
                      <a:pt x="117" y="112"/>
                    </a:cubicBezTo>
                    <a:cubicBezTo>
                      <a:pt x="115" y="111"/>
                      <a:pt x="112" y="112"/>
                      <a:pt x="111" y="111"/>
                    </a:cubicBezTo>
                    <a:cubicBezTo>
                      <a:pt x="109" y="109"/>
                      <a:pt x="110" y="108"/>
                      <a:pt x="109" y="106"/>
                    </a:cubicBezTo>
                    <a:cubicBezTo>
                      <a:pt x="109" y="105"/>
                      <a:pt x="105" y="106"/>
                      <a:pt x="106" y="103"/>
                    </a:cubicBezTo>
                    <a:cubicBezTo>
                      <a:pt x="100" y="103"/>
                      <a:pt x="99" y="97"/>
                      <a:pt x="96" y="94"/>
                    </a:cubicBezTo>
                    <a:cubicBezTo>
                      <a:pt x="97" y="94"/>
                      <a:pt x="95" y="89"/>
                      <a:pt x="97" y="87"/>
                    </a:cubicBezTo>
                    <a:cubicBezTo>
                      <a:pt x="98" y="87"/>
                      <a:pt x="100" y="87"/>
                      <a:pt x="100" y="87"/>
                    </a:cubicBezTo>
                    <a:cubicBezTo>
                      <a:pt x="101" y="86"/>
                      <a:pt x="98" y="84"/>
                      <a:pt x="99" y="82"/>
                    </a:cubicBezTo>
                    <a:cubicBezTo>
                      <a:pt x="99" y="82"/>
                      <a:pt x="102" y="83"/>
                      <a:pt x="102" y="82"/>
                    </a:cubicBezTo>
                    <a:cubicBezTo>
                      <a:pt x="103" y="82"/>
                      <a:pt x="101" y="78"/>
                      <a:pt x="102" y="77"/>
                    </a:cubicBezTo>
                    <a:cubicBezTo>
                      <a:pt x="102" y="76"/>
                      <a:pt x="104" y="77"/>
                      <a:pt x="105" y="77"/>
                    </a:cubicBezTo>
                    <a:cubicBezTo>
                      <a:pt x="107" y="75"/>
                      <a:pt x="105" y="70"/>
                      <a:pt x="106" y="69"/>
                    </a:cubicBezTo>
                    <a:cubicBezTo>
                      <a:pt x="106" y="67"/>
                      <a:pt x="104" y="68"/>
                      <a:pt x="102" y="68"/>
                    </a:cubicBezTo>
                    <a:cubicBezTo>
                      <a:pt x="102" y="65"/>
                      <a:pt x="102" y="63"/>
                      <a:pt x="102" y="60"/>
                    </a:cubicBezTo>
                    <a:cubicBezTo>
                      <a:pt x="100" y="60"/>
                      <a:pt x="99" y="61"/>
                      <a:pt x="99" y="62"/>
                    </a:cubicBezTo>
                    <a:cubicBezTo>
                      <a:pt x="96" y="61"/>
                      <a:pt x="98" y="57"/>
                      <a:pt x="96" y="56"/>
                    </a:cubicBezTo>
                    <a:cubicBezTo>
                      <a:pt x="95" y="55"/>
                      <a:pt x="94" y="57"/>
                      <a:pt x="93" y="57"/>
                    </a:cubicBezTo>
                    <a:cubicBezTo>
                      <a:pt x="93" y="57"/>
                      <a:pt x="92" y="56"/>
                      <a:pt x="91" y="56"/>
                    </a:cubicBezTo>
                    <a:cubicBezTo>
                      <a:pt x="90" y="55"/>
                      <a:pt x="89" y="53"/>
                      <a:pt x="88" y="53"/>
                    </a:cubicBezTo>
                    <a:cubicBezTo>
                      <a:pt x="88" y="52"/>
                      <a:pt x="87" y="55"/>
                      <a:pt x="86" y="54"/>
                    </a:cubicBezTo>
                    <a:cubicBezTo>
                      <a:pt x="85" y="54"/>
                      <a:pt x="83" y="51"/>
                      <a:pt x="80" y="51"/>
                    </a:cubicBezTo>
                    <a:cubicBezTo>
                      <a:pt x="86" y="45"/>
                      <a:pt x="71" y="48"/>
                      <a:pt x="74" y="41"/>
                    </a:cubicBezTo>
                    <a:cubicBezTo>
                      <a:pt x="70" y="41"/>
                      <a:pt x="66" y="41"/>
                      <a:pt x="66" y="45"/>
                    </a:cubicBezTo>
                    <a:cubicBezTo>
                      <a:pt x="64" y="47"/>
                      <a:pt x="62" y="44"/>
                      <a:pt x="62" y="44"/>
                    </a:cubicBezTo>
                    <a:cubicBezTo>
                      <a:pt x="61" y="44"/>
                      <a:pt x="59" y="46"/>
                      <a:pt x="57" y="45"/>
                    </a:cubicBezTo>
                    <a:cubicBezTo>
                      <a:pt x="55" y="45"/>
                      <a:pt x="54" y="44"/>
                      <a:pt x="51" y="44"/>
                    </a:cubicBezTo>
                    <a:cubicBezTo>
                      <a:pt x="49" y="44"/>
                      <a:pt x="48" y="46"/>
                      <a:pt x="45" y="45"/>
                    </a:cubicBezTo>
                    <a:cubicBezTo>
                      <a:pt x="42" y="45"/>
                      <a:pt x="42" y="44"/>
                      <a:pt x="40" y="44"/>
                    </a:cubicBezTo>
                    <a:cubicBezTo>
                      <a:pt x="33" y="43"/>
                      <a:pt x="27" y="45"/>
                      <a:pt x="20" y="42"/>
                    </a:cubicBezTo>
                    <a:cubicBezTo>
                      <a:pt x="20" y="42"/>
                      <a:pt x="18" y="40"/>
                      <a:pt x="17" y="39"/>
                    </a:cubicBezTo>
                    <a:cubicBezTo>
                      <a:pt x="15" y="39"/>
                      <a:pt x="12" y="40"/>
                      <a:pt x="13" y="36"/>
                    </a:cubicBezTo>
                    <a:cubicBezTo>
                      <a:pt x="10" y="36"/>
                      <a:pt x="5" y="38"/>
                      <a:pt x="7" y="34"/>
                    </a:cubicBezTo>
                    <a:cubicBezTo>
                      <a:pt x="12" y="35"/>
                      <a:pt x="13" y="32"/>
                      <a:pt x="16" y="31"/>
                    </a:cubicBezTo>
                    <a:cubicBezTo>
                      <a:pt x="14" y="27"/>
                      <a:pt x="6" y="30"/>
                      <a:pt x="4" y="26"/>
                    </a:cubicBezTo>
                    <a:cubicBezTo>
                      <a:pt x="3" y="26"/>
                      <a:pt x="3" y="27"/>
                      <a:pt x="3" y="28"/>
                    </a:cubicBezTo>
                    <a:cubicBezTo>
                      <a:pt x="0" y="27"/>
                      <a:pt x="4" y="21"/>
                      <a:pt x="5" y="20"/>
                    </a:cubicBezTo>
                    <a:cubicBezTo>
                      <a:pt x="4" y="15"/>
                      <a:pt x="8" y="14"/>
                      <a:pt x="7" y="8"/>
                    </a:cubicBezTo>
                    <a:close/>
                    <a:moveTo>
                      <a:pt x="115" y="85"/>
                    </a:moveTo>
                    <a:cubicBezTo>
                      <a:pt x="116" y="82"/>
                      <a:pt x="122" y="85"/>
                      <a:pt x="126" y="84"/>
                    </a:cubicBezTo>
                    <a:cubicBezTo>
                      <a:pt x="126" y="81"/>
                      <a:pt x="124" y="81"/>
                      <a:pt x="123" y="79"/>
                    </a:cubicBezTo>
                    <a:cubicBezTo>
                      <a:pt x="121" y="77"/>
                      <a:pt x="117" y="79"/>
                      <a:pt x="114" y="77"/>
                    </a:cubicBezTo>
                    <a:cubicBezTo>
                      <a:pt x="115" y="79"/>
                      <a:pt x="112" y="85"/>
                      <a:pt x="115" y="8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3" name="Freeform 90"/>
              <p:cNvSpPr/>
              <p:nvPr>
                <p:custDataLst>
                  <p:tags r:id="rId100"/>
                </p:custDataLst>
              </p:nvPr>
            </p:nvSpPr>
            <p:spPr bwMode="auto">
              <a:xfrm>
                <a:off x="6009640" y="1495659"/>
                <a:ext cx="300137" cy="152377"/>
              </a:xfrm>
              <a:custGeom>
                <a:avLst/>
                <a:gdLst>
                  <a:gd name="T0" fmla="*/ 12 w 110"/>
                  <a:gd name="T1" fmla="*/ 42 h 56"/>
                  <a:gd name="T2" fmla="*/ 13 w 110"/>
                  <a:gd name="T3" fmla="*/ 38 h 56"/>
                  <a:gd name="T4" fmla="*/ 19 w 110"/>
                  <a:gd name="T5" fmla="*/ 36 h 56"/>
                  <a:gd name="T6" fmla="*/ 22 w 110"/>
                  <a:gd name="T7" fmla="*/ 35 h 56"/>
                  <a:gd name="T8" fmla="*/ 39 w 110"/>
                  <a:gd name="T9" fmla="*/ 33 h 56"/>
                  <a:gd name="T10" fmla="*/ 22 w 110"/>
                  <a:gd name="T11" fmla="*/ 32 h 56"/>
                  <a:gd name="T12" fmla="*/ 21 w 110"/>
                  <a:gd name="T13" fmla="*/ 30 h 56"/>
                  <a:gd name="T14" fmla="*/ 16 w 110"/>
                  <a:gd name="T15" fmla="*/ 32 h 56"/>
                  <a:gd name="T16" fmla="*/ 8 w 110"/>
                  <a:gd name="T17" fmla="*/ 30 h 56"/>
                  <a:gd name="T18" fmla="*/ 15 w 110"/>
                  <a:gd name="T19" fmla="*/ 25 h 56"/>
                  <a:gd name="T20" fmla="*/ 19 w 110"/>
                  <a:gd name="T21" fmla="*/ 25 h 56"/>
                  <a:gd name="T22" fmla="*/ 3 w 110"/>
                  <a:gd name="T23" fmla="*/ 22 h 56"/>
                  <a:gd name="T24" fmla="*/ 0 w 110"/>
                  <a:gd name="T25" fmla="*/ 17 h 56"/>
                  <a:gd name="T26" fmla="*/ 8 w 110"/>
                  <a:gd name="T27" fmla="*/ 11 h 56"/>
                  <a:gd name="T28" fmla="*/ 8 w 110"/>
                  <a:gd name="T29" fmla="*/ 10 h 56"/>
                  <a:gd name="T30" fmla="*/ 22 w 110"/>
                  <a:gd name="T31" fmla="*/ 4 h 56"/>
                  <a:gd name="T32" fmla="*/ 27 w 110"/>
                  <a:gd name="T33" fmla="*/ 1 h 56"/>
                  <a:gd name="T34" fmla="*/ 30 w 110"/>
                  <a:gd name="T35" fmla="*/ 2 h 56"/>
                  <a:gd name="T36" fmla="*/ 33 w 110"/>
                  <a:gd name="T37" fmla="*/ 8 h 56"/>
                  <a:gd name="T38" fmla="*/ 30 w 110"/>
                  <a:gd name="T39" fmla="*/ 10 h 56"/>
                  <a:gd name="T40" fmla="*/ 33 w 110"/>
                  <a:gd name="T41" fmla="*/ 11 h 56"/>
                  <a:gd name="T42" fmla="*/ 34 w 110"/>
                  <a:gd name="T43" fmla="*/ 8 h 56"/>
                  <a:gd name="T44" fmla="*/ 43 w 110"/>
                  <a:gd name="T45" fmla="*/ 7 h 56"/>
                  <a:gd name="T46" fmla="*/ 48 w 110"/>
                  <a:gd name="T47" fmla="*/ 14 h 56"/>
                  <a:gd name="T48" fmla="*/ 54 w 110"/>
                  <a:gd name="T49" fmla="*/ 11 h 56"/>
                  <a:gd name="T50" fmla="*/ 58 w 110"/>
                  <a:gd name="T51" fmla="*/ 7 h 56"/>
                  <a:gd name="T52" fmla="*/ 62 w 110"/>
                  <a:gd name="T53" fmla="*/ 8 h 56"/>
                  <a:gd name="T54" fmla="*/ 64 w 110"/>
                  <a:gd name="T55" fmla="*/ 14 h 56"/>
                  <a:gd name="T56" fmla="*/ 67 w 110"/>
                  <a:gd name="T57" fmla="*/ 20 h 56"/>
                  <a:gd name="T58" fmla="*/ 73 w 110"/>
                  <a:gd name="T59" fmla="*/ 16 h 56"/>
                  <a:gd name="T60" fmla="*/ 68 w 110"/>
                  <a:gd name="T61" fmla="*/ 13 h 56"/>
                  <a:gd name="T62" fmla="*/ 68 w 110"/>
                  <a:gd name="T63" fmla="*/ 4 h 56"/>
                  <a:gd name="T64" fmla="*/ 74 w 110"/>
                  <a:gd name="T65" fmla="*/ 2 h 56"/>
                  <a:gd name="T66" fmla="*/ 80 w 110"/>
                  <a:gd name="T67" fmla="*/ 13 h 56"/>
                  <a:gd name="T68" fmla="*/ 85 w 110"/>
                  <a:gd name="T69" fmla="*/ 16 h 56"/>
                  <a:gd name="T70" fmla="*/ 88 w 110"/>
                  <a:gd name="T71" fmla="*/ 20 h 56"/>
                  <a:gd name="T72" fmla="*/ 86 w 110"/>
                  <a:gd name="T73" fmla="*/ 25 h 56"/>
                  <a:gd name="T74" fmla="*/ 91 w 110"/>
                  <a:gd name="T75" fmla="*/ 30 h 56"/>
                  <a:gd name="T76" fmla="*/ 104 w 110"/>
                  <a:gd name="T77" fmla="*/ 32 h 56"/>
                  <a:gd name="T78" fmla="*/ 108 w 110"/>
                  <a:gd name="T79" fmla="*/ 36 h 56"/>
                  <a:gd name="T80" fmla="*/ 110 w 110"/>
                  <a:gd name="T81" fmla="*/ 39 h 56"/>
                  <a:gd name="T82" fmla="*/ 98 w 110"/>
                  <a:gd name="T83" fmla="*/ 39 h 56"/>
                  <a:gd name="T84" fmla="*/ 101 w 110"/>
                  <a:gd name="T85" fmla="*/ 50 h 56"/>
                  <a:gd name="T86" fmla="*/ 85 w 110"/>
                  <a:gd name="T87" fmla="*/ 50 h 56"/>
                  <a:gd name="T88" fmla="*/ 64 w 110"/>
                  <a:gd name="T89" fmla="*/ 50 h 56"/>
                  <a:gd name="T90" fmla="*/ 56 w 110"/>
                  <a:gd name="T91" fmla="*/ 51 h 56"/>
                  <a:gd name="T92" fmla="*/ 55 w 110"/>
                  <a:gd name="T93" fmla="*/ 54 h 56"/>
                  <a:gd name="T94" fmla="*/ 36 w 110"/>
                  <a:gd name="T95" fmla="*/ 54 h 56"/>
                  <a:gd name="T96" fmla="*/ 30 w 110"/>
                  <a:gd name="T97" fmla="*/ 45 h 56"/>
                  <a:gd name="T98" fmla="*/ 18 w 110"/>
                  <a:gd name="T99" fmla="*/ 42 h 56"/>
                  <a:gd name="T100" fmla="*/ 16 w 110"/>
                  <a:gd name="T101" fmla="*/ 44 h 56"/>
                  <a:gd name="T102" fmla="*/ 16 w 110"/>
                  <a:gd name="T103" fmla="*/ 41 h 56"/>
                  <a:gd name="T104" fmla="*/ 12 w 110"/>
                  <a:gd name="T105"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0" h="56">
                    <a:moveTo>
                      <a:pt x="12" y="42"/>
                    </a:moveTo>
                    <a:cubicBezTo>
                      <a:pt x="9" y="43"/>
                      <a:pt x="12" y="38"/>
                      <a:pt x="13" y="38"/>
                    </a:cubicBezTo>
                    <a:cubicBezTo>
                      <a:pt x="14" y="36"/>
                      <a:pt x="17" y="37"/>
                      <a:pt x="19" y="36"/>
                    </a:cubicBezTo>
                    <a:cubicBezTo>
                      <a:pt x="21" y="36"/>
                      <a:pt x="21" y="35"/>
                      <a:pt x="22" y="35"/>
                    </a:cubicBezTo>
                    <a:cubicBezTo>
                      <a:pt x="28" y="34"/>
                      <a:pt x="35" y="37"/>
                      <a:pt x="39" y="33"/>
                    </a:cubicBezTo>
                    <a:cubicBezTo>
                      <a:pt x="38" y="30"/>
                      <a:pt x="28" y="33"/>
                      <a:pt x="22" y="32"/>
                    </a:cubicBezTo>
                    <a:cubicBezTo>
                      <a:pt x="22" y="32"/>
                      <a:pt x="20" y="30"/>
                      <a:pt x="21" y="30"/>
                    </a:cubicBezTo>
                    <a:cubicBezTo>
                      <a:pt x="20" y="31"/>
                      <a:pt x="19" y="32"/>
                      <a:pt x="16" y="32"/>
                    </a:cubicBezTo>
                    <a:cubicBezTo>
                      <a:pt x="14" y="32"/>
                      <a:pt x="11" y="30"/>
                      <a:pt x="8" y="30"/>
                    </a:cubicBezTo>
                    <a:cubicBezTo>
                      <a:pt x="4" y="26"/>
                      <a:pt x="15" y="28"/>
                      <a:pt x="15" y="25"/>
                    </a:cubicBezTo>
                    <a:cubicBezTo>
                      <a:pt x="15" y="22"/>
                      <a:pt x="18" y="24"/>
                      <a:pt x="19" y="25"/>
                    </a:cubicBezTo>
                    <a:cubicBezTo>
                      <a:pt x="19" y="16"/>
                      <a:pt x="10" y="24"/>
                      <a:pt x="3" y="22"/>
                    </a:cubicBezTo>
                    <a:cubicBezTo>
                      <a:pt x="0" y="19"/>
                      <a:pt x="6" y="17"/>
                      <a:pt x="0" y="17"/>
                    </a:cubicBezTo>
                    <a:cubicBezTo>
                      <a:pt x="2" y="14"/>
                      <a:pt x="2" y="10"/>
                      <a:pt x="8" y="11"/>
                    </a:cubicBezTo>
                    <a:cubicBezTo>
                      <a:pt x="10" y="11"/>
                      <a:pt x="8" y="9"/>
                      <a:pt x="8" y="10"/>
                    </a:cubicBezTo>
                    <a:cubicBezTo>
                      <a:pt x="11" y="6"/>
                      <a:pt x="17" y="5"/>
                      <a:pt x="22" y="4"/>
                    </a:cubicBezTo>
                    <a:cubicBezTo>
                      <a:pt x="24" y="3"/>
                      <a:pt x="24" y="0"/>
                      <a:pt x="27" y="1"/>
                    </a:cubicBezTo>
                    <a:cubicBezTo>
                      <a:pt x="27" y="2"/>
                      <a:pt x="29" y="2"/>
                      <a:pt x="30" y="2"/>
                    </a:cubicBezTo>
                    <a:cubicBezTo>
                      <a:pt x="29" y="6"/>
                      <a:pt x="27" y="8"/>
                      <a:pt x="33" y="8"/>
                    </a:cubicBezTo>
                    <a:cubicBezTo>
                      <a:pt x="33" y="10"/>
                      <a:pt x="31" y="9"/>
                      <a:pt x="30" y="10"/>
                    </a:cubicBezTo>
                    <a:cubicBezTo>
                      <a:pt x="30" y="11"/>
                      <a:pt x="32" y="12"/>
                      <a:pt x="33" y="11"/>
                    </a:cubicBezTo>
                    <a:cubicBezTo>
                      <a:pt x="34" y="11"/>
                      <a:pt x="33" y="9"/>
                      <a:pt x="34" y="8"/>
                    </a:cubicBezTo>
                    <a:cubicBezTo>
                      <a:pt x="37" y="7"/>
                      <a:pt x="40" y="7"/>
                      <a:pt x="43" y="7"/>
                    </a:cubicBezTo>
                    <a:cubicBezTo>
                      <a:pt x="45" y="9"/>
                      <a:pt x="48" y="10"/>
                      <a:pt x="48" y="14"/>
                    </a:cubicBezTo>
                    <a:cubicBezTo>
                      <a:pt x="51" y="14"/>
                      <a:pt x="49" y="10"/>
                      <a:pt x="54" y="11"/>
                    </a:cubicBezTo>
                    <a:cubicBezTo>
                      <a:pt x="55" y="10"/>
                      <a:pt x="57" y="8"/>
                      <a:pt x="58" y="7"/>
                    </a:cubicBezTo>
                    <a:cubicBezTo>
                      <a:pt x="59" y="8"/>
                      <a:pt x="60" y="8"/>
                      <a:pt x="62" y="8"/>
                    </a:cubicBezTo>
                    <a:cubicBezTo>
                      <a:pt x="63" y="10"/>
                      <a:pt x="63" y="12"/>
                      <a:pt x="64" y="14"/>
                    </a:cubicBezTo>
                    <a:cubicBezTo>
                      <a:pt x="65" y="16"/>
                      <a:pt x="69" y="16"/>
                      <a:pt x="67" y="20"/>
                    </a:cubicBezTo>
                    <a:cubicBezTo>
                      <a:pt x="70" y="20"/>
                      <a:pt x="70" y="16"/>
                      <a:pt x="73" y="16"/>
                    </a:cubicBezTo>
                    <a:cubicBezTo>
                      <a:pt x="73" y="14"/>
                      <a:pt x="69" y="14"/>
                      <a:pt x="68" y="13"/>
                    </a:cubicBezTo>
                    <a:cubicBezTo>
                      <a:pt x="67" y="10"/>
                      <a:pt x="69" y="8"/>
                      <a:pt x="68" y="4"/>
                    </a:cubicBezTo>
                    <a:cubicBezTo>
                      <a:pt x="71" y="4"/>
                      <a:pt x="71" y="2"/>
                      <a:pt x="74" y="2"/>
                    </a:cubicBezTo>
                    <a:cubicBezTo>
                      <a:pt x="75" y="5"/>
                      <a:pt x="78" y="9"/>
                      <a:pt x="80" y="13"/>
                    </a:cubicBezTo>
                    <a:cubicBezTo>
                      <a:pt x="80" y="13"/>
                      <a:pt x="84" y="19"/>
                      <a:pt x="85" y="16"/>
                    </a:cubicBezTo>
                    <a:cubicBezTo>
                      <a:pt x="87" y="16"/>
                      <a:pt x="85" y="20"/>
                      <a:pt x="88" y="20"/>
                    </a:cubicBezTo>
                    <a:cubicBezTo>
                      <a:pt x="88" y="22"/>
                      <a:pt x="88" y="24"/>
                      <a:pt x="86" y="25"/>
                    </a:cubicBezTo>
                    <a:cubicBezTo>
                      <a:pt x="87" y="27"/>
                      <a:pt x="92" y="26"/>
                      <a:pt x="91" y="30"/>
                    </a:cubicBezTo>
                    <a:cubicBezTo>
                      <a:pt x="96" y="27"/>
                      <a:pt x="97" y="33"/>
                      <a:pt x="104" y="32"/>
                    </a:cubicBezTo>
                    <a:cubicBezTo>
                      <a:pt x="101" y="38"/>
                      <a:pt x="108" y="36"/>
                      <a:pt x="108" y="36"/>
                    </a:cubicBezTo>
                    <a:cubicBezTo>
                      <a:pt x="109" y="37"/>
                      <a:pt x="106" y="41"/>
                      <a:pt x="110" y="39"/>
                    </a:cubicBezTo>
                    <a:cubicBezTo>
                      <a:pt x="107" y="46"/>
                      <a:pt x="104" y="37"/>
                      <a:pt x="98" y="39"/>
                    </a:cubicBezTo>
                    <a:cubicBezTo>
                      <a:pt x="97" y="45"/>
                      <a:pt x="103" y="43"/>
                      <a:pt x="101" y="50"/>
                    </a:cubicBezTo>
                    <a:cubicBezTo>
                      <a:pt x="96" y="51"/>
                      <a:pt x="89" y="53"/>
                      <a:pt x="85" y="50"/>
                    </a:cubicBezTo>
                    <a:cubicBezTo>
                      <a:pt x="80" y="47"/>
                      <a:pt x="70" y="46"/>
                      <a:pt x="64" y="50"/>
                    </a:cubicBezTo>
                    <a:cubicBezTo>
                      <a:pt x="62" y="51"/>
                      <a:pt x="60" y="50"/>
                      <a:pt x="56" y="51"/>
                    </a:cubicBezTo>
                    <a:cubicBezTo>
                      <a:pt x="55" y="52"/>
                      <a:pt x="55" y="53"/>
                      <a:pt x="55" y="54"/>
                    </a:cubicBezTo>
                    <a:cubicBezTo>
                      <a:pt x="51" y="52"/>
                      <a:pt x="43" y="56"/>
                      <a:pt x="36" y="54"/>
                    </a:cubicBezTo>
                    <a:cubicBezTo>
                      <a:pt x="34" y="51"/>
                      <a:pt x="32" y="48"/>
                      <a:pt x="30" y="45"/>
                    </a:cubicBezTo>
                    <a:cubicBezTo>
                      <a:pt x="25" y="45"/>
                      <a:pt x="18" y="47"/>
                      <a:pt x="18" y="42"/>
                    </a:cubicBezTo>
                    <a:cubicBezTo>
                      <a:pt x="17" y="42"/>
                      <a:pt x="17" y="43"/>
                      <a:pt x="16" y="44"/>
                    </a:cubicBezTo>
                    <a:cubicBezTo>
                      <a:pt x="15" y="43"/>
                      <a:pt x="15" y="41"/>
                      <a:pt x="16" y="41"/>
                    </a:cubicBezTo>
                    <a:cubicBezTo>
                      <a:pt x="17" y="38"/>
                      <a:pt x="12" y="41"/>
                      <a:pt x="12" y="4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4" name="Freeform 91"/>
              <p:cNvSpPr>
                <a:spLocks noEditPoints="1"/>
              </p:cNvSpPr>
              <p:nvPr>
                <p:custDataLst>
                  <p:tags r:id="rId101"/>
                </p:custDataLst>
              </p:nvPr>
            </p:nvSpPr>
            <p:spPr bwMode="auto">
              <a:xfrm>
                <a:off x="5210814" y="1530290"/>
                <a:ext cx="2143671" cy="2487673"/>
              </a:xfrm>
              <a:custGeom>
                <a:avLst/>
                <a:gdLst>
                  <a:gd name="T0" fmla="*/ 514 w 786"/>
                  <a:gd name="T1" fmla="*/ 60 h 912"/>
                  <a:gd name="T2" fmla="*/ 462 w 786"/>
                  <a:gd name="T3" fmla="*/ 96 h 912"/>
                  <a:gd name="T4" fmla="*/ 456 w 786"/>
                  <a:gd name="T5" fmla="*/ 149 h 912"/>
                  <a:gd name="T6" fmla="*/ 520 w 786"/>
                  <a:gd name="T7" fmla="*/ 192 h 912"/>
                  <a:gd name="T8" fmla="*/ 541 w 786"/>
                  <a:gd name="T9" fmla="*/ 135 h 912"/>
                  <a:gd name="T10" fmla="*/ 594 w 786"/>
                  <a:gd name="T11" fmla="*/ 133 h 912"/>
                  <a:gd name="T12" fmla="*/ 643 w 786"/>
                  <a:gd name="T13" fmla="*/ 146 h 912"/>
                  <a:gd name="T14" fmla="*/ 662 w 786"/>
                  <a:gd name="T15" fmla="*/ 197 h 912"/>
                  <a:gd name="T16" fmla="*/ 601 w 786"/>
                  <a:gd name="T17" fmla="*/ 219 h 912"/>
                  <a:gd name="T18" fmla="*/ 639 w 786"/>
                  <a:gd name="T19" fmla="*/ 241 h 912"/>
                  <a:gd name="T20" fmla="*/ 624 w 786"/>
                  <a:gd name="T21" fmla="*/ 249 h 912"/>
                  <a:gd name="T22" fmla="*/ 557 w 786"/>
                  <a:gd name="T23" fmla="*/ 298 h 912"/>
                  <a:gd name="T24" fmla="*/ 529 w 786"/>
                  <a:gd name="T25" fmla="*/ 381 h 912"/>
                  <a:gd name="T26" fmla="*/ 471 w 786"/>
                  <a:gd name="T27" fmla="*/ 348 h 912"/>
                  <a:gd name="T28" fmla="*/ 425 w 786"/>
                  <a:gd name="T29" fmla="*/ 410 h 912"/>
                  <a:gd name="T30" fmla="*/ 477 w 786"/>
                  <a:gd name="T31" fmla="*/ 435 h 912"/>
                  <a:gd name="T32" fmla="*/ 550 w 786"/>
                  <a:gd name="T33" fmla="*/ 484 h 912"/>
                  <a:gd name="T34" fmla="*/ 609 w 786"/>
                  <a:gd name="T35" fmla="*/ 475 h 912"/>
                  <a:gd name="T36" fmla="*/ 702 w 786"/>
                  <a:gd name="T37" fmla="*/ 515 h 912"/>
                  <a:gd name="T38" fmla="*/ 785 w 786"/>
                  <a:gd name="T39" fmla="*/ 566 h 912"/>
                  <a:gd name="T40" fmla="*/ 750 w 786"/>
                  <a:gd name="T41" fmla="*/ 680 h 912"/>
                  <a:gd name="T42" fmla="*/ 704 w 786"/>
                  <a:gd name="T43" fmla="*/ 730 h 912"/>
                  <a:gd name="T44" fmla="*/ 659 w 786"/>
                  <a:gd name="T45" fmla="*/ 779 h 912"/>
                  <a:gd name="T46" fmla="*/ 619 w 786"/>
                  <a:gd name="T47" fmla="*/ 825 h 912"/>
                  <a:gd name="T48" fmla="*/ 601 w 786"/>
                  <a:gd name="T49" fmla="*/ 861 h 912"/>
                  <a:gd name="T50" fmla="*/ 569 w 786"/>
                  <a:gd name="T51" fmla="*/ 896 h 912"/>
                  <a:gd name="T52" fmla="*/ 558 w 786"/>
                  <a:gd name="T53" fmla="*/ 847 h 912"/>
                  <a:gd name="T54" fmla="*/ 584 w 786"/>
                  <a:gd name="T55" fmla="*/ 745 h 912"/>
                  <a:gd name="T56" fmla="*/ 581 w 786"/>
                  <a:gd name="T57" fmla="*/ 647 h 912"/>
                  <a:gd name="T58" fmla="*/ 529 w 786"/>
                  <a:gd name="T59" fmla="*/ 581 h 912"/>
                  <a:gd name="T60" fmla="*/ 539 w 786"/>
                  <a:gd name="T61" fmla="*/ 526 h 912"/>
                  <a:gd name="T62" fmla="*/ 493 w 786"/>
                  <a:gd name="T63" fmla="*/ 468 h 912"/>
                  <a:gd name="T64" fmla="*/ 444 w 786"/>
                  <a:gd name="T65" fmla="*/ 438 h 912"/>
                  <a:gd name="T66" fmla="*/ 369 w 786"/>
                  <a:gd name="T67" fmla="*/ 395 h 912"/>
                  <a:gd name="T68" fmla="*/ 326 w 786"/>
                  <a:gd name="T69" fmla="*/ 351 h 912"/>
                  <a:gd name="T70" fmla="*/ 326 w 786"/>
                  <a:gd name="T71" fmla="*/ 369 h 912"/>
                  <a:gd name="T72" fmla="*/ 281 w 786"/>
                  <a:gd name="T73" fmla="*/ 312 h 912"/>
                  <a:gd name="T74" fmla="*/ 253 w 786"/>
                  <a:gd name="T75" fmla="*/ 213 h 912"/>
                  <a:gd name="T76" fmla="*/ 237 w 786"/>
                  <a:gd name="T77" fmla="*/ 186 h 912"/>
                  <a:gd name="T78" fmla="*/ 194 w 786"/>
                  <a:gd name="T79" fmla="*/ 139 h 912"/>
                  <a:gd name="T80" fmla="*/ 120 w 786"/>
                  <a:gd name="T81" fmla="*/ 115 h 912"/>
                  <a:gd name="T82" fmla="*/ 83 w 786"/>
                  <a:gd name="T83" fmla="*/ 135 h 912"/>
                  <a:gd name="T84" fmla="*/ 46 w 786"/>
                  <a:gd name="T85" fmla="*/ 158 h 912"/>
                  <a:gd name="T86" fmla="*/ 19 w 786"/>
                  <a:gd name="T87" fmla="*/ 123 h 912"/>
                  <a:gd name="T88" fmla="*/ 7 w 786"/>
                  <a:gd name="T89" fmla="*/ 78 h 912"/>
                  <a:gd name="T90" fmla="*/ 22 w 786"/>
                  <a:gd name="T91" fmla="*/ 50 h 912"/>
                  <a:gd name="T92" fmla="*/ 75 w 786"/>
                  <a:gd name="T93" fmla="*/ 17 h 912"/>
                  <a:gd name="T94" fmla="*/ 203 w 786"/>
                  <a:gd name="T95" fmla="*/ 31 h 912"/>
                  <a:gd name="T96" fmla="*/ 264 w 786"/>
                  <a:gd name="T97" fmla="*/ 34 h 912"/>
                  <a:gd name="T98" fmla="*/ 358 w 786"/>
                  <a:gd name="T99" fmla="*/ 59 h 912"/>
                  <a:gd name="T100" fmla="*/ 427 w 786"/>
                  <a:gd name="T101" fmla="*/ 43 h 912"/>
                  <a:gd name="T102" fmla="*/ 446 w 786"/>
                  <a:gd name="T103" fmla="*/ 10 h 912"/>
                  <a:gd name="T104" fmla="*/ 481 w 786"/>
                  <a:gd name="T105" fmla="*/ 41 h 912"/>
                  <a:gd name="T106" fmla="*/ 258 w 786"/>
                  <a:gd name="T107" fmla="*/ 69 h 912"/>
                  <a:gd name="T108" fmla="*/ 332 w 786"/>
                  <a:gd name="T109" fmla="*/ 108 h 912"/>
                  <a:gd name="T110" fmla="*/ 320 w 786"/>
                  <a:gd name="T111" fmla="*/ 106 h 912"/>
                  <a:gd name="T112" fmla="*/ 424 w 786"/>
                  <a:gd name="T113" fmla="*/ 200 h 912"/>
                  <a:gd name="T114" fmla="*/ 458 w 786"/>
                  <a:gd name="T115" fmla="*/ 235 h 912"/>
                  <a:gd name="T116" fmla="*/ 487 w 786"/>
                  <a:gd name="T117" fmla="*/ 216 h 912"/>
                  <a:gd name="T118" fmla="*/ 481 w 786"/>
                  <a:gd name="T119" fmla="*/ 271 h 912"/>
                  <a:gd name="T120" fmla="*/ 533 w 786"/>
                  <a:gd name="T121" fmla="*/ 253 h 912"/>
                  <a:gd name="T122" fmla="*/ 518 w 786"/>
                  <a:gd name="T123" fmla="*/ 269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86" h="912">
                    <a:moveTo>
                      <a:pt x="478" y="50"/>
                    </a:moveTo>
                    <a:cubicBezTo>
                      <a:pt x="479" y="53"/>
                      <a:pt x="483" y="48"/>
                      <a:pt x="481" y="55"/>
                    </a:cubicBezTo>
                    <a:cubicBezTo>
                      <a:pt x="483" y="55"/>
                      <a:pt x="484" y="55"/>
                      <a:pt x="486" y="55"/>
                    </a:cubicBezTo>
                    <a:cubicBezTo>
                      <a:pt x="488" y="53"/>
                      <a:pt x="489" y="51"/>
                      <a:pt x="489" y="47"/>
                    </a:cubicBezTo>
                    <a:cubicBezTo>
                      <a:pt x="491" y="46"/>
                      <a:pt x="492" y="45"/>
                      <a:pt x="492" y="43"/>
                    </a:cubicBezTo>
                    <a:cubicBezTo>
                      <a:pt x="497" y="45"/>
                      <a:pt x="493" y="38"/>
                      <a:pt x="498" y="40"/>
                    </a:cubicBezTo>
                    <a:cubicBezTo>
                      <a:pt x="498" y="36"/>
                      <a:pt x="498" y="33"/>
                      <a:pt x="498" y="29"/>
                    </a:cubicBezTo>
                    <a:cubicBezTo>
                      <a:pt x="503" y="29"/>
                      <a:pt x="505" y="28"/>
                      <a:pt x="510" y="29"/>
                    </a:cubicBezTo>
                    <a:cubicBezTo>
                      <a:pt x="511" y="30"/>
                      <a:pt x="510" y="33"/>
                      <a:pt x="511" y="34"/>
                    </a:cubicBezTo>
                    <a:cubicBezTo>
                      <a:pt x="511" y="34"/>
                      <a:pt x="513" y="34"/>
                      <a:pt x="514" y="34"/>
                    </a:cubicBezTo>
                    <a:cubicBezTo>
                      <a:pt x="516" y="34"/>
                      <a:pt x="516" y="36"/>
                      <a:pt x="518" y="37"/>
                    </a:cubicBezTo>
                    <a:cubicBezTo>
                      <a:pt x="519" y="41"/>
                      <a:pt x="517" y="43"/>
                      <a:pt x="514" y="44"/>
                    </a:cubicBezTo>
                    <a:cubicBezTo>
                      <a:pt x="517" y="46"/>
                      <a:pt x="516" y="52"/>
                      <a:pt x="520" y="53"/>
                    </a:cubicBezTo>
                    <a:cubicBezTo>
                      <a:pt x="519" y="57"/>
                      <a:pt x="515" y="57"/>
                      <a:pt x="514" y="60"/>
                    </a:cubicBezTo>
                    <a:cubicBezTo>
                      <a:pt x="511" y="60"/>
                      <a:pt x="510" y="63"/>
                      <a:pt x="510" y="60"/>
                    </a:cubicBezTo>
                    <a:cubicBezTo>
                      <a:pt x="507" y="62"/>
                      <a:pt x="507" y="66"/>
                      <a:pt x="505" y="68"/>
                    </a:cubicBezTo>
                    <a:cubicBezTo>
                      <a:pt x="503" y="67"/>
                      <a:pt x="506" y="64"/>
                      <a:pt x="499" y="65"/>
                    </a:cubicBezTo>
                    <a:cubicBezTo>
                      <a:pt x="499" y="63"/>
                      <a:pt x="501" y="64"/>
                      <a:pt x="502" y="63"/>
                    </a:cubicBezTo>
                    <a:cubicBezTo>
                      <a:pt x="499" y="59"/>
                      <a:pt x="494" y="65"/>
                      <a:pt x="489" y="63"/>
                    </a:cubicBezTo>
                    <a:cubicBezTo>
                      <a:pt x="490" y="68"/>
                      <a:pt x="489" y="67"/>
                      <a:pt x="489" y="72"/>
                    </a:cubicBezTo>
                    <a:cubicBezTo>
                      <a:pt x="487" y="72"/>
                      <a:pt x="488" y="71"/>
                      <a:pt x="487" y="69"/>
                    </a:cubicBezTo>
                    <a:cubicBezTo>
                      <a:pt x="484" y="70"/>
                      <a:pt x="485" y="75"/>
                      <a:pt x="480" y="74"/>
                    </a:cubicBezTo>
                    <a:cubicBezTo>
                      <a:pt x="480" y="75"/>
                      <a:pt x="483" y="75"/>
                      <a:pt x="483" y="77"/>
                    </a:cubicBezTo>
                    <a:cubicBezTo>
                      <a:pt x="483" y="79"/>
                      <a:pt x="481" y="80"/>
                      <a:pt x="481" y="83"/>
                    </a:cubicBezTo>
                    <a:cubicBezTo>
                      <a:pt x="478" y="79"/>
                      <a:pt x="474" y="88"/>
                      <a:pt x="472" y="87"/>
                    </a:cubicBezTo>
                    <a:cubicBezTo>
                      <a:pt x="472" y="86"/>
                      <a:pt x="470" y="85"/>
                      <a:pt x="470" y="90"/>
                    </a:cubicBezTo>
                    <a:cubicBezTo>
                      <a:pt x="468" y="90"/>
                      <a:pt x="466" y="90"/>
                      <a:pt x="464" y="90"/>
                    </a:cubicBezTo>
                    <a:cubicBezTo>
                      <a:pt x="462" y="91"/>
                      <a:pt x="462" y="94"/>
                      <a:pt x="462" y="96"/>
                    </a:cubicBezTo>
                    <a:cubicBezTo>
                      <a:pt x="460" y="94"/>
                      <a:pt x="459" y="95"/>
                      <a:pt x="459" y="98"/>
                    </a:cubicBezTo>
                    <a:cubicBezTo>
                      <a:pt x="456" y="95"/>
                      <a:pt x="455" y="97"/>
                      <a:pt x="452" y="98"/>
                    </a:cubicBezTo>
                    <a:cubicBezTo>
                      <a:pt x="453" y="99"/>
                      <a:pt x="453" y="101"/>
                      <a:pt x="453" y="103"/>
                    </a:cubicBezTo>
                    <a:cubicBezTo>
                      <a:pt x="450" y="100"/>
                      <a:pt x="451" y="104"/>
                      <a:pt x="449" y="108"/>
                    </a:cubicBezTo>
                    <a:cubicBezTo>
                      <a:pt x="447" y="111"/>
                      <a:pt x="443" y="114"/>
                      <a:pt x="443" y="121"/>
                    </a:cubicBezTo>
                    <a:cubicBezTo>
                      <a:pt x="439" y="123"/>
                      <a:pt x="438" y="127"/>
                      <a:pt x="435" y="130"/>
                    </a:cubicBezTo>
                    <a:cubicBezTo>
                      <a:pt x="436" y="132"/>
                      <a:pt x="437" y="130"/>
                      <a:pt x="437" y="130"/>
                    </a:cubicBezTo>
                    <a:cubicBezTo>
                      <a:pt x="439" y="130"/>
                      <a:pt x="437" y="131"/>
                      <a:pt x="438" y="132"/>
                    </a:cubicBezTo>
                    <a:cubicBezTo>
                      <a:pt x="439" y="132"/>
                      <a:pt x="441" y="134"/>
                      <a:pt x="441" y="135"/>
                    </a:cubicBezTo>
                    <a:cubicBezTo>
                      <a:pt x="443" y="135"/>
                      <a:pt x="444" y="131"/>
                      <a:pt x="447" y="135"/>
                    </a:cubicBezTo>
                    <a:cubicBezTo>
                      <a:pt x="448" y="135"/>
                      <a:pt x="449" y="136"/>
                      <a:pt x="450" y="136"/>
                    </a:cubicBezTo>
                    <a:cubicBezTo>
                      <a:pt x="450" y="138"/>
                      <a:pt x="450" y="140"/>
                      <a:pt x="450" y="142"/>
                    </a:cubicBezTo>
                    <a:cubicBezTo>
                      <a:pt x="451" y="144"/>
                      <a:pt x="453" y="143"/>
                      <a:pt x="453" y="145"/>
                    </a:cubicBezTo>
                    <a:cubicBezTo>
                      <a:pt x="454" y="146"/>
                      <a:pt x="457" y="146"/>
                      <a:pt x="456" y="149"/>
                    </a:cubicBezTo>
                    <a:cubicBezTo>
                      <a:pt x="464" y="148"/>
                      <a:pt x="470" y="151"/>
                      <a:pt x="474" y="149"/>
                    </a:cubicBezTo>
                    <a:cubicBezTo>
                      <a:pt x="475" y="155"/>
                      <a:pt x="481" y="153"/>
                      <a:pt x="484" y="157"/>
                    </a:cubicBezTo>
                    <a:cubicBezTo>
                      <a:pt x="485" y="158"/>
                      <a:pt x="486" y="157"/>
                      <a:pt x="486" y="158"/>
                    </a:cubicBezTo>
                    <a:cubicBezTo>
                      <a:pt x="486" y="161"/>
                      <a:pt x="487" y="158"/>
                      <a:pt x="487" y="158"/>
                    </a:cubicBezTo>
                    <a:cubicBezTo>
                      <a:pt x="489" y="158"/>
                      <a:pt x="489" y="161"/>
                      <a:pt x="490" y="161"/>
                    </a:cubicBezTo>
                    <a:cubicBezTo>
                      <a:pt x="493" y="162"/>
                      <a:pt x="495" y="160"/>
                      <a:pt x="495" y="164"/>
                    </a:cubicBezTo>
                    <a:cubicBezTo>
                      <a:pt x="503" y="164"/>
                      <a:pt x="507" y="167"/>
                      <a:pt x="514" y="167"/>
                    </a:cubicBezTo>
                    <a:cubicBezTo>
                      <a:pt x="514" y="172"/>
                      <a:pt x="513" y="176"/>
                      <a:pt x="515" y="179"/>
                    </a:cubicBezTo>
                    <a:cubicBezTo>
                      <a:pt x="515" y="179"/>
                      <a:pt x="517" y="181"/>
                      <a:pt x="517" y="181"/>
                    </a:cubicBezTo>
                    <a:cubicBezTo>
                      <a:pt x="517" y="182"/>
                      <a:pt x="516" y="184"/>
                      <a:pt x="515" y="183"/>
                    </a:cubicBezTo>
                    <a:cubicBezTo>
                      <a:pt x="516" y="185"/>
                      <a:pt x="518" y="184"/>
                      <a:pt x="518" y="185"/>
                    </a:cubicBezTo>
                    <a:cubicBezTo>
                      <a:pt x="519" y="185"/>
                      <a:pt x="516" y="189"/>
                      <a:pt x="520" y="188"/>
                    </a:cubicBezTo>
                    <a:cubicBezTo>
                      <a:pt x="519" y="189"/>
                      <a:pt x="518" y="190"/>
                      <a:pt x="518" y="192"/>
                    </a:cubicBezTo>
                    <a:cubicBezTo>
                      <a:pt x="519" y="194"/>
                      <a:pt x="520" y="193"/>
                      <a:pt x="520" y="192"/>
                    </a:cubicBezTo>
                    <a:cubicBezTo>
                      <a:pt x="522" y="192"/>
                      <a:pt x="521" y="195"/>
                      <a:pt x="521" y="195"/>
                    </a:cubicBezTo>
                    <a:cubicBezTo>
                      <a:pt x="522" y="196"/>
                      <a:pt x="524" y="195"/>
                      <a:pt x="524" y="195"/>
                    </a:cubicBezTo>
                    <a:cubicBezTo>
                      <a:pt x="526" y="197"/>
                      <a:pt x="532" y="197"/>
                      <a:pt x="536" y="195"/>
                    </a:cubicBezTo>
                    <a:cubicBezTo>
                      <a:pt x="538" y="189"/>
                      <a:pt x="538" y="186"/>
                      <a:pt x="536" y="181"/>
                    </a:cubicBezTo>
                    <a:cubicBezTo>
                      <a:pt x="537" y="179"/>
                      <a:pt x="534" y="180"/>
                      <a:pt x="533" y="179"/>
                    </a:cubicBezTo>
                    <a:cubicBezTo>
                      <a:pt x="532" y="177"/>
                      <a:pt x="536" y="171"/>
                      <a:pt x="530" y="173"/>
                    </a:cubicBezTo>
                    <a:cubicBezTo>
                      <a:pt x="531" y="172"/>
                      <a:pt x="534" y="172"/>
                      <a:pt x="533" y="169"/>
                    </a:cubicBezTo>
                    <a:cubicBezTo>
                      <a:pt x="539" y="170"/>
                      <a:pt x="539" y="166"/>
                      <a:pt x="544" y="166"/>
                    </a:cubicBezTo>
                    <a:cubicBezTo>
                      <a:pt x="546" y="166"/>
                      <a:pt x="544" y="162"/>
                      <a:pt x="545" y="161"/>
                    </a:cubicBezTo>
                    <a:cubicBezTo>
                      <a:pt x="545" y="161"/>
                      <a:pt x="549" y="163"/>
                      <a:pt x="550" y="161"/>
                    </a:cubicBezTo>
                    <a:cubicBezTo>
                      <a:pt x="546" y="155"/>
                      <a:pt x="551" y="149"/>
                      <a:pt x="548" y="145"/>
                    </a:cubicBezTo>
                    <a:cubicBezTo>
                      <a:pt x="548" y="143"/>
                      <a:pt x="546" y="145"/>
                      <a:pt x="547" y="145"/>
                    </a:cubicBezTo>
                    <a:cubicBezTo>
                      <a:pt x="544" y="143"/>
                      <a:pt x="547" y="140"/>
                      <a:pt x="542" y="141"/>
                    </a:cubicBezTo>
                    <a:cubicBezTo>
                      <a:pt x="542" y="138"/>
                      <a:pt x="540" y="137"/>
                      <a:pt x="541" y="135"/>
                    </a:cubicBezTo>
                    <a:cubicBezTo>
                      <a:pt x="540" y="131"/>
                      <a:pt x="542" y="130"/>
                      <a:pt x="545" y="130"/>
                    </a:cubicBezTo>
                    <a:cubicBezTo>
                      <a:pt x="542" y="129"/>
                      <a:pt x="547" y="120"/>
                      <a:pt x="541" y="120"/>
                    </a:cubicBezTo>
                    <a:cubicBezTo>
                      <a:pt x="542" y="119"/>
                      <a:pt x="542" y="117"/>
                      <a:pt x="542" y="115"/>
                    </a:cubicBezTo>
                    <a:cubicBezTo>
                      <a:pt x="542" y="116"/>
                      <a:pt x="540" y="115"/>
                      <a:pt x="541" y="114"/>
                    </a:cubicBezTo>
                    <a:cubicBezTo>
                      <a:pt x="541" y="113"/>
                      <a:pt x="542" y="114"/>
                      <a:pt x="542" y="112"/>
                    </a:cubicBezTo>
                    <a:cubicBezTo>
                      <a:pt x="542" y="111"/>
                      <a:pt x="541" y="111"/>
                      <a:pt x="541" y="109"/>
                    </a:cubicBezTo>
                    <a:cubicBezTo>
                      <a:pt x="541" y="108"/>
                      <a:pt x="544" y="104"/>
                      <a:pt x="541" y="103"/>
                    </a:cubicBezTo>
                    <a:cubicBezTo>
                      <a:pt x="541" y="101"/>
                      <a:pt x="553" y="100"/>
                      <a:pt x="551" y="105"/>
                    </a:cubicBezTo>
                    <a:cubicBezTo>
                      <a:pt x="557" y="105"/>
                      <a:pt x="565" y="106"/>
                      <a:pt x="567" y="102"/>
                    </a:cubicBezTo>
                    <a:cubicBezTo>
                      <a:pt x="571" y="106"/>
                      <a:pt x="578" y="106"/>
                      <a:pt x="578" y="114"/>
                    </a:cubicBezTo>
                    <a:cubicBezTo>
                      <a:pt x="582" y="114"/>
                      <a:pt x="586" y="114"/>
                      <a:pt x="590" y="114"/>
                    </a:cubicBezTo>
                    <a:cubicBezTo>
                      <a:pt x="589" y="116"/>
                      <a:pt x="591" y="117"/>
                      <a:pt x="593" y="117"/>
                    </a:cubicBezTo>
                    <a:cubicBezTo>
                      <a:pt x="593" y="120"/>
                      <a:pt x="592" y="123"/>
                      <a:pt x="593" y="126"/>
                    </a:cubicBezTo>
                    <a:cubicBezTo>
                      <a:pt x="593" y="129"/>
                      <a:pt x="596" y="132"/>
                      <a:pt x="594" y="133"/>
                    </a:cubicBezTo>
                    <a:cubicBezTo>
                      <a:pt x="594" y="135"/>
                      <a:pt x="597" y="134"/>
                      <a:pt x="598" y="135"/>
                    </a:cubicBezTo>
                    <a:cubicBezTo>
                      <a:pt x="598" y="139"/>
                      <a:pt x="604" y="137"/>
                      <a:pt x="600" y="141"/>
                    </a:cubicBezTo>
                    <a:cubicBezTo>
                      <a:pt x="606" y="142"/>
                      <a:pt x="608" y="138"/>
                      <a:pt x="613" y="139"/>
                    </a:cubicBezTo>
                    <a:cubicBezTo>
                      <a:pt x="614" y="137"/>
                      <a:pt x="613" y="136"/>
                      <a:pt x="612" y="136"/>
                    </a:cubicBezTo>
                    <a:cubicBezTo>
                      <a:pt x="613" y="133"/>
                      <a:pt x="614" y="133"/>
                      <a:pt x="616" y="135"/>
                    </a:cubicBezTo>
                    <a:cubicBezTo>
                      <a:pt x="614" y="130"/>
                      <a:pt x="620" y="130"/>
                      <a:pt x="621" y="129"/>
                    </a:cubicBezTo>
                    <a:cubicBezTo>
                      <a:pt x="622" y="127"/>
                      <a:pt x="619" y="127"/>
                      <a:pt x="619" y="127"/>
                    </a:cubicBezTo>
                    <a:cubicBezTo>
                      <a:pt x="619" y="126"/>
                      <a:pt x="622" y="125"/>
                      <a:pt x="625" y="124"/>
                    </a:cubicBezTo>
                    <a:cubicBezTo>
                      <a:pt x="622" y="128"/>
                      <a:pt x="624" y="127"/>
                      <a:pt x="628" y="132"/>
                    </a:cubicBezTo>
                    <a:cubicBezTo>
                      <a:pt x="630" y="134"/>
                      <a:pt x="631" y="137"/>
                      <a:pt x="637" y="138"/>
                    </a:cubicBezTo>
                    <a:cubicBezTo>
                      <a:pt x="637" y="139"/>
                      <a:pt x="634" y="139"/>
                      <a:pt x="634" y="141"/>
                    </a:cubicBezTo>
                    <a:cubicBezTo>
                      <a:pt x="635" y="142"/>
                      <a:pt x="637" y="142"/>
                      <a:pt x="637" y="145"/>
                    </a:cubicBezTo>
                    <a:cubicBezTo>
                      <a:pt x="639" y="146"/>
                      <a:pt x="638" y="142"/>
                      <a:pt x="639" y="142"/>
                    </a:cubicBezTo>
                    <a:cubicBezTo>
                      <a:pt x="642" y="141"/>
                      <a:pt x="637" y="148"/>
                      <a:pt x="643" y="146"/>
                    </a:cubicBezTo>
                    <a:cubicBezTo>
                      <a:pt x="640" y="150"/>
                      <a:pt x="644" y="152"/>
                      <a:pt x="640" y="155"/>
                    </a:cubicBezTo>
                    <a:cubicBezTo>
                      <a:pt x="640" y="158"/>
                      <a:pt x="644" y="157"/>
                      <a:pt x="646" y="158"/>
                    </a:cubicBezTo>
                    <a:cubicBezTo>
                      <a:pt x="646" y="159"/>
                      <a:pt x="644" y="160"/>
                      <a:pt x="644" y="161"/>
                    </a:cubicBezTo>
                    <a:cubicBezTo>
                      <a:pt x="645" y="162"/>
                      <a:pt x="648" y="162"/>
                      <a:pt x="649" y="163"/>
                    </a:cubicBezTo>
                    <a:cubicBezTo>
                      <a:pt x="650" y="163"/>
                      <a:pt x="651" y="165"/>
                      <a:pt x="652" y="166"/>
                    </a:cubicBezTo>
                    <a:cubicBezTo>
                      <a:pt x="654" y="167"/>
                      <a:pt x="657" y="168"/>
                      <a:pt x="659" y="170"/>
                    </a:cubicBezTo>
                    <a:cubicBezTo>
                      <a:pt x="661" y="171"/>
                      <a:pt x="663" y="164"/>
                      <a:pt x="664" y="169"/>
                    </a:cubicBezTo>
                    <a:cubicBezTo>
                      <a:pt x="664" y="173"/>
                      <a:pt x="660" y="173"/>
                      <a:pt x="656" y="173"/>
                    </a:cubicBezTo>
                    <a:cubicBezTo>
                      <a:pt x="659" y="176"/>
                      <a:pt x="663" y="177"/>
                      <a:pt x="668" y="178"/>
                    </a:cubicBezTo>
                    <a:cubicBezTo>
                      <a:pt x="668" y="180"/>
                      <a:pt x="669" y="180"/>
                      <a:pt x="671" y="181"/>
                    </a:cubicBezTo>
                    <a:cubicBezTo>
                      <a:pt x="671" y="183"/>
                      <a:pt x="671" y="185"/>
                      <a:pt x="674" y="185"/>
                    </a:cubicBezTo>
                    <a:cubicBezTo>
                      <a:pt x="673" y="187"/>
                      <a:pt x="672" y="189"/>
                      <a:pt x="673" y="192"/>
                    </a:cubicBezTo>
                    <a:cubicBezTo>
                      <a:pt x="670" y="193"/>
                      <a:pt x="667" y="193"/>
                      <a:pt x="664" y="195"/>
                    </a:cubicBezTo>
                    <a:cubicBezTo>
                      <a:pt x="663" y="196"/>
                      <a:pt x="664" y="197"/>
                      <a:pt x="662" y="197"/>
                    </a:cubicBezTo>
                    <a:cubicBezTo>
                      <a:pt x="661" y="197"/>
                      <a:pt x="659" y="197"/>
                      <a:pt x="659" y="198"/>
                    </a:cubicBezTo>
                    <a:cubicBezTo>
                      <a:pt x="659" y="201"/>
                      <a:pt x="656" y="199"/>
                      <a:pt x="656" y="198"/>
                    </a:cubicBezTo>
                    <a:cubicBezTo>
                      <a:pt x="656" y="199"/>
                      <a:pt x="654" y="201"/>
                      <a:pt x="653" y="201"/>
                    </a:cubicBezTo>
                    <a:cubicBezTo>
                      <a:pt x="653" y="202"/>
                      <a:pt x="652" y="205"/>
                      <a:pt x="652" y="206"/>
                    </a:cubicBezTo>
                    <a:cubicBezTo>
                      <a:pt x="651" y="207"/>
                      <a:pt x="645" y="205"/>
                      <a:pt x="649" y="207"/>
                    </a:cubicBezTo>
                    <a:cubicBezTo>
                      <a:pt x="647" y="210"/>
                      <a:pt x="642" y="209"/>
                      <a:pt x="640" y="209"/>
                    </a:cubicBezTo>
                    <a:cubicBezTo>
                      <a:pt x="637" y="209"/>
                      <a:pt x="634" y="209"/>
                      <a:pt x="631" y="209"/>
                    </a:cubicBezTo>
                    <a:cubicBezTo>
                      <a:pt x="629" y="209"/>
                      <a:pt x="629" y="208"/>
                      <a:pt x="627" y="207"/>
                    </a:cubicBezTo>
                    <a:cubicBezTo>
                      <a:pt x="620" y="206"/>
                      <a:pt x="613" y="208"/>
                      <a:pt x="607" y="209"/>
                    </a:cubicBezTo>
                    <a:cubicBezTo>
                      <a:pt x="602" y="211"/>
                      <a:pt x="600" y="217"/>
                      <a:pt x="594" y="218"/>
                    </a:cubicBezTo>
                    <a:cubicBezTo>
                      <a:pt x="597" y="221"/>
                      <a:pt x="591" y="221"/>
                      <a:pt x="590" y="224"/>
                    </a:cubicBezTo>
                    <a:cubicBezTo>
                      <a:pt x="590" y="225"/>
                      <a:pt x="591" y="226"/>
                      <a:pt x="591" y="228"/>
                    </a:cubicBezTo>
                    <a:cubicBezTo>
                      <a:pt x="593" y="227"/>
                      <a:pt x="593" y="224"/>
                      <a:pt x="595" y="222"/>
                    </a:cubicBezTo>
                    <a:cubicBezTo>
                      <a:pt x="597" y="221"/>
                      <a:pt x="601" y="222"/>
                      <a:pt x="601" y="219"/>
                    </a:cubicBezTo>
                    <a:cubicBezTo>
                      <a:pt x="602" y="214"/>
                      <a:pt x="604" y="223"/>
                      <a:pt x="604" y="216"/>
                    </a:cubicBezTo>
                    <a:cubicBezTo>
                      <a:pt x="606" y="215"/>
                      <a:pt x="607" y="218"/>
                      <a:pt x="607" y="218"/>
                    </a:cubicBezTo>
                    <a:cubicBezTo>
                      <a:pt x="609" y="217"/>
                      <a:pt x="608" y="215"/>
                      <a:pt x="609" y="215"/>
                    </a:cubicBezTo>
                    <a:cubicBezTo>
                      <a:pt x="612" y="214"/>
                      <a:pt x="614" y="215"/>
                      <a:pt x="619" y="215"/>
                    </a:cubicBezTo>
                    <a:cubicBezTo>
                      <a:pt x="619" y="216"/>
                      <a:pt x="621" y="215"/>
                      <a:pt x="621" y="215"/>
                    </a:cubicBezTo>
                    <a:cubicBezTo>
                      <a:pt x="623" y="214"/>
                      <a:pt x="623" y="223"/>
                      <a:pt x="619" y="221"/>
                    </a:cubicBezTo>
                    <a:cubicBezTo>
                      <a:pt x="623" y="224"/>
                      <a:pt x="616" y="225"/>
                      <a:pt x="618" y="231"/>
                    </a:cubicBezTo>
                    <a:cubicBezTo>
                      <a:pt x="619" y="232"/>
                      <a:pt x="619" y="233"/>
                      <a:pt x="619" y="235"/>
                    </a:cubicBezTo>
                    <a:cubicBezTo>
                      <a:pt x="620" y="234"/>
                      <a:pt x="622" y="234"/>
                      <a:pt x="622" y="235"/>
                    </a:cubicBezTo>
                    <a:cubicBezTo>
                      <a:pt x="622" y="237"/>
                      <a:pt x="624" y="236"/>
                      <a:pt x="625" y="237"/>
                    </a:cubicBezTo>
                    <a:cubicBezTo>
                      <a:pt x="626" y="237"/>
                      <a:pt x="627" y="240"/>
                      <a:pt x="628" y="240"/>
                    </a:cubicBezTo>
                    <a:cubicBezTo>
                      <a:pt x="629" y="240"/>
                      <a:pt x="630" y="240"/>
                      <a:pt x="631" y="240"/>
                    </a:cubicBezTo>
                    <a:cubicBezTo>
                      <a:pt x="632" y="240"/>
                      <a:pt x="632" y="241"/>
                      <a:pt x="633" y="241"/>
                    </a:cubicBezTo>
                    <a:cubicBezTo>
                      <a:pt x="635" y="242"/>
                      <a:pt x="637" y="238"/>
                      <a:pt x="639" y="241"/>
                    </a:cubicBezTo>
                    <a:cubicBezTo>
                      <a:pt x="640" y="242"/>
                      <a:pt x="639" y="239"/>
                      <a:pt x="640" y="238"/>
                    </a:cubicBezTo>
                    <a:cubicBezTo>
                      <a:pt x="640" y="238"/>
                      <a:pt x="643" y="239"/>
                      <a:pt x="643" y="238"/>
                    </a:cubicBezTo>
                    <a:cubicBezTo>
                      <a:pt x="644" y="237"/>
                      <a:pt x="642" y="235"/>
                      <a:pt x="643" y="234"/>
                    </a:cubicBezTo>
                    <a:cubicBezTo>
                      <a:pt x="645" y="233"/>
                      <a:pt x="646" y="235"/>
                      <a:pt x="646" y="237"/>
                    </a:cubicBezTo>
                    <a:cubicBezTo>
                      <a:pt x="647" y="239"/>
                      <a:pt x="651" y="238"/>
                      <a:pt x="649" y="243"/>
                    </a:cubicBezTo>
                    <a:cubicBezTo>
                      <a:pt x="647" y="244"/>
                      <a:pt x="646" y="241"/>
                      <a:pt x="644" y="241"/>
                    </a:cubicBezTo>
                    <a:cubicBezTo>
                      <a:pt x="642" y="242"/>
                      <a:pt x="642" y="245"/>
                      <a:pt x="640" y="246"/>
                    </a:cubicBezTo>
                    <a:cubicBezTo>
                      <a:pt x="639" y="246"/>
                      <a:pt x="637" y="245"/>
                      <a:pt x="636" y="246"/>
                    </a:cubicBezTo>
                    <a:cubicBezTo>
                      <a:pt x="633" y="246"/>
                      <a:pt x="634" y="250"/>
                      <a:pt x="628" y="249"/>
                    </a:cubicBezTo>
                    <a:cubicBezTo>
                      <a:pt x="625" y="248"/>
                      <a:pt x="626" y="252"/>
                      <a:pt x="625" y="253"/>
                    </a:cubicBezTo>
                    <a:cubicBezTo>
                      <a:pt x="624" y="254"/>
                      <a:pt x="623" y="252"/>
                      <a:pt x="624" y="252"/>
                    </a:cubicBezTo>
                    <a:cubicBezTo>
                      <a:pt x="621" y="254"/>
                      <a:pt x="621" y="257"/>
                      <a:pt x="616" y="256"/>
                    </a:cubicBezTo>
                    <a:cubicBezTo>
                      <a:pt x="619" y="253"/>
                      <a:pt x="616" y="254"/>
                      <a:pt x="616" y="250"/>
                    </a:cubicBezTo>
                    <a:cubicBezTo>
                      <a:pt x="619" y="249"/>
                      <a:pt x="621" y="245"/>
                      <a:pt x="624" y="249"/>
                    </a:cubicBezTo>
                    <a:cubicBezTo>
                      <a:pt x="625" y="244"/>
                      <a:pt x="621" y="244"/>
                      <a:pt x="619" y="243"/>
                    </a:cubicBezTo>
                    <a:cubicBezTo>
                      <a:pt x="616" y="241"/>
                      <a:pt x="613" y="247"/>
                      <a:pt x="610" y="247"/>
                    </a:cubicBezTo>
                    <a:cubicBezTo>
                      <a:pt x="610" y="247"/>
                      <a:pt x="606" y="248"/>
                      <a:pt x="606" y="249"/>
                    </a:cubicBezTo>
                    <a:cubicBezTo>
                      <a:pt x="605" y="249"/>
                      <a:pt x="604" y="250"/>
                      <a:pt x="604" y="252"/>
                    </a:cubicBezTo>
                    <a:cubicBezTo>
                      <a:pt x="596" y="250"/>
                      <a:pt x="597" y="256"/>
                      <a:pt x="590" y="253"/>
                    </a:cubicBezTo>
                    <a:cubicBezTo>
                      <a:pt x="592" y="255"/>
                      <a:pt x="594" y="256"/>
                      <a:pt x="587" y="256"/>
                    </a:cubicBezTo>
                    <a:cubicBezTo>
                      <a:pt x="584" y="259"/>
                      <a:pt x="582" y="266"/>
                      <a:pt x="587" y="268"/>
                    </a:cubicBezTo>
                    <a:cubicBezTo>
                      <a:pt x="587" y="271"/>
                      <a:pt x="583" y="270"/>
                      <a:pt x="584" y="274"/>
                    </a:cubicBezTo>
                    <a:cubicBezTo>
                      <a:pt x="582" y="274"/>
                      <a:pt x="581" y="273"/>
                      <a:pt x="579" y="274"/>
                    </a:cubicBezTo>
                    <a:cubicBezTo>
                      <a:pt x="577" y="274"/>
                      <a:pt x="577" y="276"/>
                      <a:pt x="576" y="277"/>
                    </a:cubicBezTo>
                    <a:cubicBezTo>
                      <a:pt x="574" y="278"/>
                      <a:pt x="569" y="277"/>
                      <a:pt x="567" y="280"/>
                    </a:cubicBezTo>
                    <a:cubicBezTo>
                      <a:pt x="567" y="281"/>
                      <a:pt x="565" y="282"/>
                      <a:pt x="564" y="283"/>
                    </a:cubicBezTo>
                    <a:cubicBezTo>
                      <a:pt x="563" y="285"/>
                      <a:pt x="562" y="288"/>
                      <a:pt x="560" y="290"/>
                    </a:cubicBezTo>
                    <a:cubicBezTo>
                      <a:pt x="559" y="292"/>
                      <a:pt x="556" y="292"/>
                      <a:pt x="557" y="298"/>
                    </a:cubicBezTo>
                    <a:cubicBezTo>
                      <a:pt x="554" y="297"/>
                      <a:pt x="554" y="294"/>
                      <a:pt x="551" y="293"/>
                    </a:cubicBezTo>
                    <a:cubicBezTo>
                      <a:pt x="549" y="293"/>
                      <a:pt x="550" y="296"/>
                      <a:pt x="548" y="296"/>
                    </a:cubicBezTo>
                    <a:cubicBezTo>
                      <a:pt x="553" y="302"/>
                      <a:pt x="553" y="307"/>
                      <a:pt x="554" y="315"/>
                    </a:cubicBezTo>
                    <a:cubicBezTo>
                      <a:pt x="551" y="314"/>
                      <a:pt x="552" y="318"/>
                      <a:pt x="551" y="318"/>
                    </a:cubicBezTo>
                    <a:cubicBezTo>
                      <a:pt x="551" y="319"/>
                      <a:pt x="548" y="318"/>
                      <a:pt x="548" y="318"/>
                    </a:cubicBezTo>
                    <a:cubicBezTo>
                      <a:pt x="547" y="320"/>
                      <a:pt x="547" y="320"/>
                      <a:pt x="545" y="321"/>
                    </a:cubicBezTo>
                    <a:cubicBezTo>
                      <a:pt x="544" y="322"/>
                      <a:pt x="542" y="325"/>
                      <a:pt x="541" y="326"/>
                    </a:cubicBezTo>
                    <a:cubicBezTo>
                      <a:pt x="539" y="327"/>
                      <a:pt x="536" y="325"/>
                      <a:pt x="535" y="327"/>
                    </a:cubicBezTo>
                    <a:cubicBezTo>
                      <a:pt x="531" y="328"/>
                      <a:pt x="530" y="332"/>
                      <a:pt x="529" y="335"/>
                    </a:cubicBezTo>
                    <a:cubicBezTo>
                      <a:pt x="525" y="335"/>
                      <a:pt x="526" y="339"/>
                      <a:pt x="521" y="339"/>
                    </a:cubicBezTo>
                    <a:cubicBezTo>
                      <a:pt x="523" y="344"/>
                      <a:pt x="518" y="355"/>
                      <a:pt x="524" y="355"/>
                    </a:cubicBezTo>
                    <a:cubicBezTo>
                      <a:pt x="521" y="361"/>
                      <a:pt x="527" y="361"/>
                      <a:pt x="526" y="369"/>
                    </a:cubicBezTo>
                    <a:cubicBezTo>
                      <a:pt x="526" y="370"/>
                      <a:pt x="528" y="370"/>
                      <a:pt x="529" y="370"/>
                    </a:cubicBezTo>
                    <a:cubicBezTo>
                      <a:pt x="527" y="375"/>
                      <a:pt x="529" y="374"/>
                      <a:pt x="529" y="381"/>
                    </a:cubicBezTo>
                    <a:cubicBezTo>
                      <a:pt x="526" y="381"/>
                      <a:pt x="524" y="382"/>
                      <a:pt x="523" y="384"/>
                    </a:cubicBezTo>
                    <a:cubicBezTo>
                      <a:pt x="521" y="384"/>
                      <a:pt x="522" y="381"/>
                      <a:pt x="521" y="379"/>
                    </a:cubicBezTo>
                    <a:cubicBezTo>
                      <a:pt x="520" y="378"/>
                      <a:pt x="518" y="379"/>
                      <a:pt x="517" y="378"/>
                    </a:cubicBezTo>
                    <a:cubicBezTo>
                      <a:pt x="516" y="377"/>
                      <a:pt x="517" y="373"/>
                      <a:pt x="514" y="375"/>
                    </a:cubicBezTo>
                    <a:cubicBezTo>
                      <a:pt x="515" y="371"/>
                      <a:pt x="516" y="368"/>
                      <a:pt x="511" y="367"/>
                    </a:cubicBezTo>
                    <a:cubicBezTo>
                      <a:pt x="514" y="360"/>
                      <a:pt x="510" y="361"/>
                      <a:pt x="510" y="354"/>
                    </a:cubicBezTo>
                    <a:cubicBezTo>
                      <a:pt x="508" y="354"/>
                      <a:pt x="508" y="355"/>
                      <a:pt x="507" y="355"/>
                    </a:cubicBezTo>
                    <a:cubicBezTo>
                      <a:pt x="507" y="354"/>
                      <a:pt x="507" y="353"/>
                      <a:pt x="507" y="352"/>
                    </a:cubicBezTo>
                    <a:cubicBezTo>
                      <a:pt x="504" y="353"/>
                      <a:pt x="496" y="354"/>
                      <a:pt x="495" y="352"/>
                    </a:cubicBezTo>
                    <a:cubicBezTo>
                      <a:pt x="494" y="351"/>
                      <a:pt x="494" y="350"/>
                      <a:pt x="492" y="349"/>
                    </a:cubicBezTo>
                    <a:cubicBezTo>
                      <a:pt x="491" y="349"/>
                      <a:pt x="488" y="351"/>
                      <a:pt x="486" y="351"/>
                    </a:cubicBezTo>
                    <a:cubicBezTo>
                      <a:pt x="486" y="351"/>
                      <a:pt x="491" y="346"/>
                      <a:pt x="486" y="348"/>
                    </a:cubicBezTo>
                    <a:cubicBezTo>
                      <a:pt x="485" y="348"/>
                      <a:pt x="486" y="349"/>
                      <a:pt x="484" y="349"/>
                    </a:cubicBezTo>
                    <a:cubicBezTo>
                      <a:pt x="480" y="350"/>
                      <a:pt x="474" y="350"/>
                      <a:pt x="471" y="348"/>
                    </a:cubicBezTo>
                    <a:cubicBezTo>
                      <a:pt x="468" y="348"/>
                      <a:pt x="470" y="353"/>
                      <a:pt x="470" y="355"/>
                    </a:cubicBezTo>
                    <a:cubicBezTo>
                      <a:pt x="461" y="354"/>
                      <a:pt x="452" y="353"/>
                      <a:pt x="443" y="352"/>
                    </a:cubicBezTo>
                    <a:cubicBezTo>
                      <a:pt x="442" y="353"/>
                      <a:pt x="441" y="354"/>
                      <a:pt x="440" y="354"/>
                    </a:cubicBezTo>
                    <a:cubicBezTo>
                      <a:pt x="438" y="354"/>
                      <a:pt x="439" y="357"/>
                      <a:pt x="437" y="357"/>
                    </a:cubicBezTo>
                    <a:cubicBezTo>
                      <a:pt x="435" y="357"/>
                      <a:pt x="436" y="359"/>
                      <a:pt x="435" y="360"/>
                    </a:cubicBezTo>
                    <a:cubicBezTo>
                      <a:pt x="434" y="360"/>
                      <a:pt x="431" y="359"/>
                      <a:pt x="429" y="360"/>
                    </a:cubicBezTo>
                    <a:cubicBezTo>
                      <a:pt x="428" y="360"/>
                      <a:pt x="428" y="364"/>
                      <a:pt x="425" y="363"/>
                    </a:cubicBezTo>
                    <a:cubicBezTo>
                      <a:pt x="426" y="366"/>
                      <a:pt x="423" y="373"/>
                      <a:pt x="427" y="373"/>
                    </a:cubicBezTo>
                    <a:cubicBezTo>
                      <a:pt x="425" y="375"/>
                      <a:pt x="424" y="378"/>
                      <a:pt x="422" y="379"/>
                    </a:cubicBezTo>
                    <a:cubicBezTo>
                      <a:pt x="422" y="383"/>
                      <a:pt x="422" y="387"/>
                      <a:pt x="422" y="391"/>
                    </a:cubicBezTo>
                    <a:cubicBezTo>
                      <a:pt x="422" y="393"/>
                      <a:pt x="423" y="394"/>
                      <a:pt x="424" y="395"/>
                    </a:cubicBezTo>
                    <a:cubicBezTo>
                      <a:pt x="424" y="399"/>
                      <a:pt x="425" y="403"/>
                      <a:pt x="422" y="406"/>
                    </a:cubicBezTo>
                    <a:cubicBezTo>
                      <a:pt x="422" y="408"/>
                      <a:pt x="426" y="406"/>
                      <a:pt x="427" y="407"/>
                    </a:cubicBezTo>
                    <a:cubicBezTo>
                      <a:pt x="427" y="408"/>
                      <a:pt x="425" y="409"/>
                      <a:pt x="425" y="410"/>
                    </a:cubicBezTo>
                    <a:cubicBezTo>
                      <a:pt x="425" y="410"/>
                      <a:pt x="426" y="412"/>
                      <a:pt x="427" y="412"/>
                    </a:cubicBezTo>
                    <a:cubicBezTo>
                      <a:pt x="427" y="413"/>
                      <a:pt x="429" y="412"/>
                      <a:pt x="429" y="413"/>
                    </a:cubicBezTo>
                    <a:cubicBezTo>
                      <a:pt x="430" y="414"/>
                      <a:pt x="429" y="416"/>
                      <a:pt x="429" y="416"/>
                    </a:cubicBezTo>
                    <a:cubicBezTo>
                      <a:pt x="430" y="416"/>
                      <a:pt x="431" y="416"/>
                      <a:pt x="431" y="416"/>
                    </a:cubicBezTo>
                    <a:cubicBezTo>
                      <a:pt x="431" y="417"/>
                      <a:pt x="431" y="419"/>
                      <a:pt x="431" y="419"/>
                    </a:cubicBezTo>
                    <a:cubicBezTo>
                      <a:pt x="432" y="420"/>
                      <a:pt x="435" y="422"/>
                      <a:pt x="435" y="425"/>
                    </a:cubicBezTo>
                    <a:cubicBezTo>
                      <a:pt x="447" y="426"/>
                      <a:pt x="453" y="423"/>
                      <a:pt x="459" y="425"/>
                    </a:cubicBezTo>
                    <a:cubicBezTo>
                      <a:pt x="461" y="425"/>
                      <a:pt x="461" y="423"/>
                      <a:pt x="462" y="422"/>
                    </a:cubicBezTo>
                    <a:cubicBezTo>
                      <a:pt x="464" y="420"/>
                      <a:pt x="465" y="418"/>
                      <a:pt x="467" y="415"/>
                    </a:cubicBezTo>
                    <a:cubicBezTo>
                      <a:pt x="467" y="413"/>
                      <a:pt x="469" y="412"/>
                      <a:pt x="467" y="412"/>
                    </a:cubicBezTo>
                    <a:cubicBezTo>
                      <a:pt x="471" y="407"/>
                      <a:pt x="481" y="404"/>
                      <a:pt x="489" y="407"/>
                    </a:cubicBezTo>
                    <a:cubicBezTo>
                      <a:pt x="485" y="411"/>
                      <a:pt x="485" y="417"/>
                      <a:pt x="481" y="421"/>
                    </a:cubicBezTo>
                    <a:cubicBezTo>
                      <a:pt x="480" y="425"/>
                      <a:pt x="483" y="424"/>
                      <a:pt x="483" y="428"/>
                    </a:cubicBezTo>
                    <a:cubicBezTo>
                      <a:pt x="480" y="429"/>
                      <a:pt x="478" y="432"/>
                      <a:pt x="477" y="435"/>
                    </a:cubicBezTo>
                    <a:cubicBezTo>
                      <a:pt x="477" y="436"/>
                      <a:pt x="477" y="437"/>
                      <a:pt x="475" y="437"/>
                    </a:cubicBezTo>
                    <a:cubicBezTo>
                      <a:pt x="475" y="440"/>
                      <a:pt x="482" y="436"/>
                      <a:pt x="480" y="441"/>
                    </a:cubicBezTo>
                    <a:cubicBezTo>
                      <a:pt x="483" y="441"/>
                      <a:pt x="484" y="439"/>
                      <a:pt x="489" y="440"/>
                    </a:cubicBezTo>
                    <a:cubicBezTo>
                      <a:pt x="488" y="443"/>
                      <a:pt x="492" y="442"/>
                      <a:pt x="492" y="444"/>
                    </a:cubicBezTo>
                    <a:cubicBezTo>
                      <a:pt x="499" y="441"/>
                      <a:pt x="501" y="447"/>
                      <a:pt x="510" y="446"/>
                    </a:cubicBezTo>
                    <a:cubicBezTo>
                      <a:pt x="506" y="450"/>
                      <a:pt x="512" y="454"/>
                      <a:pt x="507" y="456"/>
                    </a:cubicBezTo>
                    <a:cubicBezTo>
                      <a:pt x="509" y="460"/>
                      <a:pt x="508" y="469"/>
                      <a:pt x="507" y="472"/>
                    </a:cubicBezTo>
                    <a:cubicBezTo>
                      <a:pt x="507" y="475"/>
                      <a:pt x="509" y="476"/>
                      <a:pt x="512" y="475"/>
                    </a:cubicBezTo>
                    <a:cubicBezTo>
                      <a:pt x="512" y="479"/>
                      <a:pt x="515" y="478"/>
                      <a:pt x="515" y="480"/>
                    </a:cubicBezTo>
                    <a:cubicBezTo>
                      <a:pt x="516" y="482"/>
                      <a:pt x="520" y="480"/>
                      <a:pt x="520" y="483"/>
                    </a:cubicBezTo>
                    <a:cubicBezTo>
                      <a:pt x="525" y="479"/>
                      <a:pt x="534" y="484"/>
                      <a:pt x="538" y="481"/>
                    </a:cubicBezTo>
                    <a:cubicBezTo>
                      <a:pt x="538" y="482"/>
                      <a:pt x="538" y="483"/>
                      <a:pt x="538" y="484"/>
                    </a:cubicBezTo>
                    <a:cubicBezTo>
                      <a:pt x="540" y="484"/>
                      <a:pt x="545" y="481"/>
                      <a:pt x="545" y="486"/>
                    </a:cubicBezTo>
                    <a:cubicBezTo>
                      <a:pt x="546" y="485"/>
                      <a:pt x="548" y="484"/>
                      <a:pt x="550" y="484"/>
                    </a:cubicBezTo>
                    <a:cubicBezTo>
                      <a:pt x="550" y="483"/>
                      <a:pt x="552" y="482"/>
                      <a:pt x="553" y="481"/>
                    </a:cubicBezTo>
                    <a:cubicBezTo>
                      <a:pt x="553" y="481"/>
                      <a:pt x="554" y="482"/>
                      <a:pt x="554" y="480"/>
                    </a:cubicBezTo>
                    <a:cubicBezTo>
                      <a:pt x="554" y="478"/>
                      <a:pt x="556" y="481"/>
                      <a:pt x="557" y="478"/>
                    </a:cubicBezTo>
                    <a:cubicBezTo>
                      <a:pt x="557" y="478"/>
                      <a:pt x="557" y="476"/>
                      <a:pt x="557" y="475"/>
                    </a:cubicBezTo>
                    <a:cubicBezTo>
                      <a:pt x="558" y="475"/>
                      <a:pt x="559" y="477"/>
                      <a:pt x="558" y="477"/>
                    </a:cubicBezTo>
                    <a:cubicBezTo>
                      <a:pt x="560" y="476"/>
                      <a:pt x="560" y="475"/>
                      <a:pt x="561" y="474"/>
                    </a:cubicBezTo>
                    <a:cubicBezTo>
                      <a:pt x="563" y="473"/>
                      <a:pt x="565" y="472"/>
                      <a:pt x="567" y="469"/>
                    </a:cubicBezTo>
                    <a:cubicBezTo>
                      <a:pt x="568" y="469"/>
                      <a:pt x="569" y="468"/>
                      <a:pt x="569" y="467"/>
                    </a:cubicBezTo>
                    <a:cubicBezTo>
                      <a:pt x="570" y="468"/>
                      <a:pt x="585" y="469"/>
                      <a:pt x="578" y="471"/>
                    </a:cubicBezTo>
                    <a:cubicBezTo>
                      <a:pt x="578" y="473"/>
                      <a:pt x="581" y="472"/>
                      <a:pt x="584" y="472"/>
                    </a:cubicBezTo>
                    <a:cubicBezTo>
                      <a:pt x="585" y="472"/>
                      <a:pt x="585" y="471"/>
                      <a:pt x="585" y="469"/>
                    </a:cubicBezTo>
                    <a:cubicBezTo>
                      <a:pt x="589" y="469"/>
                      <a:pt x="593" y="469"/>
                      <a:pt x="597" y="469"/>
                    </a:cubicBezTo>
                    <a:cubicBezTo>
                      <a:pt x="595" y="474"/>
                      <a:pt x="603" y="472"/>
                      <a:pt x="607" y="474"/>
                    </a:cubicBezTo>
                    <a:cubicBezTo>
                      <a:pt x="608" y="474"/>
                      <a:pt x="607" y="475"/>
                      <a:pt x="609" y="475"/>
                    </a:cubicBezTo>
                    <a:cubicBezTo>
                      <a:pt x="610" y="475"/>
                      <a:pt x="610" y="477"/>
                      <a:pt x="612" y="477"/>
                    </a:cubicBezTo>
                    <a:cubicBezTo>
                      <a:pt x="615" y="477"/>
                      <a:pt x="616" y="476"/>
                      <a:pt x="618" y="475"/>
                    </a:cubicBezTo>
                    <a:cubicBezTo>
                      <a:pt x="625" y="475"/>
                      <a:pt x="633" y="477"/>
                      <a:pt x="640" y="477"/>
                    </a:cubicBezTo>
                    <a:cubicBezTo>
                      <a:pt x="639" y="480"/>
                      <a:pt x="641" y="482"/>
                      <a:pt x="641" y="480"/>
                    </a:cubicBezTo>
                    <a:cubicBezTo>
                      <a:pt x="643" y="480"/>
                      <a:pt x="642" y="481"/>
                      <a:pt x="641" y="481"/>
                    </a:cubicBezTo>
                    <a:cubicBezTo>
                      <a:pt x="641" y="485"/>
                      <a:pt x="645" y="482"/>
                      <a:pt x="647" y="484"/>
                    </a:cubicBezTo>
                    <a:cubicBezTo>
                      <a:pt x="648" y="485"/>
                      <a:pt x="647" y="487"/>
                      <a:pt x="647" y="487"/>
                    </a:cubicBezTo>
                    <a:cubicBezTo>
                      <a:pt x="649" y="488"/>
                      <a:pt x="652" y="487"/>
                      <a:pt x="653" y="487"/>
                    </a:cubicBezTo>
                    <a:cubicBezTo>
                      <a:pt x="652" y="491"/>
                      <a:pt x="654" y="491"/>
                      <a:pt x="656" y="493"/>
                    </a:cubicBezTo>
                    <a:cubicBezTo>
                      <a:pt x="659" y="495"/>
                      <a:pt x="661" y="497"/>
                      <a:pt x="662" y="501"/>
                    </a:cubicBezTo>
                    <a:cubicBezTo>
                      <a:pt x="671" y="500"/>
                      <a:pt x="675" y="505"/>
                      <a:pt x="683" y="502"/>
                    </a:cubicBezTo>
                    <a:cubicBezTo>
                      <a:pt x="681" y="508"/>
                      <a:pt x="691" y="502"/>
                      <a:pt x="689" y="508"/>
                    </a:cubicBezTo>
                    <a:cubicBezTo>
                      <a:pt x="694" y="506"/>
                      <a:pt x="694" y="512"/>
                      <a:pt x="698" y="512"/>
                    </a:cubicBezTo>
                    <a:cubicBezTo>
                      <a:pt x="699" y="513"/>
                      <a:pt x="699" y="517"/>
                      <a:pt x="702" y="515"/>
                    </a:cubicBezTo>
                    <a:cubicBezTo>
                      <a:pt x="698" y="519"/>
                      <a:pt x="704" y="519"/>
                      <a:pt x="704" y="523"/>
                    </a:cubicBezTo>
                    <a:cubicBezTo>
                      <a:pt x="704" y="526"/>
                      <a:pt x="707" y="525"/>
                      <a:pt x="708" y="526"/>
                    </a:cubicBezTo>
                    <a:cubicBezTo>
                      <a:pt x="709" y="527"/>
                      <a:pt x="708" y="530"/>
                      <a:pt x="711" y="529"/>
                    </a:cubicBezTo>
                    <a:cubicBezTo>
                      <a:pt x="706" y="534"/>
                      <a:pt x="719" y="536"/>
                      <a:pt x="714" y="541"/>
                    </a:cubicBezTo>
                    <a:cubicBezTo>
                      <a:pt x="717" y="540"/>
                      <a:pt x="719" y="541"/>
                      <a:pt x="719" y="544"/>
                    </a:cubicBezTo>
                    <a:cubicBezTo>
                      <a:pt x="726" y="542"/>
                      <a:pt x="736" y="544"/>
                      <a:pt x="739" y="551"/>
                    </a:cubicBezTo>
                    <a:cubicBezTo>
                      <a:pt x="747" y="551"/>
                      <a:pt x="750" y="554"/>
                      <a:pt x="759" y="553"/>
                    </a:cubicBezTo>
                    <a:cubicBezTo>
                      <a:pt x="759" y="553"/>
                      <a:pt x="756" y="554"/>
                      <a:pt x="756" y="554"/>
                    </a:cubicBezTo>
                    <a:cubicBezTo>
                      <a:pt x="757" y="557"/>
                      <a:pt x="767" y="555"/>
                      <a:pt x="772" y="555"/>
                    </a:cubicBezTo>
                    <a:cubicBezTo>
                      <a:pt x="772" y="557"/>
                      <a:pt x="774" y="557"/>
                      <a:pt x="775" y="557"/>
                    </a:cubicBezTo>
                    <a:cubicBezTo>
                      <a:pt x="775" y="560"/>
                      <a:pt x="778" y="559"/>
                      <a:pt x="779" y="560"/>
                    </a:cubicBezTo>
                    <a:cubicBezTo>
                      <a:pt x="780" y="560"/>
                      <a:pt x="779" y="562"/>
                      <a:pt x="779" y="563"/>
                    </a:cubicBezTo>
                    <a:cubicBezTo>
                      <a:pt x="780" y="563"/>
                      <a:pt x="782" y="562"/>
                      <a:pt x="782" y="563"/>
                    </a:cubicBezTo>
                    <a:cubicBezTo>
                      <a:pt x="783" y="564"/>
                      <a:pt x="782" y="567"/>
                      <a:pt x="785" y="566"/>
                    </a:cubicBezTo>
                    <a:cubicBezTo>
                      <a:pt x="785" y="581"/>
                      <a:pt x="785" y="596"/>
                      <a:pt x="785" y="612"/>
                    </a:cubicBezTo>
                    <a:cubicBezTo>
                      <a:pt x="779" y="609"/>
                      <a:pt x="786" y="620"/>
                      <a:pt x="779" y="618"/>
                    </a:cubicBezTo>
                    <a:cubicBezTo>
                      <a:pt x="779" y="623"/>
                      <a:pt x="778" y="628"/>
                      <a:pt x="778" y="633"/>
                    </a:cubicBezTo>
                    <a:cubicBezTo>
                      <a:pt x="778" y="635"/>
                      <a:pt x="780" y="641"/>
                      <a:pt x="779" y="647"/>
                    </a:cubicBezTo>
                    <a:cubicBezTo>
                      <a:pt x="779" y="647"/>
                      <a:pt x="778" y="648"/>
                      <a:pt x="778" y="649"/>
                    </a:cubicBezTo>
                    <a:cubicBezTo>
                      <a:pt x="778" y="650"/>
                      <a:pt x="778" y="651"/>
                      <a:pt x="778" y="652"/>
                    </a:cubicBezTo>
                    <a:cubicBezTo>
                      <a:pt x="777" y="653"/>
                      <a:pt x="773" y="654"/>
                      <a:pt x="775" y="659"/>
                    </a:cubicBezTo>
                    <a:cubicBezTo>
                      <a:pt x="772" y="660"/>
                      <a:pt x="770" y="662"/>
                      <a:pt x="767" y="664"/>
                    </a:cubicBezTo>
                    <a:cubicBezTo>
                      <a:pt x="767" y="665"/>
                      <a:pt x="768" y="667"/>
                      <a:pt x="767" y="668"/>
                    </a:cubicBezTo>
                    <a:cubicBezTo>
                      <a:pt x="767" y="669"/>
                      <a:pt x="765" y="668"/>
                      <a:pt x="764" y="668"/>
                    </a:cubicBezTo>
                    <a:cubicBezTo>
                      <a:pt x="764" y="669"/>
                      <a:pt x="765" y="671"/>
                      <a:pt x="764" y="671"/>
                    </a:cubicBezTo>
                    <a:cubicBezTo>
                      <a:pt x="763" y="672"/>
                      <a:pt x="759" y="671"/>
                      <a:pt x="759" y="674"/>
                    </a:cubicBezTo>
                    <a:cubicBezTo>
                      <a:pt x="758" y="676"/>
                      <a:pt x="755" y="675"/>
                      <a:pt x="753" y="677"/>
                    </a:cubicBezTo>
                    <a:cubicBezTo>
                      <a:pt x="752" y="678"/>
                      <a:pt x="750" y="680"/>
                      <a:pt x="750" y="680"/>
                    </a:cubicBezTo>
                    <a:cubicBezTo>
                      <a:pt x="749" y="680"/>
                      <a:pt x="748" y="678"/>
                      <a:pt x="747" y="678"/>
                    </a:cubicBezTo>
                    <a:cubicBezTo>
                      <a:pt x="747" y="678"/>
                      <a:pt x="746" y="680"/>
                      <a:pt x="745" y="680"/>
                    </a:cubicBezTo>
                    <a:cubicBezTo>
                      <a:pt x="743" y="680"/>
                      <a:pt x="742" y="681"/>
                      <a:pt x="742" y="683"/>
                    </a:cubicBezTo>
                    <a:cubicBezTo>
                      <a:pt x="737" y="680"/>
                      <a:pt x="733" y="687"/>
                      <a:pt x="730" y="689"/>
                    </a:cubicBezTo>
                    <a:cubicBezTo>
                      <a:pt x="730" y="689"/>
                      <a:pt x="728" y="688"/>
                      <a:pt x="727" y="689"/>
                    </a:cubicBezTo>
                    <a:cubicBezTo>
                      <a:pt x="727" y="690"/>
                      <a:pt x="725" y="691"/>
                      <a:pt x="724" y="692"/>
                    </a:cubicBezTo>
                    <a:cubicBezTo>
                      <a:pt x="724" y="693"/>
                      <a:pt x="722" y="694"/>
                      <a:pt x="721" y="695"/>
                    </a:cubicBezTo>
                    <a:cubicBezTo>
                      <a:pt x="721" y="695"/>
                      <a:pt x="724" y="699"/>
                      <a:pt x="720" y="698"/>
                    </a:cubicBezTo>
                    <a:cubicBezTo>
                      <a:pt x="721" y="705"/>
                      <a:pt x="718" y="707"/>
                      <a:pt x="719" y="714"/>
                    </a:cubicBezTo>
                    <a:cubicBezTo>
                      <a:pt x="715" y="713"/>
                      <a:pt x="717" y="717"/>
                      <a:pt x="716" y="718"/>
                    </a:cubicBezTo>
                    <a:cubicBezTo>
                      <a:pt x="715" y="719"/>
                      <a:pt x="713" y="718"/>
                      <a:pt x="713" y="718"/>
                    </a:cubicBezTo>
                    <a:cubicBezTo>
                      <a:pt x="712" y="719"/>
                      <a:pt x="715" y="721"/>
                      <a:pt x="713" y="721"/>
                    </a:cubicBezTo>
                    <a:cubicBezTo>
                      <a:pt x="710" y="722"/>
                      <a:pt x="711" y="727"/>
                      <a:pt x="707" y="727"/>
                    </a:cubicBezTo>
                    <a:cubicBezTo>
                      <a:pt x="706" y="727"/>
                      <a:pt x="704" y="730"/>
                      <a:pt x="704" y="730"/>
                    </a:cubicBezTo>
                    <a:cubicBezTo>
                      <a:pt x="702" y="732"/>
                      <a:pt x="700" y="737"/>
                      <a:pt x="696" y="739"/>
                    </a:cubicBezTo>
                    <a:cubicBezTo>
                      <a:pt x="696" y="741"/>
                      <a:pt x="696" y="743"/>
                      <a:pt x="696" y="745"/>
                    </a:cubicBezTo>
                    <a:cubicBezTo>
                      <a:pt x="694" y="746"/>
                      <a:pt x="692" y="747"/>
                      <a:pt x="692" y="751"/>
                    </a:cubicBezTo>
                    <a:cubicBezTo>
                      <a:pt x="689" y="751"/>
                      <a:pt x="687" y="751"/>
                      <a:pt x="684" y="751"/>
                    </a:cubicBezTo>
                    <a:cubicBezTo>
                      <a:pt x="684" y="753"/>
                      <a:pt x="686" y="752"/>
                      <a:pt x="687" y="753"/>
                    </a:cubicBezTo>
                    <a:cubicBezTo>
                      <a:pt x="687" y="754"/>
                      <a:pt x="685" y="754"/>
                      <a:pt x="683" y="754"/>
                    </a:cubicBezTo>
                    <a:cubicBezTo>
                      <a:pt x="681" y="755"/>
                      <a:pt x="680" y="757"/>
                      <a:pt x="680" y="760"/>
                    </a:cubicBezTo>
                    <a:cubicBezTo>
                      <a:pt x="678" y="758"/>
                      <a:pt x="677" y="759"/>
                      <a:pt x="677" y="761"/>
                    </a:cubicBezTo>
                    <a:cubicBezTo>
                      <a:pt x="676" y="761"/>
                      <a:pt x="676" y="760"/>
                      <a:pt x="676" y="759"/>
                    </a:cubicBezTo>
                    <a:cubicBezTo>
                      <a:pt x="673" y="759"/>
                      <a:pt x="671" y="759"/>
                      <a:pt x="671" y="757"/>
                    </a:cubicBezTo>
                    <a:cubicBezTo>
                      <a:pt x="670" y="758"/>
                      <a:pt x="670" y="760"/>
                      <a:pt x="667" y="760"/>
                    </a:cubicBezTo>
                    <a:cubicBezTo>
                      <a:pt x="666" y="764"/>
                      <a:pt x="669" y="764"/>
                      <a:pt x="670" y="767"/>
                    </a:cubicBezTo>
                    <a:cubicBezTo>
                      <a:pt x="670" y="771"/>
                      <a:pt x="665" y="774"/>
                      <a:pt x="668" y="776"/>
                    </a:cubicBezTo>
                    <a:cubicBezTo>
                      <a:pt x="667" y="780"/>
                      <a:pt x="660" y="776"/>
                      <a:pt x="659" y="779"/>
                    </a:cubicBezTo>
                    <a:cubicBezTo>
                      <a:pt x="657" y="779"/>
                      <a:pt x="658" y="782"/>
                      <a:pt x="658" y="782"/>
                    </a:cubicBezTo>
                    <a:cubicBezTo>
                      <a:pt x="656" y="784"/>
                      <a:pt x="651" y="782"/>
                      <a:pt x="652" y="787"/>
                    </a:cubicBezTo>
                    <a:cubicBezTo>
                      <a:pt x="649" y="784"/>
                      <a:pt x="638" y="784"/>
                      <a:pt x="637" y="788"/>
                    </a:cubicBezTo>
                    <a:cubicBezTo>
                      <a:pt x="637" y="790"/>
                      <a:pt x="639" y="789"/>
                      <a:pt x="639" y="788"/>
                    </a:cubicBezTo>
                    <a:cubicBezTo>
                      <a:pt x="642" y="788"/>
                      <a:pt x="638" y="792"/>
                      <a:pt x="636" y="791"/>
                    </a:cubicBezTo>
                    <a:cubicBezTo>
                      <a:pt x="636" y="794"/>
                      <a:pt x="631" y="799"/>
                      <a:pt x="634" y="800"/>
                    </a:cubicBezTo>
                    <a:cubicBezTo>
                      <a:pt x="634" y="801"/>
                      <a:pt x="632" y="802"/>
                      <a:pt x="631" y="801"/>
                    </a:cubicBezTo>
                    <a:cubicBezTo>
                      <a:pt x="631" y="801"/>
                      <a:pt x="629" y="800"/>
                      <a:pt x="630" y="800"/>
                    </a:cubicBezTo>
                    <a:cubicBezTo>
                      <a:pt x="628" y="800"/>
                      <a:pt x="624" y="804"/>
                      <a:pt x="625" y="799"/>
                    </a:cubicBezTo>
                    <a:cubicBezTo>
                      <a:pt x="624" y="799"/>
                      <a:pt x="623" y="803"/>
                      <a:pt x="622" y="800"/>
                    </a:cubicBezTo>
                    <a:cubicBezTo>
                      <a:pt x="620" y="801"/>
                      <a:pt x="623" y="809"/>
                      <a:pt x="624" y="812"/>
                    </a:cubicBezTo>
                    <a:cubicBezTo>
                      <a:pt x="624" y="816"/>
                      <a:pt x="621" y="815"/>
                      <a:pt x="621" y="818"/>
                    </a:cubicBezTo>
                    <a:cubicBezTo>
                      <a:pt x="620" y="820"/>
                      <a:pt x="621" y="823"/>
                      <a:pt x="616" y="822"/>
                    </a:cubicBezTo>
                    <a:cubicBezTo>
                      <a:pt x="616" y="824"/>
                      <a:pt x="619" y="825"/>
                      <a:pt x="619" y="825"/>
                    </a:cubicBezTo>
                    <a:cubicBezTo>
                      <a:pt x="620" y="828"/>
                      <a:pt x="617" y="825"/>
                      <a:pt x="616" y="825"/>
                    </a:cubicBezTo>
                    <a:cubicBezTo>
                      <a:pt x="615" y="826"/>
                      <a:pt x="615" y="830"/>
                      <a:pt x="616" y="830"/>
                    </a:cubicBezTo>
                    <a:cubicBezTo>
                      <a:pt x="616" y="832"/>
                      <a:pt x="615" y="830"/>
                      <a:pt x="613" y="830"/>
                    </a:cubicBezTo>
                    <a:cubicBezTo>
                      <a:pt x="614" y="830"/>
                      <a:pt x="613" y="832"/>
                      <a:pt x="612" y="831"/>
                    </a:cubicBezTo>
                    <a:cubicBezTo>
                      <a:pt x="609" y="828"/>
                      <a:pt x="613" y="832"/>
                      <a:pt x="610" y="834"/>
                    </a:cubicBezTo>
                    <a:cubicBezTo>
                      <a:pt x="608" y="837"/>
                      <a:pt x="607" y="833"/>
                      <a:pt x="604" y="836"/>
                    </a:cubicBezTo>
                    <a:cubicBezTo>
                      <a:pt x="602" y="839"/>
                      <a:pt x="611" y="839"/>
                      <a:pt x="606" y="841"/>
                    </a:cubicBezTo>
                    <a:cubicBezTo>
                      <a:pt x="606" y="843"/>
                      <a:pt x="609" y="843"/>
                      <a:pt x="610" y="843"/>
                    </a:cubicBezTo>
                    <a:cubicBezTo>
                      <a:pt x="610" y="846"/>
                      <a:pt x="611" y="848"/>
                      <a:pt x="613" y="847"/>
                    </a:cubicBezTo>
                    <a:cubicBezTo>
                      <a:pt x="616" y="851"/>
                      <a:pt x="611" y="852"/>
                      <a:pt x="610" y="853"/>
                    </a:cubicBezTo>
                    <a:cubicBezTo>
                      <a:pt x="610" y="854"/>
                      <a:pt x="611" y="855"/>
                      <a:pt x="612" y="855"/>
                    </a:cubicBezTo>
                    <a:cubicBezTo>
                      <a:pt x="610" y="857"/>
                      <a:pt x="611" y="855"/>
                      <a:pt x="610" y="855"/>
                    </a:cubicBezTo>
                    <a:cubicBezTo>
                      <a:pt x="608" y="855"/>
                      <a:pt x="609" y="858"/>
                      <a:pt x="604" y="858"/>
                    </a:cubicBezTo>
                    <a:cubicBezTo>
                      <a:pt x="607" y="860"/>
                      <a:pt x="606" y="861"/>
                      <a:pt x="601" y="861"/>
                    </a:cubicBezTo>
                    <a:cubicBezTo>
                      <a:pt x="603" y="865"/>
                      <a:pt x="599" y="865"/>
                      <a:pt x="600" y="868"/>
                    </a:cubicBezTo>
                    <a:cubicBezTo>
                      <a:pt x="594" y="869"/>
                      <a:pt x="601" y="875"/>
                      <a:pt x="595" y="871"/>
                    </a:cubicBezTo>
                    <a:cubicBezTo>
                      <a:pt x="596" y="874"/>
                      <a:pt x="595" y="878"/>
                      <a:pt x="595" y="882"/>
                    </a:cubicBezTo>
                    <a:cubicBezTo>
                      <a:pt x="596" y="882"/>
                      <a:pt x="597" y="883"/>
                      <a:pt x="597" y="883"/>
                    </a:cubicBezTo>
                    <a:cubicBezTo>
                      <a:pt x="597" y="885"/>
                      <a:pt x="594" y="886"/>
                      <a:pt x="597" y="889"/>
                    </a:cubicBezTo>
                    <a:cubicBezTo>
                      <a:pt x="599" y="891"/>
                      <a:pt x="597" y="892"/>
                      <a:pt x="598" y="896"/>
                    </a:cubicBezTo>
                    <a:cubicBezTo>
                      <a:pt x="600" y="899"/>
                      <a:pt x="603" y="900"/>
                      <a:pt x="604" y="904"/>
                    </a:cubicBezTo>
                    <a:cubicBezTo>
                      <a:pt x="608" y="907"/>
                      <a:pt x="610" y="901"/>
                      <a:pt x="613" y="905"/>
                    </a:cubicBezTo>
                    <a:cubicBezTo>
                      <a:pt x="615" y="910"/>
                      <a:pt x="609" y="907"/>
                      <a:pt x="606" y="908"/>
                    </a:cubicBezTo>
                    <a:cubicBezTo>
                      <a:pt x="600" y="910"/>
                      <a:pt x="593" y="912"/>
                      <a:pt x="588" y="911"/>
                    </a:cubicBezTo>
                    <a:cubicBezTo>
                      <a:pt x="588" y="911"/>
                      <a:pt x="588" y="908"/>
                      <a:pt x="588" y="908"/>
                    </a:cubicBezTo>
                    <a:cubicBezTo>
                      <a:pt x="581" y="910"/>
                      <a:pt x="580" y="906"/>
                      <a:pt x="575" y="905"/>
                    </a:cubicBezTo>
                    <a:cubicBezTo>
                      <a:pt x="575" y="904"/>
                      <a:pt x="575" y="902"/>
                      <a:pt x="575" y="901"/>
                    </a:cubicBezTo>
                    <a:cubicBezTo>
                      <a:pt x="574" y="897"/>
                      <a:pt x="569" y="900"/>
                      <a:pt x="569" y="896"/>
                    </a:cubicBezTo>
                    <a:cubicBezTo>
                      <a:pt x="569" y="895"/>
                      <a:pt x="567" y="895"/>
                      <a:pt x="567" y="893"/>
                    </a:cubicBezTo>
                    <a:cubicBezTo>
                      <a:pt x="567" y="892"/>
                      <a:pt x="566" y="892"/>
                      <a:pt x="566" y="892"/>
                    </a:cubicBezTo>
                    <a:cubicBezTo>
                      <a:pt x="566" y="891"/>
                      <a:pt x="569" y="888"/>
                      <a:pt x="566" y="887"/>
                    </a:cubicBezTo>
                    <a:cubicBezTo>
                      <a:pt x="564" y="887"/>
                      <a:pt x="566" y="886"/>
                      <a:pt x="566" y="884"/>
                    </a:cubicBezTo>
                    <a:cubicBezTo>
                      <a:pt x="566" y="883"/>
                      <a:pt x="563" y="883"/>
                      <a:pt x="563" y="882"/>
                    </a:cubicBezTo>
                    <a:cubicBezTo>
                      <a:pt x="563" y="881"/>
                      <a:pt x="565" y="880"/>
                      <a:pt x="564" y="879"/>
                    </a:cubicBezTo>
                    <a:cubicBezTo>
                      <a:pt x="564" y="879"/>
                      <a:pt x="563" y="878"/>
                      <a:pt x="563" y="877"/>
                    </a:cubicBezTo>
                    <a:cubicBezTo>
                      <a:pt x="562" y="876"/>
                      <a:pt x="561" y="873"/>
                      <a:pt x="560" y="873"/>
                    </a:cubicBezTo>
                    <a:cubicBezTo>
                      <a:pt x="559" y="870"/>
                      <a:pt x="562" y="870"/>
                      <a:pt x="561" y="868"/>
                    </a:cubicBezTo>
                    <a:cubicBezTo>
                      <a:pt x="561" y="868"/>
                      <a:pt x="558" y="866"/>
                      <a:pt x="558" y="867"/>
                    </a:cubicBezTo>
                    <a:cubicBezTo>
                      <a:pt x="559" y="866"/>
                      <a:pt x="564" y="864"/>
                      <a:pt x="560" y="862"/>
                    </a:cubicBezTo>
                    <a:cubicBezTo>
                      <a:pt x="560" y="861"/>
                      <a:pt x="562" y="861"/>
                      <a:pt x="563" y="861"/>
                    </a:cubicBezTo>
                    <a:cubicBezTo>
                      <a:pt x="563" y="857"/>
                      <a:pt x="563" y="854"/>
                      <a:pt x="563" y="850"/>
                    </a:cubicBezTo>
                    <a:cubicBezTo>
                      <a:pt x="562" y="849"/>
                      <a:pt x="560" y="848"/>
                      <a:pt x="558" y="847"/>
                    </a:cubicBezTo>
                    <a:cubicBezTo>
                      <a:pt x="560" y="843"/>
                      <a:pt x="564" y="839"/>
                      <a:pt x="561" y="834"/>
                    </a:cubicBezTo>
                    <a:cubicBezTo>
                      <a:pt x="566" y="835"/>
                      <a:pt x="565" y="832"/>
                      <a:pt x="569" y="833"/>
                    </a:cubicBezTo>
                    <a:cubicBezTo>
                      <a:pt x="569" y="828"/>
                      <a:pt x="569" y="824"/>
                      <a:pt x="569" y="819"/>
                    </a:cubicBezTo>
                    <a:cubicBezTo>
                      <a:pt x="576" y="819"/>
                      <a:pt x="573" y="810"/>
                      <a:pt x="576" y="806"/>
                    </a:cubicBezTo>
                    <a:cubicBezTo>
                      <a:pt x="575" y="807"/>
                      <a:pt x="574" y="808"/>
                      <a:pt x="573" y="806"/>
                    </a:cubicBezTo>
                    <a:cubicBezTo>
                      <a:pt x="570" y="807"/>
                      <a:pt x="569" y="810"/>
                      <a:pt x="569" y="815"/>
                    </a:cubicBezTo>
                    <a:cubicBezTo>
                      <a:pt x="567" y="814"/>
                      <a:pt x="564" y="813"/>
                      <a:pt x="564" y="809"/>
                    </a:cubicBezTo>
                    <a:cubicBezTo>
                      <a:pt x="562" y="807"/>
                      <a:pt x="569" y="804"/>
                      <a:pt x="567" y="803"/>
                    </a:cubicBezTo>
                    <a:cubicBezTo>
                      <a:pt x="564" y="801"/>
                      <a:pt x="568" y="804"/>
                      <a:pt x="570" y="801"/>
                    </a:cubicBezTo>
                    <a:cubicBezTo>
                      <a:pt x="572" y="794"/>
                      <a:pt x="568" y="787"/>
                      <a:pt x="569" y="781"/>
                    </a:cubicBezTo>
                    <a:cubicBezTo>
                      <a:pt x="569" y="781"/>
                      <a:pt x="572" y="781"/>
                      <a:pt x="572" y="781"/>
                    </a:cubicBezTo>
                    <a:cubicBezTo>
                      <a:pt x="571" y="773"/>
                      <a:pt x="572" y="773"/>
                      <a:pt x="572" y="764"/>
                    </a:cubicBezTo>
                    <a:cubicBezTo>
                      <a:pt x="575" y="760"/>
                      <a:pt x="580" y="755"/>
                      <a:pt x="578" y="750"/>
                    </a:cubicBezTo>
                    <a:cubicBezTo>
                      <a:pt x="583" y="756"/>
                      <a:pt x="578" y="739"/>
                      <a:pt x="584" y="745"/>
                    </a:cubicBezTo>
                    <a:cubicBezTo>
                      <a:pt x="583" y="742"/>
                      <a:pt x="583" y="739"/>
                      <a:pt x="582" y="735"/>
                    </a:cubicBezTo>
                    <a:cubicBezTo>
                      <a:pt x="582" y="733"/>
                      <a:pt x="579" y="731"/>
                      <a:pt x="579" y="729"/>
                    </a:cubicBezTo>
                    <a:cubicBezTo>
                      <a:pt x="579" y="726"/>
                      <a:pt x="580" y="726"/>
                      <a:pt x="581" y="724"/>
                    </a:cubicBezTo>
                    <a:cubicBezTo>
                      <a:pt x="581" y="721"/>
                      <a:pt x="580" y="716"/>
                      <a:pt x="584" y="720"/>
                    </a:cubicBezTo>
                    <a:cubicBezTo>
                      <a:pt x="583" y="716"/>
                      <a:pt x="584" y="712"/>
                      <a:pt x="585" y="708"/>
                    </a:cubicBezTo>
                    <a:cubicBezTo>
                      <a:pt x="586" y="705"/>
                      <a:pt x="586" y="707"/>
                      <a:pt x="585" y="704"/>
                    </a:cubicBezTo>
                    <a:cubicBezTo>
                      <a:pt x="585" y="702"/>
                      <a:pt x="589" y="698"/>
                      <a:pt x="587" y="696"/>
                    </a:cubicBezTo>
                    <a:cubicBezTo>
                      <a:pt x="585" y="695"/>
                      <a:pt x="586" y="695"/>
                      <a:pt x="587" y="692"/>
                    </a:cubicBezTo>
                    <a:cubicBezTo>
                      <a:pt x="587" y="690"/>
                      <a:pt x="586" y="688"/>
                      <a:pt x="587" y="686"/>
                    </a:cubicBezTo>
                    <a:cubicBezTo>
                      <a:pt x="587" y="684"/>
                      <a:pt x="588" y="683"/>
                      <a:pt x="588" y="681"/>
                    </a:cubicBezTo>
                    <a:cubicBezTo>
                      <a:pt x="588" y="676"/>
                      <a:pt x="587" y="671"/>
                      <a:pt x="588" y="665"/>
                    </a:cubicBezTo>
                    <a:cubicBezTo>
                      <a:pt x="588" y="663"/>
                      <a:pt x="590" y="662"/>
                      <a:pt x="590" y="661"/>
                    </a:cubicBezTo>
                    <a:cubicBezTo>
                      <a:pt x="589" y="656"/>
                      <a:pt x="585" y="652"/>
                      <a:pt x="585" y="647"/>
                    </a:cubicBezTo>
                    <a:cubicBezTo>
                      <a:pt x="584" y="645"/>
                      <a:pt x="583" y="648"/>
                      <a:pt x="581" y="647"/>
                    </a:cubicBezTo>
                    <a:cubicBezTo>
                      <a:pt x="579" y="644"/>
                      <a:pt x="574" y="640"/>
                      <a:pt x="570" y="640"/>
                    </a:cubicBezTo>
                    <a:cubicBezTo>
                      <a:pt x="570" y="640"/>
                      <a:pt x="568" y="636"/>
                      <a:pt x="567" y="637"/>
                    </a:cubicBezTo>
                    <a:cubicBezTo>
                      <a:pt x="565" y="639"/>
                      <a:pt x="567" y="636"/>
                      <a:pt x="566" y="636"/>
                    </a:cubicBezTo>
                    <a:cubicBezTo>
                      <a:pt x="564" y="634"/>
                      <a:pt x="559" y="637"/>
                      <a:pt x="563" y="633"/>
                    </a:cubicBezTo>
                    <a:cubicBezTo>
                      <a:pt x="563" y="630"/>
                      <a:pt x="559" y="632"/>
                      <a:pt x="557" y="631"/>
                    </a:cubicBezTo>
                    <a:cubicBezTo>
                      <a:pt x="556" y="631"/>
                      <a:pt x="557" y="628"/>
                      <a:pt x="557" y="628"/>
                    </a:cubicBezTo>
                    <a:cubicBezTo>
                      <a:pt x="556" y="628"/>
                      <a:pt x="555" y="627"/>
                      <a:pt x="554" y="627"/>
                    </a:cubicBezTo>
                    <a:cubicBezTo>
                      <a:pt x="552" y="625"/>
                      <a:pt x="550" y="621"/>
                      <a:pt x="550" y="616"/>
                    </a:cubicBezTo>
                    <a:cubicBezTo>
                      <a:pt x="550" y="614"/>
                      <a:pt x="547" y="615"/>
                      <a:pt x="547" y="615"/>
                    </a:cubicBezTo>
                    <a:cubicBezTo>
                      <a:pt x="545" y="614"/>
                      <a:pt x="546" y="607"/>
                      <a:pt x="544" y="607"/>
                    </a:cubicBezTo>
                    <a:cubicBezTo>
                      <a:pt x="541" y="607"/>
                      <a:pt x="540" y="599"/>
                      <a:pt x="538" y="596"/>
                    </a:cubicBezTo>
                    <a:cubicBezTo>
                      <a:pt x="536" y="593"/>
                      <a:pt x="534" y="590"/>
                      <a:pt x="532" y="587"/>
                    </a:cubicBezTo>
                    <a:cubicBezTo>
                      <a:pt x="531" y="585"/>
                      <a:pt x="529" y="585"/>
                      <a:pt x="529" y="584"/>
                    </a:cubicBezTo>
                    <a:cubicBezTo>
                      <a:pt x="528" y="583"/>
                      <a:pt x="529" y="581"/>
                      <a:pt x="529" y="581"/>
                    </a:cubicBezTo>
                    <a:cubicBezTo>
                      <a:pt x="528" y="579"/>
                      <a:pt x="527" y="580"/>
                      <a:pt x="526" y="579"/>
                    </a:cubicBezTo>
                    <a:cubicBezTo>
                      <a:pt x="526" y="579"/>
                      <a:pt x="524" y="568"/>
                      <a:pt x="523" y="576"/>
                    </a:cubicBezTo>
                    <a:cubicBezTo>
                      <a:pt x="519" y="575"/>
                      <a:pt x="522" y="567"/>
                      <a:pt x="521" y="563"/>
                    </a:cubicBezTo>
                    <a:cubicBezTo>
                      <a:pt x="526" y="563"/>
                      <a:pt x="525" y="559"/>
                      <a:pt x="527" y="557"/>
                    </a:cubicBezTo>
                    <a:cubicBezTo>
                      <a:pt x="528" y="553"/>
                      <a:pt x="524" y="554"/>
                      <a:pt x="523" y="553"/>
                    </a:cubicBezTo>
                    <a:cubicBezTo>
                      <a:pt x="523" y="548"/>
                      <a:pt x="526" y="546"/>
                      <a:pt x="524" y="541"/>
                    </a:cubicBezTo>
                    <a:cubicBezTo>
                      <a:pt x="526" y="540"/>
                      <a:pt x="527" y="539"/>
                      <a:pt x="529" y="539"/>
                    </a:cubicBezTo>
                    <a:cubicBezTo>
                      <a:pt x="529" y="538"/>
                      <a:pt x="528" y="536"/>
                      <a:pt x="529" y="535"/>
                    </a:cubicBezTo>
                    <a:cubicBezTo>
                      <a:pt x="529" y="534"/>
                      <a:pt x="531" y="535"/>
                      <a:pt x="532" y="535"/>
                    </a:cubicBezTo>
                    <a:cubicBezTo>
                      <a:pt x="532" y="534"/>
                      <a:pt x="532" y="534"/>
                      <a:pt x="532" y="533"/>
                    </a:cubicBezTo>
                    <a:cubicBezTo>
                      <a:pt x="532" y="533"/>
                      <a:pt x="535" y="531"/>
                      <a:pt x="535" y="530"/>
                    </a:cubicBezTo>
                    <a:cubicBezTo>
                      <a:pt x="535" y="530"/>
                      <a:pt x="533" y="530"/>
                      <a:pt x="533" y="530"/>
                    </a:cubicBezTo>
                    <a:cubicBezTo>
                      <a:pt x="533" y="530"/>
                      <a:pt x="534" y="528"/>
                      <a:pt x="535" y="529"/>
                    </a:cubicBezTo>
                    <a:cubicBezTo>
                      <a:pt x="538" y="533"/>
                      <a:pt x="536" y="526"/>
                      <a:pt x="539" y="526"/>
                    </a:cubicBezTo>
                    <a:cubicBezTo>
                      <a:pt x="542" y="526"/>
                      <a:pt x="540" y="523"/>
                      <a:pt x="542" y="520"/>
                    </a:cubicBezTo>
                    <a:cubicBezTo>
                      <a:pt x="542" y="520"/>
                      <a:pt x="549" y="515"/>
                      <a:pt x="545" y="511"/>
                    </a:cubicBezTo>
                    <a:cubicBezTo>
                      <a:pt x="543" y="509"/>
                      <a:pt x="545" y="511"/>
                      <a:pt x="545" y="508"/>
                    </a:cubicBezTo>
                    <a:cubicBezTo>
                      <a:pt x="545" y="505"/>
                      <a:pt x="542" y="494"/>
                      <a:pt x="544" y="490"/>
                    </a:cubicBezTo>
                    <a:cubicBezTo>
                      <a:pt x="536" y="492"/>
                      <a:pt x="537" y="485"/>
                      <a:pt x="529" y="487"/>
                    </a:cubicBezTo>
                    <a:cubicBezTo>
                      <a:pt x="527" y="489"/>
                      <a:pt x="529" y="490"/>
                      <a:pt x="527" y="493"/>
                    </a:cubicBezTo>
                    <a:cubicBezTo>
                      <a:pt x="520" y="493"/>
                      <a:pt x="516" y="489"/>
                      <a:pt x="510" y="489"/>
                    </a:cubicBezTo>
                    <a:cubicBezTo>
                      <a:pt x="510" y="486"/>
                      <a:pt x="505" y="487"/>
                      <a:pt x="507" y="483"/>
                    </a:cubicBezTo>
                    <a:cubicBezTo>
                      <a:pt x="505" y="482"/>
                      <a:pt x="502" y="483"/>
                      <a:pt x="501" y="481"/>
                    </a:cubicBezTo>
                    <a:cubicBezTo>
                      <a:pt x="500" y="481"/>
                      <a:pt x="501" y="479"/>
                      <a:pt x="501" y="478"/>
                    </a:cubicBezTo>
                    <a:cubicBezTo>
                      <a:pt x="500" y="478"/>
                      <a:pt x="498" y="479"/>
                      <a:pt x="498" y="478"/>
                    </a:cubicBezTo>
                    <a:cubicBezTo>
                      <a:pt x="496" y="477"/>
                      <a:pt x="498" y="474"/>
                      <a:pt x="495" y="474"/>
                    </a:cubicBezTo>
                    <a:cubicBezTo>
                      <a:pt x="495" y="470"/>
                      <a:pt x="497" y="471"/>
                      <a:pt x="495" y="468"/>
                    </a:cubicBezTo>
                    <a:cubicBezTo>
                      <a:pt x="494" y="466"/>
                      <a:pt x="493" y="467"/>
                      <a:pt x="493" y="468"/>
                    </a:cubicBezTo>
                    <a:cubicBezTo>
                      <a:pt x="491" y="466"/>
                      <a:pt x="490" y="463"/>
                      <a:pt x="486" y="464"/>
                    </a:cubicBezTo>
                    <a:cubicBezTo>
                      <a:pt x="488" y="459"/>
                      <a:pt x="481" y="462"/>
                      <a:pt x="483" y="458"/>
                    </a:cubicBezTo>
                    <a:cubicBezTo>
                      <a:pt x="481" y="457"/>
                      <a:pt x="473" y="457"/>
                      <a:pt x="475" y="458"/>
                    </a:cubicBezTo>
                    <a:cubicBezTo>
                      <a:pt x="474" y="457"/>
                      <a:pt x="475" y="456"/>
                      <a:pt x="474" y="455"/>
                    </a:cubicBezTo>
                    <a:cubicBezTo>
                      <a:pt x="473" y="454"/>
                      <a:pt x="472" y="455"/>
                      <a:pt x="471" y="455"/>
                    </a:cubicBezTo>
                    <a:cubicBezTo>
                      <a:pt x="470" y="454"/>
                      <a:pt x="467" y="452"/>
                      <a:pt x="462" y="453"/>
                    </a:cubicBezTo>
                    <a:cubicBezTo>
                      <a:pt x="464" y="448"/>
                      <a:pt x="459" y="451"/>
                      <a:pt x="456" y="449"/>
                    </a:cubicBezTo>
                    <a:cubicBezTo>
                      <a:pt x="456" y="448"/>
                      <a:pt x="457" y="446"/>
                      <a:pt x="456" y="446"/>
                    </a:cubicBezTo>
                    <a:cubicBezTo>
                      <a:pt x="456" y="445"/>
                      <a:pt x="454" y="446"/>
                      <a:pt x="453" y="446"/>
                    </a:cubicBezTo>
                    <a:cubicBezTo>
                      <a:pt x="453" y="445"/>
                      <a:pt x="454" y="443"/>
                      <a:pt x="453" y="443"/>
                    </a:cubicBezTo>
                    <a:cubicBezTo>
                      <a:pt x="453" y="442"/>
                      <a:pt x="451" y="443"/>
                      <a:pt x="450" y="443"/>
                    </a:cubicBezTo>
                    <a:cubicBezTo>
                      <a:pt x="450" y="442"/>
                      <a:pt x="451" y="440"/>
                      <a:pt x="450" y="440"/>
                    </a:cubicBezTo>
                    <a:cubicBezTo>
                      <a:pt x="449" y="439"/>
                      <a:pt x="449" y="441"/>
                      <a:pt x="449" y="441"/>
                    </a:cubicBezTo>
                    <a:cubicBezTo>
                      <a:pt x="448" y="442"/>
                      <a:pt x="445" y="439"/>
                      <a:pt x="444" y="438"/>
                    </a:cubicBezTo>
                    <a:cubicBezTo>
                      <a:pt x="442" y="441"/>
                      <a:pt x="442" y="438"/>
                      <a:pt x="440" y="438"/>
                    </a:cubicBezTo>
                    <a:cubicBezTo>
                      <a:pt x="438" y="439"/>
                      <a:pt x="435" y="441"/>
                      <a:pt x="432" y="441"/>
                    </a:cubicBezTo>
                    <a:cubicBezTo>
                      <a:pt x="429" y="442"/>
                      <a:pt x="429" y="440"/>
                      <a:pt x="427" y="440"/>
                    </a:cubicBezTo>
                    <a:cubicBezTo>
                      <a:pt x="423" y="440"/>
                      <a:pt x="424" y="442"/>
                      <a:pt x="421" y="440"/>
                    </a:cubicBezTo>
                    <a:cubicBezTo>
                      <a:pt x="419" y="439"/>
                      <a:pt x="417" y="440"/>
                      <a:pt x="413" y="438"/>
                    </a:cubicBezTo>
                    <a:cubicBezTo>
                      <a:pt x="412" y="438"/>
                      <a:pt x="412" y="436"/>
                      <a:pt x="412" y="435"/>
                    </a:cubicBezTo>
                    <a:cubicBezTo>
                      <a:pt x="411" y="435"/>
                      <a:pt x="410" y="436"/>
                      <a:pt x="409" y="435"/>
                    </a:cubicBezTo>
                    <a:cubicBezTo>
                      <a:pt x="407" y="435"/>
                      <a:pt x="400" y="434"/>
                      <a:pt x="404" y="431"/>
                    </a:cubicBezTo>
                    <a:cubicBezTo>
                      <a:pt x="400" y="431"/>
                      <a:pt x="400" y="428"/>
                      <a:pt x="395" y="428"/>
                    </a:cubicBezTo>
                    <a:cubicBezTo>
                      <a:pt x="395" y="427"/>
                      <a:pt x="394" y="426"/>
                      <a:pt x="394" y="424"/>
                    </a:cubicBezTo>
                    <a:cubicBezTo>
                      <a:pt x="388" y="423"/>
                      <a:pt x="386" y="418"/>
                      <a:pt x="379" y="418"/>
                    </a:cubicBezTo>
                    <a:cubicBezTo>
                      <a:pt x="378" y="413"/>
                      <a:pt x="375" y="410"/>
                      <a:pt x="376" y="403"/>
                    </a:cubicBezTo>
                    <a:cubicBezTo>
                      <a:pt x="376" y="397"/>
                      <a:pt x="368" y="400"/>
                      <a:pt x="372" y="394"/>
                    </a:cubicBezTo>
                    <a:cubicBezTo>
                      <a:pt x="370" y="394"/>
                      <a:pt x="369" y="394"/>
                      <a:pt x="369" y="395"/>
                    </a:cubicBezTo>
                    <a:cubicBezTo>
                      <a:pt x="367" y="396"/>
                      <a:pt x="368" y="393"/>
                      <a:pt x="367" y="392"/>
                    </a:cubicBezTo>
                    <a:cubicBezTo>
                      <a:pt x="366" y="391"/>
                      <a:pt x="363" y="391"/>
                      <a:pt x="363" y="388"/>
                    </a:cubicBezTo>
                    <a:cubicBezTo>
                      <a:pt x="363" y="386"/>
                      <a:pt x="360" y="387"/>
                      <a:pt x="358" y="387"/>
                    </a:cubicBezTo>
                    <a:cubicBezTo>
                      <a:pt x="358" y="385"/>
                      <a:pt x="360" y="385"/>
                      <a:pt x="360" y="384"/>
                    </a:cubicBezTo>
                    <a:cubicBezTo>
                      <a:pt x="360" y="383"/>
                      <a:pt x="358" y="381"/>
                      <a:pt x="358" y="381"/>
                    </a:cubicBezTo>
                    <a:cubicBezTo>
                      <a:pt x="358" y="380"/>
                      <a:pt x="356" y="381"/>
                      <a:pt x="355" y="381"/>
                    </a:cubicBezTo>
                    <a:cubicBezTo>
                      <a:pt x="354" y="379"/>
                      <a:pt x="355" y="377"/>
                      <a:pt x="354" y="376"/>
                    </a:cubicBezTo>
                    <a:cubicBezTo>
                      <a:pt x="351" y="373"/>
                      <a:pt x="346" y="372"/>
                      <a:pt x="345" y="366"/>
                    </a:cubicBezTo>
                    <a:cubicBezTo>
                      <a:pt x="342" y="363"/>
                      <a:pt x="342" y="367"/>
                      <a:pt x="339" y="364"/>
                    </a:cubicBezTo>
                    <a:cubicBezTo>
                      <a:pt x="340" y="361"/>
                      <a:pt x="337" y="361"/>
                      <a:pt x="336" y="360"/>
                    </a:cubicBezTo>
                    <a:cubicBezTo>
                      <a:pt x="335" y="357"/>
                      <a:pt x="336" y="352"/>
                      <a:pt x="332" y="352"/>
                    </a:cubicBezTo>
                    <a:cubicBezTo>
                      <a:pt x="332" y="345"/>
                      <a:pt x="329" y="342"/>
                      <a:pt x="324" y="341"/>
                    </a:cubicBezTo>
                    <a:cubicBezTo>
                      <a:pt x="323" y="342"/>
                      <a:pt x="322" y="343"/>
                      <a:pt x="321" y="345"/>
                    </a:cubicBezTo>
                    <a:cubicBezTo>
                      <a:pt x="320" y="349"/>
                      <a:pt x="324" y="349"/>
                      <a:pt x="326" y="351"/>
                    </a:cubicBezTo>
                    <a:cubicBezTo>
                      <a:pt x="326" y="351"/>
                      <a:pt x="325" y="354"/>
                      <a:pt x="326" y="354"/>
                    </a:cubicBezTo>
                    <a:cubicBezTo>
                      <a:pt x="326" y="354"/>
                      <a:pt x="327" y="354"/>
                      <a:pt x="327" y="354"/>
                    </a:cubicBezTo>
                    <a:cubicBezTo>
                      <a:pt x="328" y="356"/>
                      <a:pt x="326" y="360"/>
                      <a:pt x="329" y="360"/>
                    </a:cubicBezTo>
                    <a:cubicBezTo>
                      <a:pt x="331" y="360"/>
                      <a:pt x="330" y="364"/>
                      <a:pt x="332" y="367"/>
                    </a:cubicBezTo>
                    <a:cubicBezTo>
                      <a:pt x="332" y="368"/>
                      <a:pt x="333" y="367"/>
                      <a:pt x="333" y="369"/>
                    </a:cubicBezTo>
                    <a:cubicBezTo>
                      <a:pt x="333" y="372"/>
                      <a:pt x="337" y="371"/>
                      <a:pt x="336" y="376"/>
                    </a:cubicBezTo>
                    <a:cubicBezTo>
                      <a:pt x="336" y="378"/>
                      <a:pt x="339" y="377"/>
                      <a:pt x="341" y="378"/>
                    </a:cubicBezTo>
                    <a:cubicBezTo>
                      <a:pt x="339" y="379"/>
                      <a:pt x="342" y="380"/>
                      <a:pt x="342" y="381"/>
                    </a:cubicBezTo>
                    <a:cubicBezTo>
                      <a:pt x="342" y="382"/>
                      <a:pt x="341" y="384"/>
                      <a:pt x="341" y="384"/>
                    </a:cubicBezTo>
                    <a:cubicBezTo>
                      <a:pt x="341" y="386"/>
                      <a:pt x="345" y="385"/>
                      <a:pt x="344" y="390"/>
                    </a:cubicBezTo>
                    <a:cubicBezTo>
                      <a:pt x="342" y="388"/>
                      <a:pt x="341" y="385"/>
                      <a:pt x="336" y="387"/>
                    </a:cubicBezTo>
                    <a:cubicBezTo>
                      <a:pt x="338" y="381"/>
                      <a:pt x="333" y="382"/>
                      <a:pt x="333" y="378"/>
                    </a:cubicBezTo>
                    <a:cubicBezTo>
                      <a:pt x="333" y="375"/>
                      <a:pt x="330" y="375"/>
                      <a:pt x="329" y="373"/>
                    </a:cubicBezTo>
                    <a:cubicBezTo>
                      <a:pt x="328" y="372"/>
                      <a:pt x="327" y="370"/>
                      <a:pt x="326" y="369"/>
                    </a:cubicBezTo>
                    <a:cubicBezTo>
                      <a:pt x="323" y="369"/>
                      <a:pt x="321" y="368"/>
                      <a:pt x="320" y="366"/>
                    </a:cubicBezTo>
                    <a:cubicBezTo>
                      <a:pt x="320" y="362"/>
                      <a:pt x="321" y="364"/>
                      <a:pt x="323" y="364"/>
                    </a:cubicBezTo>
                    <a:cubicBezTo>
                      <a:pt x="324" y="358"/>
                      <a:pt x="318" y="359"/>
                      <a:pt x="318" y="354"/>
                    </a:cubicBezTo>
                    <a:cubicBezTo>
                      <a:pt x="316" y="353"/>
                      <a:pt x="315" y="351"/>
                      <a:pt x="311" y="351"/>
                    </a:cubicBezTo>
                    <a:cubicBezTo>
                      <a:pt x="311" y="347"/>
                      <a:pt x="313" y="347"/>
                      <a:pt x="311" y="344"/>
                    </a:cubicBezTo>
                    <a:cubicBezTo>
                      <a:pt x="311" y="343"/>
                      <a:pt x="310" y="342"/>
                      <a:pt x="309" y="342"/>
                    </a:cubicBezTo>
                    <a:cubicBezTo>
                      <a:pt x="308" y="339"/>
                      <a:pt x="309" y="334"/>
                      <a:pt x="302" y="335"/>
                    </a:cubicBezTo>
                    <a:cubicBezTo>
                      <a:pt x="303" y="333"/>
                      <a:pt x="303" y="332"/>
                      <a:pt x="302" y="330"/>
                    </a:cubicBezTo>
                    <a:cubicBezTo>
                      <a:pt x="302" y="330"/>
                      <a:pt x="301" y="327"/>
                      <a:pt x="301" y="327"/>
                    </a:cubicBezTo>
                    <a:cubicBezTo>
                      <a:pt x="300" y="327"/>
                      <a:pt x="297" y="328"/>
                      <a:pt x="296" y="327"/>
                    </a:cubicBezTo>
                    <a:cubicBezTo>
                      <a:pt x="295" y="326"/>
                      <a:pt x="299" y="326"/>
                      <a:pt x="299" y="326"/>
                    </a:cubicBezTo>
                    <a:cubicBezTo>
                      <a:pt x="298" y="323"/>
                      <a:pt x="290" y="321"/>
                      <a:pt x="286" y="320"/>
                    </a:cubicBezTo>
                    <a:cubicBezTo>
                      <a:pt x="285" y="319"/>
                      <a:pt x="285" y="318"/>
                      <a:pt x="284" y="317"/>
                    </a:cubicBezTo>
                    <a:cubicBezTo>
                      <a:pt x="283" y="315"/>
                      <a:pt x="283" y="314"/>
                      <a:pt x="281" y="312"/>
                    </a:cubicBezTo>
                    <a:cubicBezTo>
                      <a:pt x="280" y="311"/>
                      <a:pt x="280" y="307"/>
                      <a:pt x="278" y="304"/>
                    </a:cubicBezTo>
                    <a:cubicBezTo>
                      <a:pt x="278" y="303"/>
                      <a:pt x="276" y="303"/>
                      <a:pt x="275" y="302"/>
                    </a:cubicBezTo>
                    <a:cubicBezTo>
                      <a:pt x="274" y="300"/>
                      <a:pt x="276" y="297"/>
                      <a:pt x="272" y="298"/>
                    </a:cubicBezTo>
                    <a:cubicBezTo>
                      <a:pt x="273" y="292"/>
                      <a:pt x="270" y="288"/>
                      <a:pt x="266" y="284"/>
                    </a:cubicBezTo>
                    <a:cubicBezTo>
                      <a:pt x="265" y="283"/>
                      <a:pt x="265" y="278"/>
                      <a:pt x="262" y="280"/>
                    </a:cubicBezTo>
                    <a:cubicBezTo>
                      <a:pt x="264" y="262"/>
                      <a:pt x="262" y="252"/>
                      <a:pt x="262" y="231"/>
                    </a:cubicBezTo>
                    <a:cubicBezTo>
                      <a:pt x="262" y="230"/>
                      <a:pt x="261" y="229"/>
                      <a:pt x="261" y="228"/>
                    </a:cubicBezTo>
                    <a:cubicBezTo>
                      <a:pt x="259" y="227"/>
                      <a:pt x="259" y="226"/>
                      <a:pt x="258" y="225"/>
                    </a:cubicBezTo>
                    <a:cubicBezTo>
                      <a:pt x="257" y="224"/>
                      <a:pt x="256" y="223"/>
                      <a:pt x="255" y="224"/>
                    </a:cubicBezTo>
                    <a:cubicBezTo>
                      <a:pt x="254" y="216"/>
                      <a:pt x="248" y="212"/>
                      <a:pt x="243" y="207"/>
                    </a:cubicBezTo>
                    <a:cubicBezTo>
                      <a:pt x="242" y="206"/>
                      <a:pt x="241" y="206"/>
                      <a:pt x="241" y="204"/>
                    </a:cubicBezTo>
                    <a:cubicBezTo>
                      <a:pt x="242" y="205"/>
                      <a:pt x="245" y="207"/>
                      <a:pt x="246" y="204"/>
                    </a:cubicBezTo>
                    <a:cubicBezTo>
                      <a:pt x="249" y="204"/>
                      <a:pt x="248" y="208"/>
                      <a:pt x="252" y="207"/>
                    </a:cubicBezTo>
                    <a:cubicBezTo>
                      <a:pt x="253" y="209"/>
                      <a:pt x="253" y="211"/>
                      <a:pt x="253" y="213"/>
                    </a:cubicBezTo>
                    <a:cubicBezTo>
                      <a:pt x="261" y="212"/>
                      <a:pt x="262" y="217"/>
                      <a:pt x="266" y="219"/>
                    </a:cubicBezTo>
                    <a:cubicBezTo>
                      <a:pt x="266" y="224"/>
                      <a:pt x="269" y="226"/>
                      <a:pt x="271" y="228"/>
                    </a:cubicBezTo>
                    <a:cubicBezTo>
                      <a:pt x="272" y="228"/>
                      <a:pt x="273" y="225"/>
                      <a:pt x="272" y="224"/>
                    </a:cubicBezTo>
                    <a:cubicBezTo>
                      <a:pt x="272" y="222"/>
                      <a:pt x="270" y="221"/>
                      <a:pt x="269" y="221"/>
                    </a:cubicBezTo>
                    <a:cubicBezTo>
                      <a:pt x="269" y="218"/>
                      <a:pt x="269" y="217"/>
                      <a:pt x="268" y="215"/>
                    </a:cubicBezTo>
                    <a:cubicBezTo>
                      <a:pt x="268" y="214"/>
                      <a:pt x="266" y="213"/>
                      <a:pt x="266" y="213"/>
                    </a:cubicBezTo>
                    <a:cubicBezTo>
                      <a:pt x="266" y="212"/>
                      <a:pt x="268" y="211"/>
                      <a:pt x="268" y="212"/>
                    </a:cubicBezTo>
                    <a:cubicBezTo>
                      <a:pt x="266" y="208"/>
                      <a:pt x="263" y="209"/>
                      <a:pt x="264" y="206"/>
                    </a:cubicBezTo>
                    <a:cubicBezTo>
                      <a:pt x="256" y="206"/>
                      <a:pt x="255" y="201"/>
                      <a:pt x="249" y="201"/>
                    </a:cubicBezTo>
                    <a:cubicBezTo>
                      <a:pt x="251" y="196"/>
                      <a:pt x="244" y="200"/>
                      <a:pt x="246" y="195"/>
                    </a:cubicBezTo>
                    <a:cubicBezTo>
                      <a:pt x="244" y="194"/>
                      <a:pt x="242" y="195"/>
                      <a:pt x="240" y="192"/>
                    </a:cubicBezTo>
                    <a:cubicBezTo>
                      <a:pt x="240" y="191"/>
                      <a:pt x="242" y="191"/>
                      <a:pt x="243" y="191"/>
                    </a:cubicBezTo>
                    <a:cubicBezTo>
                      <a:pt x="245" y="187"/>
                      <a:pt x="238" y="189"/>
                      <a:pt x="238" y="189"/>
                    </a:cubicBezTo>
                    <a:cubicBezTo>
                      <a:pt x="237" y="189"/>
                      <a:pt x="238" y="187"/>
                      <a:pt x="237" y="186"/>
                    </a:cubicBezTo>
                    <a:cubicBezTo>
                      <a:pt x="237" y="186"/>
                      <a:pt x="234" y="187"/>
                      <a:pt x="234" y="186"/>
                    </a:cubicBezTo>
                    <a:cubicBezTo>
                      <a:pt x="234" y="185"/>
                      <a:pt x="236" y="185"/>
                      <a:pt x="235" y="183"/>
                    </a:cubicBezTo>
                    <a:cubicBezTo>
                      <a:pt x="235" y="181"/>
                      <a:pt x="233" y="184"/>
                      <a:pt x="231" y="183"/>
                    </a:cubicBezTo>
                    <a:cubicBezTo>
                      <a:pt x="228" y="181"/>
                      <a:pt x="230" y="178"/>
                      <a:pt x="228" y="176"/>
                    </a:cubicBezTo>
                    <a:cubicBezTo>
                      <a:pt x="227" y="175"/>
                      <a:pt x="226" y="174"/>
                      <a:pt x="224" y="175"/>
                    </a:cubicBezTo>
                    <a:cubicBezTo>
                      <a:pt x="229" y="166"/>
                      <a:pt x="212" y="172"/>
                      <a:pt x="213" y="163"/>
                    </a:cubicBezTo>
                    <a:cubicBezTo>
                      <a:pt x="215" y="163"/>
                      <a:pt x="216" y="163"/>
                      <a:pt x="218" y="163"/>
                    </a:cubicBezTo>
                    <a:cubicBezTo>
                      <a:pt x="218" y="159"/>
                      <a:pt x="211" y="164"/>
                      <a:pt x="213" y="158"/>
                    </a:cubicBezTo>
                    <a:cubicBezTo>
                      <a:pt x="210" y="158"/>
                      <a:pt x="207" y="158"/>
                      <a:pt x="204" y="158"/>
                    </a:cubicBezTo>
                    <a:cubicBezTo>
                      <a:pt x="208" y="156"/>
                      <a:pt x="202" y="155"/>
                      <a:pt x="206" y="154"/>
                    </a:cubicBezTo>
                    <a:cubicBezTo>
                      <a:pt x="206" y="151"/>
                      <a:pt x="202" y="151"/>
                      <a:pt x="203" y="152"/>
                    </a:cubicBezTo>
                    <a:cubicBezTo>
                      <a:pt x="200" y="149"/>
                      <a:pt x="202" y="149"/>
                      <a:pt x="200" y="145"/>
                    </a:cubicBezTo>
                    <a:cubicBezTo>
                      <a:pt x="197" y="145"/>
                      <a:pt x="194" y="145"/>
                      <a:pt x="191" y="145"/>
                    </a:cubicBezTo>
                    <a:cubicBezTo>
                      <a:pt x="192" y="143"/>
                      <a:pt x="193" y="141"/>
                      <a:pt x="194" y="139"/>
                    </a:cubicBezTo>
                    <a:cubicBezTo>
                      <a:pt x="193" y="136"/>
                      <a:pt x="189" y="138"/>
                      <a:pt x="192" y="135"/>
                    </a:cubicBezTo>
                    <a:cubicBezTo>
                      <a:pt x="187" y="135"/>
                      <a:pt x="184" y="137"/>
                      <a:pt x="178" y="136"/>
                    </a:cubicBezTo>
                    <a:cubicBezTo>
                      <a:pt x="178" y="132"/>
                      <a:pt x="174" y="130"/>
                      <a:pt x="170" y="129"/>
                    </a:cubicBezTo>
                    <a:cubicBezTo>
                      <a:pt x="169" y="128"/>
                      <a:pt x="167" y="128"/>
                      <a:pt x="166" y="127"/>
                    </a:cubicBezTo>
                    <a:cubicBezTo>
                      <a:pt x="165" y="127"/>
                      <a:pt x="166" y="125"/>
                      <a:pt x="166" y="124"/>
                    </a:cubicBezTo>
                    <a:cubicBezTo>
                      <a:pt x="165" y="124"/>
                      <a:pt x="162" y="125"/>
                      <a:pt x="163" y="123"/>
                    </a:cubicBezTo>
                    <a:cubicBezTo>
                      <a:pt x="158" y="121"/>
                      <a:pt x="147" y="126"/>
                      <a:pt x="145" y="123"/>
                    </a:cubicBezTo>
                    <a:cubicBezTo>
                      <a:pt x="145" y="123"/>
                      <a:pt x="145" y="121"/>
                      <a:pt x="145" y="121"/>
                    </a:cubicBezTo>
                    <a:cubicBezTo>
                      <a:pt x="143" y="121"/>
                      <a:pt x="142" y="123"/>
                      <a:pt x="142" y="123"/>
                    </a:cubicBezTo>
                    <a:cubicBezTo>
                      <a:pt x="140" y="122"/>
                      <a:pt x="140" y="118"/>
                      <a:pt x="135" y="120"/>
                    </a:cubicBezTo>
                    <a:cubicBezTo>
                      <a:pt x="134" y="116"/>
                      <a:pt x="128" y="118"/>
                      <a:pt x="132" y="114"/>
                    </a:cubicBezTo>
                    <a:cubicBezTo>
                      <a:pt x="130" y="114"/>
                      <a:pt x="130" y="115"/>
                      <a:pt x="129" y="115"/>
                    </a:cubicBezTo>
                    <a:cubicBezTo>
                      <a:pt x="128" y="115"/>
                      <a:pt x="127" y="114"/>
                      <a:pt x="127" y="114"/>
                    </a:cubicBezTo>
                    <a:cubicBezTo>
                      <a:pt x="124" y="114"/>
                      <a:pt x="122" y="117"/>
                      <a:pt x="120" y="115"/>
                    </a:cubicBezTo>
                    <a:cubicBezTo>
                      <a:pt x="117" y="115"/>
                      <a:pt x="119" y="121"/>
                      <a:pt x="118" y="123"/>
                    </a:cubicBezTo>
                    <a:cubicBezTo>
                      <a:pt x="117" y="122"/>
                      <a:pt x="116" y="121"/>
                      <a:pt x="114" y="121"/>
                    </a:cubicBezTo>
                    <a:cubicBezTo>
                      <a:pt x="112" y="122"/>
                      <a:pt x="113" y="124"/>
                      <a:pt x="112" y="124"/>
                    </a:cubicBezTo>
                    <a:cubicBezTo>
                      <a:pt x="111" y="125"/>
                      <a:pt x="106" y="124"/>
                      <a:pt x="103" y="126"/>
                    </a:cubicBezTo>
                    <a:cubicBezTo>
                      <a:pt x="102" y="126"/>
                      <a:pt x="102" y="128"/>
                      <a:pt x="101" y="129"/>
                    </a:cubicBezTo>
                    <a:cubicBezTo>
                      <a:pt x="98" y="129"/>
                      <a:pt x="97" y="127"/>
                      <a:pt x="95" y="127"/>
                    </a:cubicBezTo>
                    <a:cubicBezTo>
                      <a:pt x="97" y="125"/>
                      <a:pt x="101" y="124"/>
                      <a:pt x="99" y="118"/>
                    </a:cubicBezTo>
                    <a:cubicBezTo>
                      <a:pt x="102" y="119"/>
                      <a:pt x="102" y="117"/>
                      <a:pt x="102" y="115"/>
                    </a:cubicBezTo>
                    <a:cubicBezTo>
                      <a:pt x="102" y="114"/>
                      <a:pt x="99" y="114"/>
                      <a:pt x="98" y="114"/>
                    </a:cubicBezTo>
                    <a:cubicBezTo>
                      <a:pt x="95" y="116"/>
                      <a:pt x="96" y="118"/>
                      <a:pt x="93" y="120"/>
                    </a:cubicBezTo>
                    <a:cubicBezTo>
                      <a:pt x="92" y="120"/>
                      <a:pt x="92" y="123"/>
                      <a:pt x="90" y="123"/>
                    </a:cubicBezTo>
                    <a:cubicBezTo>
                      <a:pt x="89" y="123"/>
                      <a:pt x="89" y="127"/>
                      <a:pt x="86" y="126"/>
                    </a:cubicBezTo>
                    <a:cubicBezTo>
                      <a:pt x="86" y="128"/>
                      <a:pt x="85" y="128"/>
                      <a:pt x="83" y="129"/>
                    </a:cubicBezTo>
                    <a:cubicBezTo>
                      <a:pt x="83" y="131"/>
                      <a:pt x="83" y="133"/>
                      <a:pt x="83" y="135"/>
                    </a:cubicBezTo>
                    <a:cubicBezTo>
                      <a:pt x="79" y="136"/>
                      <a:pt x="77" y="141"/>
                      <a:pt x="74" y="143"/>
                    </a:cubicBezTo>
                    <a:cubicBezTo>
                      <a:pt x="73" y="144"/>
                      <a:pt x="71" y="143"/>
                      <a:pt x="71" y="143"/>
                    </a:cubicBezTo>
                    <a:cubicBezTo>
                      <a:pt x="70" y="144"/>
                      <a:pt x="71" y="146"/>
                      <a:pt x="71" y="146"/>
                    </a:cubicBezTo>
                    <a:cubicBezTo>
                      <a:pt x="71" y="147"/>
                      <a:pt x="65" y="147"/>
                      <a:pt x="66" y="148"/>
                    </a:cubicBezTo>
                    <a:cubicBezTo>
                      <a:pt x="69" y="150"/>
                      <a:pt x="63" y="149"/>
                      <a:pt x="60" y="152"/>
                    </a:cubicBezTo>
                    <a:cubicBezTo>
                      <a:pt x="60" y="153"/>
                      <a:pt x="58" y="158"/>
                      <a:pt x="58" y="157"/>
                    </a:cubicBezTo>
                    <a:cubicBezTo>
                      <a:pt x="56" y="155"/>
                      <a:pt x="57" y="156"/>
                      <a:pt x="56" y="158"/>
                    </a:cubicBezTo>
                    <a:cubicBezTo>
                      <a:pt x="54" y="158"/>
                      <a:pt x="52" y="158"/>
                      <a:pt x="50" y="158"/>
                    </a:cubicBezTo>
                    <a:cubicBezTo>
                      <a:pt x="47" y="160"/>
                      <a:pt x="53" y="161"/>
                      <a:pt x="46" y="161"/>
                    </a:cubicBezTo>
                    <a:cubicBezTo>
                      <a:pt x="43" y="161"/>
                      <a:pt x="40" y="161"/>
                      <a:pt x="37" y="163"/>
                    </a:cubicBezTo>
                    <a:cubicBezTo>
                      <a:pt x="34" y="164"/>
                      <a:pt x="34" y="168"/>
                      <a:pt x="31" y="166"/>
                    </a:cubicBezTo>
                    <a:cubicBezTo>
                      <a:pt x="31" y="162"/>
                      <a:pt x="35" y="163"/>
                      <a:pt x="38" y="161"/>
                    </a:cubicBezTo>
                    <a:cubicBezTo>
                      <a:pt x="39" y="161"/>
                      <a:pt x="40" y="161"/>
                      <a:pt x="40" y="160"/>
                    </a:cubicBezTo>
                    <a:cubicBezTo>
                      <a:pt x="40" y="158"/>
                      <a:pt x="44" y="159"/>
                      <a:pt x="46" y="158"/>
                    </a:cubicBezTo>
                    <a:cubicBezTo>
                      <a:pt x="48" y="159"/>
                      <a:pt x="46" y="155"/>
                      <a:pt x="47" y="154"/>
                    </a:cubicBezTo>
                    <a:cubicBezTo>
                      <a:pt x="48" y="153"/>
                      <a:pt x="49" y="156"/>
                      <a:pt x="52" y="152"/>
                    </a:cubicBezTo>
                    <a:cubicBezTo>
                      <a:pt x="52" y="152"/>
                      <a:pt x="53" y="153"/>
                      <a:pt x="53" y="151"/>
                    </a:cubicBezTo>
                    <a:cubicBezTo>
                      <a:pt x="53" y="149"/>
                      <a:pt x="57" y="150"/>
                      <a:pt x="59" y="148"/>
                    </a:cubicBezTo>
                    <a:cubicBezTo>
                      <a:pt x="59" y="145"/>
                      <a:pt x="59" y="143"/>
                      <a:pt x="59" y="141"/>
                    </a:cubicBezTo>
                    <a:cubicBezTo>
                      <a:pt x="64" y="145"/>
                      <a:pt x="60" y="136"/>
                      <a:pt x="65" y="138"/>
                    </a:cubicBezTo>
                    <a:cubicBezTo>
                      <a:pt x="65" y="134"/>
                      <a:pt x="58" y="138"/>
                      <a:pt x="60" y="133"/>
                    </a:cubicBezTo>
                    <a:cubicBezTo>
                      <a:pt x="59" y="136"/>
                      <a:pt x="50" y="132"/>
                      <a:pt x="49" y="136"/>
                    </a:cubicBezTo>
                    <a:cubicBezTo>
                      <a:pt x="47" y="137"/>
                      <a:pt x="48" y="134"/>
                      <a:pt x="47" y="133"/>
                    </a:cubicBezTo>
                    <a:cubicBezTo>
                      <a:pt x="45" y="132"/>
                      <a:pt x="41" y="134"/>
                      <a:pt x="38" y="133"/>
                    </a:cubicBezTo>
                    <a:cubicBezTo>
                      <a:pt x="40" y="130"/>
                      <a:pt x="36" y="131"/>
                      <a:pt x="35" y="130"/>
                    </a:cubicBezTo>
                    <a:cubicBezTo>
                      <a:pt x="35" y="129"/>
                      <a:pt x="36" y="128"/>
                      <a:pt x="37" y="129"/>
                    </a:cubicBezTo>
                    <a:cubicBezTo>
                      <a:pt x="34" y="125"/>
                      <a:pt x="32" y="126"/>
                      <a:pt x="29" y="121"/>
                    </a:cubicBezTo>
                    <a:cubicBezTo>
                      <a:pt x="27" y="123"/>
                      <a:pt x="23" y="123"/>
                      <a:pt x="19" y="123"/>
                    </a:cubicBezTo>
                    <a:cubicBezTo>
                      <a:pt x="19" y="121"/>
                      <a:pt x="19" y="120"/>
                      <a:pt x="20" y="120"/>
                    </a:cubicBezTo>
                    <a:cubicBezTo>
                      <a:pt x="19" y="117"/>
                      <a:pt x="14" y="118"/>
                      <a:pt x="16" y="112"/>
                    </a:cubicBezTo>
                    <a:cubicBezTo>
                      <a:pt x="15" y="111"/>
                      <a:pt x="13" y="109"/>
                      <a:pt x="13" y="111"/>
                    </a:cubicBezTo>
                    <a:cubicBezTo>
                      <a:pt x="9" y="111"/>
                      <a:pt x="13" y="106"/>
                      <a:pt x="13" y="105"/>
                    </a:cubicBezTo>
                    <a:cubicBezTo>
                      <a:pt x="13" y="104"/>
                      <a:pt x="13" y="103"/>
                      <a:pt x="13" y="102"/>
                    </a:cubicBezTo>
                    <a:cubicBezTo>
                      <a:pt x="13" y="102"/>
                      <a:pt x="16" y="102"/>
                      <a:pt x="16" y="102"/>
                    </a:cubicBezTo>
                    <a:cubicBezTo>
                      <a:pt x="17" y="101"/>
                      <a:pt x="16" y="99"/>
                      <a:pt x="17" y="98"/>
                    </a:cubicBezTo>
                    <a:cubicBezTo>
                      <a:pt x="21" y="97"/>
                      <a:pt x="26" y="97"/>
                      <a:pt x="29" y="95"/>
                    </a:cubicBezTo>
                    <a:cubicBezTo>
                      <a:pt x="31" y="93"/>
                      <a:pt x="33" y="94"/>
                      <a:pt x="35" y="93"/>
                    </a:cubicBezTo>
                    <a:cubicBezTo>
                      <a:pt x="38" y="92"/>
                      <a:pt x="33" y="89"/>
                      <a:pt x="41" y="90"/>
                    </a:cubicBezTo>
                    <a:cubicBezTo>
                      <a:pt x="40" y="87"/>
                      <a:pt x="40" y="84"/>
                      <a:pt x="38" y="78"/>
                    </a:cubicBezTo>
                    <a:cubicBezTo>
                      <a:pt x="35" y="75"/>
                      <a:pt x="27" y="83"/>
                      <a:pt x="23" y="80"/>
                    </a:cubicBezTo>
                    <a:cubicBezTo>
                      <a:pt x="21" y="77"/>
                      <a:pt x="23" y="81"/>
                      <a:pt x="17" y="81"/>
                    </a:cubicBezTo>
                    <a:cubicBezTo>
                      <a:pt x="16" y="79"/>
                      <a:pt x="11" y="80"/>
                      <a:pt x="7" y="78"/>
                    </a:cubicBezTo>
                    <a:cubicBezTo>
                      <a:pt x="7" y="78"/>
                      <a:pt x="10" y="75"/>
                      <a:pt x="7" y="75"/>
                    </a:cubicBezTo>
                    <a:cubicBezTo>
                      <a:pt x="4" y="75"/>
                      <a:pt x="2" y="74"/>
                      <a:pt x="1" y="69"/>
                    </a:cubicBezTo>
                    <a:cubicBezTo>
                      <a:pt x="10" y="70"/>
                      <a:pt x="0" y="65"/>
                      <a:pt x="10" y="66"/>
                    </a:cubicBezTo>
                    <a:cubicBezTo>
                      <a:pt x="12" y="66"/>
                      <a:pt x="11" y="65"/>
                      <a:pt x="10" y="65"/>
                    </a:cubicBezTo>
                    <a:cubicBezTo>
                      <a:pt x="10" y="62"/>
                      <a:pt x="13" y="65"/>
                      <a:pt x="13" y="65"/>
                    </a:cubicBezTo>
                    <a:cubicBezTo>
                      <a:pt x="16" y="65"/>
                      <a:pt x="16" y="63"/>
                      <a:pt x="19" y="63"/>
                    </a:cubicBezTo>
                    <a:cubicBezTo>
                      <a:pt x="20" y="64"/>
                      <a:pt x="21" y="66"/>
                      <a:pt x="22" y="66"/>
                    </a:cubicBezTo>
                    <a:cubicBezTo>
                      <a:pt x="25" y="67"/>
                      <a:pt x="28" y="65"/>
                      <a:pt x="32" y="66"/>
                    </a:cubicBezTo>
                    <a:cubicBezTo>
                      <a:pt x="35" y="67"/>
                      <a:pt x="34" y="68"/>
                      <a:pt x="37" y="66"/>
                    </a:cubicBezTo>
                    <a:cubicBezTo>
                      <a:pt x="39" y="66"/>
                      <a:pt x="37" y="65"/>
                      <a:pt x="37" y="63"/>
                    </a:cubicBezTo>
                    <a:cubicBezTo>
                      <a:pt x="38" y="64"/>
                      <a:pt x="39" y="63"/>
                      <a:pt x="40" y="62"/>
                    </a:cubicBezTo>
                    <a:cubicBezTo>
                      <a:pt x="40" y="58"/>
                      <a:pt x="33" y="63"/>
                      <a:pt x="35" y="58"/>
                    </a:cubicBezTo>
                    <a:cubicBezTo>
                      <a:pt x="31" y="57"/>
                      <a:pt x="28" y="55"/>
                      <a:pt x="23" y="55"/>
                    </a:cubicBezTo>
                    <a:cubicBezTo>
                      <a:pt x="25" y="52"/>
                      <a:pt x="25" y="52"/>
                      <a:pt x="22" y="50"/>
                    </a:cubicBezTo>
                    <a:cubicBezTo>
                      <a:pt x="21" y="50"/>
                      <a:pt x="21" y="49"/>
                      <a:pt x="20" y="49"/>
                    </a:cubicBezTo>
                    <a:cubicBezTo>
                      <a:pt x="19" y="48"/>
                      <a:pt x="16" y="48"/>
                      <a:pt x="15" y="47"/>
                    </a:cubicBezTo>
                    <a:cubicBezTo>
                      <a:pt x="15" y="47"/>
                      <a:pt x="17" y="42"/>
                      <a:pt x="15" y="43"/>
                    </a:cubicBezTo>
                    <a:cubicBezTo>
                      <a:pt x="14" y="43"/>
                      <a:pt x="15" y="44"/>
                      <a:pt x="13" y="44"/>
                    </a:cubicBezTo>
                    <a:cubicBezTo>
                      <a:pt x="12" y="44"/>
                      <a:pt x="11" y="42"/>
                      <a:pt x="9" y="43"/>
                    </a:cubicBezTo>
                    <a:cubicBezTo>
                      <a:pt x="12" y="39"/>
                      <a:pt x="18" y="37"/>
                      <a:pt x="23" y="35"/>
                    </a:cubicBezTo>
                    <a:cubicBezTo>
                      <a:pt x="22" y="30"/>
                      <a:pt x="28" y="30"/>
                      <a:pt x="29" y="28"/>
                    </a:cubicBezTo>
                    <a:cubicBezTo>
                      <a:pt x="31" y="26"/>
                      <a:pt x="29" y="23"/>
                      <a:pt x="31" y="22"/>
                    </a:cubicBezTo>
                    <a:cubicBezTo>
                      <a:pt x="34" y="26"/>
                      <a:pt x="35" y="23"/>
                      <a:pt x="41" y="23"/>
                    </a:cubicBezTo>
                    <a:cubicBezTo>
                      <a:pt x="44" y="19"/>
                      <a:pt x="49" y="16"/>
                      <a:pt x="58" y="17"/>
                    </a:cubicBezTo>
                    <a:cubicBezTo>
                      <a:pt x="59" y="18"/>
                      <a:pt x="58" y="15"/>
                      <a:pt x="59" y="15"/>
                    </a:cubicBezTo>
                    <a:cubicBezTo>
                      <a:pt x="62" y="13"/>
                      <a:pt x="67" y="16"/>
                      <a:pt x="68" y="12"/>
                    </a:cubicBezTo>
                    <a:cubicBezTo>
                      <a:pt x="70" y="11"/>
                      <a:pt x="70" y="14"/>
                      <a:pt x="71" y="15"/>
                    </a:cubicBezTo>
                    <a:cubicBezTo>
                      <a:pt x="73" y="15"/>
                      <a:pt x="76" y="14"/>
                      <a:pt x="75" y="17"/>
                    </a:cubicBezTo>
                    <a:cubicBezTo>
                      <a:pt x="82" y="17"/>
                      <a:pt x="88" y="17"/>
                      <a:pt x="95" y="17"/>
                    </a:cubicBezTo>
                    <a:cubicBezTo>
                      <a:pt x="88" y="24"/>
                      <a:pt x="104" y="15"/>
                      <a:pt x="99" y="22"/>
                    </a:cubicBezTo>
                    <a:cubicBezTo>
                      <a:pt x="102" y="22"/>
                      <a:pt x="105" y="22"/>
                      <a:pt x="105" y="19"/>
                    </a:cubicBezTo>
                    <a:cubicBezTo>
                      <a:pt x="108" y="22"/>
                      <a:pt x="114" y="21"/>
                      <a:pt x="118" y="22"/>
                    </a:cubicBezTo>
                    <a:cubicBezTo>
                      <a:pt x="119" y="22"/>
                      <a:pt x="118" y="23"/>
                      <a:pt x="120" y="23"/>
                    </a:cubicBezTo>
                    <a:cubicBezTo>
                      <a:pt x="121" y="23"/>
                      <a:pt x="121" y="25"/>
                      <a:pt x="123" y="25"/>
                    </a:cubicBezTo>
                    <a:cubicBezTo>
                      <a:pt x="126" y="25"/>
                      <a:pt x="128" y="22"/>
                      <a:pt x="130" y="25"/>
                    </a:cubicBezTo>
                    <a:cubicBezTo>
                      <a:pt x="131" y="26"/>
                      <a:pt x="147" y="25"/>
                      <a:pt x="149" y="26"/>
                    </a:cubicBezTo>
                    <a:cubicBezTo>
                      <a:pt x="151" y="28"/>
                      <a:pt x="160" y="29"/>
                      <a:pt x="166" y="29"/>
                    </a:cubicBezTo>
                    <a:cubicBezTo>
                      <a:pt x="167" y="31"/>
                      <a:pt x="170" y="32"/>
                      <a:pt x="170" y="35"/>
                    </a:cubicBezTo>
                    <a:cubicBezTo>
                      <a:pt x="175" y="36"/>
                      <a:pt x="177" y="39"/>
                      <a:pt x="182" y="37"/>
                    </a:cubicBezTo>
                    <a:cubicBezTo>
                      <a:pt x="182" y="41"/>
                      <a:pt x="189" y="39"/>
                      <a:pt x="194" y="40"/>
                    </a:cubicBezTo>
                    <a:cubicBezTo>
                      <a:pt x="194" y="38"/>
                      <a:pt x="192" y="39"/>
                      <a:pt x="191" y="38"/>
                    </a:cubicBezTo>
                    <a:cubicBezTo>
                      <a:pt x="194" y="35"/>
                      <a:pt x="197" y="32"/>
                      <a:pt x="203" y="31"/>
                    </a:cubicBezTo>
                    <a:cubicBezTo>
                      <a:pt x="202" y="33"/>
                      <a:pt x="204" y="34"/>
                      <a:pt x="204" y="32"/>
                    </a:cubicBezTo>
                    <a:cubicBezTo>
                      <a:pt x="206" y="33"/>
                      <a:pt x="205" y="35"/>
                      <a:pt x="207" y="35"/>
                    </a:cubicBezTo>
                    <a:cubicBezTo>
                      <a:pt x="210" y="36"/>
                      <a:pt x="210" y="33"/>
                      <a:pt x="210" y="31"/>
                    </a:cubicBezTo>
                    <a:cubicBezTo>
                      <a:pt x="213" y="30"/>
                      <a:pt x="214" y="32"/>
                      <a:pt x="216" y="32"/>
                    </a:cubicBezTo>
                    <a:cubicBezTo>
                      <a:pt x="218" y="31"/>
                      <a:pt x="216" y="29"/>
                      <a:pt x="219" y="26"/>
                    </a:cubicBezTo>
                    <a:cubicBezTo>
                      <a:pt x="222" y="26"/>
                      <a:pt x="223" y="29"/>
                      <a:pt x="224" y="26"/>
                    </a:cubicBezTo>
                    <a:cubicBezTo>
                      <a:pt x="226" y="27"/>
                      <a:pt x="224" y="30"/>
                      <a:pt x="222" y="29"/>
                    </a:cubicBezTo>
                    <a:cubicBezTo>
                      <a:pt x="224" y="34"/>
                      <a:pt x="234" y="25"/>
                      <a:pt x="237" y="31"/>
                    </a:cubicBezTo>
                    <a:cubicBezTo>
                      <a:pt x="241" y="31"/>
                      <a:pt x="233" y="27"/>
                      <a:pt x="238" y="26"/>
                    </a:cubicBezTo>
                    <a:cubicBezTo>
                      <a:pt x="239" y="25"/>
                      <a:pt x="240" y="23"/>
                      <a:pt x="243" y="23"/>
                    </a:cubicBezTo>
                    <a:cubicBezTo>
                      <a:pt x="243" y="25"/>
                      <a:pt x="243" y="26"/>
                      <a:pt x="243" y="28"/>
                    </a:cubicBezTo>
                    <a:cubicBezTo>
                      <a:pt x="246" y="24"/>
                      <a:pt x="247" y="30"/>
                      <a:pt x="250" y="31"/>
                    </a:cubicBezTo>
                    <a:cubicBezTo>
                      <a:pt x="254" y="31"/>
                      <a:pt x="258" y="30"/>
                      <a:pt x="259" y="28"/>
                    </a:cubicBezTo>
                    <a:cubicBezTo>
                      <a:pt x="261" y="29"/>
                      <a:pt x="265" y="29"/>
                      <a:pt x="264" y="34"/>
                    </a:cubicBezTo>
                    <a:cubicBezTo>
                      <a:pt x="267" y="33"/>
                      <a:pt x="270" y="32"/>
                      <a:pt x="271" y="28"/>
                    </a:cubicBezTo>
                    <a:cubicBezTo>
                      <a:pt x="275" y="30"/>
                      <a:pt x="277" y="27"/>
                      <a:pt x="280" y="31"/>
                    </a:cubicBezTo>
                    <a:cubicBezTo>
                      <a:pt x="283" y="31"/>
                      <a:pt x="287" y="31"/>
                      <a:pt x="290" y="31"/>
                    </a:cubicBezTo>
                    <a:cubicBezTo>
                      <a:pt x="290" y="31"/>
                      <a:pt x="288" y="33"/>
                      <a:pt x="289" y="34"/>
                    </a:cubicBezTo>
                    <a:cubicBezTo>
                      <a:pt x="288" y="34"/>
                      <a:pt x="293" y="35"/>
                      <a:pt x="292" y="35"/>
                    </a:cubicBezTo>
                    <a:cubicBezTo>
                      <a:pt x="293" y="35"/>
                      <a:pt x="294" y="33"/>
                      <a:pt x="296" y="34"/>
                    </a:cubicBezTo>
                    <a:cubicBezTo>
                      <a:pt x="296" y="34"/>
                      <a:pt x="296" y="37"/>
                      <a:pt x="296" y="37"/>
                    </a:cubicBezTo>
                    <a:cubicBezTo>
                      <a:pt x="300" y="39"/>
                      <a:pt x="306" y="35"/>
                      <a:pt x="311" y="37"/>
                    </a:cubicBezTo>
                    <a:cubicBezTo>
                      <a:pt x="311" y="39"/>
                      <a:pt x="314" y="38"/>
                      <a:pt x="315" y="38"/>
                    </a:cubicBezTo>
                    <a:cubicBezTo>
                      <a:pt x="313" y="43"/>
                      <a:pt x="320" y="39"/>
                      <a:pt x="320" y="43"/>
                    </a:cubicBezTo>
                    <a:cubicBezTo>
                      <a:pt x="321" y="46"/>
                      <a:pt x="317" y="45"/>
                      <a:pt x="317" y="47"/>
                    </a:cubicBezTo>
                    <a:cubicBezTo>
                      <a:pt x="316" y="50"/>
                      <a:pt x="318" y="50"/>
                      <a:pt x="318" y="52"/>
                    </a:cubicBezTo>
                    <a:cubicBezTo>
                      <a:pt x="334" y="50"/>
                      <a:pt x="348" y="50"/>
                      <a:pt x="360" y="55"/>
                    </a:cubicBezTo>
                    <a:cubicBezTo>
                      <a:pt x="359" y="56"/>
                      <a:pt x="358" y="57"/>
                      <a:pt x="358" y="59"/>
                    </a:cubicBezTo>
                    <a:cubicBezTo>
                      <a:pt x="361" y="59"/>
                      <a:pt x="362" y="57"/>
                      <a:pt x="364" y="58"/>
                    </a:cubicBezTo>
                    <a:cubicBezTo>
                      <a:pt x="363" y="52"/>
                      <a:pt x="364" y="54"/>
                      <a:pt x="363" y="49"/>
                    </a:cubicBezTo>
                    <a:cubicBezTo>
                      <a:pt x="364" y="46"/>
                      <a:pt x="375" y="46"/>
                      <a:pt x="372" y="44"/>
                    </a:cubicBezTo>
                    <a:cubicBezTo>
                      <a:pt x="373" y="42"/>
                      <a:pt x="374" y="44"/>
                      <a:pt x="376" y="44"/>
                    </a:cubicBezTo>
                    <a:cubicBezTo>
                      <a:pt x="377" y="46"/>
                      <a:pt x="379" y="45"/>
                      <a:pt x="379" y="47"/>
                    </a:cubicBezTo>
                    <a:cubicBezTo>
                      <a:pt x="385" y="48"/>
                      <a:pt x="389" y="46"/>
                      <a:pt x="394" y="47"/>
                    </a:cubicBezTo>
                    <a:cubicBezTo>
                      <a:pt x="394" y="47"/>
                      <a:pt x="394" y="49"/>
                      <a:pt x="395" y="49"/>
                    </a:cubicBezTo>
                    <a:cubicBezTo>
                      <a:pt x="397" y="49"/>
                      <a:pt x="397" y="50"/>
                      <a:pt x="398" y="50"/>
                    </a:cubicBezTo>
                    <a:cubicBezTo>
                      <a:pt x="404" y="50"/>
                      <a:pt x="409" y="47"/>
                      <a:pt x="416" y="49"/>
                    </a:cubicBezTo>
                    <a:cubicBezTo>
                      <a:pt x="420" y="45"/>
                      <a:pt x="419" y="43"/>
                      <a:pt x="421" y="40"/>
                    </a:cubicBezTo>
                    <a:cubicBezTo>
                      <a:pt x="420" y="35"/>
                      <a:pt x="416" y="37"/>
                      <a:pt x="415" y="35"/>
                    </a:cubicBezTo>
                    <a:cubicBezTo>
                      <a:pt x="416" y="28"/>
                      <a:pt x="429" y="31"/>
                      <a:pt x="432" y="34"/>
                    </a:cubicBezTo>
                    <a:cubicBezTo>
                      <a:pt x="432" y="36"/>
                      <a:pt x="431" y="37"/>
                      <a:pt x="428" y="37"/>
                    </a:cubicBezTo>
                    <a:cubicBezTo>
                      <a:pt x="431" y="40"/>
                      <a:pt x="428" y="41"/>
                      <a:pt x="427" y="43"/>
                    </a:cubicBezTo>
                    <a:cubicBezTo>
                      <a:pt x="426" y="46"/>
                      <a:pt x="429" y="46"/>
                      <a:pt x="431" y="46"/>
                    </a:cubicBezTo>
                    <a:cubicBezTo>
                      <a:pt x="429" y="50"/>
                      <a:pt x="432" y="51"/>
                      <a:pt x="429" y="55"/>
                    </a:cubicBezTo>
                    <a:cubicBezTo>
                      <a:pt x="434" y="57"/>
                      <a:pt x="437" y="47"/>
                      <a:pt x="435" y="49"/>
                    </a:cubicBezTo>
                    <a:cubicBezTo>
                      <a:pt x="436" y="48"/>
                      <a:pt x="440" y="52"/>
                      <a:pt x="438" y="46"/>
                    </a:cubicBezTo>
                    <a:cubicBezTo>
                      <a:pt x="445" y="47"/>
                      <a:pt x="443" y="40"/>
                      <a:pt x="447" y="38"/>
                    </a:cubicBezTo>
                    <a:cubicBezTo>
                      <a:pt x="445" y="34"/>
                      <a:pt x="443" y="31"/>
                      <a:pt x="437" y="31"/>
                    </a:cubicBezTo>
                    <a:cubicBezTo>
                      <a:pt x="440" y="29"/>
                      <a:pt x="434" y="25"/>
                      <a:pt x="429" y="23"/>
                    </a:cubicBezTo>
                    <a:cubicBezTo>
                      <a:pt x="430" y="21"/>
                      <a:pt x="430" y="19"/>
                      <a:pt x="428" y="19"/>
                    </a:cubicBezTo>
                    <a:cubicBezTo>
                      <a:pt x="428" y="16"/>
                      <a:pt x="432" y="14"/>
                      <a:pt x="432" y="12"/>
                    </a:cubicBezTo>
                    <a:cubicBezTo>
                      <a:pt x="433" y="11"/>
                      <a:pt x="436" y="9"/>
                      <a:pt x="435" y="9"/>
                    </a:cubicBezTo>
                    <a:cubicBezTo>
                      <a:pt x="431" y="5"/>
                      <a:pt x="441" y="10"/>
                      <a:pt x="437" y="6"/>
                    </a:cubicBezTo>
                    <a:cubicBezTo>
                      <a:pt x="437" y="0"/>
                      <a:pt x="441" y="7"/>
                      <a:pt x="441" y="7"/>
                    </a:cubicBezTo>
                    <a:cubicBezTo>
                      <a:pt x="443" y="8"/>
                      <a:pt x="446" y="6"/>
                      <a:pt x="447" y="7"/>
                    </a:cubicBezTo>
                    <a:cubicBezTo>
                      <a:pt x="448" y="7"/>
                      <a:pt x="445" y="9"/>
                      <a:pt x="446" y="10"/>
                    </a:cubicBezTo>
                    <a:cubicBezTo>
                      <a:pt x="446" y="11"/>
                      <a:pt x="450" y="9"/>
                      <a:pt x="450" y="10"/>
                    </a:cubicBezTo>
                    <a:cubicBezTo>
                      <a:pt x="451" y="11"/>
                      <a:pt x="450" y="14"/>
                      <a:pt x="450" y="15"/>
                    </a:cubicBezTo>
                    <a:cubicBezTo>
                      <a:pt x="451" y="15"/>
                      <a:pt x="453" y="14"/>
                      <a:pt x="453" y="15"/>
                    </a:cubicBezTo>
                    <a:cubicBezTo>
                      <a:pt x="455" y="18"/>
                      <a:pt x="451" y="17"/>
                      <a:pt x="453" y="20"/>
                    </a:cubicBezTo>
                    <a:cubicBezTo>
                      <a:pt x="454" y="21"/>
                      <a:pt x="455" y="22"/>
                      <a:pt x="455" y="23"/>
                    </a:cubicBezTo>
                    <a:cubicBezTo>
                      <a:pt x="455" y="23"/>
                      <a:pt x="453" y="24"/>
                      <a:pt x="453" y="25"/>
                    </a:cubicBezTo>
                    <a:cubicBezTo>
                      <a:pt x="453" y="27"/>
                      <a:pt x="452" y="27"/>
                      <a:pt x="452" y="29"/>
                    </a:cubicBezTo>
                    <a:cubicBezTo>
                      <a:pt x="451" y="32"/>
                      <a:pt x="461" y="32"/>
                      <a:pt x="459" y="28"/>
                    </a:cubicBezTo>
                    <a:cubicBezTo>
                      <a:pt x="462" y="28"/>
                      <a:pt x="461" y="32"/>
                      <a:pt x="465" y="31"/>
                    </a:cubicBezTo>
                    <a:cubicBezTo>
                      <a:pt x="462" y="34"/>
                      <a:pt x="466" y="34"/>
                      <a:pt x="465" y="38"/>
                    </a:cubicBezTo>
                    <a:cubicBezTo>
                      <a:pt x="472" y="39"/>
                      <a:pt x="470" y="34"/>
                      <a:pt x="475" y="37"/>
                    </a:cubicBezTo>
                    <a:cubicBezTo>
                      <a:pt x="477" y="37"/>
                      <a:pt x="477" y="36"/>
                      <a:pt x="477" y="35"/>
                    </a:cubicBezTo>
                    <a:cubicBezTo>
                      <a:pt x="480" y="36"/>
                      <a:pt x="475" y="37"/>
                      <a:pt x="478" y="40"/>
                    </a:cubicBezTo>
                    <a:cubicBezTo>
                      <a:pt x="478" y="40"/>
                      <a:pt x="481" y="41"/>
                      <a:pt x="481" y="41"/>
                    </a:cubicBezTo>
                    <a:cubicBezTo>
                      <a:pt x="482" y="44"/>
                      <a:pt x="476" y="46"/>
                      <a:pt x="478" y="50"/>
                    </a:cubicBezTo>
                    <a:close/>
                    <a:moveTo>
                      <a:pt x="302" y="66"/>
                    </a:moveTo>
                    <a:cubicBezTo>
                      <a:pt x="301" y="64"/>
                      <a:pt x="304" y="63"/>
                      <a:pt x="302" y="62"/>
                    </a:cubicBezTo>
                    <a:cubicBezTo>
                      <a:pt x="302" y="63"/>
                      <a:pt x="302" y="64"/>
                      <a:pt x="301" y="63"/>
                    </a:cubicBezTo>
                    <a:cubicBezTo>
                      <a:pt x="300" y="62"/>
                      <a:pt x="301" y="59"/>
                      <a:pt x="299" y="59"/>
                    </a:cubicBezTo>
                    <a:cubicBezTo>
                      <a:pt x="297" y="61"/>
                      <a:pt x="290" y="66"/>
                      <a:pt x="287" y="62"/>
                    </a:cubicBezTo>
                    <a:cubicBezTo>
                      <a:pt x="287" y="58"/>
                      <a:pt x="294" y="63"/>
                      <a:pt x="292" y="58"/>
                    </a:cubicBezTo>
                    <a:cubicBezTo>
                      <a:pt x="291" y="57"/>
                      <a:pt x="289" y="57"/>
                      <a:pt x="289" y="56"/>
                    </a:cubicBezTo>
                    <a:cubicBezTo>
                      <a:pt x="286" y="55"/>
                      <a:pt x="285" y="58"/>
                      <a:pt x="283" y="59"/>
                    </a:cubicBezTo>
                    <a:cubicBezTo>
                      <a:pt x="280" y="60"/>
                      <a:pt x="276" y="60"/>
                      <a:pt x="272" y="60"/>
                    </a:cubicBezTo>
                    <a:cubicBezTo>
                      <a:pt x="272" y="61"/>
                      <a:pt x="272" y="62"/>
                      <a:pt x="271" y="62"/>
                    </a:cubicBezTo>
                    <a:cubicBezTo>
                      <a:pt x="266" y="63"/>
                      <a:pt x="261" y="64"/>
                      <a:pt x="256" y="63"/>
                    </a:cubicBezTo>
                    <a:cubicBezTo>
                      <a:pt x="257" y="66"/>
                      <a:pt x="254" y="67"/>
                      <a:pt x="256" y="68"/>
                    </a:cubicBezTo>
                    <a:cubicBezTo>
                      <a:pt x="256" y="66"/>
                      <a:pt x="258" y="67"/>
                      <a:pt x="258" y="69"/>
                    </a:cubicBezTo>
                    <a:cubicBezTo>
                      <a:pt x="264" y="70"/>
                      <a:pt x="274" y="64"/>
                      <a:pt x="275" y="69"/>
                    </a:cubicBezTo>
                    <a:cubicBezTo>
                      <a:pt x="272" y="66"/>
                      <a:pt x="274" y="70"/>
                      <a:pt x="271" y="71"/>
                    </a:cubicBezTo>
                    <a:cubicBezTo>
                      <a:pt x="268" y="71"/>
                      <a:pt x="266" y="72"/>
                      <a:pt x="265" y="74"/>
                    </a:cubicBezTo>
                    <a:cubicBezTo>
                      <a:pt x="273" y="75"/>
                      <a:pt x="277" y="72"/>
                      <a:pt x="284" y="72"/>
                    </a:cubicBezTo>
                    <a:cubicBezTo>
                      <a:pt x="285" y="74"/>
                      <a:pt x="284" y="77"/>
                      <a:pt x="286" y="77"/>
                    </a:cubicBezTo>
                    <a:cubicBezTo>
                      <a:pt x="286" y="75"/>
                      <a:pt x="288" y="75"/>
                      <a:pt x="290" y="75"/>
                    </a:cubicBezTo>
                    <a:cubicBezTo>
                      <a:pt x="290" y="73"/>
                      <a:pt x="291" y="70"/>
                      <a:pt x="293" y="69"/>
                    </a:cubicBezTo>
                    <a:cubicBezTo>
                      <a:pt x="296" y="67"/>
                      <a:pt x="295" y="69"/>
                      <a:pt x="299" y="69"/>
                    </a:cubicBezTo>
                    <a:cubicBezTo>
                      <a:pt x="299" y="68"/>
                      <a:pt x="300" y="66"/>
                      <a:pt x="302" y="66"/>
                    </a:cubicBezTo>
                    <a:close/>
                    <a:moveTo>
                      <a:pt x="312" y="117"/>
                    </a:moveTo>
                    <a:cubicBezTo>
                      <a:pt x="313" y="113"/>
                      <a:pt x="318" y="114"/>
                      <a:pt x="320" y="112"/>
                    </a:cubicBezTo>
                    <a:cubicBezTo>
                      <a:pt x="320" y="112"/>
                      <a:pt x="322" y="113"/>
                      <a:pt x="323" y="112"/>
                    </a:cubicBezTo>
                    <a:cubicBezTo>
                      <a:pt x="325" y="111"/>
                      <a:pt x="328" y="112"/>
                      <a:pt x="330" y="111"/>
                    </a:cubicBezTo>
                    <a:cubicBezTo>
                      <a:pt x="331" y="111"/>
                      <a:pt x="331" y="108"/>
                      <a:pt x="332" y="108"/>
                    </a:cubicBezTo>
                    <a:cubicBezTo>
                      <a:pt x="336" y="105"/>
                      <a:pt x="339" y="109"/>
                      <a:pt x="339" y="106"/>
                    </a:cubicBezTo>
                    <a:cubicBezTo>
                      <a:pt x="338" y="106"/>
                      <a:pt x="337" y="105"/>
                      <a:pt x="339" y="105"/>
                    </a:cubicBezTo>
                    <a:cubicBezTo>
                      <a:pt x="342" y="105"/>
                      <a:pt x="342" y="103"/>
                      <a:pt x="344" y="105"/>
                    </a:cubicBezTo>
                    <a:cubicBezTo>
                      <a:pt x="344" y="106"/>
                      <a:pt x="345" y="103"/>
                      <a:pt x="345" y="103"/>
                    </a:cubicBezTo>
                    <a:cubicBezTo>
                      <a:pt x="342" y="104"/>
                      <a:pt x="346" y="100"/>
                      <a:pt x="348" y="103"/>
                    </a:cubicBezTo>
                    <a:cubicBezTo>
                      <a:pt x="349" y="101"/>
                      <a:pt x="351" y="100"/>
                      <a:pt x="351" y="96"/>
                    </a:cubicBezTo>
                    <a:cubicBezTo>
                      <a:pt x="345" y="95"/>
                      <a:pt x="345" y="99"/>
                      <a:pt x="339" y="98"/>
                    </a:cubicBezTo>
                    <a:cubicBezTo>
                      <a:pt x="339" y="100"/>
                      <a:pt x="338" y="101"/>
                      <a:pt x="336" y="102"/>
                    </a:cubicBezTo>
                    <a:cubicBezTo>
                      <a:pt x="331" y="104"/>
                      <a:pt x="333" y="101"/>
                      <a:pt x="329" y="102"/>
                    </a:cubicBezTo>
                    <a:cubicBezTo>
                      <a:pt x="328" y="102"/>
                      <a:pt x="328" y="104"/>
                      <a:pt x="326" y="103"/>
                    </a:cubicBezTo>
                    <a:cubicBezTo>
                      <a:pt x="324" y="103"/>
                      <a:pt x="323" y="101"/>
                      <a:pt x="320" y="102"/>
                    </a:cubicBezTo>
                    <a:cubicBezTo>
                      <a:pt x="320" y="101"/>
                      <a:pt x="320" y="99"/>
                      <a:pt x="318" y="99"/>
                    </a:cubicBezTo>
                    <a:cubicBezTo>
                      <a:pt x="318" y="101"/>
                      <a:pt x="318" y="102"/>
                      <a:pt x="317" y="103"/>
                    </a:cubicBezTo>
                    <a:cubicBezTo>
                      <a:pt x="317" y="105"/>
                      <a:pt x="319" y="105"/>
                      <a:pt x="320" y="106"/>
                    </a:cubicBezTo>
                    <a:cubicBezTo>
                      <a:pt x="315" y="105"/>
                      <a:pt x="315" y="108"/>
                      <a:pt x="314" y="109"/>
                    </a:cubicBezTo>
                    <a:cubicBezTo>
                      <a:pt x="312" y="111"/>
                      <a:pt x="308" y="110"/>
                      <a:pt x="308" y="112"/>
                    </a:cubicBezTo>
                    <a:cubicBezTo>
                      <a:pt x="308" y="116"/>
                      <a:pt x="301" y="112"/>
                      <a:pt x="304" y="117"/>
                    </a:cubicBezTo>
                    <a:cubicBezTo>
                      <a:pt x="306" y="117"/>
                      <a:pt x="309" y="117"/>
                      <a:pt x="312" y="117"/>
                    </a:cubicBezTo>
                    <a:close/>
                    <a:moveTo>
                      <a:pt x="421" y="175"/>
                    </a:moveTo>
                    <a:cubicBezTo>
                      <a:pt x="419" y="175"/>
                      <a:pt x="420" y="176"/>
                      <a:pt x="419" y="176"/>
                    </a:cubicBezTo>
                    <a:cubicBezTo>
                      <a:pt x="419" y="176"/>
                      <a:pt x="415" y="177"/>
                      <a:pt x="415" y="178"/>
                    </a:cubicBezTo>
                    <a:cubicBezTo>
                      <a:pt x="414" y="179"/>
                      <a:pt x="416" y="183"/>
                      <a:pt x="413" y="183"/>
                    </a:cubicBezTo>
                    <a:cubicBezTo>
                      <a:pt x="413" y="182"/>
                      <a:pt x="413" y="179"/>
                      <a:pt x="412" y="179"/>
                    </a:cubicBezTo>
                    <a:cubicBezTo>
                      <a:pt x="412" y="181"/>
                      <a:pt x="412" y="183"/>
                      <a:pt x="412" y="185"/>
                    </a:cubicBezTo>
                    <a:cubicBezTo>
                      <a:pt x="414" y="185"/>
                      <a:pt x="417" y="185"/>
                      <a:pt x="419" y="185"/>
                    </a:cubicBezTo>
                    <a:cubicBezTo>
                      <a:pt x="418" y="187"/>
                      <a:pt x="422" y="189"/>
                      <a:pt x="422" y="191"/>
                    </a:cubicBezTo>
                    <a:cubicBezTo>
                      <a:pt x="424" y="196"/>
                      <a:pt x="424" y="194"/>
                      <a:pt x="427" y="197"/>
                    </a:cubicBezTo>
                    <a:cubicBezTo>
                      <a:pt x="425" y="197"/>
                      <a:pt x="423" y="197"/>
                      <a:pt x="424" y="200"/>
                    </a:cubicBezTo>
                    <a:cubicBezTo>
                      <a:pt x="424" y="202"/>
                      <a:pt x="425" y="202"/>
                      <a:pt x="425" y="204"/>
                    </a:cubicBezTo>
                    <a:cubicBezTo>
                      <a:pt x="427" y="204"/>
                      <a:pt x="429" y="204"/>
                      <a:pt x="431" y="204"/>
                    </a:cubicBezTo>
                    <a:cubicBezTo>
                      <a:pt x="433" y="202"/>
                      <a:pt x="433" y="199"/>
                      <a:pt x="432" y="195"/>
                    </a:cubicBezTo>
                    <a:cubicBezTo>
                      <a:pt x="431" y="195"/>
                      <a:pt x="429" y="194"/>
                      <a:pt x="428" y="192"/>
                    </a:cubicBezTo>
                    <a:cubicBezTo>
                      <a:pt x="431" y="184"/>
                      <a:pt x="428" y="189"/>
                      <a:pt x="427" y="186"/>
                    </a:cubicBezTo>
                    <a:cubicBezTo>
                      <a:pt x="425" y="184"/>
                      <a:pt x="425" y="178"/>
                      <a:pt x="424" y="175"/>
                    </a:cubicBezTo>
                    <a:cubicBezTo>
                      <a:pt x="423" y="175"/>
                      <a:pt x="422" y="174"/>
                      <a:pt x="421" y="175"/>
                    </a:cubicBezTo>
                    <a:close/>
                    <a:moveTo>
                      <a:pt x="478" y="221"/>
                    </a:moveTo>
                    <a:cubicBezTo>
                      <a:pt x="474" y="219"/>
                      <a:pt x="475" y="223"/>
                      <a:pt x="472" y="224"/>
                    </a:cubicBezTo>
                    <a:cubicBezTo>
                      <a:pt x="472" y="222"/>
                      <a:pt x="471" y="222"/>
                      <a:pt x="470" y="222"/>
                    </a:cubicBezTo>
                    <a:cubicBezTo>
                      <a:pt x="470" y="227"/>
                      <a:pt x="464" y="225"/>
                      <a:pt x="462" y="226"/>
                    </a:cubicBezTo>
                    <a:cubicBezTo>
                      <a:pt x="461" y="228"/>
                      <a:pt x="462" y="228"/>
                      <a:pt x="461" y="229"/>
                    </a:cubicBezTo>
                    <a:cubicBezTo>
                      <a:pt x="460" y="230"/>
                      <a:pt x="458" y="229"/>
                      <a:pt x="458" y="231"/>
                    </a:cubicBezTo>
                    <a:cubicBezTo>
                      <a:pt x="460" y="232"/>
                      <a:pt x="457" y="233"/>
                      <a:pt x="458" y="235"/>
                    </a:cubicBezTo>
                    <a:cubicBezTo>
                      <a:pt x="461" y="238"/>
                      <a:pt x="461" y="233"/>
                      <a:pt x="464" y="232"/>
                    </a:cubicBezTo>
                    <a:cubicBezTo>
                      <a:pt x="466" y="232"/>
                      <a:pt x="469" y="233"/>
                      <a:pt x="472" y="232"/>
                    </a:cubicBezTo>
                    <a:cubicBezTo>
                      <a:pt x="474" y="232"/>
                      <a:pt x="475" y="231"/>
                      <a:pt x="477" y="231"/>
                    </a:cubicBezTo>
                    <a:cubicBezTo>
                      <a:pt x="480" y="231"/>
                      <a:pt x="485" y="232"/>
                      <a:pt x="486" y="234"/>
                    </a:cubicBezTo>
                    <a:cubicBezTo>
                      <a:pt x="485" y="234"/>
                      <a:pt x="483" y="234"/>
                      <a:pt x="483" y="235"/>
                    </a:cubicBezTo>
                    <a:cubicBezTo>
                      <a:pt x="484" y="234"/>
                      <a:pt x="484" y="237"/>
                      <a:pt x="484" y="237"/>
                    </a:cubicBezTo>
                    <a:cubicBezTo>
                      <a:pt x="485" y="237"/>
                      <a:pt x="486" y="235"/>
                      <a:pt x="486" y="235"/>
                    </a:cubicBezTo>
                    <a:cubicBezTo>
                      <a:pt x="492" y="236"/>
                      <a:pt x="489" y="236"/>
                      <a:pt x="493" y="234"/>
                    </a:cubicBezTo>
                    <a:cubicBezTo>
                      <a:pt x="498" y="231"/>
                      <a:pt x="501" y="236"/>
                      <a:pt x="504" y="232"/>
                    </a:cubicBezTo>
                    <a:cubicBezTo>
                      <a:pt x="500" y="232"/>
                      <a:pt x="504" y="226"/>
                      <a:pt x="501" y="229"/>
                    </a:cubicBezTo>
                    <a:cubicBezTo>
                      <a:pt x="498" y="232"/>
                      <a:pt x="498" y="224"/>
                      <a:pt x="498" y="224"/>
                    </a:cubicBezTo>
                    <a:cubicBezTo>
                      <a:pt x="497" y="223"/>
                      <a:pt x="493" y="224"/>
                      <a:pt x="495" y="221"/>
                    </a:cubicBezTo>
                    <a:cubicBezTo>
                      <a:pt x="492" y="221"/>
                      <a:pt x="490" y="221"/>
                      <a:pt x="487" y="221"/>
                    </a:cubicBezTo>
                    <a:cubicBezTo>
                      <a:pt x="488" y="218"/>
                      <a:pt x="489" y="218"/>
                      <a:pt x="487" y="216"/>
                    </a:cubicBezTo>
                    <a:cubicBezTo>
                      <a:pt x="483" y="218"/>
                      <a:pt x="484" y="216"/>
                      <a:pt x="478" y="216"/>
                    </a:cubicBezTo>
                    <a:cubicBezTo>
                      <a:pt x="478" y="218"/>
                      <a:pt x="477" y="219"/>
                      <a:pt x="478" y="221"/>
                    </a:cubicBezTo>
                    <a:close/>
                    <a:moveTo>
                      <a:pt x="518" y="258"/>
                    </a:moveTo>
                    <a:cubicBezTo>
                      <a:pt x="518" y="258"/>
                      <a:pt x="517" y="257"/>
                      <a:pt x="517" y="256"/>
                    </a:cubicBezTo>
                    <a:cubicBezTo>
                      <a:pt x="523" y="257"/>
                      <a:pt x="517" y="246"/>
                      <a:pt x="523" y="247"/>
                    </a:cubicBezTo>
                    <a:cubicBezTo>
                      <a:pt x="526" y="250"/>
                      <a:pt x="527" y="246"/>
                      <a:pt x="532" y="247"/>
                    </a:cubicBezTo>
                    <a:cubicBezTo>
                      <a:pt x="529" y="238"/>
                      <a:pt x="519" y="237"/>
                      <a:pt x="510" y="238"/>
                    </a:cubicBezTo>
                    <a:cubicBezTo>
                      <a:pt x="508" y="238"/>
                      <a:pt x="508" y="237"/>
                      <a:pt x="508" y="235"/>
                    </a:cubicBezTo>
                    <a:cubicBezTo>
                      <a:pt x="505" y="234"/>
                      <a:pt x="504" y="238"/>
                      <a:pt x="501" y="238"/>
                    </a:cubicBezTo>
                    <a:cubicBezTo>
                      <a:pt x="499" y="238"/>
                      <a:pt x="499" y="236"/>
                      <a:pt x="496" y="237"/>
                    </a:cubicBezTo>
                    <a:cubicBezTo>
                      <a:pt x="494" y="237"/>
                      <a:pt x="494" y="239"/>
                      <a:pt x="492" y="240"/>
                    </a:cubicBezTo>
                    <a:cubicBezTo>
                      <a:pt x="490" y="241"/>
                      <a:pt x="488" y="240"/>
                      <a:pt x="486" y="241"/>
                    </a:cubicBezTo>
                    <a:cubicBezTo>
                      <a:pt x="486" y="244"/>
                      <a:pt x="485" y="245"/>
                      <a:pt x="483" y="246"/>
                    </a:cubicBezTo>
                    <a:cubicBezTo>
                      <a:pt x="483" y="258"/>
                      <a:pt x="481" y="258"/>
                      <a:pt x="481" y="271"/>
                    </a:cubicBezTo>
                    <a:cubicBezTo>
                      <a:pt x="487" y="273"/>
                      <a:pt x="484" y="267"/>
                      <a:pt x="489" y="268"/>
                    </a:cubicBezTo>
                    <a:cubicBezTo>
                      <a:pt x="489" y="265"/>
                      <a:pt x="489" y="263"/>
                      <a:pt x="490" y="262"/>
                    </a:cubicBezTo>
                    <a:cubicBezTo>
                      <a:pt x="493" y="259"/>
                      <a:pt x="491" y="255"/>
                      <a:pt x="492" y="250"/>
                    </a:cubicBezTo>
                    <a:cubicBezTo>
                      <a:pt x="492" y="250"/>
                      <a:pt x="494" y="248"/>
                      <a:pt x="495" y="247"/>
                    </a:cubicBezTo>
                    <a:cubicBezTo>
                      <a:pt x="495" y="246"/>
                      <a:pt x="494" y="243"/>
                      <a:pt x="496" y="243"/>
                    </a:cubicBezTo>
                    <a:cubicBezTo>
                      <a:pt x="499" y="243"/>
                      <a:pt x="501" y="242"/>
                      <a:pt x="502" y="241"/>
                    </a:cubicBezTo>
                    <a:cubicBezTo>
                      <a:pt x="500" y="247"/>
                      <a:pt x="507" y="242"/>
                      <a:pt x="507" y="246"/>
                    </a:cubicBezTo>
                    <a:cubicBezTo>
                      <a:pt x="508" y="250"/>
                      <a:pt x="508" y="249"/>
                      <a:pt x="507" y="253"/>
                    </a:cubicBezTo>
                    <a:cubicBezTo>
                      <a:pt x="508" y="253"/>
                      <a:pt x="510" y="253"/>
                      <a:pt x="510" y="255"/>
                    </a:cubicBezTo>
                    <a:cubicBezTo>
                      <a:pt x="508" y="255"/>
                      <a:pt x="507" y="255"/>
                      <a:pt x="507" y="256"/>
                    </a:cubicBezTo>
                    <a:cubicBezTo>
                      <a:pt x="512" y="254"/>
                      <a:pt x="517" y="261"/>
                      <a:pt x="518" y="258"/>
                    </a:cubicBezTo>
                    <a:close/>
                    <a:moveTo>
                      <a:pt x="545" y="252"/>
                    </a:moveTo>
                    <a:cubicBezTo>
                      <a:pt x="545" y="252"/>
                      <a:pt x="545" y="254"/>
                      <a:pt x="545" y="255"/>
                    </a:cubicBezTo>
                    <a:cubicBezTo>
                      <a:pt x="543" y="257"/>
                      <a:pt x="536" y="250"/>
                      <a:pt x="533" y="253"/>
                    </a:cubicBezTo>
                    <a:cubicBezTo>
                      <a:pt x="534" y="256"/>
                      <a:pt x="531" y="256"/>
                      <a:pt x="530" y="258"/>
                    </a:cubicBezTo>
                    <a:cubicBezTo>
                      <a:pt x="534" y="262"/>
                      <a:pt x="535" y="259"/>
                      <a:pt x="539" y="259"/>
                    </a:cubicBezTo>
                    <a:cubicBezTo>
                      <a:pt x="542" y="259"/>
                      <a:pt x="548" y="260"/>
                      <a:pt x="550" y="258"/>
                    </a:cubicBezTo>
                    <a:cubicBezTo>
                      <a:pt x="549" y="258"/>
                      <a:pt x="548" y="256"/>
                      <a:pt x="550" y="256"/>
                    </a:cubicBezTo>
                    <a:cubicBezTo>
                      <a:pt x="551" y="256"/>
                      <a:pt x="552" y="256"/>
                      <a:pt x="553" y="255"/>
                    </a:cubicBezTo>
                    <a:cubicBezTo>
                      <a:pt x="549" y="255"/>
                      <a:pt x="548" y="252"/>
                      <a:pt x="545" y="252"/>
                    </a:cubicBezTo>
                    <a:close/>
                    <a:moveTo>
                      <a:pt x="524" y="264"/>
                    </a:moveTo>
                    <a:cubicBezTo>
                      <a:pt x="524" y="263"/>
                      <a:pt x="523" y="261"/>
                      <a:pt x="521" y="262"/>
                    </a:cubicBezTo>
                    <a:cubicBezTo>
                      <a:pt x="521" y="262"/>
                      <a:pt x="522" y="265"/>
                      <a:pt x="521" y="265"/>
                    </a:cubicBezTo>
                    <a:cubicBezTo>
                      <a:pt x="519" y="265"/>
                      <a:pt x="516" y="265"/>
                      <a:pt x="514" y="265"/>
                    </a:cubicBezTo>
                    <a:cubicBezTo>
                      <a:pt x="516" y="270"/>
                      <a:pt x="509" y="266"/>
                      <a:pt x="510" y="269"/>
                    </a:cubicBezTo>
                    <a:cubicBezTo>
                      <a:pt x="511" y="269"/>
                      <a:pt x="512" y="269"/>
                      <a:pt x="514" y="269"/>
                    </a:cubicBezTo>
                    <a:cubicBezTo>
                      <a:pt x="514" y="271"/>
                      <a:pt x="513" y="271"/>
                      <a:pt x="512" y="272"/>
                    </a:cubicBezTo>
                    <a:cubicBezTo>
                      <a:pt x="517" y="273"/>
                      <a:pt x="515" y="269"/>
                      <a:pt x="518" y="269"/>
                    </a:cubicBezTo>
                    <a:cubicBezTo>
                      <a:pt x="520" y="271"/>
                      <a:pt x="522" y="271"/>
                      <a:pt x="526" y="271"/>
                    </a:cubicBezTo>
                    <a:cubicBezTo>
                      <a:pt x="525" y="265"/>
                      <a:pt x="536" y="270"/>
                      <a:pt x="533" y="262"/>
                    </a:cubicBezTo>
                    <a:cubicBezTo>
                      <a:pt x="529" y="261"/>
                      <a:pt x="526" y="264"/>
                      <a:pt x="524" y="26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5" name="Freeform 92"/>
              <p:cNvSpPr/>
              <p:nvPr>
                <p:custDataLst>
                  <p:tags r:id="rId102"/>
                </p:custDataLst>
              </p:nvPr>
            </p:nvSpPr>
            <p:spPr bwMode="auto">
              <a:xfrm>
                <a:off x="1832885" y="1906615"/>
                <a:ext cx="131599" cy="196243"/>
              </a:xfrm>
              <a:custGeom>
                <a:avLst/>
                <a:gdLst>
                  <a:gd name="T0" fmla="*/ 14 w 48"/>
                  <a:gd name="T1" fmla="*/ 7 h 72"/>
                  <a:gd name="T2" fmla="*/ 24 w 48"/>
                  <a:gd name="T3" fmla="*/ 5 h 72"/>
                  <a:gd name="T4" fmla="*/ 26 w 48"/>
                  <a:gd name="T5" fmla="*/ 14 h 72"/>
                  <a:gd name="T6" fmla="*/ 18 w 48"/>
                  <a:gd name="T7" fmla="*/ 19 h 72"/>
                  <a:gd name="T8" fmla="*/ 27 w 48"/>
                  <a:gd name="T9" fmla="*/ 23 h 72"/>
                  <a:gd name="T10" fmla="*/ 32 w 48"/>
                  <a:gd name="T11" fmla="*/ 34 h 72"/>
                  <a:gd name="T12" fmla="*/ 35 w 48"/>
                  <a:gd name="T13" fmla="*/ 37 h 72"/>
                  <a:gd name="T14" fmla="*/ 40 w 48"/>
                  <a:gd name="T15" fmla="*/ 40 h 72"/>
                  <a:gd name="T16" fmla="*/ 37 w 48"/>
                  <a:gd name="T17" fmla="*/ 45 h 72"/>
                  <a:gd name="T18" fmla="*/ 46 w 48"/>
                  <a:gd name="T19" fmla="*/ 47 h 72"/>
                  <a:gd name="T20" fmla="*/ 46 w 48"/>
                  <a:gd name="T21" fmla="*/ 56 h 72"/>
                  <a:gd name="T22" fmla="*/ 43 w 48"/>
                  <a:gd name="T23" fmla="*/ 56 h 72"/>
                  <a:gd name="T24" fmla="*/ 46 w 48"/>
                  <a:gd name="T25" fmla="*/ 57 h 72"/>
                  <a:gd name="T26" fmla="*/ 43 w 48"/>
                  <a:gd name="T27" fmla="*/ 62 h 72"/>
                  <a:gd name="T28" fmla="*/ 39 w 48"/>
                  <a:gd name="T29" fmla="*/ 65 h 72"/>
                  <a:gd name="T30" fmla="*/ 24 w 48"/>
                  <a:gd name="T31" fmla="*/ 63 h 72"/>
                  <a:gd name="T32" fmla="*/ 18 w 48"/>
                  <a:gd name="T33" fmla="*/ 65 h 72"/>
                  <a:gd name="T34" fmla="*/ 8 w 48"/>
                  <a:gd name="T35" fmla="*/ 65 h 72"/>
                  <a:gd name="T36" fmla="*/ 11 w 48"/>
                  <a:gd name="T37" fmla="*/ 63 h 72"/>
                  <a:gd name="T38" fmla="*/ 12 w 48"/>
                  <a:gd name="T39" fmla="*/ 65 h 72"/>
                  <a:gd name="T40" fmla="*/ 14 w 48"/>
                  <a:gd name="T41" fmla="*/ 62 h 72"/>
                  <a:gd name="T42" fmla="*/ 23 w 48"/>
                  <a:gd name="T43" fmla="*/ 60 h 72"/>
                  <a:gd name="T44" fmla="*/ 11 w 48"/>
                  <a:gd name="T45" fmla="*/ 56 h 72"/>
                  <a:gd name="T46" fmla="*/ 11 w 48"/>
                  <a:gd name="T47" fmla="*/ 47 h 72"/>
                  <a:gd name="T48" fmla="*/ 14 w 48"/>
                  <a:gd name="T49" fmla="*/ 45 h 72"/>
                  <a:gd name="T50" fmla="*/ 20 w 48"/>
                  <a:gd name="T51" fmla="*/ 45 h 72"/>
                  <a:gd name="T52" fmla="*/ 21 w 48"/>
                  <a:gd name="T53" fmla="*/ 37 h 72"/>
                  <a:gd name="T54" fmla="*/ 17 w 48"/>
                  <a:gd name="T55" fmla="*/ 31 h 72"/>
                  <a:gd name="T56" fmla="*/ 11 w 48"/>
                  <a:gd name="T57" fmla="*/ 32 h 72"/>
                  <a:gd name="T58" fmla="*/ 11 w 48"/>
                  <a:gd name="T59" fmla="*/ 25 h 72"/>
                  <a:gd name="T60" fmla="*/ 5 w 48"/>
                  <a:gd name="T61" fmla="*/ 22 h 72"/>
                  <a:gd name="T62" fmla="*/ 0 w 48"/>
                  <a:gd name="T63" fmla="*/ 7 h 72"/>
                  <a:gd name="T64" fmla="*/ 8 w 48"/>
                  <a:gd name="T65" fmla="*/ 0 h 72"/>
                  <a:gd name="T66" fmla="*/ 21 w 48"/>
                  <a:gd name="T67" fmla="*/ 0 h 72"/>
                  <a:gd name="T68" fmla="*/ 14 w 48"/>
                  <a:gd name="T69" fmla="*/ 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 h="72">
                    <a:moveTo>
                      <a:pt x="14" y="7"/>
                    </a:moveTo>
                    <a:cubicBezTo>
                      <a:pt x="15" y="10"/>
                      <a:pt x="21" y="5"/>
                      <a:pt x="24" y="5"/>
                    </a:cubicBezTo>
                    <a:cubicBezTo>
                      <a:pt x="26" y="7"/>
                      <a:pt x="26" y="11"/>
                      <a:pt x="26" y="14"/>
                    </a:cubicBezTo>
                    <a:cubicBezTo>
                      <a:pt x="22" y="15"/>
                      <a:pt x="19" y="16"/>
                      <a:pt x="18" y="19"/>
                    </a:cubicBezTo>
                    <a:cubicBezTo>
                      <a:pt x="20" y="22"/>
                      <a:pt x="23" y="23"/>
                      <a:pt x="27" y="23"/>
                    </a:cubicBezTo>
                    <a:cubicBezTo>
                      <a:pt x="27" y="29"/>
                      <a:pt x="33" y="27"/>
                      <a:pt x="32" y="34"/>
                    </a:cubicBezTo>
                    <a:cubicBezTo>
                      <a:pt x="32" y="35"/>
                      <a:pt x="34" y="35"/>
                      <a:pt x="35" y="37"/>
                    </a:cubicBezTo>
                    <a:cubicBezTo>
                      <a:pt x="35" y="39"/>
                      <a:pt x="40" y="38"/>
                      <a:pt x="40" y="40"/>
                    </a:cubicBezTo>
                    <a:cubicBezTo>
                      <a:pt x="40" y="42"/>
                      <a:pt x="38" y="43"/>
                      <a:pt x="37" y="45"/>
                    </a:cubicBezTo>
                    <a:cubicBezTo>
                      <a:pt x="41" y="45"/>
                      <a:pt x="45" y="45"/>
                      <a:pt x="46" y="47"/>
                    </a:cubicBezTo>
                    <a:cubicBezTo>
                      <a:pt x="45" y="49"/>
                      <a:pt x="48" y="53"/>
                      <a:pt x="46" y="56"/>
                    </a:cubicBezTo>
                    <a:cubicBezTo>
                      <a:pt x="46" y="56"/>
                      <a:pt x="43" y="56"/>
                      <a:pt x="43" y="56"/>
                    </a:cubicBezTo>
                    <a:cubicBezTo>
                      <a:pt x="43" y="57"/>
                      <a:pt x="45" y="57"/>
                      <a:pt x="46" y="57"/>
                    </a:cubicBezTo>
                    <a:cubicBezTo>
                      <a:pt x="45" y="59"/>
                      <a:pt x="43" y="59"/>
                      <a:pt x="43" y="62"/>
                    </a:cubicBezTo>
                    <a:cubicBezTo>
                      <a:pt x="41" y="62"/>
                      <a:pt x="41" y="64"/>
                      <a:pt x="39" y="65"/>
                    </a:cubicBezTo>
                    <a:cubicBezTo>
                      <a:pt x="34" y="64"/>
                      <a:pt x="30" y="62"/>
                      <a:pt x="24" y="63"/>
                    </a:cubicBezTo>
                    <a:cubicBezTo>
                      <a:pt x="21" y="66"/>
                      <a:pt x="23" y="66"/>
                      <a:pt x="18" y="65"/>
                    </a:cubicBezTo>
                    <a:cubicBezTo>
                      <a:pt x="16" y="68"/>
                      <a:pt x="8" y="72"/>
                      <a:pt x="8" y="65"/>
                    </a:cubicBezTo>
                    <a:cubicBezTo>
                      <a:pt x="10" y="66"/>
                      <a:pt x="10" y="63"/>
                      <a:pt x="11" y="63"/>
                    </a:cubicBezTo>
                    <a:cubicBezTo>
                      <a:pt x="12" y="63"/>
                      <a:pt x="13" y="65"/>
                      <a:pt x="12" y="65"/>
                    </a:cubicBezTo>
                    <a:cubicBezTo>
                      <a:pt x="14" y="64"/>
                      <a:pt x="13" y="63"/>
                      <a:pt x="14" y="62"/>
                    </a:cubicBezTo>
                    <a:cubicBezTo>
                      <a:pt x="16" y="60"/>
                      <a:pt x="19" y="62"/>
                      <a:pt x="23" y="60"/>
                    </a:cubicBezTo>
                    <a:cubicBezTo>
                      <a:pt x="22" y="53"/>
                      <a:pt x="15" y="58"/>
                      <a:pt x="11" y="56"/>
                    </a:cubicBezTo>
                    <a:cubicBezTo>
                      <a:pt x="11" y="53"/>
                      <a:pt x="11" y="50"/>
                      <a:pt x="11" y="47"/>
                    </a:cubicBezTo>
                    <a:cubicBezTo>
                      <a:pt x="14" y="48"/>
                      <a:pt x="16" y="46"/>
                      <a:pt x="14" y="45"/>
                    </a:cubicBezTo>
                    <a:cubicBezTo>
                      <a:pt x="15" y="41"/>
                      <a:pt x="17" y="47"/>
                      <a:pt x="20" y="45"/>
                    </a:cubicBezTo>
                    <a:cubicBezTo>
                      <a:pt x="23" y="46"/>
                      <a:pt x="17" y="39"/>
                      <a:pt x="21" y="37"/>
                    </a:cubicBezTo>
                    <a:cubicBezTo>
                      <a:pt x="21" y="34"/>
                      <a:pt x="15" y="35"/>
                      <a:pt x="17" y="31"/>
                    </a:cubicBezTo>
                    <a:cubicBezTo>
                      <a:pt x="15" y="32"/>
                      <a:pt x="13" y="32"/>
                      <a:pt x="11" y="32"/>
                    </a:cubicBezTo>
                    <a:cubicBezTo>
                      <a:pt x="11" y="30"/>
                      <a:pt x="11" y="27"/>
                      <a:pt x="11" y="25"/>
                    </a:cubicBezTo>
                    <a:cubicBezTo>
                      <a:pt x="11" y="22"/>
                      <a:pt x="6" y="24"/>
                      <a:pt x="5" y="22"/>
                    </a:cubicBezTo>
                    <a:cubicBezTo>
                      <a:pt x="8" y="16"/>
                      <a:pt x="7" y="8"/>
                      <a:pt x="0" y="7"/>
                    </a:cubicBezTo>
                    <a:cubicBezTo>
                      <a:pt x="3" y="4"/>
                      <a:pt x="7" y="3"/>
                      <a:pt x="8" y="0"/>
                    </a:cubicBezTo>
                    <a:cubicBezTo>
                      <a:pt x="12" y="0"/>
                      <a:pt x="17" y="0"/>
                      <a:pt x="21" y="0"/>
                    </a:cubicBezTo>
                    <a:cubicBezTo>
                      <a:pt x="18" y="2"/>
                      <a:pt x="16" y="4"/>
                      <a:pt x="14"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6" name="Freeform 93"/>
              <p:cNvSpPr/>
              <p:nvPr>
                <p:custDataLst>
                  <p:tags r:id="rId103"/>
                </p:custDataLst>
              </p:nvPr>
            </p:nvSpPr>
            <p:spPr bwMode="auto">
              <a:xfrm>
                <a:off x="5420909" y="1914696"/>
                <a:ext cx="35786" cy="27705"/>
              </a:xfrm>
              <a:custGeom>
                <a:avLst/>
                <a:gdLst>
                  <a:gd name="T0" fmla="*/ 12 w 13"/>
                  <a:gd name="T1" fmla="*/ 1 h 10"/>
                  <a:gd name="T2" fmla="*/ 13 w 13"/>
                  <a:gd name="T3" fmla="*/ 7 h 10"/>
                  <a:gd name="T4" fmla="*/ 6 w 13"/>
                  <a:gd name="T5" fmla="*/ 10 h 10"/>
                  <a:gd name="T6" fmla="*/ 6 w 13"/>
                  <a:gd name="T7" fmla="*/ 7 h 10"/>
                  <a:gd name="T8" fmla="*/ 3 w 13"/>
                  <a:gd name="T9" fmla="*/ 8 h 10"/>
                  <a:gd name="T10" fmla="*/ 4 w 13"/>
                  <a:gd name="T11" fmla="*/ 7 h 10"/>
                  <a:gd name="T12" fmla="*/ 12 w 13"/>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13" h="10">
                    <a:moveTo>
                      <a:pt x="12" y="1"/>
                    </a:moveTo>
                    <a:cubicBezTo>
                      <a:pt x="10" y="3"/>
                      <a:pt x="11" y="5"/>
                      <a:pt x="13" y="7"/>
                    </a:cubicBezTo>
                    <a:cubicBezTo>
                      <a:pt x="12" y="9"/>
                      <a:pt x="8" y="9"/>
                      <a:pt x="6" y="10"/>
                    </a:cubicBezTo>
                    <a:cubicBezTo>
                      <a:pt x="6" y="9"/>
                      <a:pt x="6" y="8"/>
                      <a:pt x="6" y="7"/>
                    </a:cubicBezTo>
                    <a:cubicBezTo>
                      <a:pt x="5" y="7"/>
                      <a:pt x="4" y="8"/>
                      <a:pt x="3" y="8"/>
                    </a:cubicBezTo>
                    <a:cubicBezTo>
                      <a:pt x="0" y="7"/>
                      <a:pt x="3" y="8"/>
                      <a:pt x="4" y="7"/>
                    </a:cubicBezTo>
                    <a:cubicBezTo>
                      <a:pt x="5" y="6"/>
                      <a:pt x="8" y="0"/>
                      <a:pt x="12"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7" name="Freeform 94"/>
              <p:cNvSpPr/>
              <p:nvPr>
                <p:custDataLst>
                  <p:tags r:id="rId104"/>
                </p:custDataLst>
              </p:nvPr>
            </p:nvSpPr>
            <p:spPr bwMode="auto">
              <a:xfrm>
                <a:off x="4243215" y="2240229"/>
                <a:ext cx="19625" cy="21933"/>
              </a:xfrm>
              <a:custGeom>
                <a:avLst/>
                <a:gdLst>
                  <a:gd name="T0" fmla="*/ 1 w 7"/>
                  <a:gd name="T1" fmla="*/ 2 h 8"/>
                  <a:gd name="T2" fmla="*/ 7 w 7"/>
                  <a:gd name="T3" fmla="*/ 1 h 8"/>
                  <a:gd name="T4" fmla="*/ 0 w 7"/>
                  <a:gd name="T5" fmla="*/ 8 h 8"/>
                  <a:gd name="T6" fmla="*/ 1 w 7"/>
                  <a:gd name="T7" fmla="*/ 2 h 8"/>
                </a:gdLst>
                <a:ahLst/>
                <a:cxnLst>
                  <a:cxn ang="0">
                    <a:pos x="T0" y="T1"/>
                  </a:cxn>
                  <a:cxn ang="0">
                    <a:pos x="T2" y="T3"/>
                  </a:cxn>
                  <a:cxn ang="0">
                    <a:pos x="T4" y="T5"/>
                  </a:cxn>
                  <a:cxn ang="0">
                    <a:pos x="T6" y="T7"/>
                  </a:cxn>
                </a:cxnLst>
                <a:rect l="0" t="0" r="r" b="b"/>
                <a:pathLst>
                  <a:path w="7" h="8">
                    <a:moveTo>
                      <a:pt x="1" y="2"/>
                    </a:moveTo>
                    <a:cubicBezTo>
                      <a:pt x="3" y="0"/>
                      <a:pt x="3" y="2"/>
                      <a:pt x="7" y="1"/>
                    </a:cubicBezTo>
                    <a:cubicBezTo>
                      <a:pt x="6" y="4"/>
                      <a:pt x="5" y="8"/>
                      <a:pt x="0" y="8"/>
                    </a:cubicBezTo>
                    <a:cubicBezTo>
                      <a:pt x="0" y="6"/>
                      <a:pt x="6" y="4"/>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8" name="Freeform 95"/>
              <p:cNvSpPr/>
              <p:nvPr>
                <p:custDataLst>
                  <p:tags r:id="rId105"/>
                </p:custDataLst>
              </p:nvPr>
            </p:nvSpPr>
            <p:spPr bwMode="auto">
              <a:xfrm>
                <a:off x="3734137" y="2877443"/>
                <a:ext cx="160458" cy="188163"/>
              </a:xfrm>
              <a:custGeom>
                <a:avLst/>
                <a:gdLst>
                  <a:gd name="T0" fmla="*/ 47 w 59"/>
                  <a:gd name="T1" fmla="*/ 4 h 69"/>
                  <a:gd name="T2" fmla="*/ 53 w 59"/>
                  <a:gd name="T3" fmla="*/ 7 h 69"/>
                  <a:gd name="T4" fmla="*/ 59 w 59"/>
                  <a:gd name="T5" fmla="*/ 11 h 69"/>
                  <a:gd name="T6" fmla="*/ 53 w 59"/>
                  <a:gd name="T7" fmla="*/ 18 h 69"/>
                  <a:gd name="T8" fmla="*/ 52 w 59"/>
                  <a:gd name="T9" fmla="*/ 27 h 69"/>
                  <a:gd name="T10" fmla="*/ 55 w 59"/>
                  <a:gd name="T11" fmla="*/ 30 h 69"/>
                  <a:gd name="T12" fmla="*/ 55 w 59"/>
                  <a:gd name="T13" fmla="*/ 35 h 69"/>
                  <a:gd name="T14" fmla="*/ 58 w 59"/>
                  <a:gd name="T15" fmla="*/ 38 h 69"/>
                  <a:gd name="T16" fmla="*/ 50 w 59"/>
                  <a:gd name="T17" fmla="*/ 42 h 69"/>
                  <a:gd name="T18" fmla="*/ 49 w 59"/>
                  <a:gd name="T19" fmla="*/ 50 h 69"/>
                  <a:gd name="T20" fmla="*/ 49 w 59"/>
                  <a:gd name="T21" fmla="*/ 53 h 69"/>
                  <a:gd name="T22" fmla="*/ 46 w 59"/>
                  <a:gd name="T23" fmla="*/ 53 h 69"/>
                  <a:gd name="T24" fmla="*/ 41 w 59"/>
                  <a:gd name="T25" fmla="*/ 59 h 69"/>
                  <a:gd name="T26" fmla="*/ 41 w 59"/>
                  <a:gd name="T27" fmla="*/ 67 h 69"/>
                  <a:gd name="T28" fmla="*/ 27 w 59"/>
                  <a:gd name="T29" fmla="*/ 63 h 69"/>
                  <a:gd name="T30" fmla="*/ 25 w 59"/>
                  <a:gd name="T31" fmla="*/ 66 h 69"/>
                  <a:gd name="T32" fmla="*/ 21 w 59"/>
                  <a:gd name="T33" fmla="*/ 63 h 69"/>
                  <a:gd name="T34" fmla="*/ 13 w 59"/>
                  <a:gd name="T35" fmla="*/ 63 h 69"/>
                  <a:gd name="T36" fmla="*/ 9 w 59"/>
                  <a:gd name="T37" fmla="*/ 61 h 69"/>
                  <a:gd name="T38" fmla="*/ 3 w 59"/>
                  <a:gd name="T39" fmla="*/ 53 h 69"/>
                  <a:gd name="T40" fmla="*/ 4 w 59"/>
                  <a:gd name="T41" fmla="*/ 47 h 69"/>
                  <a:gd name="T42" fmla="*/ 3 w 59"/>
                  <a:gd name="T43" fmla="*/ 47 h 69"/>
                  <a:gd name="T44" fmla="*/ 1 w 59"/>
                  <a:gd name="T45" fmla="*/ 35 h 69"/>
                  <a:gd name="T46" fmla="*/ 16 w 59"/>
                  <a:gd name="T47" fmla="*/ 33 h 69"/>
                  <a:gd name="T48" fmla="*/ 16 w 59"/>
                  <a:gd name="T49" fmla="*/ 29 h 69"/>
                  <a:gd name="T50" fmla="*/ 27 w 59"/>
                  <a:gd name="T51" fmla="*/ 21 h 69"/>
                  <a:gd name="T52" fmla="*/ 36 w 59"/>
                  <a:gd name="T53" fmla="*/ 18 h 69"/>
                  <a:gd name="T54" fmla="*/ 37 w 59"/>
                  <a:gd name="T55" fmla="*/ 14 h 69"/>
                  <a:gd name="T56" fmla="*/ 40 w 59"/>
                  <a:gd name="T57" fmla="*/ 14 h 69"/>
                  <a:gd name="T58" fmla="*/ 43 w 59"/>
                  <a:gd name="T59" fmla="*/ 11 h 69"/>
                  <a:gd name="T60" fmla="*/ 49 w 59"/>
                  <a:gd name="T61" fmla="*/ 4 h 69"/>
                  <a:gd name="T62" fmla="*/ 47 w 59"/>
                  <a:gd name="T63" fmla="*/ 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 h="69">
                    <a:moveTo>
                      <a:pt x="47" y="4"/>
                    </a:moveTo>
                    <a:cubicBezTo>
                      <a:pt x="49" y="0"/>
                      <a:pt x="51" y="7"/>
                      <a:pt x="53" y="7"/>
                    </a:cubicBezTo>
                    <a:cubicBezTo>
                      <a:pt x="55" y="8"/>
                      <a:pt x="56" y="11"/>
                      <a:pt x="59" y="11"/>
                    </a:cubicBezTo>
                    <a:cubicBezTo>
                      <a:pt x="58" y="15"/>
                      <a:pt x="58" y="19"/>
                      <a:pt x="53" y="18"/>
                    </a:cubicBezTo>
                    <a:cubicBezTo>
                      <a:pt x="52" y="21"/>
                      <a:pt x="55" y="27"/>
                      <a:pt x="52" y="27"/>
                    </a:cubicBezTo>
                    <a:cubicBezTo>
                      <a:pt x="51" y="29"/>
                      <a:pt x="54" y="29"/>
                      <a:pt x="55" y="30"/>
                    </a:cubicBezTo>
                    <a:cubicBezTo>
                      <a:pt x="55" y="32"/>
                      <a:pt x="54" y="34"/>
                      <a:pt x="55" y="35"/>
                    </a:cubicBezTo>
                    <a:cubicBezTo>
                      <a:pt x="56" y="36"/>
                      <a:pt x="57" y="36"/>
                      <a:pt x="58" y="38"/>
                    </a:cubicBezTo>
                    <a:cubicBezTo>
                      <a:pt x="57" y="41"/>
                      <a:pt x="53" y="45"/>
                      <a:pt x="50" y="42"/>
                    </a:cubicBezTo>
                    <a:cubicBezTo>
                      <a:pt x="51" y="46"/>
                      <a:pt x="53" y="47"/>
                      <a:pt x="49" y="50"/>
                    </a:cubicBezTo>
                    <a:cubicBezTo>
                      <a:pt x="48" y="50"/>
                      <a:pt x="49" y="52"/>
                      <a:pt x="49" y="53"/>
                    </a:cubicBezTo>
                    <a:cubicBezTo>
                      <a:pt x="48" y="53"/>
                      <a:pt x="46" y="52"/>
                      <a:pt x="46" y="53"/>
                    </a:cubicBezTo>
                    <a:cubicBezTo>
                      <a:pt x="45" y="54"/>
                      <a:pt x="46" y="60"/>
                      <a:pt x="41" y="59"/>
                    </a:cubicBezTo>
                    <a:cubicBezTo>
                      <a:pt x="44" y="61"/>
                      <a:pt x="40" y="62"/>
                      <a:pt x="41" y="67"/>
                    </a:cubicBezTo>
                    <a:cubicBezTo>
                      <a:pt x="34" y="69"/>
                      <a:pt x="32" y="64"/>
                      <a:pt x="27" y="63"/>
                    </a:cubicBezTo>
                    <a:cubicBezTo>
                      <a:pt x="25" y="63"/>
                      <a:pt x="26" y="65"/>
                      <a:pt x="25" y="66"/>
                    </a:cubicBezTo>
                    <a:cubicBezTo>
                      <a:pt x="22" y="67"/>
                      <a:pt x="22" y="63"/>
                      <a:pt x="21" y="63"/>
                    </a:cubicBezTo>
                    <a:cubicBezTo>
                      <a:pt x="19" y="62"/>
                      <a:pt x="15" y="64"/>
                      <a:pt x="13" y="63"/>
                    </a:cubicBezTo>
                    <a:cubicBezTo>
                      <a:pt x="12" y="62"/>
                      <a:pt x="14" y="59"/>
                      <a:pt x="9" y="61"/>
                    </a:cubicBezTo>
                    <a:cubicBezTo>
                      <a:pt x="8" y="58"/>
                      <a:pt x="8" y="53"/>
                      <a:pt x="3" y="53"/>
                    </a:cubicBezTo>
                    <a:cubicBezTo>
                      <a:pt x="3" y="50"/>
                      <a:pt x="5" y="49"/>
                      <a:pt x="4" y="47"/>
                    </a:cubicBezTo>
                    <a:cubicBezTo>
                      <a:pt x="4" y="45"/>
                      <a:pt x="3" y="46"/>
                      <a:pt x="3" y="47"/>
                    </a:cubicBezTo>
                    <a:cubicBezTo>
                      <a:pt x="0" y="44"/>
                      <a:pt x="2" y="40"/>
                      <a:pt x="1" y="35"/>
                    </a:cubicBezTo>
                    <a:cubicBezTo>
                      <a:pt x="7" y="35"/>
                      <a:pt x="12" y="35"/>
                      <a:pt x="16" y="33"/>
                    </a:cubicBezTo>
                    <a:cubicBezTo>
                      <a:pt x="16" y="31"/>
                      <a:pt x="19" y="29"/>
                      <a:pt x="16" y="29"/>
                    </a:cubicBezTo>
                    <a:cubicBezTo>
                      <a:pt x="18" y="27"/>
                      <a:pt x="30" y="23"/>
                      <a:pt x="27" y="21"/>
                    </a:cubicBezTo>
                    <a:cubicBezTo>
                      <a:pt x="28" y="19"/>
                      <a:pt x="32" y="19"/>
                      <a:pt x="36" y="18"/>
                    </a:cubicBezTo>
                    <a:cubicBezTo>
                      <a:pt x="38" y="19"/>
                      <a:pt x="36" y="15"/>
                      <a:pt x="37" y="14"/>
                    </a:cubicBezTo>
                    <a:cubicBezTo>
                      <a:pt x="37" y="14"/>
                      <a:pt x="40" y="14"/>
                      <a:pt x="40" y="14"/>
                    </a:cubicBezTo>
                    <a:cubicBezTo>
                      <a:pt x="41" y="13"/>
                      <a:pt x="40" y="10"/>
                      <a:pt x="43" y="11"/>
                    </a:cubicBezTo>
                    <a:cubicBezTo>
                      <a:pt x="41" y="5"/>
                      <a:pt x="47" y="6"/>
                      <a:pt x="49" y="4"/>
                    </a:cubicBezTo>
                    <a:cubicBezTo>
                      <a:pt x="48" y="4"/>
                      <a:pt x="48" y="4"/>
                      <a:pt x="47"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9" name="Freeform 96"/>
              <p:cNvSpPr/>
              <p:nvPr>
                <p:custDataLst>
                  <p:tags r:id="rId106"/>
                </p:custDataLst>
              </p:nvPr>
            </p:nvSpPr>
            <p:spPr bwMode="auto">
              <a:xfrm>
                <a:off x="3900367" y="3011350"/>
                <a:ext cx="73880" cy="84270"/>
              </a:xfrm>
              <a:custGeom>
                <a:avLst/>
                <a:gdLst>
                  <a:gd name="T0" fmla="*/ 23 w 27"/>
                  <a:gd name="T1" fmla="*/ 1 h 31"/>
                  <a:gd name="T2" fmla="*/ 19 w 27"/>
                  <a:gd name="T3" fmla="*/ 7 h 31"/>
                  <a:gd name="T4" fmla="*/ 18 w 27"/>
                  <a:gd name="T5" fmla="*/ 7 h 31"/>
                  <a:gd name="T6" fmla="*/ 19 w 27"/>
                  <a:gd name="T7" fmla="*/ 11 h 31"/>
                  <a:gd name="T8" fmla="*/ 22 w 27"/>
                  <a:gd name="T9" fmla="*/ 14 h 31"/>
                  <a:gd name="T10" fmla="*/ 23 w 27"/>
                  <a:gd name="T11" fmla="*/ 27 h 31"/>
                  <a:gd name="T12" fmla="*/ 18 w 27"/>
                  <a:gd name="T13" fmla="*/ 27 h 31"/>
                  <a:gd name="T14" fmla="*/ 13 w 27"/>
                  <a:gd name="T15" fmla="*/ 12 h 31"/>
                  <a:gd name="T16" fmla="*/ 7 w 27"/>
                  <a:gd name="T17" fmla="*/ 17 h 31"/>
                  <a:gd name="T18" fmla="*/ 7 w 27"/>
                  <a:gd name="T19" fmla="*/ 26 h 31"/>
                  <a:gd name="T20" fmla="*/ 3 w 27"/>
                  <a:gd name="T21" fmla="*/ 30 h 31"/>
                  <a:gd name="T22" fmla="*/ 1 w 27"/>
                  <a:gd name="T23" fmla="*/ 23 h 31"/>
                  <a:gd name="T24" fmla="*/ 3 w 27"/>
                  <a:gd name="T25" fmla="*/ 21 h 31"/>
                  <a:gd name="T26" fmla="*/ 1 w 27"/>
                  <a:gd name="T27" fmla="*/ 20 h 31"/>
                  <a:gd name="T28" fmla="*/ 3 w 27"/>
                  <a:gd name="T29" fmla="*/ 14 h 31"/>
                  <a:gd name="T30" fmla="*/ 0 w 27"/>
                  <a:gd name="T31" fmla="*/ 11 h 31"/>
                  <a:gd name="T32" fmla="*/ 12 w 27"/>
                  <a:gd name="T33" fmla="*/ 1 h 31"/>
                  <a:gd name="T34" fmla="*/ 23 w 27"/>
                  <a:gd name="T3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31">
                    <a:moveTo>
                      <a:pt x="23" y="1"/>
                    </a:moveTo>
                    <a:cubicBezTo>
                      <a:pt x="27" y="7"/>
                      <a:pt x="17" y="4"/>
                      <a:pt x="19" y="7"/>
                    </a:cubicBezTo>
                    <a:cubicBezTo>
                      <a:pt x="21" y="8"/>
                      <a:pt x="19" y="7"/>
                      <a:pt x="18" y="7"/>
                    </a:cubicBezTo>
                    <a:cubicBezTo>
                      <a:pt x="18" y="9"/>
                      <a:pt x="18" y="10"/>
                      <a:pt x="19" y="11"/>
                    </a:cubicBezTo>
                    <a:cubicBezTo>
                      <a:pt x="19" y="12"/>
                      <a:pt x="22" y="13"/>
                      <a:pt x="22" y="14"/>
                    </a:cubicBezTo>
                    <a:cubicBezTo>
                      <a:pt x="23" y="17"/>
                      <a:pt x="22" y="23"/>
                      <a:pt x="23" y="27"/>
                    </a:cubicBezTo>
                    <a:cubicBezTo>
                      <a:pt x="21" y="27"/>
                      <a:pt x="20" y="27"/>
                      <a:pt x="18" y="27"/>
                    </a:cubicBezTo>
                    <a:cubicBezTo>
                      <a:pt x="16" y="23"/>
                      <a:pt x="13" y="19"/>
                      <a:pt x="13" y="12"/>
                    </a:cubicBezTo>
                    <a:cubicBezTo>
                      <a:pt x="10" y="13"/>
                      <a:pt x="12" y="18"/>
                      <a:pt x="7" y="17"/>
                    </a:cubicBezTo>
                    <a:cubicBezTo>
                      <a:pt x="7" y="20"/>
                      <a:pt x="7" y="23"/>
                      <a:pt x="7" y="26"/>
                    </a:cubicBezTo>
                    <a:cubicBezTo>
                      <a:pt x="8" y="29"/>
                      <a:pt x="3" y="27"/>
                      <a:pt x="3" y="30"/>
                    </a:cubicBezTo>
                    <a:cubicBezTo>
                      <a:pt x="1" y="31"/>
                      <a:pt x="1" y="26"/>
                      <a:pt x="1" y="23"/>
                    </a:cubicBezTo>
                    <a:cubicBezTo>
                      <a:pt x="1" y="22"/>
                      <a:pt x="3" y="21"/>
                      <a:pt x="3" y="21"/>
                    </a:cubicBezTo>
                    <a:cubicBezTo>
                      <a:pt x="3" y="20"/>
                      <a:pt x="1" y="20"/>
                      <a:pt x="1" y="20"/>
                    </a:cubicBezTo>
                    <a:cubicBezTo>
                      <a:pt x="1" y="19"/>
                      <a:pt x="4" y="16"/>
                      <a:pt x="3" y="14"/>
                    </a:cubicBezTo>
                    <a:cubicBezTo>
                      <a:pt x="3" y="11"/>
                      <a:pt x="2" y="11"/>
                      <a:pt x="0" y="11"/>
                    </a:cubicBezTo>
                    <a:cubicBezTo>
                      <a:pt x="2" y="5"/>
                      <a:pt x="4" y="0"/>
                      <a:pt x="12" y="1"/>
                    </a:cubicBezTo>
                    <a:cubicBezTo>
                      <a:pt x="7" y="6"/>
                      <a:pt x="20" y="1"/>
                      <a:pt x="2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0" name="Freeform 97"/>
              <p:cNvSpPr/>
              <p:nvPr>
                <p:custDataLst>
                  <p:tags r:id="rId107"/>
                </p:custDataLst>
              </p:nvPr>
            </p:nvSpPr>
            <p:spPr bwMode="auto">
              <a:xfrm>
                <a:off x="3676418" y="3093310"/>
                <a:ext cx="172002" cy="51947"/>
              </a:xfrm>
              <a:custGeom>
                <a:avLst/>
                <a:gdLst>
                  <a:gd name="T0" fmla="*/ 2 w 63"/>
                  <a:gd name="T1" fmla="*/ 6 h 19"/>
                  <a:gd name="T2" fmla="*/ 8 w 63"/>
                  <a:gd name="T3" fmla="*/ 2 h 19"/>
                  <a:gd name="T4" fmla="*/ 11 w 63"/>
                  <a:gd name="T5" fmla="*/ 5 h 19"/>
                  <a:gd name="T6" fmla="*/ 14 w 63"/>
                  <a:gd name="T7" fmla="*/ 6 h 19"/>
                  <a:gd name="T8" fmla="*/ 28 w 63"/>
                  <a:gd name="T9" fmla="*/ 9 h 19"/>
                  <a:gd name="T10" fmla="*/ 43 w 63"/>
                  <a:gd name="T11" fmla="*/ 8 h 19"/>
                  <a:gd name="T12" fmla="*/ 46 w 63"/>
                  <a:gd name="T13" fmla="*/ 11 h 19"/>
                  <a:gd name="T14" fmla="*/ 51 w 63"/>
                  <a:gd name="T15" fmla="*/ 12 h 19"/>
                  <a:gd name="T16" fmla="*/ 58 w 63"/>
                  <a:gd name="T17" fmla="*/ 12 h 19"/>
                  <a:gd name="T18" fmla="*/ 60 w 63"/>
                  <a:gd name="T19" fmla="*/ 17 h 19"/>
                  <a:gd name="T20" fmla="*/ 57 w 63"/>
                  <a:gd name="T21" fmla="*/ 17 h 19"/>
                  <a:gd name="T22" fmla="*/ 27 w 63"/>
                  <a:gd name="T23" fmla="*/ 12 h 19"/>
                  <a:gd name="T24" fmla="*/ 19 w 63"/>
                  <a:gd name="T25" fmla="*/ 12 h 19"/>
                  <a:gd name="T26" fmla="*/ 9 w 63"/>
                  <a:gd name="T27" fmla="*/ 9 h 19"/>
                  <a:gd name="T28" fmla="*/ 2 w 63"/>
                  <a:gd name="T2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2" h="19">
                    <a:moveTo>
                      <a:pt x="2" y="6"/>
                    </a:moveTo>
                    <a:cubicBezTo>
                      <a:pt x="0" y="1"/>
                      <a:pt x="7" y="4"/>
                      <a:pt x="8" y="2"/>
                    </a:cubicBezTo>
                    <a:cubicBezTo>
                      <a:pt x="11" y="0"/>
                      <a:pt x="10" y="4"/>
                      <a:pt x="11" y="5"/>
                    </a:cubicBezTo>
                    <a:cubicBezTo>
                      <a:pt x="11" y="5"/>
                      <a:pt x="14" y="4"/>
                      <a:pt x="14" y="6"/>
                    </a:cubicBezTo>
                    <a:cubicBezTo>
                      <a:pt x="21" y="4"/>
                      <a:pt x="23" y="5"/>
                      <a:pt x="28" y="9"/>
                    </a:cubicBezTo>
                    <a:cubicBezTo>
                      <a:pt x="34" y="6"/>
                      <a:pt x="36" y="8"/>
                      <a:pt x="43" y="8"/>
                    </a:cubicBezTo>
                    <a:cubicBezTo>
                      <a:pt x="46" y="7"/>
                      <a:pt x="46" y="9"/>
                      <a:pt x="46" y="11"/>
                    </a:cubicBezTo>
                    <a:cubicBezTo>
                      <a:pt x="48" y="10"/>
                      <a:pt x="50" y="10"/>
                      <a:pt x="51" y="12"/>
                    </a:cubicBezTo>
                    <a:cubicBezTo>
                      <a:pt x="54" y="10"/>
                      <a:pt x="58" y="15"/>
                      <a:pt x="58" y="12"/>
                    </a:cubicBezTo>
                    <a:cubicBezTo>
                      <a:pt x="63" y="12"/>
                      <a:pt x="55" y="17"/>
                      <a:pt x="60" y="17"/>
                    </a:cubicBezTo>
                    <a:cubicBezTo>
                      <a:pt x="59" y="19"/>
                      <a:pt x="58" y="16"/>
                      <a:pt x="57" y="17"/>
                    </a:cubicBezTo>
                    <a:cubicBezTo>
                      <a:pt x="45" y="19"/>
                      <a:pt x="36" y="14"/>
                      <a:pt x="27" y="12"/>
                    </a:cubicBezTo>
                    <a:cubicBezTo>
                      <a:pt x="25" y="12"/>
                      <a:pt x="22" y="12"/>
                      <a:pt x="19" y="12"/>
                    </a:cubicBezTo>
                    <a:cubicBezTo>
                      <a:pt x="16" y="12"/>
                      <a:pt x="13" y="10"/>
                      <a:pt x="9" y="9"/>
                    </a:cubicBezTo>
                    <a:cubicBezTo>
                      <a:pt x="6" y="8"/>
                      <a:pt x="2" y="9"/>
                      <a:pt x="2"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1" name="Freeform 98"/>
              <p:cNvSpPr/>
              <p:nvPr>
                <p:custDataLst>
                  <p:tags r:id="rId108"/>
                </p:custDataLst>
              </p:nvPr>
            </p:nvSpPr>
            <p:spPr bwMode="auto">
              <a:xfrm>
                <a:off x="3904984" y="3153338"/>
                <a:ext cx="27705" cy="8081"/>
              </a:xfrm>
              <a:custGeom>
                <a:avLst/>
                <a:gdLst>
                  <a:gd name="T0" fmla="*/ 4 w 10"/>
                  <a:gd name="T1" fmla="*/ 2 h 3"/>
                  <a:gd name="T2" fmla="*/ 10 w 10"/>
                  <a:gd name="T3" fmla="*/ 3 h 3"/>
                  <a:gd name="T4" fmla="*/ 4 w 10"/>
                  <a:gd name="T5" fmla="*/ 3 h 3"/>
                  <a:gd name="T6" fmla="*/ 2 w 10"/>
                  <a:gd name="T7" fmla="*/ 2 h 3"/>
                  <a:gd name="T8" fmla="*/ 4 w 10"/>
                  <a:gd name="T9" fmla="*/ 2 h 3"/>
                </a:gdLst>
                <a:ahLst/>
                <a:cxnLst>
                  <a:cxn ang="0">
                    <a:pos x="T0" y="T1"/>
                  </a:cxn>
                  <a:cxn ang="0">
                    <a:pos x="T2" y="T3"/>
                  </a:cxn>
                  <a:cxn ang="0">
                    <a:pos x="T4" y="T5"/>
                  </a:cxn>
                  <a:cxn ang="0">
                    <a:pos x="T6" y="T7"/>
                  </a:cxn>
                  <a:cxn ang="0">
                    <a:pos x="T8" y="T9"/>
                  </a:cxn>
                </a:cxnLst>
                <a:rect l="0" t="0" r="r" b="b"/>
                <a:pathLst>
                  <a:path w="10" h="3">
                    <a:moveTo>
                      <a:pt x="4" y="2"/>
                    </a:moveTo>
                    <a:cubicBezTo>
                      <a:pt x="6" y="2"/>
                      <a:pt x="9" y="1"/>
                      <a:pt x="10" y="3"/>
                    </a:cubicBezTo>
                    <a:cubicBezTo>
                      <a:pt x="8" y="3"/>
                      <a:pt x="6" y="3"/>
                      <a:pt x="4" y="3"/>
                    </a:cubicBezTo>
                    <a:cubicBezTo>
                      <a:pt x="4" y="2"/>
                      <a:pt x="3" y="2"/>
                      <a:pt x="2" y="2"/>
                    </a:cubicBezTo>
                    <a:cubicBezTo>
                      <a:pt x="0" y="0"/>
                      <a:pt x="3" y="0"/>
                      <a:pt x="4"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2" name="Freeform 99"/>
              <p:cNvSpPr/>
              <p:nvPr>
                <p:custDataLst>
                  <p:tags r:id="rId109"/>
                </p:custDataLst>
              </p:nvPr>
            </p:nvSpPr>
            <p:spPr bwMode="auto">
              <a:xfrm>
                <a:off x="4677259" y="3709745"/>
                <a:ext cx="125827" cy="125827"/>
              </a:xfrm>
              <a:custGeom>
                <a:avLst/>
                <a:gdLst>
                  <a:gd name="T0" fmla="*/ 1 w 46"/>
                  <a:gd name="T1" fmla="*/ 40 h 46"/>
                  <a:gd name="T2" fmla="*/ 4 w 46"/>
                  <a:gd name="T3" fmla="*/ 34 h 46"/>
                  <a:gd name="T4" fmla="*/ 7 w 46"/>
                  <a:gd name="T5" fmla="*/ 32 h 46"/>
                  <a:gd name="T6" fmla="*/ 7 w 46"/>
                  <a:gd name="T7" fmla="*/ 29 h 46"/>
                  <a:gd name="T8" fmla="*/ 10 w 46"/>
                  <a:gd name="T9" fmla="*/ 29 h 46"/>
                  <a:gd name="T10" fmla="*/ 11 w 46"/>
                  <a:gd name="T11" fmla="*/ 26 h 46"/>
                  <a:gd name="T12" fmla="*/ 17 w 46"/>
                  <a:gd name="T13" fmla="*/ 25 h 46"/>
                  <a:gd name="T14" fmla="*/ 20 w 46"/>
                  <a:gd name="T15" fmla="*/ 22 h 46"/>
                  <a:gd name="T16" fmla="*/ 23 w 46"/>
                  <a:gd name="T17" fmla="*/ 17 h 46"/>
                  <a:gd name="T18" fmla="*/ 26 w 46"/>
                  <a:gd name="T19" fmla="*/ 14 h 46"/>
                  <a:gd name="T20" fmla="*/ 30 w 46"/>
                  <a:gd name="T21" fmla="*/ 16 h 46"/>
                  <a:gd name="T22" fmla="*/ 29 w 46"/>
                  <a:gd name="T23" fmla="*/ 10 h 46"/>
                  <a:gd name="T24" fmla="*/ 35 w 46"/>
                  <a:gd name="T25" fmla="*/ 2 h 46"/>
                  <a:gd name="T26" fmla="*/ 39 w 46"/>
                  <a:gd name="T27" fmla="*/ 0 h 46"/>
                  <a:gd name="T28" fmla="*/ 44 w 46"/>
                  <a:gd name="T29" fmla="*/ 2 h 46"/>
                  <a:gd name="T30" fmla="*/ 45 w 46"/>
                  <a:gd name="T31" fmla="*/ 10 h 46"/>
                  <a:gd name="T32" fmla="*/ 44 w 46"/>
                  <a:gd name="T33" fmla="*/ 14 h 46"/>
                  <a:gd name="T34" fmla="*/ 41 w 46"/>
                  <a:gd name="T35" fmla="*/ 14 h 46"/>
                  <a:gd name="T36" fmla="*/ 39 w 46"/>
                  <a:gd name="T37" fmla="*/ 22 h 46"/>
                  <a:gd name="T38" fmla="*/ 33 w 46"/>
                  <a:gd name="T39" fmla="*/ 23 h 46"/>
                  <a:gd name="T40" fmla="*/ 29 w 46"/>
                  <a:gd name="T41" fmla="*/ 34 h 46"/>
                  <a:gd name="T42" fmla="*/ 26 w 46"/>
                  <a:gd name="T43" fmla="*/ 40 h 46"/>
                  <a:gd name="T44" fmla="*/ 23 w 46"/>
                  <a:gd name="T45" fmla="*/ 42 h 46"/>
                  <a:gd name="T46" fmla="*/ 11 w 46"/>
                  <a:gd name="T47" fmla="*/ 38 h 46"/>
                  <a:gd name="T48" fmla="*/ 5 w 46"/>
                  <a:gd name="T49" fmla="*/ 40 h 46"/>
                  <a:gd name="T50" fmla="*/ 4 w 46"/>
                  <a:gd name="T51" fmla="*/ 37 h 46"/>
                  <a:gd name="T52" fmla="*/ 1 w 46"/>
                  <a:gd name="T53"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6">
                    <a:moveTo>
                      <a:pt x="1" y="40"/>
                    </a:moveTo>
                    <a:cubicBezTo>
                      <a:pt x="0" y="38"/>
                      <a:pt x="2" y="35"/>
                      <a:pt x="4" y="34"/>
                    </a:cubicBezTo>
                    <a:cubicBezTo>
                      <a:pt x="4" y="33"/>
                      <a:pt x="7" y="33"/>
                      <a:pt x="7" y="32"/>
                    </a:cubicBezTo>
                    <a:cubicBezTo>
                      <a:pt x="7" y="32"/>
                      <a:pt x="6" y="30"/>
                      <a:pt x="7" y="29"/>
                    </a:cubicBezTo>
                    <a:cubicBezTo>
                      <a:pt x="7" y="29"/>
                      <a:pt x="9" y="30"/>
                      <a:pt x="10" y="29"/>
                    </a:cubicBezTo>
                    <a:cubicBezTo>
                      <a:pt x="10" y="29"/>
                      <a:pt x="11" y="26"/>
                      <a:pt x="11" y="26"/>
                    </a:cubicBezTo>
                    <a:cubicBezTo>
                      <a:pt x="13" y="25"/>
                      <a:pt x="16" y="27"/>
                      <a:pt x="17" y="25"/>
                    </a:cubicBezTo>
                    <a:cubicBezTo>
                      <a:pt x="18" y="22"/>
                      <a:pt x="17" y="22"/>
                      <a:pt x="20" y="22"/>
                    </a:cubicBezTo>
                    <a:cubicBezTo>
                      <a:pt x="23" y="21"/>
                      <a:pt x="22" y="19"/>
                      <a:pt x="23" y="17"/>
                    </a:cubicBezTo>
                    <a:cubicBezTo>
                      <a:pt x="23" y="17"/>
                      <a:pt x="28" y="21"/>
                      <a:pt x="26" y="14"/>
                    </a:cubicBezTo>
                    <a:cubicBezTo>
                      <a:pt x="28" y="14"/>
                      <a:pt x="29" y="16"/>
                      <a:pt x="30" y="16"/>
                    </a:cubicBezTo>
                    <a:cubicBezTo>
                      <a:pt x="31" y="13"/>
                      <a:pt x="29" y="13"/>
                      <a:pt x="29" y="10"/>
                    </a:cubicBezTo>
                    <a:cubicBezTo>
                      <a:pt x="34" y="11"/>
                      <a:pt x="33" y="5"/>
                      <a:pt x="35" y="2"/>
                    </a:cubicBezTo>
                    <a:cubicBezTo>
                      <a:pt x="36" y="1"/>
                      <a:pt x="40" y="2"/>
                      <a:pt x="39" y="0"/>
                    </a:cubicBezTo>
                    <a:cubicBezTo>
                      <a:pt x="41" y="0"/>
                      <a:pt x="41" y="3"/>
                      <a:pt x="44" y="2"/>
                    </a:cubicBezTo>
                    <a:cubicBezTo>
                      <a:pt x="43" y="7"/>
                      <a:pt x="46" y="6"/>
                      <a:pt x="45" y="10"/>
                    </a:cubicBezTo>
                    <a:cubicBezTo>
                      <a:pt x="43" y="10"/>
                      <a:pt x="45" y="13"/>
                      <a:pt x="44" y="14"/>
                    </a:cubicBezTo>
                    <a:cubicBezTo>
                      <a:pt x="43" y="15"/>
                      <a:pt x="41" y="14"/>
                      <a:pt x="41" y="14"/>
                    </a:cubicBezTo>
                    <a:cubicBezTo>
                      <a:pt x="40" y="15"/>
                      <a:pt x="40" y="19"/>
                      <a:pt x="39" y="22"/>
                    </a:cubicBezTo>
                    <a:cubicBezTo>
                      <a:pt x="36" y="24"/>
                      <a:pt x="36" y="21"/>
                      <a:pt x="33" y="23"/>
                    </a:cubicBezTo>
                    <a:cubicBezTo>
                      <a:pt x="29" y="25"/>
                      <a:pt x="30" y="30"/>
                      <a:pt x="29" y="34"/>
                    </a:cubicBezTo>
                    <a:cubicBezTo>
                      <a:pt x="28" y="35"/>
                      <a:pt x="24" y="35"/>
                      <a:pt x="26" y="40"/>
                    </a:cubicBezTo>
                    <a:cubicBezTo>
                      <a:pt x="23" y="39"/>
                      <a:pt x="23" y="41"/>
                      <a:pt x="23" y="42"/>
                    </a:cubicBezTo>
                    <a:cubicBezTo>
                      <a:pt x="19" y="39"/>
                      <a:pt x="12" y="46"/>
                      <a:pt x="11" y="38"/>
                    </a:cubicBezTo>
                    <a:cubicBezTo>
                      <a:pt x="10" y="39"/>
                      <a:pt x="7" y="41"/>
                      <a:pt x="5" y="40"/>
                    </a:cubicBezTo>
                    <a:cubicBezTo>
                      <a:pt x="5" y="39"/>
                      <a:pt x="4" y="37"/>
                      <a:pt x="4" y="37"/>
                    </a:cubicBezTo>
                    <a:cubicBezTo>
                      <a:pt x="0" y="37"/>
                      <a:pt x="7" y="42"/>
                      <a:pt x="1" y="4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3" name="Freeform 100"/>
              <p:cNvSpPr/>
              <p:nvPr>
                <p:custDataLst>
                  <p:tags r:id="rId110"/>
                </p:custDataLst>
              </p:nvPr>
            </p:nvSpPr>
            <p:spPr bwMode="auto">
              <a:xfrm>
                <a:off x="6380194" y="1219764"/>
                <a:ext cx="180082" cy="130444"/>
              </a:xfrm>
              <a:custGeom>
                <a:avLst/>
                <a:gdLst>
                  <a:gd name="T0" fmla="*/ 18 w 66"/>
                  <a:gd name="T1" fmla="*/ 0 h 48"/>
                  <a:gd name="T2" fmla="*/ 26 w 66"/>
                  <a:gd name="T3" fmla="*/ 6 h 48"/>
                  <a:gd name="T4" fmla="*/ 30 w 66"/>
                  <a:gd name="T5" fmla="*/ 7 h 48"/>
                  <a:gd name="T6" fmla="*/ 33 w 66"/>
                  <a:gd name="T7" fmla="*/ 7 h 48"/>
                  <a:gd name="T8" fmla="*/ 35 w 66"/>
                  <a:gd name="T9" fmla="*/ 8 h 48"/>
                  <a:gd name="T10" fmla="*/ 39 w 66"/>
                  <a:gd name="T11" fmla="*/ 11 h 48"/>
                  <a:gd name="T12" fmla="*/ 43 w 66"/>
                  <a:gd name="T13" fmla="*/ 11 h 48"/>
                  <a:gd name="T14" fmla="*/ 52 w 66"/>
                  <a:gd name="T15" fmla="*/ 14 h 48"/>
                  <a:gd name="T16" fmla="*/ 52 w 66"/>
                  <a:gd name="T17" fmla="*/ 19 h 48"/>
                  <a:gd name="T18" fmla="*/ 57 w 66"/>
                  <a:gd name="T19" fmla="*/ 19 h 48"/>
                  <a:gd name="T20" fmla="*/ 57 w 66"/>
                  <a:gd name="T21" fmla="*/ 22 h 48"/>
                  <a:gd name="T22" fmla="*/ 66 w 66"/>
                  <a:gd name="T23" fmla="*/ 28 h 48"/>
                  <a:gd name="T24" fmla="*/ 64 w 66"/>
                  <a:gd name="T25" fmla="*/ 32 h 48"/>
                  <a:gd name="T26" fmla="*/ 61 w 66"/>
                  <a:gd name="T27" fmla="*/ 31 h 48"/>
                  <a:gd name="T28" fmla="*/ 54 w 66"/>
                  <a:gd name="T29" fmla="*/ 35 h 48"/>
                  <a:gd name="T30" fmla="*/ 52 w 66"/>
                  <a:gd name="T31" fmla="*/ 38 h 48"/>
                  <a:gd name="T32" fmla="*/ 49 w 66"/>
                  <a:gd name="T33" fmla="*/ 41 h 48"/>
                  <a:gd name="T34" fmla="*/ 41 w 66"/>
                  <a:gd name="T35" fmla="*/ 41 h 48"/>
                  <a:gd name="T36" fmla="*/ 41 w 66"/>
                  <a:gd name="T37" fmla="*/ 43 h 48"/>
                  <a:gd name="T38" fmla="*/ 35 w 66"/>
                  <a:gd name="T39" fmla="*/ 44 h 48"/>
                  <a:gd name="T40" fmla="*/ 33 w 66"/>
                  <a:gd name="T41" fmla="*/ 41 h 48"/>
                  <a:gd name="T42" fmla="*/ 24 w 66"/>
                  <a:gd name="T43" fmla="*/ 41 h 48"/>
                  <a:gd name="T44" fmla="*/ 21 w 66"/>
                  <a:gd name="T45" fmla="*/ 38 h 48"/>
                  <a:gd name="T46" fmla="*/ 26 w 66"/>
                  <a:gd name="T47" fmla="*/ 35 h 48"/>
                  <a:gd name="T48" fmla="*/ 18 w 66"/>
                  <a:gd name="T49" fmla="*/ 34 h 48"/>
                  <a:gd name="T50" fmla="*/ 23 w 66"/>
                  <a:gd name="T51" fmla="*/ 31 h 48"/>
                  <a:gd name="T52" fmla="*/ 26 w 66"/>
                  <a:gd name="T53" fmla="*/ 28 h 48"/>
                  <a:gd name="T54" fmla="*/ 30 w 66"/>
                  <a:gd name="T55" fmla="*/ 29 h 48"/>
                  <a:gd name="T56" fmla="*/ 29 w 66"/>
                  <a:gd name="T57" fmla="*/ 25 h 48"/>
                  <a:gd name="T58" fmla="*/ 15 w 66"/>
                  <a:gd name="T59" fmla="*/ 28 h 48"/>
                  <a:gd name="T60" fmla="*/ 11 w 66"/>
                  <a:gd name="T61" fmla="*/ 26 h 48"/>
                  <a:gd name="T62" fmla="*/ 8 w 66"/>
                  <a:gd name="T63" fmla="*/ 23 h 48"/>
                  <a:gd name="T64" fmla="*/ 2 w 66"/>
                  <a:gd name="T65" fmla="*/ 20 h 48"/>
                  <a:gd name="T66" fmla="*/ 0 w 66"/>
                  <a:gd name="T67" fmla="*/ 16 h 48"/>
                  <a:gd name="T68" fmla="*/ 5 w 66"/>
                  <a:gd name="T69" fmla="*/ 13 h 48"/>
                  <a:gd name="T70" fmla="*/ 8 w 66"/>
                  <a:gd name="T71" fmla="*/ 10 h 48"/>
                  <a:gd name="T72" fmla="*/ 9 w 66"/>
                  <a:gd name="T73" fmla="*/ 6 h 48"/>
                  <a:gd name="T74" fmla="*/ 12 w 66"/>
                  <a:gd name="T75" fmla="*/ 6 h 48"/>
                  <a:gd name="T76" fmla="*/ 15 w 66"/>
                  <a:gd name="T77" fmla="*/ 3 h 48"/>
                  <a:gd name="T78" fmla="*/ 18 w 66"/>
                  <a:gd name="T7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6" h="48">
                    <a:moveTo>
                      <a:pt x="18" y="0"/>
                    </a:moveTo>
                    <a:cubicBezTo>
                      <a:pt x="21" y="2"/>
                      <a:pt x="25" y="2"/>
                      <a:pt x="26" y="6"/>
                    </a:cubicBezTo>
                    <a:cubicBezTo>
                      <a:pt x="28" y="4"/>
                      <a:pt x="29" y="7"/>
                      <a:pt x="30" y="7"/>
                    </a:cubicBezTo>
                    <a:cubicBezTo>
                      <a:pt x="31" y="7"/>
                      <a:pt x="33" y="7"/>
                      <a:pt x="33" y="7"/>
                    </a:cubicBezTo>
                    <a:cubicBezTo>
                      <a:pt x="33" y="7"/>
                      <a:pt x="34" y="9"/>
                      <a:pt x="35" y="8"/>
                    </a:cubicBezTo>
                    <a:cubicBezTo>
                      <a:pt x="37" y="6"/>
                      <a:pt x="36" y="10"/>
                      <a:pt x="39" y="11"/>
                    </a:cubicBezTo>
                    <a:cubicBezTo>
                      <a:pt x="40" y="12"/>
                      <a:pt x="42" y="11"/>
                      <a:pt x="43" y="11"/>
                    </a:cubicBezTo>
                    <a:cubicBezTo>
                      <a:pt x="44" y="12"/>
                      <a:pt x="47" y="17"/>
                      <a:pt x="52" y="14"/>
                    </a:cubicBezTo>
                    <a:cubicBezTo>
                      <a:pt x="52" y="16"/>
                      <a:pt x="52" y="17"/>
                      <a:pt x="52" y="19"/>
                    </a:cubicBezTo>
                    <a:cubicBezTo>
                      <a:pt x="53" y="19"/>
                      <a:pt x="56" y="18"/>
                      <a:pt x="57" y="19"/>
                    </a:cubicBezTo>
                    <a:cubicBezTo>
                      <a:pt x="57" y="19"/>
                      <a:pt x="56" y="21"/>
                      <a:pt x="57" y="22"/>
                    </a:cubicBezTo>
                    <a:cubicBezTo>
                      <a:pt x="59" y="24"/>
                      <a:pt x="62" y="25"/>
                      <a:pt x="66" y="28"/>
                    </a:cubicBezTo>
                    <a:cubicBezTo>
                      <a:pt x="66" y="29"/>
                      <a:pt x="65" y="32"/>
                      <a:pt x="64" y="32"/>
                    </a:cubicBezTo>
                    <a:cubicBezTo>
                      <a:pt x="63" y="33"/>
                      <a:pt x="61" y="31"/>
                      <a:pt x="61" y="31"/>
                    </a:cubicBezTo>
                    <a:cubicBezTo>
                      <a:pt x="59" y="32"/>
                      <a:pt x="57" y="34"/>
                      <a:pt x="54" y="35"/>
                    </a:cubicBezTo>
                    <a:cubicBezTo>
                      <a:pt x="52" y="35"/>
                      <a:pt x="53" y="37"/>
                      <a:pt x="52" y="38"/>
                    </a:cubicBezTo>
                    <a:cubicBezTo>
                      <a:pt x="50" y="38"/>
                      <a:pt x="50" y="39"/>
                      <a:pt x="49" y="41"/>
                    </a:cubicBezTo>
                    <a:cubicBezTo>
                      <a:pt x="45" y="42"/>
                      <a:pt x="44" y="38"/>
                      <a:pt x="41" y="41"/>
                    </a:cubicBezTo>
                    <a:cubicBezTo>
                      <a:pt x="39" y="41"/>
                      <a:pt x="40" y="43"/>
                      <a:pt x="41" y="43"/>
                    </a:cubicBezTo>
                    <a:cubicBezTo>
                      <a:pt x="40" y="48"/>
                      <a:pt x="35" y="39"/>
                      <a:pt x="35" y="44"/>
                    </a:cubicBezTo>
                    <a:cubicBezTo>
                      <a:pt x="33" y="44"/>
                      <a:pt x="33" y="42"/>
                      <a:pt x="33" y="41"/>
                    </a:cubicBezTo>
                    <a:cubicBezTo>
                      <a:pt x="30" y="44"/>
                      <a:pt x="29" y="40"/>
                      <a:pt x="24" y="41"/>
                    </a:cubicBezTo>
                    <a:cubicBezTo>
                      <a:pt x="25" y="39"/>
                      <a:pt x="23" y="38"/>
                      <a:pt x="21" y="38"/>
                    </a:cubicBezTo>
                    <a:cubicBezTo>
                      <a:pt x="22" y="36"/>
                      <a:pt x="26" y="38"/>
                      <a:pt x="26" y="35"/>
                    </a:cubicBezTo>
                    <a:cubicBezTo>
                      <a:pt x="26" y="32"/>
                      <a:pt x="20" y="34"/>
                      <a:pt x="18" y="34"/>
                    </a:cubicBezTo>
                    <a:cubicBezTo>
                      <a:pt x="17" y="30"/>
                      <a:pt x="21" y="32"/>
                      <a:pt x="23" y="31"/>
                    </a:cubicBezTo>
                    <a:cubicBezTo>
                      <a:pt x="23" y="31"/>
                      <a:pt x="26" y="28"/>
                      <a:pt x="26" y="28"/>
                    </a:cubicBezTo>
                    <a:cubicBezTo>
                      <a:pt x="27" y="28"/>
                      <a:pt x="28" y="30"/>
                      <a:pt x="30" y="29"/>
                    </a:cubicBezTo>
                    <a:cubicBezTo>
                      <a:pt x="31" y="27"/>
                      <a:pt x="29" y="27"/>
                      <a:pt x="29" y="25"/>
                    </a:cubicBezTo>
                    <a:cubicBezTo>
                      <a:pt x="27" y="26"/>
                      <a:pt x="18" y="25"/>
                      <a:pt x="15" y="28"/>
                    </a:cubicBezTo>
                    <a:cubicBezTo>
                      <a:pt x="13" y="30"/>
                      <a:pt x="15" y="27"/>
                      <a:pt x="11" y="26"/>
                    </a:cubicBezTo>
                    <a:cubicBezTo>
                      <a:pt x="6" y="25"/>
                      <a:pt x="3" y="27"/>
                      <a:pt x="8" y="23"/>
                    </a:cubicBezTo>
                    <a:cubicBezTo>
                      <a:pt x="8" y="21"/>
                      <a:pt x="3" y="22"/>
                      <a:pt x="2" y="20"/>
                    </a:cubicBezTo>
                    <a:cubicBezTo>
                      <a:pt x="4" y="17"/>
                      <a:pt x="7" y="13"/>
                      <a:pt x="0" y="16"/>
                    </a:cubicBezTo>
                    <a:cubicBezTo>
                      <a:pt x="1" y="14"/>
                      <a:pt x="2" y="13"/>
                      <a:pt x="5" y="13"/>
                    </a:cubicBezTo>
                    <a:cubicBezTo>
                      <a:pt x="7" y="13"/>
                      <a:pt x="6" y="10"/>
                      <a:pt x="8" y="10"/>
                    </a:cubicBezTo>
                    <a:cubicBezTo>
                      <a:pt x="10" y="10"/>
                      <a:pt x="8" y="7"/>
                      <a:pt x="9" y="6"/>
                    </a:cubicBezTo>
                    <a:cubicBezTo>
                      <a:pt x="10" y="5"/>
                      <a:pt x="12" y="6"/>
                      <a:pt x="12" y="6"/>
                    </a:cubicBezTo>
                    <a:cubicBezTo>
                      <a:pt x="14" y="5"/>
                      <a:pt x="13" y="3"/>
                      <a:pt x="15" y="3"/>
                    </a:cubicBezTo>
                    <a:cubicBezTo>
                      <a:pt x="16" y="1"/>
                      <a:pt x="18" y="2"/>
                      <a:pt x="1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4" name="Freeform 101"/>
              <p:cNvSpPr/>
              <p:nvPr>
                <p:custDataLst>
                  <p:tags r:id="rId111"/>
                </p:custDataLst>
              </p:nvPr>
            </p:nvSpPr>
            <p:spPr bwMode="auto">
              <a:xfrm>
                <a:off x="2116860" y="1265939"/>
                <a:ext cx="234338" cy="120055"/>
              </a:xfrm>
              <a:custGeom>
                <a:avLst/>
                <a:gdLst>
                  <a:gd name="T0" fmla="*/ 30 w 86"/>
                  <a:gd name="T1" fmla="*/ 30 h 44"/>
                  <a:gd name="T2" fmla="*/ 27 w 86"/>
                  <a:gd name="T3" fmla="*/ 32 h 44"/>
                  <a:gd name="T4" fmla="*/ 19 w 86"/>
                  <a:gd name="T5" fmla="*/ 30 h 44"/>
                  <a:gd name="T6" fmla="*/ 24 w 86"/>
                  <a:gd name="T7" fmla="*/ 27 h 44"/>
                  <a:gd name="T8" fmla="*/ 33 w 86"/>
                  <a:gd name="T9" fmla="*/ 21 h 44"/>
                  <a:gd name="T10" fmla="*/ 30 w 86"/>
                  <a:gd name="T11" fmla="*/ 17 h 44"/>
                  <a:gd name="T12" fmla="*/ 22 w 86"/>
                  <a:gd name="T13" fmla="*/ 17 h 44"/>
                  <a:gd name="T14" fmla="*/ 15 w 86"/>
                  <a:gd name="T15" fmla="*/ 23 h 44"/>
                  <a:gd name="T16" fmla="*/ 5 w 86"/>
                  <a:gd name="T17" fmla="*/ 21 h 44"/>
                  <a:gd name="T18" fmla="*/ 6 w 86"/>
                  <a:gd name="T19" fmla="*/ 11 h 44"/>
                  <a:gd name="T20" fmla="*/ 3 w 86"/>
                  <a:gd name="T21" fmla="*/ 12 h 44"/>
                  <a:gd name="T22" fmla="*/ 2 w 86"/>
                  <a:gd name="T23" fmla="*/ 5 h 44"/>
                  <a:gd name="T24" fmla="*/ 5 w 86"/>
                  <a:gd name="T25" fmla="*/ 6 h 44"/>
                  <a:gd name="T26" fmla="*/ 14 w 86"/>
                  <a:gd name="T27" fmla="*/ 3 h 44"/>
                  <a:gd name="T28" fmla="*/ 15 w 86"/>
                  <a:gd name="T29" fmla="*/ 8 h 44"/>
                  <a:gd name="T30" fmla="*/ 27 w 86"/>
                  <a:gd name="T31" fmla="*/ 9 h 44"/>
                  <a:gd name="T32" fmla="*/ 31 w 86"/>
                  <a:gd name="T33" fmla="*/ 3 h 44"/>
                  <a:gd name="T34" fmla="*/ 46 w 86"/>
                  <a:gd name="T35" fmla="*/ 5 h 44"/>
                  <a:gd name="T36" fmla="*/ 48 w 86"/>
                  <a:gd name="T37" fmla="*/ 5 h 44"/>
                  <a:gd name="T38" fmla="*/ 54 w 86"/>
                  <a:gd name="T39" fmla="*/ 9 h 44"/>
                  <a:gd name="T40" fmla="*/ 52 w 86"/>
                  <a:gd name="T41" fmla="*/ 12 h 44"/>
                  <a:gd name="T42" fmla="*/ 59 w 86"/>
                  <a:gd name="T43" fmla="*/ 11 h 44"/>
                  <a:gd name="T44" fmla="*/ 68 w 86"/>
                  <a:gd name="T45" fmla="*/ 14 h 44"/>
                  <a:gd name="T46" fmla="*/ 70 w 86"/>
                  <a:gd name="T47" fmla="*/ 17 h 44"/>
                  <a:gd name="T48" fmla="*/ 71 w 86"/>
                  <a:gd name="T49" fmla="*/ 18 h 44"/>
                  <a:gd name="T50" fmla="*/ 73 w 86"/>
                  <a:gd name="T51" fmla="*/ 21 h 44"/>
                  <a:gd name="T52" fmla="*/ 76 w 86"/>
                  <a:gd name="T53" fmla="*/ 21 h 44"/>
                  <a:gd name="T54" fmla="*/ 76 w 86"/>
                  <a:gd name="T55" fmla="*/ 24 h 44"/>
                  <a:gd name="T56" fmla="*/ 79 w 86"/>
                  <a:gd name="T57" fmla="*/ 24 h 44"/>
                  <a:gd name="T58" fmla="*/ 80 w 86"/>
                  <a:gd name="T59" fmla="*/ 29 h 44"/>
                  <a:gd name="T60" fmla="*/ 85 w 86"/>
                  <a:gd name="T61" fmla="*/ 29 h 44"/>
                  <a:gd name="T62" fmla="*/ 80 w 86"/>
                  <a:gd name="T63" fmla="*/ 32 h 44"/>
                  <a:gd name="T64" fmla="*/ 80 w 86"/>
                  <a:gd name="T65" fmla="*/ 33 h 44"/>
                  <a:gd name="T66" fmla="*/ 65 w 86"/>
                  <a:gd name="T67" fmla="*/ 33 h 44"/>
                  <a:gd name="T68" fmla="*/ 65 w 86"/>
                  <a:gd name="T69" fmla="*/ 24 h 44"/>
                  <a:gd name="T70" fmla="*/ 51 w 86"/>
                  <a:gd name="T71" fmla="*/ 23 h 44"/>
                  <a:gd name="T72" fmla="*/ 49 w 86"/>
                  <a:gd name="T73" fmla="*/ 27 h 44"/>
                  <a:gd name="T74" fmla="*/ 46 w 86"/>
                  <a:gd name="T75" fmla="*/ 27 h 44"/>
                  <a:gd name="T76" fmla="*/ 43 w 86"/>
                  <a:gd name="T77" fmla="*/ 30 h 44"/>
                  <a:gd name="T78" fmla="*/ 45 w 86"/>
                  <a:gd name="T79" fmla="*/ 32 h 44"/>
                  <a:gd name="T80" fmla="*/ 40 w 86"/>
                  <a:gd name="T81" fmla="*/ 33 h 44"/>
                  <a:gd name="T82" fmla="*/ 40 w 86"/>
                  <a:gd name="T83" fmla="*/ 42 h 44"/>
                  <a:gd name="T84" fmla="*/ 21 w 86"/>
                  <a:gd name="T85" fmla="*/ 36 h 44"/>
                  <a:gd name="T86" fmla="*/ 25 w 86"/>
                  <a:gd name="T87" fmla="*/ 33 h 44"/>
                  <a:gd name="T88" fmla="*/ 31 w 86"/>
                  <a:gd name="T89" fmla="*/ 33 h 44"/>
                  <a:gd name="T90" fmla="*/ 30 w 86"/>
                  <a:gd name="T91" fmla="*/ 3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 h="44">
                    <a:moveTo>
                      <a:pt x="30" y="30"/>
                    </a:moveTo>
                    <a:cubicBezTo>
                      <a:pt x="29" y="27"/>
                      <a:pt x="27" y="31"/>
                      <a:pt x="27" y="32"/>
                    </a:cubicBezTo>
                    <a:cubicBezTo>
                      <a:pt x="25" y="32"/>
                      <a:pt x="23" y="28"/>
                      <a:pt x="19" y="30"/>
                    </a:cubicBezTo>
                    <a:cubicBezTo>
                      <a:pt x="20" y="27"/>
                      <a:pt x="22" y="28"/>
                      <a:pt x="24" y="27"/>
                    </a:cubicBezTo>
                    <a:cubicBezTo>
                      <a:pt x="27" y="25"/>
                      <a:pt x="29" y="21"/>
                      <a:pt x="33" y="21"/>
                    </a:cubicBezTo>
                    <a:cubicBezTo>
                      <a:pt x="32" y="20"/>
                      <a:pt x="29" y="20"/>
                      <a:pt x="30" y="17"/>
                    </a:cubicBezTo>
                    <a:cubicBezTo>
                      <a:pt x="27" y="16"/>
                      <a:pt x="24" y="21"/>
                      <a:pt x="22" y="17"/>
                    </a:cubicBezTo>
                    <a:cubicBezTo>
                      <a:pt x="20" y="19"/>
                      <a:pt x="18" y="21"/>
                      <a:pt x="15" y="23"/>
                    </a:cubicBezTo>
                    <a:cubicBezTo>
                      <a:pt x="10" y="23"/>
                      <a:pt x="10" y="20"/>
                      <a:pt x="5" y="21"/>
                    </a:cubicBezTo>
                    <a:cubicBezTo>
                      <a:pt x="8" y="18"/>
                      <a:pt x="8" y="15"/>
                      <a:pt x="6" y="11"/>
                    </a:cubicBezTo>
                    <a:cubicBezTo>
                      <a:pt x="4" y="11"/>
                      <a:pt x="3" y="11"/>
                      <a:pt x="3" y="12"/>
                    </a:cubicBezTo>
                    <a:cubicBezTo>
                      <a:pt x="0" y="12"/>
                      <a:pt x="2" y="7"/>
                      <a:pt x="2" y="5"/>
                    </a:cubicBezTo>
                    <a:cubicBezTo>
                      <a:pt x="3" y="5"/>
                      <a:pt x="4" y="5"/>
                      <a:pt x="5" y="6"/>
                    </a:cubicBezTo>
                    <a:cubicBezTo>
                      <a:pt x="6" y="3"/>
                      <a:pt x="13" y="7"/>
                      <a:pt x="14" y="3"/>
                    </a:cubicBezTo>
                    <a:cubicBezTo>
                      <a:pt x="15" y="4"/>
                      <a:pt x="15" y="6"/>
                      <a:pt x="15" y="8"/>
                    </a:cubicBezTo>
                    <a:cubicBezTo>
                      <a:pt x="21" y="9"/>
                      <a:pt x="26" y="0"/>
                      <a:pt x="27" y="9"/>
                    </a:cubicBezTo>
                    <a:cubicBezTo>
                      <a:pt x="31" y="10"/>
                      <a:pt x="32" y="7"/>
                      <a:pt x="31" y="3"/>
                    </a:cubicBezTo>
                    <a:cubicBezTo>
                      <a:pt x="35" y="5"/>
                      <a:pt x="40" y="4"/>
                      <a:pt x="46" y="5"/>
                    </a:cubicBezTo>
                    <a:cubicBezTo>
                      <a:pt x="47" y="5"/>
                      <a:pt x="47" y="7"/>
                      <a:pt x="48" y="5"/>
                    </a:cubicBezTo>
                    <a:cubicBezTo>
                      <a:pt x="50" y="5"/>
                      <a:pt x="48" y="12"/>
                      <a:pt x="54" y="9"/>
                    </a:cubicBezTo>
                    <a:cubicBezTo>
                      <a:pt x="53" y="10"/>
                      <a:pt x="52" y="11"/>
                      <a:pt x="52" y="12"/>
                    </a:cubicBezTo>
                    <a:cubicBezTo>
                      <a:pt x="54" y="11"/>
                      <a:pt x="60" y="14"/>
                      <a:pt x="59" y="11"/>
                    </a:cubicBezTo>
                    <a:cubicBezTo>
                      <a:pt x="61" y="12"/>
                      <a:pt x="62" y="15"/>
                      <a:pt x="68" y="14"/>
                    </a:cubicBezTo>
                    <a:cubicBezTo>
                      <a:pt x="66" y="16"/>
                      <a:pt x="68" y="16"/>
                      <a:pt x="70" y="17"/>
                    </a:cubicBezTo>
                    <a:cubicBezTo>
                      <a:pt x="71" y="17"/>
                      <a:pt x="70" y="18"/>
                      <a:pt x="71" y="18"/>
                    </a:cubicBezTo>
                    <a:cubicBezTo>
                      <a:pt x="73" y="18"/>
                      <a:pt x="72" y="20"/>
                      <a:pt x="73" y="21"/>
                    </a:cubicBezTo>
                    <a:cubicBezTo>
                      <a:pt x="73" y="22"/>
                      <a:pt x="75" y="21"/>
                      <a:pt x="76" y="21"/>
                    </a:cubicBezTo>
                    <a:cubicBezTo>
                      <a:pt x="76" y="22"/>
                      <a:pt x="75" y="24"/>
                      <a:pt x="76" y="24"/>
                    </a:cubicBezTo>
                    <a:cubicBezTo>
                      <a:pt x="76" y="25"/>
                      <a:pt x="78" y="24"/>
                      <a:pt x="79" y="24"/>
                    </a:cubicBezTo>
                    <a:cubicBezTo>
                      <a:pt x="80" y="25"/>
                      <a:pt x="79" y="27"/>
                      <a:pt x="80" y="29"/>
                    </a:cubicBezTo>
                    <a:cubicBezTo>
                      <a:pt x="83" y="29"/>
                      <a:pt x="84" y="26"/>
                      <a:pt x="85" y="29"/>
                    </a:cubicBezTo>
                    <a:cubicBezTo>
                      <a:pt x="86" y="33"/>
                      <a:pt x="81" y="30"/>
                      <a:pt x="80" y="32"/>
                    </a:cubicBezTo>
                    <a:cubicBezTo>
                      <a:pt x="80" y="32"/>
                      <a:pt x="80" y="33"/>
                      <a:pt x="80" y="33"/>
                    </a:cubicBezTo>
                    <a:cubicBezTo>
                      <a:pt x="76" y="34"/>
                      <a:pt x="70" y="32"/>
                      <a:pt x="65" y="33"/>
                    </a:cubicBezTo>
                    <a:cubicBezTo>
                      <a:pt x="64" y="28"/>
                      <a:pt x="65" y="30"/>
                      <a:pt x="65" y="24"/>
                    </a:cubicBezTo>
                    <a:cubicBezTo>
                      <a:pt x="64" y="20"/>
                      <a:pt x="54" y="20"/>
                      <a:pt x="51" y="23"/>
                    </a:cubicBezTo>
                    <a:cubicBezTo>
                      <a:pt x="48" y="23"/>
                      <a:pt x="50" y="26"/>
                      <a:pt x="49" y="27"/>
                    </a:cubicBezTo>
                    <a:cubicBezTo>
                      <a:pt x="49" y="28"/>
                      <a:pt x="46" y="27"/>
                      <a:pt x="46" y="27"/>
                    </a:cubicBezTo>
                    <a:cubicBezTo>
                      <a:pt x="45" y="28"/>
                      <a:pt x="46" y="31"/>
                      <a:pt x="43" y="30"/>
                    </a:cubicBezTo>
                    <a:cubicBezTo>
                      <a:pt x="43" y="31"/>
                      <a:pt x="44" y="31"/>
                      <a:pt x="45" y="32"/>
                    </a:cubicBezTo>
                    <a:cubicBezTo>
                      <a:pt x="44" y="33"/>
                      <a:pt x="42" y="33"/>
                      <a:pt x="40" y="33"/>
                    </a:cubicBezTo>
                    <a:cubicBezTo>
                      <a:pt x="39" y="38"/>
                      <a:pt x="40" y="36"/>
                      <a:pt x="40" y="42"/>
                    </a:cubicBezTo>
                    <a:cubicBezTo>
                      <a:pt x="35" y="43"/>
                      <a:pt x="22" y="44"/>
                      <a:pt x="21" y="36"/>
                    </a:cubicBezTo>
                    <a:cubicBezTo>
                      <a:pt x="23" y="36"/>
                      <a:pt x="25" y="35"/>
                      <a:pt x="25" y="33"/>
                    </a:cubicBezTo>
                    <a:cubicBezTo>
                      <a:pt x="29" y="33"/>
                      <a:pt x="28" y="35"/>
                      <a:pt x="31" y="33"/>
                    </a:cubicBezTo>
                    <a:cubicBezTo>
                      <a:pt x="30" y="32"/>
                      <a:pt x="27" y="31"/>
                      <a:pt x="30" y="3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5" name="Freeform 102"/>
              <p:cNvSpPr/>
              <p:nvPr>
                <p:custDataLst>
                  <p:tags r:id="rId112"/>
                </p:custDataLst>
              </p:nvPr>
            </p:nvSpPr>
            <p:spPr bwMode="auto">
              <a:xfrm>
                <a:off x="5949612" y="1358289"/>
                <a:ext cx="111975" cy="60027"/>
              </a:xfrm>
              <a:custGeom>
                <a:avLst/>
                <a:gdLst>
                  <a:gd name="T0" fmla="*/ 40 w 41"/>
                  <a:gd name="T1" fmla="*/ 3 h 22"/>
                  <a:gd name="T2" fmla="*/ 40 w 41"/>
                  <a:gd name="T3" fmla="*/ 8 h 22"/>
                  <a:gd name="T4" fmla="*/ 37 w 41"/>
                  <a:gd name="T5" fmla="*/ 8 h 22"/>
                  <a:gd name="T6" fmla="*/ 37 w 41"/>
                  <a:gd name="T7" fmla="*/ 12 h 22"/>
                  <a:gd name="T8" fmla="*/ 33 w 41"/>
                  <a:gd name="T9" fmla="*/ 15 h 22"/>
                  <a:gd name="T10" fmla="*/ 28 w 41"/>
                  <a:gd name="T11" fmla="*/ 11 h 22"/>
                  <a:gd name="T12" fmla="*/ 24 w 41"/>
                  <a:gd name="T13" fmla="*/ 14 h 22"/>
                  <a:gd name="T14" fmla="*/ 18 w 41"/>
                  <a:gd name="T15" fmla="*/ 20 h 22"/>
                  <a:gd name="T16" fmla="*/ 1 w 41"/>
                  <a:gd name="T17" fmla="*/ 20 h 22"/>
                  <a:gd name="T18" fmla="*/ 0 w 41"/>
                  <a:gd name="T19" fmla="*/ 14 h 22"/>
                  <a:gd name="T20" fmla="*/ 6 w 41"/>
                  <a:gd name="T21" fmla="*/ 15 h 22"/>
                  <a:gd name="T22" fmla="*/ 12 w 41"/>
                  <a:gd name="T23" fmla="*/ 11 h 22"/>
                  <a:gd name="T24" fmla="*/ 15 w 41"/>
                  <a:gd name="T25" fmla="*/ 8 h 22"/>
                  <a:gd name="T26" fmla="*/ 19 w 41"/>
                  <a:gd name="T27" fmla="*/ 6 h 22"/>
                  <a:gd name="T28" fmla="*/ 21 w 41"/>
                  <a:gd name="T29" fmla="*/ 6 h 22"/>
                  <a:gd name="T30" fmla="*/ 24 w 41"/>
                  <a:gd name="T31" fmla="*/ 3 h 22"/>
                  <a:gd name="T32" fmla="*/ 30 w 41"/>
                  <a:gd name="T33" fmla="*/ 3 h 22"/>
                  <a:gd name="T34" fmla="*/ 40 w 41"/>
                  <a:gd name="T35"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22">
                    <a:moveTo>
                      <a:pt x="40" y="3"/>
                    </a:moveTo>
                    <a:cubicBezTo>
                      <a:pt x="39" y="4"/>
                      <a:pt x="41" y="7"/>
                      <a:pt x="40" y="8"/>
                    </a:cubicBezTo>
                    <a:cubicBezTo>
                      <a:pt x="39" y="8"/>
                      <a:pt x="37" y="7"/>
                      <a:pt x="37" y="8"/>
                    </a:cubicBezTo>
                    <a:cubicBezTo>
                      <a:pt x="37" y="8"/>
                      <a:pt x="39" y="12"/>
                      <a:pt x="37" y="12"/>
                    </a:cubicBezTo>
                    <a:cubicBezTo>
                      <a:pt x="35" y="13"/>
                      <a:pt x="33" y="10"/>
                      <a:pt x="33" y="15"/>
                    </a:cubicBezTo>
                    <a:cubicBezTo>
                      <a:pt x="30" y="15"/>
                      <a:pt x="32" y="10"/>
                      <a:pt x="28" y="11"/>
                    </a:cubicBezTo>
                    <a:cubicBezTo>
                      <a:pt x="25" y="10"/>
                      <a:pt x="26" y="14"/>
                      <a:pt x="24" y="14"/>
                    </a:cubicBezTo>
                    <a:cubicBezTo>
                      <a:pt x="22" y="16"/>
                      <a:pt x="17" y="16"/>
                      <a:pt x="18" y="20"/>
                    </a:cubicBezTo>
                    <a:cubicBezTo>
                      <a:pt x="11" y="22"/>
                      <a:pt x="8" y="20"/>
                      <a:pt x="1" y="20"/>
                    </a:cubicBezTo>
                    <a:cubicBezTo>
                      <a:pt x="2" y="17"/>
                      <a:pt x="0" y="17"/>
                      <a:pt x="0" y="14"/>
                    </a:cubicBezTo>
                    <a:cubicBezTo>
                      <a:pt x="1" y="15"/>
                      <a:pt x="3" y="15"/>
                      <a:pt x="6" y="15"/>
                    </a:cubicBezTo>
                    <a:cubicBezTo>
                      <a:pt x="9" y="15"/>
                      <a:pt x="9" y="11"/>
                      <a:pt x="12" y="11"/>
                    </a:cubicBezTo>
                    <a:cubicBezTo>
                      <a:pt x="12" y="11"/>
                      <a:pt x="14" y="7"/>
                      <a:pt x="15" y="8"/>
                    </a:cubicBezTo>
                    <a:cubicBezTo>
                      <a:pt x="18" y="11"/>
                      <a:pt x="15" y="7"/>
                      <a:pt x="19" y="6"/>
                    </a:cubicBezTo>
                    <a:cubicBezTo>
                      <a:pt x="20" y="6"/>
                      <a:pt x="20" y="7"/>
                      <a:pt x="21" y="6"/>
                    </a:cubicBezTo>
                    <a:cubicBezTo>
                      <a:pt x="21" y="6"/>
                      <a:pt x="23" y="3"/>
                      <a:pt x="24" y="3"/>
                    </a:cubicBezTo>
                    <a:cubicBezTo>
                      <a:pt x="25" y="3"/>
                      <a:pt x="28" y="4"/>
                      <a:pt x="30" y="3"/>
                    </a:cubicBezTo>
                    <a:cubicBezTo>
                      <a:pt x="31" y="3"/>
                      <a:pt x="36" y="0"/>
                      <a:pt x="40"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6" name="Freeform 103"/>
              <p:cNvSpPr/>
              <p:nvPr>
                <p:custDataLst>
                  <p:tags r:id="rId113"/>
                </p:custDataLst>
              </p:nvPr>
            </p:nvSpPr>
            <p:spPr bwMode="auto">
              <a:xfrm>
                <a:off x="6252058" y="1383685"/>
                <a:ext cx="115437" cy="56565"/>
              </a:xfrm>
              <a:custGeom>
                <a:avLst/>
                <a:gdLst>
                  <a:gd name="T0" fmla="*/ 37 w 42"/>
                  <a:gd name="T1" fmla="*/ 2 h 21"/>
                  <a:gd name="T2" fmla="*/ 42 w 42"/>
                  <a:gd name="T3" fmla="*/ 15 h 21"/>
                  <a:gd name="T4" fmla="*/ 39 w 42"/>
                  <a:gd name="T5" fmla="*/ 14 h 21"/>
                  <a:gd name="T6" fmla="*/ 39 w 42"/>
                  <a:gd name="T7" fmla="*/ 18 h 21"/>
                  <a:gd name="T8" fmla="*/ 33 w 42"/>
                  <a:gd name="T9" fmla="*/ 20 h 21"/>
                  <a:gd name="T10" fmla="*/ 31 w 42"/>
                  <a:gd name="T11" fmla="*/ 21 h 21"/>
                  <a:gd name="T12" fmla="*/ 27 w 42"/>
                  <a:gd name="T13" fmla="*/ 21 h 21"/>
                  <a:gd name="T14" fmla="*/ 27 w 42"/>
                  <a:gd name="T15" fmla="*/ 15 h 21"/>
                  <a:gd name="T16" fmla="*/ 12 w 42"/>
                  <a:gd name="T17" fmla="*/ 14 h 21"/>
                  <a:gd name="T18" fmla="*/ 0 w 42"/>
                  <a:gd name="T19" fmla="*/ 6 h 21"/>
                  <a:gd name="T20" fmla="*/ 2 w 42"/>
                  <a:gd name="T21" fmla="*/ 3 h 21"/>
                  <a:gd name="T22" fmla="*/ 5 w 42"/>
                  <a:gd name="T23" fmla="*/ 5 h 21"/>
                  <a:gd name="T24" fmla="*/ 12 w 42"/>
                  <a:gd name="T25" fmla="*/ 8 h 21"/>
                  <a:gd name="T26" fmla="*/ 15 w 42"/>
                  <a:gd name="T27" fmla="*/ 8 h 21"/>
                  <a:gd name="T28" fmla="*/ 16 w 42"/>
                  <a:gd name="T29" fmla="*/ 11 h 21"/>
                  <a:gd name="T30" fmla="*/ 18 w 42"/>
                  <a:gd name="T31" fmla="*/ 5 h 21"/>
                  <a:gd name="T32" fmla="*/ 21 w 42"/>
                  <a:gd name="T33" fmla="*/ 8 h 21"/>
                  <a:gd name="T34" fmla="*/ 37 w 42"/>
                  <a:gd name="T35"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21">
                    <a:moveTo>
                      <a:pt x="37" y="2"/>
                    </a:moveTo>
                    <a:cubicBezTo>
                      <a:pt x="35" y="10"/>
                      <a:pt x="41" y="10"/>
                      <a:pt x="42" y="15"/>
                    </a:cubicBezTo>
                    <a:cubicBezTo>
                      <a:pt x="41" y="15"/>
                      <a:pt x="39" y="13"/>
                      <a:pt x="39" y="14"/>
                    </a:cubicBezTo>
                    <a:cubicBezTo>
                      <a:pt x="38" y="14"/>
                      <a:pt x="39" y="18"/>
                      <a:pt x="39" y="18"/>
                    </a:cubicBezTo>
                    <a:cubicBezTo>
                      <a:pt x="37" y="19"/>
                      <a:pt x="35" y="19"/>
                      <a:pt x="33" y="20"/>
                    </a:cubicBezTo>
                    <a:cubicBezTo>
                      <a:pt x="32" y="20"/>
                      <a:pt x="33" y="21"/>
                      <a:pt x="31" y="21"/>
                    </a:cubicBezTo>
                    <a:cubicBezTo>
                      <a:pt x="30" y="21"/>
                      <a:pt x="28" y="21"/>
                      <a:pt x="27" y="21"/>
                    </a:cubicBezTo>
                    <a:cubicBezTo>
                      <a:pt x="25" y="19"/>
                      <a:pt x="25" y="17"/>
                      <a:pt x="27" y="15"/>
                    </a:cubicBezTo>
                    <a:cubicBezTo>
                      <a:pt x="22" y="18"/>
                      <a:pt x="18" y="14"/>
                      <a:pt x="12" y="14"/>
                    </a:cubicBezTo>
                    <a:cubicBezTo>
                      <a:pt x="11" y="9"/>
                      <a:pt x="4" y="9"/>
                      <a:pt x="0" y="6"/>
                    </a:cubicBezTo>
                    <a:cubicBezTo>
                      <a:pt x="1" y="6"/>
                      <a:pt x="1" y="3"/>
                      <a:pt x="2" y="3"/>
                    </a:cubicBezTo>
                    <a:cubicBezTo>
                      <a:pt x="4" y="3"/>
                      <a:pt x="4" y="5"/>
                      <a:pt x="5" y="5"/>
                    </a:cubicBezTo>
                    <a:cubicBezTo>
                      <a:pt x="7" y="5"/>
                      <a:pt x="11" y="6"/>
                      <a:pt x="12" y="8"/>
                    </a:cubicBezTo>
                    <a:cubicBezTo>
                      <a:pt x="12" y="8"/>
                      <a:pt x="14" y="7"/>
                      <a:pt x="15" y="8"/>
                    </a:cubicBezTo>
                    <a:cubicBezTo>
                      <a:pt x="16" y="8"/>
                      <a:pt x="14" y="11"/>
                      <a:pt x="16" y="11"/>
                    </a:cubicBezTo>
                    <a:cubicBezTo>
                      <a:pt x="21" y="9"/>
                      <a:pt x="14" y="7"/>
                      <a:pt x="18" y="5"/>
                    </a:cubicBezTo>
                    <a:cubicBezTo>
                      <a:pt x="20" y="3"/>
                      <a:pt x="21" y="8"/>
                      <a:pt x="21" y="8"/>
                    </a:cubicBezTo>
                    <a:cubicBezTo>
                      <a:pt x="26" y="8"/>
                      <a:pt x="28" y="0"/>
                      <a:pt x="37"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7" name="Freeform 104"/>
              <p:cNvSpPr/>
              <p:nvPr>
                <p:custDataLst>
                  <p:tags r:id="rId114"/>
                </p:custDataLst>
              </p:nvPr>
            </p:nvSpPr>
            <p:spPr bwMode="auto">
              <a:xfrm>
                <a:off x="6039653" y="1385994"/>
                <a:ext cx="199707" cy="76189"/>
              </a:xfrm>
              <a:custGeom>
                <a:avLst/>
                <a:gdLst>
                  <a:gd name="T0" fmla="*/ 32 w 73"/>
                  <a:gd name="T1" fmla="*/ 10 h 28"/>
                  <a:gd name="T2" fmla="*/ 47 w 73"/>
                  <a:gd name="T3" fmla="*/ 16 h 28"/>
                  <a:gd name="T4" fmla="*/ 47 w 73"/>
                  <a:gd name="T5" fmla="*/ 8 h 28"/>
                  <a:gd name="T6" fmla="*/ 43 w 73"/>
                  <a:gd name="T7" fmla="*/ 2 h 28"/>
                  <a:gd name="T8" fmla="*/ 53 w 73"/>
                  <a:gd name="T9" fmla="*/ 1 h 28"/>
                  <a:gd name="T10" fmla="*/ 56 w 73"/>
                  <a:gd name="T11" fmla="*/ 4 h 28"/>
                  <a:gd name="T12" fmla="*/ 56 w 73"/>
                  <a:gd name="T13" fmla="*/ 7 h 28"/>
                  <a:gd name="T14" fmla="*/ 62 w 73"/>
                  <a:gd name="T15" fmla="*/ 11 h 28"/>
                  <a:gd name="T16" fmla="*/ 66 w 73"/>
                  <a:gd name="T17" fmla="*/ 8 h 28"/>
                  <a:gd name="T18" fmla="*/ 71 w 73"/>
                  <a:gd name="T19" fmla="*/ 11 h 28"/>
                  <a:gd name="T20" fmla="*/ 72 w 73"/>
                  <a:gd name="T21" fmla="*/ 14 h 28"/>
                  <a:gd name="T22" fmla="*/ 71 w 73"/>
                  <a:gd name="T23" fmla="*/ 20 h 28"/>
                  <a:gd name="T24" fmla="*/ 62 w 73"/>
                  <a:gd name="T25" fmla="*/ 22 h 28"/>
                  <a:gd name="T26" fmla="*/ 56 w 73"/>
                  <a:gd name="T27" fmla="*/ 20 h 28"/>
                  <a:gd name="T28" fmla="*/ 43 w 73"/>
                  <a:gd name="T29" fmla="*/ 23 h 28"/>
                  <a:gd name="T30" fmla="*/ 40 w 73"/>
                  <a:gd name="T31" fmla="*/ 23 h 28"/>
                  <a:gd name="T32" fmla="*/ 35 w 73"/>
                  <a:gd name="T33" fmla="*/ 25 h 28"/>
                  <a:gd name="T34" fmla="*/ 20 w 73"/>
                  <a:gd name="T35" fmla="*/ 28 h 28"/>
                  <a:gd name="T36" fmla="*/ 34 w 73"/>
                  <a:gd name="T37" fmla="*/ 23 h 28"/>
                  <a:gd name="T38" fmla="*/ 26 w 73"/>
                  <a:gd name="T39" fmla="*/ 20 h 28"/>
                  <a:gd name="T40" fmla="*/ 20 w 73"/>
                  <a:gd name="T41" fmla="*/ 17 h 28"/>
                  <a:gd name="T42" fmla="*/ 14 w 73"/>
                  <a:gd name="T43" fmla="*/ 20 h 28"/>
                  <a:gd name="T44" fmla="*/ 10 w 73"/>
                  <a:gd name="T45" fmla="*/ 19 h 28"/>
                  <a:gd name="T46" fmla="*/ 0 w 73"/>
                  <a:gd name="T47" fmla="*/ 17 h 28"/>
                  <a:gd name="T48" fmla="*/ 2 w 73"/>
                  <a:gd name="T49" fmla="*/ 14 h 28"/>
                  <a:gd name="T50" fmla="*/ 4 w 73"/>
                  <a:gd name="T51" fmla="*/ 10 h 28"/>
                  <a:gd name="T52" fmla="*/ 10 w 73"/>
                  <a:gd name="T53" fmla="*/ 8 h 28"/>
                  <a:gd name="T54" fmla="*/ 8 w 73"/>
                  <a:gd name="T55" fmla="*/ 5 h 28"/>
                  <a:gd name="T56" fmla="*/ 11 w 73"/>
                  <a:gd name="T57" fmla="*/ 5 h 28"/>
                  <a:gd name="T58" fmla="*/ 16 w 73"/>
                  <a:gd name="T59" fmla="*/ 4 h 28"/>
                  <a:gd name="T60" fmla="*/ 23 w 73"/>
                  <a:gd name="T61" fmla="*/ 5 h 28"/>
                  <a:gd name="T62" fmla="*/ 25 w 73"/>
                  <a:gd name="T63" fmla="*/ 8 h 28"/>
                  <a:gd name="T64" fmla="*/ 28 w 73"/>
                  <a:gd name="T65" fmla="*/ 8 h 28"/>
                  <a:gd name="T66" fmla="*/ 28 w 73"/>
                  <a:gd name="T67" fmla="*/ 13 h 28"/>
                  <a:gd name="T68" fmla="*/ 32 w 73"/>
                  <a:gd name="T69"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3" h="28">
                    <a:moveTo>
                      <a:pt x="32" y="10"/>
                    </a:moveTo>
                    <a:cubicBezTo>
                      <a:pt x="30" y="15"/>
                      <a:pt x="44" y="12"/>
                      <a:pt x="47" y="16"/>
                    </a:cubicBezTo>
                    <a:cubicBezTo>
                      <a:pt x="50" y="9"/>
                      <a:pt x="37" y="9"/>
                      <a:pt x="47" y="8"/>
                    </a:cubicBezTo>
                    <a:cubicBezTo>
                      <a:pt x="49" y="3"/>
                      <a:pt x="40" y="8"/>
                      <a:pt x="43" y="2"/>
                    </a:cubicBezTo>
                    <a:cubicBezTo>
                      <a:pt x="47" y="3"/>
                      <a:pt x="48" y="0"/>
                      <a:pt x="53" y="1"/>
                    </a:cubicBezTo>
                    <a:cubicBezTo>
                      <a:pt x="52" y="4"/>
                      <a:pt x="55" y="3"/>
                      <a:pt x="56" y="4"/>
                    </a:cubicBezTo>
                    <a:cubicBezTo>
                      <a:pt x="56" y="4"/>
                      <a:pt x="55" y="6"/>
                      <a:pt x="56" y="7"/>
                    </a:cubicBezTo>
                    <a:cubicBezTo>
                      <a:pt x="57" y="8"/>
                      <a:pt x="60" y="9"/>
                      <a:pt x="62" y="11"/>
                    </a:cubicBezTo>
                    <a:cubicBezTo>
                      <a:pt x="63" y="10"/>
                      <a:pt x="63" y="8"/>
                      <a:pt x="66" y="8"/>
                    </a:cubicBezTo>
                    <a:cubicBezTo>
                      <a:pt x="68" y="8"/>
                      <a:pt x="70" y="10"/>
                      <a:pt x="71" y="11"/>
                    </a:cubicBezTo>
                    <a:cubicBezTo>
                      <a:pt x="71" y="11"/>
                      <a:pt x="73" y="14"/>
                      <a:pt x="72" y="14"/>
                    </a:cubicBezTo>
                    <a:cubicBezTo>
                      <a:pt x="70" y="16"/>
                      <a:pt x="72" y="15"/>
                      <a:pt x="71" y="20"/>
                    </a:cubicBezTo>
                    <a:cubicBezTo>
                      <a:pt x="68" y="17"/>
                      <a:pt x="65" y="21"/>
                      <a:pt x="62" y="22"/>
                    </a:cubicBezTo>
                    <a:cubicBezTo>
                      <a:pt x="59" y="22"/>
                      <a:pt x="59" y="20"/>
                      <a:pt x="56" y="20"/>
                    </a:cubicBezTo>
                    <a:cubicBezTo>
                      <a:pt x="52" y="20"/>
                      <a:pt x="46" y="22"/>
                      <a:pt x="43" y="23"/>
                    </a:cubicBezTo>
                    <a:cubicBezTo>
                      <a:pt x="42" y="23"/>
                      <a:pt x="40" y="23"/>
                      <a:pt x="40" y="23"/>
                    </a:cubicBezTo>
                    <a:cubicBezTo>
                      <a:pt x="38" y="25"/>
                      <a:pt x="38" y="24"/>
                      <a:pt x="35" y="25"/>
                    </a:cubicBezTo>
                    <a:cubicBezTo>
                      <a:pt x="33" y="25"/>
                      <a:pt x="26" y="27"/>
                      <a:pt x="20" y="28"/>
                    </a:cubicBezTo>
                    <a:cubicBezTo>
                      <a:pt x="21" y="22"/>
                      <a:pt x="28" y="23"/>
                      <a:pt x="34" y="23"/>
                    </a:cubicBezTo>
                    <a:cubicBezTo>
                      <a:pt x="34" y="17"/>
                      <a:pt x="29" y="21"/>
                      <a:pt x="26" y="20"/>
                    </a:cubicBezTo>
                    <a:cubicBezTo>
                      <a:pt x="23" y="19"/>
                      <a:pt x="23" y="19"/>
                      <a:pt x="20" y="17"/>
                    </a:cubicBezTo>
                    <a:cubicBezTo>
                      <a:pt x="17" y="16"/>
                      <a:pt x="17" y="20"/>
                      <a:pt x="14" y="20"/>
                    </a:cubicBezTo>
                    <a:cubicBezTo>
                      <a:pt x="12" y="20"/>
                      <a:pt x="12" y="19"/>
                      <a:pt x="10" y="19"/>
                    </a:cubicBezTo>
                    <a:cubicBezTo>
                      <a:pt x="6" y="18"/>
                      <a:pt x="2" y="20"/>
                      <a:pt x="0" y="17"/>
                    </a:cubicBezTo>
                    <a:cubicBezTo>
                      <a:pt x="0" y="15"/>
                      <a:pt x="2" y="15"/>
                      <a:pt x="2" y="14"/>
                    </a:cubicBezTo>
                    <a:cubicBezTo>
                      <a:pt x="3" y="14"/>
                      <a:pt x="3" y="10"/>
                      <a:pt x="4" y="10"/>
                    </a:cubicBezTo>
                    <a:cubicBezTo>
                      <a:pt x="6" y="8"/>
                      <a:pt x="8" y="10"/>
                      <a:pt x="10" y="8"/>
                    </a:cubicBezTo>
                    <a:cubicBezTo>
                      <a:pt x="11" y="7"/>
                      <a:pt x="5" y="6"/>
                      <a:pt x="8" y="5"/>
                    </a:cubicBezTo>
                    <a:cubicBezTo>
                      <a:pt x="9" y="5"/>
                      <a:pt x="10" y="5"/>
                      <a:pt x="11" y="5"/>
                    </a:cubicBezTo>
                    <a:cubicBezTo>
                      <a:pt x="13" y="5"/>
                      <a:pt x="14" y="4"/>
                      <a:pt x="16" y="4"/>
                    </a:cubicBezTo>
                    <a:cubicBezTo>
                      <a:pt x="17" y="4"/>
                      <a:pt x="22" y="5"/>
                      <a:pt x="23" y="5"/>
                    </a:cubicBezTo>
                    <a:cubicBezTo>
                      <a:pt x="24" y="6"/>
                      <a:pt x="23" y="7"/>
                      <a:pt x="25" y="8"/>
                    </a:cubicBezTo>
                    <a:cubicBezTo>
                      <a:pt x="25" y="9"/>
                      <a:pt x="27" y="8"/>
                      <a:pt x="28" y="8"/>
                    </a:cubicBezTo>
                    <a:cubicBezTo>
                      <a:pt x="29" y="10"/>
                      <a:pt x="25" y="13"/>
                      <a:pt x="28" y="13"/>
                    </a:cubicBezTo>
                    <a:cubicBezTo>
                      <a:pt x="29" y="13"/>
                      <a:pt x="29" y="8"/>
                      <a:pt x="32" y="1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8" name="Freeform 105"/>
              <p:cNvSpPr/>
              <p:nvPr>
                <p:custDataLst>
                  <p:tags r:id="rId115"/>
                </p:custDataLst>
              </p:nvPr>
            </p:nvSpPr>
            <p:spPr bwMode="auto">
              <a:xfrm>
                <a:off x="5901129" y="1462182"/>
                <a:ext cx="158149" cy="106202"/>
              </a:xfrm>
              <a:custGeom>
                <a:avLst/>
                <a:gdLst>
                  <a:gd name="T0" fmla="*/ 8 w 58"/>
                  <a:gd name="T1" fmla="*/ 1 h 39"/>
                  <a:gd name="T2" fmla="*/ 33 w 58"/>
                  <a:gd name="T3" fmla="*/ 2 h 39"/>
                  <a:gd name="T4" fmla="*/ 36 w 58"/>
                  <a:gd name="T5" fmla="*/ 2 h 39"/>
                  <a:gd name="T6" fmla="*/ 42 w 58"/>
                  <a:gd name="T7" fmla="*/ 4 h 39"/>
                  <a:gd name="T8" fmla="*/ 48 w 58"/>
                  <a:gd name="T9" fmla="*/ 4 h 39"/>
                  <a:gd name="T10" fmla="*/ 49 w 58"/>
                  <a:gd name="T11" fmla="*/ 5 h 39"/>
                  <a:gd name="T12" fmla="*/ 58 w 58"/>
                  <a:gd name="T13" fmla="*/ 11 h 39"/>
                  <a:gd name="T14" fmla="*/ 45 w 58"/>
                  <a:gd name="T15" fmla="*/ 14 h 39"/>
                  <a:gd name="T16" fmla="*/ 43 w 58"/>
                  <a:gd name="T17" fmla="*/ 17 h 39"/>
                  <a:gd name="T18" fmla="*/ 40 w 58"/>
                  <a:gd name="T19" fmla="*/ 16 h 39"/>
                  <a:gd name="T20" fmla="*/ 39 w 58"/>
                  <a:gd name="T21" fmla="*/ 17 h 39"/>
                  <a:gd name="T22" fmla="*/ 40 w 58"/>
                  <a:gd name="T23" fmla="*/ 19 h 39"/>
                  <a:gd name="T24" fmla="*/ 37 w 58"/>
                  <a:gd name="T25" fmla="*/ 20 h 39"/>
                  <a:gd name="T26" fmla="*/ 37 w 58"/>
                  <a:gd name="T27" fmla="*/ 23 h 39"/>
                  <a:gd name="T28" fmla="*/ 34 w 58"/>
                  <a:gd name="T29" fmla="*/ 23 h 39"/>
                  <a:gd name="T30" fmla="*/ 31 w 58"/>
                  <a:gd name="T31" fmla="*/ 26 h 39"/>
                  <a:gd name="T32" fmla="*/ 31 w 58"/>
                  <a:gd name="T33" fmla="*/ 32 h 39"/>
                  <a:gd name="T34" fmla="*/ 13 w 58"/>
                  <a:gd name="T35" fmla="*/ 37 h 39"/>
                  <a:gd name="T36" fmla="*/ 0 w 58"/>
                  <a:gd name="T37" fmla="*/ 28 h 39"/>
                  <a:gd name="T38" fmla="*/ 5 w 58"/>
                  <a:gd name="T39" fmla="*/ 25 h 39"/>
                  <a:gd name="T40" fmla="*/ 6 w 58"/>
                  <a:gd name="T41" fmla="*/ 22 h 39"/>
                  <a:gd name="T42" fmla="*/ 5 w 58"/>
                  <a:gd name="T43" fmla="*/ 16 h 39"/>
                  <a:gd name="T44" fmla="*/ 8 w 58"/>
                  <a:gd name="T45" fmla="*/ 14 h 39"/>
                  <a:gd name="T46" fmla="*/ 11 w 58"/>
                  <a:gd name="T47" fmla="*/ 8 h 39"/>
                  <a:gd name="T48" fmla="*/ 8 w 58"/>
                  <a:gd name="T4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7" h="39">
                    <a:moveTo>
                      <a:pt x="8" y="1"/>
                    </a:moveTo>
                    <a:cubicBezTo>
                      <a:pt x="17" y="1"/>
                      <a:pt x="26" y="0"/>
                      <a:pt x="33" y="2"/>
                    </a:cubicBezTo>
                    <a:cubicBezTo>
                      <a:pt x="33" y="3"/>
                      <a:pt x="35" y="2"/>
                      <a:pt x="36" y="2"/>
                    </a:cubicBezTo>
                    <a:cubicBezTo>
                      <a:pt x="37" y="4"/>
                      <a:pt x="40" y="2"/>
                      <a:pt x="42" y="4"/>
                    </a:cubicBezTo>
                    <a:cubicBezTo>
                      <a:pt x="44" y="7"/>
                      <a:pt x="42" y="2"/>
                      <a:pt x="48" y="4"/>
                    </a:cubicBezTo>
                    <a:cubicBezTo>
                      <a:pt x="48" y="4"/>
                      <a:pt x="48" y="5"/>
                      <a:pt x="49" y="5"/>
                    </a:cubicBezTo>
                    <a:cubicBezTo>
                      <a:pt x="50" y="6"/>
                      <a:pt x="58" y="8"/>
                      <a:pt x="58" y="11"/>
                    </a:cubicBezTo>
                    <a:cubicBezTo>
                      <a:pt x="53" y="12"/>
                      <a:pt x="48" y="13"/>
                      <a:pt x="45" y="14"/>
                    </a:cubicBezTo>
                    <a:cubicBezTo>
                      <a:pt x="43" y="15"/>
                      <a:pt x="44" y="17"/>
                      <a:pt x="43" y="17"/>
                    </a:cubicBezTo>
                    <a:cubicBezTo>
                      <a:pt x="42" y="18"/>
                      <a:pt x="41" y="15"/>
                      <a:pt x="40" y="16"/>
                    </a:cubicBezTo>
                    <a:cubicBezTo>
                      <a:pt x="41" y="15"/>
                      <a:pt x="38" y="18"/>
                      <a:pt x="39" y="17"/>
                    </a:cubicBezTo>
                    <a:cubicBezTo>
                      <a:pt x="38" y="18"/>
                      <a:pt x="40" y="19"/>
                      <a:pt x="40" y="19"/>
                    </a:cubicBezTo>
                    <a:cubicBezTo>
                      <a:pt x="39" y="20"/>
                      <a:pt x="38" y="19"/>
                      <a:pt x="37" y="20"/>
                    </a:cubicBezTo>
                    <a:cubicBezTo>
                      <a:pt x="37" y="21"/>
                      <a:pt x="38" y="23"/>
                      <a:pt x="37" y="23"/>
                    </a:cubicBezTo>
                    <a:cubicBezTo>
                      <a:pt x="37" y="24"/>
                      <a:pt x="35" y="23"/>
                      <a:pt x="34" y="23"/>
                    </a:cubicBezTo>
                    <a:cubicBezTo>
                      <a:pt x="33" y="24"/>
                      <a:pt x="33" y="26"/>
                      <a:pt x="31" y="26"/>
                    </a:cubicBezTo>
                    <a:cubicBezTo>
                      <a:pt x="31" y="28"/>
                      <a:pt x="31" y="30"/>
                      <a:pt x="31" y="32"/>
                    </a:cubicBezTo>
                    <a:cubicBezTo>
                      <a:pt x="24" y="32"/>
                      <a:pt x="25" y="39"/>
                      <a:pt x="13" y="37"/>
                    </a:cubicBezTo>
                    <a:cubicBezTo>
                      <a:pt x="15" y="28"/>
                      <a:pt x="5" y="30"/>
                      <a:pt x="0" y="28"/>
                    </a:cubicBezTo>
                    <a:cubicBezTo>
                      <a:pt x="1" y="26"/>
                      <a:pt x="4" y="26"/>
                      <a:pt x="5" y="25"/>
                    </a:cubicBezTo>
                    <a:cubicBezTo>
                      <a:pt x="5" y="24"/>
                      <a:pt x="2" y="21"/>
                      <a:pt x="6" y="22"/>
                    </a:cubicBezTo>
                    <a:cubicBezTo>
                      <a:pt x="6" y="19"/>
                      <a:pt x="4" y="19"/>
                      <a:pt x="5" y="16"/>
                    </a:cubicBezTo>
                    <a:cubicBezTo>
                      <a:pt x="7" y="18"/>
                      <a:pt x="7" y="17"/>
                      <a:pt x="8" y="14"/>
                    </a:cubicBezTo>
                    <a:cubicBezTo>
                      <a:pt x="8" y="12"/>
                      <a:pt x="11" y="13"/>
                      <a:pt x="11" y="8"/>
                    </a:cubicBezTo>
                    <a:cubicBezTo>
                      <a:pt x="12" y="4"/>
                      <a:pt x="5" y="7"/>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9" name="Freeform 106"/>
              <p:cNvSpPr/>
              <p:nvPr>
                <p:custDataLst>
                  <p:tags r:id="rId116"/>
                </p:custDataLst>
              </p:nvPr>
            </p:nvSpPr>
            <p:spPr bwMode="auto">
              <a:xfrm>
                <a:off x="6219735" y="1484115"/>
                <a:ext cx="32322" cy="24242"/>
              </a:xfrm>
              <a:custGeom>
                <a:avLst/>
                <a:gdLst>
                  <a:gd name="T0" fmla="*/ 2 w 12"/>
                  <a:gd name="T1" fmla="*/ 0 h 9"/>
                  <a:gd name="T2" fmla="*/ 11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5" y="0"/>
                      <a:pt x="8" y="0"/>
                      <a:pt x="11" y="0"/>
                    </a:cubicBezTo>
                    <a:cubicBezTo>
                      <a:pt x="10" y="3"/>
                      <a:pt x="12" y="4"/>
                      <a:pt x="12" y="6"/>
                    </a:cubicBezTo>
                    <a:cubicBezTo>
                      <a:pt x="10" y="6"/>
                      <a:pt x="9" y="8"/>
                      <a:pt x="9" y="9"/>
                    </a:cubicBezTo>
                    <a:cubicBezTo>
                      <a:pt x="7" y="7"/>
                      <a:pt x="5" y="4"/>
                      <a:pt x="0" y="5"/>
                    </a:cubicBezTo>
                    <a:cubicBezTo>
                      <a:pt x="1" y="4"/>
                      <a:pt x="2" y="2"/>
                      <a:pt x="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0" name="Freeform 107"/>
              <p:cNvSpPr/>
              <p:nvPr>
                <p:custDataLst>
                  <p:tags r:id="rId117"/>
                </p:custDataLst>
              </p:nvPr>
            </p:nvSpPr>
            <p:spPr bwMode="auto">
              <a:xfrm>
                <a:off x="6397509" y="1473726"/>
                <a:ext cx="78497" cy="56565"/>
              </a:xfrm>
              <a:custGeom>
                <a:avLst/>
                <a:gdLst>
                  <a:gd name="T0" fmla="*/ 26 w 29"/>
                  <a:gd name="T1" fmla="*/ 1 h 21"/>
                  <a:gd name="T2" fmla="*/ 27 w 29"/>
                  <a:gd name="T3" fmla="*/ 9 h 21"/>
                  <a:gd name="T4" fmla="*/ 24 w 29"/>
                  <a:gd name="T5" fmla="*/ 12 h 21"/>
                  <a:gd name="T6" fmla="*/ 17 w 29"/>
                  <a:gd name="T7" fmla="*/ 13 h 21"/>
                  <a:gd name="T8" fmla="*/ 5 w 29"/>
                  <a:gd name="T9" fmla="*/ 21 h 21"/>
                  <a:gd name="T10" fmla="*/ 3 w 29"/>
                  <a:gd name="T11" fmla="*/ 15 h 21"/>
                  <a:gd name="T12" fmla="*/ 0 w 29"/>
                  <a:gd name="T13" fmla="*/ 12 h 21"/>
                  <a:gd name="T14" fmla="*/ 0 w 29"/>
                  <a:gd name="T15" fmla="*/ 4 h 21"/>
                  <a:gd name="T16" fmla="*/ 3 w 29"/>
                  <a:gd name="T17" fmla="*/ 1 h 21"/>
                  <a:gd name="T18" fmla="*/ 8 w 29"/>
                  <a:gd name="T19" fmla="*/ 0 h 21"/>
                  <a:gd name="T20" fmla="*/ 20 w 29"/>
                  <a:gd name="T21" fmla="*/ 3 h 21"/>
                  <a:gd name="T22" fmla="*/ 26 w 29"/>
                  <a:gd name="T23"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21">
                    <a:moveTo>
                      <a:pt x="26" y="1"/>
                    </a:moveTo>
                    <a:cubicBezTo>
                      <a:pt x="29" y="1"/>
                      <a:pt x="26" y="7"/>
                      <a:pt x="27" y="9"/>
                    </a:cubicBezTo>
                    <a:cubicBezTo>
                      <a:pt x="25" y="8"/>
                      <a:pt x="24" y="10"/>
                      <a:pt x="24" y="12"/>
                    </a:cubicBezTo>
                    <a:cubicBezTo>
                      <a:pt x="19" y="9"/>
                      <a:pt x="18" y="17"/>
                      <a:pt x="17" y="13"/>
                    </a:cubicBezTo>
                    <a:cubicBezTo>
                      <a:pt x="13" y="16"/>
                      <a:pt x="11" y="20"/>
                      <a:pt x="5" y="21"/>
                    </a:cubicBezTo>
                    <a:cubicBezTo>
                      <a:pt x="4" y="19"/>
                      <a:pt x="3" y="17"/>
                      <a:pt x="3" y="15"/>
                    </a:cubicBezTo>
                    <a:cubicBezTo>
                      <a:pt x="3" y="13"/>
                      <a:pt x="1" y="14"/>
                      <a:pt x="0" y="12"/>
                    </a:cubicBezTo>
                    <a:cubicBezTo>
                      <a:pt x="0" y="10"/>
                      <a:pt x="1" y="7"/>
                      <a:pt x="0" y="4"/>
                    </a:cubicBezTo>
                    <a:cubicBezTo>
                      <a:pt x="3" y="5"/>
                      <a:pt x="3" y="3"/>
                      <a:pt x="3" y="1"/>
                    </a:cubicBezTo>
                    <a:cubicBezTo>
                      <a:pt x="5" y="2"/>
                      <a:pt x="8" y="2"/>
                      <a:pt x="8" y="0"/>
                    </a:cubicBezTo>
                    <a:cubicBezTo>
                      <a:pt x="10" y="3"/>
                      <a:pt x="18" y="0"/>
                      <a:pt x="20" y="3"/>
                    </a:cubicBezTo>
                    <a:cubicBezTo>
                      <a:pt x="22" y="3"/>
                      <a:pt x="25" y="4"/>
                      <a:pt x="26"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1" name="Freeform 108"/>
              <p:cNvSpPr/>
              <p:nvPr>
                <p:custDataLst>
                  <p:tags r:id="rId118"/>
                </p:custDataLst>
              </p:nvPr>
            </p:nvSpPr>
            <p:spPr bwMode="auto">
              <a:xfrm>
                <a:off x="7572660" y="1694211"/>
                <a:ext cx="174311" cy="84270"/>
              </a:xfrm>
              <a:custGeom>
                <a:avLst/>
                <a:gdLst>
                  <a:gd name="T0" fmla="*/ 47 w 64"/>
                  <a:gd name="T1" fmla="*/ 0 h 31"/>
                  <a:gd name="T2" fmla="*/ 53 w 64"/>
                  <a:gd name="T3" fmla="*/ 3 h 31"/>
                  <a:gd name="T4" fmla="*/ 57 w 64"/>
                  <a:gd name="T5" fmla="*/ 5 h 31"/>
                  <a:gd name="T6" fmla="*/ 56 w 64"/>
                  <a:gd name="T7" fmla="*/ 8 h 31"/>
                  <a:gd name="T8" fmla="*/ 63 w 64"/>
                  <a:gd name="T9" fmla="*/ 12 h 31"/>
                  <a:gd name="T10" fmla="*/ 59 w 64"/>
                  <a:gd name="T11" fmla="*/ 21 h 31"/>
                  <a:gd name="T12" fmla="*/ 54 w 64"/>
                  <a:gd name="T13" fmla="*/ 23 h 31"/>
                  <a:gd name="T14" fmla="*/ 48 w 64"/>
                  <a:gd name="T15" fmla="*/ 26 h 31"/>
                  <a:gd name="T16" fmla="*/ 44 w 64"/>
                  <a:gd name="T17" fmla="*/ 27 h 31"/>
                  <a:gd name="T18" fmla="*/ 41 w 64"/>
                  <a:gd name="T19" fmla="*/ 29 h 31"/>
                  <a:gd name="T20" fmla="*/ 23 w 64"/>
                  <a:gd name="T21" fmla="*/ 30 h 31"/>
                  <a:gd name="T22" fmla="*/ 21 w 64"/>
                  <a:gd name="T23" fmla="*/ 29 h 31"/>
                  <a:gd name="T24" fmla="*/ 16 w 64"/>
                  <a:gd name="T25" fmla="*/ 26 h 31"/>
                  <a:gd name="T26" fmla="*/ 13 w 64"/>
                  <a:gd name="T27" fmla="*/ 24 h 31"/>
                  <a:gd name="T28" fmla="*/ 16 w 64"/>
                  <a:gd name="T29" fmla="*/ 23 h 31"/>
                  <a:gd name="T30" fmla="*/ 11 w 64"/>
                  <a:gd name="T31" fmla="*/ 20 h 31"/>
                  <a:gd name="T32" fmla="*/ 11 w 64"/>
                  <a:gd name="T33" fmla="*/ 11 h 31"/>
                  <a:gd name="T34" fmla="*/ 2 w 64"/>
                  <a:gd name="T35" fmla="*/ 12 h 31"/>
                  <a:gd name="T36" fmla="*/ 5 w 64"/>
                  <a:gd name="T37" fmla="*/ 6 h 31"/>
                  <a:gd name="T38" fmla="*/ 17 w 64"/>
                  <a:gd name="T39" fmla="*/ 6 h 31"/>
                  <a:gd name="T40" fmla="*/ 18 w 64"/>
                  <a:gd name="T41" fmla="*/ 12 h 31"/>
                  <a:gd name="T42" fmla="*/ 23 w 64"/>
                  <a:gd name="T43" fmla="*/ 6 h 31"/>
                  <a:gd name="T44" fmla="*/ 32 w 64"/>
                  <a:gd name="T45" fmla="*/ 9 h 31"/>
                  <a:gd name="T46" fmla="*/ 35 w 64"/>
                  <a:gd name="T47" fmla="*/ 6 h 31"/>
                  <a:gd name="T48" fmla="*/ 44 w 64"/>
                  <a:gd name="T49" fmla="*/ 5 h 31"/>
                  <a:gd name="T50" fmla="*/ 47 w 64"/>
                  <a:gd name="T5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 h="31">
                    <a:moveTo>
                      <a:pt x="47" y="0"/>
                    </a:moveTo>
                    <a:cubicBezTo>
                      <a:pt x="48" y="1"/>
                      <a:pt x="50" y="2"/>
                      <a:pt x="53" y="3"/>
                    </a:cubicBezTo>
                    <a:cubicBezTo>
                      <a:pt x="53" y="4"/>
                      <a:pt x="56" y="4"/>
                      <a:pt x="57" y="5"/>
                    </a:cubicBezTo>
                    <a:cubicBezTo>
                      <a:pt x="57" y="5"/>
                      <a:pt x="56" y="7"/>
                      <a:pt x="56" y="8"/>
                    </a:cubicBezTo>
                    <a:cubicBezTo>
                      <a:pt x="56" y="10"/>
                      <a:pt x="59" y="13"/>
                      <a:pt x="63" y="12"/>
                    </a:cubicBezTo>
                    <a:cubicBezTo>
                      <a:pt x="64" y="16"/>
                      <a:pt x="62" y="18"/>
                      <a:pt x="59" y="21"/>
                    </a:cubicBezTo>
                    <a:cubicBezTo>
                      <a:pt x="57" y="22"/>
                      <a:pt x="55" y="22"/>
                      <a:pt x="54" y="23"/>
                    </a:cubicBezTo>
                    <a:cubicBezTo>
                      <a:pt x="52" y="24"/>
                      <a:pt x="52" y="25"/>
                      <a:pt x="48" y="26"/>
                    </a:cubicBezTo>
                    <a:cubicBezTo>
                      <a:pt x="48" y="26"/>
                      <a:pt x="44" y="27"/>
                      <a:pt x="44" y="27"/>
                    </a:cubicBezTo>
                    <a:cubicBezTo>
                      <a:pt x="43" y="28"/>
                      <a:pt x="43" y="28"/>
                      <a:pt x="41" y="29"/>
                    </a:cubicBezTo>
                    <a:cubicBezTo>
                      <a:pt x="39" y="29"/>
                      <a:pt x="28" y="31"/>
                      <a:pt x="23" y="30"/>
                    </a:cubicBezTo>
                    <a:cubicBezTo>
                      <a:pt x="23" y="30"/>
                      <a:pt x="23" y="29"/>
                      <a:pt x="21" y="29"/>
                    </a:cubicBezTo>
                    <a:cubicBezTo>
                      <a:pt x="19" y="29"/>
                      <a:pt x="18" y="26"/>
                      <a:pt x="16" y="26"/>
                    </a:cubicBezTo>
                    <a:cubicBezTo>
                      <a:pt x="14" y="26"/>
                      <a:pt x="14" y="24"/>
                      <a:pt x="13" y="24"/>
                    </a:cubicBezTo>
                    <a:cubicBezTo>
                      <a:pt x="13" y="23"/>
                      <a:pt x="14" y="23"/>
                      <a:pt x="16" y="23"/>
                    </a:cubicBezTo>
                    <a:cubicBezTo>
                      <a:pt x="15" y="21"/>
                      <a:pt x="12" y="21"/>
                      <a:pt x="11" y="20"/>
                    </a:cubicBezTo>
                    <a:cubicBezTo>
                      <a:pt x="10" y="17"/>
                      <a:pt x="12" y="15"/>
                      <a:pt x="11" y="11"/>
                    </a:cubicBezTo>
                    <a:cubicBezTo>
                      <a:pt x="5" y="9"/>
                      <a:pt x="6" y="16"/>
                      <a:pt x="2" y="12"/>
                    </a:cubicBezTo>
                    <a:cubicBezTo>
                      <a:pt x="0" y="8"/>
                      <a:pt x="7" y="11"/>
                      <a:pt x="5" y="6"/>
                    </a:cubicBezTo>
                    <a:cubicBezTo>
                      <a:pt x="11" y="8"/>
                      <a:pt x="10" y="7"/>
                      <a:pt x="17" y="6"/>
                    </a:cubicBezTo>
                    <a:cubicBezTo>
                      <a:pt x="18" y="9"/>
                      <a:pt x="21" y="9"/>
                      <a:pt x="18" y="12"/>
                    </a:cubicBezTo>
                    <a:cubicBezTo>
                      <a:pt x="22" y="13"/>
                      <a:pt x="23" y="10"/>
                      <a:pt x="23" y="6"/>
                    </a:cubicBezTo>
                    <a:cubicBezTo>
                      <a:pt x="24" y="9"/>
                      <a:pt x="36" y="3"/>
                      <a:pt x="32" y="9"/>
                    </a:cubicBezTo>
                    <a:cubicBezTo>
                      <a:pt x="35" y="11"/>
                      <a:pt x="34" y="7"/>
                      <a:pt x="35" y="6"/>
                    </a:cubicBezTo>
                    <a:cubicBezTo>
                      <a:pt x="37" y="5"/>
                      <a:pt x="41" y="6"/>
                      <a:pt x="44" y="5"/>
                    </a:cubicBezTo>
                    <a:cubicBezTo>
                      <a:pt x="46" y="4"/>
                      <a:pt x="47" y="3"/>
                      <a:pt x="4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2" name="Freeform 109"/>
              <p:cNvSpPr/>
              <p:nvPr>
                <p:custDataLst>
                  <p:tags r:id="rId119"/>
                </p:custDataLst>
              </p:nvPr>
            </p:nvSpPr>
            <p:spPr bwMode="auto">
              <a:xfrm>
                <a:off x="6536034" y="1716144"/>
                <a:ext cx="103894" cy="73880"/>
              </a:xfrm>
              <a:custGeom>
                <a:avLst/>
                <a:gdLst>
                  <a:gd name="T0" fmla="*/ 10 w 38"/>
                  <a:gd name="T1" fmla="*/ 0 h 27"/>
                  <a:gd name="T2" fmla="*/ 19 w 38"/>
                  <a:gd name="T3" fmla="*/ 9 h 27"/>
                  <a:gd name="T4" fmla="*/ 22 w 38"/>
                  <a:gd name="T5" fmla="*/ 7 h 27"/>
                  <a:gd name="T6" fmla="*/ 26 w 38"/>
                  <a:gd name="T7" fmla="*/ 12 h 27"/>
                  <a:gd name="T8" fmla="*/ 32 w 38"/>
                  <a:gd name="T9" fmla="*/ 19 h 27"/>
                  <a:gd name="T10" fmla="*/ 38 w 38"/>
                  <a:gd name="T11" fmla="*/ 21 h 27"/>
                  <a:gd name="T12" fmla="*/ 19 w 38"/>
                  <a:gd name="T13" fmla="*/ 22 h 27"/>
                  <a:gd name="T14" fmla="*/ 12 w 38"/>
                  <a:gd name="T15" fmla="*/ 27 h 27"/>
                  <a:gd name="T16" fmla="*/ 0 w 38"/>
                  <a:gd name="T17" fmla="*/ 22 h 27"/>
                  <a:gd name="T18" fmla="*/ 3 w 38"/>
                  <a:gd name="T19" fmla="*/ 21 h 27"/>
                  <a:gd name="T20" fmla="*/ 4 w 38"/>
                  <a:gd name="T21" fmla="*/ 18 h 27"/>
                  <a:gd name="T22" fmla="*/ 4 w 38"/>
                  <a:gd name="T23" fmla="*/ 4 h 27"/>
                  <a:gd name="T24" fmla="*/ 10 w 38"/>
                  <a:gd name="T2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27">
                    <a:moveTo>
                      <a:pt x="10" y="0"/>
                    </a:moveTo>
                    <a:cubicBezTo>
                      <a:pt x="13" y="4"/>
                      <a:pt x="20" y="2"/>
                      <a:pt x="19" y="9"/>
                    </a:cubicBezTo>
                    <a:cubicBezTo>
                      <a:pt x="20" y="10"/>
                      <a:pt x="22" y="7"/>
                      <a:pt x="22" y="7"/>
                    </a:cubicBezTo>
                    <a:cubicBezTo>
                      <a:pt x="24" y="8"/>
                      <a:pt x="23" y="12"/>
                      <a:pt x="26" y="12"/>
                    </a:cubicBezTo>
                    <a:cubicBezTo>
                      <a:pt x="29" y="12"/>
                      <a:pt x="31" y="17"/>
                      <a:pt x="32" y="19"/>
                    </a:cubicBezTo>
                    <a:cubicBezTo>
                      <a:pt x="37" y="18"/>
                      <a:pt x="36" y="18"/>
                      <a:pt x="38" y="21"/>
                    </a:cubicBezTo>
                    <a:cubicBezTo>
                      <a:pt x="35" y="24"/>
                      <a:pt x="25" y="21"/>
                      <a:pt x="19" y="22"/>
                    </a:cubicBezTo>
                    <a:cubicBezTo>
                      <a:pt x="17" y="24"/>
                      <a:pt x="13" y="24"/>
                      <a:pt x="12" y="27"/>
                    </a:cubicBezTo>
                    <a:cubicBezTo>
                      <a:pt x="8" y="25"/>
                      <a:pt x="7" y="21"/>
                      <a:pt x="0" y="22"/>
                    </a:cubicBezTo>
                    <a:cubicBezTo>
                      <a:pt x="0" y="21"/>
                      <a:pt x="2" y="21"/>
                      <a:pt x="3" y="21"/>
                    </a:cubicBezTo>
                    <a:cubicBezTo>
                      <a:pt x="1" y="19"/>
                      <a:pt x="2" y="18"/>
                      <a:pt x="4" y="18"/>
                    </a:cubicBezTo>
                    <a:cubicBezTo>
                      <a:pt x="2" y="13"/>
                      <a:pt x="4" y="11"/>
                      <a:pt x="4" y="4"/>
                    </a:cubicBezTo>
                    <a:cubicBezTo>
                      <a:pt x="7" y="4"/>
                      <a:pt x="11" y="4"/>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3" name="Freeform 110"/>
              <p:cNvSpPr/>
              <p:nvPr>
                <p:custDataLst>
                  <p:tags r:id="rId120"/>
                </p:custDataLst>
              </p:nvPr>
            </p:nvSpPr>
            <p:spPr bwMode="auto">
              <a:xfrm>
                <a:off x="3510189" y="2907457"/>
                <a:ext cx="174311" cy="183546"/>
              </a:xfrm>
              <a:custGeom>
                <a:avLst/>
                <a:gdLst>
                  <a:gd name="T0" fmla="*/ 6 w 64"/>
                  <a:gd name="T1" fmla="*/ 9 h 67"/>
                  <a:gd name="T2" fmla="*/ 3 w 64"/>
                  <a:gd name="T3" fmla="*/ 7 h 67"/>
                  <a:gd name="T4" fmla="*/ 0 w 64"/>
                  <a:gd name="T5" fmla="*/ 3 h 67"/>
                  <a:gd name="T6" fmla="*/ 12 w 64"/>
                  <a:gd name="T7" fmla="*/ 2 h 67"/>
                  <a:gd name="T8" fmla="*/ 18 w 64"/>
                  <a:gd name="T9" fmla="*/ 5 h 67"/>
                  <a:gd name="T10" fmla="*/ 18 w 64"/>
                  <a:gd name="T11" fmla="*/ 7 h 67"/>
                  <a:gd name="T12" fmla="*/ 21 w 64"/>
                  <a:gd name="T13" fmla="*/ 10 h 67"/>
                  <a:gd name="T14" fmla="*/ 27 w 64"/>
                  <a:gd name="T15" fmla="*/ 13 h 67"/>
                  <a:gd name="T16" fmla="*/ 38 w 64"/>
                  <a:gd name="T17" fmla="*/ 22 h 67"/>
                  <a:gd name="T18" fmla="*/ 40 w 64"/>
                  <a:gd name="T19" fmla="*/ 27 h 67"/>
                  <a:gd name="T20" fmla="*/ 45 w 64"/>
                  <a:gd name="T21" fmla="*/ 28 h 67"/>
                  <a:gd name="T22" fmla="*/ 48 w 64"/>
                  <a:gd name="T23" fmla="*/ 31 h 67"/>
                  <a:gd name="T24" fmla="*/ 48 w 64"/>
                  <a:gd name="T25" fmla="*/ 34 h 67"/>
                  <a:gd name="T26" fmla="*/ 51 w 64"/>
                  <a:gd name="T27" fmla="*/ 37 h 67"/>
                  <a:gd name="T28" fmla="*/ 55 w 64"/>
                  <a:gd name="T29" fmla="*/ 42 h 67"/>
                  <a:gd name="T30" fmla="*/ 58 w 64"/>
                  <a:gd name="T31" fmla="*/ 45 h 67"/>
                  <a:gd name="T32" fmla="*/ 61 w 64"/>
                  <a:gd name="T33" fmla="*/ 52 h 67"/>
                  <a:gd name="T34" fmla="*/ 63 w 64"/>
                  <a:gd name="T35" fmla="*/ 58 h 67"/>
                  <a:gd name="T36" fmla="*/ 64 w 64"/>
                  <a:gd name="T37" fmla="*/ 62 h 67"/>
                  <a:gd name="T38" fmla="*/ 57 w 64"/>
                  <a:gd name="T39" fmla="*/ 64 h 67"/>
                  <a:gd name="T40" fmla="*/ 51 w 64"/>
                  <a:gd name="T41" fmla="*/ 64 h 67"/>
                  <a:gd name="T42" fmla="*/ 51 w 64"/>
                  <a:gd name="T43" fmla="*/ 61 h 67"/>
                  <a:gd name="T44" fmla="*/ 48 w 64"/>
                  <a:gd name="T45" fmla="*/ 61 h 67"/>
                  <a:gd name="T46" fmla="*/ 40 w 64"/>
                  <a:gd name="T47" fmla="*/ 55 h 67"/>
                  <a:gd name="T48" fmla="*/ 42 w 64"/>
                  <a:gd name="T49" fmla="*/ 52 h 67"/>
                  <a:gd name="T50" fmla="*/ 40 w 64"/>
                  <a:gd name="T51" fmla="*/ 52 h 67"/>
                  <a:gd name="T52" fmla="*/ 39 w 64"/>
                  <a:gd name="T53" fmla="*/ 49 h 67"/>
                  <a:gd name="T54" fmla="*/ 36 w 64"/>
                  <a:gd name="T55" fmla="*/ 49 h 67"/>
                  <a:gd name="T56" fmla="*/ 30 w 64"/>
                  <a:gd name="T57" fmla="*/ 43 h 67"/>
                  <a:gd name="T58" fmla="*/ 27 w 64"/>
                  <a:gd name="T59" fmla="*/ 33 h 67"/>
                  <a:gd name="T60" fmla="*/ 26 w 64"/>
                  <a:gd name="T61" fmla="*/ 36 h 67"/>
                  <a:gd name="T62" fmla="*/ 23 w 64"/>
                  <a:gd name="T63" fmla="*/ 28 h 67"/>
                  <a:gd name="T64" fmla="*/ 20 w 64"/>
                  <a:gd name="T65" fmla="*/ 25 h 67"/>
                  <a:gd name="T66" fmla="*/ 17 w 64"/>
                  <a:gd name="T67" fmla="*/ 24 h 67"/>
                  <a:gd name="T68" fmla="*/ 15 w 64"/>
                  <a:gd name="T69" fmla="*/ 18 h 67"/>
                  <a:gd name="T70" fmla="*/ 11 w 64"/>
                  <a:gd name="T71" fmla="*/ 15 h 67"/>
                  <a:gd name="T72" fmla="*/ 8 w 64"/>
                  <a:gd name="T73" fmla="*/ 12 h 67"/>
                  <a:gd name="T74" fmla="*/ 6 w 64"/>
                  <a:gd name="T75" fmla="*/ 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4" h="67">
                    <a:moveTo>
                      <a:pt x="6" y="9"/>
                    </a:moveTo>
                    <a:cubicBezTo>
                      <a:pt x="7" y="7"/>
                      <a:pt x="4" y="8"/>
                      <a:pt x="3" y="7"/>
                    </a:cubicBezTo>
                    <a:cubicBezTo>
                      <a:pt x="2" y="6"/>
                      <a:pt x="3" y="3"/>
                      <a:pt x="0" y="3"/>
                    </a:cubicBezTo>
                    <a:cubicBezTo>
                      <a:pt x="4" y="0"/>
                      <a:pt x="7" y="4"/>
                      <a:pt x="12" y="2"/>
                    </a:cubicBezTo>
                    <a:cubicBezTo>
                      <a:pt x="12" y="6"/>
                      <a:pt x="16" y="3"/>
                      <a:pt x="18" y="5"/>
                    </a:cubicBezTo>
                    <a:cubicBezTo>
                      <a:pt x="19" y="5"/>
                      <a:pt x="18" y="7"/>
                      <a:pt x="18" y="7"/>
                    </a:cubicBezTo>
                    <a:cubicBezTo>
                      <a:pt x="19" y="9"/>
                      <a:pt x="22" y="7"/>
                      <a:pt x="21" y="10"/>
                    </a:cubicBezTo>
                    <a:cubicBezTo>
                      <a:pt x="25" y="9"/>
                      <a:pt x="24" y="13"/>
                      <a:pt x="27" y="13"/>
                    </a:cubicBezTo>
                    <a:cubicBezTo>
                      <a:pt x="30" y="14"/>
                      <a:pt x="33" y="22"/>
                      <a:pt x="38" y="22"/>
                    </a:cubicBezTo>
                    <a:cubicBezTo>
                      <a:pt x="41" y="22"/>
                      <a:pt x="39" y="25"/>
                      <a:pt x="40" y="27"/>
                    </a:cubicBezTo>
                    <a:cubicBezTo>
                      <a:pt x="42" y="28"/>
                      <a:pt x="44" y="27"/>
                      <a:pt x="45" y="28"/>
                    </a:cubicBezTo>
                    <a:cubicBezTo>
                      <a:pt x="46" y="29"/>
                      <a:pt x="47" y="31"/>
                      <a:pt x="48" y="31"/>
                    </a:cubicBezTo>
                    <a:cubicBezTo>
                      <a:pt x="48" y="32"/>
                      <a:pt x="47" y="34"/>
                      <a:pt x="48" y="34"/>
                    </a:cubicBezTo>
                    <a:cubicBezTo>
                      <a:pt x="49" y="35"/>
                      <a:pt x="50" y="36"/>
                      <a:pt x="51" y="37"/>
                    </a:cubicBezTo>
                    <a:cubicBezTo>
                      <a:pt x="52" y="38"/>
                      <a:pt x="53" y="41"/>
                      <a:pt x="55" y="42"/>
                    </a:cubicBezTo>
                    <a:cubicBezTo>
                      <a:pt x="56" y="42"/>
                      <a:pt x="58" y="44"/>
                      <a:pt x="58" y="45"/>
                    </a:cubicBezTo>
                    <a:cubicBezTo>
                      <a:pt x="60" y="46"/>
                      <a:pt x="59" y="52"/>
                      <a:pt x="61" y="52"/>
                    </a:cubicBezTo>
                    <a:cubicBezTo>
                      <a:pt x="63" y="52"/>
                      <a:pt x="63" y="56"/>
                      <a:pt x="63" y="58"/>
                    </a:cubicBezTo>
                    <a:cubicBezTo>
                      <a:pt x="62" y="60"/>
                      <a:pt x="59" y="63"/>
                      <a:pt x="64" y="62"/>
                    </a:cubicBezTo>
                    <a:cubicBezTo>
                      <a:pt x="64" y="67"/>
                      <a:pt x="59" y="64"/>
                      <a:pt x="57" y="64"/>
                    </a:cubicBezTo>
                    <a:cubicBezTo>
                      <a:pt x="55" y="64"/>
                      <a:pt x="52" y="64"/>
                      <a:pt x="51" y="64"/>
                    </a:cubicBezTo>
                    <a:cubicBezTo>
                      <a:pt x="50" y="64"/>
                      <a:pt x="51" y="61"/>
                      <a:pt x="51" y="61"/>
                    </a:cubicBezTo>
                    <a:cubicBezTo>
                      <a:pt x="50" y="60"/>
                      <a:pt x="48" y="61"/>
                      <a:pt x="48" y="61"/>
                    </a:cubicBezTo>
                    <a:cubicBezTo>
                      <a:pt x="47" y="60"/>
                      <a:pt x="44" y="55"/>
                      <a:pt x="40" y="55"/>
                    </a:cubicBezTo>
                    <a:cubicBezTo>
                      <a:pt x="41" y="54"/>
                      <a:pt x="42" y="53"/>
                      <a:pt x="42" y="52"/>
                    </a:cubicBezTo>
                    <a:cubicBezTo>
                      <a:pt x="42" y="50"/>
                      <a:pt x="40" y="51"/>
                      <a:pt x="40" y="52"/>
                    </a:cubicBezTo>
                    <a:cubicBezTo>
                      <a:pt x="39" y="52"/>
                      <a:pt x="40" y="50"/>
                      <a:pt x="39" y="49"/>
                    </a:cubicBezTo>
                    <a:cubicBezTo>
                      <a:pt x="38" y="49"/>
                      <a:pt x="37" y="50"/>
                      <a:pt x="36" y="49"/>
                    </a:cubicBezTo>
                    <a:cubicBezTo>
                      <a:pt x="34" y="47"/>
                      <a:pt x="34" y="43"/>
                      <a:pt x="30" y="43"/>
                    </a:cubicBezTo>
                    <a:cubicBezTo>
                      <a:pt x="32" y="37"/>
                      <a:pt x="27" y="37"/>
                      <a:pt x="27" y="33"/>
                    </a:cubicBezTo>
                    <a:cubicBezTo>
                      <a:pt x="26" y="33"/>
                      <a:pt x="26" y="34"/>
                      <a:pt x="26" y="36"/>
                    </a:cubicBezTo>
                    <a:cubicBezTo>
                      <a:pt x="23" y="34"/>
                      <a:pt x="24" y="31"/>
                      <a:pt x="23" y="28"/>
                    </a:cubicBezTo>
                    <a:cubicBezTo>
                      <a:pt x="22" y="27"/>
                      <a:pt x="20" y="26"/>
                      <a:pt x="20" y="25"/>
                    </a:cubicBezTo>
                    <a:cubicBezTo>
                      <a:pt x="19" y="25"/>
                      <a:pt x="18" y="23"/>
                      <a:pt x="17" y="24"/>
                    </a:cubicBezTo>
                    <a:cubicBezTo>
                      <a:pt x="17" y="21"/>
                      <a:pt x="16" y="20"/>
                      <a:pt x="15" y="18"/>
                    </a:cubicBezTo>
                    <a:cubicBezTo>
                      <a:pt x="14" y="16"/>
                      <a:pt x="12" y="16"/>
                      <a:pt x="11" y="15"/>
                    </a:cubicBezTo>
                    <a:cubicBezTo>
                      <a:pt x="11" y="15"/>
                      <a:pt x="8" y="12"/>
                      <a:pt x="8" y="12"/>
                    </a:cubicBezTo>
                    <a:cubicBezTo>
                      <a:pt x="7" y="9"/>
                      <a:pt x="12" y="6"/>
                      <a:pt x="6" y="9"/>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4" name="Freeform 111"/>
              <p:cNvSpPr/>
              <p:nvPr>
                <p:custDataLst>
                  <p:tags r:id="rId121"/>
                </p:custDataLst>
              </p:nvPr>
            </p:nvSpPr>
            <p:spPr bwMode="auto">
              <a:xfrm>
                <a:off x="2653644" y="3194895"/>
                <a:ext cx="123518" cy="228566"/>
              </a:xfrm>
              <a:custGeom>
                <a:avLst/>
                <a:gdLst>
                  <a:gd name="T0" fmla="*/ 34 w 45"/>
                  <a:gd name="T1" fmla="*/ 0 h 84"/>
                  <a:gd name="T2" fmla="*/ 40 w 45"/>
                  <a:gd name="T3" fmla="*/ 2 h 84"/>
                  <a:gd name="T4" fmla="*/ 37 w 45"/>
                  <a:gd name="T5" fmla="*/ 28 h 84"/>
                  <a:gd name="T6" fmla="*/ 34 w 45"/>
                  <a:gd name="T7" fmla="*/ 46 h 84"/>
                  <a:gd name="T8" fmla="*/ 30 w 45"/>
                  <a:gd name="T9" fmla="*/ 54 h 84"/>
                  <a:gd name="T10" fmla="*/ 28 w 45"/>
                  <a:gd name="T11" fmla="*/ 63 h 84"/>
                  <a:gd name="T12" fmla="*/ 28 w 45"/>
                  <a:gd name="T13" fmla="*/ 66 h 84"/>
                  <a:gd name="T14" fmla="*/ 25 w 45"/>
                  <a:gd name="T15" fmla="*/ 67 h 84"/>
                  <a:gd name="T16" fmla="*/ 24 w 45"/>
                  <a:gd name="T17" fmla="*/ 76 h 84"/>
                  <a:gd name="T18" fmla="*/ 23 w 45"/>
                  <a:gd name="T19" fmla="*/ 77 h 84"/>
                  <a:gd name="T20" fmla="*/ 21 w 45"/>
                  <a:gd name="T21" fmla="*/ 82 h 84"/>
                  <a:gd name="T22" fmla="*/ 6 w 45"/>
                  <a:gd name="T23" fmla="*/ 83 h 84"/>
                  <a:gd name="T24" fmla="*/ 5 w 45"/>
                  <a:gd name="T25" fmla="*/ 76 h 84"/>
                  <a:gd name="T26" fmla="*/ 3 w 45"/>
                  <a:gd name="T27" fmla="*/ 73 h 84"/>
                  <a:gd name="T28" fmla="*/ 0 w 45"/>
                  <a:gd name="T29" fmla="*/ 71 h 84"/>
                  <a:gd name="T30" fmla="*/ 0 w 45"/>
                  <a:gd name="T31" fmla="*/ 66 h 84"/>
                  <a:gd name="T32" fmla="*/ 2 w 45"/>
                  <a:gd name="T33" fmla="*/ 64 h 84"/>
                  <a:gd name="T34" fmla="*/ 0 w 45"/>
                  <a:gd name="T35" fmla="*/ 63 h 84"/>
                  <a:gd name="T36" fmla="*/ 3 w 45"/>
                  <a:gd name="T37" fmla="*/ 57 h 84"/>
                  <a:gd name="T38" fmla="*/ 3 w 45"/>
                  <a:gd name="T39" fmla="*/ 54 h 84"/>
                  <a:gd name="T40" fmla="*/ 6 w 45"/>
                  <a:gd name="T41" fmla="*/ 52 h 84"/>
                  <a:gd name="T42" fmla="*/ 9 w 45"/>
                  <a:gd name="T43" fmla="*/ 45 h 84"/>
                  <a:gd name="T44" fmla="*/ 6 w 45"/>
                  <a:gd name="T45" fmla="*/ 40 h 84"/>
                  <a:gd name="T46" fmla="*/ 6 w 45"/>
                  <a:gd name="T47" fmla="*/ 31 h 84"/>
                  <a:gd name="T48" fmla="*/ 9 w 45"/>
                  <a:gd name="T49" fmla="*/ 28 h 84"/>
                  <a:gd name="T50" fmla="*/ 14 w 45"/>
                  <a:gd name="T51" fmla="*/ 26 h 84"/>
                  <a:gd name="T52" fmla="*/ 21 w 45"/>
                  <a:gd name="T53" fmla="*/ 20 h 84"/>
                  <a:gd name="T54" fmla="*/ 25 w 45"/>
                  <a:gd name="T55" fmla="*/ 21 h 84"/>
                  <a:gd name="T56" fmla="*/ 27 w 45"/>
                  <a:gd name="T57" fmla="*/ 12 h 84"/>
                  <a:gd name="T58" fmla="*/ 31 w 45"/>
                  <a:gd name="T59" fmla="*/ 11 h 84"/>
                  <a:gd name="T60" fmla="*/ 34 w 45"/>
                  <a:gd name="T61"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84">
                    <a:moveTo>
                      <a:pt x="34" y="0"/>
                    </a:moveTo>
                    <a:cubicBezTo>
                      <a:pt x="36" y="1"/>
                      <a:pt x="38" y="2"/>
                      <a:pt x="40" y="2"/>
                    </a:cubicBezTo>
                    <a:cubicBezTo>
                      <a:pt x="38" y="9"/>
                      <a:pt x="45" y="23"/>
                      <a:pt x="37" y="28"/>
                    </a:cubicBezTo>
                    <a:cubicBezTo>
                      <a:pt x="37" y="35"/>
                      <a:pt x="36" y="40"/>
                      <a:pt x="34" y="46"/>
                    </a:cubicBezTo>
                    <a:cubicBezTo>
                      <a:pt x="33" y="49"/>
                      <a:pt x="33" y="53"/>
                      <a:pt x="30" y="54"/>
                    </a:cubicBezTo>
                    <a:cubicBezTo>
                      <a:pt x="31" y="57"/>
                      <a:pt x="29" y="60"/>
                      <a:pt x="28" y="63"/>
                    </a:cubicBezTo>
                    <a:cubicBezTo>
                      <a:pt x="28" y="63"/>
                      <a:pt x="29" y="65"/>
                      <a:pt x="28" y="66"/>
                    </a:cubicBezTo>
                    <a:cubicBezTo>
                      <a:pt x="28" y="66"/>
                      <a:pt x="26" y="67"/>
                      <a:pt x="25" y="67"/>
                    </a:cubicBezTo>
                    <a:cubicBezTo>
                      <a:pt x="24" y="70"/>
                      <a:pt x="25" y="73"/>
                      <a:pt x="24" y="76"/>
                    </a:cubicBezTo>
                    <a:cubicBezTo>
                      <a:pt x="24" y="77"/>
                      <a:pt x="23" y="76"/>
                      <a:pt x="23" y="77"/>
                    </a:cubicBezTo>
                    <a:cubicBezTo>
                      <a:pt x="22" y="79"/>
                      <a:pt x="20" y="80"/>
                      <a:pt x="21" y="82"/>
                    </a:cubicBezTo>
                    <a:cubicBezTo>
                      <a:pt x="17" y="83"/>
                      <a:pt x="12" y="84"/>
                      <a:pt x="6" y="83"/>
                    </a:cubicBezTo>
                    <a:cubicBezTo>
                      <a:pt x="7" y="80"/>
                      <a:pt x="4" y="80"/>
                      <a:pt x="5" y="76"/>
                    </a:cubicBezTo>
                    <a:cubicBezTo>
                      <a:pt x="3" y="76"/>
                      <a:pt x="4" y="74"/>
                      <a:pt x="3" y="73"/>
                    </a:cubicBezTo>
                    <a:cubicBezTo>
                      <a:pt x="2" y="73"/>
                      <a:pt x="1" y="73"/>
                      <a:pt x="0" y="71"/>
                    </a:cubicBezTo>
                    <a:cubicBezTo>
                      <a:pt x="0" y="69"/>
                      <a:pt x="0" y="67"/>
                      <a:pt x="0" y="66"/>
                    </a:cubicBezTo>
                    <a:cubicBezTo>
                      <a:pt x="0" y="64"/>
                      <a:pt x="2" y="64"/>
                      <a:pt x="2" y="64"/>
                    </a:cubicBezTo>
                    <a:cubicBezTo>
                      <a:pt x="2" y="63"/>
                      <a:pt x="0" y="62"/>
                      <a:pt x="0" y="63"/>
                    </a:cubicBezTo>
                    <a:cubicBezTo>
                      <a:pt x="1" y="60"/>
                      <a:pt x="2" y="58"/>
                      <a:pt x="3" y="57"/>
                    </a:cubicBezTo>
                    <a:cubicBezTo>
                      <a:pt x="4" y="56"/>
                      <a:pt x="3" y="54"/>
                      <a:pt x="3" y="54"/>
                    </a:cubicBezTo>
                    <a:cubicBezTo>
                      <a:pt x="3" y="53"/>
                      <a:pt x="6" y="52"/>
                      <a:pt x="6" y="52"/>
                    </a:cubicBezTo>
                    <a:cubicBezTo>
                      <a:pt x="7" y="50"/>
                      <a:pt x="4" y="40"/>
                      <a:pt x="9" y="45"/>
                    </a:cubicBezTo>
                    <a:cubicBezTo>
                      <a:pt x="10" y="41"/>
                      <a:pt x="6" y="43"/>
                      <a:pt x="6" y="40"/>
                    </a:cubicBezTo>
                    <a:cubicBezTo>
                      <a:pt x="6" y="37"/>
                      <a:pt x="6" y="34"/>
                      <a:pt x="6" y="31"/>
                    </a:cubicBezTo>
                    <a:cubicBezTo>
                      <a:pt x="9" y="32"/>
                      <a:pt x="9" y="30"/>
                      <a:pt x="9" y="28"/>
                    </a:cubicBezTo>
                    <a:cubicBezTo>
                      <a:pt x="12" y="29"/>
                      <a:pt x="12" y="26"/>
                      <a:pt x="14" y="26"/>
                    </a:cubicBezTo>
                    <a:cubicBezTo>
                      <a:pt x="15" y="24"/>
                      <a:pt x="22" y="25"/>
                      <a:pt x="21" y="20"/>
                    </a:cubicBezTo>
                    <a:cubicBezTo>
                      <a:pt x="23" y="19"/>
                      <a:pt x="24" y="21"/>
                      <a:pt x="25" y="21"/>
                    </a:cubicBezTo>
                    <a:cubicBezTo>
                      <a:pt x="24" y="17"/>
                      <a:pt x="27" y="16"/>
                      <a:pt x="27" y="12"/>
                    </a:cubicBezTo>
                    <a:cubicBezTo>
                      <a:pt x="31" y="14"/>
                      <a:pt x="30" y="3"/>
                      <a:pt x="31" y="11"/>
                    </a:cubicBezTo>
                    <a:cubicBezTo>
                      <a:pt x="36" y="9"/>
                      <a:pt x="32" y="3"/>
                      <a:pt x="3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5" name="Freeform 112"/>
              <p:cNvSpPr/>
              <p:nvPr>
                <p:custDataLst>
                  <p:tags r:id="rId122"/>
                </p:custDataLst>
              </p:nvPr>
            </p:nvSpPr>
            <p:spPr bwMode="auto">
              <a:xfrm>
                <a:off x="3804553" y="3183351"/>
                <a:ext cx="664919" cy="488300"/>
              </a:xfrm>
              <a:custGeom>
                <a:avLst/>
                <a:gdLst>
                  <a:gd name="T0" fmla="*/ 141 w 244"/>
                  <a:gd name="T1" fmla="*/ 15 h 179"/>
                  <a:gd name="T2" fmla="*/ 136 w 244"/>
                  <a:gd name="T3" fmla="*/ 18 h 179"/>
                  <a:gd name="T4" fmla="*/ 143 w 244"/>
                  <a:gd name="T5" fmla="*/ 27 h 179"/>
                  <a:gd name="T6" fmla="*/ 164 w 244"/>
                  <a:gd name="T7" fmla="*/ 38 h 179"/>
                  <a:gd name="T8" fmla="*/ 170 w 244"/>
                  <a:gd name="T9" fmla="*/ 30 h 179"/>
                  <a:gd name="T10" fmla="*/ 171 w 244"/>
                  <a:gd name="T11" fmla="*/ 24 h 179"/>
                  <a:gd name="T12" fmla="*/ 173 w 244"/>
                  <a:gd name="T13" fmla="*/ 10 h 179"/>
                  <a:gd name="T14" fmla="*/ 177 w 244"/>
                  <a:gd name="T15" fmla="*/ 3 h 179"/>
                  <a:gd name="T16" fmla="*/ 181 w 244"/>
                  <a:gd name="T17" fmla="*/ 9 h 179"/>
                  <a:gd name="T18" fmla="*/ 189 w 244"/>
                  <a:gd name="T19" fmla="*/ 24 h 179"/>
                  <a:gd name="T20" fmla="*/ 196 w 244"/>
                  <a:gd name="T21" fmla="*/ 34 h 179"/>
                  <a:gd name="T22" fmla="*/ 204 w 244"/>
                  <a:gd name="T23" fmla="*/ 44 h 179"/>
                  <a:gd name="T24" fmla="*/ 208 w 244"/>
                  <a:gd name="T25" fmla="*/ 56 h 179"/>
                  <a:gd name="T26" fmla="*/ 213 w 244"/>
                  <a:gd name="T27" fmla="*/ 59 h 179"/>
                  <a:gd name="T28" fmla="*/ 221 w 244"/>
                  <a:gd name="T29" fmla="*/ 65 h 179"/>
                  <a:gd name="T30" fmla="*/ 229 w 244"/>
                  <a:gd name="T31" fmla="*/ 80 h 179"/>
                  <a:gd name="T32" fmla="*/ 232 w 244"/>
                  <a:gd name="T33" fmla="*/ 83 h 179"/>
                  <a:gd name="T34" fmla="*/ 241 w 244"/>
                  <a:gd name="T35" fmla="*/ 89 h 179"/>
                  <a:gd name="T36" fmla="*/ 244 w 244"/>
                  <a:gd name="T37" fmla="*/ 114 h 179"/>
                  <a:gd name="T38" fmla="*/ 239 w 244"/>
                  <a:gd name="T39" fmla="*/ 126 h 179"/>
                  <a:gd name="T40" fmla="*/ 239 w 244"/>
                  <a:gd name="T41" fmla="*/ 130 h 179"/>
                  <a:gd name="T42" fmla="*/ 236 w 244"/>
                  <a:gd name="T43" fmla="*/ 139 h 179"/>
                  <a:gd name="T44" fmla="*/ 227 w 244"/>
                  <a:gd name="T45" fmla="*/ 147 h 179"/>
                  <a:gd name="T46" fmla="*/ 220 w 244"/>
                  <a:gd name="T47" fmla="*/ 169 h 179"/>
                  <a:gd name="T48" fmla="*/ 207 w 244"/>
                  <a:gd name="T49" fmla="*/ 175 h 179"/>
                  <a:gd name="T50" fmla="*/ 201 w 244"/>
                  <a:gd name="T51" fmla="*/ 179 h 179"/>
                  <a:gd name="T52" fmla="*/ 189 w 244"/>
                  <a:gd name="T53" fmla="*/ 176 h 179"/>
                  <a:gd name="T54" fmla="*/ 162 w 244"/>
                  <a:gd name="T55" fmla="*/ 172 h 179"/>
                  <a:gd name="T56" fmla="*/ 161 w 244"/>
                  <a:gd name="T57" fmla="*/ 163 h 179"/>
                  <a:gd name="T58" fmla="*/ 159 w 244"/>
                  <a:gd name="T59" fmla="*/ 158 h 179"/>
                  <a:gd name="T60" fmla="*/ 147 w 244"/>
                  <a:gd name="T61" fmla="*/ 150 h 179"/>
                  <a:gd name="T62" fmla="*/ 141 w 244"/>
                  <a:gd name="T63" fmla="*/ 142 h 179"/>
                  <a:gd name="T64" fmla="*/ 130 w 244"/>
                  <a:gd name="T65" fmla="*/ 138 h 179"/>
                  <a:gd name="T66" fmla="*/ 124 w 244"/>
                  <a:gd name="T67" fmla="*/ 135 h 179"/>
                  <a:gd name="T68" fmla="*/ 96 w 244"/>
                  <a:gd name="T69" fmla="*/ 129 h 179"/>
                  <a:gd name="T70" fmla="*/ 81 w 244"/>
                  <a:gd name="T71" fmla="*/ 133 h 179"/>
                  <a:gd name="T72" fmla="*/ 75 w 244"/>
                  <a:gd name="T73" fmla="*/ 136 h 179"/>
                  <a:gd name="T74" fmla="*/ 70 w 244"/>
                  <a:gd name="T75" fmla="*/ 141 h 179"/>
                  <a:gd name="T76" fmla="*/ 67 w 244"/>
                  <a:gd name="T77" fmla="*/ 141 h 179"/>
                  <a:gd name="T78" fmla="*/ 41 w 244"/>
                  <a:gd name="T79" fmla="*/ 145 h 179"/>
                  <a:gd name="T80" fmla="*/ 36 w 244"/>
                  <a:gd name="T81" fmla="*/ 148 h 179"/>
                  <a:gd name="T82" fmla="*/ 11 w 244"/>
                  <a:gd name="T83" fmla="*/ 153 h 179"/>
                  <a:gd name="T84" fmla="*/ 14 w 244"/>
                  <a:gd name="T85" fmla="*/ 136 h 179"/>
                  <a:gd name="T86" fmla="*/ 11 w 244"/>
                  <a:gd name="T87" fmla="*/ 127 h 179"/>
                  <a:gd name="T88" fmla="*/ 11 w 244"/>
                  <a:gd name="T89" fmla="*/ 121 h 179"/>
                  <a:gd name="T90" fmla="*/ 7 w 244"/>
                  <a:gd name="T91" fmla="*/ 112 h 179"/>
                  <a:gd name="T92" fmla="*/ 5 w 244"/>
                  <a:gd name="T93" fmla="*/ 105 h 179"/>
                  <a:gd name="T94" fmla="*/ 2 w 244"/>
                  <a:gd name="T95" fmla="*/ 96 h 179"/>
                  <a:gd name="T96" fmla="*/ 4 w 244"/>
                  <a:gd name="T97" fmla="*/ 89 h 179"/>
                  <a:gd name="T98" fmla="*/ 4 w 244"/>
                  <a:gd name="T99" fmla="*/ 70 h 179"/>
                  <a:gd name="T100" fmla="*/ 20 w 244"/>
                  <a:gd name="T101" fmla="*/ 59 h 179"/>
                  <a:gd name="T102" fmla="*/ 39 w 244"/>
                  <a:gd name="T103" fmla="*/ 55 h 179"/>
                  <a:gd name="T104" fmla="*/ 50 w 244"/>
                  <a:gd name="T105" fmla="*/ 50 h 179"/>
                  <a:gd name="T106" fmla="*/ 54 w 244"/>
                  <a:gd name="T107" fmla="*/ 34 h 179"/>
                  <a:gd name="T108" fmla="*/ 67 w 244"/>
                  <a:gd name="T109" fmla="*/ 34 h 179"/>
                  <a:gd name="T110" fmla="*/ 70 w 244"/>
                  <a:gd name="T111" fmla="*/ 24 h 179"/>
                  <a:gd name="T112" fmla="*/ 82 w 244"/>
                  <a:gd name="T113" fmla="*/ 16 h 179"/>
                  <a:gd name="T114" fmla="*/ 91 w 244"/>
                  <a:gd name="T115" fmla="*/ 21 h 179"/>
                  <a:gd name="T116" fmla="*/ 94 w 244"/>
                  <a:gd name="T117" fmla="*/ 22 h 179"/>
                  <a:gd name="T118" fmla="*/ 97 w 244"/>
                  <a:gd name="T119" fmla="*/ 19 h 179"/>
                  <a:gd name="T120" fmla="*/ 107 w 244"/>
                  <a:gd name="T121" fmla="*/ 10 h 179"/>
                  <a:gd name="T122" fmla="*/ 115 w 244"/>
                  <a:gd name="T123" fmla="*/ 7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4" h="179">
                    <a:moveTo>
                      <a:pt x="141" y="7"/>
                    </a:moveTo>
                    <a:cubicBezTo>
                      <a:pt x="141" y="10"/>
                      <a:pt x="141" y="12"/>
                      <a:pt x="141" y="15"/>
                    </a:cubicBezTo>
                    <a:cubicBezTo>
                      <a:pt x="140" y="15"/>
                      <a:pt x="138" y="15"/>
                      <a:pt x="137" y="15"/>
                    </a:cubicBezTo>
                    <a:cubicBezTo>
                      <a:pt x="139" y="17"/>
                      <a:pt x="138" y="18"/>
                      <a:pt x="136" y="18"/>
                    </a:cubicBezTo>
                    <a:cubicBezTo>
                      <a:pt x="138" y="21"/>
                      <a:pt x="135" y="20"/>
                      <a:pt x="136" y="24"/>
                    </a:cubicBezTo>
                    <a:cubicBezTo>
                      <a:pt x="137" y="26"/>
                      <a:pt x="139" y="27"/>
                      <a:pt x="143" y="27"/>
                    </a:cubicBezTo>
                    <a:cubicBezTo>
                      <a:pt x="144" y="33"/>
                      <a:pt x="153" y="30"/>
                      <a:pt x="153" y="37"/>
                    </a:cubicBezTo>
                    <a:cubicBezTo>
                      <a:pt x="157" y="37"/>
                      <a:pt x="162" y="36"/>
                      <a:pt x="164" y="38"/>
                    </a:cubicBezTo>
                    <a:cubicBezTo>
                      <a:pt x="167" y="38"/>
                      <a:pt x="164" y="32"/>
                      <a:pt x="170" y="34"/>
                    </a:cubicBezTo>
                    <a:cubicBezTo>
                      <a:pt x="169" y="33"/>
                      <a:pt x="167" y="30"/>
                      <a:pt x="170" y="30"/>
                    </a:cubicBezTo>
                    <a:cubicBezTo>
                      <a:pt x="172" y="30"/>
                      <a:pt x="169" y="27"/>
                      <a:pt x="170" y="25"/>
                    </a:cubicBezTo>
                    <a:cubicBezTo>
                      <a:pt x="170" y="25"/>
                      <a:pt x="171" y="25"/>
                      <a:pt x="171" y="24"/>
                    </a:cubicBezTo>
                    <a:cubicBezTo>
                      <a:pt x="171" y="22"/>
                      <a:pt x="173" y="20"/>
                      <a:pt x="173" y="18"/>
                    </a:cubicBezTo>
                    <a:cubicBezTo>
                      <a:pt x="172" y="16"/>
                      <a:pt x="171" y="15"/>
                      <a:pt x="173" y="10"/>
                    </a:cubicBezTo>
                    <a:cubicBezTo>
                      <a:pt x="173" y="10"/>
                      <a:pt x="175" y="11"/>
                      <a:pt x="176" y="10"/>
                    </a:cubicBezTo>
                    <a:cubicBezTo>
                      <a:pt x="177" y="9"/>
                      <a:pt x="176" y="4"/>
                      <a:pt x="177" y="3"/>
                    </a:cubicBezTo>
                    <a:cubicBezTo>
                      <a:pt x="180" y="2"/>
                      <a:pt x="178" y="7"/>
                      <a:pt x="180" y="9"/>
                    </a:cubicBezTo>
                    <a:cubicBezTo>
                      <a:pt x="180" y="9"/>
                      <a:pt x="181" y="9"/>
                      <a:pt x="181" y="9"/>
                    </a:cubicBezTo>
                    <a:cubicBezTo>
                      <a:pt x="183" y="11"/>
                      <a:pt x="183" y="14"/>
                      <a:pt x="184" y="16"/>
                    </a:cubicBezTo>
                    <a:cubicBezTo>
                      <a:pt x="186" y="19"/>
                      <a:pt x="189" y="20"/>
                      <a:pt x="189" y="24"/>
                    </a:cubicBezTo>
                    <a:cubicBezTo>
                      <a:pt x="193" y="20"/>
                      <a:pt x="190" y="26"/>
                      <a:pt x="195" y="25"/>
                    </a:cubicBezTo>
                    <a:cubicBezTo>
                      <a:pt x="195" y="28"/>
                      <a:pt x="194" y="32"/>
                      <a:pt x="196" y="34"/>
                    </a:cubicBezTo>
                    <a:cubicBezTo>
                      <a:pt x="199" y="36"/>
                      <a:pt x="196" y="39"/>
                      <a:pt x="198" y="44"/>
                    </a:cubicBezTo>
                    <a:cubicBezTo>
                      <a:pt x="201" y="40"/>
                      <a:pt x="199" y="44"/>
                      <a:pt x="204" y="44"/>
                    </a:cubicBezTo>
                    <a:cubicBezTo>
                      <a:pt x="204" y="47"/>
                      <a:pt x="202" y="47"/>
                      <a:pt x="202" y="49"/>
                    </a:cubicBezTo>
                    <a:cubicBezTo>
                      <a:pt x="204" y="51"/>
                      <a:pt x="209" y="51"/>
                      <a:pt x="208" y="56"/>
                    </a:cubicBezTo>
                    <a:cubicBezTo>
                      <a:pt x="209" y="57"/>
                      <a:pt x="212" y="55"/>
                      <a:pt x="213" y="56"/>
                    </a:cubicBezTo>
                    <a:cubicBezTo>
                      <a:pt x="213" y="57"/>
                      <a:pt x="212" y="59"/>
                      <a:pt x="213" y="59"/>
                    </a:cubicBezTo>
                    <a:cubicBezTo>
                      <a:pt x="213" y="60"/>
                      <a:pt x="215" y="59"/>
                      <a:pt x="216" y="59"/>
                    </a:cubicBezTo>
                    <a:cubicBezTo>
                      <a:pt x="218" y="61"/>
                      <a:pt x="217" y="66"/>
                      <a:pt x="221" y="65"/>
                    </a:cubicBezTo>
                    <a:cubicBezTo>
                      <a:pt x="221" y="69"/>
                      <a:pt x="224" y="73"/>
                      <a:pt x="226" y="75"/>
                    </a:cubicBezTo>
                    <a:cubicBezTo>
                      <a:pt x="227" y="77"/>
                      <a:pt x="228" y="79"/>
                      <a:pt x="229" y="80"/>
                    </a:cubicBezTo>
                    <a:cubicBezTo>
                      <a:pt x="229" y="80"/>
                      <a:pt x="231" y="79"/>
                      <a:pt x="232" y="80"/>
                    </a:cubicBezTo>
                    <a:cubicBezTo>
                      <a:pt x="232" y="80"/>
                      <a:pt x="231" y="82"/>
                      <a:pt x="232" y="83"/>
                    </a:cubicBezTo>
                    <a:cubicBezTo>
                      <a:pt x="233" y="84"/>
                      <a:pt x="236" y="84"/>
                      <a:pt x="235" y="83"/>
                    </a:cubicBezTo>
                    <a:cubicBezTo>
                      <a:pt x="238" y="86"/>
                      <a:pt x="236" y="90"/>
                      <a:pt x="241" y="89"/>
                    </a:cubicBezTo>
                    <a:cubicBezTo>
                      <a:pt x="238" y="93"/>
                      <a:pt x="241" y="99"/>
                      <a:pt x="242" y="105"/>
                    </a:cubicBezTo>
                    <a:cubicBezTo>
                      <a:pt x="243" y="108"/>
                      <a:pt x="241" y="112"/>
                      <a:pt x="244" y="114"/>
                    </a:cubicBezTo>
                    <a:cubicBezTo>
                      <a:pt x="241" y="116"/>
                      <a:pt x="242" y="118"/>
                      <a:pt x="241" y="124"/>
                    </a:cubicBezTo>
                    <a:cubicBezTo>
                      <a:pt x="241" y="124"/>
                      <a:pt x="238" y="125"/>
                      <a:pt x="239" y="126"/>
                    </a:cubicBezTo>
                    <a:cubicBezTo>
                      <a:pt x="239" y="126"/>
                      <a:pt x="241" y="126"/>
                      <a:pt x="241" y="126"/>
                    </a:cubicBezTo>
                    <a:cubicBezTo>
                      <a:pt x="241" y="126"/>
                      <a:pt x="240" y="130"/>
                      <a:pt x="239" y="130"/>
                    </a:cubicBezTo>
                    <a:cubicBezTo>
                      <a:pt x="239" y="131"/>
                      <a:pt x="236" y="132"/>
                      <a:pt x="236" y="132"/>
                    </a:cubicBezTo>
                    <a:cubicBezTo>
                      <a:pt x="236" y="134"/>
                      <a:pt x="239" y="136"/>
                      <a:pt x="236" y="139"/>
                    </a:cubicBezTo>
                    <a:cubicBezTo>
                      <a:pt x="233" y="139"/>
                      <a:pt x="234" y="143"/>
                      <a:pt x="230" y="142"/>
                    </a:cubicBezTo>
                    <a:cubicBezTo>
                      <a:pt x="231" y="145"/>
                      <a:pt x="230" y="147"/>
                      <a:pt x="227" y="147"/>
                    </a:cubicBezTo>
                    <a:cubicBezTo>
                      <a:pt x="229" y="153"/>
                      <a:pt x="225" y="154"/>
                      <a:pt x="226" y="160"/>
                    </a:cubicBezTo>
                    <a:cubicBezTo>
                      <a:pt x="220" y="159"/>
                      <a:pt x="221" y="165"/>
                      <a:pt x="220" y="169"/>
                    </a:cubicBezTo>
                    <a:cubicBezTo>
                      <a:pt x="218" y="169"/>
                      <a:pt x="216" y="169"/>
                      <a:pt x="216" y="170"/>
                    </a:cubicBezTo>
                    <a:cubicBezTo>
                      <a:pt x="215" y="173"/>
                      <a:pt x="210" y="173"/>
                      <a:pt x="207" y="175"/>
                    </a:cubicBezTo>
                    <a:cubicBezTo>
                      <a:pt x="206" y="175"/>
                      <a:pt x="205" y="177"/>
                      <a:pt x="204" y="178"/>
                    </a:cubicBezTo>
                    <a:cubicBezTo>
                      <a:pt x="202" y="178"/>
                      <a:pt x="201" y="177"/>
                      <a:pt x="201" y="179"/>
                    </a:cubicBezTo>
                    <a:cubicBezTo>
                      <a:pt x="197" y="178"/>
                      <a:pt x="196" y="174"/>
                      <a:pt x="192" y="173"/>
                    </a:cubicBezTo>
                    <a:cubicBezTo>
                      <a:pt x="189" y="172"/>
                      <a:pt x="190" y="176"/>
                      <a:pt x="189" y="176"/>
                    </a:cubicBezTo>
                    <a:cubicBezTo>
                      <a:pt x="186" y="178"/>
                      <a:pt x="181" y="176"/>
                      <a:pt x="179" y="179"/>
                    </a:cubicBezTo>
                    <a:cubicBezTo>
                      <a:pt x="173" y="177"/>
                      <a:pt x="169" y="173"/>
                      <a:pt x="162" y="172"/>
                    </a:cubicBezTo>
                    <a:cubicBezTo>
                      <a:pt x="164" y="170"/>
                      <a:pt x="164" y="168"/>
                      <a:pt x="162" y="164"/>
                    </a:cubicBezTo>
                    <a:cubicBezTo>
                      <a:pt x="162" y="164"/>
                      <a:pt x="161" y="164"/>
                      <a:pt x="161" y="163"/>
                    </a:cubicBezTo>
                    <a:cubicBezTo>
                      <a:pt x="161" y="163"/>
                      <a:pt x="161" y="162"/>
                      <a:pt x="161" y="161"/>
                    </a:cubicBezTo>
                    <a:cubicBezTo>
                      <a:pt x="160" y="160"/>
                      <a:pt x="157" y="159"/>
                      <a:pt x="159" y="158"/>
                    </a:cubicBezTo>
                    <a:cubicBezTo>
                      <a:pt x="158" y="157"/>
                      <a:pt x="152" y="154"/>
                      <a:pt x="152" y="157"/>
                    </a:cubicBezTo>
                    <a:cubicBezTo>
                      <a:pt x="150" y="155"/>
                      <a:pt x="150" y="151"/>
                      <a:pt x="147" y="150"/>
                    </a:cubicBezTo>
                    <a:cubicBezTo>
                      <a:pt x="147" y="146"/>
                      <a:pt x="148" y="146"/>
                      <a:pt x="149" y="144"/>
                    </a:cubicBezTo>
                    <a:cubicBezTo>
                      <a:pt x="148" y="142"/>
                      <a:pt x="146" y="143"/>
                      <a:pt x="141" y="142"/>
                    </a:cubicBezTo>
                    <a:cubicBezTo>
                      <a:pt x="138" y="144"/>
                      <a:pt x="139" y="149"/>
                      <a:pt x="133" y="148"/>
                    </a:cubicBezTo>
                    <a:cubicBezTo>
                      <a:pt x="134" y="142"/>
                      <a:pt x="128" y="144"/>
                      <a:pt x="130" y="138"/>
                    </a:cubicBezTo>
                    <a:cubicBezTo>
                      <a:pt x="126" y="138"/>
                      <a:pt x="125" y="135"/>
                      <a:pt x="121" y="136"/>
                    </a:cubicBezTo>
                    <a:cubicBezTo>
                      <a:pt x="121" y="135"/>
                      <a:pt x="123" y="135"/>
                      <a:pt x="124" y="135"/>
                    </a:cubicBezTo>
                    <a:cubicBezTo>
                      <a:pt x="120" y="130"/>
                      <a:pt x="116" y="134"/>
                      <a:pt x="109" y="133"/>
                    </a:cubicBezTo>
                    <a:cubicBezTo>
                      <a:pt x="104" y="132"/>
                      <a:pt x="100" y="131"/>
                      <a:pt x="96" y="129"/>
                    </a:cubicBezTo>
                    <a:cubicBezTo>
                      <a:pt x="92" y="130"/>
                      <a:pt x="87" y="130"/>
                      <a:pt x="87" y="133"/>
                    </a:cubicBezTo>
                    <a:cubicBezTo>
                      <a:pt x="85" y="133"/>
                      <a:pt x="83" y="133"/>
                      <a:pt x="81" y="133"/>
                    </a:cubicBezTo>
                    <a:cubicBezTo>
                      <a:pt x="79" y="133"/>
                      <a:pt x="80" y="135"/>
                      <a:pt x="79" y="135"/>
                    </a:cubicBezTo>
                    <a:cubicBezTo>
                      <a:pt x="76" y="135"/>
                      <a:pt x="78" y="132"/>
                      <a:pt x="75" y="136"/>
                    </a:cubicBezTo>
                    <a:cubicBezTo>
                      <a:pt x="74" y="137"/>
                      <a:pt x="73" y="137"/>
                      <a:pt x="73" y="139"/>
                    </a:cubicBezTo>
                    <a:cubicBezTo>
                      <a:pt x="71" y="137"/>
                      <a:pt x="70" y="134"/>
                      <a:pt x="70" y="141"/>
                    </a:cubicBezTo>
                    <a:cubicBezTo>
                      <a:pt x="69" y="140"/>
                      <a:pt x="69" y="139"/>
                      <a:pt x="67" y="139"/>
                    </a:cubicBezTo>
                    <a:cubicBezTo>
                      <a:pt x="65" y="139"/>
                      <a:pt x="67" y="141"/>
                      <a:pt x="67" y="141"/>
                    </a:cubicBezTo>
                    <a:cubicBezTo>
                      <a:pt x="65" y="144"/>
                      <a:pt x="61" y="142"/>
                      <a:pt x="60" y="147"/>
                    </a:cubicBezTo>
                    <a:cubicBezTo>
                      <a:pt x="56" y="144"/>
                      <a:pt x="47" y="146"/>
                      <a:pt x="41" y="145"/>
                    </a:cubicBezTo>
                    <a:cubicBezTo>
                      <a:pt x="39" y="145"/>
                      <a:pt x="40" y="148"/>
                      <a:pt x="39" y="148"/>
                    </a:cubicBezTo>
                    <a:cubicBezTo>
                      <a:pt x="38" y="148"/>
                      <a:pt x="37" y="148"/>
                      <a:pt x="36" y="148"/>
                    </a:cubicBezTo>
                    <a:cubicBezTo>
                      <a:pt x="35" y="148"/>
                      <a:pt x="34" y="149"/>
                      <a:pt x="32" y="150"/>
                    </a:cubicBezTo>
                    <a:cubicBezTo>
                      <a:pt x="27" y="151"/>
                      <a:pt x="20" y="154"/>
                      <a:pt x="11" y="153"/>
                    </a:cubicBezTo>
                    <a:cubicBezTo>
                      <a:pt x="12" y="149"/>
                      <a:pt x="11" y="144"/>
                      <a:pt x="15" y="144"/>
                    </a:cubicBezTo>
                    <a:cubicBezTo>
                      <a:pt x="15" y="142"/>
                      <a:pt x="17" y="136"/>
                      <a:pt x="14" y="136"/>
                    </a:cubicBezTo>
                    <a:cubicBezTo>
                      <a:pt x="10" y="136"/>
                      <a:pt x="16" y="135"/>
                      <a:pt x="14" y="130"/>
                    </a:cubicBezTo>
                    <a:cubicBezTo>
                      <a:pt x="12" y="127"/>
                      <a:pt x="13" y="133"/>
                      <a:pt x="11" y="127"/>
                    </a:cubicBezTo>
                    <a:cubicBezTo>
                      <a:pt x="11" y="127"/>
                      <a:pt x="11" y="125"/>
                      <a:pt x="11" y="124"/>
                    </a:cubicBezTo>
                    <a:cubicBezTo>
                      <a:pt x="9" y="123"/>
                      <a:pt x="11" y="124"/>
                      <a:pt x="11" y="121"/>
                    </a:cubicBezTo>
                    <a:cubicBezTo>
                      <a:pt x="11" y="118"/>
                      <a:pt x="7" y="116"/>
                      <a:pt x="10" y="114"/>
                    </a:cubicBezTo>
                    <a:cubicBezTo>
                      <a:pt x="10" y="112"/>
                      <a:pt x="7" y="113"/>
                      <a:pt x="7" y="112"/>
                    </a:cubicBezTo>
                    <a:cubicBezTo>
                      <a:pt x="6" y="112"/>
                      <a:pt x="7" y="110"/>
                      <a:pt x="7" y="110"/>
                    </a:cubicBezTo>
                    <a:cubicBezTo>
                      <a:pt x="7" y="110"/>
                      <a:pt x="5" y="105"/>
                      <a:pt x="5" y="105"/>
                    </a:cubicBezTo>
                    <a:cubicBezTo>
                      <a:pt x="3" y="103"/>
                      <a:pt x="6" y="104"/>
                      <a:pt x="5" y="102"/>
                    </a:cubicBezTo>
                    <a:cubicBezTo>
                      <a:pt x="5" y="100"/>
                      <a:pt x="1" y="99"/>
                      <a:pt x="2" y="96"/>
                    </a:cubicBezTo>
                    <a:cubicBezTo>
                      <a:pt x="6" y="97"/>
                      <a:pt x="4" y="91"/>
                      <a:pt x="7" y="90"/>
                    </a:cubicBezTo>
                    <a:cubicBezTo>
                      <a:pt x="7" y="88"/>
                      <a:pt x="4" y="90"/>
                      <a:pt x="4" y="89"/>
                    </a:cubicBezTo>
                    <a:cubicBezTo>
                      <a:pt x="2" y="87"/>
                      <a:pt x="5" y="83"/>
                      <a:pt x="1" y="84"/>
                    </a:cubicBezTo>
                    <a:cubicBezTo>
                      <a:pt x="0" y="77"/>
                      <a:pt x="3" y="75"/>
                      <a:pt x="4" y="70"/>
                    </a:cubicBezTo>
                    <a:cubicBezTo>
                      <a:pt x="5" y="72"/>
                      <a:pt x="11" y="71"/>
                      <a:pt x="11" y="67"/>
                    </a:cubicBezTo>
                    <a:cubicBezTo>
                      <a:pt x="11" y="64"/>
                      <a:pt x="21" y="66"/>
                      <a:pt x="20" y="59"/>
                    </a:cubicBezTo>
                    <a:cubicBezTo>
                      <a:pt x="28" y="60"/>
                      <a:pt x="32" y="56"/>
                      <a:pt x="39" y="56"/>
                    </a:cubicBezTo>
                    <a:cubicBezTo>
                      <a:pt x="41" y="56"/>
                      <a:pt x="40" y="54"/>
                      <a:pt x="39" y="55"/>
                    </a:cubicBezTo>
                    <a:cubicBezTo>
                      <a:pt x="42" y="52"/>
                      <a:pt x="47" y="54"/>
                      <a:pt x="47" y="49"/>
                    </a:cubicBezTo>
                    <a:cubicBezTo>
                      <a:pt x="48" y="49"/>
                      <a:pt x="48" y="50"/>
                      <a:pt x="50" y="50"/>
                    </a:cubicBezTo>
                    <a:cubicBezTo>
                      <a:pt x="53" y="51"/>
                      <a:pt x="49" y="43"/>
                      <a:pt x="54" y="46"/>
                    </a:cubicBezTo>
                    <a:cubicBezTo>
                      <a:pt x="53" y="40"/>
                      <a:pt x="54" y="41"/>
                      <a:pt x="54" y="34"/>
                    </a:cubicBezTo>
                    <a:cubicBezTo>
                      <a:pt x="57" y="34"/>
                      <a:pt x="60" y="36"/>
                      <a:pt x="63" y="37"/>
                    </a:cubicBezTo>
                    <a:cubicBezTo>
                      <a:pt x="64" y="36"/>
                      <a:pt x="64" y="34"/>
                      <a:pt x="67" y="34"/>
                    </a:cubicBezTo>
                    <a:cubicBezTo>
                      <a:pt x="65" y="31"/>
                      <a:pt x="71" y="28"/>
                      <a:pt x="67" y="28"/>
                    </a:cubicBezTo>
                    <a:cubicBezTo>
                      <a:pt x="68" y="27"/>
                      <a:pt x="71" y="26"/>
                      <a:pt x="70" y="24"/>
                    </a:cubicBezTo>
                    <a:cubicBezTo>
                      <a:pt x="75" y="25"/>
                      <a:pt x="72" y="18"/>
                      <a:pt x="78" y="21"/>
                    </a:cubicBezTo>
                    <a:cubicBezTo>
                      <a:pt x="79" y="19"/>
                      <a:pt x="81" y="18"/>
                      <a:pt x="82" y="16"/>
                    </a:cubicBezTo>
                    <a:cubicBezTo>
                      <a:pt x="84" y="17"/>
                      <a:pt x="86" y="18"/>
                      <a:pt x="90" y="18"/>
                    </a:cubicBezTo>
                    <a:cubicBezTo>
                      <a:pt x="87" y="21"/>
                      <a:pt x="90" y="19"/>
                      <a:pt x="91" y="21"/>
                    </a:cubicBezTo>
                    <a:cubicBezTo>
                      <a:pt x="91" y="21"/>
                      <a:pt x="91" y="22"/>
                      <a:pt x="91" y="22"/>
                    </a:cubicBezTo>
                    <a:cubicBezTo>
                      <a:pt x="92" y="22"/>
                      <a:pt x="94" y="22"/>
                      <a:pt x="94" y="22"/>
                    </a:cubicBezTo>
                    <a:cubicBezTo>
                      <a:pt x="94" y="23"/>
                      <a:pt x="96" y="26"/>
                      <a:pt x="100" y="25"/>
                    </a:cubicBezTo>
                    <a:cubicBezTo>
                      <a:pt x="102" y="26"/>
                      <a:pt x="101" y="18"/>
                      <a:pt x="97" y="19"/>
                    </a:cubicBezTo>
                    <a:cubicBezTo>
                      <a:pt x="98" y="18"/>
                      <a:pt x="100" y="17"/>
                      <a:pt x="101" y="16"/>
                    </a:cubicBezTo>
                    <a:cubicBezTo>
                      <a:pt x="102" y="12"/>
                      <a:pt x="104" y="10"/>
                      <a:pt x="107" y="10"/>
                    </a:cubicBezTo>
                    <a:cubicBezTo>
                      <a:pt x="107" y="7"/>
                      <a:pt x="109" y="6"/>
                      <a:pt x="112" y="6"/>
                    </a:cubicBezTo>
                    <a:cubicBezTo>
                      <a:pt x="110" y="10"/>
                      <a:pt x="111" y="7"/>
                      <a:pt x="115" y="7"/>
                    </a:cubicBezTo>
                    <a:cubicBezTo>
                      <a:pt x="121" y="0"/>
                      <a:pt x="133" y="7"/>
                      <a:pt x="141"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grpSp>
        <p:sp>
          <p:nvSpPr>
            <p:cNvPr id="151" name="泪滴形 150"/>
            <p:cNvSpPr/>
            <p:nvPr>
              <p:custDataLst>
                <p:tags r:id="rId8"/>
              </p:custDataLst>
            </p:nvPr>
          </p:nvSpPr>
          <p:spPr>
            <a:xfrm rot="8100000">
              <a:off x="5473666" y="4317554"/>
              <a:ext cx="296177" cy="296177"/>
            </a:xfrm>
            <a:prstGeom prst="teardrop">
              <a:avLst>
                <a:gd name="adj" fmla="val 110180"/>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泪滴形 151"/>
            <p:cNvSpPr/>
            <p:nvPr>
              <p:custDataLst>
                <p:tags r:id="rId9"/>
              </p:custDataLst>
            </p:nvPr>
          </p:nvSpPr>
          <p:spPr>
            <a:xfrm rot="8100000">
              <a:off x="8357994" y="2701754"/>
              <a:ext cx="206888" cy="206888"/>
            </a:xfrm>
            <a:prstGeom prst="teardrop">
              <a:avLst>
                <a:gd name="adj" fmla="val 110180"/>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泪滴形 152"/>
            <p:cNvSpPr/>
            <p:nvPr>
              <p:custDataLst>
                <p:tags r:id="rId10"/>
              </p:custDataLst>
            </p:nvPr>
          </p:nvSpPr>
          <p:spPr>
            <a:xfrm rot="8100000">
              <a:off x="3248944" y="4247758"/>
              <a:ext cx="206888" cy="206888"/>
            </a:xfrm>
            <a:prstGeom prst="teardrop">
              <a:avLst>
                <a:gd name="adj" fmla="val 110180"/>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泪滴形 153"/>
            <p:cNvSpPr/>
            <p:nvPr>
              <p:custDataLst>
                <p:tags r:id="rId11"/>
              </p:custDataLst>
            </p:nvPr>
          </p:nvSpPr>
          <p:spPr>
            <a:xfrm rot="8100000">
              <a:off x="7158918" y="1796568"/>
              <a:ext cx="340348" cy="340348"/>
            </a:xfrm>
            <a:prstGeom prst="teardrop">
              <a:avLst>
                <a:gd name="adj" fmla="val 11018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泪滴形 154"/>
            <p:cNvSpPr/>
            <p:nvPr>
              <p:custDataLst>
                <p:tags r:id="rId12"/>
              </p:custDataLst>
            </p:nvPr>
          </p:nvSpPr>
          <p:spPr>
            <a:xfrm rot="8100000">
              <a:off x="2088083" y="2275001"/>
              <a:ext cx="223607" cy="223607"/>
            </a:xfrm>
            <a:prstGeom prst="teardrop">
              <a:avLst>
                <a:gd name="adj" fmla="val 11018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泪滴形 155"/>
            <p:cNvSpPr/>
            <p:nvPr>
              <p:custDataLst>
                <p:tags r:id="rId13"/>
              </p:custDataLst>
            </p:nvPr>
          </p:nvSpPr>
          <p:spPr>
            <a:xfrm rot="8100000">
              <a:off x="9524530" y="3955824"/>
              <a:ext cx="296177" cy="296177"/>
            </a:xfrm>
            <a:prstGeom prst="teardrop">
              <a:avLst>
                <a:gd name="adj" fmla="val 11018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泪滴形 156"/>
            <p:cNvSpPr/>
            <p:nvPr>
              <p:custDataLst>
                <p:tags r:id="rId14"/>
              </p:custDataLst>
            </p:nvPr>
          </p:nvSpPr>
          <p:spPr>
            <a:xfrm rot="8100000">
              <a:off x="10144379" y="1136000"/>
              <a:ext cx="296177" cy="296177"/>
            </a:xfrm>
            <a:prstGeom prst="teardrop">
              <a:avLst>
                <a:gd name="adj" fmla="val 11018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泪滴形 157"/>
            <p:cNvSpPr/>
            <p:nvPr>
              <p:custDataLst>
                <p:tags r:id="rId15"/>
              </p:custDataLst>
            </p:nvPr>
          </p:nvSpPr>
          <p:spPr>
            <a:xfrm rot="8100000">
              <a:off x="4804153" y="2674860"/>
              <a:ext cx="379978" cy="379978"/>
            </a:xfrm>
            <a:prstGeom prst="teardrop">
              <a:avLst>
                <a:gd name="adj" fmla="val 11018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6" name="组合 265"/>
          <p:cNvGrpSpPr/>
          <p:nvPr>
            <p:custDataLst>
              <p:tags r:id="rId2"/>
            </p:custDataLst>
          </p:nvPr>
        </p:nvGrpSpPr>
        <p:grpSpPr>
          <a:xfrm>
            <a:off x="3153390" y="429741"/>
            <a:ext cx="4216449" cy="6062500"/>
            <a:chOff x="358085" y="3668912"/>
            <a:chExt cx="1982280" cy="2850165"/>
          </a:xfrm>
        </p:grpSpPr>
        <p:sp>
          <p:nvSpPr>
            <p:cNvPr id="267" name="矩形 266"/>
            <p:cNvSpPr/>
            <p:nvPr>
              <p:custDataLst>
                <p:tags r:id="rId4"/>
              </p:custDataLst>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8" name="图片 267"/>
            <p:cNvPicPr>
              <a:picLocks noChangeAspect="1"/>
            </p:cNvPicPr>
            <p:nvPr>
              <p:custDataLst>
                <p:tags r:id="rId5"/>
              </p:custDataLst>
            </p:nvPr>
          </p:nvPicPr>
          <p:blipFill>
            <a:blip r:embed="rId124">
              <a:duotone>
                <a:prstClr val="black"/>
                <a:schemeClr val="accent2">
                  <a:tint val="45000"/>
                  <a:satMod val="400000"/>
                </a:schemeClr>
              </a:duotone>
              <a:extLst>
                <a:ext uri="{28A0092B-C50C-407E-A947-70E740481C1C}">
                  <a14:useLocalDpi xmlns:a14="http://schemas.microsoft.com/office/drawing/2010/main" val="0"/>
                </a:ext>
              </a:extLst>
            </a:blip>
            <a:srcRect l="20726"/>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269" name="矩形 268"/>
            <p:cNvSpPr/>
            <p:nvPr>
              <p:custDataLst>
                <p:tags r:id="rId6"/>
              </p:custDataLst>
            </p:nvPr>
          </p:nvSpPr>
          <p:spPr>
            <a:xfrm>
              <a:off x="358085" y="5249188"/>
              <a:ext cx="1982280" cy="8162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0" name="文本框 269"/>
          <p:cNvSpPr txBox="1"/>
          <p:nvPr>
            <p:custDataLst>
              <p:tags r:id="rId3"/>
            </p:custDataLst>
          </p:nvPr>
        </p:nvSpPr>
        <p:spPr>
          <a:xfrm>
            <a:off x="3338668" y="4145100"/>
            <a:ext cx="3750492" cy="2046714"/>
          </a:xfrm>
          <a:prstGeom prst="rect">
            <a:avLst/>
          </a:prstGeom>
          <a:noFill/>
        </p:spPr>
        <p:txBody>
          <a:bodyPr wrap="square" rtlCol="0">
            <a:spAutoFit/>
          </a:bodyPr>
          <a:lstStyle/>
          <a:p>
            <a:pPr marL="0" marR="0" lvl="0" indent="0" defTabSz="914400" eaLnBrk="1" fontAlgn="auto" latinLnBrk="0" hangingPunct="1">
              <a:lnSpc>
                <a:spcPct val="100000"/>
              </a:lnSpc>
              <a:spcBef>
                <a:spcPct val="50000"/>
              </a:spcBef>
              <a:spcAft>
                <a:spcPct val="0"/>
              </a:spcAft>
              <a:buClrTx/>
              <a:buSzTx/>
              <a:buFontTx/>
              <a:buNone/>
              <a:defRPr/>
            </a:pPr>
            <a:r>
              <a:rPr kumimoji="0" lang="zh-CN" altLang="en-US" sz="2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rPr>
              <a:t>请输入文字</a:t>
            </a:r>
            <a:endParaRPr kumimoji="0" lang="en-US" altLang="zh-CN" sz="2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a:p>
            <a:pPr lvl="0">
              <a:spcBef>
                <a:spcPct val="50000"/>
              </a:spcBef>
            </a:pPr>
            <a:r>
              <a:rPr kumimoji="0" lang="zh-CN" altLang="en-US"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rPr>
              <a:t>这里输入文字这里输入文字这里输入文字这里</a:t>
            </a:r>
            <a:r>
              <a:rPr lang="zh-CN" altLang="en-US" kern="0">
                <a:solidFill>
                  <a:sysClr val="windowText" lastClr="000000"/>
                </a:solidFill>
                <a:latin typeface="微软雅黑" panose="020B0503020204020204" pitchFamily="34" charset="-122"/>
                <a:ea typeface="微软雅黑" panose="020B0503020204020204" pitchFamily="34" charset="-122"/>
              </a:rPr>
              <a:t>输入文字这里输入文字这里输入文字这里输入文字这里输入文字这里输入文字这里输入文字这里输入文字这里输入文字这里输</a:t>
            </a:r>
            <a:endParaRPr kumimoji="0" lang="en-US" altLang="zh-CN"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80602469"/>
      </p:ext>
    </p:extLst>
  </p:cSld>
  <p:clrMapOvr>
    <a:masterClrMapping/>
  </p:clrMapOvr>
  <p:transition spd="slow">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custDataLst>
              <p:tags r:id="rId1"/>
            </p:custDataLst>
          </p:nvPr>
        </p:nvGrpSpPr>
        <p:grpSpPr>
          <a:xfrm>
            <a:off x="2312392" y="1246641"/>
            <a:ext cx="7821118" cy="3801610"/>
            <a:chOff x="1796951" y="1136000"/>
            <a:chExt cx="8988202" cy="4368893"/>
          </a:xfrm>
        </p:grpSpPr>
        <p:grpSp>
          <p:nvGrpSpPr>
            <p:cNvPr id="11" name="组合 10"/>
            <p:cNvGrpSpPr/>
            <p:nvPr>
              <p:custDataLst>
                <p:tags r:id="rId22"/>
              </p:custDataLst>
            </p:nvPr>
          </p:nvGrpSpPr>
          <p:grpSpPr>
            <a:xfrm>
              <a:off x="1796951" y="1252665"/>
              <a:ext cx="8988202" cy="4252228"/>
              <a:chOff x="1648185" y="1123951"/>
              <a:chExt cx="6117256" cy="2894012"/>
            </a:xfrm>
            <a:solidFill>
              <a:srgbClr val="F2F2F2">
                <a:lumMod val="90000"/>
              </a:srgbClr>
            </a:solidFill>
          </p:grpSpPr>
          <p:sp>
            <p:nvSpPr>
              <p:cNvPr id="21" name="Freeform 6"/>
              <p:cNvSpPr/>
              <p:nvPr>
                <p:custDataLst>
                  <p:tags r:id="rId31"/>
                </p:custDataLst>
              </p:nvPr>
            </p:nvSpPr>
            <p:spPr bwMode="auto">
              <a:xfrm>
                <a:off x="2837189" y="1217456"/>
                <a:ext cx="46175" cy="24242"/>
              </a:xfrm>
              <a:custGeom>
                <a:avLst/>
                <a:gdLst>
                  <a:gd name="T0" fmla="*/ 9 w 17"/>
                  <a:gd name="T1" fmla="*/ 1 h 9"/>
                  <a:gd name="T2" fmla="*/ 10 w 17"/>
                  <a:gd name="T3" fmla="*/ 2 h 9"/>
                  <a:gd name="T4" fmla="*/ 13 w 17"/>
                  <a:gd name="T5" fmla="*/ 8 h 9"/>
                  <a:gd name="T6" fmla="*/ 6 w 17"/>
                  <a:gd name="T7" fmla="*/ 5 h 9"/>
                  <a:gd name="T8" fmla="*/ 9 w 17"/>
                  <a:gd name="T9" fmla="*/ 1 h 9"/>
                </a:gdLst>
                <a:ahLst/>
                <a:cxnLst>
                  <a:cxn ang="0">
                    <a:pos x="T0" y="T1"/>
                  </a:cxn>
                  <a:cxn ang="0">
                    <a:pos x="T2" y="T3"/>
                  </a:cxn>
                  <a:cxn ang="0">
                    <a:pos x="T4" y="T5"/>
                  </a:cxn>
                  <a:cxn ang="0">
                    <a:pos x="T6" y="T7"/>
                  </a:cxn>
                  <a:cxn ang="0">
                    <a:pos x="T8" y="T9"/>
                  </a:cxn>
                </a:cxnLst>
                <a:rect l="0" t="0" r="r" b="b"/>
                <a:pathLst>
                  <a:path w="17" h="9">
                    <a:moveTo>
                      <a:pt x="9" y="1"/>
                    </a:moveTo>
                    <a:cubicBezTo>
                      <a:pt x="10" y="0"/>
                      <a:pt x="10" y="1"/>
                      <a:pt x="10" y="2"/>
                    </a:cubicBezTo>
                    <a:cubicBezTo>
                      <a:pt x="12" y="5"/>
                      <a:pt x="17" y="5"/>
                      <a:pt x="13" y="8"/>
                    </a:cubicBezTo>
                    <a:cubicBezTo>
                      <a:pt x="9" y="9"/>
                      <a:pt x="11" y="3"/>
                      <a:pt x="6" y="5"/>
                    </a:cubicBezTo>
                    <a:cubicBezTo>
                      <a:pt x="0" y="3"/>
                      <a:pt x="12" y="5"/>
                      <a:pt x="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 name="Freeform 7"/>
              <p:cNvSpPr/>
              <p:nvPr>
                <p:custDataLst>
                  <p:tags r:id="rId32"/>
                </p:custDataLst>
              </p:nvPr>
            </p:nvSpPr>
            <p:spPr bwMode="auto">
              <a:xfrm>
                <a:off x="3455933" y="1217456"/>
                <a:ext cx="84270" cy="46175"/>
              </a:xfrm>
              <a:custGeom>
                <a:avLst/>
                <a:gdLst>
                  <a:gd name="T0" fmla="*/ 29 w 31"/>
                  <a:gd name="T1" fmla="*/ 12 h 17"/>
                  <a:gd name="T2" fmla="*/ 18 w 31"/>
                  <a:gd name="T3" fmla="*/ 15 h 17"/>
                  <a:gd name="T4" fmla="*/ 3 w 31"/>
                  <a:gd name="T5" fmla="*/ 15 h 17"/>
                  <a:gd name="T6" fmla="*/ 0 w 31"/>
                  <a:gd name="T7" fmla="*/ 12 h 17"/>
                  <a:gd name="T8" fmla="*/ 23 w 31"/>
                  <a:gd name="T9" fmla="*/ 1 h 17"/>
                  <a:gd name="T10" fmla="*/ 28 w 31"/>
                  <a:gd name="T11" fmla="*/ 4 h 17"/>
                  <a:gd name="T12" fmla="*/ 25 w 31"/>
                  <a:gd name="T13" fmla="*/ 5 h 17"/>
                  <a:gd name="T14" fmla="*/ 29 w 31"/>
                  <a:gd name="T15" fmla="*/ 12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7">
                    <a:moveTo>
                      <a:pt x="29" y="12"/>
                    </a:moveTo>
                    <a:cubicBezTo>
                      <a:pt x="25" y="13"/>
                      <a:pt x="18" y="11"/>
                      <a:pt x="18" y="15"/>
                    </a:cubicBezTo>
                    <a:cubicBezTo>
                      <a:pt x="15" y="13"/>
                      <a:pt x="9" y="17"/>
                      <a:pt x="3" y="15"/>
                    </a:cubicBezTo>
                    <a:cubicBezTo>
                      <a:pt x="3" y="13"/>
                      <a:pt x="2" y="13"/>
                      <a:pt x="0" y="12"/>
                    </a:cubicBezTo>
                    <a:cubicBezTo>
                      <a:pt x="3" y="4"/>
                      <a:pt x="11" y="0"/>
                      <a:pt x="23" y="1"/>
                    </a:cubicBezTo>
                    <a:cubicBezTo>
                      <a:pt x="22" y="5"/>
                      <a:pt x="27" y="2"/>
                      <a:pt x="28" y="4"/>
                    </a:cubicBezTo>
                    <a:cubicBezTo>
                      <a:pt x="29" y="5"/>
                      <a:pt x="25" y="5"/>
                      <a:pt x="25" y="5"/>
                    </a:cubicBezTo>
                    <a:cubicBezTo>
                      <a:pt x="25" y="7"/>
                      <a:pt x="31" y="6"/>
                      <a:pt x="29" y="1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 name="Freeform 8"/>
              <p:cNvSpPr/>
              <p:nvPr>
                <p:custDataLst>
                  <p:tags r:id="rId33"/>
                </p:custDataLst>
              </p:nvPr>
            </p:nvSpPr>
            <p:spPr bwMode="auto">
              <a:xfrm>
                <a:off x="2973405" y="1222073"/>
                <a:ext cx="40403" cy="25396"/>
              </a:xfrm>
              <a:custGeom>
                <a:avLst/>
                <a:gdLst>
                  <a:gd name="T0" fmla="*/ 15 w 15"/>
                  <a:gd name="T1" fmla="*/ 2 h 9"/>
                  <a:gd name="T2" fmla="*/ 14 w 15"/>
                  <a:gd name="T3" fmla="*/ 7 h 9"/>
                  <a:gd name="T4" fmla="*/ 8 w 15"/>
                  <a:gd name="T5" fmla="*/ 9 h 9"/>
                  <a:gd name="T6" fmla="*/ 0 w 15"/>
                  <a:gd name="T7" fmla="*/ 5 h 9"/>
                  <a:gd name="T8" fmla="*/ 9 w 15"/>
                  <a:gd name="T9" fmla="*/ 5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4" y="5"/>
                      <a:pt x="14" y="7"/>
                    </a:cubicBezTo>
                    <a:cubicBezTo>
                      <a:pt x="11" y="7"/>
                      <a:pt x="10" y="8"/>
                      <a:pt x="8" y="9"/>
                    </a:cubicBezTo>
                    <a:cubicBezTo>
                      <a:pt x="5" y="8"/>
                      <a:pt x="0" y="9"/>
                      <a:pt x="0" y="5"/>
                    </a:cubicBezTo>
                    <a:cubicBezTo>
                      <a:pt x="5" y="5"/>
                      <a:pt x="6" y="1"/>
                      <a:pt x="9" y="5"/>
                    </a:cubicBezTo>
                    <a:cubicBezTo>
                      <a:pt x="12" y="4"/>
                      <a:pt x="11" y="0"/>
                      <a:pt x="15"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 name="Freeform 9"/>
              <p:cNvSpPr/>
              <p:nvPr>
                <p:custDataLst>
                  <p:tags r:id="rId34"/>
                </p:custDataLst>
              </p:nvPr>
            </p:nvSpPr>
            <p:spPr bwMode="auto">
              <a:xfrm>
                <a:off x="2713671" y="1235925"/>
                <a:ext cx="51947" cy="27705"/>
              </a:xfrm>
              <a:custGeom>
                <a:avLst/>
                <a:gdLst>
                  <a:gd name="T0" fmla="*/ 18 w 19"/>
                  <a:gd name="T1" fmla="*/ 0 h 10"/>
                  <a:gd name="T2" fmla="*/ 15 w 19"/>
                  <a:gd name="T3" fmla="*/ 4 h 10"/>
                  <a:gd name="T4" fmla="*/ 11 w 19"/>
                  <a:gd name="T5" fmla="*/ 8 h 10"/>
                  <a:gd name="T6" fmla="*/ 8 w 19"/>
                  <a:gd name="T7" fmla="*/ 5 h 10"/>
                  <a:gd name="T8" fmla="*/ 3 w 19"/>
                  <a:gd name="T9" fmla="*/ 7 h 10"/>
                  <a:gd name="T10" fmla="*/ 1 w 19"/>
                  <a:gd name="T11" fmla="*/ 4 h 10"/>
                  <a:gd name="T12" fmla="*/ 8 w 19"/>
                  <a:gd name="T13" fmla="*/ 2 h 10"/>
                  <a:gd name="T14" fmla="*/ 8 w 19"/>
                  <a:gd name="T15" fmla="*/ 1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3"/>
                      <a:pt x="15" y="2"/>
                      <a:pt x="15" y="4"/>
                    </a:cubicBezTo>
                    <a:cubicBezTo>
                      <a:pt x="15" y="5"/>
                      <a:pt x="13" y="8"/>
                      <a:pt x="11" y="8"/>
                    </a:cubicBezTo>
                    <a:cubicBezTo>
                      <a:pt x="8" y="10"/>
                      <a:pt x="9" y="6"/>
                      <a:pt x="8" y="5"/>
                    </a:cubicBezTo>
                    <a:cubicBezTo>
                      <a:pt x="7" y="5"/>
                      <a:pt x="5" y="7"/>
                      <a:pt x="3" y="7"/>
                    </a:cubicBezTo>
                    <a:cubicBezTo>
                      <a:pt x="3" y="7"/>
                      <a:pt x="2" y="3"/>
                      <a:pt x="1" y="4"/>
                    </a:cubicBezTo>
                    <a:cubicBezTo>
                      <a:pt x="0" y="0"/>
                      <a:pt x="6" y="4"/>
                      <a:pt x="8" y="2"/>
                    </a:cubicBezTo>
                    <a:cubicBezTo>
                      <a:pt x="8" y="2"/>
                      <a:pt x="8" y="1"/>
                      <a:pt x="8" y="1"/>
                    </a:cubicBezTo>
                    <a:cubicBezTo>
                      <a:pt x="12" y="0"/>
                      <a:pt x="13" y="1"/>
                      <a:pt x="1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 name="Freeform 10"/>
              <p:cNvSpPr/>
              <p:nvPr>
                <p:custDataLst>
                  <p:tags r:id="rId35"/>
                </p:custDataLst>
              </p:nvPr>
            </p:nvSpPr>
            <p:spPr bwMode="auto">
              <a:xfrm>
                <a:off x="2923767" y="1233617"/>
                <a:ext cx="41557" cy="13852"/>
              </a:xfrm>
              <a:custGeom>
                <a:avLst/>
                <a:gdLst>
                  <a:gd name="T0" fmla="*/ 14 w 15"/>
                  <a:gd name="T1" fmla="*/ 5 h 5"/>
                  <a:gd name="T2" fmla="*/ 2 w 15"/>
                  <a:gd name="T3" fmla="*/ 5 h 5"/>
                  <a:gd name="T4" fmla="*/ 6 w 15"/>
                  <a:gd name="T5" fmla="*/ 1 h 5"/>
                  <a:gd name="T6" fmla="*/ 14 w 15"/>
                  <a:gd name="T7" fmla="*/ 5 h 5"/>
                </a:gdLst>
                <a:ahLst/>
                <a:cxnLst>
                  <a:cxn ang="0">
                    <a:pos x="T0" y="T1"/>
                  </a:cxn>
                  <a:cxn ang="0">
                    <a:pos x="T2" y="T3"/>
                  </a:cxn>
                  <a:cxn ang="0">
                    <a:pos x="T4" y="T5"/>
                  </a:cxn>
                  <a:cxn ang="0">
                    <a:pos x="T6" y="T7"/>
                  </a:cxn>
                </a:cxnLst>
                <a:rect l="0" t="0" r="r" b="b"/>
                <a:pathLst>
                  <a:path w="15" h="5">
                    <a:moveTo>
                      <a:pt x="14" y="5"/>
                    </a:moveTo>
                    <a:cubicBezTo>
                      <a:pt x="10" y="5"/>
                      <a:pt x="6" y="5"/>
                      <a:pt x="2" y="5"/>
                    </a:cubicBezTo>
                    <a:cubicBezTo>
                      <a:pt x="0" y="0"/>
                      <a:pt x="7" y="4"/>
                      <a:pt x="6" y="1"/>
                    </a:cubicBezTo>
                    <a:cubicBezTo>
                      <a:pt x="8" y="3"/>
                      <a:pt x="15" y="0"/>
                      <a:pt x="14"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 name="Freeform 11"/>
              <p:cNvSpPr/>
              <p:nvPr>
                <p:custDataLst>
                  <p:tags r:id="rId36"/>
                </p:custDataLst>
              </p:nvPr>
            </p:nvSpPr>
            <p:spPr bwMode="auto">
              <a:xfrm>
                <a:off x="2861431" y="1249778"/>
                <a:ext cx="51947" cy="19625"/>
              </a:xfrm>
              <a:custGeom>
                <a:avLst/>
                <a:gdLst>
                  <a:gd name="T0" fmla="*/ 13 w 19"/>
                  <a:gd name="T1" fmla="*/ 0 h 7"/>
                  <a:gd name="T2" fmla="*/ 13 w 19"/>
                  <a:gd name="T3" fmla="*/ 6 h 7"/>
                  <a:gd name="T4" fmla="*/ 0 w 19"/>
                  <a:gd name="T5" fmla="*/ 5 h 7"/>
                  <a:gd name="T6" fmla="*/ 13 w 19"/>
                  <a:gd name="T7" fmla="*/ 0 h 7"/>
                </a:gdLst>
                <a:ahLst/>
                <a:cxnLst>
                  <a:cxn ang="0">
                    <a:pos x="T0" y="T1"/>
                  </a:cxn>
                  <a:cxn ang="0">
                    <a:pos x="T2" y="T3"/>
                  </a:cxn>
                  <a:cxn ang="0">
                    <a:pos x="T4" y="T5"/>
                  </a:cxn>
                  <a:cxn ang="0">
                    <a:pos x="T6" y="T7"/>
                  </a:cxn>
                </a:cxnLst>
                <a:rect l="0" t="0" r="r" b="b"/>
                <a:pathLst>
                  <a:path w="19" h="7">
                    <a:moveTo>
                      <a:pt x="13" y="0"/>
                    </a:moveTo>
                    <a:cubicBezTo>
                      <a:pt x="19" y="3"/>
                      <a:pt x="13" y="2"/>
                      <a:pt x="13" y="6"/>
                    </a:cubicBezTo>
                    <a:cubicBezTo>
                      <a:pt x="9" y="6"/>
                      <a:pt x="2" y="7"/>
                      <a:pt x="0" y="5"/>
                    </a:cubicBezTo>
                    <a:cubicBezTo>
                      <a:pt x="2" y="1"/>
                      <a:pt x="10" y="4"/>
                      <a:pt x="1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8" name="Freeform 12"/>
              <p:cNvSpPr/>
              <p:nvPr>
                <p:custDataLst>
                  <p:tags r:id="rId37"/>
                </p:custDataLst>
              </p:nvPr>
            </p:nvSpPr>
            <p:spPr bwMode="auto">
              <a:xfrm>
                <a:off x="6320166" y="1265939"/>
                <a:ext cx="25396" cy="16161"/>
              </a:xfrm>
              <a:custGeom>
                <a:avLst/>
                <a:gdLst>
                  <a:gd name="T0" fmla="*/ 0 w 9"/>
                  <a:gd name="T1" fmla="*/ 0 h 6"/>
                  <a:gd name="T2" fmla="*/ 8 w 9"/>
                  <a:gd name="T3" fmla="*/ 6 h 6"/>
                  <a:gd name="T4" fmla="*/ 0 w 9"/>
                  <a:gd name="T5" fmla="*/ 0 h 6"/>
                </a:gdLst>
                <a:ahLst/>
                <a:cxnLst>
                  <a:cxn ang="0">
                    <a:pos x="T0" y="T1"/>
                  </a:cxn>
                  <a:cxn ang="0">
                    <a:pos x="T2" y="T3"/>
                  </a:cxn>
                  <a:cxn ang="0">
                    <a:pos x="T4" y="T5"/>
                  </a:cxn>
                </a:cxnLst>
                <a:rect l="0" t="0" r="r" b="b"/>
                <a:pathLst>
                  <a:path w="9" h="6">
                    <a:moveTo>
                      <a:pt x="0" y="0"/>
                    </a:moveTo>
                    <a:cubicBezTo>
                      <a:pt x="5" y="0"/>
                      <a:pt x="9" y="1"/>
                      <a:pt x="8" y="6"/>
                    </a:cubicBezTo>
                    <a:cubicBezTo>
                      <a:pt x="6" y="4"/>
                      <a:pt x="0" y="5"/>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9" name="Freeform 13"/>
              <p:cNvSpPr/>
              <p:nvPr>
                <p:custDataLst>
                  <p:tags r:id="rId38"/>
                </p:custDataLst>
              </p:nvPr>
            </p:nvSpPr>
            <p:spPr bwMode="auto">
              <a:xfrm>
                <a:off x="3482484" y="1263630"/>
                <a:ext cx="95813" cy="48484"/>
              </a:xfrm>
              <a:custGeom>
                <a:avLst/>
                <a:gdLst>
                  <a:gd name="T0" fmla="*/ 31 w 35"/>
                  <a:gd name="T1" fmla="*/ 4 h 18"/>
                  <a:gd name="T2" fmla="*/ 34 w 35"/>
                  <a:gd name="T3" fmla="*/ 12 h 18"/>
                  <a:gd name="T4" fmla="*/ 19 w 35"/>
                  <a:gd name="T5" fmla="*/ 16 h 18"/>
                  <a:gd name="T6" fmla="*/ 16 w 35"/>
                  <a:gd name="T7" fmla="*/ 15 h 18"/>
                  <a:gd name="T8" fmla="*/ 10 w 35"/>
                  <a:gd name="T9" fmla="*/ 15 h 18"/>
                  <a:gd name="T10" fmla="*/ 10 w 35"/>
                  <a:gd name="T11" fmla="*/ 12 h 18"/>
                  <a:gd name="T12" fmla="*/ 6 w 35"/>
                  <a:gd name="T13" fmla="*/ 13 h 18"/>
                  <a:gd name="T14" fmla="*/ 8 w 35"/>
                  <a:gd name="T15" fmla="*/ 10 h 18"/>
                  <a:gd name="T16" fmla="*/ 2 w 35"/>
                  <a:gd name="T17" fmla="*/ 9 h 18"/>
                  <a:gd name="T18" fmla="*/ 5 w 35"/>
                  <a:gd name="T19" fmla="*/ 6 h 18"/>
                  <a:gd name="T20" fmla="*/ 9 w 35"/>
                  <a:gd name="T21" fmla="*/ 3 h 18"/>
                  <a:gd name="T22" fmla="*/ 22 w 35"/>
                  <a:gd name="T23" fmla="*/ 1 h 18"/>
                  <a:gd name="T24" fmla="*/ 22 w 35"/>
                  <a:gd name="T25" fmla="*/ 4 h 18"/>
                  <a:gd name="T26" fmla="*/ 31 w 35"/>
                  <a:gd name="T27"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8">
                    <a:moveTo>
                      <a:pt x="31" y="4"/>
                    </a:moveTo>
                    <a:cubicBezTo>
                      <a:pt x="30" y="9"/>
                      <a:pt x="26" y="12"/>
                      <a:pt x="34" y="12"/>
                    </a:cubicBezTo>
                    <a:cubicBezTo>
                      <a:pt x="35" y="18"/>
                      <a:pt x="25" y="17"/>
                      <a:pt x="19" y="16"/>
                    </a:cubicBezTo>
                    <a:cubicBezTo>
                      <a:pt x="17" y="16"/>
                      <a:pt x="18" y="16"/>
                      <a:pt x="16" y="15"/>
                    </a:cubicBezTo>
                    <a:cubicBezTo>
                      <a:pt x="13" y="12"/>
                      <a:pt x="14" y="17"/>
                      <a:pt x="10" y="15"/>
                    </a:cubicBezTo>
                    <a:cubicBezTo>
                      <a:pt x="10" y="15"/>
                      <a:pt x="11" y="12"/>
                      <a:pt x="10" y="12"/>
                    </a:cubicBezTo>
                    <a:cubicBezTo>
                      <a:pt x="10" y="11"/>
                      <a:pt x="8" y="14"/>
                      <a:pt x="6" y="13"/>
                    </a:cubicBezTo>
                    <a:cubicBezTo>
                      <a:pt x="6" y="13"/>
                      <a:pt x="8" y="11"/>
                      <a:pt x="8" y="10"/>
                    </a:cubicBezTo>
                    <a:cubicBezTo>
                      <a:pt x="7" y="9"/>
                      <a:pt x="1" y="12"/>
                      <a:pt x="2" y="9"/>
                    </a:cubicBezTo>
                    <a:cubicBezTo>
                      <a:pt x="0" y="6"/>
                      <a:pt x="3" y="7"/>
                      <a:pt x="5" y="6"/>
                    </a:cubicBezTo>
                    <a:cubicBezTo>
                      <a:pt x="6" y="4"/>
                      <a:pt x="6" y="4"/>
                      <a:pt x="9" y="3"/>
                    </a:cubicBezTo>
                    <a:cubicBezTo>
                      <a:pt x="10" y="3"/>
                      <a:pt x="17" y="0"/>
                      <a:pt x="22" y="1"/>
                    </a:cubicBezTo>
                    <a:cubicBezTo>
                      <a:pt x="23" y="1"/>
                      <a:pt x="22" y="4"/>
                      <a:pt x="22" y="4"/>
                    </a:cubicBezTo>
                    <a:cubicBezTo>
                      <a:pt x="24" y="6"/>
                      <a:pt x="30" y="3"/>
                      <a:pt x="31"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0" name="Freeform 14"/>
              <p:cNvSpPr/>
              <p:nvPr>
                <p:custDataLst>
                  <p:tags r:id="rId39"/>
                </p:custDataLst>
              </p:nvPr>
            </p:nvSpPr>
            <p:spPr bwMode="auto">
              <a:xfrm>
                <a:off x="3447852" y="1265939"/>
                <a:ext cx="34631" cy="24242"/>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2" y="0"/>
                      <a:pt x="9" y="3"/>
                      <a:pt x="13"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1" name="Freeform 15"/>
              <p:cNvSpPr/>
              <p:nvPr>
                <p:custDataLst>
                  <p:tags r:id="rId40"/>
                </p:custDataLst>
              </p:nvPr>
            </p:nvSpPr>
            <p:spPr bwMode="auto">
              <a:xfrm>
                <a:off x="6235897" y="1293644"/>
                <a:ext cx="95813" cy="51947"/>
              </a:xfrm>
              <a:custGeom>
                <a:avLst/>
                <a:gdLst>
                  <a:gd name="T0" fmla="*/ 25 w 35"/>
                  <a:gd name="T1" fmla="*/ 5 h 19"/>
                  <a:gd name="T2" fmla="*/ 30 w 35"/>
                  <a:gd name="T3" fmla="*/ 11 h 19"/>
                  <a:gd name="T4" fmla="*/ 34 w 35"/>
                  <a:gd name="T5" fmla="*/ 19 h 19"/>
                  <a:gd name="T6" fmla="*/ 30 w 35"/>
                  <a:gd name="T7" fmla="*/ 19 h 19"/>
                  <a:gd name="T8" fmla="*/ 30 w 35"/>
                  <a:gd name="T9" fmla="*/ 16 h 19"/>
                  <a:gd name="T10" fmla="*/ 27 w 35"/>
                  <a:gd name="T11" fmla="*/ 14 h 19"/>
                  <a:gd name="T12" fmla="*/ 8 w 35"/>
                  <a:gd name="T13" fmla="*/ 13 h 19"/>
                  <a:gd name="T14" fmla="*/ 12 w 35"/>
                  <a:gd name="T15" fmla="*/ 10 h 19"/>
                  <a:gd name="T16" fmla="*/ 9 w 35"/>
                  <a:gd name="T17" fmla="*/ 7 h 19"/>
                  <a:gd name="T18" fmla="*/ 0 w 35"/>
                  <a:gd name="T19" fmla="*/ 2 h 19"/>
                  <a:gd name="T20" fmla="*/ 12 w 35"/>
                  <a:gd name="T21" fmla="*/ 2 h 19"/>
                  <a:gd name="T22" fmla="*/ 15 w 35"/>
                  <a:gd name="T23" fmla="*/ 5 h 19"/>
                  <a:gd name="T24" fmla="*/ 21 w 35"/>
                  <a:gd name="T25" fmla="*/ 5 h 19"/>
                  <a:gd name="T26" fmla="*/ 25 w 35"/>
                  <a:gd name="T27"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9">
                    <a:moveTo>
                      <a:pt x="25" y="5"/>
                    </a:moveTo>
                    <a:cubicBezTo>
                      <a:pt x="27" y="7"/>
                      <a:pt x="28" y="9"/>
                      <a:pt x="30" y="11"/>
                    </a:cubicBezTo>
                    <a:cubicBezTo>
                      <a:pt x="31" y="13"/>
                      <a:pt x="35" y="15"/>
                      <a:pt x="34" y="19"/>
                    </a:cubicBezTo>
                    <a:cubicBezTo>
                      <a:pt x="33" y="18"/>
                      <a:pt x="30" y="19"/>
                      <a:pt x="30" y="19"/>
                    </a:cubicBezTo>
                    <a:cubicBezTo>
                      <a:pt x="29" y="18"/>
                      <a:pt x="30" y="16"/>
                      <a:pt x="30" y="16"/>
                    </a:cubicBezTo>
                    <a:cubicBezTo>
                      <a:pt x="29" y="15"/>
                      <a:pt x="26" y="18"/>
                      <a:pt x="27" y="14"/>
                    </a:cubicBezTo>
                    <a:cubicBezTo>
                      <a:pt x="18" y="14"/>
                      <a:pt x="12" y="14"/>
                      <a:pt x="8" y="13"/>
                    </a:cubicBezTo>
                    <a:cubicBezTo>
                      <a:pt x="7" y="9"/>
                      <a:pt x="10" y="10"/>
                      <a:pt x="12" y="10"/>
                    </a:cubicBezTo>
                    <a:cubicBezTo>
                      <a:pt x="12" y="8"/>
                      <a:pt x="9" y="9"/>
                      <a:pt x="9" y="7"/>
                    </a:cubicBezTo>
                    <a:cubicBezTo>
                      <a:pt x="3" y="5"/>
                      <a:pt x="1" y="9"/>
                      <a:pt x="0" y="2"/>
                    </a:cubicBezTo>
                    <a:cubicBezTo>
                      <a:pt x="4" y="0"/>
                      <a:pt x="8" y="1"/>
                      <a:pt x="12" y="2"/>
                    </a:cubicBezTo>
                    <a:cubicBezTo>
                      <a:pt x="14" y="3"/>
                      <a:pt x="15" y="3"/>
                      <a:pt x="15" y="5"/>
                    </a:cubicBezTo>
                    <a:cubicBezTo>
                      <a:pt x="17" y="7"/>
                      <a:pt x="21" y="1"/>
                      <a:pt x="21" y="5"/>
                    </a:cubicBezTo>
                    <a:cubicBezTo>
                      <a:pt x="21" y="7"/>
                      <a:pt x="26" y="7"/>
                      <a:pt x="25"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2" name="Freeform 16"/>
              <p:cNvSpPr/>
              <p:nvPr>
                <p:custDataLst>
                  <p:tags r:id="rId41"/>
                </p:custDataLst>
              </p:nvPr>
            </p:nvSpPr>
            <p:spPr bwMode="auto">
              <a:xfrm>
                <a:off x="3580605" y="1293644"/>
                <a:ext cx="95813" cy="48484"/>
              </a:xfrm>
              <a:custGeom>
                <a:avLst/>
                <a:gdLst>
                  <a:gd name="T0" fmla="*/ 14 w 35"/>
                  <a:gd name="T1" fmla="*/ 1 h 18"/>
                  <a:gd name="T2" fmla="*/ 20 w 35"/>
                  <a:gd name="T3" fmla="*/ 5 h 18"/>
                  <a:gd name="T4" fmla="*/ 22 w 35"/>
                  <a:gd name="T5" fmla="*/ 2 h 18"/>
                  <a:gd name="T6" fmla="*/ 25 w 35"/>
                  <a:gd name="T7" fmla="*/ 5 h 18"/>
                  <a:gd name="T8" fmla="*/ 28 w 35"/>
                  <a:gd name="T9" fmla="*/ 5 h 18"/>
                  <a:gd name="T10" fmla="*/ 28 w 35"/>
                  <a:gd name="T11" fmla="*/ 7 h 18"/>
                  <a:gd name="T12" fmla="*/ 34 w 35"/>
                  <a:gd name="T13" fmla="*/ 8 h 18"/>
                  <a:gd name="T14" fmla="*/ 23 w 35"/>
                  <a:gd name="T15" fmla="*/ 11 h 18"/>
                  <a:gd name="T16" fmla="*/ 22 w 35"/>
                  <a:gd name="T17" fmla="*/ 14 h 18"/>
                  <a:gd name="T18" fmla="*/ 9 w 35"/>
                  <a:gd name="T19" fmla="*/ 14 h 18"/>
                  <a:gd name="T20" fmla="*/ 7 w 35"/>
                  <a:gd name="T21" fmla="*/ 17 h 18"/>
                  <a:gd name="T22" fmla="*/ 1 w 35"/>
                  <a:gd name="T23" fmla="*/ 16 h 18"/>
                  <a:gd name="T24" fmla="*/ 1 w 35"/>
                  <a:gd name="T25" fmla="*/ 11 h 18"/>
                  <a:gd name="T26" fmla="*/ 4 w 35"/>
                  <a:gd name="T27" fmla="*/ 11 h 18"/>
                  <a:gd name="T28" fmla="*/ 6 w 35"/>
                  <a:gd name="T29" fmla="*/ 7 h 18"/>
                  <a:gd name="T30" fmla="*/ 9 w 35"/>
                  <a:gd name="T31" fmla="*/ 7 h 18"/>
                  <a:gd name="T32" fmla="*/ 14 w 35"/>
                  <a:gd name="T33"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 h="18">
                    <a:moveTo>
                      <a:pt x="14" y="1"/>
                    </a:moveTo>
                    <a:cubicBezTo>
                      <a:pt x="16" y="3"/>
                      <a:pt x="22" y="0"/>
                      <a:pt x="20" y="5"/>
                    </a:cubicBezTo>
                    <a:cubicBezTo>
                      <a:pt x="22" y="6"/>
                      <a:pt x="22" y="2"/>
                      <a:pt x="22" y="2"/>
                    </a:cubicBezTo>
                    <a:cubicBezTo>
                      <a:pt x="24" y="2"/>
                      <a:pt x="24" y="4"/>
                      <a:pt x="25" y="5"/>
                    </a:cubicBezTo>
                    <a:cubicBezTo>
                      <a:pt x="25" y="6"/>
                      <a:pt x="27" y="5"/>
                      <a:pt x="28" y="5"/>
                    </a:cubicBezTo>
                    <a:cubicBezTo>
                      <a:pt x="28" y="5"/>
                      <a:pt x="28" y="7"/>
                      <a:pt x="28" y="7"/>
                    </a:cubicBezTo>
                    <a:cubicBezTo>
                      <a:pt x="30" y="7"/>
                      <a:pt x="34" y="5"/>
                      <a:pt x="34" y="8"/>
                    </a:cubicBezTo>
                    <a:cubicBezTo>
                      <a:pt x="35" y="14"/>
                      <a:pt x="27" y="10"/>
                      <a:pt x="23" y="11"/>
                    </a:cubicBezTo>
                    <a:cubicBezTo>
                      <a:pt x="22" y="11"/>
                      <a:pt x="23" y="14"/>
                      <a:pt x="22" y="14"/>
                    </a:cubicBezTo>
                    <a:cubicBezTo>
                      <a:pt x="19" y="16"/>
                      <a:pt x="10" y="15"/>
                      <a:pt x="9" y="14"/>
                    </a:cubicBezTo>
                    <a:cubicBezTo>
                      <a:pt x="7" y="14"/>
                      <a:pt x="7" y="16"/>
                      <a:pt x="7" y="17"/>
                    </a:cubicBezTo>
                    <a:cubicBezTo>
                      <a:pt x="4" y="14"/>
                      <a:pt x="4" y="18"/>
                      <a:pt x="1" y="16"/>
                    </a:cubicBezTo>
                    <a:cubicBezTo>
                      <a:pt x="2" y="15"/>
                      <a:pt x="0" y="12"/>
                      <a:pt x="1" y="11"/>
                    </a:cubicBezTo>
                    <a:cubicBezTo>
                      <a:pt x="2" y="11"/>
                      <a:pt x="4" y="12"/>
                      <a:pt x="4" y="11"/>
                    </a:cubicBezTo>
                    <a:cubicBezTo>
                      <a:pt x="5" y="10"/>
                      <a:pt x="4" y="8"/>
                      <a:pt x="6" y="7"/>
                    </a:cubicBezTo>
                    <a:cubicBezTo>
                      <a:pt x="6" y="6"/>
                      <a:pt x="8" y="7"/>
                      <a:pt x="9" y="7"/>
                    </a:cubicBezTo>
                    <a:cubicBezTo>
                      <a:pt x="10" y="5"/>
                      <a:pt x="12" y="4"/>
                      <a:pt x="14"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3" name="Freeform 17"/>
              <p:cNvSpPr/>
              <p:nvPr>
                <p:custDataLst>
                  <p:tags r:id="rId42"/>
                </p:custDataLst>
              </p:nvPr>
            </p:nvSpPr>
            <p:spPr bwMode="auto">
              <a:xfrm>
                <a:off x="6069667" y="1328275"/>
                <a:ext cx="16161" cy="27705"/>
              </a:xfrm>
              <a:custGeom>
                <a:avLst/>
                <a:gdLst>
                  <a:gd name="T0" fmla="*/ 6 w 6"/>
                  <a:gd name="T1" fmla="*/ 6 h 10"/>
                  <a:gd name="T2" fmla="*/ 6 w 6"/>
                  <a:gd name="T3" fmla="*/ 6 h 10"/>
                </a:gdLst>
                <a:ahLst/>
                <a:cxnLst>
                  <a:cxn ang="0">
                    <a:pos x="T0" y="T1"/>
                  </a:cxn>
                  <a:cxn ang="0">
                    <a:pos x="T2" y="T3"/>
                  </a:cxn>
                </a:cxnLst>
                <a:rect l="0" t="0" r="r" b="b"/>
                <a:pathLst>
                  <a:path w="6" h="10">
                    <a:moveTo>
                      <a:pt x="6" y="6"/>
                    </a:moveTo>
                    <a:cubicBezTo>
                      <a:pt x="3" y="10"/>
                      <a:pt x="0" y="0"/>
                      <a:pt x="6"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4" name="Freeform 18"/>
              <p:cNvSpPr/>
              <p:nvPr>
                <p:custDataLst>
                  <p:tags r:id="rId43"/>
                </p:custDataLst>
              </p:nvPr>
            </p:nvSpPr>
            <p:spPr bwMode="auto">
              <a:xfrm>
                <a:off x="6107762" y="1334047"/>
                <a:ext cx="51947" cy="33477"/>
              </a:xfrm>
              <a:custGeom>
                <a:avLst/>
                <a:gdLst>
                  <a:gd name="T0" fmla="*/ 18 w 19"/>
                  <a:gd name="T1" fmla="*/ 4 h 12"/>
                  <a:gd name="T2" fmla="*/ 4 w 19"/>
                  <a:gd name="T3" fmla="*/ 11 h 12"/>
                  <a:gd name="T4" fmla="*/ 0 w 19"/>
                  <a:gd name="T5" fmla="*/ 7 h 12"/>
                  <a:gd name="T6" fmla="*/ 9 w 19"/>
                  <a:gd name="T7" fmla="*/ 4 h 12"/>
                  <a:gd name="T8" fmla="*/ 18 w 19"/>
                  <a:gd name="T9" fmla="*/ 4 h 12"/>
                </a:gdLst>
                <a:ahLst/>
                <a:cxnLst>
                  <a:cxn ang="0">
                    <a:pos x="T0" y="T1"/>
                  </a:cxn>
                  <a:cxn ang="0">
                    <a:pos x="T2" y="T3"/>
                  </a:cxn>
                  <a:cxn ang="0">
                    <a:pos x="T4" y="T5"/>
                  </a:cxn>
                  <a:cxn ang="0">
                    <a:pos x="T6" y="T7"/>
                  </a:cxn>
                  <a:cxn ang="0">
                    <a:pos x="T8" y="T9"/>
                  </a:cxn>
                </a:cxnLst>
                <a:rect l="0" t="0" r="r" b="b"/>
                <a:pathLst>
                  <a:path w="19" h="12">
                    <a:moveTo>
                      <a:pt x="18" y="4"/>
                    </a:moveTo>
                    <a:cubicBezTo>
                      <a:pt x="19" y="12"/>
                      <a:pt x="8" y="8"/>
                      <a:pt x="4" y="11"/>
                    </a:cubicBezTo>
                    <a:cubicBezTo>
                      <a:pt x="1" y="11"/>
                      <a:pt x="3" y="6"/>
                      <a:pt x="0" y="7"/>
                    </a:cubicBezTo>
                    <a:cubicBezTo>
                      <a:pt x="0" y="2"/>
                      <a:pt x="8" y="8"/>
                      <a:pt x="9" y="4"/>
                    </a:cubicBezTo>
                    <a:cubicBezTo>
                      <a:pt x="9" y="0"/>
                      <a:pt x="12" y="5"/>
                      <a:pt x="18"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5" name="Freeform 19"/>
              <p:cNvSpPr/>
              <p:nvPr>
                <p:custDataLst>
                  <p:tags r:id="rId44"/>
                </p:custDataLst>
              </p:nvPr>
            </p:nvSpPr>
            <p:spPr bwMode="auto">
              <a:xfrm>
                <a:off x="6394046" y="1339819"/>
                <a:ext cx="46175" cy="24242"/>
              </a:xfrm>
              <a:custGeom>
                <a:avLst/>
                <a:gdLst>
                  <a:gd name="T0" fmla="*/ 15 w 17"/>
                  <a:gd name="T1" fmla="*/ 3 h 9"/>
                  <a:gd name="T2" fmla="*/ 15 w 17"/>
                  <a:gd name="T3" fmla="*/ 6 h 9"/>
                  <a:gd name="T4" fmla="*/ 10 w 17"/>
                  <a:gd name="T5" fmla="*/ 7 h 9"/>
                  <a:gd name="T6" fmla="*/ 9 w 17"/>
                  <a:gd name="T7" fmla="*/ 9 h 9"/>
                  <a:gd name="T8" fmla="*/ 4 w 17"/>
                  <a:gd name="T9" fmla="*/ 7 h 9"/>
                  <a:gd name="T10" fmla="*/ 3 w 17"/>
                  <a:gd name="T11" fmla="*/ 9 h 9"/>
                  <a:gd name="T12" fmla="*/ 1 w 17"/>
                  <a:gd name="T13" fmla="*/ 7 h 9"/>
                  <a:gd name="T14" fmla="*/ 15 w 17"/>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9">
                    <a:moveTo>
                      <a:pt x="15" y="3"/>
                    </a:moveTo>
                    <a:cubicBezTo>
                      <a:pt x="17" y="4"/>
                      <a:pt x="16" y="5"/>
                      <a:pt x="15" y="6"/>
                    </a:cubicBezTo>
                    <a:cubicBezTo>
                      <a:pt x="13" y="7"/>
                      <a:pt x="12" y="7"/>
                      <a:pt x="10" y="7"/>
                    </a:cubicBezTo>
                    <a:cubicBezTo>
                      <a:pt x="9" y="8"/>
                      <a:pt x="9" y="9"/>
                      <a:pt x="9" y="9"/>
                    </a:cubicBezTo>
                    <a:cubicBezTo>
                      <a:pt x="8" y="9"/>
                      <a:pt x="6" y="7"/>
                      <a:pt x="4" y="7"/>
                    </a:cubicBezTo>
                    <a:cubicBezTo>
                      <a:pt x="5" y="7"/>
                      <a:pt x="4" y="9"/>
                      <a:pt x="3" y="9"/>
                    </a:cubicBezTo>
                    <a:cubicBezTo>
                      <a:pt x="2" y="9"/>
                      <a:pt x="2" y="9"/>
                      <a:pt x="1" y="7"/>
                    </a:cubicBezTo>
                    <a:cubicBezTo>
                      <a:pt x="0" y="0"/>
                      <a:pt x="14" y="8"/>
                      <a:pt x="15"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6" name="Freeform 20"/>
              <p:cNvSpPr/>
              <p:nvPr>
                <p:custDataLst>
                  <p:tags r:id="rId45"/>
                </p:custDataLst>
              </p:nvPr>
            </p:nvSpPr>
            <p:spPr bwMode="auto">
              <a:xfrm>
                <a:off x="6222044" y="1350208"/>
                <a:ext cx="27705" cy="13852"/>
              </a:xfrm>
              <a:custGeom>
                <a:avLst/>
                <a:gdLst>
                  <a:gd name="T0" fmla="*/ 1 w 10"/>
                  <a:gd name="T1" fmla="*/ 3 h 5"/>
                  <a:gd name="T2" fmla="*/ 8 w 10"/>
                  <a:gd name="T3" fmla="*/ 5 h 5"/>
                  <a:gd name="T4" fmla="*/ 1 w 10"/>
                  <a:gd name="T5" fmla="*/ 3 h 5"/>
                </a:gdLst>
                <a:ahLst/>
                <a:cxnLst>
                  <a:cxn ang="0">
                    <a:pos x="T0" y="T1"/>
                  </a:cxn>
                  <a:cxn ang="0">
                    <a:pos x="T2" y="T3"/>
                  </a:cxn>
                  <a:cxn ang="0">
                    <a:pos x="T4" y="T5"/>
                  </a:cxn>
                </a:cxnLst>
                <a:rect l="0" t="0" r="r" b="b"/>
                <a:pathLst>
                  <a:path w="10" h="5">
                    <a:moveTo>
                      <a:pt x="1" y="3"/>
                    </a:moveTo>
                    <a:cubicBezTo>
                      <a:pt x="0" y="1"/>
                      <a:pt x="10" y="0"/>
                      <a:pt x="8" y="5"/>
                    </a:cubicBezTo>
                    <a:cubicBezTo>
                      <a:pt x="5" y="3"/>
                      <a:pt x="5" y="5"/>
                      <a:pt x="1"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7" name="Freeform 21"/>
              <p:cNvSpPr/>
              <p:nvPr>
                <p:custDataLst>
                  <p:tags r:id="rId46"/>
                </p:custDataLst>
              </p:nvPr>
            </p:nvSpPr>
            <p:spPr bwMode="auto">
              <a:xfrm>
                <a:off x="6478315" y="1355980"/>
                <a:ext cx="13852" cy="11544"/>
              </a:xfrm>
              <a:custGeom>
                <a:avLst/>
                <a:gdLst>
                  <a:gd name="T0" fmla="*/ 0 w 5"/>
                  <a:gd name="T1" fmla="*/ 0 h 4"/>
                  <a:gd name="T2" fmla="*/ 5 w 5"/>
                  <a:gd name="T3" fmla="*/ 4 h 4"/>
                  <a:gd name="T4" fmla="*/ 0 w 5"/>
                  <a:gd name="T5" fmla="*/ 4 h 4"/>
                  <a:gd name="T6" fmla="*/ 0 w 5"/>
                  <a:gd name="T7" fmla="*/ 0 h 4"/>
                </a:gdLst>
                <a:ahLst/>
                <a:cxnLst>
                  <a:cxn ang="0">
                    <a:pos x="T0" y="T1"/>
                  </a:cxn>
                  <a:cxn ang="0">
                    <a:pos x="T2" y="T3"/>
                  </a:cxn>
                  <a:cxn ang="0">
                    <a:pos x="T4" y="T5"/>
                  </a:cxn>
                  <a:cxn ang="0">
                    <a:pos x="T6" y="T7"/>
                  </a:cxn>
                </a:cxnLst>
                <a:rect l="0" t="0" r="r" b="b"/>
                <a:pathLst>
                  <a:path w="5" h="4">
                    <a:moveTo>
                      <a:pt x="0" y="0"/>
                    </a:moveTo>
                    <a:cubicBezTo>
                      <a:pt x="3" y="0"/>
                      <a:pt x="5" y="1"/>
                      <a:pt x="5" y="4"/>
                    </a:cubicBezTo>
                    <a:cubicBezTo>
                      <a:pt x="3" y="4"/>
                      <a:pt x="2" y="4"/>
                      <a:pt x="0" y="4"/>
                    </a:cubicBezTo>
                    <a:cubicBezTo>
                      <a:pt x="0" y="3"/>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8" name="Freeform 22"/>
              <p:cNvSpPr/>
              <p:nvPr>
                <p:custDataLst>
                  <p:tags r:id="rId47"/>
                </p:custDataLst>
              </p:nvPr>
            </p:nvSpPr>
            <p:spPr bwMode="auto">
              <a:xfrm>
                <a:off x="6369804" y="1375604"/>
                <a:ext cx="286284" cy="86578"/>
              </a:xfrm>
              <a:custGeom>
                <a:avLst/>
                <a:gdLst>
                  <a:gd name="T0" fmla="*/ 105 w 105"/>
                  <a:gd name="T1" fmla="*/ 18 h 32"/>
                  <a:gd name="T2" fmla="*/ 105 w 105"/>
                  <a:gd name="T3" fmla="*/ 26 h 32"/>
                  <a:gd name="T4" fmla="*/ 101 w 105"/>
                  <a:gd name="T5" fmla="*/ 29 h 32"/>
                  <a:gd name="T6" fmla="*/ 83 w 105"/>
                  <a:gd name="T7" fmla="*/ 29 h 32"/>
                  <a:gd name="T8" fmla="*/ 77 w 105"/>
                  <a:gd name="T9" fmla="*/ 32 h 32"/>
                  <a:gd name="T10" fmla="*/ 73 w 105"/>
                  <a:gd name="T11" fmla="*/ 30 h 32"/>
                  <a:gd name="T12" fmla="*/ 71 w 105"/>
                  <a:gd name="T13" fmla="*/ 32 h 32"/>
                  <a:gd name="T14" fmla="*/ 65 w 105"/>
                  <a:gd name="T15" fmla="*/ 32 h 32"/>
                  <a:gd name="T16" fmla="*/ 65 w 105"/>
                  <a:gd name="T17" fmla="*/ 30 h 32"/>
                  <a:gd name="T18" fmla="*/ 62 w 105"/>
                  <a:gd name="T19" fmla="*/ 32 h 32"/>
                  <a:gd name="T20" fmla="*/ 56 w 105"/>
                  <a:gd name="T21" fmla="*/ 29 h 32"/>
                  <a:gd name="T22" fmla="*/ 34 w 105"/>
                  <a:gd name="T23" fmla="*/ 29 h 32"/>
                  <a:gd name="T24" fmla="*/ 36 w 105"/>
                  <a:gd name="T25" fmla="*/ 26 h 32"/>
                  <a:gd name="T26" fmla="*/ 33 w 105"/>
                  <a:gd name="T27" fmla="*/ 24 h 32"/>
                  <a:gd name="T28" fmla="*/ 30 w 105"/>
                  <a:gd name="T29" fmla="*/ 18 h 32"/>
                  <a:gd name="T30" fmla="*/ 33 w 105"/>
                  <a:gd name="T31" fmla="*/ 15 h 32"/>
                  <a:gd name="T32" fmla="*/ 30 w 105"/>
                  <a:gd name="T33" fmla="*/ 9 h 32"/>
                  <a:gd name="T34" fmla="*/ 16 w 105"/>
                  <a:gd name="T35" fmla="*/ 11 h 32"/>
                  <a:gd name="T36" fmla="*/ 13 w 105"/>
                  <a:gd name="T37" fmla="*/ 8 h 32"/>
                  <a:gd name="T38" fmla="*/ 10 w 105"/>
                  <a:gd name="T39" fmla="*/ 6 h 32"/>
                  <a:gd name="T40" fmla="*/ 4 w 105"/>
                  <a:gd name="T41" fmla="*/ 8 h 32"/>
                  <a:gd name="T42" fmla="*/ 2 w 105"/>
                  <a:gd name="T43" fmla="*/ 2 h 32"/>
                  <a:gd name="T44" fmla="*/ 18 w 105"/>
                  <a:gd name="T45" fmla="*/ 0 h 32"/>
                  <a:gd name="T46" fmla="*/ 21 w 105"/>
                  <a:gd name="T47" fmla="*/ 2 h 32"/>
                  <a:gd name="T48" fmla="*/ 21 w 105"/>
                  <a:gd name="T49" fmla="*/ 5 h 32"/>
                  <a:gd name="T50" fmla="*/ 25 w 105"/>
                  <a:gd name="T51" fmla="*/ 8 h 32"/>
                  <a:gd name="T52" fmla="*/ 39 w 105"/>
                  <a:gd name="T53" fmla="*/ 8 h 32"/>
                  <a:gd name="T54" fmla="*/ 39 w 105"/>
                  <a:gd name="T55" fmla="*/ 15 h 32"/>
                  <a:gd name="T56" fmla="*/ 49 w 105"/>
                  <a:gd name="T57" fmla="*/ 17 h 32"/>
                  <a:gd name="T58" fmla="*/ 49 w 105"/>
                  <a:gd name="T59" fmla="*/ 20 h 32"/>
                  <a:gd name="T60" fmla="*/ 52 w 105"/>
                  <a:gd name="T61" fmla="*/ 18 h 32"/>
                  <a:gd name="T62" fmla="*/ 70 w 105"/>
                  <a:gd name="T63" fmla="*/ 18 h 32"/>
                  <a:gd name="T64" fmla="*/ 73 w 105"/>
                  <a:gd name="T65" fmla="*/ 20 h 32"/>
                  <a:gd name="T66" fmla="*/ 77 w 105"/>
                  <a:gd name="T67" fmla="*/ 17 h 32"/>
                  <a:gd name="T68" fmla="*/ 82 w 105"/>
                  <a:gd name="T69" fmla="*/ 17 h 32"/>
                  <a:gd name="T70" fmla="*/ 105 w 105"/>
                  <a:gd name="T71"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5" h="32">
                    <a:moveTo>
                      <a:pt x="105" y="18"/>
                    </a:moveTo>
                    <a:cubicBezTo>
                      <a:pt x="105" y="21"/>
                      <a:pt x="105" y="23"/>
                      <a:pt x="105" y="26"/>
                    </a:cubicBezTo>
                    <a:cubicBezTo>
                      <a:pt x="103" y="26"/>
                      <a:pt x="101" y="27"/>
                      <a:pt x="101" y="29"/>
                    </a:cubicBezTo>
                    <a:cubicBezTo>
                      <a:pt x="94" y="29"/>
                      <a:pt x="88" y="28"/>
                      <a:pt x="83" y="29"/>
                    </a:cubicBezTo>
                    <a:cubicBezTo>
                      <a:pt x="81" y="29"/>
                      <a:pt x="79" y="31"/>
                      <a:pt x="77" y="32"/>
                    </a:cubicBezTo>
                    <a:cubicBezTo>
                      <a:pt x="75" y="32"/>
                      <a:pt x="75" y="30"/>
                      <a:pt x="73" y="30"/>
                    </a:cubicBezTo>
                    <a:cubicBezTo>
                      <a:pt x="73" y="30"/>
                      <a:pt x="72" y="31"/>
                      <a:pt x="71" y="32"/>
                    </a:cubicBezTo>
                    <a:cubicBezTo>
                      <a:pt x="71" y="32"/>
                      <a:pt x="66" y="32"/>
                      <a:pt x="65" y="32"/>
                    </a:cubicBezTo>
                    <a:cubicBezTo>
                      <a:pt x="65" y="31"/>
                      <a:pt x="65" y="30"/>
                      <a:pt x="65" y="30"/>
                    </a:cubicBezTo>
                    <a:cubicBezTo>
                      <a:pt x="64" y="30"/>
                      <a:pt x="62" y="32"/>
                      <a:pt x="62" y="32"/>
                    </a:cubicBezTo>
                    <a:cubicBezTo>
                      <a:pt x="59" y="31"/>
                      <a:pt x="59" y="29"/>
                      <a:pt x="56" y="29"/>
                    </a:cubicBezTo>
                    <a:cubicBezTo>
                      <a:pt x="50" y="28"/>
                      <a:pt x="43" y="32"/>
                      <a:pt x="34" y="29"/>
                    </a:cubicBezTo>
                    <a:cubicBezTo>
                      <a:pt x="34" y="27"/>
                      <a:pt x="36" y="27"/>
                      <a:pt x="36" y="26"/>
                    </a:cubicBezTo>
                    <a:cubicBezTo>
                      <a:pt x="35" y="24"/>
                      <a:pt x="34" y="25"/>
                      <a:pt x="33" y="24"/>
                    </a:cubicBezTo>
                    <a:cubicBezTo>
                      <a:pt x="31" y="22"/>
                      <a:pt x="33" y="19"/>
                      <a:pt x="30" y="18"/>
                    </a:cubicBezTo>
                    <a:cubicBezTo>
                      <a:pt x="30" y="17"/>
                      <a:pt x="33" y="17"/>
                      <a:pt x="33" y="15"/>
                    </a:cubicBezTo>
                    <a:cubicBezTo>
                      <a:pt x="33" y="12"/>
                      <a:pt x="29" y="13"/>
                      <a:pt x="30" y="9"/>
                    </a:cubicBezTo>
                    <a:cubicBezTo>
                      <a:pt x="27" y="12"/>
                      <a:pt x="21" y="10"/>
                      <a:pt x="16" y="11"/>
                    </a:cubicBezTo>
                    <a:cubicBezTo>
                      <a:pt x="13" y="12"/>
                      <a:pt x="14" y="9"/>
                      <a:pt x="13" y="8"/>
                    </a:cubicBezTo>
                    <a:cubicBezTo>
                      <a:pt x="13" y="7"/>
                      <a:pt x="10" y="8"/>
                      <a:pt x="10" y="6"/>
                    </a:cubicBezTo>
                    <a:cubicBezTo>
                      <a:pt x="9" y="7"/>
                      <a:pt x="7" y="8"/>
                      <a:pt x="4" y="8"/>
                    </a:cubicBezTo>
                    <a:cubicBezTo>
                      <a:pt x="9" y="3"/>
                      <a:pt x="0" y="7"/>
                      <a:pt x="2" y="2"/>
                    </a:cubicBezTo>
                    <a:cubicBezTo>
                      <a:pt x="8" y="3"/>
                      <a:pt x="13" y="1"/>
                      <a:pt x="18" y="0"/>
                    </a:cubicBezTo>
                    <a:cubicBezTo>
                      <a:pt x="17" y="2"/>
                      <a:pt x="20" y="1"/>
                      <a:pt x="21" y="2"/>
                    </a:cubicBezTo>
                    <a:cubicBezTo>
                      <a:pt x="21" y="2"/>
                      <a:pt x="20" y="4"/>
                      <a:pt x="21" y="5"/>
                    </a:cubicBezTo>
                    <a:cubicBezTo>
                      <a:pt x="22" y="6"/>
                      <a:pt x="26" y="4"/>
                      <a:pt x="25" y="8"/>
                    </a:cubicBezTo>
                    <a:cubicBezTo>
                      <a:pt x="29" y="4"/>
                      <a:pt x="33" y="9"/>
                      <a:pt x="39" y="8"/>
                    </a:cubicBezTo>
                    <a:cubicBezTo>
                      <a:pt x="38" y="13"/>
                      <a:pt x="41" y="12"/>
                      <a:pt x="39" y="15"/>
                    </a:cubicBezTo>
                    <a:cubicBezTo>
                      <a:pt x="41" y="16"/>
                      <a:pt x="45" y="15"/>
                      <a:pt x="49" y="17"/>
                    </a:cubicBezTo>
                    <a:cubicBezTo>
                      <a:pt x="50" y="17"/>
                      <a:pt x="42" y="20"/>
                      <a:pt x="49" y="20"/>
                    </a:cubicBezTo>
                    <a:cubicBezTo>
                      <a:pt x="50" y="20"/>
                      <a:pt x="50" y="18"/>
                      <a:pt x="52" y="18"/>
                    </a:cubicBezTo>
                    <a:cubicBezTo>
                      <a:pt x="56" y="18"/>
                      <a:pt x="64" y="17"/>
                      <a:pt x="70" y="18"/>
                    </a:cubicBezTo>
                    <a:cubicBezTo>
                      <a:pt x="71" y="18"/>
                      <a:pt x="73" y="20"/>
                      <a:pt x="73" y="20"/>
                    </a:cubicBezTo>
                    <a:cubicBezTo>
                      <a:pt x="76" y="19"/>
                      <a:pt x="70" y="17"/>
                      <a:pt x="77" y="17"/>
                    </a:cubicBezTo>
                    <a:cubicBezTo>
                      <a:pt x="79" y="17"/>
                      <a:pt x="80" y="17"/>
                      <a:pt x="82" y="17"/>
                    </a:cubicBezTo>
                    <a:cubicBezTo>
                      <a:pt x="88" y="16"/>
                      <a:pt x="97" y="16"/>
                      <a:pt x="105" y="1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9" name="Freeform 23"/>
              <p:cNvSpPr/>
              <p:nvPr>
                <p:custDataLst>
                  <p:tags r:id="rId48"/>
                </p:custDataLst>
              </p:nvPr>
            </p:nvSpPr>
            <p:spPr bwMode="auto">
              <a:xfrm>
                <a:off x="2789860" y="1375604"/>
                <a:ext cx="289748" cy="206633"/>
              </a:xfrm>
              <a:custGeom>
                <a:avLst/>
                <a:gdLst>
                  <a:gd name="T0" fmla="*/ 87 w 106"/>
                  <a:gd name="T1" fmla="*/ 2 h 76"/>
                  <a:gd name="T2" fmla="*/ 104 w 106"/>
                  <a:gd name="T3" fmla="*/ 0 h 76"/>
                  <a:gd name="T4" fmla="*/ 103 w 106"/>
                  <a:gd name="T5" fmla="*/ 8 h 76"/>
                  <a:gd name="T6" fmla="*/ 84 w 106"/>
                  <a:gd name="T7" fmla="*/ 11 h 76"/>
                  <a:gd name="T8" fmla="*/ 81 w 106"/>
                  <a:gd name="T9" fmla="*/ 14 h 76"/>
                  <a:gd name="T10" fmla="*/ 78 w 106"/>
                  <a:gd name="T11" fmla="*/ 14 h 76"/>
                  <a:gd name="T12" fmla="*/ 75 w 106"/>
                  <a:gd name="T13" fmla="*/ 17 h 76"/>
                  <a:gd name="T14" fmla="*/ 72 w 106"/>
                  <a:gd name="T15" fmla="*/ 15 h 76"/>
                  <a:gd name="T16" fmla="*/ 66 w 106"/>
                  <a:gd name="T17" fmla="*/ 17 h 76"/>
                  <a:gd name="T18" fmla="*/ 60 w 106"/>
                  <a:gd name="T19" fmla="*/ 18 h 76"/>
                  <a:gd name="T20" fmla="*/ 58 w 106"/>
                  <a:gd name="T21" fmla="*/ 21 h 76"/>
                  <a:gd name="T22" fmla="*/ 51 w 106"/>
                  <a:gd name="T23" fmla="*/ 26 h 76"/>
                  <a:gd name="T24" fmla="*/ 47 w 106"/>
                  <a:gd name="T25" fmla="*/ 29 h 76"/>
                  <a:gd name="T26" fmla="*/ 44 w 106"/>
                  <a:gd name="T27" fmla="*/ 32 h 76"/>
                  <a:gd name="T28" fmla="*/ 42 w 106"/>
                  <a:gd name="T29" fmla="*/ 34 h 76"/>
                  <a:gd name="T30" fmla="*/ 35 w 106"/>
                  <a:gd name="T31" fmla="*/ 37 h 76"/>
                  <a:gd name="T32" fmla="*/ 33 w 106"/>
                  <a:gd name="T33" fmla="*/ 39 h 76"/>
                  <a:gd name="T34" fmla="*/ 27 w 106"/>
                  <a:gd name="T35" fmla="*/ 42 h 76"/>
                  <a:gd name="T36" fmla="*/ 24 w 106"/>
                  <a:gd name="T37" fmla="*/ 48 h 76"/>
                  <a:gd name="T38" fmla="*/ 26 w 106"/>
                  <a:gd name="T39" fmla="*/ 57 h 76"/>
                  <a:gd name="T40" fmla="*/ 21 w 106"/>
                  <a:gd name="T41" fmla="*/ 60 h 76"/>
                  <a:gd name="T42" fmla="*/ 24 w 106"/>
                  <a:gd name="T43" fmla="*/ 66 h 76"/>
                  <a:gd name="T44" fmla="*/ 23 w 106"/>
                  <a:gd name="T45" fmla="*/ 67 h 76"/>
                  <a:gd name="T46" fmla="*/ 24 w 106"/>
                  <a:gd name="T47" fmla="*/ 69 h 76"/>
                  <a:gd name="T48" fmla="*/ 26 w 106"/>
                  <a:gd name="T49" fmla="*/ 67 h 76"/>
                  <a:gd name="T50" fmla="*/ 30 w 106"/>
                  <a:gd name="T51" fmla="*/ 70 h 76"/>
                  <a:gd name="T52" fmla="*/ 29 w 106"/>
                  <a:gd name="T53" fmla="*/ 76 h 76"/>
                  <a:gd name="T54" fmla="*/ 15 w 106"/>
                  <a:gd name="T55" fmla="*/ 76 h 76"/>
                  <a:gd name="T56" fmla="*/ 17 w 106"/>
                  <a:gd name="T57" fmla="*/ 73 h 76"/>
                  <a:gd name="T58" fmla="*/ 13 w 106"/>
                  <a:gd name="T59" fmla="*/ 72 h 76"/>
                  <a:gd name="T60" fmla="*/ 10 w 106"/>
                  <a:gd name="T61" fmla="*/ 69 h 76"/>
                  <a:gd name="T62" fmla="*/ 7 w 106"/>
                  <a:gd name="T63" fmla="*/ 69 h 76"/>
                  <a:gd name="T64" fmla="*/ 2 w 106"/>
                  <a:gd name="T65" fmla="*/ 69 h 76"/>
                  <a:gd name="T66" fmla="*/ 1 w 106"/>
                  <a:gd name="T67" fmla="*/ 58 h 76"/>
                  <a:gd name="T68" fmla="*/ 8 w 106"/>
                  <a:gd name="T69" fmla="*/ 55 h 76"/>
                  <a:gd name="T70" fmla="*/ 7 w 106"/>
                  <a:gd name="T71" fmla="*/ 54 h 76"/>
                  <a:gd name="T72" fmla="*/ 8 w 106"/>
                  <a:gd name="T73" fmla="*/ 51 h 76"/>
                  <a:gd name="T74" fmla="*/ 15 w 106"/>
                  <a:gd name="T75" fmla="*/ 48 h 76"/>
                  <a:gd name="T76" fmla="*/ 15 w 106"/>
                  <a:gd name="T77" fmla="*/ 42 h 76"/>
                  <a:gd name="T78" fmla="*/ 20 w 106"/>
                  <a:gd name="T79" fmla="*/ 40 h 76"/>
                  <a:gd name="T80" fmla="*/ 23 w 106"/>
                  <a:gd name="T81" fmla="*/ 36 h 76"/>
                  <a:gd name="T82" fmla="*/ 23 w 106"/>
                  <a:gd name="T83" fmla="*/ 29 h 76"/>
                  <a:gd name="T84" fmla="*/ 35 w 106"/>
                  <a:gd name="T85" fmla="*/ 24 h 76"/>
                  <a:gd name="T86" fmla="*/ 36 w 106"/>
                  <a:gd name="T87" fmla="*/ 21 h 76"/>
                  <a:gd name="T88" fmla="*/ 38 w 106"/>
                  <a:gd name="T89" fmla="*/ 23 h 76"/>
                  <a:gd name="T90" fmla="*/ 41 w 106"/>
                  <a:gd name="T91" fmla="*/ 20 h 76"/>
                  <a:gd name="T92" fmla="*/ 42 w 106"/>
                  <a:gd name="T93" fmla="*/ 17 h 76"/>
                  <a:gd name="T94" fmla="*/ 50 w 106"/>
                  <a:gd name="T95" fmla="*/ 15 h 76"/>
                  <a:gd name="T96" fmla="*/ 58 w 106"/>
                  <a:gd name="T97" fmla="*/ 14 h 76"/>
                  <a:gd name="T98" fmla="*/ 60 w 106"/>
                  <a:gd name="T99" fmla="*/ 12 h 76"/>
                  <a:gd name="T100" fmla="*/ 63 w 106"/>
                  <a:gd name="T101" fmla="*/ 14 h 76"/>
                  <a:gd name="T102" fmla="*/ 64 w 106"/>
                  <a:gd name="T103" fmla="*/ 11 h 76"/>
                  <a:gd name="T104" fmla="*/ 66 w 106"/>
                  <a:gd name="T105" fmla="*/ 11 h 76"/>
                  <a:gd name="T106" fmla="*/ 76 w 106"/>
                  <a:gd name="T107" fmla="*/ 9 h 76"/>
                  <a:gd name="T108" fmla="*/ 79 w 106"/>
                  <a:gd name="T109" fmla="*/ 8 h 76"/>
                  <a:gd name="T110" fmla="*/ 81 w 106"/>
                  <a:gd name="T111" fmla="*/ 6 h 76"/>
                  <a:gd name="T112" fmla="*/ 87 w 106"/>
                  <a:gd name="T113" fmla="*/ 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5" h="76">
                    <a:moveTo>
                      <a:pt x="87" y="2"/>
                    </a:moveTo>
                    <a:cubicBezTo>
                      <a:pt x="91" y="5"/>
                      <a:pt x="98" y="0"/>
                      <a:pt x="104" y="0"/>
                    </a:cubicBezTo>
                    <a:cubicBezTo>
                      <a:pt x="106" y="5"/>
                      <a:pt x="102" y="4"/>
                      <a:pt x="103" y="8"/>
                    </a:cubicBezTo>
                    <a:cubicBezTo>
                      <a:pt x="98" y="5"/>
                      <a:pt x="90" y="10"/>
                      <a:pt x="84" y="11"/>
                    </a:cubicBezTo>
                    <a:cubicBezTo>
                      <a:pt x="82" y="11"/>
                      <a:pt x="82" y="13"/>
                      <a:pt x="81" y="14"/>
                    </a:cubicBezTo>
                    <a:cubicBezTo>
                      <a:pt x="80" y="14"/>
                      <a:pt x="78" y="13"/>
                      <a:pt x="78" y="14"/>
                    </a:cubicBezTo>
                    <a:cubicBezTo>
                      <a:pt x="78" y="14"/>
                      <a:pt x="75" y="17"/>
                      <a:pt x="75" y="17"/>
                    </a:cubicBezTo>
                    <a:cubicBezTo>
                      <a:pt x="74" y="17"/>
                      <a:pt x="73" y="15"/>
                      <a:pt x="72" y="15"/>
                    </a:cubicBezTo>
                    <a:cubicBezTo>
                      <a:pt x="70" y="16"/>
                      <a:pt x="68" y="16"/>
                      <a:pt x="66" y="17"/>
                    </a:cubicBezTo>
                    <a:cubicBezTo>
                      <a:pt x="65" y="17"/>
                      <a:pt x="62" y="17"/>
                      <a:pt x="60" y="18"/>
                    </a:cubicBezTo>
                    <a:cubicBezTo>
                      <a:pt x="58" y="19"/>
                      <a:pt x="60" y="20"/>
                      <a:pt x="58" y="21"/>
                    </a:cubicBezTo>
                    <a:cubicBezTo>
                      <a:pt x="57" y="22"/>
                      <a:pt x="51" y="21"/>
                      <a:pt x="51" y="26"/>
                    </a:cubicBezTo>
                    <a:cubicBezTo>
                      <a:pt x="51" y="27"/>
                      <a:pt x="48" y="28"/>
                      <a:pt x="47" y="29"/>
                    </a:cubicBezTo>
                    <a:cubicBezTo>
                      <a:pt x="46" y="29"/>
                      <a:pt x="44" y="31"/>
                      <a:pt x="44" y="32"/>
                    </a:cubicBezTo>
                    <a:cubicBezTo>
                      <a:pt x="43" y="32"/>
                      <a:pt x="42" y="33"/>
                      <a:pt x="42" y="34"/>
                    </a:cubicBezTo>
                    <a:cubicBezTo>
                      <a:pt x="37" y="36"/>
                      <a:pt x="38" y="33"/>
                      <a:pt x="35" y="37"/>
                    </a:cubicBezTo>
                    <a:cubicBezTo>
                      <a:pt x="34" y="38"/>
                      <a:pt x="33" y="37"/>
                      <a:pt x="33" y="39"/>
                    </a:cubicBezTo>
                    <a:cubicBezTo>
                      <a:pt x="33" y="41"/>
                      <a:pt x="30" y="40"/>
                      <a:pt x="27" y="42"/>
                    </a:cubicBezTo>
                    <a:cubicBezTo>
                      <a:pt x="27" y="45"/>
                      <a:pt x="29" y="49"/>
                      <a:pt x="24" y="48"/>
                    </a:cubicBezTo>
                    <a:cubicBezTo>
                      <a:pt x="25" y="50"/>
                      <a:pt x="23" y="57"/>
                      <a:pt x="26" y="57"/>
                    </a:cubicBezTo>
                    <a:cubicBezTo>
                      <a:pt x="25" y="58"/>
                      <a:pt x="23" y="59"/>
                      <a:pt x="21" y="60"/>
                    </a:cubicBezTo>
                    <a:cubicBezTo>
                      <a:pt x="20" y="63"/>
                      <a:pt x="25" y="63"/>
                      <a:pt x="24" y="66"/>
                    </a:cubicBezTo>
                    <a:cubicBezTo>
                      <a:pt x="24" y="66"/>
                      <a:pt x="22" y="66"/>
                      <a:pt x="23" y="67"/>
                    </a:cubicBezTo>
                    <a:cubicBezTo>
                      <a:pt x="23" y="67"/>
                      <a:pt x="25" y="69"/>
                      <a:pt x="24" y="69"/>
                    </a:cubicBezTo>
                    <a:cubicBezTo>
                      <a:pt x="25" y="69"/>
                      <a:pt x="26" y="67"/>
                      <a:pt x="26" y="67"/>
                    </a:cubicBezTo>
                    <a:cubicBezTo>
                      <a:pt x="27" y="68"/>
                      <a:pt x="27" y="71"/>
                      <a:pt x="30" y="70"/>
                    </a:cubicBezTo>
                    <a:cubicBezTo>
                      <a:pt x="31" y="73"/>
                      <a:pt x="28" y="73"/>
                      <a:pt x="29" y="76"/>
                    </a:cubicBezTo>
                    <a:cubicBezTo>
                      <a:pt x="24" y="76"/>
                      <a:pt x="20" y="76"/>
                      <a:pt x="15" y="76"/>
                    </a:cubicBezTo>
                    <a:cubicBezTo>
                      <a:pt x="15" y="75"/>
                      <a:pt x="18" y="74"/>
                      <a:pt x="17" y="73"/>
                    </a:cubicBezTo>
                    <a:cubicBezTo>
                      <a:pt x="16" y="72"/>
                      <a:pt x="14" y="72"/>
                      <a:pt x="13" y="72"/>
                    </a:cubicBezTo>
                    <a:cubicBezTo>
                      <a:pt x="12" y="71"/>
                      <a:pt x="10" y="69"/>
                      <a:pt x="10" y="69"/>
                    </a:cubicBezTo>
                    <a:cubicBezTo>
                      <a:pt x="9" y="68"/>
                      <a:pt x="7" y="69"/>
                      <a:pt x="7" y="69"/>
                    </a:cubicBezTo>
                    <a:cubicBezTo>
                      <a:pt x="5" y="67"/>
                      <a:pt x="5" y="69"/>
                      <a:pt x="2" y="69"/>
                    </a:cubicBezTo>
                    <a:cubicBezTo>
                      <a:pt x="2" y="65"/>
                      <a:pt x="0" y="63"/>
                      <a:pt x="1" y="58"/>
                    </a:cubicBezTo>
                    <a:cubicBezTo>
                      <a:pt x="5" y="63"/>
                      <a:pt x="1" y="53"/>
                      <a:pt x="8" y="55"/>
                    </a:cubicBezTo>
                    <a:cubicBezTo>
                      <a:pt x="9" y="54"/>
                      <a:pt x="7" y="54"/>
                      <a:pt x="7" y="54"/>
                    </a:cubicBezTo>
                    <a:cubicBezTo>
                      <a:pt x="7" y="52"/>
                      <a:pt x="11" y="52"/>
                      <a:pt x="8" y="51"/>
                    </a:cubicBezTo>
                    <a:cubicBezTo>
                      <a:pt x="9" y="49"/>
                      <a:pt x="13" y="49"/>
                      <a:pt x="15" y="48"/>
                    </a:cubicBezTo>
                    <a:cubicBezTo>
                      <a:pt x="14" y="45"/>
                      <a:pt x="20" y="43"/>
                      <a:pt x="15" y="42"/>
                    </a:cubicBezTo>
                    <a:cubicBezTo>
                      <a:pt x="16" y="40"/>
                      <a:pt x="18" y="41"/>
                      <a:pt x="20" y="40"/>
                    </a:cubicBezTo>
                    <a:cubicBezTo>
                      <a:pt x="20" y="38"/>
                      <a:pt x="21" y="37"/>
                      <a:pt x="23" y="36"/>
                    </a:cubicBezTo>
                    <a:cubicBezTo>
                      <a:pt x="20" y="33"/>
                      <a:pt x="24" y="33"/>
                      <a:pt x="23" y="29"/>
                    </a:cubicBezTo>
                    <a:cubicBezTo>
                      <a:pt x="29" y="29"/>
                      <a:pt x="31" y="25"/>
                      <a:pt x="35" y="24"/>
                    </a:cubicBezTo>
                    <a:cubicBezTo>
                      <a:pt x="37" y="25"/>
                      <a:pt x="35" y="22"/>
                      <a:pt x="36" y="21"/>
                    </a:cubicBezTo>
                    <a:cubicBezTo>
                      <a:pt x="37" y="21"/>
                      <a:pt x="38" y="22"/>
                      <a:pt x="38" y="23"/>
                    </a:cubicBezTo>
                    <a:cubicBezTo>
                      <a:pt x="39" y="22"/>
                      <a:pt x="40" y="20"/>
                      <a:pt x="41" y="20"/>
                    </a:cubicBezTo>
                    <a:cubicBezTo>
                      <a:pt x="41" y="19"/>
                      <a:pt x="43" y="18"/>
                      <a:pt x="42" y="17"/>
                    </a:cubicBezTo>
                    <a:cubicBezTo>
                      <a:pt x="45" y="17"/>
                      <a:pt x="47" y="17"/>
                      <a:pt x="50" y="15"/>
                    </a:cubicBezTo>
                    <a:cubicBezTo>
                      <a:pt x="52" y="14"/>
                      <a:pt x="53" y="15"/>
                      <a:pt x="58" y="14"/>
                    </a:cubicBezTo>
                    <a:cubicBezTo>
                      <a:pt x="60" y="13"/>
                      <a:pt x="59" y="13"/>
                      <a:pt x="60" y="12"/>
                    </a:cubicBezTo>
                    <a:cubicBezTo>
                      <a:pt x="62" y="12"/>
                      <a:pt x="63" y="14"/>
                      <a:pt x="63" y="14"/>
                    </a:cubicBezTo>
                    <a:cubicBezTo>
                      <a:pt x="65" y="13"/>
                      <a:pt x="62" y="11"/>
                      <a:pt x="64" y="11"/>
                    </a:cubicBezTo>
                    <a:cubicBezTo>
                      <a:pt x="65" y="11"/>
                      <a:pt x="66" y="11"/>
                      <a:pt x="66" y="11"/>
                    </a:cubicBezTo>
                    <a:cubicBezTo>
                      <a:pt x="67" y="10"/>
                      <a:pt x="72" y="10"/>
                      <a:pt x="76" y="9"/>
                    </a:cubicBezTo>
                    <a:cubicBezTo>
                      <a:pt x="79" y="9"/>
                      <a:pt x="78" y="9"/>
                      <a:pt x="79" y="8"/>
                    </a:cubicBezTo>
                    <a:cubicBezTo>
                      <a:pt x="79" y="8"/>
                      <a:pt x="81" y="6"/>
                      <a:pt x="81" y="6"/>
                    </a:cubicBezTo>
                    <a:cubicBezTo>
                      <a:pt x="85" y="4"/>
                      <a:pt x="87" y="9"/>
                      <a:pt x="87"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0" name="Freeform 24"/>
              <p:cNvSpPr/>
              <p:nvPr>
                <p:custDataLst>
                  <p:tags r:id="rId49"/>
                </p:custDataLst>
              </p:nvPr>
            </p:nvSpPr>
            <p:spPr bwMode="auto">
              <a:xfrm>
                <a:off x="6295924" y="1385994"/>
                <a:ext cx="30014" cy="13852"/>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9" y="1"/>
                      <a:pt x="10" y="1"/>
                      <a:pt x="11" y="1"/>
                    </a:cubicBezTo>
                    <a:cubicBezTo>
                      <a:pt x="11" y="5"/>
                      <a:pt x="0" y="0"/>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1" name="Freeform 25"/>
              <p:cNvSpPr/>
              <p:nvPr>
                <p:custDataLst>
                  <p:tags r:id="rId50"/>
                </p:custDataLst>
              </p:nvPr>
            </p:nvSpPr>
            <p:spPr bwMode="auto">
              <a:xfrm>
                <a:off x="4197040" y="1402155"/>
                <a:ext cx="90041" cy="68108"/>
              </a:xfrm>
              <a:custGeom>
                <a:avLst/>
                <a:gdLst>
                  <a:gd name="T0" fmla="*/ 9 w 33"/>
                  <a:gd name="T1" fmla="*/ 1 h 25"/>
                  <a:gd name="T2" fmla="*/ 11 w 33"/>
                  <a:gd name="T3" fmla="*/ 2 h 25"/>
                  <a:gd name="T4" fmla="*/ 20 w 33"/>
                  <a:gd name="T5" fmla="*/ 7 h 25"/>
                  <a:gd name="T6" fmla="*/ 24 w 33"/>
                  <a:gd name="T7" fmla="*/ 4 h 25"/>
                  <a:gd name="T8" fmla="*/ 33 w 33"/>
                  <a:gd name="T9" fmla="*/ 5 h 25"/>
                  <a:gd name="T10" fmla="*/ 30 w 33"/>
                  <a:gd name="T11" fmla="*/ 13 h 25"/>
                  <a:gd name="T12" fmla="*/ 18 w 33"/>
                  <a:gd name="T13" fmla="*/ 16 h 25"/>
                  <a:gd name="T14" fmla="*/ 18 w 33"/>
                  <a:gd name="T15" fmla="*/ 17 h 25"/>
                  <a:gd name="T16" fmla="*/ 15 w 33"/>
                  <a:gd name="T17" fmla="*/ 20 h 25"/>
                  <a:gd name="T18" fmla="*/ 11 w 33"/>
                  <a:gd name="T19" fmla="*/ 22 h 25"/>
                  <a:gd name="T20" fmla="*/ 5 w 33"/>
                  <a:gd name="T21" fmla="*/ 19 h 25"/>
                  <a:gd name="T22" fmla="*/ 0 w 33"/>
                  <a:gd name="T23" fmla="*/ 7 h 25"/>
                  <a:gd name="T24" fmla="*/ 9 w 33"/>
                  <a:gd name="T2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25">
                    <a:moveTo>
                      <a:pt x="9" y="1"/>
                    </a:moveTo>
                    <a:cubicBezTo>
                      <a:pt x="11" y="0"/>
                      <a:pt x="11" y="1"/>
                      <a:pt x="11" y="2"/>
                    </a:cubicBezTo>
                    <a:cubicBezTo>
                      <a:pt x="12" y="5"/>
                      <a:pt x="17" y="5"/>
                      <a:pt x="20" y="7"/>
                    </a:cubicBezTo>
                    <a:cubicBezTo>
                      <a:pt x="22" y="8"/>
                      <a:pt x="23" y="4"/>
                      <a:pt x="24" y="4"/>
                    </a:cubicBezTo>
                    <a:cubicBezTo>
                      <a:pt x="26" y="3"/>
                      <a:pt x="28" y="7"/>
                      <a:pt x="33" y="5"/>
                    </a:cubicBezTo>
                    <a:cubicBezTo>
                      <a:pt x="32" y="7"/>
                      <a:pt x="25" y="10"/>
                      <a:pt x="30" y="13"/>
                    </a:cubicBezTo>
                    <a:cubicBezTo>
                      <a:pt x="29" y="16"/>
                      <a:pt x="23" y="16"/>
                      <a:pt x="18" y="16"/>
                    </a:cubicBezTo>
                    <a:cubicBezTo>
                      <a:pt x="17" y="16"/>
                      <a:pt x="17" y="17"/>
                      <a:pt x="18" y="17"/>
                    </a:cubicBezTo>
                    <a:cubicBezTo>
                      <a:pt x="20" y="20"/>
                      <a:pt x="10" y="18"/>
                      <a:pt x="15" y="20"/>
                    </a:cubicBezTo>
                    <a:cubicBezTo>
                      <a:pt x="15" y="25"/>
                      <a:pt x="10" y="17"/>
                      <a:pt x="11" y="22"/>
                    </a:cubicBezTo>
                    <a:cubicBezTo>
                      <a:pt x="8" y="21"/>
                      <a:pt x="9" y="17"/>
                      <a:pt x="5" y="19"/>
                    </a:cubicBezTo>
                    <a:cubicBezTo>
                      <a:pt x="4" y="14"/>
                      <a:pt x="4" y="8"/>
                      <a:pt x="0" y="7"/>
                    </a:cubicBezTo>
                    <a:cubicBezTo>
                      <a:pt x="2" y="3"/>
                      <a:pt x="10" y="7"/>
                      <a:pt x="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2" name="Freeform 26"/>
              <p:cNvSpPr/>
              <p:nvPr>
                <p:custDataLst>
                  <p:tags r:id="rId51"/>
                </p:custDataLst>
              </p:nvPr>
            </p:nvSpPr>
            <p:spPr bwMode="auto">
              <a:xfrm>
                <a:off x="6001559" y="1413699"/>
                <a:ext cx="24242" cy="16161"/>
              </a:xfrm>
              <a:custGeom>
                <a:avLst/>
                <a:gdLst>
                  <a:gd name="T0" fmla="*/ 5 w 9"/>
                  <a:gd name="T1" fmla="*/ 0 h 6"/>
                  <a:gd name="T2" fmla="*/ 6 w 9"/>
                  <a:gd name="T3" fmla="*/ 6 h 6"/>
                  <a:gd name="T4" fmla="*/ 0 w 9"/>
                  <a:gd name="T5" fmla="*/ 4 h 6"/>
                  <a:gd name="T6" fmla="*/ 5 w 9"/>
                  <a:gd name="T7" fmla="*/ 0 h 6"/>
                </a:gdLst>
                <a:ahLst/>
                <a:cxnLst>
                  <a:cxn ang="0">
                    <a:pos x="T0" y="T1"/>
                  </a:cxn>
                  <a:cxn ang="0">
                    <a:pos x="T2" y="T3"/>
                  </a:cxn>
                  <a:cxn ang="0">
                    <a:pos x="T4" y="T5"/>
                  </a:cxn>
                  <a:cxn ang="0">
                    <a:pos x="T6" y="T7"/>
                  </a:cxn>
                </a:cxnLst>
                <a:rect l="0" t="0" r="r" b="b"/>
                <a:pathLst>
                  <a:path w="9" h="6">
                    <a:moveTo>
                      <a:pt x="5" y="0"/>
                    </a:moveTo>
                    <a:cubicBezTo>
                      <a:pt x="9" y="1"/>
                      <a:pt x="6" y="2"/>
                      <a:pt x="6" y="6"/>
                    </a:cubicBezTo>
                    <a:cubicBezTo>
                      <a:pt x="5" y="5"/>
                      <a:pt x="3" y="4"/>
                      <a:pt x="0" y="4"/>
                    </a:cubicBezTo>
                    <a:cubicBezTo>
                      <a:pt x="0" y="1"/>
                      <a:pt x="5" y="3"/>
                      <a:pt x="5"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3" name="Freeform 27"/>
              <p:cNvSpPr/>
              <p:nvPr>
                <p:custDataLst>
                  <p:tags r:id="rId52"/>
                </p:custDataLst>
              </p:nvPr>
            </p:nvSpPr>
            <p:spPr bwMode="auto">
              <a:xfrm>
                <a:off x="4295162" y="1413699"/>
                <a:ext cx="41557" cy="34631"/>
              </a:xfrm>
              <a:custGeom>
                <a:avLst/>
                <a:gdLst>
                  <a:gd name="T0" fmla="*/ 0 w 15"/>
                  <a:gd name="T1" fmla="*/ 4 h 13"/>
                  <a:gd name="T2" fmla="*/ 15 w 15"/>
                  <a:gd name="T3" fmla="*/ 7 h 13"/>
                  <a:gd name="T4" fmla="*/ 9 w 15"/>
                  <a:gd name="T5" fmla="*/ 13 h 13"/>
                  <a:gd name="T6" fmla="*/ 6 w 15"/>
                  <a:gd name="T7" fmla="*/ 10 h 13"/>
                  <a:gd name="T8" fmla="*/ 3 w 15"/>
                  <a:gd name="T9" fmla="*/ 10 h 13"/>
                  <a:gd name="T10" fmla="*/ 0 w 15"/>
                  <a:gd name="T11" fmla="*/ 4 h 13"/>
                </a:gdLst>
                <a:ahLst/>
                <a:cxnLst>
                  <a:cxn ang="0">
                    <a:pos x="T0" y="T1"/>
                  </a:cxn>
                  <a:cxn ang="0">
                    <a:pos x="T2" y="T3"/>
                  </a:cxn>
                  <a:cxn ang="0">
                    <a:pos x="T4" y="T5"/>
                  </a:cxn>
                  <a:cxn ang="0">
                    <a:pos x="T6" y="T7"/>
                  </a:cxn>
                  <a:cxn ang="0">
                    <a:pos x="T8" y="T9"/>
                  </a:cxn>
                  <a:cxn ang="0">
                    <a:pos x="T10" y="T11"/>
                  </a:cxn>
                </a:cxnLst>
                <a:rect l="0" t="0" r="r" b="b"/>
                <a:pathLst>
                  <a:path w="15" h="13">
                    <a:moveTo>
                      <a:pt x="0" y="4"/>
                    </a:moveTo>
                    <a:cubicBezTo>
                      <a:pt x="4" y="0"/>
                      <a:pt x="13" y="4"/>
                      <a:pt x="15" y="7"/>
                    </a:cubicBezTo>
                    <a:cubicBezTo>
                      <a:pt x="14" y="11"/>
                      <a:pt x="8" y="8"/>
                      <a:pt x="9" y="13"/>
                    </a:cubicBezTo>
                    <a:cubicBezTo>
                      <a:pt x="7" y="13"/>
                      <a:pt x="7" y="11"/>
                      <a:pt x="6" y="10"/>
                    </a:cubicBezTo>
                    <a:cubicBezTo>
                      <a:pt x="5" y="10"/>
                      <a:pt x="3" y="11"/>
                      <a:pt x="3" y="10"/>
                    </a:cubicBezTo>
                    <a:cubicBezTo>
                      <a:pt x="1" y="8"/>
                      <a:pt x="3" y="5"/>
                      <a:pt x="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4" name="Freeform 28"/>
              <p:cNvSpPr/>
              <p:nvPr>
                <p:custDataLst>
                  <p:tags r:id="rId53"/>
                </p:custDataLst>
              </p:nvPr>
            </p:nvSpPr>
            <p:spPr bwMode="auto">
              <a:xfrm>
                <a:off x="4347109" y="1424088"/>
                <a:ext cx="62336" cy="33477"/>
              </a:xfrm>
              <a:custGeom>
                <a:avLst/>
                <a:gdLst>
                  <a:gd name="T0" fmla="*/ 2 w 23"/>
                  <a:gd name="T1" fmla="*/ 2 h 12"/>
                  <a:gd name="T2" fmla="*/ 5 w 23"/>
                  <a:gd name="T3" fmla="*/ 2 h 12"/>
                  <a:gd name="T4" fmla="*/ 12 w 23"/>
                  <a:gd name="T5" fmla="*/ 5 h 12"/>
                  <a:gd name="T6" fmla="*/ 20 w 23"/>
                  <a:gd name="T7" fmla="*/ 8 h 12"/>
                  <a:gd name="T8" fmla="*/ 22 w 23"/>
                  <a:gd name="T9" fmla="*/ 11 h 12"/>
                  <a:gd name="T10" fmla="*/ 5 w 23"/>
                  <a:gd name="T11" fmla="*/ 8 h 12"/>
                  <a:gd name="T12" fmla="*/ 2 w 23"/>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3" h="12">
                    <a:moveTo>
                      <a:pt x="2" y="2"/>
                    </a:moveTo>
                    <a:cubicBezTo>
                      <a:pt x="3" y="2"/>
                      <a:pt x="4" y="2"/>
                      <a:pt x="5" y="2"/>
                    </a:cubicBezTo>
                    <a:cubicBezTo>
                      <a:pt x="9" y="0"/>
                      <a:pt x="9" y="4"/>
                      <a:pt x="12" y="5"/>
                    </a:cubicBezTo>
                    <a:cubicBezTo>
                      <a:pt x="15" y="5"/>
                      <a:pt x="17" y="6"/>
                      <a:pt x="20" y="8"/>
                    </a:cubicBezTo>
                    <a:cubicBezTo>
                      <a:pt x="21" y="9"/>
                      <a:pt x="23" y="8"/>
                      <a:pt x="22" y="11"/>
                    </a:cubicBezTo>
                    <a:cubicBezTo>
                      <a:pt x="14" y="12"/>
                      <a:pt x="11" y="8"/>
                      <a:pt x="5" y="8"/>
                    </a:cubicBezTo>
                    <a:cubicBezTo>
                      <a:pt x="7" y="3"/>
                      <a:pt x="0" y="6"/>
                      <a:pt x="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5" name="Freeform 29"/>
              <p:cNvSpPr/>
              <p:nvPr>
                <p:custDataLst>
                  <p:tags r:id="rId54"/>
                </p:custDataLst>
              </p:nvPr>
            </p:nvSpPr>
            <p:spPr bwMode="auto">
              <a:xfrm>
                <a:off x="6273991" y="1476035"/>
                <a:ext cx="103894" cy="84270"/>
              </a:xfrm>
              <a:custGeom>
                <a:avLst/>
                <a:gdLst>
                  <a:gd name="T0" fmla="*/ 13 w 38"/>
                  <a:gd name="T1" fmla="*/ 6 h 31"/>
                  <a:gd name="T2" fmla="*/ 13 w 38"/>
                  <a:gd name="T3" fmla="*/ 5 h 31"/>
                  <a:gd name="T4" fmla="*/ 29 w 38"/>
                  <a:gd name="T5" fmla="*/ 0 h 31"/>
                  <a:gd name="T6" fmla="*/ 32 w 38"/>
                  <a:gd name="T7" fmla="*/ 6 h 31"/>
                  <a:gd name="T8" fmla="*/ 29 w 38"/>
                  <a:gd name="T9" fmla="*/ 11 h 31"/>
                  <a:gd name="T10" fmla="*/ 37 w 38"/>
                  <a:gd name="T11" fmla="*/ 12 h 31"/>
                  <a:gd name="T12" fmla="*/ 38 w 38"/>
                  <a:gd name="T13" fmla="*/ 24 h 31"/>
                  <a:gd name="T14" fmla="*/ 34 w 38"/>
                  <a:gd name="T15" fmla="*/ 24 h 31"/>
                  <a:gd name="T16" fmla="*/ 34 w 38"/>
                  <a:gd name="T17" fmla="*/ 27 h 31"/>
                  <a:gd name="T18" fmla="*/ 29 w 38"/>
                  <a:gd name="T19" fmla="*/ 27 h 31"/>
                  <a:gd name="T20" fmla="*/ 25 w 38"/>
                  <a:gd name="T21" fmla="*/ 30 h 31"/>
                  <a:gd name="T22" fmla="*/ 20 w 38"/>
                  <a:gd name="T23" fmla="*/ 26 h 31"/>
                  <a:gd name="T24" fmla="*/ 16 w 38"/>
                  <a:gd name="T25" fmla="*/ 21 h 31"/>
                  <a:gd name="T26" fmla="*/ 13 w 38"/>
                  <a:gd name="T27" fmla="*/ 18 h 31"/>
                  <a:gd name="T28" fmla="*/ 5 w 38"/>
                  <a:gd name="T29" fmla="*/ 17 h 31"/>
                  <a:gd name="T30" fmla="*/ 1 w 38"/>
                  <a:gd name="T31" fmla="*/ 14 h 31"/>
                  <a:gd name="T32" fmla="*/ 16 w 38"/>
                  <a:gd name="T33" fmla="*/ 15 h 31"/>
                  <a:gd name="T34" fmla="*/ 17 w 38"/>
                  <a:gd name="T35" fmla="*/ 9 h 31"/>
                  <a:gd name="T36" fmla="*/ 11 w 38"/>
                  <a:gd name="T37" fmla="*/ 5 h 31"/>
                  <a:gd name="T38" fmla="*/ 13 w 38"/>
                  <a:gd name="T39"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 h="31">
                    <a:moveTo>
                      <a:pt x="13" y="6"/>
                    </a:moveTo>
                    <a:cubicBezTo>
                      <a:pt x="15" y="6"/>
                      <a:pt x="14" y="5"/>
                      <a:pt x="13" y="5"/>
                    </a:cubicBezTo>
                    <a:cubicBezTo>
                      <a:pt x="16" y="1"/>
                      <a:pt x="27" y="5"/>
                      <a:pt x="29" y="0"/>
                    </a:cubicBezTo>
                    <a:cubicBezTo>
                      <a:pt x="31" y="1"/>
                      <a:pt x="32" y="4"/>
                      <a:pt x="32" y="6"/>
                    </a:cubicBezTo>
                    <a:cubicBezTo>
                      <a:pt x="33" y="10"/>
                      <a:pt x="29" y="8"/>
                      <a:pt x="29" y="11"/>
                    </a:cubicBezTo>
                    <a:cubicBezTo>
                      <a:pt x="30" y="15"/>
                      <a:pt x="33" y="13"/>
                      <a:pt x="37" y="12"/>
                    </a:cubicBezTo>
                    <a:cubicBezTo>
                      <a:pt x="38" y="18"/>
                      <a:pt x="37" y="18"/>
                      <a:pt x="38" y="24"/>
                    </a:cubicBezTo>
                    <a:cubicBezTo>
                      <a:pt x="37" y="25"/>
                      <a:pt x="34" y="23"/>
                      <a:pt x="34" y="24"/>
                    </a:cubicBezTo>
                    <a:cubicBezTo>
                      <a:pt x="33" y="25"/>
                      <a:pt x="34" y="27"/>
                      <a:pt x="34" y="27"/>
                    </a:cubicBezTo>
                    <a:cubicBezTo>
                      <a:pt x="32" y="28"/>
                      <a:pt x="30" y="27"/>
                      <a:pt x="29" y="27"/>
                    </a:cubicBezTo>
                    <a:cubicBezTo>
                      <a:pt x="27" y="28"/>
                      <a:pt x="27" y="30"/>
                      <a:pt x="25" y="30"/>
                    </a:cubicBezTo>
                    <a:cubicBezTo>
                      <a:pt x="21" y="31"/>
                      <a:pt x="21" y="27"/>
                      <a:pt x="20" y="26"/>
                    </a:cubicBezTo>
                    <a:cubicBezTo>
                      <a:pt x="19" y="24"/>
                      <a:pt x="14" y="25"/>
                      <a:pt x="16" y="21"/>
                    </a:cubicBezTo>
                    <a:cubicBezTo>
                      <a:pt x="13" y="22"/>
                      <a:pt x="13" y="20"/>
                      <a:pt x="13" y="18"/>
                    </a:cubicBezTo>
                    <a:cubicBezTo>
                      <a:pt x="10" y="19"/>
                      <a:pt x="8" y="18"/>
                      <a:pt x="5" y="17"/>
                    </a:cubicBezTo>
                    <a:cubicBezTo>
                      <a:pt x="3" y="16"/>
                      <a:pt x="0" y="17"/>
                      <a:pt x="1" y="14"/>
                    </a:cubicBezTo>
                    <a:cubicBezTo>
                      <a:pt x="7" y="13"/>
                      <a:pt x="9" y="16"/>
                      <a:pt x="16" y="15"/>
                    </a:cubicBezTo>
                    <a:cubicBezTo>
                      <a:pt x="18" y="15"/>
                      <a:pt x="17" y="12"/>
                      <a:pt x="17" y="9"/>
                    </a:cubicBezTo>
                    <a:cubicBezTo>
                      <a:pt x="18" y="5"/>
                      <a:pt x="9" y="11"/>
                      <a:pt x="11" y="5"/>
                    </a:cubicBezTo>
                    <a:cubicBezTo>
                      <a:pt x="13" y="5"/>
                      <a:pt x="13" y="5"/>
                      <a:pt x="13"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6" name="Freeform 30"/>
              <p:cNvSpPr/>
              <p:nvPr>
                <p:custDataLst>
                  <p:tags r:id="rId55"/>
                </p:custDataLst>
              </p:nvPr>
            </p:nvSpPr>
            <p:spPr bwMode="auto">
              <a:xfrm>
                <a:off x="6639927" y="1484115"/>
                <a:ext cx="62336" cy="30014"/>
              </a:xfrm>
              <a:custGeom>
                <a:avLst/>
                <a:gdLst>
                  <a:gd name="T0" fmla="*/ 0 w 23"/>
                  <a:gd name="T1" fmla="*/ 2 h 11"/>
                  <a:gd name="T2" fmla="*/ 6 w 23"/>
                  <a:gd name="T3" fmla="*/ 0 h 11"/>
                  <a:gd name="T4" fmla="*/ 23 w 23"/>
                  <a:gd name="T5" fmla="*/ 5 h 11"/>
                  <a:gd name="T6" fmla="*/ 21 w 23"/>
                  <a:gd name="T7" fmla="*/ 11 h 11"/>
                  <a:gd name="T8" fmla="*/ 5 w 23"/>
                  <a:gd name="T9" fmla="*/ 5 h 11"/>
                  <a:gd name="T10" fmla="*/ 0 w 23"/>
                  <a:gd name="T11" fmla="*/ 2 h 11"/>
                </a:gdLst>
                <a:ahLst/>
                <a:cxnLst>
                  <a:cxn ang="0">
                    <a:pos x="T0" y="T1"/>
                  </a:cxn>
                  <a:cxn ang="0">
                    <a:pos x="T2" y="T3"/>
                  </a:cxn>
                  <a:cxn ang="0">
                    <a:pos x="T4" y="T5"/>
                  </a:cxn>
                  <a:cxn ang="0">
                    <a:pos x="T6" y="T7"/>
                  </a:cxn>
                  <a:cxn ang="0">
                    <a:pos x="T8" y="T9"/>
                  </a:cxn>
                  <a:cxn ang="0">
                    <a:pos x="T10" y="T11"/>
                  </a:cxn>
                </a:cxnLst>
                <a:rect l="0" t="0" r="r" b="b"/>
                <a:pathLst>
                  <a:path w="23" h="11">
                    <a:moveTo>
                      <a:pt x="0" y="2"/>
                    </a:moveTo>
                    <a:cubicBezTo>
                      <a:pt x="1" y="0"/>
                      <a:pt x="4" y="0"/>
                      <a:pt x="6" y="0"/>
                    </a:cubicBezTo>
                    <a:cubicBezTo>
                      <a:pt x="12" y="1"/>
                      <a:pt x="18" y="4"/>
                      <a:pt x="23" y="5"/>
                    </a:cubicBezTo>
                    <a:cubicBezTo>
                      <a:pt x="23" y="8"/>
                      <a:pt x="21" y="8"/>
                      <a:pt x="21" y="11"/>
                    </a:cubicBezTo>
                    <a:cubicBezTo>
                      <a:pt x="13" y="10"/>
                      <a:pt x="10" y="9"/>
                      <a:pt x="5" y="5"/>
                    </a:cubicBezTo>
                    <a:cubicBezTo>
                      <a:pt x="4" y="4"/>
                      <a:pt x="3" y="1"/>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7" name="Freeform 31"/>
              <p:cNvSpPr/>
              <p:nvPr>
                <p:custDataLst>
                  <p:tags r:id="rId56"/>
                </p:custDataLst>
              </p:nvPr>
            </p:nvSpPr>
            <p:spPr bwMode="auto">
              <a:xfrm>
                <a:off x="4254759" y="1484115"/>
                <a:ext cx="40403" cy="16161"/>
              </a:xfrm>
              <a:custGeom>
                <a:avLst/>
                <a:gdLst>
                  <a:gd name="T0" fmla="*/ 15 w 15"/>
                  <a:gd name="T1" fmla="*/ 5 h 6"/>
                  <a:gd name="T2" fmla="*/ 0 w 15"/>
                  <a:gd name="T3" fmla="*/ 3 h 6"/>
                  <a:gd name="T4" fmla="*/ 5 w 15"/>
                  <a:gd name="T5" fmla="*/ 0 h 6"/>
                  <a:gd name="T6" fmla="*/ 15 w 15"/>
                  <a:gd name="T7" fmla="*/ 5 h 6"/>
                </a:gdLst>
                <a:ahLst/>
                <a:cxnLst>
                  <a:cxn ang="0">
                    <a:pos x="T0" y="T1"/>
                  </a:cxn>
                  <a:cxn ang="0">
                    <a:pos x="T2" y="T3"/>
                  </a:cxn>
                  <a:cxn ang="0">
                    <a:pos x="T4" y="T5"/>
                  </a:cxn>
                  <a:cxn ang="0">
                    <a:pos x="T6" y="T7"/>
                  </a:cxn>
                </a:cxnLst>
                <a:rect l="0" t="0" r="r" b="b"/>
                <a:pathLst>
                  <a:path w="15" h="6">
                    <a:moveTo>
                      <a:pt x="15" y="5"/>
                    </a:moveTo>
                    <a:cubicBezTo>
                      <a:pt x="13" y="6"/>
                      <a:pt x="4" y="5"/>
                      <a:pt x="0" y="3"/>
                    </a:cubicBezTo>
                    <a:cubicBezTo>
                      <a:pt x="0" y="1"/>
                      <a:pt x="5" y="3"/>
                      <a:pt x="5" y="0"/>
                    </a:cubicBezTo>
                    <a:cubicBezTo>
                      <a:pt x="8" y="2"/>
                      <a:pt x="15" y="0"/>
                      <a:pt x="15"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8" name="Freeform 32"/>
              <p:cNvSpPr/>
              <p:nvPr>
                <p:custDataLst>
                  <p:tags r:id="rId57"/>
                </p:custDataLst>
              </p:nvPr>
            </p:nvSpPr>
            <p:spPr bwMode="auto">
              <a:xfrm>
                <a:off x="7084361" y="1574156"/>
                <a:ext cx="34631" cy="21933"/>
              </a:xfrm>
              <a:custGeom>
                <a:avLst/>
                <a:gdLst>
                  <a:gd name="T0" fmla="*/ 12 w 13"/>
                  <a:gd name="T1" fmla="*/ 6 h 8"/>
                  <a:gd name="T2" fmla="*/ 0 w 13"/>
                  <a:gd name="T3" fmla="*/ 3 h 8"/>
                  <a:gd name="T4" fmla="*/ 12 w 13"/>
                  <a:gd name="T5" fmla="*/ 6 h 8"/>
                </a:gdLst>
                <a:ahLst/>
                <a:cxnLst>
                  <a:cxn ang="0">
                    <a:pos x="T0" y="T1"/>
                  </a:cxn>
                  <a:cxn ang="0">
                    <a:pos x="T2" y="T3"/>
                  </a:cxn>
                  <a:cxn ang="0">
                    <a:pos x="T4" y="T5"/>
                  </a:cxn>
                </a:cxnLst>
                <a:rect l="0" t="0" r="r" b="b"/>
                <a:pathLst>
                  <a:path w="13" h="8">
                    <a:moveTo>
                      <a:pt x="12" y="6"/>
                    </a:moveTo>
                    <a:cubicBezTo>
                      <a:pt x="6" y="8"/>
                      <a:pt x="6" y="2"/>
                      <a:pt x="0" y="3"/>
                    </a:cubicBezTo>
                    <a:cubicBezTo>
                      <a:pt x="3" y="0"/>
                      <a:pt x="13" y="2"/>
                      <a:pt x="12"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9" name="Freeform 33"/>
              <p:cNvSpPr/>
              <p:nvPr>
                <p:custDataLst>
                  <p:tags r:id="rId58"/>
                </p:custDataLst>
              </p:nvPr>
            </p:nvSpPr>
            <p:spPr bwMode="auto">
              <a:xfrm>
                <a:off x="7062428" y="1596090"/>
                <a:ext cx="46175" cy="27705"/>
              </a:xfrm>
              <a:custGeom>
                <a:avLst/>
                <a:gdLst>
                  <a:gd name="T0" fmla="*/ 17 w 17"/>
                  <a:gd name="T1" fmla="*/ 5 h 10"/>
                  <a:gd name="T2" fmla="*/ 2 w 17"/>
                  <a:gd name="T3" fmla="*/ 5 h 10"/>
                  <a:gd name="T4" fmla="*/ 7 w 17"/>
                  <a:gd name="T5" fmla="*/ 1 h 10"/>
                  <a:gd name="T6" fmla="*/ 17 w 17"/>
                  <a:gd name="T7" fmla="*/ 5 h 10"/>
                </a:gdLst>
                <a:ahLst/>
                <a:cxnLst>
                  <a:cxn ang="0">
                    <a:pos x="T0" y="T1"/>
                  </a:cxn>
                  <a:cxn ang="0">
                    <a:pos x="T2" y="T3"/>
                  </a:cxn>
                  <a:cxn ang="0">
                    <a:pos x="T4" y="T5"/>
                  </a:cxn>
                  <a:cxn ang="0">
                    <a:pos x="T6" y="T7"/>
                  </a:cxn>
                </a:cxnLst>
                <a:rect l="0" t="0" r="r" b="b"/>
                <a:pathLst>
                  <a:path w="17" h="10">
                    <a:moveTo>
                      <a:pt x="17" y="5"/>
                    </a:moveTo>
                    <a:cubicBezTo>
                      <a:pt x="16" y="10"/>
                      <a:pt x="4" y="10"/>
                      <a:pt x="2" y="5"/>
                    </a:cubicBezTo>
                    <a:cubicBezTo>
                      <a:pt x="0" y="0"/>
                      <a:pt x="7" y="4"/>
                      <a:pt x="7" y="1"/>
                    </a:cubicBezTo>
                    <a:cubicBezTo>
                      <a:pt x="10" y="3"/>
                      <a:pt x="13" y="5"/>
                      <a:pt x="17"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0" name="Freeform 34"/>
              <p:cNvSpPr/>
              <p:nvPr>
                <p:custDataLst>
                  <p:tags r:id="rId59"/>
                </p:custDataLst>
              </p:nvPr>
            </p:nvSpPr>
            <p:spPr bwMode="auto">
              <a:xfrm>
                <a:off x="2729833" y="1615714"/>
                <a:ext cx="30014" cy="24242"/>
              </a:xfrm>
              <a:custGeom>
                <a:avLst/>
                <a:gdLst>
                  <a:gd name="T0" fmla="*/ 5 w 11"/>
                  <a:gd name="T1" fmla="*/ 0 h 9"/>
                  <a:gd name="T2" fmla="*/ 11 w 11"/>
                  <a:gd name="T3" fmla="*/ 6 h 9"/>
                  <a:gd name="T4" fmla="*/ 3 w 11"/>
                  <a:gd name="T5" fmla="*/ 9 h 9"/>
                  <a:gd name="T6" fmla="*/ 2 w 11"/>
                  <a:gd name="T7" fmla="*/ 1 h 9"/>
                  <a:gd name="T8" fmla="*/ 5 w 11"/>
                  <a:gd name="T9" fmla="*/ 0 h 9"/>
                </a:gdLst>
                <a:ahLst/>
                <a:cxnLst>
                  <a:cxn ang="0">
                    <a:pos x="T0" y="T1"/>
                  </a:cxn>
                  <a:cxn ang="0">
                    <a:pos x="T2" y="T3"/>
                  </a:cxn>
                  <a:cxn ang="0">
                    <a:pos x="T4" y="T5"/>
                  </a:cxn>
                  <a:cxn ang="0">
                    <a:pos x="T6" y="T7"/>
                  </a:cxn>
                  <a:cxn ang="0">
                    <a:pos x="T8" y="T9"/>
                  </a:cxn>
                </a:cxnLst>
                <a:rect l="0" t="0" r="r" b="b"/>
                <a:pathLst>
                  <a:path w="11" h="9">
                    <a:moveTo>
                      <a:pt x="5" y="0"/>
                    </a:moveTo>
                    <a:cubicBezTo>
                      <a:pt x="9" y="0"/>
                      <a:pt x="11" y="2"/>
                      <a:pt x="11" y="6"/>
                    </a:cubicBezTo>
                    <a:cubicBezTo>
                      <a:pt x="7" y="6"/>
                      <a:pt x="4" y="5"/>
                      <a:pt x="3" y="9"/>
                    </a:cubicBezTo>
                    <a:cubicBezTo>
                      <a:pt x="0" y="9"/>
                      <a:pt x="3" y="3"/>
                      <a:pt x="2" y="1"/>
                    </a:cubicBezTo>
                    <a:cubicBezTo>
                      <a:pt x="4" y="2"/>
                      <a:pt x="5" y="1"/>
                      <a:pt x="5"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1" name="Freeform 35"/>
              <p:cNvSpPr/>
              <p:nvPr>
                <p:custDataLst>
                  <p:tags r:id="rId60"/>
                </p:custDataLst>
              </p:nvPr>
            </p:nvSpPr>
            <p:spPr bwMode="auto">
              <a:xfrm>
                <a:off x="6183950" y="1628412"/>
                <a:ext cx="27705" cy="21933"/>
              </a:xfrm>
              <a:custGeom>
                <a:avLst/>
                <a:gdLst>
                  <a:gd name="T0" fmla="*/ 10 w 10"/>
                  <a:gd name="T1" fmla="*/ 7 h 8"/>
                  <a:gd name="T2" fmla="*/ 0 w 10"/>
                  <a:gd name="T3" fmla="*/ 8 h 8"/>
                  <a:gd name="T4" fmla="*/ 10 w 10"/>
                  <a:gd name="T5" fmla="*/ 7 h 8"/>
                </a:gdLst>
                <a:ahLst/>
                <a:cxnLst>
                  <a:cxn ang="0">
                    <a:pos x="T0" y="T1"/>
                  </a:cxn>
                  <a:cxn ang="0">
                    <a:pos x="T2" y="T3"/>
                  </a:cxn>
                  <a:cxn ang="0">
                    <a:pos x="T4" y="T5"/>
                  </a:cxn>
                </a:cxnLst>
                <a:rect l="0" t="0" r="r" b="b"/>
                <a:pathLst>
                  <a:path w="10" h="8">
                    <a:moveTo>
                      <a:pt x="10" y="7"/>
                    </a:moveTo>
                    <a:cubicBezTo>
                      <a:pt x="5" y="6"/>
                      <a:pt x="3" y="8"/>
                      <a:pt x="0" y="8"/>
                    </a:cubicBezTo>
                    <a:cubicBezTo>
                      <a:pt x="0" y="6"/>
                      <a:pt x="10" y="0"/>
                      <a:pt x="10"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2" name="Freeform 36"/>
              <p:cNvSpPr/>
              <p:nvPr>
                <p:custDataLst>
                  <p:tags r:id="rId61"/>
                </p:custDataLst>
              </p:nvPr>
            </p:nvSpPr>
            <p:spPr bwMode="auto">
              <a:xfrm>
                <a:off x="6691874" y="1648036"/>
                <a:ext cx="51947" cy="30014"/>
              </a:xfrm>
              <a:custGeom>
                <a:avLst/>
                <a:gdLst>
                  <a:gd name="T0" fmla="*/ 15 w 19"/>
                  <a:gd name="T1" fmla="*/ 1 h 11"/>
                  <a:gd name="T2" fmla="*/ 17 w 19"/>
                  <a:gd name="T3" fmla="*/ 10 h 11"/>
                  <a:gd name="T4" fmla="*/ 2 w 19"/>
                  <a:gd name="T5" fmla="*/ 7 h 11"/>
                  <a:gd name="T6" fmla="*/ 5 w 19"/>
                  <a:gd name="T7" fmla="*/ 1 h 11"/>
                  <a:gd name="T8" fmla="*/ 15 w 19"/>
                  <a:gd name="T9" fmla="*/ 1 h 11"/>
                </a:gdLst>
                <a:ahLst/>
                <a:cxnLst>
                  <a:cxn ang="0">
                    <a:pos x="T0" y="T1"/>
                  </a:cxn>
                  <a:cxn ang="0">
                    <a:pos x="T2" y="T3"/>
                  </a:cxn>
                  <a:cxn ang="0">
                    <a:pos x="T4" y="T5"/>
                  </a:cxn>
                  <a:cxn ang="0">
                    <a:pos x="T6" y="T7"/>
                  </a:cxn>
                  <a:cxn ang="0">
                    <a:pos x="T8" y="T9"/>
                  </a:cxn>
                </a:cxnLst>
                <a:rect l="0" t="0" r="r" b="b"/>
                <a:pathLst>
                  <a:path w="19" h="11">
                    <a:moveTo>
                      <a:pt x="15" y="1"/>
                    </a:moveTo>
                    <a:cubicBezTo>
                      <a:pt x="17" y="3"/>
                      <a:pt x="19" y="8"/>
                      <a:pt x="17" y="10"/>
                    </a:cubicBezTo>
                    <a:cubicBezTo>
                      <a:pt x="11" y="10"/>
                      <a:pt x="4" y="11"/>
                      <a:pt x="2" y="7"/>
                    </a:cubicBezTo>
                    <a:cubicBezTo>
                      <a:pt x="0" y="2"/>
                      <a:pt x="7" y="6"/>
                      <a:pt x="5" y="1"/>
                    </a:cubicBezTo>
                    <a:cubicBezTo>
                      <a:pt x="9" y="0"/>
                      <a:pt x="15" y="4"/>
                      <a:pt x="15"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3" name="Freeform 37"/>
              <p:cNvSpPr/>
              <p:nvPr>
                <p:custDataLst>
                  <p:tags r:id="rId62"/>
                </p:custDataLst>
              </p:nvPr>
            </p:nvSpPr>
            <p:spPr bwMode="auto">
              <a:xfrm>
                <a:off x="6674558" y="1732306"/>
                <a:ext cx="57719" cy="27705"/>
              </a:xfrm>
              <a:custGeom>
                <a:avLst/>
                <a:gdLst>
                  <a:gd name="T0" fmla="*/ 20 w 21"/>
                  <a:gd name="T1" fmla="*/ 4 h 10"/>
                  <a:gd name="T2" fmla="*/ 14 w 21"/>
                  <a:gd name="T3" fmla="*/ 7 h 10"/>
                  <a:gd name="T4" fmla="*/ 8 w 21"/>
                  <a:gd name="T5" fmla="*/ 9 h 10"/>
                  <a:gd name="T6" fmla="*/ 2 w 21"/>
                  <a:gd name="T7" fmla="*/ 7 h 10"/>
                  <a:gd name="T8" fmla="*/ 4 w 21"/>
                  <a:gd name="T9" fmla="*/ 3 h 10"/>
                  <a:gd name="T10" fmla="*/ 8 w 21"/>
                  <a:gd name="T11" fmla="*/ 0 h 10"/>
                  <a:gd name="T12" fmla="*/ 20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20" y="4"/>
                    </a:moveTo>
                    <a:cubicBezTo>
                      <a:pt x="21" y="9"/>
                      <a:pt x="16" y="7"/>
                      <a:pt x="14" y="7"/>
                    </a:cubicBezTo>
                    <a:cubicBezTo>
                      <a:pt x="14" y="7"/>
                      <a:pt x="9" y="10"/>
                      <a:pt x="8" y="9"/>
                    </a:cubicBezTo>
                    <a:cubicBezTo>
                      <a:pt x="7" y="7"/>
                      <a:pt x="4" y="8"/>
                      <a:pt x="2" y="7"/>
                    </a:cubicBezTo>
                    <a:cubicBezTo>
                      <a:pt x="0" y="3"/>
                      <a:pt x="9" y="4"/>
                      <a:pt x="4" y="3"/>
                    </a:cubicBezTo>
                    <a:cubicBezTo>
                      <a:pt x="4" y="1"/>
                      <a:pt x="8" y="2"/>
                      <a:pt x="8" y="0"/>
                    </a:cubicBezTo>
                    <a:cubicBezTo>
                      <a:pt x="12" y="1"/>
                      <a:pt x="17" y="2"/>
                      <a:pt x="2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4" name="Freeform 38"/>
              <p:cNvSpPr/>
              <p:nvPr>
                <p:custDataLst>
                  <p:tags r:id="rId63"/>
                </p:custDataLst>
              </p:nvPr>
            </p:nvSpPr>
            <p:spPr bwMode="auto">
              <a:xfrm>
                <a:off x="6674558" y="1776172"/>
                <a:ext cx="27705" cy="13852"/>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5" name="Freeform 39"/>
              <p:cNvSpPr/>
              <p:nvPr>
                <p:custDataLst>
                  <p:tags r:id="rId64"/>
                </p:custDataLst>
              </p:nvPr>
            </p:nvSpPr>
            <p:spPr bwMode="auto">
              <a:xfrm>
                <a:off x="6585672" y="1794642"/>
                <a:ext cx="32322" cy="19625"/>
              </a:xfrm>
              <a:custGeom>
                <a:avLst/>
                <a:gdLst>
                  <a:gd name="T0" fmla="*/ 10 w 12"/>
                  <a:gd name="T1" fmla="*/ 1 h 7"/>
                  <a:gd name="T2" fmla="*/ 11 w 12"/>
                  <a:gd name="T3" fmla="*/ 3 h 7"/>
                  <a:gd name="T4" fmla="*/ 6 w 12"/>
                  <a:gd name="T5" fmla="*/ 5 h 7"/>
                  <a:gd name="T6" fmla="*/ 0 w 12"/>
                  <a:gd name="T7" fmla="*/ 5 h 7"/>
                  <a:gd name="T8" fmla="*/ 10 w 12"/>
                  <a:gd name="T9" fmla="*/ 1 h 7"/>
                </a:gdLst>
                <a:ahLst/>
                <a:cxnLst>
                  <a:cxn ang="0">
                    <a:pos x="T0" y="T1"/>
                  </a:cxn>
                  <a:cxn ang="0">
                    <a:pos x="T2" y="T3"/>
                  </a:cxn>
                  <a:cxn ang="0">
                    <a:pos x="T4" y="T5"/>
                  </a:cxn>
                  <a:cxn ang="0">
                    <a:pos x="T6" y="T7"/>
                  </a:cxn>
                  <a:cxn ang="0">
                    <a:pos x="T8" y="T9"/>
                  </a:cxn>
                </a:cxnLst>
                <a:rect l="0" t="0" r="r" b="b"/>
                <a:pathLst>
                  <a:path w="12" h="7">
                    <a:moveTo>
                      <a:pt x="10" y="1"/>
                    </a:moveTo>
                    <a:cubicBezTo>
                      <a:pt x="10" y="2"/>
                      <a:pt x="10" y="3"/>
                      <a:pt x="11" y="3"/>
                    </a:cubicBezTo>
                    <a:cubicBezTo>
                      <a:pt x="12" y="6"/>
                      <a:pt x="7" y="4"/>
                      <a:pt x="6" y="5"/>
                    </a:cubicBezTo>
                    <a:cubicBezTo>
                      <a:pt x="4" y="7"/>
                      <a:pt x="5" y="5"/>
                      <a:pt x="0" y="5"/>
                    </a:cubicBezTo>
                    <a:cubicBezTo>
                      <a:pt x="2" y="3"/>
                      <a:pt x="4" y="0"/>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6" name="Freeform 40"/>
              <p:cNvSpPr/>
              <p:nvPr>
                <p:custDataLst>
                  <p:tags r:id="rId65"/>
                </p:custDataLst>
              </p:nvPr>
            </p:nvSpPr>
            <p:spPr bwMode="auto">
              <a:xfrm>
                <a:off x="6645699" y="1811957"/>
                <a:ext cx="12698" cy="21933"/>
              </a:xfrm>
              <a:custGeom>
                <a:avLst/>
                <a:gdLst>
                  <a:gd name="T0" fmla="*/ 1 w 5"/>
                  <a:gd name="T1" fmla="*/ 0 h 8"/>
                  <a:gd name="T2" fmla="*/ 4 w 5"/>
                  <a:gd name="T3" fmla="*/ 6 h 8"/>
                  <a:gd name="T4" fmla="*/ 1 w 5"/>
                  <a:gd name="T5" fmla="*/ 0 h 8"/>
                </a:gdLst>
                <a:ahLst/>
                <a:cxnLst>
                  <a:cxn ang="0">
                    <a:pos x="T0" y="T1"/>
                  </a:cxn>
                  <a:cxn ang="0">
                    <a:pos x="T2" y="T3"/>
                  </a:cxn>
                  <a:cxn ang="0">
                    <a:pos x="T4" y="T5"/>
                  </a:cxn>
                </a:cxnLst>
                <a:rect l="0" t="0" r="r" b="b"/>
                <a:pathLst>
                  <a:path w="5" h="8">
                    <a:moveTo>
                      <a:pt x="1" y="0"/>
                    </a:moveTo>
                    <a:cubicBezTo>
                      <a:pt x="4" y="1"/>
                      <a:pt x="5" y="3"/>
                      <a:pt x="4" y="6"/>
                    </a:cubicBezTo>
                    <a:cubicBezTo>
                      <a:pt x="0" y="8"/>
                      <a:pt x="2" y="3"/>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7" name="Freeform 41"/>
              <p:cNvSpPr/>
              <p:nvPr>
                <p:custDataLst>
                  <p:tags r:id="rId66"/>
                </p:custDataLst>
              </p:nvPr>
            </p:nvSpPr>
            <p:spPr bwMode="auto">
              <a:xfrm>
                <a:off x="1770548" y="1980495"/>
                <a:ext cx="73880" cy="87732"/>
              </a:xfrm>
              <a:custGeom>
                <a:avLst/>
                <a:gdLst>
                  <a:gd name="T0" fmla="*/ 10 w 27"/>
                  <a:gd name="T1" fmla="*/ 1 h 32"/>
                  <a:gd name="T2" fmla="*/ 12 w 27"/>
                  <a:gd name="T3" fmla="*/ 2 h 32"/>
                  <a:gd name="T4" fmla="*/ 22 w 27"/>
                  <a:gd name="T5" fmla="*/ 2 h 32"/>
                  <a:gd name="T6" fmla="*/ 26 w 27"/>
                  <a:gd name="T7" fmla="*/ 5 h 32"/>
                  <a:gd name="T8" fmla="*/ 25 w 27"/>
                  <a:gd name="T9" fmla="*/ 8 h 32"/>
                  <a:gd name="T10" fmla="*/ 22 w 27"/>
                  <a:gd name="T11" fmla="*/ 10 h 32"/>
                  <a:gd name="T12" fmla="*/ 25 w 27"/>
                  <a:gd name="T13" fmla="*/ 17 h 32"/>
                  <a:gd name="T14" fmla="*/ 23 w 27"/>
                  <a:gd name="T15" fmla="*/ 24 h 32"/>
                  <a:gd name="T16" fmla="*/ 16 w 27"/>
                  <a:gd name="T17" fmla="*/ 24 h 32"/>
                  <a:gd name="T18" fmla="*/ 15 w 27"/>
                  <a:gd name="T19" fmla="*/ 29 h 32"/>
                  <a:gd name="T20" fmla="*/ 12 w 27"/>
                  <a:gd name="T21" fmla="*/ 32 h 32"/>
                  <a:gd name="T22" fmla="*/ 3 w 27"/>
                  <a:gd name="T23" fmla="*/ 32 h 32"/>
                  <a:gd name="T24" fmla="*/ 6 w 27"/>
                  <a:gd name="T25" fmla="*/ 23 h 32"/>
                  <a:gd name="T26" fmla="*/ 6 w 27"/>
                  <a:gd name="T27" fmla="*/ 17 h 32"/>
                  <a:gd name="T28" fmla="*/ 3 w 27"/>
                  <a:gd name="T29" fmla="*/ 10 h 32"/>
                  <a:gd name="T30" fmla="*/ 9 w 27"/>
                  <a:gd name="T31" fmla="*/ 11 h 32"/>
                  <a:gd name="T32" fmla="*/ 10 w 27"/>
                  <a:gd name="T33"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32">
                    <a:moveTo>
                      <a:pt x="10" y="1"/>
                    </a:moveTo>
                    <a:cubicBezTo>
                      <a:pt x="11" y="0"/>
                      <a:pt x="11" y="1"/>
                      <a:pt x="12" y="2"/>
                    </a:cubicBezTo>
                    <a:cubicBezTo>
                      <a:pt x="12" y="5"/>
                      <a:pt x="18" y="1"/>
                      <a:pt x="22" y="2"/>
                    </a:cubicBezTo>
                    <a:cubicBezTo>
                      <a:pt x="23" y="4"/>
                      <a:pt x="24" y="5"/>
                      <a:pt x="26" y="5"/>
                    </a:cubicBezTo>
                    <a:cubicBezTo>
                      <a:pt x="27" y="7"/>
                      <a:pt x="26" y="8"/>
                      <a:pt x="25" y="8"/>
                    </a:cubicBezTo>
                    <a:cubicBezTo>
                      <a:pt x="25" y="10"/>
                      <a:pt x="23" y="9"/>
                      <a:pt x="22" y="10"/>
                    </a:cubicBezTo>
                    <a:cubicBezTo>
                      <a:pt x="22" y="13"/>
                      <a:pt x="25" y="14"/>
                      <a:pt x="25" y="17"/>
                    </a:cubicBezTo>
                    <a:cubicBezTo>
                      <a:pt x="25" y="19"/>
                      <a:pt x="23" y="21"/>
                      <a:pt x="23" y="24"/>
                    </a:cubicBezTo>
                    <a:cubicBezTo>
                      <a:pt x="21" y="24"/>
                      <a:pt x="18" y="24"/>
                      <a:pt x="16" y="24"/>
                    </a:cubicBezTo>
                    <a:cubicBezTo>
                      <a:pt x="14" y="24"/>
                      <a:pt x="15" y="28"/>
                      <a:pt x="15" y="29"/>
                    </a:cubicBezTo>
                    <a:cubicBezTo>
                      <a:pt x="14" y="30"/>
                      <a:pt x="10" y="29"/>
                      <a:pt x="12" y="32"/>
                    </a:cubicBezTo>
                    <a:cubicBezTo>
                      <a:pt x="9" y="32"/>
                      <a:pt x="6" y="32"/>
                      <a:pt x="3" y="32"/>
                    </a:cubicBezTo>
                    <a:cubicBezTo>
                      <a:pt x="4" y="29"/>
                      <a:pt x="0" y="22"/>
                      <a:pt x="6" y="23"/>
                    </a:cubicBezTo>
                    <a:cubicBezTo>
                      <a:pt x="6" y="19"/>
                      <a:pt x="3" y="20"/>
                      <a:pt x="6" y="17"/>
                    </a:cubicBezTo>
                    <a:cubicBezTo>
                      <a:pt x="7" y="12"/>
                      <a:pt x="2" y="14"/>
                      <a:pt x="3" y="10"/>
                    </a:cubicBezTo>
                    <a:cubicBezTo>
                      <a:pt x="6" y="9"/>
                      <a:pt x="7" y="11"/>
                      <a:pt x="9" y="11"/>
                    </a:cubicBezTo>
                    <a:cubicBezTo>
                      <a:pt x="12" y="10"/>
                      <a:pt x="9" y="4"/>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8" name="Freeform 42"/>
              <p:cNvSpPr/>
              <p:nvPr>
                <p:custDataLst>
                  <p:tags r:id="rId67"/>
                </p:custDataLst>
              </p:nvPr>
            </p:nvSpPr>
            <p:spPr bwMode="auto">
              <a:xfrm>
                <a:off x="5254680" y="1986268"/>
                <a:ext cx="21933" cy="18470"/>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7" y="2"/>
                      <a:pt x="6" y="3"/>
                    </a:cubicBezTo>
                    <a:cubicBezTo>
                      <a:pt x="4" y="6"/>
                      <a:pt x="3" y="7"/>
                      <a:pt x="0" y="5"/>
                    </a:cubicBezTo>
                    <a:cubicBezTo>
                      <a:pt x="1" y="2"/>
                      <a:pt x="4" y="1"/>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9" name="Freeform 43"/>
              <p:cNvSpPr/>
              <p:nvPr>
                <p:custDataLst>
                  <p:tags r:id="rId68"/>
                </p:custDataLst>
              </p:nvPr>
            </p:nvSpPr>
            <p:spPr bwMode="auto">
              <a:xfrm>
                <a:off x="5781074" y="2002429"/>
                <a:ext cx="26551" cy="40403"/>
              </a:xfrm>
              <a:custGeom>
                <a:avLst/>
                <a:gdLst>
                  <a:gd name="T0" fmla="*/ 3 w 10"/>
                  <a:gd name="T1" fmla="*/ 0 h 15"/>
                  <a:gd name="T2" fmla="*/ 10 w 10"/>
                  <a:gd name="T3" fmla="*/ 10 h 15"/>
                  <a:gd name="T4" fmla="*/ 4 w 10"/>
                  <a:gd name="T5" fmla="*/ 8 h 15"/>
                  <a:gd name="T6" fmla="*/ 3 w 10"/>
                  <a:gd name="T7" fmla="*/ 0 h 15"/>
                </a:gdLst>
                <a:ahLst/>
                <a:cxnLst>
                  <a:cxn ang="0">
                    <a:pos x="T0" y="T1"/>
                  </a:cxn>
                  <a:cxn ang="0">
                    <a:pos x="T2" y="T3"/>
                  </a:cxn>
                  <a:cxn ang="0">
                    <a:pos x="T4" y="T5"/>
                  </a:cxn>
                  <a:cxn ang="0">
                    <a:pos x="T6" y="T7"/>
                  </a:cxn>
                </a:cxnLst>
                <a:rect l="0" t="0" r="r" b="b"/>
                <a:pathLst>
                  <a:path w="10" h="15">
                    <a:moveTo>
                      <a:pt x="3" y="0"/>
                    </a:moveTo>
                    <a:cubicBezTo>
                      <a:pt x="5" y="3"/>
                      <a:pt x="6" y="9"/>
                      <a:pt x="10" y="10"/>
                    </a:cubicBezTo>
                    <a:cubicBezTo>
                      <a:pt x="8" y="15"/>
                      <a:pt x="4" y="10"/>
                      <a:pt x="4" y="8"/>
                    </a:cubicBezTo>
                    <a:cubicBezTo>
                      <a:pt x="0" y="7"/>
                      <a:pt x="1" y="2"/>
                      <a:pt x="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0" name="Freeform 44"/>
              <p:cNvSpPr/>
              <p:nvPr>
                <p:custDataLst>
                  <p:tags r:id="rId69"/>
                </p:custDataLst>
              </p:nvPr>
            </p:nvSpPr>
            <p:spPr bwMode="auto">
              <a:xfrm>
                <a:off x="4273229" y="1986268"/>
                <a:ext cx="41557" cy="188163"/>
              </a:xfrm>
              <a:custGeom>
                <a:avLst/>
                <a:gdLst>
                  <a:gd name="T0" fmla="*/ 5 w 15"/>
                  <a:gd name="T1" fmla="*/ 8 h 69"/>
                  <a:gd name="T2" fmla="*/ 8 w 15"/>
                  <a:gd name="T3" fmla="*/ 18 h 69"/>
                  <a:gd name="T4" fmla="*/ 9 w 15"/>
                  <a:gd name="T5" fmla="*/ 24 h 69"/>
                  <a:gd name="T6" fmla="*/ 9 w 15"/>
                  <a:gd name="T7" fmla="*/ 28 h 69"/>
                  <a:gd name="T8" fmla="*/ 11 w 15"/>
                  <a:gd name="T9" fmla="*/ 40 h 69"/>
                  <a:gd name="T10" fmla="*/ 15 w 15"/>
                  <a:gd name="T11" fmla="*/ 46 h 69"/>
                  <a:gd name="T12" fmla="*/ 9 w 15"/>
                  <a:gd name="T13" fmla="*/ 48 h 69"/>
                  <a:gd name="T14" fmla="*/ 9 w 15"/>
                  <a:gd name="T15" fmla="*/ 58 h 69"/>
                  <a:gd name="T16" fmla="*/ 7 w 15"/>
                  <a:gd name="T17" fmla="*/ 58 h 69"/>
                  <a:gd name="T18" fmla="*/ 9 w 15"/>
                  <a:gd name="T19" fmla="*/ 68 h 69"/>
                  <a:gd name="T20" fmla="*/ 2 w 15"/>
                  <a:gd name="T21" fmla="*/ 67 h 69"/>
                  <a:gd name="T22" fmla="*/ 4 w 15"/>
                  <a:gd name="T23" fmla="*/ 58 h 69"/>
                  <a:gd name="T24" fmla="*/ 1 w 15"/>
                  <a:gd name="T25" fmla="*/ 54 h 69"/>
                  <a:gd name="T26" fmla="*/ 4 w 15"/>
                  <a:gd name="T27" fmla="*/ 36 h 69"/>
                  <a:gd name="T28" fmla="*/ 1 w 15"/>
                  <a:gd name="T29" fmla="*/ 28 h 69"/>
                  <a:gd name="T30" fmla="*/ 1 w 15"/>
                  <a:gd name="T31" fmla="*/ 18 h 69"/>
                  <a:gd name="T32" fmla="*/ 5 w 15"/>
                  <a:gd name="T33" fmla="*/ 14 h 69"/>
                  <a:gd name="T34" fmla="*/ 7 w 15"/>
                  <a:gd name="T35" fmla="*/ 9 h 69"/>
                  <a:gd name="T36" fmla="*/ 5 w 15"/>
                  <a:gd name="T37" fmla="*/ 8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9">
                    <a:moveTo>
                      <a:pt x="5" y="8"/>
                    </a:moveTo>
                    <a:cubicBezTo>
                      <a:pt x="11" y="0"/>
                      <a:pt x="6" y="16"/>
                      <a:pt x="8" y="18"/>
                    </a:cubicBezTo>
                    <a:cubicBezTo>
                      <a:pt x="10" y="20"/>
                      <a:pt x="6" y="20"/>
                      <a:pt x="9" y="24"/>
                    </a:cubicBezTo>
                    <a:cubicBezTo>
                      <a:pt x="12" y="26"/>
                      <a:pt x="9" y="26"/>
                      <a:pt x="9" y="28"/>
                    </a:cubicBezTo>
                    <a:cubicBezTo>
                      <a:pt x="9" y="30"/>
                      <a:pt x="12" y="35"/>
                      <a:pt x="11" y="40"/>
                    </a:cubicBezTo>
                    <a:cubicBezTo>
                      <a:pt x="11" y="44"/>
                      <a:pt x="13" y="45"/>
                      <a:pt x="15" y="46"/>
                    </a:cubicBezTo>
                    <a:cubicBezTo>
                      <a:pt x="15" y="50"/>
                      <a:pt x="11" y="50"/>
                      <a:pt x="9" y="48"/>
                    </a:cubicBezTo>
                    <a:cubicBezTo>
                      <a:pt x="9" y="52"/>
                      <a:pt x="9" y="58"/>
                      <a:pt x="9" y="58"/>
                    </a:cubicBezTo>
                    <a:cubicBezTo>
                      <a:pt x="9" y="58"/>
                      <a:pt x="6" y="58"/>
                      <a:pt x="7" y="58"/>
                    </a:cubicBezTo>
                    <a:cubicBezTo>
                      <a:pt x="7" y="61"/>
                      <a:pt x="11" y="62"/>
                      <a:pt x="9" y="68"/>
                    </a:cubicBezTo>
                    <a:cubicBezTo>
                      <a:pt x="5" y="67"/>
                      <a:pt x="6" y="69"/>
                      <a:pt x="2" y="67"/>
                    </a:cubicBezTo>
                    <a:cubicBezTo>
                      <a:pt x="5" y="63"/>
                      <a:pt x="1" y="62"/>
                      <a:pt x="4" y="58"/>
                    </a:cubicBezTo>
                    <a:cubicBezTo>
                      <a:pt x="4" y="55"/>
                      <a:pt x="2" y="54"/>
                      <a:pt x="1" y="54"/>
                    </a:cubicBezTo>
                    <a:cubicBezTo>
                      <a:pt x="2" y="50"/>
                      <a:pt x="5" y="43"/>
                      <a:pt x="4" y="36"/>
                    </a:cubicBezTo>
                    <a:cubicBezTo>
                      <a:pt x="3" y="33"/>
                      <a:pt x="1" y="31"/>
                      <a:pt x="1" y="28"/>
                    </a:cubicBezTo>
                    <a:cubicBezTo>
                      <a:pt x="0" y="24"/>
                      <a:pt x="4" y="21"/>
                      <a:pt x="1" y="18"/>
                    </a:cubicBezTo>
                    <a:cubicBezTo>
                      <a:pt x="1" y="16"/>
                      <a:pt x="3" y="14"/>
                      <a:pt x="5" y="14"/>
                    </a:cubicBezTo>
                    <a:cubicBezTo>
                      <a:pt x="5" y="11"/>
                      <a:pt x="5" y="9"/>
                      <a:pt x="7" y="9"/>
                    </a:cubicBezTo>
                    <a:cubicBezTo>
                      <a:pt x="7" y="8"/>
                      <a:pt x="6" y="8"/>
                      <a:pt x="5" y="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1" name="Freeform 45"/>
              <p:cNvSpPr/>
              <p:nvPr>
                <p:custDataLst>
                  <p:tags r:id="rId70"/>
                </p:custDataLst>
              </p:nvPr>
            </p:nvSpPr>
            <p:spPr bwMode="auto">
              <a:xfrm>
                <a:off x="5222357" y="2004738"/>
                <a:ext cx="12698" cy="19625"/>
              </a:xfrm>
              <a:custGeom>
                <a:avLst/>
                <a:gdLst>
                  <a:gd name="T0" fmla="*/ 2 w 5"/>
                  <a:gd name="T1" fmla="*/ 1 h 7"/>
                  <a:gd name="T2" fmla="*/ 0 w 5"/>
                  <a:gd name="T3" fmla="*/ 5 h 7"/>
                  <a:gd name="T4" fmla="*/ 0 w 5"/>
                  <a:gd name="T5" fmla="*/ 2 h 7"/>
                  <a:gd name="T6" fmla="*/ 2 w 5"/>
                  <a:gd name="T7" fmla="*/ 1 h 7"/>
                </a:gdLst>
                <a:ahLst/>
                <a:cxnLst>
                  <a:cxn ang="0">
                    <a:pos x="T0" y="T1"/>
                  </a:cxn>
                  <a:cxn ang="0">
                    <a:pos x="T2" y="T3"/>
                  </a:cxn>
                  <a:cxn ang="0">
                    <a:pos x="T4" y="T5"/>
                  </a:cxn>
                  <a:cxn ang="0">
                    <a:pos x="T6" y="T7"/>
                  </a:cxn>
                </a:cxnLst>
                <a:rect l="0" t="0" r="r" b="b"/>
                <a:pathLst>
                  <a:path w="5" h="7">
                    <a:moveTo>
                      <a:pt x="2" y="1"/>
                    </a:moveTo>
                    <a:cubicBezTo>
                      <a:pt x="5" y="0"/>
                      <a:pt x="4" y="7"/>
                      <a:pt x="0" y="5"/>
                    </a:cubicBezTo>
                    <a:cubicBezTo>
                      <a:pt x="0" y="4"/>
                      <a:pt x="0" y="3"/>
                      <a:pt x="0" y="2"/>
                    </a:cubicBezTo>
                    <a:cubicBezTo>
                      <a:pt x="1" y="2"/>
                      <a:pt x="2" y="2"/>
                      <a:pt x="2"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2" name="Freeform 46"/>
              <p:cNvSpPr/>
              <p:nvPr>
                <p:custDataLst>
                  <p:tags r:id="rId71"/>
                </p:custDataLst>
              </p:nvPr>
            </p:nvSpPr>
            <p:spPr bwMode="auto">
              <a:xfrm>
                <a:off x="6988548" y="2070536"/>
                <a:ext cx="120055" cy="103894"/>
              </a:xfrm>
              <a:custGeom>
                <a:avLst/>
                <a:gdLst>
                  <a:gd name="T0" fmla="*/ 19 w 44"/>
                  <a:gd name="T1" fmla="*/ 0 h 38"/>
                  <a:gd name="T2" fmla="*/ 24 w 44"/>
                  <a:gd name="T3" fmla="*/ 3 h 38"/>
                  <a:gd name="T4" fmla="*/ 22 w 44"/>
                  <a:gd name="T5" fmla="*/ 9 h 38"/>
                  <a:gd name="T6" fmla="*/ 28 w 44"/>
                  <a:gd name="T7" fmla="*/ 12 h 38"/>
                  <a:gd name="T8" fmla="*/ 37 w 44"/>
                  <a:gd name="T9" fmla="*/ 15 h 38"/>
                  <a:gd name="T10" fmla="*/ 35 w 44"/>
                  <a:gd name="T11" fmla="*/ 21 h 38"/>
                  <a:gd name="T12" fmla="*/ 40 w 44"/>
                  <a:gd name="T13" fmla="*/ 23 h 38"/>
                  <a:gd name="T14" fmla="*/ 43 w 44"/>
                  <a:gd name="T15" fmla="*/ 27 h 38"/>
                  <a:gd name="T16" fmla="*/ 40 w 44"/>
                  <a:gd name="T17" fmla="*/ 34 h 38"/>
                  <a:gd name="T18" fmla="*/ 38 w 44"/>
                  <a:gd name="T19" fmla="*/ 31 h 38"/>
                  <a:gd name="T20" fmla="*/ 29 w 44"/>
                  <a:gd name="T21" fmla="*/ 31 h 38"/>
                  <a:gd name="T22" fmla="*/ 24 w 44"/>
                  <a:gd name="T23" fmla="*/ 37 h 38"/>
                  <a:gd name="T24" fmla="*/ 21 w 44"/>
                  <a:gd name="T25" fmla="*/ 33 h 38"/>
                  <a:gd name="T26" fmla="*/ 16 w 44"/>
                  <a:gd name="T27" fmla="*/ 31 h 38"/>
                  <a:gd name="T28" fmla="*/ 10 w 44"/>
                  <a:gd name="T29" fmla="*/ 27 h 38"/>
                  <a:gd name="T30" fmla="*/ 0 w 44"/>
                  <a:gd name="T31" fmla="*/ 28 h 38"/>
                  <a:gd name="T32" fmla="*/ 1 w 44"/>
                  <a:gd name="T33" fmla="*/ 23 h 38"/>
                  <a:gd name="T34" fmla="*/ 7 w 44"/>
                  <a:gd name="T35" fmla="*/ 20 h 38"/>
                  <a:gd name="T36" fmla="*/ 10 w 44"/>
                  <a:gd name="T37" fmla="*/ 14 h 38"/>
                  <a:gd name="T38" fmla="*/ 12 w 44"/>
                  <a:gd name="T39" fmla="*/ 6 h 38"/>
                  <a:gd name="T40" fmla="*/ 15 w 44"/>
                  <a:gd name="T41" fmla="*/ 6 h 38"/>
                  <a:gd name="T42" fmla="*/ 15 w 44"/>
                  <a:gd name="T43" fmla="*/ 3 h 38"/>
                  <a:gd name="T44" fmla="*/ 19 w 44"/>
                  <a:gd name="T45"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38">
                    <a:moveTo>
                      <a:pt x="19" y="0"/>
                    </a:moveTo>
                    <a:cubicBezTo>
                      <a:pt x="21" y="1"/>
                      <a:pt x="21" y="3"/>
                      <a:pt x="24" y="3"/>
                    </a:cubicBezTo>
                    <a:cubicBezTo>
                      <a:pt x="23" y="6"/>
                      <a:pt x="19" y="6"/>
                      <a:pt x="22" y="9"/>
                    </a:cubicBezTo>
                    <a:cubicBezTo>
                      <a:pt x="21" y="13"/>
                      <a:pt x="26" y="11"/>
                      <a:pt x="28" y="12"/>
                    </a:cubicBezTo>
                    <a:cubicBezTo>
                      <a:pt x="29" y="13"/>
                      <a:pt x="31" y="17"/>
                      <a:pt x="37" y="15"/>
                    </a:cubicBezTo>
                    <a:cubicBezTo>
                      <a:pt x="37" y="19"/>
                      <a:pt x="40" y="20"/>
                      <a:pt x="35" y="21"/>
                    </a:cubicBezTo>
                    <a:cubicBezTo>
                      <a:pt x="35" y="23"/>
                      <a:pt x="39" y="22"/>
                      <a:pt x="40" y="23"/>
                    </a:cubicBezTo>
                    <a:cubicBezTo>
                      <a:pt x="41" y="23"/>
                      <a:pt x="39" y="29"/>
                      <a:pt x="43" y="27"/>
                    </a:cubicBezTo>
                    <a:cubicBezTo>
                      <a:pt x="44" y="32"/>
                      <a:pt x="39" y="30"/>
                      <a:pt x="40" y="34"/>
                    </a:cubicBezTo>
                    <a:cubicBezTo>
                      <a:pt x="38" y="34"/>
                      <a:pt x="39" y="33"/>
                      <a:pt x="38" y="31"/>
                    </a:cubicBezTo>
                    <a:cubicBezTo>
                      <a:pt x="33" y="32"/>
                      <a:pt x="34" y="33"/>
                      <a:pt x="29" y="31"/>
                    </a:cubicBezTo>
                    <a:cubicBezTo>
                      <a:pt x="28" y="34"/>
                      <a:pt x="23" y="33"/>
                      <a:pt x="24" y="37"/>
                    </a:cubicBezTo>
                    <a:cubicBezTo>
                      <a:pt x="21" y="38"/>
                      <a:pt x="22" y="34"/>
                      <a:pt x="21" y="33"/>
                    </a:cubicBezTo>
                    <a:cubicBezTo>
                      <a:pt x="20" y="32"/>
                      <a:pt x="17" y="32"/>
                      <a:pt x="16" y="31"/>
                    </a:cubicBezTo>
                    <a:cubicBezTo>
                      <a:pt x="15" y="30"/>
                      <a:pt x="14" y="28"/>
                      <a:pt x="10" y="27"/>
                    </a:cubicBezTo>
                    <a:cubicBezTo>
                      <a:pt x="6" y="26"/>
                      <a:pt x="5" y="30"/>
                      <a:pt x="0" y="28"/>
                    </a:cubicBezTo>
                    <a:cubicBezTo>
                      <a:pt x="1" y="27"/>
                      <a:pt x="1" y="25"/>
                      <a:pt x="1" y="23"/>
                    </a:cubicBezTo>
                    <a:cubicBezTo>
                      <a:pt x="6" y="24"/>
                      <a:pt x="2" y="18"/>
                      <a:pt x="7" y="20"/>
                    </a:cubicBezTo>
                    <a:cubicBezTo>
                      <a:pt x="5" y="16"/>
                      <a:pt x="9" y="15"/>
                      <a:pt x="10" y="14"/>
                    </a:cubicBezTo>
                    <a:cubicBezTo>
                      <a:pt x="11" y="12"/>
                      <a:pt x="10" y="9"/>
                      <a:pt x="12" y="6"/>
                    </a:cubicBezTo>
                    <a:cubicBezTo>
                      <a:pt x="12" y="6"/>
                      <a:pt x="14" y="7"/>
                      <a:pt x="15" y="6"/>
                    </a:cubicBezTo>
                    <a:cubicBezTo>
                      <a:pt x="15" y="6"/>
                      <a:pt x="14" y="4"/>
                      <a:pt x="15" y="3"/>
                    </a:cubicBezTo>
                    <a:cubicBezTo>
                      <a:pt x="16" y="2"/>
                      <a:pt x="19" y="3"/>
                      <a:pt x="19"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3" name="Freeform 47"/>
              <p:cNvSpPr/>
              <p:nvPr>
                <p:custDataLst>
                  <p:tags r:id="rId72"/>
                </p:custDataLst>
              </p:nvPr>
            </p:nvSpPr>
            <p:spPr bwMode="auto">
              <a:xfrm>
                <a:off x="6922749" y="2102859"/>
                <a:ext cx="30014" cy="27705"/>
              </a:xfrm>
              <a:custGeom>
                <a:avLst/>
                <a:gdLst>
                  <a:gd name="T0" fmla="*/ 0 w 11"/>
                  <a:gd name="T1" fmla="*/ 0 h 10"/>
                  <a:gd name="T2" fmla="*/ 11 w 11"/>
                  <a:gd name="T3" fmla="*/ 5 h 10"/>
                  <a:gd name="T4" fmla="*/ 0 w 11"/>
                  <a:gd name="T5" fmla="*/ 0 h 10"/>
                </a:gdLst>
                <a:ahLst/>
                <a:cxnLst>
                  <a:cxn ang="0">
                    <a:pos x="T0" y="T1"/>
                  </a:cxn>
                  <a:cxn ang="0">
                    <a:pos x="T2" y="T3"/>
                  </a:cxn>
                  <a:cxn ang="0">
                    <a:pos x="T4" y="T5"/>
                  </a:cxn>
                </a:cxnLst>
                <a:rect l="0" t="0" r="r" b="b"/>
                <a:pathLst>
                  <a:path w="11" h="10">
                    <a:moveTo>
                      <a:pt x="0" y="0"/>
                    </a:moveTo>
                    <a:cubicBezTo>
                      <a:pt x="5" y="0"/>
                      <a:pt x="6" y="5"/>
                      <a:pt x="11" y="5"/>
                    </a:cubicBezTo>
                    <a:cubicBezTo>
                      <a:pt x="9" y="10"/>
                      <a:pt x="0" y="5"/>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4" name="Freeform 48"/>
              <p:cNvSpPr/>
              <p:nvPr>
                <p:custDataLst>
                  <p:tags r:id="rId73"/>
                </p:custDataLst>
              </p:nvPr>
            </p:nvSpPr>
            <p:spPr bwMode="auto">
              <a:xfrm>
                <a:off x="4260531" y="2204444"/>
                <a:ext cx="84270" cy="60027"/>
              </a:xfrm>
              <a:custGeom>
                <a:avLst/>
                <a:gdLst>
                  <a:gd name="T0" fmla="*/ 9 w 31"/>
                  <a:gd name="T1" fmla="*/ 0 h 22"/>
                  <a:gd name="T2" fmla="*/ 10 w 31"/>
                  <a:gd name="T3" fmla="*/ 2 h 22"/>
                  <a:gd name="T4" fmla="*/ 16 w 31"/>
                  <a:gd name="T5" fmla="*/ 8 h 22"/>
                  <a:gd name="T6" fmla="*/ 31 w 31"/>
                  <a:gd name="T7" fmla="*/ 6 h 22"/>
                  <a:gd name="T8" fmla="*/ 25 w 31"/>
                  <a:gd name="T9" fmla="*/ 15 h 22"/>
                  <a:gd name="T10" fmla="*/ 20 w 31"/>
                  <a:gd name="T11" fmla="*/ 14 h 22"/>
                  <a:gd name="T12" fmla="*/ 14 w 31"/>
                  <a:gd name="T13" fmla="*/ 17 h 22"/>
                  <a:gd name="T14" fmla="*/ 13 w 31"/>
                  <a:gd name="T15" fmla="*/ 21 h 22"/>
                  <a:gd name="T16" fmla="*/ 6 w 31"/>
                  <a:gd name="T17" fmla="*/ 18 h 22"/>
                  <a:gd name="T18" fmla="*/ 9 w 31"/>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22">
                    <a:moveTo>
                      <a:pt x="9" y="0"/>
                    </a:moveTo>
                    <a:cubicBezTo>
                      <a:pt x="10" y="0"/>
                      <a:pt x="10" y="1"/>
                      <a:pt x="10" y="2"/>
                    </a:cubicBezTo>
                    <a:cubicBezTo>
                      <a:pt x="10" y="5"/>
                      <a:pt x="16" y="4"/>
                      <a:pt x="16" y="8"/>
                    </a:cubicBezTo>
                    <a:cubicBezTo>
                      <a:pt x="21" y="6"/>
                      <a:pt x="25" y="8"/>
                      <a:pt x="31" y="6"/>
                    </a:cubicBezTo>
                    <a:cubicBezTo>
                      <a:pt x="31" y="11"/>
                      <a:pt x="25" y="11"/>
                      <a:pt x="25" y="15"/>
                    </a:cubicBezTo>
                    <a:cubicBezTo>
                      <a:pt x="22" y="15"/>
                      <a:pt x="22" y="14"/>
                      <a:pt x="20" y="14"/>
                    </a:cubicBezTo>
                    <a:cubicBezTo>
                      <a:pt x="17" y="13"/>
                      <a:pt x="15" y="20"/>
                      <a:pt x="14" y="17"/>
                    </a:cubicBezTo>
                    <a:cubicBezTo>
                      <a:pt x="13" y="17"/>
                      <a:pt x="13" y="19"/>
                      <a:pt x="13" y="21"/>
                    </a:cubicBezTo>
                    <a:cubicBezTo>
                      <a:pt x="9" y="22"/>
                      <a:pt x="9" y="13"/>
                      <a:pt x="6" y="18"/>
                    </a:cubicBezTo>
                    <a:cubicBezTo>
                      <a:pt x="0" y="14"/>
                      <a:pt x="4" y="3"/>
                      <a:pt x="9"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5" name="Freeform 49"/>
              <p:cNvSpPr/>
              <p:nvPr>
                <p:custDataLst>
                  <p:tags r:id="rId74"/>
                </p:custDataLst>
              </p:nvPr>
            </p:nvSpPr>
            <p:spPr bwMode="auto">
              <a:xfrm>
                <a:off x="4110462" y="2274861"/>
                <a:ext cx="162767" cy="145451"/>
              </a:xfrm>
              <a:custGeom>
                <a:avLst/>
                <a:gdLst>
                  <a:gd name="T0" fmla="*/ 53 w 60"/>
                  <a:gd name="T1" fmla="*/ 1 h 53"/>
                  <a:gd name="T2" fmla="*/ 58 w 60"/>
                  <a:gd name="T3" fmla="*/ 2 h 53"/>
                  <a:gd name="T4" fmla="*/ 58 w 60"/>
                  <a:gd name="T5" fmla="*/ 25 h 53"/>
                  <a:gd name="T6" fmla="*/ 56 w 60"/>
                  <a:gd name="T7" fmla="*/ 22 h 53"/>
                  <a:gd name="T8" fmla="*/ 56 w 60"/>
                  <a:gd name="T9" fmla="*/ 31 h 53"/>
                  <a:gd name="T10" fmla="*/ 53 w 60"/>
                  <a:gd name="T11" fmla="*/ 29 h 53"/>
                  <a:gd name="T12" fmla="*/ 53 w 60"/>
                  <a:gd name="T13" fmla="*/ 44 h 53"/>
                  <a:gd name="T14" fmla="*/ 50 w 60"/>
                  <a:gd name="T15" fmla="*/ 42 h 53"/>
                  <a:gd name="T16" fmla="*/ 46 w 60"/>
                  <a:gd name="T17" fmla="*/ 45 h 53"/>
                  <a:gd name="T18" fmla="*/ 43 w 60"/>
                  <a:gd name="T19" fmla="*/ 44 h 53"/>
                  <a:gd name="T20" fmla="*/ 37 w 60"/>
                  <a:gd name="T21" fmla="*/ 45 h 53"/>
                  <a:gd name="T22" fmla="*/ 29 w 60"/>
                  <a:gd name="T23" fmla="*/ 47 h 53"/>
                  <a:gd name="T24" fmla="*/ 26 w 60"/>
                  <a:gd name="T25" fmla="*/ 53 h 53"/>
                  <a:gd name="T26" fmla="*/ 21 w 60"/>
                  <a:gd name="T27" fmla="*/ 45 h 53"/>
                  <a:gd name="T28" fmla="*/ 18 w 60"/>
                  <a:gd name="T29" fmla="*/ 48 h 53"/>
                  <a:gd name="T30" fmla="*/ 15 w 60"/>
                  <a:gd name="T31" fmla="*/ 47 h 53"/>
                  <a:gd name="T32" fmla="*/ 0 w 60"/>
                  <a:gd name="T33" fmla="*/ 50 h 53"/>
                  <a:gd name="T34" fmla="*/ 1 w 60"/>
                  <a:gd name="T35" fmla="*/ 44 h 53"/>
                  <a:gd name="T36" fmla="*/ 4 w 60"/>
                  <a:gd name="T37" fmla="*/ 45 h 53"/>
                  <a:gd name="T38" fmla="*/ 6 w 60"/>
                  <a:gd name="T39" fmla="*/ 42 h 53"/>
                  <a:gd name="T40" fmla="*/ 26 w 60"/>
                  <a:gd name="T41" fmla="*/ 41 h 53"/>
                  <a:gd name="T42" fmla="*/ 29 w 60"/>
                  <a:gd name="T43" fmla="*/ 31 h 53"/>
                  <a:gd name="T44" fmla="*/ 32 w 60"/>
                  <a:gd name="T45" fmla="*/ 28 h 53"/>
                  <a:gd name="T46" fmla="*/ 41 w 60"/>
                  <a:gd name="T47" fmla="*/ 29 h 53"/>
                  <a:gd name="T48" fmla="*/ 41 w 60"/>
                  <a:gd name="T49" fmla="*/ 23 h 53"/>
                  <a:gd name="T50" fmla="*/ 43 w 60"/>
                  <a:gd name="T51" fmla="*/ 26 h 53"/>
                  <a:gd name="T52" fmla="*/ 44 w 60"/>
                  <a:gd name="T53" fmla="*/ 19 h 53"/>
                  <a:gd name="T54" fmla="*/ 49 w 60"/>
                  <a:gd name="T55" fmla="*/ 7 h 53"/>
                  <a:gd name="T56" fmla="*/ 53 w 60"/>
                  <a:gd name="T57" fmla="*/ 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52">
                    <a:moveTo>
                      <a:pt x="53" y="1"/>
                    </a:moveTo>
                    <a:cubicBezTo>
                      <a:pt x="56" y="0"/>
                      <a:pt x="56" y="2"/>
                      <a:pt x="58" y="2"/>
                    </a:cubicBezTo>
                    <a:cubicBezTo>
                      <a:pt x="57" y="13"/>
                      <a:pt x="60" y="18"/>
                      <a:pt x="58" y="25"/>
                    </a:cubicBezTo>
                    <a:cubicBezTo>
                      <a:pt x="56" y="25"/>
                      <a:pt x="56" y="23"/>
                      <a:pt x="56" y="22"/>
                    </a:cubicBezTo>
                    <a:cubicBezTo>
                      <a:pt x="52" y="23"/>
                      <a:pt x="57" y="28"/>
                      <a:pt x="56" y="31"/>
                    </a:cubicBezTo>
                    <a:cubicBezTo>
                      <a:pt x="55" y="30"/>
                      <a:pt x="55" y="29"/>
                      <a:pt x="53" y="29"/>
                    </a:cubicBezTo>
                    <a:cubicBezTo>
                      <a:pt x="53" y="34"/>
                      <a:pt x="53" y="39"/>
                      <a:pt x="53" y="44"/>
                    </a:cubicBezTo>
                    <a:cubicBezTo>
                      <a:pt x="52" y="44"/>
                      <a:pt x="52" y="42"/>
                      <a:pt x="50" y="42"/>
                    </a:cubicBezTo>
                    <a:cubicBezTo>
                      <a:pt x="47" y="41"/>
                      <a:pt x="47" y="45"/>
                      <a:pt x="46" y="45"/>
                    </a:cubicBezTo>
                    <a:cubicBezTo>
                      <a:pt x="45" y="46"/>
                      <a:pt x="44" y="44"/>
                      <a:pt x="43" y="44"/>
                    </a:cubicBezTo>
                    <a:cubicBezTo>
                      <a:pt x="42" y="44"/>
                      <a:pt x="38" y="45"/>
                      <a:pt x="37" y="45"/>
                    </a:cubicBezTo>
                    <a:cubicBezTo>
                      <a:pt x="36" y="45"/>
                      <a:pt x="33" y="48"/>
                      <a:pt x="29" y="47"/>
                    </a:cubicBezTo>
                    <a:cubicBezTo>
                      <a:pt x="27" y="47"/>
                      <a:pt x="29" y="52"/>
                      <a:pt x="26" y="53"/>
                    </a:cubicBezTo>
                    <a:cubicBezTo>
                      <a:pt x="23" y="52"/>
                      <a:pt x="21" y="50"/>
                      <a:pt x="21" y="45"/>
                    </a:cubicBezTo>
                    <a:cubicBezTo>
                      <a:pt x="18" y="44"/>
                      <a:pt x="18" y="48"/>
                      <a:pt x="18" y="48"/>
                    </a:cubicBezTo>
                    <a:cubicBezTo>
                      <a:pt x="16" y="49"/>
                      <a:pt x="15" y="47"/>
                      <a:pt x="15" y="47"/>
                    </a:cubicBezTo>
                    <a:cubicBezTo>
                      <a:pt x="10" y="48"/>
                      <a:pt x="4" y="52"/>
                      <a:pt x="0" y="50"/>
                    </a:cubicBezTo>
                    <a:cubicBezTo>
                      <a:pt x="1" y="48"/>
                      <a:pt x="1" y="46"/>
                      <a:pt x="1" y="44"/>
                    </a:cubicBezTo>
                    <a:cubicBezTo>
                      <a:pt x="3" y="43"/>
                      <a:pt x="4" y="45"/>
                      <a:pt x="4" y="45"/>
                    </a:cubicBezTo>
                    <a:cubicBezTo>
                      <a:pt x="6" y="45"/>
                      <a:pt x="5" y="42"/>
                      <a:pt x="6" y="42"/>
                    </a:cubicBezTo>
                    <a:cubicBezTo>
                      <a:pt x="11" y="42"/>
                      <a:pt x="20" y="43"/>
                      <a:pt x="26" y="41"/>
                    </a:cubicBezTo>
                    <a:cubicBezTo>
                      <a:pt x="24" y="34"/>
                      <a:pt x="31" y="36"/>
                      <a:pt x="29" y="31"/>
                    </a:cubicBezTo>
                    <a:cubicBezTo>
                      <a:pt x="32" y="33"/>
                      <a:pt x="33" y="32"/>
                      <a:pt x="32" y="28"/>
                    </a:cubicBezTo>
                    <a:cubicBezTo>
                      <a:pt x="35" y="31"/>
                      <a:pt x="38" y="26"/>
                      <a:pt x="41" y="29"/>
                    </a:cubicBezTo>
                    <a:cubicBezTo>
                      <a:pt x="42" y="28"/>
                      <a:pt x="40" y="24"/>
                      <a:pt x="41" y="23"/>
                    </a:cubicBezTo>
                    <a:cubicBezTo>
                      <a:pt x="43" y="22"/>
                      <a:pt x="43" y="26"/>
                      <a:pt x="43" y="26"/>
                    </a:cubicBezTo>
                    <a:cubicBezTo>
                      <a:pt x="44" y="26"/>
                      <a:pt x="48" y="25"/>
                      <a:pt x="44" y="19"/>
                    </a:cubicBezTo>
                    <a:cubicBezTo>
                      <a:pt x="50" y="17"/>
                      <a:pt x="47" y="11"/>
                      <a:pt x="49" y="7"/>
                    </a:cubicBezTo>
                    <a:cubicBezTo>
                      <a:pt x="50" y="5"/>
                      <a:pt x="55" y="4"/>
                      <a:pt x="5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6" name="Freeform 50"/>
              <p:cNvSpPr/>
              <p:nvPr>
                <p:custDataLst>
                  <p:tags r:id="rId75"/>
                </p:custDataLst>
              </p:nvPr>
            </p:nvSpPr>
            <p:spPr bwMode="auto">
              <a:xfrm>
                <a:off x="2078766" y="2286404"/>
                <a:ext cx="27705" cy="32322"/>
              </a:xfrm>
              <a:custGeom>
                <a:avLst/>
                <a:gdLst>
                  <a:gd name="T0" fmla="*/ 4 w 10"/>
                  <a:gd name="T1" fmla="*/ 0 h 12"/>
                  <a:gd name="T2" fmla="*/ 1 w 10"/>
                  <a:gd name="T3" fmla="*/ 10 h 12"/>
                  <a:gd name="T4" fmla="*/ 4 w 10"/>
                  <a:gd name="T5" fmla="*/ 0 h 12"/>
                </a:gdLst>
                <a:ahLst/>
                <a:cxnLst>
                  <a:cxn ang="0">
                    <a:pos x="T0" y="T1"/>
                  </a:cxn>
                  <a:cxn ang="0">
                    <a:pos x="T2" y="T3"/>
                  </a:cxn>
                  <a:cxn ang="0">
                    <a:pos x="T4" y="T5"/>
                  </a:cxn>
                </a:cxnLst>
                <a:rect l="0" t="0" r="r" b="b"/>
                <a:pathLst>
                  <a:path w="10" h="12">
                    <a:moveTo>
                      <a:pt x="4" y="0"/>
                    </a:moveTo>
                    <a:cubicBezTo>
                      <a:pt x="10" y="0"/>
                      <a:pt x="8" y="12"/>
                      <a:pt x="1" y="10"/>
                    </a:cubicBezTo>
                    <a:cubicBezTo>
                      <a:pt x="4" y="9"/>
                      <a:pt x="0" y="1"/>
                      <a:pt x="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7" name="Freeform 51"/>
              <p:cNvSpPr/>
              <p:nvPr>
                <p:custDataLst>
                  <p:tags r:id="rId76"/>
                </p:custDataLst>
              </p:nvPr>
            </p:nvSpPr>
            <p:spPr bwMode="auto">
              <a:xfrm>
                <a:off x="2149183" y="2332579"/>
                <a:ext cx="41557" cy="30014"/>
              </a:xfrm>
              <a:custGeom>
                <a:avLst/>
                <a:gdLst>
                  <a:gd name="T0" fmla="*/ 12 w 15"/>
                  <a:gd name="T1" fmla="*/ 2 h 11"/>
                  <a:gd name="T2" fmla="*/ 15 w 15"/>
                  <a:gd name="T3" fmla="*/ 10 h 11"/>
                  <a:gd name="T4" fmla="*/ 7 w 15"/>
                  <a:gd name="T5" fmla="*/ 10 h 11"/>
                  <a:gd name="T6" fmla="*/ 7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3"/>
                      <a:pt x="15" y="6"/>
                      <a:pt x="15" y="10"/>
                    </a:cubicBezTo>
                    <a:cubicBezTo>
                      <a:pt x="13" y="9"/>
                      <a:pt x="8" y="11"/>
                      <a:pt x="7" y="10"/>
                    </a:cubicBezTo>
                    <a:cubicBezTo>
                      <a:pt x="7" y="9"/>
                      <a:pt x="8" y="8"/>
                      <a:pt x="7" y="8"/>
                    </a:cubicBezTo>
                    <a:cubicBezTo>
                      <a:pt x="5" y="8"/>
                      <a:pt x="2" y="9"/>
                      <a:pt x="2" y="7"/>
                    </a:cubicBezTo>
                    <a:cubicBezTo>
                      <a:pt x="0" y="0"/>
                      <a:pt x="12" y="7"/>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8" name="Freeform 52"/>
              <p:cNvSpPr/>
              <p:nvPr>
                <p:custDataLst>
                  <p:tags r:id="rId77"/>
                </p:custDataLst>
              </p:nvPr>
            </p:nvSpPr>
            <p:spPr bwMode="auto">
              <a:xfrm>
                <a:off x="2477025" y="2390298"/>
                <a:ext cx="30014" cy="12698"/>
              </a:xfrm>
              <a:custGeom>
                <a:avLst/>
                <a:gdLst>
                  <a:gd name="T0" fmla="*/ 0 w 11"/>
                  <a:gd name="T1" fmla="*/ 5 h 5"/>
                  <a:gd name="T2" fmla="*/ 6 w 11"/>
                  <a:gd name="T3" fmla="*/ 0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0"/>
                    </a:cubicBezTo>
                    <a:cubicBezTo>
                      <a:pt x="11" y="0"/>
                      <a:pt x="8" y="3"/>
                      <a:pt x="5" y="2"/>
                    </a:cubicBezTo>
                    <a:cubicBezTo>
                      <a:pt x="3" y="3"/>
                      <a:pt x="3" y="5"/>
                      <a:pt x="0"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9" name="Freeform 53"/>
              <p:cNvSpPr/>
              <p:nvPr>
                <p:custDataLst>
                  <p:tags r:id="rId78"/>
                </p:custDataLst>
              </p:nvPr>
            </p:nvSpPr>
            <p:spPr bwMode="auto">
              <a:xfrm>
                <a:off x="4123160" y="2414539"/>
                <a:ext cx="30014" cy="18470"/>
              </a:xfrm>
              <a:custGeom>
                <a:avLst/>
                <a:gdLst>
                  <a:gd name="T0" fmla="*/ 10 w 11"/>
                  <a:gd name="T1" fmla="*/ 0 h 7"/>
                  <a:gd name="T2" fmla="*/ 7 w 11"/>
                  <a:gd name="T3" fmla="*/ 6 h 7"/>
                  <a:gd name="T4" fmla="*/ 1 w 11"/>
                  <a:gd name="T5" fmla="*/ 2 h 7"/>
                  <a:gd name="T6" fmla="*/ 10 w 11"/>
                  <a:gd name="T7" fmla="*/ 0 h 7"/>
                </a:gdLst>
                <a:ahLst/>
                <a:cxnLst>
                  <a:cxn ang="0">
                    <a:pos x="T0" y="T1"/>
                  </a:cxn>
                  <a:cxn ang="0">
                    <a:pos x="T2" y="T3"/>
                  </a:cxn>
                  <a:cxn ang="0">
                    <a:pos x="T4" y="T5"/>
                  </a:cxn>
                  <a:cxn ang="0">
                    <a:pos x="T6" y="T7"/>
                  </a:cxn>
                </a:cxnLst>
                <a:rect l="0" t="0" r="r" b="b"/>
                <a:pathLst>
                  <a:path w="11" h="7">
                    <a:moveTo>
                      <a:pt x="10" y="0"/>
                    </a:moveTo>
                    <a:cubicBezTo>
                      <a:pt x="11" y="5"/>
                      <a:pt x="5" y="1"/>
                      <a:pt x="7" y="6"/>
                    </a:cubicBezTo>
                    <a:cubicBezTo>
                      <a:pt x="3" y="7"/>
                      <a:pt x="0" y="6"/>
                      <a:pt x="1" y="2"/>
                    </a:cubicBezTo>
                    <a:cubicBezTo>
                      <a:pt x="5" y="6"/>
                      <a:pt x="5" y="0"/>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0" name="Freeform 54"/>
              <p:cNvSpPr/>
              <p:nvPr>
                <p:custDataLst>
                  <p:tags r:id="rId79"/>
                </p:custDataLst>
              </p:nvPr>
            </p:nvSpPr>
            <p:spPr bwMode="auto">
              <a:xfrm>
                <a:off x="4072368" y="2414539"/>
                <a:ext cx="42712" cy="46175"/>
              </a:xfrm>
              <a:custGeom>
                <a:avLst/>
                <a:gdLst>
                  <a:gd name="T0" fmla="*/ 14 w 16"/>
                  <a:gd name="T1" fmla="*/ 3 h 17"/>
                  <a:gd name="T2" fmla="*/ 14 w 16"/>
                  <a:gd name="T3" fmla="*/ 14 h 17"/>
                  <a:gd name="T4" fmla="*/ 5 w 16"/>
                  <a:gd name="T5" fmla="*/ 15 h 17"/>
                  <a:gd name="T6" fmla="*/ 0 w 16"/>
                  <a:gd name="T7" fmla="*/ 9 h 17"/>
                  <a:gd name="T8" fmla="*/ 14 w 16"/>
                  <a:gd name="T9" fmla="*/ 3 h 17"/>
                </a:gdLst>
                <a:ahLst/>
                <a:cxnLst>
                  <a:cxn ang="0">
                    <a:pos x="T0" y="T1"/>
                  </a:cxn>
                  <a:cxn ang="0">
                    <a:pos x="T2" y="T3"/>
                  </a:cxn>
                  <a:cxn ang="0">
                    <a:pos x="T4" y="T5"/>
                  </a:cxn>
                  <a:cxn ang="0">
                    <a:pos x="T6" y="T7"/>
                  </a:cxn>
                  <a:cxn ang="0">
                    <a:pos x="T8" y="T9"/>
                  </a:cxn>
                </a:cxnLst>
                <a:rect l="0" t="0" r="r" b="b"/>
                <a:pathLst>
                  <a:path w="16" h="17">
                    <a:moveTo>
                      <a:pt x="14" y="3"/>
                    </a:moveTo>
                    <a:cubicBezTo>
                      <a:pt x="16" y="8"/>
                      <a:pt x="9" y="11"/>
                      <a:pt x="14" y="14"/>
                    </a:cubicBezTo>
                    <a:cubicBezTo>
                      <a:pt x="14" y="17"/>
                      <a:pt x="8" y="14"/>
                      <a:pt x="5" y="15"/>
                    </a:cubicBezTo>
                    <a:cubicBezTo>
                      <a:pt x="5" y="9"/>
                      <a:pt x="6" y="7"/>
                      <a:pt x="0" y="9"/>
                    </a:cubicBezTo>
                    <a:cubicBezTo>
                      <a:pt x="0" y="2"/>
                      <a:pt x="8" y="0"/>
                      <a:pt x="14"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1" name="Freeform 55"/>
              <p:cNvSpPr/>
              <p:nvPr>
                <p:custDataLst>
                  <p:tags r:id="rId80"/>
                </p:custDataLst>
              </p:nvPr>
            </p:nvSpPr>
            <p:spPr bwMode="auto">
              <a:xfrm>
                <a:off x="3918837" y="2574997"/>
                <a:ext cx="27705" cy="41557"/>
              </a:xfrm>
              <a:custGeom>
                <a:avLst/>
                <a:gdLst>
                  <a:gd name="T0" fmla="*/ 9 w 10"/>
                  <a:gd name="T1" fmla="*/ 7 h 15"/>
                  <a:gd name="T2" fmla="*/ 6 w 10"/>
                  <a:gd name="T3" fmla="*/ 15 h 15"/>
                  <a:gd name="T4" fmla="*/ 0 w 10"/>
                  <a:gd name="T5" fmla="*/ 15 h 15"/>
                  <a:gd name="T6" fmla="*/ 2 w 10"/>
                  <a:gd name="T7" fmla="*/ 5 h 15"/>
                  <a:gd name="T8" fmla="*/ 9 w 10"/>
                  <a:gd name="T9" fmla="*/ 7 h 15"/>
                </a:gdLst>
                <a:ahLst/>
                <a:cxnLst>
                  <a:cxn ang="0">
                    <a:pos x="T0" y="T1"/>
                  </a:cxn>
                  <a:cxn ang="0">
                    <a:pos x="T2" y="T3"/>
                  </a:cxn>
                  <a:cxn ang="0">
                    <a:pos x="T4" y="T5"/>
                  </a:cxn>
                  <a:cxn ang="0">
                    <a:pos x="T6" y="T7"/>
                  </a:cxn>
                  <a:cxn ang="0">
                    <a:pos x="T8" y="T9"/>
                  </a:cxn>
                </a:cxnLst>
                <a:rect l="0" t="0" r="r" b="b"/>
                <a:pathLst>
                  <a:path w="10" h="15">
                    <a:moveTo>
                      <a:pt x="9" y="7"/>
                    </a:moveTo>
                    <a:cubicBezTo>
                      <a:pt x="9" y="11"/>
                      <a:pt x="4" y="9"/>
                      <a:pt x="6" y="15"/>
                    </a:cubicBezTo>
                    <a:cubicBezTo>
                      <a:pt x="4" y="15"/>
                      <a:pt x="2" y="15"/>
                      <a:pt x="0" y="15"/>
                    </a:cubicBezTo>
                    <a:cubicBezTo>
                      <a:pt x="1" y="13"/>
                      <a:pt x="5" y="7"/>
                      <a:pt x="2" y="5"/>
                    </a:cubicBezTo>
                    <a:cubicBezTo>
                      <a:pt x="3" y="2"/>
                      <a:pt x="10" y="0"/>
                      <a:pt x="9"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2" name="Freeform 56"/>
              <p:cNvSpPr/>
              <p:nvPr>
                <p:custDataLst>
                  <p:tags r:id="rId81"/>
                </p:custDataLst>
              </p:nvPr>
            </p:nvSpPr>
            <p:spPr bwMode="auto">
              <a:xfrm>
                <a:off x="6149319" y="2594621"/>
                <a:ext cx="16161" cy="13852"/>
              </a:xfrm>
              <a:custGeom>
                <a:avLst/>
                <a:gdLst>
                  <a:gd name="T0" fmla="*/ 0 w 6"/>
                  <a:gd name="T1" fmla="*/ 2 h 5"/>
                  <a:gd name="T2" fmla="*/ 5 w 6"/>
                  <a:gd name="T3" fmla="*/ 1 h 5"/>
                  <a:gd name="T4" fmla="*/ 4 w 6"/>
                  <a:gd name="T5" fmla="*/ 5 h 5"/>
                  <a:gd name="T6" fmla="*/ 1 w 6"/>
                  <a:gd name="T7" fmla="*/ 5 h 5"/>
                  <a:gd name="T8" fmla="*/ 0 w 6"/>
                  <a:gd name="T9" fmla="*/ 2 h 5"/>
                </a:gdLst>
                <a:ahLst/>
                <a:cxnLst>
                  <a:cxn ang="0">
                    <a:pos x="T0" y="T1"/>
                  </a:cxn>
                  <a:cxn ang="0">
                    <a:pos x="T2" y="T3"/>
                  </a:cxn>
                  <a:cxn ang="0">
                    <a:pos x="T4" y="T5"/>
                  </a:cxn>
                  <a:cxn ang="0">
                    <a:pos x="T6" y="T7"/>
                  </a:cxn>
                  <a:cxn ang="0">
                    <a:pos x="T8" y="T9"/>
                  </a:cxn>
                </a:cxnLst>
                <a:rect l="0" t="0" r="r" b="b"/>
                <a:pathLst>
                  <a:path w="6" h="5">
                    <a:moveTo>
                      <a:pt x="0" y="2"/>
                    </a:moveTo>
                    <a:cubicBezTo>
                      <a:pt x="0" y="0"/>
                      <a:pt x="3" y="1"/>
                      <a:pt x="5" y="1"/>
                    </a:cubicBezTo>
                    <a:cubicBezTo>
                      <a:pt x="6" y="3"/>
                      <a:pt x="4" y="3"/>
                      <a:pt x="4" y="5"/>
                    </a:cubicBezTo>
                    <a:cubicBezTo>
                      <a:pt x="3" y="5"/>
                      <a:pt x="2" y="5"/>
                      <a:pt x="1" y="5"/>
                    </a:cubicBezTo>
                    <a:cubicBezTo>
                      <a:pt x="1" y="4"/>
                      <a:pt x="1" y="3"/>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3" name="Freeform 57"/>
              <p:cNvSpPr/>
              <p:nvPr>
                <p:custDataLst>
                  <p:tags r:id="rId82"/>
                </p:custDataLst>
              </p:nvPr>
            </p:nvSpPr>
            <p:spPr bwMode="auto">
              <a:xfrm>
                <a:off x="6576437" y="2608474"/>
                <a:ext cx="163921" cy="64645"/>
              </a:xfrm>
              <a:custGeom>
                <a:avLst/>
                <a:gdLst>
                  <a:gd name="T0" fmla="*/ 59 w 60"/>
                  <a:gd name="T1" fmla="*/ 17 h 24"/>
                  <a:gd name="T2" fmla="*/ 46 w 60"/>
                  <a:gd name="T3" fmla="*/ 21 h 24"/>
                  <a:gd name="T4" fmla="*/ 43 w 60"/>
                  <a:gd name="T5" fmla="*/ 14 h 24"/>
                  <a:gd name="T6" fmla="*/ 26 w 60"/>
                  <a:gd name="T7" fmla="*/ 11 h 24"/>
                  <a:gd name="T8" fmla="*/ 25 w 60"/>
                  <a:gd name="T9" fmla="*/ 6 h 24"/>
                  <a:gd name="T10" fmla="*/ 10 w 60"/>
                  <a:gd name="T11" fmla="*/ 6 h 24"/>
                  <a:gd name="T12" fmla="*/ 0 w 60"/>
                  <a:gd name="T13" fmla="*/ 9 h 24"/>
                  <a:gd name="T14" fmla="*/ 6 w 60"/>
                  <a:gd name="T15" fmla="*/ 2 h 24"/>
                  <a:gd name="T16" fmla="*/ 19 w 60"/>
                  <a:gd name="T17" fmla="*/ 0 h 24"/>
                  <a:gd name="T18" fmla="*/ 23 w 60"/>
                  <a:gd name="T19" fmla="*/ 3 h 24"/>
                  <a:gd name="T20" fmla="*/ 28 w 60"/>
                  <a:gd name="T21" fmla="*/ 5 h 24"/>
                  <a:gd name="T22" fmla="*/ 40 w 60"/>
                  <a:gd name="T23" fmla="*/ 6 h 24"/>
                  <a:gd name="T24" fmla="*/ 44 w 60"/>
                  <a:gd name="T25" fmla="*/ 14 h 24"/>
                  <a:gd name="T26" fmla="*/ 49 w 60"/>
                  <a:gd name="T27" fmla="*/ 15 h 24"/>
                  <a:gd name="T28" fmla="*/ 59 w 60"/>
                  <a:gd name="T29"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24">
                    <a:moveTo>
                      <a:pt x="59" y="17"/>
                    </a:moveTo>
                    <a:cubicBezTo>
                      <a:pt x="60" y="24"/>
                      <a:pt x="47" y="16"/>
                      <a:pt x="46" y="21"/>
                    </a:cubicBezTo>
                    <a:cubicBezTo>
                      <a:pt x="43" y="21"/>
                      <a:pt x="45" y="15"/>
                      <a:pt x="43" y="14"/>
                    </a:cubicBezTo>
                    <a:cubicBezTo>
                      <a:pt x="38" y="12"/>
                      <a:pt x="32" y="12"/>
                      <a:pt x="26" y="11"/>
                    </a:cubicBezTo>
                    <a:cubicBezTo>
                      <a:pt x="26" y="10"/>
                      <a:pt x="25" y="8"/>
                      <a:pt x="25" y="6"/>
                    </a:cubicBezTo>
                    <a:cubicBezTo>
                      <a:pt x="19" y="7"/>
                      <a:pt x="15" y="6"/>
                      <a:pt x="10" y="6"/>
                    </a:cubicBezTo>
                    <a:cubicBezTo>
                      <a:pt x="6" y="7"/>
                      <a:pt x="4" y="11"/>
                      <a:pt x="0" y="9"/>
                    </a:cubicBezTo>
                    <a:cubicBezTo>
                      <a:pt x="0" y="5"/>
                      <a:pt x="6" y="7"/>
                      <a:pt x="6" y="2"/>
                    </a:cubicBezTo>
                    <a:cubicBezTo>
                      <a:pt x="10" y="1"/>
                      <a:pt x="17" y="4"/>
                      <a:pt x="19" y="0"/>
                    </a:cubicBezTo>
                    <a:cubicBezTo>
                      <a:pt x="25" y="2"/>
                      <a:pt x="17" y="2"/>
                      <a:pt x="23" y="3"/>
                    </a:cubicBezTo>
                    <a:cubicBezTo>
                      <a:pt x="23" y="3"/>
                      <a:pt x="28" y="5"/>
                      <a:pt x="28" y="5"/>
                    </a:cubicBezTo>
                    <a:cubicBezTo>
                      <a:pt x="29" y="6"/>
                      <a:pt x="34" y="7"/>
                      <a:pt x="40" y="6"/>
                    </a:cubicBezTo>
                    <a:cubicBezTo>
                      <a:pt x="38" y="12"/>
                      <a:pt x="47" y="7"/>
                      <a:pt x="44" y="14"/>
                    </a:cubicBezTo>
                    <a:cubicBezTo>
                      <a:pt x="46" y="12"/>
                      <a:pt x="48" y="12"/>
                      <a:pt x="49" y="15"/>
                    </a:cubicBezTo>
                    <a:cubicBezTo>
                      <a:pt x="52" y="16"/>
                      <a:pt x="58" y="13"/>
                      <a:pt x="59" y="1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4" name="Freeform 58"/>
              <p:cNvSpPr/>
              <p:nvPr>
                <p:custDataLst>
                  <p:tags r:id="rId83"/>
                </p:custDataLst>
              </p:nvPr>
            </p:nvSpPr>
            <p:spPr bwMode="auto">
              <a:xfrm>
                <a:off x="6770372" y="2665039"/>
                <a:ext cx="68108" cy="38095"/>
              </a:xfrm>
              <a:custGeom>
                <a:avLst/>
                <a:gdLst>
                  <a:gd name="T0" fmla="*/ 1 w 25"/>
                  <a:gd name="T1" fmla="*/ 0 h 14"/>
                  <a:gd name="T2" fmla="*/ 13 w 25"/>
                  <a:gd name="T3" fmla="*/ 2 h 14"/>
                  <a:gd name="T4" fmla="*/ 19 w 25"/>
                  <a:gd name="T5" fmla="*/ 3 h 14"/>
                  <a:gd name="T6" fmla="*/ 25 w 25"/>
                  <a:gd name="T7" fmla="*/ 6 h 14"/>
                  <a:gd name="T8" fmla="*/ 4 w 25"/>
                  <a:gd name="T9" fmla="*/ 9 h 14"/>
                  <a:gd name="T10" fmla="*/ 7 w 25"/>
                  <a:gd name="T11" fmla="*/ 8 h 14"/>
                  <a:gd name="T12" fmla="*/ 1 w 25"/>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5" h="14">
                    <a:moveTo>
                      <a:pt x="1" y="0"/>
                    </a:moveTo>
                    <a:cubicBezTo>
                      <a:pt x="4" y="2"/>
                      <a:pt x="9" y="1"/>
                      <a:pt x="13" y="2"/>
                    </a:cubicBezTo>
                    <a:cubicBezTo>
                      <a:pt x="14" y="2"/>
                      <a:pt x="18" y="7"/>
                      <a:pt x="19" y="3"/>
                    </a:cubicBezTo>
                    <a:cubicBezTo>
                      <a:pt x="21" y="4"/>
                      <a:pt x="20" y="8"/>
                      <a:pt x="25" y="6"/>
                    </a:cubicBezTo>
                    <a:cubicBezTo>
                      <a:pt x="24" y="14"/>
                      <a:pt x="9" y="10"/>
                      <a:pt x="4" y="9"/>
                    </a:cubicBezTo>
                    <a:cubicBezTo>
                      <a:pt x="3" y="8"/>
                      <a:pt x="7" y="8"/>
                      <a:pt x="7" y="8"/>
                    </a:cubicBezTo>
                    <a:cubicBezTo>
                      <a:pt x="7" y="5"/>
                      <a:pt x="0" y="5"/>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5" name="Freeform 59"/>
              <p:cNvSpPr/>
              <p:nvPr>
                <p:custDataLst>
                  <p:tags r:id="rId84"/>
                </p:custDataLst>
              </p:nvPr>
            </p:nvSpPr>
            <p:spPr bwMode="auto">
              <a:xfrm>
                <a:off x="3728365" y="2670810"/>
                <a:ext cx="32322" cy="24242"/>
              </a:xfrm>
              <a:custGeom>
                <a:avLst/>
                <a:gdLst>
                  <a:gd name="T0" fmla="*/ 11 w 12"/>
                  <a:gd name="T1" fmla="*/ 0 h 9"/>
                  <a:gd name="T2" fmla="*/ 8 w 12"/>
                  <a:gd name="T3" fmla="*/ 9 h 9"/>
                  <a:gd name="T4" fmla="*/ 0 w 12"/>
                  <a:gd name="T5" fmla="*/ 3 h 9"/>
                  <a:gd name="T6" fmla="*/ 3 w 12"/>
                  <a:gd name="T7" fmla="*/ 0 h 9"/>
                  <a:gd name="T8" fmla="*/ 11 w 12"/>
                  <a:gd name="T9" fmla="*/ 0 h 9"/>
                </a:gdLst>
                <a:ahLst/>
                <a:cxnLst>
                  <a:cxn ang="0">
                    <a:pos x="T0" y="T1"/>
                  </a:cxn>
                  <a:cxn ang="0">
                    <a:pos x="T2" y="T3"/>
                  </a:cxn>
                  <a:cxn ang="0">
                    <a:pos x="T4" y="T5"/>
                  </a:cxn>
                  <a:cxn ang="0">
                    <a:pos x="T6" y="T7"/>
                  </a:cxn>
                  <a:cxn ang="0">
                    <a:pos x="T8" y="T9"/>
                  </a:cxn>
                </a:cxnLst>
                <a:rect l="0" t="0" r="r" b="b"/>
                <a:pathLst>
                  <a:path w="12" h="9">
                    <a:moveTo>
                      <a:pt x="11" y="0"/>
                    </a:moveTo>
                    <a:cubicBezTo>
                      <a:pt x="12" y="5"/>
                      <a:pt x="7" y="4"/>
                      <a:pt x="8" y="9"/>
                    </a:cubicBezTo>
                    <a:cubicBezTo>
                      <a:pt x="4" y="8"/>
                      <a:pt x="0" y="7"/>
                      <a:pt x="0" y="3"/>
                    </a:cubicBezTo>
                    <a:cubicBezTo>
                      <a:pt x="3" y="3"/>
                      <a:pt x="3" y="1"/>
                      <a:pt x="3" y="0"/>
                    </a:cubicBezTo>
                    <a:cubicBezTo>
                      <a:pt x="6" y="0"/>
                      <a:pt x="8" y="0"/>
                      <a:pt x="1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6" name="Freeform 60"/>
              <p:cNvSpPr/>
              <p:nvPr>
                <p:custDataLst>
                  <p:tags r:id="rId85"/>
                </p:custDataLst>
              </p:nvPr>
            </p:nvSpPr>
            <p:spPr bwMode="auto">
              <a:xfrm>
                <a:off x="6746129" y="2678891"/>
                <a:ext cx="24242" cy="19625"/>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6" y="6"/>
                      <a:pt x="3" y="5"/>
                      <a:pt x="0" y="6"/>
                    </a:cubicBezTo>
                    <a:cubicBezTo>
                      <a:pt x="1" y="3"/>
                      <a:pt x="9" y="0"/>
                      <a:pt x="7"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7" name="Freeform 61"/>
              <p:cNvSpPr/>
              <p:nvPr>
                <p:custDataLst>
                  <p:tags r:id="rId86"/>
                </p:custDataLst>
              </p:nvPr>
            </p:nvSpPr>
            <p:spPr bwMode="auto">
              <a:xfrm>
                <a:off x="6678022" y="2684663"/>
                <a:ext cx="30014" cy="18470"/>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8" name="Freeform 62"/>
              <p:cNvSpPr/>
              <p:nvPr>
                <p:custDataLst>
                  <p:tags r:id="rId87"/>
                </p:custDataLst>
              </p:nvPr>
            </p:nvSpPr>
            <p:spPr bwMode="auto">
              <a:xfrm>
                <a:off x="3910756" y="2695052"/>
                <a:ext cx="43866" cy="76189"/>
              </a:xfrm>
              <a:custGeom>
                <a:avLst/>
                <a:gdLst>
                  <a:gd name="T0" fmla="*/ 8 w 16"/>
                  <a:gd name="T1" fmla="*/ 0 h 28"/>
                  <a:gd name="T2" fmla="*/ 14 w 16"/>
                  <a:gd name="T3" fmla="*/ 0 h 28"/>
                  <a:gd name="T4" fmla="*/ 16 w 16"/>
                  <a:gd name="T5" fmla="*/ 10 h 28"/>
                  <a:gd name="T6" fmla="*/ 12 w 16"/>
                  <a:gd name="T7" fmla="*/ 14 h 28"/>
                  <a:gd name="T8" fmla="*/ 11 w 16"/>
                  <a:gd name="T9" fmla="*/ 19 h 28"/>
                  <a:gd name="T10" fmla="*/ 9 w 16"/>
                  <a:gd name="T11" fmla="*/ 26 h 28"/>
                  <a:gd name="T12" fmla="*/ 5 w 16"/>
                  <a:gd name="T13" fmla="*/ 22 h 28"/>
                  <a:gd name="T14" fmla="*/ 0 w 16"/>
                  <a:gd name="T15" fmla="*/ 16 h 28"/>
                  <a:gd name="T16" fmla="*/ 3 w 16"/>
                  <a:gd name="T17" fmla="*/ 7 h 28"/>
                  <a:gd name="T18" fmla="*/ 8 w 16"/>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8">
                    <a:moveTo>
                      <a:pt x="8" y="0"/>
                    </a:moveTo>
                    <a:cubicBezTo>
                      <a:pt x="10" y="0"/>
                      <a:pt x="12" y="0"/>
                      <a:pt x="14" y="0"/>
                    </a:cubicBezTo>
                    <a:cubicBezTo>
                      <a:pt x="15" y="2"/>
                      <a:pt x="15" y="7"/>
                      <a:pt x="16" y="10"/>
                    </a:cubicBezTo>
                    <a:cubicBezTo>
                      <a:pt x="14" y="10"/>
                      <a:pt x="15" y="15"/>
                      <a:pt x="12" y="14"/>
                    </a:cubicBezTo>
                    <a:cubicBezTo>
                      <a:pt x="12" y="16"/>
                      <a:pt x="12" y="19"/>
                      <a:pt x="11" y="19"/>
                    </a:cubicBezTo>
                    <a:cubicBezTo>
                      <a:pt x="10" y="21"/>
                      <a:pt x="12" y="26"/>
                      <a:pt x="9" y="26"/>
                    </a:cubicBezTo>
                    <a:cubicBezTo>
                      <a:pt x="4" y="28"/>
                      <a:pt x="8" y="22"/>
                      <a:pt x="5" y="22"/>
                    </a:cubicBezTo>
                    <a:cubicBezTo>
                      <a:pt x="3" y="22"/>
                      <a:pt x="2" y="18"/>
                      <a:pt x="0" y="16"/>
                    </a:cubicBezTo>
                    <a:cubicBezTo>
                      <a:pt x="0" y="12"/>
                      <a:pt x="5" y="13"/>
                      <a:pt x="3" y="7"/>
                    </a:cubicBezTo>
                    <a:cubicBezTo>
                      <a:pt x="7" y="11"/>
                      <a:pt x="7" y="3"/>
                      <a:pt x="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9" name="Freeform 63"/>
              <p:cNvSpPr/>
              <p:nvPr>
                <p:custDataLst>
                  <p:tags r:id="rId88"/>
                </p:custDataLst>
              </p:nvPr>
            </p:nvSpPr>
            <p:spPr bwMode="auto">
              <a:xfrm>
                <a:off x="3954622" y="2760851"/>
                <a:ext cx="62336" cy="62336"/>
              </a:xfrm>
              <a:custGeom>
                <a:avLst/>
                <a:gdLst>
                  <a:gd name="T0" fmla="*/ 12 w 23"/>
                  <a:gd name="T1" fmla="*/ 2 h 23"/>
                  <a:gd name="T2" fmla="*/ 17 w 23"/>
                  <a:gd name="T3" fmla="*/ 7 h 23"/>
                  <a:gd name="T4" fmla="*/ 15 w 23"/>
                  <a:gd name="T5" fmla="*/ 8 h 23"/>
                  <a:gd name="T6" fmla="*/ 17 w 23"/>
                  <a:gd name="T7" fmla="*/ 11 h 23"/>
                  <a:gd name="T8" fmla="*/ 23 w 23"/>
                  <a:gd name="T9" fmla="*/ 18 h 23"/>
                  <a:gd name="T10" fmla="*/ 20 w 23"/>
                  <a:gd name="T11" fmla="*/ 23 h 23"/>
                  <a:gd name="T12" fmla="*/ 15 w 23"/>
                  <a:gd name="T13" fmla="*/ 23 h 23"/>
                  <a:gd name="T14" fmla="*/ 8 w 23"/>
                  <a:gd name="T15" fmla="*/ 16 h 23"/>
                  <a:gd name="T16" fmla="*/ 11 w 23"/>
                  <a:gd name="T17" fmla="*/ 13 h 23"/>
                  <a:gd name="T18" fmla="*/ 0 w 23"/>
                  <a:gd name="T19" fmla="*/ 4 h 23"/>
                  <a:gd name="T20" fmla="*/ 12 w 23"/>
                  <a:gd name="T21"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3">
                    <a:moveTo>
                      <a:pt x="12" y="2"/>
                    </a:moveTo>
                    <a:cubicBezTo>
                      <a:pt x="8" y="7"/>
                      <a:pt x="16" y="5"/>
                      <a:pt x="17" y="7"/>
                    </a:cubicBezTo>
                    <a:cubicBezTo>
                      <a:pt x="18" y="8"/>
                      <a:pt x="15" y="8"/>
                      <a:pt x="15" y="8"/>
                    </a:cubicBezTo>
                    <a:cubicBezTo>
                      <a:pt x="15" y="8"/>
                      <a:pt x="17" y="11"/>
                      <a:pt x="17" y="11"/>
                    </a:cubicBezTo>
                    <a:cubicBezTo>
                      <a:pt x="18" y="14"/>
                      <a:pt x="23" y="14"/>
                      <a:pt x="23" y="18"/>
                    </a:cubicBezTo>
                    <a:cubicBezTo>
                      <a:pt x="20" y="18"/>
                      <a:pt x="20" y="21"/>
                      <a:pt x="20" y="23"/>
                    </a:cubicBezTo>
                    <a:cubicBezTo>
                      <a:pt x="19" y="22"/>
                      <a:pt x="16" y="21"/>
                      <a:pt x="15" y="23"/>
                    </a:cubicBezTo>
                    <a:cubicBezTo>
                      <a:pt x="11" y="22"/>
                      <a:pt x="12" y="16"/>
                      <a:pt x="8" y="16"/>
                    </a:cubicBezTo>
                    <a:cubicBezTo>
                      <a:pt x="8" y="14"/>
                      <a:pt x="11" y="15"/>
                      <a:pt x="11" y="13"/>
                    </a:cubicBezTo>
                    <a:cubicBezTo>
                      <a:pt x="7" y="10"/>
                      <a:pt x="5" y="6"/>
                      <a:pt x="0" y="4"/>
                    </a:cubicBezTo>
                    <a:cubicBezTo>
                      <a:pt x="4" y="0"/>
                      <a:pt x="7" y="2"/>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0" name="Freeform 64"/>
              <p:cNvSpPr/>
              <p:nvPr>
                <p:custDataLst>
                  <p:tags r:id="rId89"/>
                </p:custDataLst>
              </p:nvPr>
            </p:nvSpPr>
            <p:spPr bwMode="auto">
              <a:xfrm>
                <a:off x="3932689" y="2787402"/>
                <a:ext cx="11544" cy="9235"/>
              </a:xfrm>
              <a:custGeom>
                <a:avLst/>
                <a:gdLst>
                  <a:gd name="T0" fmla="*/ 0 w 4"/>
                  <a:gd name="T1" fmla="*/ 0 h 3"/>
                  <a:gd name="T2" fmla="*/ 4 w 4"/>
                  <a:gd name="T3" fmla="*/ 0 h 3"/>
                  <a:gd name="T4" fmla="*/ 4 w 4"/>
                  <a:gd name="T5" fmla="*/ 3 h 3"/>
                  <a:gd name="T6" fmla="*/ 0 w 4"/>
                  <a:gd name="T7" fmla="*/ 3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cubicBezTo>
                      <a:pt x="1" y="0"/>
                      <a:pt x="3" y="0"/>
                      <a:pt x="4" y="0"/>
                    </a:cubicBezTo>
                    <a:cubicBezTo>
                      <a:pt x="4" y="1"/>
                      <a:pt x="4" y="2"/>
                      <a:pt x="4" y="3"/>
                    </a:cubicBezTo>
                    <a:cubicBezTo>
                      <a:pt x="3" y="3"/>
                      <a:pt x="1" y="3"/>
                      <a:pt x="0" y="3"/>
                    </a:cubicBezTo>
                    <a:cubicBezTo>
                      <a:pt x="0" y="2"/>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1" name="Freeform 65"/>
              <p:cNvSpPr/>
              <p:nvPr>
                <p:custDataLst>
                  <p:tags r:id="rId90"/>
                </p:custDataLst>
              </p:nvPr>
            </p:nvSpPr>
            <p:spPr bwMode="auto">
              <a:xfrm>
                <a:off x="3952313" y="2798946"/>
                <a:ext cx="32322" cy="48484"/>
              </a:xfrm>
              <a:custGeom>
                <a:avLst/>
                <a:gdLst>
                  <a:gd name="T0" fmla="*/ 12 w 12"/>
                  <a:gd name="T1" fmla="*/ 15 h 18"/>
                  <a:gd name="T2" fmla="*/ 4 w 12"/>
                  <a:gd name="T3" fmla="*/ 16 h 18"/>
                  <a:gd name="T4" fmla="*/ 0 w 12"/>
                  <a:gd name="T5" fmla="*/ 9 h 18"/>
                  <a:gd name="T6" fmla="*/ 12 w 12"/>
                  <a:gd name="T7" fmla="*/ 15 h 18"/>
                </a:gdLst>
                <a:ahLst/>
                <a:cxnLst>
                  <a:cxn ang="0">
                    <a:pos x="T0" y="T1"/>
                  </a:cxn>
                  <a:cxn ang="0">
                    <a:pos x="T2" y="T3"/>
                  </a:cxn>
                  <a:cxn ang="0">
                    <a:pos x="T4" y="T5"/>
                  </a:cxn>
                  <a:cxn ang="0">
                    <a:pos x="T6" y="T7"/>
                  </a:cxn>
                </a:cxnLst>
                <a:rect l="0" t="0" r="r" b="b"/>
                <a:pathLst>
                  <a:path w="12" h="18">
                    <a:moveTo>
                      <a:pt x="12" y="15"/>
                    </a:moveTo>
                    <a:cubicBezTo>
                      <a:pt x="12" y="18"/>
                      <a:pt x="7" y="16"/>
                      <a:pt x="4" y="16"/>
                    </a:cubicBezTo>
                    <a:cubicBezTo>
                      <a:pt x="4" y="12"/>
                      <a:pt x="6" y="7"/>
                      <a:pt x="0" y="9"/>
                    </a:cubicBezTo>
                    <a:cubicBezTo>
                      <a:pt x="6" y="0"/>
                      <a:pt x="5" y="16"/>
                      <a:pt x="12" y="1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2" name="Freeform 66"/>
              <p:cNvSpPr/>
              <p:nvPr>
                <p:custDataLst>
                  <p:tags r:id="rId91"/>
                </p:custDataLst>
              </p:nvPr>
            </p:nvSpPr>
            <p:spPr bwMode="auto">
              <a:xfrm>
                <a:off x="3253918" y="2839348"/>
                <a:ext cx="35786" cy="60027"/>
              </a:xfrm>
              <a:custGeom>
                <a:avLst/>
                <a:gdLst>
                  <a:gd name="T0" fmla="*/ 3 w 13"/>
                  <a:gd name="T1" fmla="*/ 1 h 22"/>
                  <a:gd name="T2" fmla="*/ 7 w 13"/>
                  <a:gd name="T3" fmla="*/ 6 h 22"/>
                  <a:gd name="T4" fmla="*/ 9 w 13"/>
                  <a:gd name="T5" fmla="*/ 7 h 22"/>
                  <a:gd name="T6" fmla="*/ 11 w 13"/>
                  <a:gd name="T7" fmla="*/ 10 h 22"/>
                  <a:gd name="T8" fmla="*/ 10 w 13"/>
                  <a:gd name="T9" fmla="*/ 12 h 22"/>
                  <a:gd name="T10" fmla="*/ 11 w 13"/>
                  <a:gd name="T11" fmla="*/ 19 h 22"/>
                  <a:gd name="T12" fmla="*/ 9 w 13"/>
                  <a:gd name="T13" fmla="*/ 22 h 22"/>
                  <a:gd name="T14" fmla="*/ 3 w 13"/>
                  <a:gd name="T15" fmla="*/ 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22">
                    <a:moveTo>
                      <a:pt x="3" y="1"/>
                    </a:moveTo>
                    <a:cubicBezTo>
                      <a:pt x="6" y="0"/>
                      <a:pt x="6" y="5"/>
                      <a:pt x="7" y="6"/>
                    </a:cubicBezTo>
                    <a:cubicBezTo>
                      <a:pt x="8" y="7"/>
                      <a:pt x="8" y="6"/>
                      <a:pt x="9" y="7"/>
                    </a:cubicBezTo>
                    <a:cubicBezTo>
                      <a:pt x="9" y="9"/>
                      <a:pt x="11" y="9"/>
                      <a:pt x="11" y="10"/>
                    </a:cubicBezTo>
                    <a:cubicBezTo>
                      <a:pt x="12" y="12"/>
                      <a:pt x="10" y="11"/>
                      <a:pt x="10" y="12"/>
                    </a:cubicBezTo>
                    <a:cubicBezTo>
                      <a:pt x="10" y="13"/>
                      <a:pt x="13" y="15"/>
                      <a:pt x="11" y="19"/>
                    </a:cubicBezTo>
                    <a:cubicBezTo>
                      <a:pt x="9" y="19"/>
                      <a:pt x="9" y="20"/>
                      <a:pt x="9" y="22"/>
                    </a:cubicBezTo>
                    <a:cubicBezTo>
                      <a:pt x="0" y="19"/>
                      <a:pt x="1" y="11"/>
                      <a:pt x="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3" name="Freeform 67"/>
              <p:cNvSpPr/>
              <p:nvPr>
                <p:custDataLst>
                  <p:tags r:id="rId92"/>
                </p:custDataLst>
              </p:nvPr>
            </p:nvSpPr>
            <p:spPr bwMode="auto">
              <a:xfrm>
                <a:off x="3982327" y="2842812"/>
                <a:ext cx="42712" cy="64645"/>
              </a:xfrm>
              <a:custGeom>
                <a:avLst/>
                <a:gdLst>
                  <a:gd name="T0" fmla="*/ 13 w 16"/>
                  <a:gd name="T1" fmla="*/ 0 h 24"/>
                  <a:gd name="T2" fmla="*/ 16 w 16"/>
                  <a:gd name="T3" fmla="*/ 12 h 24"/>
                  <a:gd name="T4" fmla="*/ 11 w 16"/>
                  <a:gd name="T5" fmla="*/ 14 h 24"/>
                  <a:gd name="T6" fmla="*/ 11 w 16"/>
                  <a:gd name="T7" fmla="*/ 24 h 24"/>
                  <a:gd name="T8" fmla="*/ 4 w 16"/>
                  <a:gd name="T9" fmla="*/ 20 h 24"/>
                  <a:gd name="T10" fmla="*/ 5 w 16"/>
                  <a:gd name="T11" fmla="*/ 14 h 24"/>
                  <a:gd name="T12" fmla="*/ 5 w 16"/>
                  <a:gd name="T13" fmla="*/ 11 h 24"/>
                  <a:gd name="T14" fmla="*/ 4 w 16"/>
                  <a:gd name="T15" fmla="*/ 11 h 24"/>
                  <a:gd name="T16" fmla="*/ 7 w 16"/>
                  <a:gd name="T17" fmla="*/ 6 h 24"/>
                  <a:gd name="T18" fmla="*/ 10 w 16"/>
                  <a:gd name="T19" fmla="*/ 2 h 24"/>
                  <a:gd name="T20" fmla="*/ 13 w 16"/>
                  <a:gd name="T2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24">
                    <a:moveTo>
                      <a:pt x="13" y="0"/>
                    </a:moveTo>
                    <a:cubicBezTo>
                      <a:pt x="13" y="5"/>
                      <a:pt x="12" y="11"/>
                      <a:pt x="16" y="12"/>
                    </a:cubicBezTo>
                    <a:cubicBezTo>
                      <a:pt x="15" y="14"/>
                      <a:pt x="13" y="13"/>
                      <a:pt x="11" y="14"/>
                    </a:cubicBezTo>
                    <a:cubicBezTo>
                      <a:pt x="14" y="16"/>
                      <a:pt x="10" y="19"/>
                      <a:pt x="11" y="24"/>
                    </a:cubicBezTo>
                    <a:cubicBezTo>
                      <a:pt x="7" y="24"/>
                      <a:pt x="8" y="20"/>
                      <a:pt x="4" y="20"/>
                    </a:cubicBezTo>
                    <a:cubicBezTo>
                      <a:pt x="3" y="17"/>
                      <a:pt x="5" y="16"/>
                      <a:pt x="5" y="14"/>
                    </a:cubicBezTo>
                    <a:cubicBezTo>
                      <a:pt x="5" y="12"/>
                      <a:pt x="3" y="11"/>
                      <a:pt x="5" y="11"/>
                    </a:cubicBezTo>
                    <a:cubicBezTo>
                      <a:pt x="5" y="9"/>
                      <a:pt x="4" y="10"/>
                      <a:pt x="4" y="11"/>
                    </a:cubicBezTo>
                    <a:cubicBezTo>
                      <a:pt x="0" y="10"/>
                      <a:pt x="4" y="5"/>
                      <a:pt x="7" y="6"/>
                    </a:cubicBezTo>
                    <a:cubicBezTo>
                      <a:pt x="7" y="4"/>
                      <a:pt x="9" y="3"/>
                      <a:pt x="10" y="2"/>
                    </a:cubicBezTo>
                    <a:cubicBezTo>
                      <a:pt x="11" y="1"/>
                      <a:pt x="11" y="0"/>
                      <a:pt x="1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4" name="Freeform 68"/>
              <p:cNvSpPr/>
              <p:nvPr>
                <p:custDataLst>
                  <p:tags r:id="rId93"/>
                </p:custDataLst>
              </p:nvPr>
            </p:nvSpPr>
            <p:spPr bwMode="auto">
              <a:xfrm>
                <a:off x="3948850" y="2856664"/>
                <a:ext cx="33477" cy="26551"/>
              </a:xfrm>
              <a:custGeom>
                <a:avLst/>
                <a:gdLst>
                  <a:gd name="T0" fmla="*/ 7 w 12"/>
                  <a:gd name="T1" fmla="*/ 0 h 10"/>
                  <a:gd name="T2" fmla="*/ 11 w 12"/>
                  <a:gd name="T3" fmla="*/ 4 h 10"/>
                  <a:gd name="T4" fmla="*/ 10 w 12"/>
                  <a:gd name="T5" fmla="*/ 6 h 10"/>
                  <a:gd name="T6" fmla="*/ 1 w 12"/>
                  <a:gd name="T7" fmla="*/ 10 h 10"/>
                  <a:gd name="T8" fmla="*/ 7 w 12"/>
                  <a:gd name="T9" fmla="*/ 0 h 10"/>
                </a:gdLst>
                <a:ahLst/>
                <a:cxnLst>
                  <a:cxn ang="0">
                    <a:pos x="T0" y="T1"/>
                  </a:cxn>
                  <a:cxn ang="0">
                    <a:pos x="T2" y="T3"/>
                  </a:cxn>
                  <a:cxn ang="0">
                    <a:pos x="T4" y="T5"/>
                  </a:cxn>
                  <a:cxn ang="0">
                    <a:pos x="T6" y="T7"/>
                  </a:cxn>
                  <a:cxn ang="0">
                    <a:pos x="T8" y="T9"/>
                  </a:cxn>
                </a:cxnLst>
                <a:rect l="0" t="0" r="r" b="b"/>
                <a:pathLst>
                  <a:path w="12" h="10">
                    <a:moveTo>
                      <a:pt x="7" y="0"/>
                    </a:moveTo>
                    <a:cubicBezTo>
                      <a:pt x="10" y="0"/>
                      <a:pt x="12" y="1"/>
                      <a:pt x="11" y="4"/>
                    </a:cubicBezTo>
                    <a:cubicBezTo>
                      <a:pt x="9" y="4"/>
                      <a:pt x="8" y="6"/>
                      <a:pt x="10" y="6"/>
                    </a:cubicBezTo>
                    <a:cubicBezTo>
                      <a:pt x="9" y="7"/>
                      <a:pt x="4" y="9"/>
                      <a:pt x="1" y="10"/>
                    </a:cubicBezTo>
                    <a:cubicBezTo>
                      <a:pt x="0" y="4"/>
                      <a:pt x="7" y="6"/>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5" name="Freeform 69"/>
              <p:cNvSpPr/>
              <p:nvPr>
                <p:custDataLst>
                  <p:tags r:id="rId94"/>
                </p:custDataLst>
              </p:nvPr>
            </p:nvSpPr>
            <p:spPr bwMode="auto">
              <a:xfrm>
                <a:off x="4042354" y="2959403"/>
                <a:ext cx="18470" cy="41557"/>
              </a:xfrm>
              <a:custGeom>
                <a:avLst/>
                <a:gdLst>
                  <a:gd name="T0" fmla="*/ 1 w 7"/>
                  <a:gd name="T1" fmla="*/ 0 h 15"/>
                  <a:gd name="T2" fmla="*/ 7 w 7"/>
                  <a:gd name="T3" fmla="*/ 5 h 15"/>
                  <a:gd name="T4" fmla="*/ 0 w 7"/>
                  <a:gd name="T5" fmla="*/ 14 h 15"/>
                  <a:gd name="T6" fmla="*/ 3 w 7"/>
                  <a:gd name="T7" fmla="*/ 12 h 15"/>
                  <a:gd name="T8" fmla="*/ 1 w 7"/>
                  <a:gd name="T9" fmla="*/ 0 h 15"/>
                </a:gdLst>
                <a:ahLst/>
                <a:cxnLst>
                  <a:cxn ang="0">
                    <a:pos x="T0" y="T1"/>
                  </a:cxn>
                  <a:cxn ang="0">
                    <a:pos x="T2" y="T3"/>
                  </a:cxn>
                  <a:cxn ang="0">
                    <a:pos x="T4" y="T5"/>
                  </a:cxn>
                  <a:cxn ang="0">
                    <a:pos x="T6" y="T7"/>
                  </a:cxn>
                  <a:cxn ang="0">
                    <a:pos x="T8" y="T9"/>
                  </a:cxn>
                </a:cxnLst>
                <a:rect l="0" t="0" r="r" b="b"/>
                <a:pathLst>
                  <a:path w="7" h="15">
                    <a:moveTo>
                      <a:pt x="1" y="0"/>
                    </a:moveTo>
                    <a:cubicBezTo>
                      <a:pt x="5" y="0"/>
                      <a:pt x="2" y="6"/>
                      <a:pt x="7" y="5"/>
                    </a:cubicBezTo>
                    <a:cubicBezTo>
                      <a:pt x="6" y="9"/>
                      <a:pt x="6" y="15"/>
                      <a:pt x="0" y="14"/>
                    </a:cubicBezTo>
                    <a:cubicBezTo>
                      <a:pt x="0" y="12"/>
                      <a:pt x="1" y="13"/>
                      <a:pt x="3" y="12"/>
                    </a:cubicBezTo>
                    <a:cubicBezTo>
                      <a:pt x="0" y="7"/>
                      <a:pt x="0" y="8"/>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6" name="Freeform 70"/>
              <p:cNvSpPr/>
              <p:nvPr>
                <p:custDataLst>
                  <p:tags r:id="rId95"/>
                </p:custDataLst>
              </p:nvPr>
            </p:nvSpPr>
            <p:spPr bwMode="auto">
              <a:xfrm>
                <a:off x="3916528" y="2970947"/>
                <a:ext cx="81961" cy="26551"/>
              </a:xfrm>
              <a:custGeom>
                <a:avLst/>
                <a:gdLst>
                  <a:gd name="T0" fmla="*/ 29 w 30"/>
                  <a:gd name="T1" fmla="*/ 4 h 10"/>
                  <a:gd name="T2" fmla="*/ 20 w 30"/>
                  <a:gd name="T3" fmla="*/ 8 h 10"/>
                  <a:gd name="T4" fmla="*/ 0 w 30"/>
                  <a:gd name="T5" fmla="*/ 10 h 10"/>
                  <a:gd name="T6" fmla="*/ 25 w 30"/>
                  <a:gd name="T7" fmla="*/ 2 h 10"/>
                  <a:gd name="T8" fmla="*/ 29 w 30"/>
                  <a:gd name="T9" fmla="*/ 4 h 10"/>
                </a:gdLst>
                <a:ahLst/>
                <a:cxnLst>
                  <a:cxn ang="0">
                    <a:pos x="T0" y="T1"/>
                  </a:cxn>
                  <a:cxn ang="0">
                    <a:pos x="T2" y="T3"/>
                  </a:cxn>
                  <a:cxn ang="0">
                    <a:pos x="T4" y="T5"/>
                  </a:cxn>
                  <a:cxn ang="0">
                    <a:pos x="T6" y="T7"/>
                  </a:cxn>
                  <a:cxn ang="0">
                    <a:pos x="T8" y="T9"/>
                  </a:cxn>
                </a:cxnLst>
                <a:rect l="0" t="0" r="r" b="b"/>
                <a:pathLst>
                  <a:path w="30" h="10">
                    <a:moveTo>
                      <a:pt x="29" y="4"/>
                    </a:moveTo>
                    <a:cubicBezTo>
                      <a:pt x="30" y="8"/>
                      <a:pt x="24" y="8"/>
                      <a:pt x="20" y="8"/>
                    </a:cubicBezTo>
                    <a:cubicBezTo>
                      <a:pt x="14" y="9"/>
                      <a:pt x="5" y="7"/>
                      <a:pt x="0" y="10"/>
                    </a:cubicBezTo>
                    <a:cubicBezTo>
                      <a:pt x="1" y="0"/>
                      <a:pt x="21" y="10"/>
                      <a:pt x="25" y="2"/>
                    </a:cubicBezTo>
                    <a:cubicBezTo>
                      <a:pt x="26" y="3"/>
                      <a:pt x="27" y="4"/>
                      <a:pt x="29"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7" name="Freeform 71"/>
              <p:cNvSpPr/>
              <p:nvPr>
                <p:custDataLst>
                  <p:tags r:id="rId96"/>
                </p:custDataLst>
              </p:nvPr>
            </p:nvSpPr>
            <p:spPr bwMode="auto">
              <a:xfrm>
                <a:off x="4093147" y="3003269"/>
                <a:ext cx="51947" cy="32322"/>
              </a:xfrm>
              <a:custGeom>
                <a:avLst/>
                <a:gdLst>
                  <a:gd name="T0" fmla="*/ 19 w 19"/>
                  <a:gd name="T1" fmla="*/ 8 h 12"/>
                  <a:gd name="T2" fmla="*/ 16 w 19"/>
                  <a:gd name="T3" fmla="*/ 11 h 12"/>
                  <a:gd name="T4" fmla="*/ 7 w 19"/>
                  <a:gd name="T5" fmla="*/ 11 h 12"/>
                  <a:gd name="T6" fmla="*/ 6 w 19"/>
                  <a:gd name="T7" fmla="*/ 10 h 12"/>
                  <a:gd name="T8" fmla="*/ 0 w 19"/>
                  <a:gd name="T9" fmla="*/ 5 h 12"/>
                  <a:gd name="T10" fmla="*/ 7 w 19"/>
                  <a:gd name="T11" fmla="*/ 2 h 12"/>
                  <a:gd name="T12" fmla="*/ 12 w 19"/>
                  <a:gd name="T13" fmla="*/ 1 h 12"/>
                  <a:gd name="T14" fmla="*/ 12 w 19"/>
                  <a:gd name="T15" fmla="*/ 2 h 12"/>
                  <a:gd name="T16" fmla="*/ 13 w 19"/>
                  <a:gd name="T17" fmla="*/ 1 h 12"/>
                  <a:gd name="T18" fmla="*/ 19 w 19"/>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2">
                    <a:moveTo>
                      <a:pt x="19" y="8"/>
                    </a:moveTo>
                    <a:cubicBezTo>
                      <a:pt x="18" y="9"/>
                      <a:pt x="17" y="9"/>
                      <a:pt x="16" y="11"/>
                    </a:cubicBezTo>
                    <a:cubicBezTo>
                      <a:pt x="13" y="9"/>
                      <a:pt x="10" y="12"/>
                      <a:pt x="7" y="11"/>
                    </a:cubicBezTo>
                    <a:cubicBezTo>
                      <a:pt x="7" y="11"/>
                      <a:pt x="7" y="10"/>
                      <a:pt x="6" y="10"/>
                    </a:cubicBezTo>
                    <a:cubicBezTo>
                      <a:pt x="4" y="9"/>
                      <a:pt x="2" y="6"/>
                      <a:pt x="0" y="5"/>
                    </a:cubicBezTo>
                    <a:cubicBezTo>
                      <a:pt x="1" y="3"/>
                      <a:pt x="5" y="4"/>
                      <a:pt x="7" y="2"/>
                    </a:cubicBezTo>
                    <a:cubicBezTo>
                      <a:pt x="8" y="2"/>
                      <a:pt x="11" y="0"/>
                      <a:pt x="12" y="1"/>
                    </a:cubicBezTo>
                    <a:cubicBezTo>
                      <a:pt x="12" y="1"/>
                      <a:pt x="12" y="2"/>
                      <a:pt x="12" y="2"/>
                    </a:cubicBezTo>
                    <a:cubicBezTo>
                      <a:pt x="13" y="2"/>
                      <a:pt x="14" y="1"/>
                      <a:pt x="13" y="1"/>
                    </a:cubicBezTo>
                    <a:cubicBezTo>
                      <a:pt x="16" y="2"/>
                      <a:pt x="19" y="4"/>
                      <a:pt x="19" y="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8" name="Freeform 72"/>
              <p:cNvSpPr/>
              <p:nvPr>
                <p:custDataLst>
                  <p:tags r:id="rId97"/>
                </p:custDataLst>
              </p:nvPr>
            </p:nvSpPr>
            <p:spPr bwMode="auto">
              <a:xfrm>
                <a:off x="4120851" y="3022894"/>
                <a:ext cx="294365" cy="154686"/>
              </a:xfrm>
              <a:custGeom>
                <a:avLst/>
                <a:gdLst>
                  <a:gd name="T0" fmla="*/ 36 w 108"/>
                  <a:gd name="T1" fmla="*/ 28 h 57"/>
                  <a:gd name="T2" fmla="*/ 30 w 108"/>
                  <a:gd name="T3" fmla="*/ 25 h 57"/>
                  <a:gd name="T4" fmla="*/ 27 w 108"/>
                  <a:gd name="T5" fmla="*/ 19 h 57"/>
                  <a:gd name="T6" fmla="*/ 11 w 108"/>
                  <a:gd name="T7" fmla="*/ 14 h 57"/>
                  <a:gd name="T8" fmla="*/ 2 w 108"/>
                  <a:gd name="T9" fmla="*/ 14 h 57"/>
                  <a:gd name="T10" fmla="*/ 0 w 108"/>
                  <a:gd name="T11" fmla="*/ 8 h 57"/>
                  <a:gd name="T12" fmla="*/ 5 w 108"/>
                  <a:gd name="T13" fmla="*/ 8 h 57"/>
                  <a:gd name="T14" fmla="*/ 9 w 108"/>
                  <a:gd name="T15" fmla="*/ 7 h 57"/>
                  <a:gd name="T16" fmla="*/ 17 w 108"/>
                  <a:gd name="T17" fmla="*/ 10 h 57"/>
                  <a:gd name="T18" fmla="*/ 22 w 108"/>
                  <a:gd name="T19" fmla="*/ 6 h 57"/>
                  <a:gd name="T20" fmla="*/ 34 w 108"/>
                  <a:gd name="T21" fmla="*/ 1 h 57"/>
                  <a:gd name="T22" fmla="*/ 37 w 108"/>
                  <a:gd name="T23" fmla="*/ 4 h 57"/>
                  <a:gd name="T24" fmla="*/ 49 w 108"/>
                  <a:gd name="T25" fmla="*/ 8 h 57"/>
                  <a:gd name="T26" fmla="*/ 52 w 108"/>
                  <a:gd name="T27" fmla="*/ 7 h 57"/>
                  <a:gd name="T28" fmla="*/ 55 w 108"/>
                  <a:gd name="T29" fmla="*/ 10 h 57"/>
                  <a:gd name="T30" fmla="*/ 63 w 108"/>
                  <a:gd name="T31" fmla="*/ 10 h 57"/>
                  <a:gd name="T32" fmla="*/ 68 w 108"/>
                  <a:gd name="T33" fmla="*/ 13 h 57"/>
                  <a:gd name="T34" fmla="*/ 68 w 108"/>
                  <a:gd name="T35" fmla="*/ 17 h 57"/>
                  <a:gd name="T36" fmla="*/ 71 w 108"/>
                  <a:gd name="T37" fmla="*/ 16 h 57"/>
                  <a:gd name="T38" fmla="*/ 73 w 108"/>
                  <a:gd name="T39" fmla="*/ 20 h 57"/>
                  <a:gd name="T40" fmla="*/ 80 w 108"/>
                  <a:gd name="T41" fmla="*/ 25 h 57"/>
                  <a:gd name="T42" fmla="*/ 92 w 108"/>
                  <a:gd name="T43" fmla="*/ 29 h 57"/>
                  <a:gd name="T44" fmla="*/ 91 w 108"/>
                  <a:gd name="T45" fmla="*/ 34 h 57"/>
                  <a:gd name="T46" fmla="*/ 95 w 108"/>
                  <a:gd name="T47" fmla="*/ 37 h 57"/>
                  <a:gd name="T48" fmla="*/ 95 w 108"/>
                  <a:gd name="T49" fmla="*/ 40 h 57"/>
                  <a:gd name="T50" fmla="*/ 101 w 108"/>
                  <a:gd name="T51" fmla="*/ 46 h 57"/>
                  <a:gd name="T52" fmla="*/ 108 w 108"/>
                  <a:gd name="T53" fmla="*/ 53 h 57"/>
                  <a:gd name="T54" fmla="*/ 98 w 108"/>
                  <a:gd name="T55" fmla="*/ 53 h 57"/>
                  <a:gd name="T56" fmla="*/ 89 w 108"/>
                  <a:gd name="T57" fmla="*/ 47 h 57"/>
                  <a:gd name="T58" fmla="*/ 86 w 108"/>
                  <a:gd name="T59" fmla="*/ 44 h 57"/>
                  <a:gd name="T60" fmla="*/ 85 w 108"/>
                  <a:gd name="T61" fmla="*/ 43 h 57"/>
                  <a:gd name="T62" fmla="*/ 80 w 108"/>
                  <a:gd name="T63" fmla="*/ 38 h 57"/>
                  <a:gd name="T64" fmla="*/ 68 w 108"/>
                  <a:gd name="T65" fmla="*/ 37 h 57"/>
                  <a:gd name="T66" fmla="*/ 63 w 108"/>
                  <a:gd name="T67" fmla="*/ 50 h 57"/>
                  <a:gd name="T68" fmla="*/ 54 w 108"/>
                  <a:gd name="T69" fmla="*/ 47 h 57"/>
                  <a:gd name="T70" fmla="*/ 49 w 108"/>
                  <a:gd name="T71" fmla="*/ 46 h 57"/>
                  <a:gd name="T72" fmla="*/ 43 w 108"/>
                  <a:gd name="T73" fmla="*/ 38 h 57"/>
                  <a:gd name="T74" fmla="*/ 37 w 108"/>
                  <a:gd name="T75" fmla="*/ 44 h 57"/>
                  <a:gd name="T76" fmla="*/ 33 w 108"/>
                  <a:gd name="T77" fmla="*/ 41 h 57"/>
                  <a:gd name="T78" fmla="*/ 37 w 108"/>
                  <a:gd name="T79" fmla="*/ 37 h 57"/>
                  <a:gd name="T80" fmla="*/ 40 w 108"/>
                  <a:gd name="T81" fmla="*/ 31 h 57"/>
                  <a:gd name="T82" fmla="*/ 39 w 108"/>
                  <a:gd name="T83" fmla="*/ 34 h 57"/>
                  <a:gd name="T84" fmla="*/ 36 w 108"/>
                  <a:gd name="T8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8" h="57">
                    <a:moveTo>
                      <a:pt x="36" y="28"/>
                    </a:moveTo>
                    <a:cubicBezTo>
                      <a:pt x="33" y="28"/>
                      <a:pt x="34" y="24"/>
                      <a:pt x="30" y="25"/>
                    </a:cubicBezTo>
                    <a:cubicBezTo>
                      <a:pt x="29" y="23"/>
                      <a:pt x="28" y="21"/>
                      <a:pt x="27" y="19"/>
                    </a:cubicBezTo>
                    <a:cubicBezTo>
                      <a:pt x="21" y="18"/>
                      <a:pt x="14" y="18"/>
                      <a:pt x="11" y="14"/>
                    </a:cubicBezTo>
                    <a:cubicBezTo>
                      <a:pt x="6" y="16"/>
                      <a:pt x="7" y="15"/>
                      <a:pt x="2" y="14"/>
                    </a:cubicBezTo>
                    <a:cubicBezTo>
                      <a:pt x="2" y="12"/>
                      <a:pt x="2" y="9"/>
                      <a:pt x="0" y="8"/>
                    </a:cubicBezTo>
                    <a:cubicBezTo>
                      <a:pt x="1" y="6"/>
                      <a:pt x="3" y="9"/>
                      <a:pt x="5" y="8"/>
                    </a:cubicBezTo>
                    <a:cubicBezTo>
                      <a:pt x="7" y="8"/>
                      <a:pt x="8" y="7"/>
                      <a:pt x="9" y="7"/>
                    </a:cubicBezTo>
                    <a:cubicBezTo>
                      <a:pt x="12" y="7"/>
                      <a:pt x="14" y="10"/>
                      <a:pt x="17" y="10"/>
                    </a:cubicBezTo>
                    <a:cubicBezTo>
                      <a:pt x="20" y="12"/>
                      <a:pt x="21" y="7"/>
                      <a:pt x="22" y="6"/>
                    </a:cubicBezTo>
                    <a:cubicBezTo>
                      <a:pt x="26" y="3"/>
                      <a:pt x="31" y="4"/>
                      <a:pt x="34" y="1"/>
                    </a:cubicBezTo>
                    <a:cubicBezTo>
                      <a:pt x="37" y="0"/>
                      <a:pt x="36" y="3"/>
                      <a:pt x="37" y="4"/>
                    </a:cubicBezTo>
                    <a:cubicBezTo>
                      <a:pt x="40" y="6"/>
                      <a:pt x="49" y="3"/>
                      <a:pt x="49" y="8"/>
                    </a:cubicBezTo>
                    <a:cubicBezTo>
                      <a:pt x="51" y="10"/>
                      <a:pt x="52" y="7"/>
                      <a:pt x="52" y="7"/>
                    </a:cubicBezTo>
                    <a:cubicBezTo>
                      <a:pt x="54" y="7"/>
                      <a:pt x="54" y="10"/>
                      <a:pt x="55" y="10"/>
                    </a:cubicBezTo>
                    <a:cubicBezTo>
                      <a:pt x="57" y="11"/>
                      <a:pt x="60" y="9"/>
                      <a:pt x="63" y="10"/>
                    </a:cubicBezTo>
                    <a:cubicBezTo>
                      <a:pt x="63" y="10"/>
                      <a:pt x="64" y="15"/>
                      <a:pt x="68" y="13"/>
                    </a:cubicBezTo>
                    <a:cubicBezTo>
                      <a:pt x="70" y="15"/>
                      <a:pt x="69" y="15"/>
                      <a:pt x="68" y="17"/>
                    </a:cubicBezTo>
                    <a:cubicBezTo>
                      <a:pt x="70" y="18"/>
                      <a:pt x="71" y="17"/>
                      <a:pt x="71" y="16"/>
                    </a:cubicBezTo>
                    <a:cubicBezTo>
                      <a:pt x="73" y="16"/>
                      <a:pt x="73" y="19"/>
                      <a:pt x="73" y="20"/>
                    </a:cubicBezTo>
                    <a:cubicBezTo>
                      <a:pt x="74" y="23"/>
                      <a:pt x="78" y="23"/>
                      <a:pt x="80" y="25"/>
                    </a:cubicBezTo>
                    <a:cubicBezTo>
                      <a:pt x="82" y="26"/>
                      <a:pt x="87" y="29"/>
                      <a:pt x="92" y="29"/>
                    </a:cubicBezTo>
                    <a:cubicBezTo>
                      <a:pt x="93" y="32"/>
                      <a:pt x="91" y="32"/>
                      <a:pt x="91" y="34"/>
                    </a:cubicBezTo>
                    <a:cubicBezTo>
                      <a:pt x="91" y="35"/>
                      <a:pt x="94" y="35"/>
                      <a:pt x="95" y="37"/>
                    </a:cubicBezTo>
                    <a:cubicBezTo>
                      <a:pt x="96" y="37"/>
                      <a:pt x="95" y="39"/>
                      <a:pt x="95" y="40"/>
                    </a:cubicBezTo>
                    <a:cubicBezTo>
                      <a:pt x="97" y="41"/>
                      <a:pt x="99" y="43"/>
                      <a:pt x="101" y="46"/>
                    </a:cubicBezTo>
                    <a:cubicBezTo>
                      <a:pt x="103" y="48"/>
                      <a:pt x="105" y="52"/>
                      <a:pt x="108" y="53"/>
                    </a:cubicBezTo>
                    <a:cubicBezTo>
                      <a:pt x="106" y="57"/>
                      <a:pt x="100" y="53"/>
                      <a:pt x="98" y="53"/>
                    </a:cubicBezTo>
                    <a:cubicBezTo>
                      <a:pt x="95" y="52"/>
                      <a:pt x="93" y="51"/>
                      <a:pt x="89" y="47"/>
                    </a:cubicBezTo>
                    <a:cubicBezTo>
                      <a:pt x="88" y="46"/>
                      <a:pt x="87" y="45"/>
                      <a:pt x="86" y="44"/>
                    </a:cubicBezTo>
                    <a:cubicBezTo>
                      <a:pt x="85" y="43"/>
                      <a:pt x="85" y="44"/>
                      <a:pt x="85" y="43"/>
                    </a:cubicBezTo>
                    <a:cubicBezTo>
                      <a:pt x="85" y="42"/>
                      <a:pt x="81" y="38"/>
                      <a:pt x="80" y="38"/>
                    </a:cubicBezTo>
                    <a:cubicBezTo>
                      <a:pt x="77" y="37"/>
                      <a:pt x="72" y="39"/>
                      <a:pt x="68" y="37"/>
                    </a:cubicBezTo>
                    <a:cubicBezTo>
                      <a:pt x="65" y="40"/>
                      <a:pt x="64" y="45"/>
                      <a:pt x="63" y="50"/>
                    </a:cubicBezTo>
                    <a:cubicBezTo>
                      <a:pt x="62" y="48"/>
                      <a:pt x="56" y="49"/>
                      <a:pt x="54" y="47"/>
                    </a:cubicBezTo>
                    <a:cubicBezTo>
                      <a:pt x="52" y="46"/>
                      <a:pt x="55" y="43"/>
                      <a:pt x="49" y="46"/>
                    </a:cubicBezTo>
                    <a:cubicBezTo>
                      <a:pt x="52" y="38"/>
                      <a:pt x="42" y="44"/>
                      <a:pt x="43" y="38"/>
                    </a:cubicBezTo>
                    <a:cubicBezTo>
                      <a:pt x="40" y="39"/>
                      <a:pt x="36" y="39"/>
                      <a:pt x="37" y="44"/>
                    </a:cubicBezTo>
                    <a:cubicBezTo>
                      <a:pt x="36" y="43"/>
                      <a:pt x="36" y="41"/>
                      <a:pt x="33" y="41"/>
                    </a:cubicBezTo>
                    <a:cubicBezTo>
                      <a:pt x="33" y="39"/>
                      <a:pt x="36" y="38"/>
                      <a:pt x="37" y="37"/>
                    </a:cubicBezTo>
                    <a:cubicBezTo>
                      <a:pt x="39" y="35"/>
                      <a:pt x="41" y="35"/>
                      <a:pt x="40" y="31"/>
                    </a:cubicBezTo>
                    <a:cubicBezTo>
                      <a:pt x="39" y="30"/>
                      <a:pt x="39" y="34"/>
                      <a:pt x="39" y="34"/>
                    </a:cubicBezTo>
                    <a:cubicBezTo>
                      <a:pt x="36" y="33"/>
                      <a:pt x="37" y="24"/>
                      <a:pt x="36" y="2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9" name="Freeform 73"/>
              <p:cNvSpPr/>
              <p:nvPr>
                <p:custDataLst>
                  <p:tags r:id="rId98"/>
                </p:custDataLst>
              </p:nvPr>
            </p:nvSpPr>
            <p:spPr bwMode="auto">
              <a:xfrm>
                <a:off x="4052744" y="3039055"/>
                <a:ext cx="30014" cy="26551"/>
              </a:xfrm>
              <a:custGeom>
                <a:avLst/>
                <a:gdLst>
                  <a:gd name="T0" fmla="*/ 10 w 11"/>
                  <a:gd name="T1" fmla="*/ 4 h 10"/>
                  <a:gd name="T2" fmla="*/ 0 w 11"/>
                  <a:gd name="T3" fmla="*/ 5 h 10"/>
                  <a:gd name="T4" fmla="*/ 10 w 11"/>
                  <a:gd name="T5" fmla="*/ 4 h 10"/>
                </a:gdLst>
                <a:ahLst/>
                <a:cxnLst>
                  <a:cxn ang="0">
                    <a:pos x="T0" y="T1"/>
                  </a:cxn>
                  <a:cxn ang="0">
                    <a:pos x="T2" y="T3"/>
                  </a:cxn>
                  <a:cxn ang="0">
                    <a:pos x="T4" y="T5"/>
                  </a:cxn>
                </a:cxnLst>
                <a:rect l="0" t="0" r="r" b="b"/>
                <a:pathLst>
                  <a:path w="11" h="10">
                    <a:moveTo>
                      <a:pt x="10" y="4"/>
                    </a:moveTo>
                    <a:cubicBezTo>
                      <a:pt x="11" y="10"/>
                      <a:pt x="3" y="5"/>
                      <a:pt x="0" y="5"/>
                    </a:cubicBezTo>
                    <a:cubicBezTo>
                      <a:pt x="2" y="4"/>
                      <a:pt x="9" y="0"/>
                      <a:pt x="1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0" name="Freeform 74"/>
              <p:cNvSpPr/>
              <p:nvPr>
                <p:custDataLst>
                  <p:tags r:id="rId99"/>
                </p:custDataLst>
              </p:nvPr>
            </p:nvSpPr>
            <p:spPr bwMode="auto">
              <a:xfrm>
                <a:off x="4014649" y="3047135"/>
                <a:ext cx="19625" cy="10390"/>
              </a:xfrm>
              <a:custGeom>
                <a:avLst/>
                <a:gdLst>
                  <a:gd name="T0" fmla="*/ 1 w 7"/>
                  <a:gd name="T1" fmla="*/ 2 h 4"/>
                  <a:gd name="T2" fmla="*/ 5 w 7"/>
                  <a:gd name="T3" fmla="*/ 4 h 4"/>
                  <a:gd name="T4" fmla="*/ 2 w 7"/>
                  <a:gd name="T5" fmla="*/ 4 h 4"/>
                  <a:gd name="T6" fmla="*/ 1 w 7"/>
                  <a:gd name="T7" fmla="*/ 2 h 4"/>
                </a:gdLst>
                <a:ahLst/>
                <a:cxnLst>
                  <a:cxn ang="0">
                    <a:pos x="T0" y="T1"/>
                  </a:cxn>
                  <a:cxn ang="0">
                    <a:pos x="T2" y="T3"/>
                  </a:cxn>
                  <a:cxn ang="0">
                    <a:pos x="T4" y="T5"/>
                  </a:cxn>
                  <a:cxn ang="0">
                    <a:pos x="T6" y="T7"/>
                  </a:cxn>
                </a:cxnLst>
                <a:rect l="0" t="0" r="r" b="b"/>
                <a:pathLst>
                  <a:path w="7" h="4">
                    <a:moveTo>
                      <a:pt x="1" y="2"/>
                    </a:moveTo>
                    <a:cubicBezTo>
                      <a:pt x="0" y="0"/>
                      <a:pt x="7" y="0"/>
                      <a:pt x="5" y="4"/>
                    </a:cubicBezTo>
                    <a:cubicBezTo>
                      <a:pt x="4" y="4"/>
                      <a:pt x="3" y="4"/>
                      <a:pt x="2" y="4"/>
                    </a:cubicBezTo>
                    <a:cubicBezTo>
                      <a:pt x="3" y="3"/>
                      <a:pt x="2" y="3"/>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1" name="Freeform 75"/>
              <p:cNvSpPr/>
              <p:nvPr>
                <p:custDataLst>
                  <p:tags r:id="rId100"/>
                </p:custDataLst>
              </p:nvPr>
            </p:nvSpPr>
            <p:spPr bwMode="auto">
              <a:xfrm>
                <a:off x="4390975" y="3069069"/>
                <a:ext cx="60027" cy="43866"/>
              </a:xfrm>
              <a:custGeom>
                <a:avLst/>
                <a:gdLst>
                  <a:gd name="T0" fmla="*/ 17 w 22"/>
                  <a:gd name="T1" fmla="*/ 0 h 16"/>
                  <a:gd name="T2" fmla="*/ 21 w 22"/>
                  <a:gd name="T3" fmla="*/ 0 h 16"/>
                  <a:gd name="T4" fmla="*/ 21 w 22"/>
                  <a:gd name="T5" fmla="*/ 5 h 16"/>
                  <a:gd name="T6" fmla="*/ 18 w 22"/>
                  <a:gd name="T7" fmla="*/ 6 h 16"/>
                  <a:gd name="T8" fmla="*/ 18 w 22"/>
                  <a:gd name="T9" fmla="*/ 11 h 16"/>
                  <a:gd name="T10" fmla="*/ 15 w 22"/>
                  <a:gd name="T11" fmla="*/ 12 h 16"/>
                  <a:gd name="T12" fmla="*/ 2 w 22"/>
                  <a:gd name="T13" fmla="*/ 8 h 16"/>
                  <a:gd name="T14" fmla="*/ 17 w 22"/>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17" y="0"/>
                    </a:moveTo>
                    <a:cubicBezTo>
                      <a:pt x="18" y="0"/>
                      <a:pt x="20" y="0"/>
                      <a:pt x="21" y="0"/>
                    </a:cubicBezTo>
                    <a:cubicBezTo>
                      <a:pt x="21" y="2"/>
                      <a:pt x="22" y="4"/>
                      <a:pt x="21" y="5"/>
                    </a:cubicBezTo>
                    <a:cubicBezTo>
                      <a:pt x="21" y="6"/>
                      <a:pt x="19" y="6"/>
                      <a:pt x="18" y="6"/>
                    </a:cubicBezTo>
                    <a:cubicBezTo>
                      <a:pt x="18" y="7"/>
                      <a:pt x="21" y="9"/>
                      <a:pt x="18" y="11"/>
                    </a:cubicBezTo>
                    <a:cubicBezTo>
                      <a:pt x="16" y="9"/>
                      <a:pt x="15" y="9"/>
                      <a:pt x="15" y="12"/>
                    </a:cubicBezTo>
                    <a:cubicBezTo>
                      <a:pt x="11" y="11"/>
                      <a:pt x="0" y="16"/>
                      <a:pt x="2" y="8"/>
                    </a:cubicBezTo>
                    <a:cubicBezTo>
                      <a:pt x="10" y="11"/>
                      <a:pt x="15" y="7"/>
                      <a:pt x="1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2" name="Freeform 76"/>
              <p:cNvSpPr/>
              <p:nvPr>
                <p:custDataLst>
                  <p:tags r:id="rId101"/>
                </p:custDataLst>
              </p:nvPr>
            </p:nvSpPr>
            <p:spPr bwMode="auto">
              <a:xfrm>
                <a:off x="3866889" y="3134868"/>
                <a:ext cx="33477" cy="12698"/>
              </a:xfrm>
              <a:custGeom>
                <a:avLst/>
                <a:gdLst>
                  <a:gd name="T0" fmla="*/ 12 w 12"/>
                  <a:gd name="T1" fmla="*/ 0 h 5"/>
                  <a:gd name="T2" fmla="*/ 0 w 12"/>
                  <a:gd name="T3" fmla="*/ 5 h 5"/>
                  <a:gd name="T4" fmla="*/ 12 w 12"/>
                  <a:gd name="T5" fmla="*/ 0 h 5"/>
                </a:gdLst>
                <a:ahLst/>
                <a:cxnLst>
                  <a:cxn ang="0">
                    <a:pos x="T0" y="T1"/>
                  </a:cxn>
                  <a:cxn ang="0">
                    <a:pos x="T2" y="T3"/>
                  </a:cxn>
                  <a:cxn ang="0">
                    <a:pos x="T4" y="T5"/>
                  </a:cxn>
                </a:cxnLst>
                <a:rect l="0" t="0" r="r" b="b"/>
                <a:pathLst>
                  <a:path w="12" h="5">
                    <a:moveTo>
                      <a:pt x="12" y="0"/>
                    </a:moveTo>
                    <a:cubicBezTo>
                      <a:pt x="9" y="3"/>
                      <a:pt x="6" y="5"/>
                      <a:pt x="0" y="5"/>
                    </a:cubicBezTo>
                    <a:cubicBezTo>
                      <a:pt x="0" y="0"/>
                      <a:pt x="7" y="0"/>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3" name="Freeform 77"/>
              <p:cNvSpPr/>
              <p:nvPr>
                <p:custDataLst>
                  <p:tags r:id="rId102"/>
                </p:custDataLst>
              </p:nvPr>
            </p:nvSpPr>
            <p:spPr bwMode="auto">
              <a:xfrm>
                <a:off x="3916528" y="3134868"/>
                <a:ext cx="32322" cy="8081"/>
              </a:xfrm>
              <a:custGeom>
                <a:avLst/>
                <a:gdLst>
                  <a:gd name="T0" fmla="*/ 12 w 12"/>
                  <a:gd name="T1" fmla="*/ 0 h 3"/>
                  <a:gd name="T2" fmla="*/ 0 w 12"/>
                  <a:gd name="T3" fmla="*/ 3 h 3"/>
                  <a:gd name="T4" fmla="*/ 12 w 12"/>
                  <a:gd name="T5" fmla="*/ 0 h 3"/>
                </a:gdLst>
                <a:ahLst/>
                <a:cxnLst>
                  <a:cxn ang="0">
                    <a:pos x="T0" y="T1"/>
                  </a:cxn>
                  <a:cxn ang="0">
                    <a:pos x="T2" y="T3"/>
                  </a:cxn>
                  <a:cxn ang="0">
                    <a:pos x="T4" y="T5"/>
                  </a:cxn>
                </a:cxnLst>
                <a:rect l="0" t="0" r="r" b="b"/>
                <a:pathLst>
                  <a:path w="12" h="3">
                    <a:moveTo>
                      <a:pt x="12" y="0"/>
                    </a:moveTo>
                    <a:cubicBezTo>
                      <a:pt x="10" y="3"/>
                      <a:pt x="5" y="3"/>
                      <a:pt x="0" y="3"/>
                    </a:cubicBezTo>
                    <a:cubicBezTo>
                      <a:pt x="1" y="0"/>
                      <a:pt x="6" y="0"/>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4" name="Freeform 78"/>
              <p:cNvSpPr/>
              <p:nvPr>
                <p:custDataLst>
                  <p:tags r:id="rId103"/>
                </p:custDataLst>
              </p:nvPr>
            </p:nvSpPr>
            <p:spPr bwMode="auto">
              <a:xfrm>
                <a:off x="3976555" y="3131405"/>
                <a:ext cx="54256" cy="38095"/>
              </a:xfrm>
              <a:custGeom>
                <a:avLst/>
                <a:gdLst>
                  <a:gd name="T0" fmla="*/ 19 w 20"/>
                  <a:gd name="T1" fmla="*/ 1 h 14"/>
                  <a:gd name="T2" fmla="*/ 18 w 20"/>
                  <a:gd name="T3" fmla="*/ 7 h 14"/>
                  <a:gd name="T4" fmla="*/ 15 w 20"/>
                  <a:gd name="T5" fmla="*/ 7 h 14"/>
                  <a:gd name="T6" fmla="*/ 1 w 20"/>
                  <a:gd name="T7" fmla="*/ 13 h 14"/>
                  <a:gd name="T8" fmla="*/ 6 w 20"/>
                  <a:gd name="T9" fmla="*/ 9 h 14"/>
                  <a:gd name="T10" fmla="*/ 9 w 20"/>
                  <a:gd name="T11" fmla="*/ 6 h 14"/>
                  <a:gd name="T12" fmla="*/ 12 w 20"/>
                  <a:gd name="T13" fmla="*/ 3 h 14"/>
                  <a:gd name="T14" fmla="*/ 19 w 20"/>
                  <a:gd name="T15" fmla="*/ 1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4">
                    <a:moveTo>
                      <a:pt x="19" y="1"/>
                    </a:moveTo>
                    <a:cubicBezTo>
                      <a:pt x="20" y="4"/>
                      <a:pt x="19" y="6"/>
                      <a:pt x="18" y="7"/>
                    </a:cubicBezTo>
                    <a:cubicBezTo>
                      <a:pt x="17" y="7"/>
                      <a:pt x="15" y="6"/>
                      <a:pt x="15" y="7"/>
                    </a:cubicBezTo>
                    <a:cubicBezTo>
                      <a:pt x="13" y="9"/>
                      <a:pt x="8" y="14"/>
                      <a:pt x="1" y="13"/>
                    </a:cubicBezTo>
                    <a:cubicBezTo>
                      <a:pt x="0" y="10"/>
                      <a:pt x="4" y="10"/>
                      <a:pt x="6" y="9"/>
                    </a:cubicBezTo>
                    <a:cubicBezTo>
                      <a:pt x="7" y="8"/>
                      <a:pt x="8" y="6"/>
                      <a:pt x="9" y="6"/>
                    </a:cubicBezTo>
                    <a:cubicBezTo>
                      <a:pt x="10" y="5"/>
                      <a:pt x="12" y="4"/>
                      <a:pt x="12" y="3"/>
                    </a:cubicBezTo>
                    <a:cubicBezTo>
                      <a:pt x="16" y="4"/>
                      <a:pt x="16" y="0"/>
                      <a:pt x="1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5" name="Freeform 79"/>
              <p:cNvSpPr/>
              <p:nvPr>
                <p:custDataLst>
                  <p:tags r:id="rId104"/>
                </p:custDataLst>
              </p:nvPr>
            </p:nvSpPr>
            <p:spPr bwMode="auto">
              <a:xfrm>
                <a:off x="4797314" y="3595463"/>
                <a:ext cx="27705" cy="40403"/>
              </a:xfrm>
              <a:custGeom>
                <a:avLst/>
                <a:gdLst>
                  <a:gd name="T0" fmla="*/ 1 w 10"/>
                  <a:gd name="T1" fmla="*/ 0 h 15"/>
                  <a:gd name="T2" fmla="*/ 3 w 10"/>
                  <a:gd name="T3" fmla="*/ 3 h 15"/>
                  <a:gd name="T4" fmla="*/ 7 w 10"/>
                  <a:gd name="T5" fmla="*/ 7 h 15"/>
                  <a:gd name="T6" fmla="*/ 9 w 10"/>
                  <a:gd name="T7" fmla="*/ 15 h 15"/>
                  <a:gd name="T8" fmla="*/ 4 w 10"/>
                  <a:gd name="T9" fmla="*/ 15 h 15"/>
                  <a:gd name="T10" fmla="*/ 0 w 10"/>
                  <a:gd name="T11" fmla="*/ 3 h 15"/>
                  <a:gd name="T12" fmla="*/ 1 w 10"/>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0" h="15">
                    <a:moveTo>
                      <a:pt x="1" y="0"/>
                    </a:moveTo>
                    <a:cubicBezTo>
                      <a:pt x="3" y="0"/>
                      <a:pt x="2" y="2"/>
                      <a:pt x="3" y="3"/>
                    </a:cubicBezTo>
                    <a:cubicBezTo>
                      <a:pt x="1" y="5"/>
                      <a:pt x="9" y="5"/>
                      <a:pt x="7" y="7"/>
                    </a:cubicBezTo>
                    <a:cubicBezTo>
                      <a:pt x="5" y="10"/>
                      <a:pt x="10" y="8"/>
                      <a:pt x="9" y="15"/>
                    </a:cubicBezTo>
                    <a:cubicBezTo>
                      <a:pt x="6" y="15"/>
                      <a:pt x="5" y="12"/>
                      <a:pt x="4" y="15"/>
                    </a:cubicBezTo>
                    <a:cubicBezTo>
                      <a:pt x="2" y="13"/>
                      <a:pt x="1" y="7"/>
                      <a:pt x="0" y="3"/>
                    </a:cubicBezTo>
                    <a:cubicBezTo>
                      <a:pt x="1" y="3"/>
                      <a:pt x="1" y="1"/>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6" name="Freeform 80"/>
              <p:cNvSpPr/>
              <p:nvPr>
                <p:custDataLst>
                  <p:tags r:id="rId105"/>
                </p:custDataLst>
              </p:nvPr>
            </p:nvSpPr>
            <p:spPr bwMode="auto">
              <a:xfrm>
                <a:off x="4805395" y="3631248"/>
                <a:ext cx="62336" cy="90041"/>
              </a:xfrm>
              <a:custGeom>
                <a:avLst/>
                <a:gdLst>
                  <a:gd name="T0" fmla="*/ 7 w 23"/>
                  <a:gd name="T1" fmla="*/ 0 h 33"/>
                  <a:gd name="T2" fmla="*/ 9 w 23"/>
                  <a:gd name="T3" fmla="*/ 2 h 33"/>
                  <a:gd name="T4" fmla="*/ 12 w 23"/>
                  <a:gd name="T5" fmla="*/ 2 h 33"/>
                  <a:gd name="T6" fmla="*/ 23 w 23"/>
                  <a:gd name="T7" fmla="*/ 8 h 33"/>
                  <a:gd name="T8" fmla="*/ 23 w 23"/>
                  <a:gd name="T9" fmla="*/ 15 h 33"/>
                  <a:gd name="T10" fmla="*/ 19 w 23"/>
                  <a:gd name="T11" fmla="*/ 15 h 33"/>
                  <a:gd name="T12" fmla="*/ 17 w 23"/>
                  <a:gd name="T13" fmla="*/ 18 h 33"/>
                  <a:gd name="T14" fmla="*/ 16 w 23"/>
                  <a:gd name="T15" fmla="*/ 27 h 33"/>
                  <a:gd name="T16" fmla="*/ 15 w 23"/>
                  <a:gd name="T17" fmla="*/ 30 h 33"/>
                  <a:gd name="T18" fmla="*/ 7 w 23"/>
                  <a:gd name="T19" fmla="*/ 31 h 33"/>
                  <a:gd name="T20" fmla="*/ 6 w 23"/>
                  <a:gd name="T21" fmla="*/ 27 h 33"/>
                  <a:gd name="T22" fmla="*/ 9 w 23"/>
                  <a:gd name="T23" fmla="*/ 24 h 33"/>
                  <a:gd name="T24" fmla="*/ 0 w 23"/>
                  <a:gd name="T25" fmla="*/ 20 h 33"/>
                  <a:gd name="T26" fmla="*/ 6 w 23"/>
                  <a:gd name="T27" fmla="*/ 14 h 33"/>
                  <a:gd name="T28" fmla="*/ 7 w 23"/>
                  <a:gd name="T2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3">
                    <a:moveTo>
                      <a:pt x="7" y="0"/>
                    </a:moveTo>
                    <a:cubicBezTo>
                      <a:pt x="8" y="0"/>
                      <a:pt x="9" y="1"/>
                      <a:pt x="9" y="2"/>
                    </a:cubicBezTo>
                    <a:cubicBezTo>
                      <a:pt x="8" y="5"/>
                      <a:pt x="12" y="2"/>
                      <a:pt x="12" y="2"/>
                    </a:cubicBezTo>
                    <a:cubicBezTo>
                      <a:pt x="16" y="4"/>
                      <a:pt x="15" y="10"/>
                      <a:pt x="23" y="8"/>
                    </a:cubicBezTo>
                    <a:cubicBezTo>
                      <a:pt x="23" y="10"/>
                      <a:pt x="23" y="13"/>
                      <a:pt x="23" y="15"/>
                    </a:cubicBezTo>
                    <a:cubicBezTo>
                      <a:pt x="22" y="15"/>
                      <a:pt x="20" y="15"/>
                      <a:pt x="19" y="15"/>
                    </a:cubicBezTo>
                    <a:cubicBezTo>
                      <a:pt x="19" y="17"/>
                      <a:pt x="19" y="18"/>
                      <a:pt x="17" y="18"/>
                    </a:cubicBezTo>
                    <a:cubicBezTo>
                      <a:pt x="21" y="22"/>
                      <a:pt x="16" y="23"/>
                      <a:pt x="16" y="27"/>
                    </a:cubicBezTo>
                    <a:cubicBezTo>
                      <a:pt x="16" y="28"/>
                      <a:pt x="11" y="29"/>
                      <a:pt x="15" y="30"/>
                    </a:cubicBezTo>
                    <a:cubicBezTo>
                      <a:pt x="15" y="33"/>
                      <a:pt x="9" y="31"/>
                      <a:pt x="7" y="31"/>
                    </a:cubicBezTo>
                    <a:cubicBezTo>
                      <a:pt x="8" y="29"/>
                      <a:pt x="6" y="29"/>
                      <a:pt x="6" y="27"/>
                    </a:cubicBezTo>
                    <a:cubicBezTo>
                      <a:pt x="5" y="25"/>
                      <a:pt x="7" y="24"/>
                      <a:pt x="9" y="24"/>
                    </a:cubicBezTo>
                    <a:cubicBezTo>
                      <a:pt x="6" y="22"/>
                      <a:pt x="5" y="18"/>
                      <a:pt x="0" y="20"/>
                    </a:cubicBezTo>
                    <a:cubicBezTo>
                      <a:pt x="0" y="15"/>
                      <a:pt x="4" y="16"/>
                      <a:pt x="6" y="14"/>
                    </a:cubicBezTo>
                    <a:cubicBezTo>
                      <a:pt x="6" y="6"/>
                      <a:pt x="6" y="6"/>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7" name="Freeform 81"/>
              <p:cNvSpPr/>
              <p:nvPr>
                <p:custDataLst>
                  <p:tags r:id="rId106"/>
                </p:custDataLst>
              </p:nvPr>
            </p:nvSpPr>
            <p:spPr bwMode="auto">
              <a:xfrm>
                <a:off x="4330947" y="3703974"/>
                <a:ext cx="57719" cy="60027"/>
              </a:xfrm>
              <a:custGeom>
                <a:avLst/>
                <a:gdLst>
                  <a:gd name="T0" fmla="*/ 20 w 21"/>
                  <a:gd name="T1" fmla="*/ 2 h 22"/>
                  <a:gd name="T2" fmla="*/ 20 w 21"/>
                  <a:gd name="T3" fmla="*/ 10 h 22"/>
                  <a:gd name="T4" fmla="*/ 18 w 21"/>
                  <a:gd name="T5" fmla="*/ 7 h 22"/>
                  <a:gd name="T6" fmla="*/ 17 w 21"/>
                  <a:gd name="T7" fmla="*/ 9 h 22"/>
                  <a:gd name="T8" fmla="*/ 17 w 21"/>
                  <a:gd name="T9" fmla="*/ 16 h 22"/>
                  <a:gd name="T10" fmla="*/ 14 w 21"/>
                  <a:gd name="T11" fmla="*/ 16 h 22"/>
                  <a:gd name="T12" fmla="*/ 14 w 21"/>
                  <a:gd name="T13" fmla="*/ 19 h 22"/>
                  <a:gd name="T14" fmla="*/ 9 w 21"/>
                  <a:gd name="T15" fmla="*/ 22 h 22"/>
                  <a:gd name="T16" fmla="*/ 6 w 21"/>
                  <a:gd name="T17" fmla="*/ 18 h 22"/>
                  <a:gd name="T18" fmla="*/ 3 w 21"/>
                  <a:gd name="T19" fmla="*/ 15 h 22"/>
                  <a:gd name="T20" fmla="*/ 0 w 21"/>
                  <a:gd name="T21" fmla="*/ 6 h 22"/>
                  <a:gd name="T22" fmla="*/ 12 w 21"/>
                  <a:gd name="T23" fmla="*/ 3 h 22"/>
                  <a:gd name="T24" fmla="*/ 20 w 21"/>
                  <a:gd name="T25"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2">
                    <a:moveTo>
                      <a:pt x="20" y="2"/>
                    </a:moveTo>
                    <a:cubicBezTo>
                      <a:pt x="19" y="4"/>
                      <a:pt x="21" y="7"/>
                      <a:pt x="20" y="10"/>
                    </a:cubicBezTo>
                    <a:cubicBezTo>
                      <a:pt x="19" y="11"/>
                      <a:pt x="18" y="8"/>
                      <a:pt x="18" y="7"/>
                    </a:cubicBezTo>
                    <a:cubicBezTo>
                      <a:pt x="18" y="8"/>
                      <a:pt x="17" y="8"/>
                      <a:pt x="17" y="9"/>
                    </a:cubicBezTo>
                    <a:cubicBezTo>
                      <a:pt x="16" y="11"/>
                      <a:pt x="18" y="14"/>
                      <a:pt x="17" y="16"/>
                    </a:cubicBezTo>
                    <a:cubicBezTo>
                      <a:pt x="16" y="17"/>
                      <a:pt x="14" y="16"/>
                      <a:pt x="14" y="16"/>
                    </a:cubicBezTo>
                    <a:cubicBezTo>
                      <a:pt x="13" y="17"/>
                      <a:pt x="14" y="19"/>
                      <a:pt x="14" y="19"/>
                    </a:cubicBezTo>
                    <a:cubicBezTo>
                      <a:pt x="12" y="21"/>
                      <a:pt x="9" y="19"/>
                      <a:pt x="9" y="22"/>
                    </a:cubicBezTo>
                    <a:cubicBezTo>
                      <a:pt x="8" y="21"/>
                      <a:pt x="7" y="19"/>
                      <a:pt x="6" y="18"/>
                    </a:cubicBezTo>
                    <a:cubicBezTo>
                      <a:pt x="6" y="17"/>
                      <a:pt x="4" y="16"/>
                      <a:pt x="3" y="15"/>
                    </a:cubicBezTo>
                    <a:cubicBezTo>
                      <a:pt x="2" y="12"/>
                      <a:pt x="4" y="8"/>
                      <a:pt x="0" y="6"/>
                    </a:cubicBezTo>
                    <a:cubicBezTo>
                      <a:pt x="2" y="4"/>
                      <a:pt x="7" y="4"/>
                      <a:pt x="12" y="3"/>
                    </a:cubicBezTo>
                    <a:cubicBezTo>
                      <a:pt x="15" y="2"/>
                      <a:pt x="17" y="0"/>
                      <a:pt x="2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8" name="Freeform 82"/>
              <p:cNvSpPr/>
              <p:nvPr>
                <p:custDataLst>
                  <p:tags r:id="rId107"/>
                </p:custDataLst>
              </p:nvPr>
            </p:nvSpPr>
            <p:spPr bwMode="auto">
              <a:xfrm>
                <a:off x="6773834" y="1123951"/>
                <a:ext cx="991607" cy="742262"/>
              </a:xfrm>
              <a:custGeom>
                <a:avLst/>
                <a:gdLst>
                  <a:gd name="T0" fmla="*/ 258 w 364"/>
                  <a:gd name="T1" fmla="*/ 30 h 272"/>
                  <a:gd name="T2" fmla="*/ 273 w 364"/>
                  <a:gd name="T3" fmla="*/ 32 h 272"/>
                  <a:gd name="T4" fmla="*/ 294 w 364"/>
                  <a:gd name="T5" fmla="*/ 27 h 272"/>
                  <a:gd name="T6" fmla="*/ 306 w 364"/>
                  <a:gd name="T7" fmla="*/ 29 h 272"/>
                  <a:gd name="T8" fmla="*/ 304 w 364"/>
                  <a:gd name="T9" fmla="*/ 33 h 272"/>
                  <a:gd name="T10" fmla="*/ 343 w 364"/>
                  <a:gd name="T11" fmla="*/ 26 h 272"/>
                  <a:gd name="T12" fmla="*/ 363 w 364"/>
                  <a:gd name="T13" fmla="*/ 30 h 272"/>
                  <a:gd name="T14" fmla="*/ 337 w 364"/>
                  <a:gd name="T15" fmla="*/ 43 h 272"/>
                  <a:gd name="T16" fmla="*/ 329 w 364"/>
                  <a:gd name="T17" fmla="*/ 54 h 272"/>
                  <a:gd name="T18" fmla="*/ 316 w 364"/>
                  <a:gd name="T19" fmla="*/ 69 h 272"/>
                  <a:gd name="T20" fmla="*/ 319 w 364"/>
                  <a:gd name="T21" fmla="*/ 82 h 272"/>
                  <a:gd name="T22" fmla="*/ 310 w 364"/>
                  <a:gd name="T23" fmla="*/ 95 h 272"/>
                  <a:gd name="T24" fmla="*/ 320 w 364"/>
                  <a:gd name="T25" fmla="*/ 113 h 272"/>
                  <a:gd name="T26" fmla="*/ 311 w 364"/>
                  <a:gd name="T27" fmla="*/ 126 h 272"/>
                  <a:gd name="T28" fmla="*/ 301 w 364"/>
                  <a:gd name="T29" fmla="*/ 138 h 272"/>
                  <a:gd name="T30" fmla="*/ 316 w 364"/>
                  <a:gd name="T31" fmla="*/ 165 h 272"/>
                  <a:gd name="T32" fmla="*/ 292 w 364"/>
                  <a:gd name="T33" fmla="*/ 162 h 272"/>
                  <a:gd name="T34" fmla="*/ 291 w 364"/>
                  <a:gd name="T35" fmla="*/ 171 h 272"/>
                  <a:gd name="T36" fmla="*/ 280 w 364"/>
                  <a:gd name="T37" fmla="*/ 186 h 272"/>
                  <a:gd name="T38" fmla="*/ 257 w 364"/>
                  <a:gd name="T39" fmla="*/ 192 h 272"/>
                  <a:gd name="T40" fmla="*/ 245 w 364"/>
                  <a:gd name="T41" fmla="*/ 199 h 272"/>
                  <a:gd name="T42" fmla="*/ 237 w 364"/>
                  <a:gd name="T43" fmla="*/ 208 h 272"/>
                  <a:gd name="T44" fmla="*/ 205 w 364"/>
                  <a:gd name="T45" fmla="*/ 217 h 272"/>
                  <a:gd name="T46" fmla="*/ 196 w 364"/>
                  <a:gd name="T47" fmla="*/ 230 h 272"/>
                  <a:gd name="T48" fmla="*/ 187 w 364"/>
                  <a:gd name="T49" fmla="*/ 242 h 272"/>
                  <a:gd name="T50" fmla="*/ 184 w 364"/>
                  <a:gd name="T51" fmla="*/ 254 h 272"/>
                  <a:gd name="T52" fmla="*/ 165 w 364"/>
                  <a:gd name="T53" fmla="*/ 266 h 272"/>
                  <a:gd name="T54" fmla="*/ 144 w 364"/>
                  <a:gd name="T55" fmla="*/ 255 h 272"/>
                  <a:gd name="T56" fmla="*/ 132 w 364"/>
                  <a:gd name="T57" fmla="*/ 241 h 272"/>
                  <a:gd name="T58" fmla="*/ 125 w 364"/>
                  <a:gd name="T59" fmla="*/ 230 h 272"/>
                  <a:gd name="T60" fmla="*/ 119 w 364"/>
                  <a:gd name="T61" fmla="*/ 208 h 272"/>
                  <a:gd name="T62" fmla="*/ 122 w 364"/>
                  <a:gd name="T63" fmla="*/ 201 h 272"/>
                  <a:gd name="T64" fmla="*/ 132 w 364"/>
                  <a:gd name="T65" fmla="*/ 189 h 272"/>
                  <a:gd name="T66" fmla="*/ 126 w 364"/>
                  <a:gd name="T67" fmla="*/ 174 h 272"/>
                  <a:gd name="T68" fmla="*/ 129 w 364"/>
                  <a:gd name="T69" fmla="*/ 162 h 272"/>
                  <a:gd name="T70" fmla="*/ 114 w 364"/>
                  <a:gd name="T71" fmla="*/ 158 h 272"/>
                  <a:gd name="T72" fmla="*/ 104 w 364"/>
                  <a:gd name="T73" fmla="*/ 138 h 272"/>
                  <a:gd name="T74" fmla="*/ 94 w 364"/>
                  <a:gd name="T75" fmla="*/ 118 h 272"/>
                  <a:gd name="T76" fmla="*/ 67 w 364"/>
                  <a:gd name="T77" fmla="*/ 104 h 272"/>
                  <a:gd name="T78" fmla="*/ 30 w 364"/>
                  <a:gd name="T79" fmla="*/ 106 h 272"/>
                  <a:gd name="T80" fmla="*/ 30 w 364"/>
                  <a:gd name="T81" fmla="*/ 97 h 272"/>
                  <a:gd name="T82" fmla="*/ 15 w 364"/>
                  <a:gd name="T83" fmla="*/ 84 h 272"/>
                  <a:gd name="T84" fmla="*/ 22 w 364"/>
                  <a:gd name="T85" fmla="*/ 70 h 272"/>
                  <a:gd name="T86" fmla="*/ 40 w 364"/>
                  <a:gd name="T87" fmla="*/ 63 h 272"/>
                  <a:gd name="T88" fmla="*/ 43 w 364"/>
                  <a:gd name="T89" fmla="*/ 54 h 272"/>
                  <a:gd name="T90" fmla="*/ 39 w 364"/>
                  <a:gd name="T91" fmla="*/ 48 h 272"/>
                  <a:gd name="T92" fmla="*/ 52 w 364"/>
                  <a:gd name="T93" fmla="*/ 43 h 272"/>
                  <a:gd name="T94" fmla="*/ 67 w 364"/>
                  <a:gd name="T95" fmla="*/ 29 h 272"/>
                  <a:gd name="T96" fmla="*/ 111 w 364"/>
                  <a:gd name="T97" fmla="*/ 23 h 272"/>
                  <a:gd name="T98" fmla="*/ 132 w 364"/>
                  <a:gd name="T99" fmla="*/ 29 h 272"/>
                  <a:gd name="T100" fmla="*/ 151 w 364"/>
                  <a:gd name="T101" fmla="*/ 18 h 272"/>
                  <a:gd name="T102" fmla="*/ 169 w 364"/>
                  <a:gd name="T103" fmla="*/ 20 h 272"/>
                  <a:gd name="T104" fmla="*/ 175 w 364"/>
                  <a:gd name="T105" fmla="*/ 9 h 272"/>
                  <a:gd name="T106" fmla="*/ 209 w 364"/>
                  <a:gd name="T107" fmla="*/ 2 h 272"/>
                  <a:gd name="T108" fmla="*/ 257 w 364"/>
                  <a:gd name="T109" fmla="*/ 1 h 272"/>
                  <a:gd name="T110" fmla="*/ 292 w 364"/>
                  <a:gd name="T111" fmla="*/ 12 h 272"/>
                  <a:gd name="T112" fmla="*/ 304 w 364"/>
                  <a:gd name="T113" fmla="*/ 21 h 272"/>
                  <a:gd name="T114" fmla="*/ 254 w 364"/>
                  <a:gd name="T11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4" h="272">
                    <a:moveTo>
                      <a:pt x="246" y="27"/>
                    </a:moveTo>
                    <a:cubicBezTo>
                      <a:pt x="247" y="29"/>
                      <a:pt x="249" y="28"/>
                      <a:pt x="249" y="30"/>
                    </a:cubicBezTo>
                    <a:cubicBezTo>
                      <a:pt x="251" y="32"/>
                      <a:pt x="253" y="29"/>
                      <a:pt x="254" y="29"/>
                    </a:cubicBezTo>
                    <a:cubicBezTo>
                      <a:pt x="256" y="29"/>
                      <a:pt x="256" y="30"/>
                      <a:pt x="258" y="30"/>
                    </a:cubicBezTo>
                    <a:cubicBezTo>
                      <a:pt x="259" y="30"/>
                      <a:pt x="260" y="29"/>
                      <a:pt x="261" y="29"/>
                    </a:cubicBezTo>
                    <a:cubicBezTo>
                      <a:pt x="263" y="28"/>
                      <a:pt x="264" y="29"/>
                      <a:pt x="266" y="29"/>
                    </a:cubicBezTo>
                    <a:cubicBezTo>
                      <a:pt x="271" y="28"/>
                      <a:pt x="278" y="25"/>
                      <a:pt x="282" y="27"/>
                    </a:cubicBezTo>
                    <a:cubicBezTo>
                      <a:pt x="281" y="30"/>
                      <a:pt x="274" y="28"/>
                      <a:pt x="273" y="32"/>
                    </a:cubicBezTo>
                    <a:cubicBezTo>
                      <a:pt x="273" y="35"/>
                      <a:pt x="276" y="32"/>
                      <a:pt x="276" y="32"/>
                    </a:cubicBezTo>
                    <a:cubicBezTo>
                      <a:pt x="279" y="32"/>
                      <a:pt x="279" y="34"/>
                      <a:pt x="283" y="32"/>
                    </a:cubicBezTo>
                    <a:cubicBezTo>
                      <a:pt x="284" y="31"/>
                      <a:pt x="285" y="31"/>
                      <a:pt x="286" y="30"/>
                    </a:cubicBezTo>
                    <a:cubicBezTo>
                      <a:pt x="287" y="30"/>
                      <a:pt x="294" y="27"/>
                      <a:pt x="294" y="27"/>
                    </a:cubicBezTo>
                    <a:cubicBezTo>
                      <a:pt x="297" y="31"/>
                      <a:pt x="292" y="26"/>
                      <a:pt x="295" y="26"/>
                    </a:cubicBezTo>
                    <a:cubicBezTo>
                      <a:pt x="296" y="26"/>
                      <a:pt x="299" y="26"/>
                      <a:pt x="300" y="26"/>
                    </a:cubicBezTo>
                    <a:cubicBezTo>
                      <a:pt x="300" y="25"/>
                      <a:pt x="303" y="23"/>
                      <a:pt x="307" y="24"/>
                    </a:cubicBezTo>
                    <a:cubicBezTo>
                      <a:pt x="307" y="26"/>
                      <a:pt x="307" y="28"/>
                      <a:pt x="306" y="29"/>
                    </a:cubicBezTo>
                    <a:cubicBezTo>
                      <a:pt x="305" y="30"/>
                      <a:pt x="303" y="31"/>
                      <a:pt x="303" y="32"/>
                    </a:cubicBezTo>
                    <a:cubicBezTo>
                      <a:pt x="301" y="33"/>
                      <a:pt x="300" y="37"/>
                      <a:pt x="297" y="36"/>
                    </a:cubicBezTo>
                    <a:cubicBezTo>
                      <a:pt x="298" y="41"/>
                      <a:pt x="300" y="35"/>
                      <a:pt x="303" y="36"/>
                    </a:cubicBezTo>
                    <a:cubicBezTo>
                      <a:pt x="304" y="37"/>
                      <a:pt x="303" y="34"/>
                      <a:pt x="304" y="33"/>
                    </a:cubicBezTo>
                    <a:cubicBezTo>
                      <a:pt x="306" y="32"/>
                      <a:pt x="311" y="34"/>
                      <a:pt x="311" y="30"/>
                    </a:cubicBezTo>
                    <a:cubicBezTo>
                      <a:pt x="315" y="35"/>
                      <a:pt x="324" y="28"/>
                      <a:pt x="326" y="32"/>
                    </a:cubicBezTo>
                    <a:cubicBezTo>
                      <a:pt x="328" y="30"/>
                      <a:pt x="329" y="29"/>
                      <a:pt x="331" y="27"/>
                    </a:cubicBezTo>
                    <a:cubicBezTo>
                      <a:pt x="336" y="29"/>
                      <a:pt x="338" y="26"/>
                      <a:pt x="343" y="26"/>
                    </a:cubicBezTo>
                    <a:cubicBezTo>
                      <a:pt x="342" y="26"/>
                      <a:pt x="344" y="27"/>
                      <a:pt x="344" y="27"/>
                    </a:cubicBezTo>
                    <a:cubicBezTo>
                      <a:pt x="345" y="27"/>
                      <a:pt x="351" y="26"/>
                      <a:pt x="352" y="27"/>
                    </a:cubicBezTo>
                    <a:cubicBezTo>
                      <a:pt x="353" y="29"/>
                      <a:pt x="352" y="27"/>
                      <a:pt x="354" y="27"/>
                    </a:cubicBezTo>
                    <a:cubicBezTo>
                      <a:pt x="357" y="28"/>
                      <a:pt x="360" y="31"/>
                      <a:pt x="363" y="30"/>
                    </a:cubicBezTo>
                    <a:cubicBezTo>
                      <a:pt x="364" y="33"/>
                      <a:pt x="362" y="32"/>
                      <a:pt x="360" y="33"/>
                    </a:cubicBezTo>
                    <a:cubicBezTo>
                      <a:pt x="360" y="34"/>
                      <a:pt x="358" y="36"/>
                      <a:pt x="357" y="36"/>
                    </a:cubicBezTo>
                    <a:cubicBezTo>
                      <a:pt x="354" y="38"/>
                      <a:pt x="348" y="37"/>
                      <a:pt x="347" y="42"/>
                    </a:cubicBezTo>
                    <a:cubicBezTo>
                      <a:pt x="343" y="42"/>
                      <a:pt x="339" y="41"/>
                      <a:pt x="337" y="43"/>
                    </a:cubicBezTo>
                    <a:cubicBezTo>
                      <a:pt x="339" y="46"/>
                      <a:pt x="341" y="47"/>
                      <a:pt x="335" y="46"/>
                    </a:cubicBezTo>
                    <a:cubicBezTo>
                      <a:pt x="335" y="48"/>
                      <a:pt x="338" y="48"/>
                      <a:pt x="340" y="48"/>
                    </a:cubicBezTo>
                    <a:cubicBezTo>
                      <a:pt x="337" y="52"/>
                      <a:pt x="330" y="51"/>
                      <a:pt x="329" y="57"/>
                    </a:cubicBezTo>
                    <a:cubicBezTo>
                      <a:pt x="327" y="57"/>
                      <a:pt x="330" y="54"/>
                      <a:pt x="329" y="54"/>
                    </a:cubicBezTo>
                    <a:cubicBezTo>
                      <a:pt x="328" y="53"/>
                      <a:pt x="325" y="56"/>
                      <a:pt x="322" y="57"/>
                    </a:cubicBezTo>
                    <a:cubicBezTo>
                      <a:pt x="322" y="58"/>
                      <a:pt x="324" y="58"/>
                      <a:pt x="325" y="58"/>
                    </a:cubicBezTo>
                    <a:cubicBezTo>
                      <a:pt x="321" y="61"/>
                      <a:pt x="323" y="61"/>
                      <a:pt x="322" y="66"/>
                    </a:cubicBezTo>
                    <a:cubicBezTo>
                      <a:pt x="322" y="67"/>
                      <a:pt x="317" y="68"/>
                      <a:pt x="316" y="69"/>
                    </a:cubicBezTo>
                    <a:cubicBezTo>
                      <a:pt x="315" y="69"/>
                      <a:pt x="317" y="72"/>
                      <a:pt x="316" y="73"/>
                    </a:cubicBezTo>
                    <a:cubicBezTo>
                      <a:pt x="315" y="74"/>
                      <a:pt x="312" y="74"/>
                      <a:pt x="310" y="75"/>
                    </a:cubicBezTo>
                    <a:cubicBezTo>
                      <a:pt x="311" y="77"/>
                      <a:pt x="313" y="77"/>
                      <a:pt x="313" y="79"/>
                    </a:cubicBezTo>
                    <a:cubicBezTo>
                      <a:pt x="314" y="82"/>
                      <a:pt x="317" y="81"/>
                      <a:pt x="319" y="82"/>
                    </a:cubicBezTo>
                    <a:cubicBezTo>
                      <a:pt x="319" y="82"/>
                      <a:pt x="318" y="85"/>
                      <a:pt x="319" y="85"/>
                    </a:cubicBezTo>
                    <a:cubicBezTo>
                      <a:pt x="320" y="86"/>
                      <a:pt x="322" y="85"/>
                      <a:pt x="323" y="86"/>
                    </a:cubicBezTo>
                    <a:cubicBezTo>
                      <a:pt x="323" y="89"/>
                      <a:pt x="325" y="90"/>
                      <a:pt x="325" y="92"/>
                    </a:cubicBezTo>
                    <a:cubicBezTo>
                      <a:pt x="320" y="94"/>
                      <a:pt x="316" y="93"/>
                      <a:pt x="310" y="95"/>
                    </a:cubicBezTo>
                    <a:cubicBezTo>
                      <a:pt x="314" y="99"/>
                      <a:pt x="317" y="103"/>
                      <a:pt x="325" y="103"/>
                    </a:cubicBezTo>
                    <a:cubicBezTo>
                      <a:pt x="324" y="105"/>
                      <a:pt x="326" y="106"/>
                      <a:pt x="328" y="106"/>
                    </a:cubicBezTo>
                    <a:cubicBezTo>
                      <a:pt x="329" y="109"/>
                      <a:pt x="325" y="108"/>
                      <a:pt x="325" y="110"/>
                    </a:cubicBezTo>
                    <a:cubicBezTo>
                      <a:pt x="325" y="112"/>
                      <a:pt x="323" y="113"/>
                      <a:pt x="320" y="113"/>
                    </a:cubicBezTo>
                    <a:cubicBezTo>
                      <a:pt x="319" y="119"/>
                      <a:pt x="326" y="115"/>
                      <a:pt x="325" y="121"/>
                    </a:cubicBezTo>
                    <a:cubicBezTo>
                      <a:pt x="322" y="120"/>
                      <a:pt x="322" y="122"/>
                      <a:pt x="323" y="122"/>
                    </a:cubicBezTo>
                    <a:cubicBezTo>
                      <a:pt x="322" y="126"/>
                      <a:pt x="319" y="121"/>
                      <a:pt x="316" y="122"/>
                    </a:cubicBezTo>
                    <a:cubicBezTo>
                      <a:pt x="313" y="122"/>
                      <a:pt x="315" y="127"/>
                      <a:pt x="311" y="126"/>
                    </a:cubicBezTo>
                    <a:cubicBezTo>
                      <a:pt x="311" y="129"/>
                      <a:pt x="313" y="130"/>
                      <a:pt x="314" y="131"/>
                    </a:cubicBezTo>
                    <a:cubicBezTo>
                      <a:pt x="314" y="133"/>
                      <a:pt x="311" y="132"/>
                      <a:pt x="309" y="132"/>
                    </a:cubicBezTo>
                    <a:cubicBezTo>
                      <a:pt x="304" y="133"/>
                      <a:pt x="301" y="136"/>
                      <a:pt x="297" y="137"/>
                    </a:cubicBezTo>
                    <a:cubicBezTo>
                      <a:pt x="297" y="139"/>
                      <a:pt x="300" y="138"/>
                      <a:pt x="301" y="138"/>
                    </a:cubicBezTo>
                    <a:cubicBezTo>
                      <a:pt x="303" y="139"/>
                      <a:pt x="303" y="144"/>
                      <a:pt x="307" y="143"/>
                    </a:cubicBezTo>
                    <a:cubicBezTo>
                      <a:pt x="308" y="146"/>
                      <a:pt x="305" y="146"/>
                      <a:pt x="304" y="147"/>
                    </a:cubicBezTo>
                    <a:cubicBezTo>
                      <a:pt x="303" y="149"/>
                      <a:pt x="306" y="154"/>
                      <a:pt x="303" y="155"/>
                    </a:cubicBezTo>
                    <a:cubicBezTo>
                      <a:pt x="305" y="160"/>
                      <a:pt x="315" y="158"/>
                      <a:pt x="316" y="165"/>
                    </a:cubicBezTo>
                    <a:cubicBezTo>
                      <a:pt x="314" y="165"/>
                      <a:pt x="310" y="166"/>
                      <a:pt x="310" y="164"/>
                    </a:cubicBezTo>
                    <a:cubicBezTo>
                      <a:pt x="308" y="164"/>
                      <a:pt x="309" y="165"/>
                      <a:pt x="310" y="165"/>
                    </a:cubicBezTo>
                    <a:cubicBezTo>
                      <a:pt x="306" y="169"/>
                      <a:pt x="304" y="169"/>
                      <a:pt x="297" y="168"/>
                    </a:cubicBezTo>
                    <a:cubicBezTo>
                      <a:pt x="299" y="162"/>
                      <a:pt x="290" y="168"/>
                      <a:pt x="292" y="162"/>
                    </a:cubicBezTo>
                    <a:cubicBezTo>
                      <a:pt x="288" y="161"/>
                      <a:pt x="288" y="165"/>
                      <a:pt x="283" y="164"/>
                    </a:cubicBezTo>
                    <a:cubicBezTo>
                      <a:pt x="285" y="165"/>
                      <a:pt x="285" y="167"/>
                      <a:pt x="282" y="166"/>
                    </a:cubicBezTo>
                    <a:cubicBezTo>
                      <a:pt x="282" y="169"/>
                      <a:pt x="291" y="169"/>
                      <a:pt x="283" y="169"/>
                    </a:cubicBezTo>
                    <a:cubicBezTo>
                      <a:pt x="285" y="172"/>
                      <a:pt x="288" y="171"/>
                      <a:pt x="291" y="171"/>
                    </a:cubicBezTo>
                    <a:cubicBezTo>
                      <a:pt x="294" y="171"/>
                      <a:pt x="298" y="173"/>
                      <a:pt x="303" y="172"/>
                    </a:cubicBezTo>
                    <a:cubicBezTo>
                      <a:pt x="300" y="177"/>
                      <a:pt x="296" y="181"/>
                      <a:pt x="292" y="184"/>
                    </a:cubicBezTo>
                    <a:cubicBezTo>
                      <a:pt x="289" y="184"/>
                      <a:pt x="286" y="185"/>
                      <a:pt x="283" y="186"/>
                    </a:cubicBezTo>
                    <a:cubicBezTo>
                      <a:pt x="283" y="186"/>
                      <a:pt x="281" y="185"/>
                      <a:pt x="280" y="186"/>
                    </a:cubicBezTo>
                    <a:cubicBezTo>
                      <a:pt x="279" y="188"/>
                      <a:pt x="280" y="186"/>
                      <a:pt x="277" y="186"/>
                    </a:cubicBezTo>
                    <a:cubicBezTo>
                      <a:pt x="273" y="186"/>
                      <a:pt x="270" y="189"/>
                      <a:pt x="264" y="189"/>
                    </a:cubicBezTo>
                    <a:cubicBezTo>
                      <a:pt x="262" y="189"/>
                      <a:pt x="264" y="191"/>
                      <a:pt x="264" y="190"/>
                    </a:cubicBezTo>
                    <a:cubicBezTo>
                      <a:pt x="262" y="194"/>
                      <a:pt x="261" y="191"/>
                      <a:pt x="257" y="192"/>
                    </a:cubicBezTo>
                    <a:cubicBezTo>
                      <a:pt x="257" y="193"/>
                      <a:pt x="258" y="193"/>
                      <a:pt x="260" y="193"/>
                    </a:cubicBezTo>
                    <a:cubicBezTo>
                      <a:pt x="260" y="195"/>
                      <a:pt x="249" y="196"/>
                      <a:pt x="251" y="192"/>
                    </a:cubicBezTo>
                    <a:cubicBezTo>
                      <a:pt x="250" y="192"/>
                      <a:pt x="245" y="192"/>
                      <a:pt x="245" y="193"/>
                    </a:cubicBezTo>
                    <a:cubicBezTo>
                      <a:pt x="244" y="195"/>
                      <a:pt x="246" y="198"/>
                      <a:pt x="245" y="199"/>
                    </a:cubicBezTo>
                    <a:cubicBezTo>
                      <a:pt x="245" y="199"/>
                      <a:pt x="241" y="197"/>
                      <a:pt x="240" y="199"/>
                    </a:cubicBezTo>
                    <a:cubicBezTo>
                      <a:pt x="240" y="200"/>
                      <a:pt x="243" y="202"/>
                      <a:pt x="242" y="204"/>
                    </a:cubicBezTo>
                    <a:cubicBezTo>
                      <a:pt x="240" y="205"/>
                      <a:pt x="240" y="204"/>
                      <a:pt x="237" y="204"/>
                    </a:cubicBezTo>
                    <a:cubicBezTo>
                      <a:pt x="237" y="205"/>
                      <a:pt x="237" y="207"/>
                      <a:pt x="237" y="208"/>
                    </a:cubicBezTo>
                    <a:cubicBezTo>
                      <a:pt x="236" y="208"/>
                      <a:pt x="235" y="208"/>
                      <a:pt x="234" y="208"/>
                    </a:cubicBezTo>
                    <a:cubicBezTo>
                      <a:pt x="233" y="208"/>
                      <a:pt x="234" y="210"/>
                      <a:pt x="233" y="211"/>
                    </a:cubicBezTo>
                    <a:cubicBezTo>
                      <a:pt x="231" y="212"/>
                      <a:pt x="225" y="211"/>
                      <a:pt x="226" y="215"/>
                    </a:cubicBezTo>
                    <a:cubicBezTo>
                      <a:pt x="220" y="217"/>
                      <a:pt x="213" y="217"/>
                      <a:pt x="205" y="217"/>
                    </a:cubicBezTo>
                    <a:cubicBezTo>
                      <a:pt x="202" y="219"/>
                      <a:pt x="200" y="226"/>
                      <a:pt x="196" y="223"/>
                    </a:cubicBezTo>
                    <a:cubicBezTo>
                      <a:pt x="196" y="224"/>
                      <a:pt x="198" y="225"/>
                      <a:pt x="197" y="227"/>
                    </a:cubicBezTo>
                    <a:cubicBezTo>
                      <a:pt x="197" y="228"/>
                      <a:pt x="195" y="227"/>
                      <a:pt x="194" y="227"/>
                    </a:cubicBezTo>
                    <a:cubicBezTo>
                      <a:pt x="194" y="228"/>
                      <a:pt x="196" y="229"/>
                      <a:pt x="196" y="230"/>
                    </a:cubicBezTo>
                    <a:cubicBezTo>
                      <a:pt x="196" y="230"/>
                      <a:pt x="194" y="231"/>
                      <a:pt x="194" y="232"/>
                    </a:cubicBezTo>
                    <a:cubicBezTo>
                      <a:pt x="194" y="233"/>
                      <a:pt x="190" y="237"/>
                      <a:pt x="193" y="238"/>
                    </a:cubicBezTo>
                    <a:cubicBezTo>
                      <a:pt x="193" y="239"/>
                      <a:pt x="191" y="238"/>
                      <a:pt x="190" y="239"/>
                    </a:cubicBezTo>
                    <a:cubicBezTo>
                      <a:pt x="189" y="240"/>
                      <a:pt x="187" y="241"/>
                      <a:pt x="187" y="242"/>
                    </a:cubicBezTo>
                    <a:cubicBezTo>
                      <a:pt x="187" y="243"/>
                      <a:pt x="187" y="245"/>
                      <a:pt x="187" y="245"/>
                    </a:cubicBezTo>
                    <a:cubicBezTo>
                      <a:pt x="185" y="247"/>
                      <a:pt x="187" y="248"/>
                      <a:pt x="186" y="251"/>
                    </a:cubicBezTo>
                    <a:cubicBezTo>
                      <a:pt x="185" y="251"/>
                      <a:pt x="183" y="251"/>
                      <a:pt x="183" y="251"/>
                    </a:cubicBezTo>
                    <a:cubicBezTo>
                      <a:pt x="182" y="252"/>
                      <a:pt x="184" y="253"/>
                      <a:pt x="184" y="254"/>
                    </a:cubicBezTo>
                    <a:cubicBezTo>
                      <a:pt x="184" y="256"/>
                      <a:pt x="183" y="256"/>
                      <a:pt x="183" y="258"/>
                    </a:cubicBezTo>
                    <a:cubicBezTo>
                      <a:pt x="182" y="259"/>
                      <a:pt x="184" y="262"/>
                      <a:pt x="184" y="261"/>
                    </a:cubicBezTo>
                    <a:cubicBezTo>
                      <a:pt x="182" y="266"/>
                      <a:pt x="180" y="269"/>
                      <a:pt x="175" y="272"/>
                    </a:cubicBezTo>
                    <a:cubicBezTo>
                      <a:pt x="170" y="271"/>
                      <a:pt x="168" y="268"/>
                      <a:pt x="165" y="266"/>
                    </a:cubicBezTo>
                    <a:cubicBezTo>
                      <a:pt x="160" y="271"/>
                      <a:pt x="152" y="262"/>
                      <a:pt x="153" y="263"/>
                    </a:cubicBezTo>
                    <a:cubicBezTo>
                      <a:pt x="152" y="262"/>
                      <a:pt x="151" y="266"/>
                      <a:pt x="151" y="266"/>
                    </a:cubicBezTo>
                    <a:cubicBezTo>
                      <a:pt x="150" y="265"/>
                      <a:pt x="150" y="263"/>
                      <a:pt x="148" y="261"/>
                    </a:cubicBezTo>
                    <a:cubicBezTo>
                      <a:pt x="147" y="260"/>
                      <a:pt x="143" y="260"/>
                      <a:pt x="144" y="255"/>
                    </a:cubicBezTo>
                    <a:cubicBezTo>
                      <a:pt x="143" y="253"/>
                      <a:pt x="140" y="252"/>
                      <a:pt x="138" y="251"/>
                    </a:cubicBezTo>
                    <a:cubicBezTo>
                      <a:pt x="138" y="250"/>
                      <a:pt x="140" y="250"/>
                      <a:pt x="141" y="249"/>
                    </a:cubicBezTo>
                    <a:cubicBezTo>
                      <a:pt x="141" y="246"/>
                      <a:pt x="137" y="247"/>
                      <a:pt x="135" y="245"/>
                    </a:cubicBezTo>
                    <a:cubicBezTo>
                      <a:pt x="134" y="244"/>
                      <a:pt x="134" y="241"/>
                      <a:pt x="132" y="241"/>
                    </a:cubicBezTo>
                    <a:cubicBezTo>
                      <a:pt x="130" y="244"/>
                      <a:pt x="132" y="238"/>
                      <a:pt x="132" y="239"/>
                    </a:cubicBezTo>
                    <a:cubicBezTo>
                      <a:pt x="132" y="237"/>
                      <a:pt x="130" y="239"/>
                      <a:pt x="129" y="238"/>
                    </a:cubicBezTo>
                    <a:cubicBezTo>
                      <a:pt x="128" y="236"/>
                      <a:pt x="130" y="233"/>
                      <a:pt x="128" y="233"/>
                    </a:cubicBezTo>
                    <a:cubicBezTo>
                      <a:pt x="125" y="233"/>
                      <a:pt x="127" y="227"/>
                      <a:pt x="125" y="230"/>
                    </a:cubicBezTo>
                    <a:cubicBezTo>
                      <a:pt x="123" y="229"/>
                      <a:pt x="123" y="227"/>
                      <a:pt x="120" y="227"/>
                    </a:cubicBezTo>
                    <a:cubicBezTo>
                      <a:pt x="121" y="225"/>
                      <a:pt x="123" y="225"/>
                      <a:pt x="123" y="223"/>
                    </a:cubicBezTo>
                    <a:cubicBezTo>
                      <a:pt x="123" y="221"/>
                      <a:pt x="120" y="222"/>
                      <a:pt x="117" y="221"/>
                    </a:cubicBezTo>
                    <a:cubicBezTo>
                      <a:pt x="116" y="216"/>
                      <a:pt x="117" y="213"/>
                      <a:pt x="119" y="208"/>
                    </a:cubicBezTo>
                    <a:cubicBezTo>
                      <a:pt x="115" y="206"/>
                      <a:pt x="122" y="203"/>
                      <a:pt x="116" y="204"/>
                    </a:cubicBezTo>
                    <a:cubicBezTo>
                      <a:pt x="115" y="202"/>
                      <a:pt x="118" y="203"/>
                      <a:pt x="119" y="202"/>
                    </a:cubicBezTo>
                    <a:cubicBezTo>
                      <a:pt x="119" y="202"/>
                      <a:pt x="119" y="199"/>
                      <a:pt x="119" y="199"/>
                    </a:cubicBezTo>
                    <a:cubicBezTo>
                      <a:pt x="120" y="199"/>
                      <a:pt x="120" y="201"/>
                      <a:pt x="122" y="201"/>
                    </a:cubicBezTo>
                    <a:cubicBezTo>
                      <a:pt x="122" y="198"/>
                      <a:pt x="122" y="195"/>
                      <a:pt x="122" y="192"/>
                    </a:cubicBezTo>
                    <a:cubicBezTo>
                      <a:pt x="124" y="192"/>
                      <a:pt x="126" y="191"/>
                      <a:pt x="126" y="189"/>
                    </a:cubicBezTo>
                    <a:cubicBezTo>
                      <a:pt x="128" y="189"/>
                      <a:pt x="127" y="191"/>
                      <a:pt x="128" y="192"/>
                    </a:cubicBezTo>
                    <a:cubicBezTo>
                      <a:pt x="129" y="191"/>
                      <a:pt x="129" y="188"/>
                      <a:pt x="132" y="189"/>
                    </a:cubicBezTo>
                    <a:cubicBezTo>
                      <a:pt x="133" y="187"/>
                      <a:pt x="131" y="186"/>
                      <a:pt x="131" y="186"/>
                    </a:cubicBezTo>
                    <a:cubicBezTo>
                      <a:pt x="131" y="184"/>
                      <a:pt x="135" y="184"/>
                      <a:pt x="135" y="183"/>
                    </a:cubicBezTo>
                    <a:cubicBezTo>
                      <a:pt x="136" y="180"/>
                      <a:pt x="130" y="179"/>
                      <a:pt x="134" y="175"/>
                    </a:cubicBezTo>
                    <a:cubicBezTo>
                      <a:pt x="127" y="179"/>
                      <a:pt x="136" y="172"/>
                      <a:pt x="126" y="174"/>
                    </a:cubicBezTo>
                    <a:cubicBezTo>
                      <a:pt x="125" y="169"/>
                      <a:pt x="131" y="169"/>
                      <a:pt x="135" y="169"/>
                    </a:cubicBezTo>
                    <a:cubicBezTo>
                      <a:pt x="135" y="168"/>
                      <a:pt x="132" y="168"/>
                      <a:pt x="132" y="166"/>
                    </a:cubicBezTo>
                    <a:cubicBezTo>
                      <a:pt x="132" y="165"/>
                      <a:pt x="130" y="166"/>
                      <a:pt x="129" y="165"/>
                    </a:cubicBezTo>
                    <a:cubicBezTo>
                      <a:pt x="129" y="165"/>
                      <a:pt x="129" y="163"/>
                      <a:pt x="129" y="162"/>
                    </a:cubicBezTo>
                    <a:cubicBezTo>
                      <a:pt x="129" y="161"/>
                      <a:pt x="126" y="159"/>
                      <a:pt x="125" y="159"/>
                    </a:cubicBezTo>
                    <a:cubicBezTo>
                      <a:pt x="124" y="159"/>
                      <a:pt x="122" y="155"/>
                      <a:pt x="120" y="153"/>
                    </a:cubicBezTo>
                    <a:cubicBezTo>
                      <a:pt x="118" y="155"/>
                      <a:pt x="117" y="158"/>
                      <a:pt x="116" y="153"/>
                    </a:cubicBezTo>
                    <a:cubicBezTo>
                      <a:pt x="114" y="153"/>
                      <a:pt x="115" y="156"/>
                      <a:pt x="114" y="158"/>
                    </a:cubicBezTo>
                    <a:cubicBezTo>
                      <a:pt x="112" y="158"/>
                      <a:pt x="109" y="158"/>
                      <a:pt x="107" y="158"/>
                    </a:cubicBezTo>
                    <a:cubicBezTo>
                      <a:pt x="102" y="151"/>
                      <a:pt x="105" y="147"/>
                      <a:pt x="107" y="140"/>
                    </a:cubicBezTo>
                    <a:cubicBezTo>
                      <a:pt x="106" y="139"/>
                      <a:pt x="105" y="137"/>
                      <a:pt x="105" y="135"/>
                    </a:cubicBezTo>
                    <a:cubicBezTo>
                      <a:pt x="104" y="135"/>
                      <a:pt x="104" y="137"/>
                      <a:pt x="104" y="138"/>
                    </a:cubicBezTo>
                    <a:cubicBezTo>
                      <a:pt x="100" y="139"/>
                      <a:pt x="105" y="130"/>
                      <a:pt x="100" y="132"/>
                    </a:cubicBezTo>
                    <a:cubicBezTo>
                      <a:pt x="101" y="130"/>
                      <a:pt x="101" y="129"/>
                      <a:pt x="100" y="126"/>
                    </a:cubicBezTo>
                    <a:cubicBezTo>
                      <a:pt x="99" y="125"/>
                      <a:pt x="97" y="125"/>
                      <a:pt x="95" y="125"/>
                    </a:cubicBezTo>
                    <a:cubicBezTo>
                      <a:pt x="94" y="122"/>
                      <a:pt x="94" y="120"/>
                      <a:pt x="94" y="118"/>
                    </a:cubicBezTo>
                    <a:cubicBezTo>
                      <a:pt x="93" y="115"/>
                      <a:pt x="89" y="115"/>
                      <a:pt x="91" y="112"/>
                    </a:cubicBezTo>
                    <a:cubicBezTo>
                      <a:pt x="88" y="113"/>
                      <a:pt x="87" y="111"/>
                      <a:pt x="86" y="110"/>
                    </a:cubicBezTo>
                    <a:cubicBezTo>
                      <a:pt x="86" y="110"/>
                      <a:pt x="84" y="111"/>
                      <a:pt x="83" y="110"/>
                    </a:cubicBezTo>
                    <a:cubicBezTo>
                      <a:pt x="81" y="108"/>
                      <a:pt x="70" y="109"/>
                      <a:pt x="67" y="104"/>
                    </a:cubicBezTo>
                    <a:cubicBezTo>
                      <a:pt x="61" y="107"/>
                      <a:pt x="49" y="101"/>
                      <a:pt x="46" y="104"/>
                    </a:cubicBezTo>
                    <a:cubicBezTo>
                      <a:pt x="44" y="107"/>
                      <a:pt x="44" y="104"/>
                      <a:pt x="42" y="104"/>
                    </a:cubicBezTo>
                    <a:cubicBezTo>
                      <a:pt x="38" y="105"/>
                      <a:pt x="35" y="107"/>
                      <a:pt x="31" y="107"/>
                    </a:cubicBezTo>
                    <a:cubicBezTo>
                      <a:pt x="32" y="107"/>
                      <a:pt x="31" y="106"/>
                      <a:pt x="30" y="106"/>
                    </a:cubicBezTo>
                    <a:cubicBezTo>
                      <a:pt x="28" y="106"/>
                      <a:pt x="27" y="106"/>
                      <a:pt x="25" y="106"/>
                    </a:cubicBezTo>
                    <a:cubicBezTo>
                      <a:pt x="26" y="103"/>
                      <a:pt x="24" y="102"/>
                      <a:pt x="22" y="101"/>
                    </a:cubicBezTo>
                    <a:cubicBezTo>
                      <a:pt x="22" y="99"/>
                      <a:pt x="26" y="101"/>
                      <a:pt x="27" y="100"/>
                    </a:cubicBezTo>
                    <a:cubicBezTo>
                      <a:pt x="27" y="99"/>
                      <a:pt x="23" y="95"/>
                      <a:pt x="30" y="97"/>
                    </a:cubicBezTo>
                    <a:cubicBezTo>
                      <a:pt x="27" y="93"/>
                      <a:pt x="16" y="98"/>
                      <a:pt x="14" y="94"/>
                    </a:cubicBezTo>
                    <a:cubicBezTo>
                      <a:pt x="17" y="86"/>
                      <a:pt x="26" y="94"/>
                      <a:pt x="31" y="88"/>
                    </a:cubicBezTo>
                    <a:cubicBezTo>
                      <a:pt x="28" y="85"/>
                      <a:pt x="19" y="87"/>
                      <a:pt x="15" y="88"/>
                    </a:cubicBezTo>
                    <a:cubicBezTo>
                      <a:pt x="13" y="86"/>
                      <a:pt x="15" y="86"/>
                      <a:pt x="15" y="84"/>
                    </a:cubicBezTo>
                    <a:cubicBezTo>
                      <a:pt x="14" y="83"/>
                      <a:pt x="14" y="84"/>
                      <a:pt x="14" y="85"/>
                    </a:cubicBezTo>
                    <a:cubicBezTo>
                      <a:pt x="12" y="85"/>
                      <a:pt x="12" y="83"/>
                      <a:pt x="12" y="82"/>
                    </a:cubicBezTo>
                    <a:cubicBezTo>
                      <a:pt x="6" y="83"/>
                      <a:pt x="4" y="81"/>
                      <a:pt x="0" y="79"/>
                    </a:cubicBezTo>
                    <a:cubicBezTo>
                      <a:pt x="3" y="69"/>
                      <a:pt x="15" y="72"/>
                      <a:pt x="22" y="70"/>
                    </a:cubicBezTo>
                    <a:cubicBezTo>
                      <a:pt x="25" y="70"/>
                      <a:pt x="24" y="70"/>
                      <a:pt x="25" y="69"/>
                    </a:cubicBezTo>
                    <a:cubicBezTo>
                      <a:pt x="25" y="69"/>
                      <a:pt x="27" y="67"/>
                      <a:pt x="27" y="67"/>
                    </a:cubicBezTo>
                    <a:cubicBezTo>
                      <a:pt x="31" y="65"/>
                      <a:pt x="37" y="67"/>
                      <a:pt x="39" y="66"/>
                    </a:cubicBezTo>
                    <a:cubicBezTo>
                      <a:pt x="40" y="65"/>
                      <a:pt x="39" y="64"/>
                      <a:pt x="40" y="63"/>
                    </a:cubicBezTo>
                    <a:cubicBezTo>
                      <a:pt x="41" y="62"/>
                      <a:pt x="44" y="62"/>
                      <a:pt x="45" y="61"/>
                    </a:cubicBezTo>
                    <a:cubicBezTo>
                      <a:pt x="46" y="60"/>
                      <a:pt x="47" y="59"/>
                      <a:pt x="49" y="57"/>
                    </a:cubicBezTo>
                    <a:cubicBezTo>
                      <a:pt x="51" y="52"/>
                      <a:pt x="44" y="56"/>
                      <a:pt x="46" y="51"/>
                    </a:cubicBezTo>
                    <a:cubicBezTo>
                      <a:pt x="43" y="49"/>
                      <a:pt x="44" y="54"/>
                      <a:pt x="43" y="54"/>
                    </a:cubicBezTo>
                    <a:cubicBezTo>
                      <a:pt x="42" y="54"/>
                      <a:pt x="36" y="51"/>
                      <a:pt x="31" y="52"/>
                    </a:cubicBezTo>
                    <a:cubicBezTo>
                      <a:pt x="30" y="48"/>
                      <a:pt x="35" y="51"/>
                      <a:pt x="36" y="49"/>
                    </a:cubicBezTo>
                    <a:cubicBezTo>
                      <a:pt x="36" y="49"/>
                      <a:pt x="36" y="48"/>
                      <a:pt x="36" y="48"/>
                    </a:cubicBezTo>
                    <a:cubicBezTo>
                      <a:pt x="36" y="48"/>
                      <a:pt x="38" y="48"/>
                      <a:pt x="39" y="48"/>
                    </a:cubicBezTo>
                    <a:cubicBezTo>
                      <a:pt x="39" y="48"/>
                      <a:pt x="40" y="45"/>
                      <a:pt x="40" y="45"/>
                    </a:cubicBezTo>
                    <a:cubicBezTo>
                      <a:pt x="42" y="44"/>
                      <a:pt x="41" y="46"/>
                      <a:pt x="42" y="46"/>
                    </a:cubicBezTo>
                    <a:cubicBezTo>
                      <a:pt x="42" y="47"/>
                      <a:pt x="47" y="45"/>
                      <a:pt x="46" y="42"/>
                    </a:cubicBezTo>
                    <a:cubicBezTo>
                      <a:pt x="49" y="42"/>
                      <a:pt x="49" y="44"/>
                      <a:pt x="52" y="43"/>
                    </a:cubicBezTo>
                    <a:cubicBezTo>
                      <a:pt x="54" y="43"/>
                      <a:pt x="52" y="42"/>
                      <a:pt x="52" y="42"/>
                    </a:cubicBezTo>
                    <a:cubicBezTo>
                      <a:pt x="53" y="40"/>
                      <a:pt x="56" y="41"/>
                      <a:pt x="55" y="38"/>
                    </a:cubicBezTo>
                    <a:cubicBezTo>
                      <a:pt x="59" y="38"/>
                      <a:pt x="62" y="38"/>
                      <a:pt x="66" y="38"/>
                    </a:cubicBezTo>
                    <a:cubicBezTo>
                      <a:pt x="69" y="37"/>
                      <a:pt x="66" y="31"/>
                      <a:pt x="67" y="29"/>
                    </a:cubicBezTo>
                    <a:cubicBezTo>
                      <a:pt x="72" y="30"/>
                      <a:pt x="77" y="31"/>
                      <a:pt x="82" y="29"/>
                    </a:cubicBezTo>
                    <a:cubicBezTo>
                      <a:pt x="82" y="27"/>
                      <a:pt x="80" y="27"/>
                      <a:pt x="79" y="27"/>
                    </a:cubicBezTo>
                    <a:cubicBezTo>
                      <a:pt x="80" y="25"/>
                      <a:pt x="85" y="26"/>
                      <a:pt x="88" y="24"/>
                    </a:cubicBezTo>
                    <a:cubicBezTo>
                      <a:pt x="91" y="22"/>
                      <a:pt x="103" y="24"/>
                      <a:pt x="111" y="23"/>
                    </a:cubicBezTo>
                    <a:cubicBezTo>
                      <a:pt x="114" y="23"/>
                      <a:pt x="114" y="21"/>
                      <a:pt x="116" y="21"/>
                    </a:cubicBezTo>
                    <a:cubicBezTo>
                      <a:pt x="120" y="21"/>
                      <a:pt x="123" y="23"/>
                      <a:pt x="126" y="21"/>
                    </a:cubicBezTo>
                    <a:cubicBezTo>
                      <a:pt x="125" y="23"/>
                      <a:pt x="127" y="26"/>
                      <a:pt x="128" y="26"/>
                    </a:cubicBezTo>
                    <a:cubicBezTo>
                      <a:pt x="130" y="23"/>
                      <a:pt x="128" y="25"/>
                      <a:pt x="132" y="29"/>
                    </a:cubicBezTo>
                    <a:cubicBezTo>
                      <a:pt x="135" y="28"/>
                      <a:pt x="130" y="24"/>
                      <a:pt x="137" y="26"/>
                    </a:cubicBezTo>
                    <a:cubicBezTo>
                      <a:pt x="134" y="23"/>
                      <a:pt x="139" y="20"/>
                      <a:pt x="132" y="20"/>
                    </a:cubicBezTo>
                    <a:cubicBezTo>
                      <a:pt x="133" y="17"/>
                      <a:pt x="144" y="12"/>
                      <a:pt x="144" y="18"/>
                    </a:cubicBezTo>
                    <a:cubicBezTo>
                      <a:pt x="149" y="19"/>
                      <a:pt x="148" y="16"/>
                      <a:pt x="151" y="18"/>
                    </a:cubicBezTo>
                    <a:cubicBezTo>
                      <a:pt x="153" y="19"/>
                      <a:pt x="154" y="20"/>
                      <a:pt x="156" y="21"/>
                    </a:cubicBezTo>
                    <a:cubicBezTo>
                      <a:pt x="158" y="22"/>
                      <a:pt x="162" y="23"/>
                      <a:pt x="168" y="24"/>
                    </a:cubicBezTo>
                    <a:cubicBezTo>
                      <a:pt x="168" y="23"/>
                      <a:pt x="166" y="23"/>
                      <a:pt x="165" y="23"/>
                    </a:cubicBezTo>
                    <a:cubicBezTo>
                      <a:pt x="165" y="21"/>
                      <a:pt x="167" y="20"/>
                      <a:pt x="169" y="20"/>
                    </a:cubicBezTo>
                    <a:cubicBezTo>
                      <a:pt x="167" y="16"/>
                      <a:pt x="161" y="16"/>
                      <a:pt x="156" y="15"/>
                    </a:cubicBezTo>
                    <a:cubicBezTo>
                      <a:pt x="156" y="11"/>
                      <a:pt x="162" y="13"/>
                      <a:pt x="166" y="12"/>
                    </a:cubicBezTo>
                    <a:cubicBezTo>
                      <a:pt x="167" y="9"/>
                      <a:pt x="164" y="10"/>
                      <a:pt x="162" y="9"/>
                    </a:cubicBezTo>
                    <a:cubicBezTo>
                      <a:pt x="165" y="3"/>
                      <a:pt x="171" y="9"/>
                      <a:pt x="175" y="9"/>
                    </a:cubicBezTo>
                    <a:cubicBezTo>
                      <a:pt x="178" y="10"/>
                      <a:pt x="178" y="8"/>
                      <a:pt x="181" y="8"/>
                    </a:cubicBezTo>
                    <a:cubicBezTo>
                      <a:pt x="189" y="8"/>
                      <a:pt x="193" y="11"/>
                      <a:pt x="199" y="8"/>
                    </a:cubicBezTo>
                    <a:cubicBezTo>
                      <a:pt x="201" y="7"/>
                      <a:pt x="204" y="7"/>
                      <a:pt x="208" y="6"/>
                    </a:cubicBezTo>
                    <a:cubicBezTo>
                      <a:pt x="210" y="6"/>
                      <a:pt x="209" y="4"/>
                      <a:pt x="209" y="2"/>
                    </a:cubicBezTo>
                    <a:cubicBezTo>
                      <a:pt x="212" y="2"/>
                      <a:pt x="214" y="2"/>
                      <a:pt x="217" y="2"/>
                    </a:cubicBezTo>
                    <a:cubicBezTo>
                      <a:pt x="219" y="2"/>
                      <a:pt x="219" y="1"/>
                      <a:pt x="221" y="1"/>
                    </a:cubicBezTo>
                    <a:cubicBezTo>
                      <a:pt x="224" y="0"/>
                      <a:pt x="228" y="3"/>
                      <a:pt x="234" y="2"/>
                    </a:cubicBezTo>
                    <a:cubicBezTo>
                      <a:pt x="239" y="1"/>
                      <a:pt x="248" y="0"/>
                      <a:pt x="257" y="1"/>
                    </a:cubicBezTo>
                    <a:cubicBezTo>
                      <a:pt x="259" y="1"/>
                      <a:pt x="259" y="2"/>
                      <a:pt x="261" y="2"/>
                    </a:cubicBezTo>
                    <a:cubicBezTo>
                      <a:pt x="270" y="4"/>
                      <a:pt x="277" y="1"/>
                      <a:pt x="277" y="8"/>
                    </a:cubicBezTo>
                    <a:cubicBezTo>
                      <a:pt x="282" y="9"/>
                      <a:pt x="281" y="6"/>
                      <a:pt x="285" y="6"/>
                    </a:cubicBezTo>
                    <a:cubicBezTo>
                      <a:pt x="285" y="11"/>
                      <a:pt x="290" y="10"/>
                      <a:pt x="292" y="12"/>
                    </a:cubicBezTo>
                    <a:cubicBezTo>
                      <a:pt x="296" y="14"/>
                      <a:pt x="296" y="10"/>
                      <a:pt x="300" y="11"/>
                    </a:cubicBezTo>
                    <a:cubicBezTo>
                      <a:pt x="298" y="16"/>
                      <a:pt x="305" y="13"/>
                      <a:pt x="309" y="14"/>
                    </a:cubicBezTo>
                    <a:cubicBezTo>
                      <a:pt x="306" y="17"/>
                      <a:pt x="306" y="15"/>
                      <a:pt x="307" y="20"/>
                    </a:cubicBezTo>
                    <a:cubicBezTo>
                      <a:pt x="305" y="18"/>
                      <a:pt x="304" y="18"/>
                      <a:pt x="304" y="21"/>
                    </a:cubicBezTo>
                    <a:cubicBezTo>
                      <a:pt x="288" y="22"/>
                      <a:pt x="269" y="23"/>
                      <a:pt x="258" y="24"/>
                    </a:cubicBezTo>
                    <a:cubicBezTo>
                      <a:pt x="257" y="24"/>
                      <a:pt x="257" y="25"/>
                      <a:pt x="257" y="26"/>
                    </a:cubicBezTo>
                    <a:cubicBezTo>
                      <a:pt x="255" y="25"/>
                      <a:pt x="256" y="24"/>
                      <a:pt x="257" y="24"/>
                    </a:cubicBezTo>
                    <a:cubicBezTo>
                      <a:pt x="257" y="23"/>
                      <a:pt x="254" y="22"/>
                      <a:pt x="254" y="23"/>
                    </a:cubicBezTo>
                    <a:cubicBezTo>
                      <a:pt x="253" y="23"/>
                      <a:pt x="254" y="26"/>
                      <a:pt x="254" y="26"/>
                    </a:cubicBezTo>
                    <a:cubicBezTo>
                      <a:pt x="251" y="27"/>
                      <a:pt x="248" y="25"/>
                      <a:pt x="246" y="2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9" name="Freeform 83"/>
              <p:cNvSpPr/>
              <p:nvPr>
                <p:custDataLst>
                  <p:tags r:id="rId108"/>
                </p:custDataLst>
              </p:nvPr>
            </p:nvSpPr>
            <p:spPr bwMode="auto">
              <a:xfrm>
                <a:off x="6473697" y="1145884"/>
                <a:ext cx="487145" cy="262043"/>
              </a:xfrm>
              <a:custGeom>
                <a:avLst/>
                <a:gdLst>
                  <a:gd name="T0" fmla="*/ 167 w 179"/>
                  <a:gd name="T1" fmla="*/ 9 h 96"/>
                  <a:gd name="T2" fmla="*/ 177 w 179"/>
                  <a:gd name="T3" fmla="*/ 15 h 96"/>
                  <a:gd name="T4" fmla="*/ 173 w 179"/>
                  <a:gd name="T5" fmla="*/ 18 h 96"/>
                  <a:gd name="T6" fmla="*/ 165 w 179"/>
                  <a:gd name="T7" fmla="*/ 21 h 96"/>
                  <a:gd name="T8" fmla="*/ 144 w 179"/>
                  <a:gd name="T9" fmla="*/ 25 h 96"/>
                  <a:gd name="T10" fmla="*/ 153 w 179"/>
                  <a:gd name="T11" fmla="*/ 28 h 96"/>
                  <a:gd name="T12" fmla="*/ 135 w 179"/>
                  <a:gd name="T13" fmla="*/ 35 h 96"/>
                  <a:gd name="T14" fmla="*/ 130 w 179"/>
                  <a:gd name="T15" fmla="*/ 38 h 96"/>
                  <a:gd name="T16" fmla="*/ 121 w 179"/>
                  <a:gd name="T17" fmla="*/ 43 h 96"/>
                  <a:gd name="T18" fmla="*/ 106 w 179"/>
                  <a:gd name="T19" fmla="*/ 49 h 96"/>
                  <a:gd name="T20" fmla="*/ 101 w 179"/>
                  <a:gd name="T21" fmla="*/ 53 h 96"/>
                  <a:gd name="T22" fmla="*/ 91 w 179"/>
                  <a:gd name="T23" fmla="*/ 55 h 96"/>
                  <a:gd name="T24" fmla="*/ 97 w 179"/>
                  <a:gd name="T25" fmla="*/ 64 h 96"/>
                  <a:gd name="T26" fmla="*/ 87 w 179"/>
                  <a:gd name="T27" fmla="*/ 71 h 96"/>
                  <a:gd name="T28" fmla="*/ 79 w 179"/>
                  <a:gd name="T29" fmla="*/ 76 h 96"/>
                  <a:gd name="T30" fmla="*/ 66 w 179"/>
                  <a:gd name="T31" fmla="*/ 84 h 96"/>
                  <a:gd name="T32" fmla="*/ 70 w 179"/>
                  <a:gd name="T33" fmla="*/ 92 h 96"/>
                  <a:gd name="T34" fmla="*/ 58 w 179"/>
                  <a:gd name="T35" fmla="*/ 95 h 96"/>
                  <a:gd name="T36" fmla="*/ 36 w 179"/>
                  <a:gd name="T37" fmla="*/ 90 h 96"/>
                  <a:gd name="T38" fmla="*/ 29 w 179"/>
                  <a:gd name="T39" fmla="*/ 92 h 96"/>
                  <a:gd name="T40" fmla="*/ 18 w 179"/>
                  <a:gd name="T41" fmla="*/ 84 h 96"/>
                  <a:gd name="T42" fmla="*/ 29 w 179"/>
                  <a:gd name="T43" fmla="*/ 76 h 96"/>
                  <a:gd name="T44" fmla="*/ 41 w 179"/>
                  <a:gd name="T45" fmla="*/ 76 h 96"/>
                  <a:gd name="T46" fmla="*/ 20 w 179"/>
                  <a:gd name="T47" fmla="*/ 71 h 96"/>
                  <a:gd name="T48" fmla="*/ 32 w 179"/>
                  <a:gd name="T49" fmla="*/ 62 h 96"/>
                  <a:gd name="T50" fmla="*/ 42 w 179"/>
                  <a:gd name="T51" fmla="*/ 62 h 96"/>
                  <a:gd name="T52" fmla="*/ 42 w 179"/>
                  <a:gd name="T53" fmla="*/ 56 h 96"/>
                  <a:gd name="T54" fmla="*/ 39 w 179"/>
                  <a:gd name="T55" fmla="*/ 49 h 96"/>
                  <a:gd name="T56" fmla="*/ 32 w 179"/>
                  <a:gd name="T57" fmla="*/ 46 h 96"/>
                  <a:gd name="T58" fmla="*/ 48 w 179"/>
                  <a:gd name="T59" fmla="*/ 44 h 96"/>
                  <a:gd name="T60" fmla="*/ 54 w 179"/>
                  <a:gd name="T61" fmla="*/ 41 h 96"/>
                  <a:gd name="T62" fmla="*/ 66 w 179"/>
                  <a:gd name="T63" fmla="*/ 33 h 96"/>
                  <a:gd name="T64" fmla="*/ 41 w 179"/>
                  <a:gd name="T65" fmla="*/ 37 h 96"/>
                  <a:gd name="T66" fmla="*/ 23 w 179"/>
                  <a:gd name="T67" fmla="*/ 33 h 96"/>
                  <a:gd name="T68" fmla="*/ 5 w 179"/>
                  <a:gd name="T69" fmla="*/ 28 h 96"/>
                  <a:gd name="T70" fmla="*/ 2 w 179"/>
                  <a:gd name="T71" fmla="*/ 19 h 96"/>
                  <a:gd name="T72" fmla="*/ 32 w 179"/>
                  <a:gd name="T73" fmla="*/ 12 h 96"/>
                  <a:gd name="T74" fmla="*/ 52 w 179"/>
                  <a:gd name="T75" fmla="*/ 7 h 96"/>
                  <a:gd name="T76" fmla="*/ 78 w 179"/>
                  <a:gd name="T77" fmla="*/ 3 h 96"/>
                  <a:gd name="T78" fmla="*/ 103 w 179"/>
                  <a:gd name="T79" fmla="*/ 1 h 96"/>
                  <a:gd name="T80" fmla="*/ 116 w 179"/>
                  <a:gd name="T81" fmla="*/ 1 h 96"/>
                  <a:gd name="T82" fmla="*/ 141 w 179"/>
                  <a:gd name="T83" fmla="*/ 1 h 96"/>
                  <a:gd name="T84" fmla="*/ 167 w 179"/>
                  <a:gd name="T85" fmla="*/ 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96">
                    <a:moveTo>
                      <a:pt x="167" y="3"/>
                    </a:moveTo>
                    <a:cubicBezTo>
                      <a:pt x="164" y="6"/>
                      <a:pt x="167" y="5"/>
                      <a:pt x="167" y="9"/>
                    </a:cubicBezTo>
                    <a:cubicBezTo>
                      <a:pt x="171" y="9"/>
                      <a:pt x="174" y="9"/>
                      <a:pt x="178" y="9"/>
                    </a:cubicBezTo>
                    <a:cubicBezTo>
                      <a:pt x="179" y="11"/>
                      <a:pt x="177" y="12"/>
                      <a:pt x="177" y="15"/>
                    </a:cubicBezTo>
                    <a:cubicBezTo>
                      <a:pt x="176" y="15"/>
                      <a:pt x="173" y="14"/>
                      <a:pt x="173" y="15"/>
                    </a:cubicBezTo>
                    <a:cubicBezTo>
                      <a:pt x="172" y="15"/>
                      <a:pt x="173" y="18"/>
                      <a:pt x="173" y="18"/>
                    </a:cubicBezTo>
                    <a:cubicBezTo>
                      <a:pt x="170" y="19"/>
                      <a:pt x="167" y="19"/>
                      <a:pt x="167" y="18"/>
                    </a:cubicBezTo>
                    <a:cubicBezTo>
                      <a:pt x="165" y="17"/>
                      <a:pt x="166" y="20"/>
                      <a:pt x="165" y="21"/>
                    </a:cubicBezTo>
                    <a:cubicBezTo>
                      <a:pt x="163" y="22"/>
                      <a:pt x="159" y="19"/>
                      <a:pt x="159" y="22"/>
                    </a:cubicBezTo>
                    <a:cubicBezTo>
                      <a:pt x="154" y="22"/>
                      <a:pt x="147" y="20"/>
                      <a:pt x="144" y="25"/>
                    </a:cubicBezTo>
                    <a:cubicBezTo>
                      <a:pt x="146" y="29"/>
                      <a:pt x="152" y="25"/>
                      <a:pt x="153" y="24"/>
                    </a:cubicBezTo>
                    <a:cubicBezTo>
                      <a:pt x="155" y="24"/>
                      <a:pt x="153" y="26"/>
                      <a:pt x="153" y="28"/>
                    </a:cubicBezTo>
                    <a:cubicBezTo>
                      <a:pt x="148" y="28"/>
                      <a:pt x="145" y="30"/>
                      <a:pt x="140" y="31"/>
                    </a:cubicBezTo>
                    <a:cubicBezTo>
                      <a:pt x="138" y="32"/>
                      <a:pt x="136" y="33"/>
                      <a:pt x="135" y="35"/>
                    </a:cubicBezTo>
                    <a:cubicBezTo>
                      <a:pt x="134" y="36"/>
                      <a:pt x="132" y="35"/>
                      <a:pt x="131" y="35"/>
                    </a:cubicBezTo>
                    <a:cubicBezTo>
                      <a:pt x="129" y="36"/>
                      <a:pt x="131" y="38"/>
                      <a:pt x="130" y="38"/>
                    </a:cubicBezTo>
                    <a:cubicBezTo>
                      <a:pt x="128" y="40"/>
                      <a:pt x="125" y="37"/>
                      <a:pt x="125" y="40"/>
                    </a:cubicBezTo>
                    <a:cubicBezTo>
                      <a:pt x="125" y="42"/>
                      <a:pt x="121" y="40"/>
                      <a:pt x="121" y="43"/>
                    </a:cubicBezTo>
                    <a:cubicBezTo>
                      <a:pt x="120" y="46"/>
                      <a:pt x="117" y="44"/>
                      <a:pt x="115" y="46"/>
                    </a:cubicBezTo>
                    <a:cubicBezTo>
                      <a:pt x="113" y="48"/>
                      <a:pt x="109" y="47"/>
                      <a:pt x="106" y="49"/>
                    </a:cubicBezTo>
                    <a:cubicBezTo>
                      <a:pt x="105" y="49"/>
                      <a:pt x="106" y="50"/>
                      <a:pt x="104" y="50"/>
                    </a:cubicBezTo>
                    <a:cubicBezTo>
                      <a:pt x="101" y="51"/>
                      <a:pt x="103" y="52"/>
                      <a:pt x="101" y="53"/>
                    </a:cubicBezTo>
                    <a:cubicBezTo>
                      <a:pt x="101" y="53"/>
                      <a:pt x="100" y="53"/>
                      <a:pt x="100" y="53"/>
                    </a:cubicBezTo>
                    <a:cubicBezTo>
                      <a:pt x="99" y="53"/>
                      <a:pt x="96" y="56"/>
                      <a:pt x="91" y="55"/>
                    </a:cubicBezTo>
                    <a:cubicBezTo>
                      <a:pt x="91" y="57"/>
                      <a:pt x="97" y="58"/>
                      <a:pt x="91" y="58"/>
                    </a:cubicBezTo>
                    <a:cubicBezTo>
                      <a:pt x="92" y="61"/>
                      <a:pt x="98" y="58"/>
                      <a:pt x="97" y="64"/>
                    </a:cubicBezTo>
                    <a:cubicBezTo>
                      <a:pt x="94" y="60"/>
                      <a:pt x="94" y="64"/>
                      <a:pt x="94" y="68"/>
                    </a:cubicBezTo>
                    <a:cubicBezTo>
                      <a:pt x="91" y="64"/>
                      <a:pt x="89" y="69"/>
                      <a:pt x="87" y="71"/>
                    </a:cubicBezTo>
                    <a:cubicBezTo>
                      <a:pt x="84" y="73"/>
                      <a:pt x="80" y="71"/>
                      <a:pt x="78" y="74"/>
                    </a:cubicBezTo>
                    <a:cubicBezTo>
                      <a:pt x="77" y="75"/>
                      <a:pt x="79" y="75"/>
                      <a:pt x="79" y="76"/>
                    </a:cubicBezTo>
                    <a:cubicBezTo>
                      <a:pt x="79" y="77"/>
                      <a:pt x="74" y="78"/>
                      <a:pt x="78" y="78"/>
                    </a:cubicBezTo>
                    <a:cubicBezTo>
                      <a:pt x="76" y="83"/>
                      <a:pt x="67" y="80"/>
                      <a:pt x="66" y="84"/>
                    </a:cubicBezTo>
                    <a:cubicBezTo>
                      <a:pt x="68" y="87"/>
                      <a:pt x="72" y="88"/>
                      <a:pt x="78" y="87"/>
                    </a:cubicBezTo>
                    <a:cubicBezTo>
                      <a:pt x="79" y="92"/>
                      <a:pt x="70" y="88"/>
                      <a:pt x="70" y="92"/>
                    </a:cubicBezTo>
                    <a:cubicBezTo>
                      <a:pt x="70" y="94"/>
                      <a:pt x="69" y="92"/>
                      <a:pt x="67" y="92"/>
                    </a:cubicBezTo>
                    <a:cubicBezTo>
                      <a:pt x="64" y="92"/>
                      <a:pt x="62" y="96"/>
                      <a:pt x="58" y="95"/>
                    </a:cubicBezTo>
                    <a:cubicBezTo>
                      <a:pt x="57" y="93"/>
                      <a:pt x="55" y="93"/>
                      <a:pt x="55" y="90"/>
                    </a:cubicBezTo>
                    <a:cubicBezTo>
                      <a:pt x="48" y="89"/>
                      <a:pt x="43" y="92"/>
                      <a:pt x="36" y="90"/>
                    </a:cubicBezTo>
                    <a:cubicBezTo>
                      <a:pt x="36" y="90"/>
                      <a:pt x="34" y="89"/>
                      <a:pt x="35" y="89"/>
                    </a:cubicBezTo>
                    <a:cubicBezTo>
                      <a:pt x="32" y="89"/>
                      <a:pt x="31" y="91"/>
                      <a:pt x="29" y="92"/>
                    </a:cubicBezTo>
                    <a:cubicBezTo>
                      <a:pt x="22" y="93"/>
                      <a:pt x="16" y="90"/>
                      <a:pt x="8" y="89"/>
                    </a:cubicBezTo>
                    <a:cubicBezTo>
                      <a:pt x="11" y="86"/>
                      <a:pt x="13" y="84"/>
                      <a:pt x="18" y="84"/>
                    </a:cubicBezTo>
                    <a:cubicBezTo>
                      <a:pt x="21" y="84"/>
                      <a:pt x="19" y="78"/>
                      <a:pt x="21" y="77"/>
                    </a:cubicBezTo>
                    <a:cubicBezTo>
                      <a:pt x="26" y="78"/>
                      <a:pt x="25" y="75"/>
                      <a:pt x="29" y="76"/>
                    </a:cubicBezTo>
                    <a:cubicBezTo>
                      <a:pt x="29" y="81"/>
                      <a:pt x="34" y="80"/>
                      <a:pt x="39" y="80"/>
                    </a:cubicBezTo>
                    <a:cubicBezTo>
                      <a:pt x="42" y="79"/>
                      <a:pt x="37" y="78"/>
                      <a:pt x="41" y="76"/>
                    </a:cubicBezTo>
                    <a:cubicBezTo>
                      <a:pt x="40" y="72"/>
                      <a:pt x="32" y="76"/>
                      <a:pt x="35" y="70"/>
                    </a:cubicBezTo>
                    <a:cubicBezTo>
                      <a:pt x="29" y="71"/>
                      <a:pt x="26" y="73"/>
                      <a:pt x="20" y="71"/>
                    </a:cubicBezTo>
                    <a:cubicBezTo>
                      <a:pt x="21" y="68"/>
                      <a:pt x="24" y="67"/>
                      <a:pt x="27" y="67"/>
                    </a:cubicBezTo>
                    <a:cubicBezTo>
                      <a:pt x="29" y="65"/>
                      <a:pt x="30" y="64"/>
                      <a:pt x="32" y="62"/>
                    </a:cubicBezTo>
                    <a:cubicBezTo>
                      <a:pt x="33" y="62"/>
                      <a:pt x="34" y="62"/>
                      <a:pt x="35" y="61"/>
                    </a:cubicBezTo>
                    <a:cubicBezTo>
                      <a:pt x="38" y="60"/>
                      <a:pt x="40" y="61"/>
                      <a:pt x="42" y="62"/>
                    </a:cubicBezTo>
                    <a:cubicBezTo>
                      <a:pt x="44" y="61"/>
                      <a:pt x="46" y="60"/>
                      <a:pt x="47" y="58"/>
                    </a:cubicBezTo>
                    <a:cubicBezTo>
                      <a:pt x="47" y="55"/>
                      <a:pt x="43" y="57"/>
                      <a:pt x="42" y="56"/>
                    </a:cubicBezTo>
                    <a:cubicBezTo>
                      <a:pt x="42" y="56"/>
                      <a:pt x="41" y="52"/>
                      <a:pt x="41" y="52"/>
                    </a:cubicBezTo>
                    <a:cubicBezTo>
                      <a:pt x="40" y="51"/>
                      <a:pt x="39" y="50"/>
                      <a:pt x="39" y="49"/>
                    </a:cubicBezTo>
                    <a:cubicBezTo>
                      <a:pt x="38" y="50"/>
                      <a:pt x="37" y="50"/>
                      <a:pt x="35" y="50"/>
                    </a:cubicBezTo>
                    <a:cubicBezTo>
                      <a:pt x="35" y="47"/>
                      <a:pt x="34" y="46"/>
                      <a:pt x="32" y="46"/>
                    </a:cubicBezTo>
                    <a:cubicBezTo>
                      <a:pt x="33" y="43"/>
                      <a:pt x="34" y="41"/>
                      <a:pt x="39" y="41"/>
                    </a:cubicBezTo>
                    <a:cubicBezTo>
                      <a:pt x="43" y="41"/>
                      <a:pt x="42" y="46"/>
                      <a:pt x="48" y="44"/>
                    </a:cubicBezTo>
                    <a:cubicBezTo>
                      <a:pt x="48" y="46"/>
                      <a:pt x="48" y="47"/>
                      <a:pt x="49" y="47"/>
                    </a:cubicBezTo>
                    <a:cubicBezTo>
                      <a:pt x="54" y="49"/>
                      <a:pt x="52" y="43"/>
                      <a:pt x="54" y="41"/>
                    </a:cubicBezTo>
                    <a:cubicBezTo>
                      <a:pt x="61" y="40"/>
                      <a:pt x="68" y="38"/>
                      <a:pt x="72" y="33"/>
                    </a:cubicBezTo>
                    <a:cubicBezTo>
                      <a:pt x="71" y="29"/>
                      <a:pt x="69" y="35"/>
                      <a:pt x="66" y="33"/>
                    </a:cubicBezTo>
                    <a:cubicBezTo>
                      <a:pt x="64" y="34"/>
                      <a:pt x="60" y="34"/>
                      <a:pt x="58" y="37"/>
                    </a:cubicBezTo>
                    <a:cubicBezTo>
                      <a:pt x="54" y="36"/>
                      <a:pt x="47" y="37"/>
                      <a:pt x="41" y="37"/>
                    </a:cubicBezTo>
                    <a:cubicBezTo>
                      <a:pt x="37" y="37"/>
                      <a:pt x="35" y="34"/>
                      <a:pt x="30" y="37"/>
                    </a:cubicBezTo>
                    <a:cubicBezTo>
                      <a:pt x="29" y="32"/>
                      <a:pt x="25" y="38"/>
                      <a:pt x="23" y="33"/>
                    </a:cubicBezTo>
                    <a:cubicBezTo>
                      <a:pt x="20" y="35"/>
                      <a:pt x="17" y="31"/>
                      <a:pt x="11" y="33"/>
                    </a:cubicBezTo>
                    <a:cubicBezTo>
                      <a:pt x="12" y="28"/>
                      <a:pt x="6" y="30"/>
                      <a:pt x="5" y="28"/>
                    </a:cubicBezTo>
                    <a:cubicBezTo>
                      <a:pt x="4" y="24"/>
                      <a:pt x="8" y="25"/>
                      <a:pt x="9" y="24"/>
                    </a:cubicBezTo>
                    <a:cubicBezTo>
                      <a:pt x="10" y="19"/>
                      <a:pt x="0" y="25"/>
                      <a:pt x="2" y="19"/>
                    </a:cubicBezTo>
                    <a:cubicBezTo>
                      <a:pt x="9" y="17"/>
                      <a:pt x="20" y="16"/>
                      <a:pt x="30" y="15"/>
                    </a:cubicBezTo>
                    <a:cubicBezTo>
                      <a:pt x="32" y="15"/>
                      <a:pt x="31" y="13"/>
                      <a:pt x="32" y="12"/>
                    </a:cubicBezTo>
                    <a:cubicBezTo>
                      <a:pt x="39" y="13"/>
                      <a:pt x="45" y="10"/>
                      <a:pt x="49" y="12"/>
                    </a:cubicBezTo>
                    <a:cubicBezTo>
                      <a:pt x="51" y="11"/>
                      <a:pt x="52" y="9"/>
                      <a:pt x="52" y="7"/>
                    </a:cubicBezTo>
                    <a:cubicBezTo>
                      <a:pt x="61" y="7"/>
                      <a:pt x="69" y="4"/>
                      <a:pt x="76" y="6"/>
                    </a:cubicBezTo>
                    <a:cubicBezTo>
                      <a:pt x="78" y="6"/>
                      <a:pt x="77" y="4"/>
                      <a:pt x="78" y="3"/>
                    </a:cubicBezTo>
                    <a:cubicBezTo>
                      <a:pt x="84" y="3"/>
                      <a:pt x="92" y="2"/>
                      <a:pt x="95" y="4"/>
                    </a:cubicBezTo>
                    <a:cubicBezTo>
                      <a:pt x="96" y="2"/>
                      <a:pt x="102" y="4"/>
                      <a:pt x="103" y="1"/>
                    </a:cubicBezTo>
                    <a:cubicBezTo>
                      <a:pt x="107" y="3"/>
                      <a:pt x="112" y="3"/>
                      <a:pt x="118" y="3"/>
                    </a:cubicBezTo>
                    <a:cubicBezTo>
                      <a:pt x="118" y="2"/>
                      <a:pt x="117" y="1"/>
                      <a:pt x="116" y="1"/>
                    </a:cubicBezTo>
                    <a:cubicBezTo>
                      <a:pt x="116" y="0"/>
                      <a:pt x="118" y="1"/>
                      <a:pt x="118" y="1"/>
                    </a:cubicBezTo>
                    <a:cubicBezTo>
                      <a:pt x="124" y="2"/>
                      <a:pt x="135" y="0"/>
                      <a:pt x="141" y="1"/>
                    </a:cubicBezTo>
                    <a:cubicBezTo>
                      <a:pt x="142" y="1"/>
                      <a:pt x="141" y="4"/>
                      <a:pt x="141" y="4"/>
                    </a:cubicBezTo>
                    <a:cubicBezTo>
                      <a:pt x="153" y="5"/>
                      <a:pt x="154" y="2"/>
                      <a:pt x="167"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0" name="Freeform 84"/>
              <p:cNvSpPr/>
              <p:nvPr>
                <p:custDataLst>
                  <p:tags r:id="rId109"/>
                </p:custDataLst>
              </p:nvPr>
            </p:nvSpPr>
            <p:spPr bwMode="auto">
              <a:xfrm>
                <a:off x="2247305" y="1244006"/>
                <a:ext cx="139679" cy="51947"/>
              </a:xfrm>
              <a:custGeom>
                <a:avLst/>
                <a:gdLst>
                  <a:gd name="T0" fmla="*/ 13 w 51"/>
                  <a:gd name="T1" fmla="*/ 2 h 19"/>
                  <a:gd name="T2" fmla="*/ 13 w 51"/>
                  <a:gd name="T3" fmla="*/ 4 h 19"/>
                  <a:gd name="T4" fmla="*/ 17 w 51"/>
                  <a:gd name="T5" fmla="*/ 8 h 19"/>
                  <a:gd name="T6" fmla="*/ 22 w 51"/>
                  <a:gd name="T7" fmla="*/ 5 h 19"/>
                  <a:gd name="T8" fmla="*/ 29 w 51"/>
                  <a:gd name="T9" fmla="*/ 8 h 19"/>
                  <a:gd name="T10" fmla="*/ 43 w 51"/>
                  <a:gd name="T11" fmla="*/ 5 h 19"/>
                  <a:gd name="T12" fmla="*/ 48 w 51"/>
                  <a:gd name="T13" fmla="*/ 8 h 19"/>
                  <a:gd name="T14" fmla="*/ 46 w 51"/>
                  <a:gd name="T15" fmla="*/ 14 h 19"/>
                  <a:gd name="T16" fmla="*/ 32 w 51"/>
                  <a:gd name="T17" fmla="*/ 16 h 19"/>
                  <a:gd name="T18" fmla="*/ 23 w 51"/>
                  <a:gd name="T19" fmla="*/ 19 h 19"/>
                  <a:gd name="T20" fmla="*/ 8 w 51"/>
                  <a:gd name="T21" fmla="*/ 8 h 19"/>
                  <a:gd name="T22" fmla="*/ 1 w 51"/>
                  <a:gd name="T23" fmla="*/ 7 h 19"/>
                  <a:gd name="T24" fmla="*/ 13 w 51"/>
                  <a:gd name="T25"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19">
                    <a:moveTo>
                      <a:pt x="13" y="2"/>
                    </a:moveTo>
                    <a:cubicBezTo>
                      <a:pt x="15" y="3"/>
                      <a:pt x="14" y="4"/>
                      <a:pt x="13" y="4"/>
                    </a:cubicBezTo>
                    <a:cubicBezTo>
                      <a:pt x="12" y="7"/>
                      <a:pt x="20" y="3"/>
                      <a:pt x="17" y="8"/>
                    </a:cubicBezTo>
                    <a:cubicBezTo>
                      <a:pt x="21" y="9"/>
                      <a:pt x="19" y="6"/>
                      <a:pt x="22" y="5"/>
                    </a:cubicBezTo>
                    <a:cubicBezTo>
                      <a:pt x="25" y="8"/>
                      <a:pt x="29" y="2"/>
                      <a:pt x="29" y="8"/>
                    </a:cubicBezTo>
                    <a:cubicBezTo>
                      <a:pt x="33" y="7"/>
                      <a:pt x="38" y="7"/>
                      <a:pt x="43" y="5"/>
                    </a:cubicBezTo>
                    <a:cubicBezTo>
                      <a:pt x="42" y="9"/>
                      <a:pt x="50" y="4"/>
                      <a:pt x="48" y="8"/>
                    </a:cubicBezTo>
                    <a:cubicBezTo>
                      <a:pt x="51" y="13"/>
                      <a:pt x="39" y="11"/>
                      <a:pt x="46" y="14"/>
                    </a:cubicBezTo>
                    <a:cubicBezTo>
                      <a:pt x="44" y="18"/>
                      <a:pt x="36" y="15"/>
                      <a:pt x="32" y="16"/>
                    </a:cubicBezTo>
                    <a:cubicBezTo>
                      <a:pt x="29" y="16"/>
                      <a:pt x="26" y="18"/>
                      <a:pt x="23" y="19"/>
                    </a:cubicBezTo>
                    <a:cubicBezTo>
                      <a:pt x="17" y="16"/>
                      <a:pt x="12" y="14"/>
                      <a:pt x="8" y="8"/>
                    </a:cubicBezTo>
                    <a:cubicBezTo>
                      <a:pt x="6" y="8"/>
                      <a:pt x="1" y="10"/>
                      <a:pt x="1" y="7"/>
                    </a:cubicBezTo>
                    <a:cubicBezTo>
                      <a:pt x="0" y="0"/>
                      <a:pt x="12" y="7"/>
                      <a:pt x="13"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1" name="Freeform 85"/>
              <p:cNvSpPr/>
              <p:nvPr>
                <p:custDataLst>
                  <p:tags r:id="rId110"/>
                </p:custDataLst>
              </p:nvPr>
            </p:nvSpPr>
            <p:spPr bwMode="auto">
              <a:xfrm>
                <a:off x="6099681" y="1315577"/>
                <a:ext cx="62336" cy="16161"/>
              </a:xfrm>
              <a:custGeom>
                <a:avLst/>
                <a:gdLst>
                  <a:gd name="T0" fmla="*/ 22 w 23"/>
                  <a:gd name="T1" fmla="*/ 0 h 6"/>
                  <a:gd name="T2" fmla="*/ 13 w 23"/>
                  <a:gd name="T3" fmla="*/ 5 h 6"/>
                  <a:gd name="T4" fmla="*/ 10 w 23"/>
                  <a:gd name="T5" fmla="*/ 6 h 6"/>
                  <a:gd name="T6" fmla="*/ 4 w 23"/>
                  <a:gd name="T7" fmla="*/ 6 h 6"/>
                  <a:gd name="T8" fmla="*/ 7 w 23"/>
                  <a:gd name="T9" fmla="*/ 2 h 6"/>
                  <a:gd name="T10" fmla="*/ 22 w 23"/>
                  <a:gd name="T11" fmla="*/ 0 h 6"/>
                </a:gdLst>
                <a:ahLst/>
                <a:cxnLst>
                  <a:cxn ang="0">
                    <a:pos x="T0" y="T1"/>
                  </a:cxn>
                  <a:cxn ang="0">
                    <a:pos x="T2" y="T3"/>
                  </a:cxn>
                  <a:cxn ang="0">
                    <a:pos x="T4" y="T5"/>
                  </a:cxn>
                  <a:cxn ang="0">
                    <a:pos x="T6" y="T7"/>
                  </a:cxn>
                  <a:cxn ang="0">
                    <a:pos x="T8" y="T9"/>
                  </a:cxn>
                  <a:cxn ang="0">
                    <a:pos x="T10" y="T11"/>
                  </a:cxn>
                </a:cxnLst>
                <a:rect l="0" t="0" r="r" b="b"/>
                <a:pathLst>
                  <a:path w="23" h="6">
                    <a:moveTo>
                      <a:pt x="22" y="0"/>
                    </a:moveTo>
                    <a:cubicBezTo>
                      <a:pt x="23" y="5"/>
                      <a:pt x="17" y="4"/>
                      <a:pt x="13" y="5"/>
                    </a:cubicBezTo>
                    <a:cubicBezTo>
                      <a:pt x="12" y="5"/>
                      <a:pt x="12" y="6"/>
                      <a:pt x="10" y="6"/>
                    </a:cubicBezTo>
                    <a:cubicBezTo>
                      <a:pt x="8" y="6"/>
                      <a:pt x="5" y="4"/>
                      <a:pt x="4" y="6"/>
                    </a:cubicBezTo>
                    <a:cubicBezTo>
                      <a:pt x="0" y="6"/>
                      <a:pt x="7" y="1"/>
                      <a:pt x="7" y="2"/>
                    </a:cubicBezTo>
                    <a:cubicBezTo>
                      <a:pt x="10" y="5"/>
                      <a:pt x="17" y="0"/>
                      <a:pt x="2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2" name="Freeform 86"/>
              <p:cNvSpPr/>
              <p:nvPr>
                <p:custDataLst>
                  <p:tags r:id="rId111"/>
                </p:custDataLst>
              </p:nvPr>
            </p:nvSpPr>
            <p:spPr bwMode="auto">
              <a:xfrm>
                <a:off x="6353643" y="1315577"/>
                <a:ext cx="60027" cy="38095"/>
              </a:xfrm>
              <a:custGeom>
                <a:avLst/>
                <a:gdLst>
                  <a:gd name="T0" fmla="*/ 10 w 22"/>
                  <a:gd name="T1" fmla="*/ 0 h 14"/>
                  <a:gd name="T2" fmla="*/ 8 w 22"/>
                  <a:gd name="T3" fmla="*/ 2 h 14"/>
                  <a:gd name="T4" fmla="*/ 15 w 22"/>
                  <a:gd name="T5" fmla="*/ 6 h 14"/>
                  <a:gd name="T6" fmla="*/ 18 w 22"/>
                  <a:gd name="T7" fmla="*/ 5 h 14"/>
                  <a:gd name="T8" fmla="*/ 9 w 22"/>
                  <a:gd name="T9" fmla="*/ 14 h 14"/>
                  <a:gd name="T10" fmla="*/ 0 w 22"/>
                  <a:gd name="T11" fmla="*/ 3 h 14"/>
                  <a:gd name="T12" fmla="*/ 10 w 22"/>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2" h="14">
                    <a:moveTo>
                      <a:pt x="10" y="0"/>
                    </a:moveTo>
                    <a:cubicBezTo>
                      <a:pt x="10" y="2"/>
                      <a:pt x="9" y="1"/>
                      <a:pt x="8" y="2"/>
                    </a:cubicBezTo>
                    <a:cubicBezTo>
                      <a:pt x="7" y="6"/>
                      <a:pt x="17" y="0"/>
                      <a:pt x="15" y="6"/>
                    </a:cubicBezTo>
                    <a:cubicBezTo>
                      <a:pt x="17" y="6"/>
                      <a:pt x="18" y="6"/>
                      <a:pt x="18" y="5"/>
                    </a:cubicBezTo>
                    <a:cubicBezTo>
                      <a:pt x="22" y="9"/>
                      <a:pt x="10" y="10"/>
                      <a:pt x="9" y="14"/>
                    </a:cubicBezTo>
                    <a:cubicBezTo>
                      <a:pt x="5" y="11"/>
                      <a:pt x="6" y="4"/>
                      <a:pt x="0" y="3"/>
                    </a:cubicBezTo>
                    <a:cubicBezTo>
                      <a:pt x="2" y="0"/>
                      <a:pt x="8" y="2"/>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3" name="Freeform 87"/>
              <p:cNvSpPr>
                <a:spLocks noEditPoints="1"/>
              </p:cNvSpPr>
              <p:nvPr>
                <p:custDataLst>
                  <p:tags r:id="rId112"/>
                </p:custDataLst>
              </p:nvPr>
            </p:nvSpPr>
            <p:spPr bwMode="auto">
              <a:xfrm>
                <a:off x="1648185" y="1355980"/>
                <a:ext cx="3415790" cy="2241791"/>
              </a:xfrm>
              <a:custGeom>
                <a:avLst/>
                <a:gdLst>
                  <a:gd name="T0" fmla="*/ 744 w 1253"/>
                  <a:gd name="T1" fmla="*/ 58 h 822"/>
                  <a:gd name="T2" fmla="*/ 879 w 1253"/>
                  <a:gd name="T3" fmla="*/ 58 h 822"/>
                  <a:gd name="T4" fmla="*/ 992 w 1253"/>
                  <a:gd name="T5" fmla="*/ 68 h 822"/>
                  <a:gd name="T6" fmla="*/ 1138 w 1253"/>
                  <a:gd name="T7" fmla="*/ 92 h 822"/>
                  <a:gd name="T8" fmla="*/ 1253 w 1253"/>
                  <a:gd name="T9" fmla="*/ 129 h 822"/>
                  <a:gd name="T10" fmla="*/ 1180 w 1253"/>
                  <a:gd name="T11" fmla="*/ 147 h 822"/>
                  <a:gd name="T12" fmla="*/ 1087 w 1253"/>
                  <a:gd name="T13" fmla="*/ 218 h 822"/>
                  <a:gd name="T14" fmla="*/ 1050 w 1253"/>
                  <a:gd name="T15" fmla="*/ 240 h 822"/>
                  <a:gd name="T16" fmla="*/ 1098 w 1253"/>
                  <a:gd name="T17" fmla="*/ 166 h 822"/>
                  <a:gd name="T18" fmla="*/ 992 w 1253"/>
                  <a:gd name="T19" fmla="*/ 197 h 822"/>
                  <a:gd name="T20" fmla="*/ 958 w 1253"/>
                  <a:gd name="T21" fmla="*/ 249 h 822"/>
                  <a:gd name="T22" fmla="*/ 898 w 1253"/>
                  <a:gd name="T23" fmla="*/ 330 h 822"/>
                  <a:gd name="T24" fmla="*/ 860 w 1253"/>
                  <a:gd name="T25" fmla="*/ 350 h 822"/>
                  <a:gd name="T26" fmla="*/ 844 w 1253"/>
                  <a:gd name="T27" fmla="*/ 369 h 822"/>
                  <a:gd name="T28" fmla="*/ 790 w 1253"/>
                  <a:gd name="T29" fmla="*/ 467 h 822"/>
                  <a:gd name="T30" fmla="*/ 761 w 1253"/>
                  <a:gd name="T31" fmla="*/ 536 h 822"/>
                  <a:gd name="T32" fmla="*/ 712 w 1253"/>
                  <a:gd name="T33" fmla="*/ 545 h 822"/>
                  <a:gd name="T34" fmla="*/ 701 w 1253"/>
                  <a:gd name="T35" fmla="*/ 548 h 822"/>
                  <a:gd name="T36" fmla="*/ 675 w 1253"/>
                  <a:gd name="T37" fmla="*/ 479 h 822"/>
                  <a:gd name="T38" fmla="*/ 590 w 1253"/>
                  <a:gd name="T39" fmla="*/ 523 h 822"/>
                  <a:gd name="T40" fmla="*/ 529 w 1253"/>
                  <a:gd name="T41" fmla="*/ 461 h 822"/>
                  <a:gd name="T42" fmla="*/ 417 w 1253"/>
                  <a:gd name="T43" fmla="*/ 443 h 822"/>
                  <a:gd name="T44" fmla="*/ 443 w 1253"/>
                  <a:gd name="T45" fmla="*/ 491 h 822"/>
                  <a:gd name="T46" fmla="*/ 360 w 1253"/>
                  <a:gd name="T47" fmla="*/ 495 h 822"/>
                  <a:gd name="T48" fmla="*/ 311 w 1253"/>
                  <a:gd name="T49" fmla="*/ 434 h 822"/>
                  <a:gd name="T50" fmla="*/ 350 w 1253"/>
                  <a:gd name="T51" fmla="*/ 514 h 822"/>
                  <a:gd name="T52" fmla="*/ 374 w 1253"/>
                  <a:gd name="T53" fmla="*/ 596 h 822"/>
                  <a:gd name="T54" fmla="*/ 328 w 1253"/>
                  <a:gd name="T55" fmla="*/ 714 h 822"/>
                  <a:gd name="T56" fmla="*/ 280 w 1253"/>
                  <a:gd name="T57" fmla="*/ 806 h 822"/>
                  <a:gd name="T58" fmla="*/ 188 w 1253"/>
                  <a:gd name="T59" fmla="*/ 735 h 822"/>
                  <a:gd name="T60" fmla="*/ 178 w 1253"/>
                  <a:gd name="T61" fmla="*/ 627 h 822"/>
                  <a:gd name="T62" fmla="*/ 37 w 1253"/>
                  <a:gd name="T63" fmla="*/ 559 h 822"/>
                  <a:gd name="T64" fmla="*/ 5 w 1253"/>
                  <a:gd name="T65" fmla="*/ 468 h 822"/>
                  <a:gd name="T66" fmla="*/ 129 w 1253"/>
                  <a:gd name="T67" fmla="*/ 370 h 822"/>
                  <a:gd name="T68" fmla="*/ 209 w 1253"/>
                  <a:gd name="T69" fmla="*/ 408 h 822"/>
                  <a:gd name="T70" fmla="*/ 301 w 1253"/>
                  <a:gd name="T71" fmla="*/ 408 h 822"/>
                  <a:gd name="T72" fmla="*/ 246 w 1253"/>
                  <a:gd name="T73" fmla="*/ 347 h 822"/>
                  <a:gd name="T74" fmla="*/ 203 w 1253"/>
                  <a:gd name="T75" fmla="*/ 320 h 822"/>
                  <a:gd name="T76" fmla="*/ 206 w 1253"/>
                  <a:gd name="T77" fmla="*/ 344 h 822"/>
                  <a:gd name="T78" fmla="*/ 126 w 1253"/>
                  <a:gd name="T79" fmla="*/ 325 h 822"/>
                  <a:gd name="T80" fmla="*/ 92 w 1253"/>
                  <a:gd name="T81" fmla="*/ 323 h 822"/>
                  <a:gd name="T82" fmla="*/ 126 w 1253"/>
                  <a:gd name="T83" fmla="*/ 262 h 822"/>
                  <a:gd name="T84" fmla="*/ 171 w 1253"/>
                  <a:gd name="T85" fmla="*/ 233 h 822"/>
                  <a:gd name="T86" fmla="*/ 252 w 1253"/>
                  <a:gd name="T87" fmla="*/ 197 h 822"/>
                  <a:gd name="T88" fmla="*/ 249 w 1253"/>
                  <a:gd name="T89" fmla="*/ 157 h 822"/>
                  <a:gd name="T90" fmla="*/ 221 w 1253"/>
                  <a:gd name="T91" fmla="*/ 190 h 822"/>
                  <a:gd name="T92" fmla="*/ 145 w 1253"/>
                  <a:gd name="T93" fmla="*/ 200 h 822"/>
                  <a:gd name="T94" fmla="*/ 181 w 1253"/>
                  <a:gd name="T95" fmla="*/ 133 h 822"/>
                  <a:gd name="T96" fmla="*/ 282 w 1253"/>
                  <a:gd name="T97" fmla="*/ 84 h 822"/>
                  <a:gd name="T98" fmla="*/ 316 w 1253"/>
                  <a:gd name="T99" fmla="*/ 123 h 822"/>
                  <a:gd name="T100" fmla="*/ 374 w 1253"/>
                  <a:gd name="T101" fmla="*/ 107 h 822"/>
                  <a:gd name="T102" fmla="*/ 474 w 1253"/>
                  <a:gd name="T103" fmla="*/ 101 h 822"/>
                  <a:gd name="T104" fmla="*/ 525 w 1253"/>
                  <a:gd name="T105" fmla="*/ 67 h 822"/>
                  <a:gd name="T106" fmla="*/ 560 w 1253"/>
                  <a:gd name="T107" fmla="*/ 104 h 822"/>
                  <a:gd name="T108" fmla="*/ 584 w 1253"/>
                  <a:gd name="T109" fmla="*/ 65 h 822"/>
                  <a:gd name="T110" fmla="*/ 707 w 1253"/>
                  <a:gd name="T111" fmla="*/ 15 h 822"/>
                  <a:gd name="T112" fmla="*/ 297 w 1253"/>
                  <a:gd name="T113" fmla="*/ 298 h 822"/>
                  <a:gd name="T114" fmla="*/ 357 w 1253"/>
                  <a:gd name="T115" fmla="*/ 338 h 822"/>
                  <a:gd name="T116" fmla="*/ 423 w 1253"/>
                  <a:gd name="T117" fmla="*/ 328 h 822"/>
                  <a:gd name="T118" fmla="*/ 402 w 1253"/>
                  <a:gd name="T119" fmla="*/ 359 h 822"/>
                  <a:gd name="T120" fmla="*/ 298 w 1253"/>
                  <a:gd name="T121" fmla="*/ 606 h 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3" h="822">
                    <a:moveTo>
                      <a:pt x="755" y="9"/>
                    </a:moveTo>
                    <a:cubicBezTo>
                      <a:pt x="755" y="11"/>
                      <a:pt x="757" y="10"/>
                      <a:pt x="759" y="10"/>
                    </a:cubicBezTo>
                    <a:cubicBezTo>
                      <a:pt x="759" y="12"/>
                      <a:pt x="756" y="12"/>
                      <a:pt x="755" y="12"/>
                    </a:cubicBezTo>
                    <a:cubicBezTo>
                      <a:pt x="761" y="18"/>
                      <a:pt x="767" y="9"/>
                      <a:pt x="778" y="12"/>
                    </a:cubicBezTo>
                    <a:cubicBezTo>
                      <a:pt x="781" y="15"/>
                      <a:pt x="785" y="18"/>
                      <a:pt x="790" y="19"/>
                    </a:cubicBezTo>
                    <a:cubicBezTo>
                      <a:pt x="791" y="21"/>
                      <a:pt x="790" y="23"/>
                      <a:pt x="790" y="25"/>
                    </a:cubicBezTo>
                    <a:cubicBezTo>
                      <a:pt x="791" y="27"/>
                      <a:pt x="794" y="27"/>
                      <a:pt x="793" y="30"/>
                    </a:cubicBezTo>
                    <a:cubicBezTo>
                      <a:pt x="790" y="29"/>
                      <a:pt x="790" y="32"/>
                      <a:pt x="790" y="34"/>
                    </a:cubicBezTo>
                    <a:cubicBezTo>
                      <a:pt x="789" y="33"/>
                      <a:pt x="787" y="32"/>
                      <a:pt x="784" y="33"/>
                    </a:cubicBezTo>
                    <a:cubicBezTo>
                      <a:pt x="782" y="33"/>
                      <a:pt x="784" y="35"/>
                      <a:pt x="783" y="36"/>
                    </a:cubicBezTo>
                    <a:cubicBezTo>
                      <a:pt x="782" y="36"/>
                      <a:pt x="781" y="34"/>
                      <a:pt x="780" y="34"/>
                    </a:cubicBezTo>
                    <a:cubicBezTo>
                      <a:pt x="779" y="34"/>
                      <a:pt x="775" y="37"/>
                      <a:pt x="771" y="36"/>
                    </a:cubicBezTo>
                    <a:cubicBezTo>
                      <a:pt x="769" y="35"/>
                      <a:pt x="770" y="38"/>
                      <a:pt x="769" y="39"/>
                    </a:cubicBezTo>
                    <a:cubicBezTo>
                      <a:pt x="769" y="39"/>
                      <a:pt x="767" y="38"/>
                      <a:pt x="766" y="39"/>
                    </a:cubicBezTo>
                    <a:cubicBezTo>
                      <a:pt x="766" y="40"/>
                      <a:pt x="769" y="41"/>
                      <a:pt x="766" y="44"/>
                    </a:cubicBezTo>
                    <a:cubicBezTo>
                      <a:pt x="766" y="42"/>
                      <a:pt x="758" y="45"/>
                      <a:pt x="762" y="46"/>
                    </a:cubicBezTo>
                    <a:cubicBezTo>
                      <a:pt x="759" y="49"/>
                      <a:pt x="754" y="47"/>
                      <a:pt x="750" y="49"/>
                    </a:cubicBezTo>
                    <a:cubicBezTo>
                      <a:pt x="748" y="50"/>
                      <a:pt x="746" y="54"/>
                      <a:pt x="743" y="53"/>
                    </a:cubicBezTo>
                    <a:cubicBezTo>
                      <a:pt x="743" y="55"/>
                      <a:pt x="743" y="58"/>
                      <a:pt x="741" y="58"/>
                    </a:cubicBezTo>
                    <a:cubicBezTo>
                      <a:pt x="742" y="60"/>
                      <a:pt x="743" y="58"/>
                      <a:pt x="744" y="58"/>
                    </a:cubicBezTo>
                    <a:cubicBezTo>
                      <a:pt x="749" y="58"/>
                      <a:pt x="750" y="55"/>
                      <a:pt x="753" y="53"/>
                    </a:cubicBezTo>
                    <a:cubicBezTo>
                      <a:pt x="755" y="53"/>
                      <a:pt x="756" y="55"/>
                      <a:pt x="758" y="55"/>
                    </a:cubicBezTo>
                    <a:cubicBezTo>
                      <a:pt x="759" y="55"/>
                      <a:pt x="759" y="52"/>
                      <a:pt x="761" y="52"/>
                    </a:cubicBezTo>
                    <a:cubicBezTo>
                      <a:pt x="764" y="50"/>
                      <a:pt x="767" y="52"/>
                      <a:pt x="771" y="50"/>
                    </a:cubicBezTo>
                    <a:cubicBezTo>
                      <a:pt x="773" y="50"/>
                      <a:pt x="770" y="48"/>
                      <a:pt x="772" y="47"/>
                    </a:cubicBezTo>
                    <a:cubicBezTo>
                      <a:pt x="773" y="47"/>
                      <a:pt x="775" y="48"/>
                      <a:pt x="775" y="47"/>
                    </a:cubicBezTo>
                    <a:cubicBezTo>
                      <a:pt x="776" y="47"/>
                      <a:pt x="777" y="44"/>
                      <a:pt x="777" y="44"/>
                    </a:cubicBezTo>
                    <a:cubicBezTo>
                      <a:pt x="777" y="44"/>
                      <a:pt x="781" y="46"/>
                      <a:pt x="783" y="46"/>
                    </a:cubicBezTo>
                    <a:cubicBezTo>
                      <a:pt x="786" y="46"/>
                      <a:pt x="786" y="45"/>
                      <a:pt x="790" y="44"/>
                    </a:cubicBezTo>
                    <a:cubicBezTo>
                      <a:pt x="790" y="46"/>
                      <a:pt x="790" y="47"/>
                      <a:pt x="790" y="49"/>
                    </a:cubicBezTo>
                    <a:cubicBezTo>
                      <a:pt x="792" y="47"/>
                      <a:pt x="793" y="48"/>
                      <a:pt x="793" y="50"/>
                    </a:cubicBezTo>
                    <a:cubicBezTo>
                      <a:pt x="801" y="49"/>
                      <a:pt x="814" y="51"/>
                      <a:pt x="826" y="50"/>
                    </a:cubicBezTo>
                    <a:cubicBezTo>
                      <a:pt x="825" y="57"/>
                      <a:pt x="836" y="52"/>
                      <a:pt x="835" y="59"/>
                    </a:cubicBezTo>
                    <a:cubicBezTo>
                      <a:pt x="836" y="57"/>
                      <a:pt x="838" y="59"/>
                      <a:pt x="841" y="59"/>
                    </a:cubicBezTo>
                    <a:cubicBezTo>
                      <a:pt x="845" y="59"/>
                      <a:pt x="851" y="58"/>
                      <a:pt x="852" y="59"/>
                    </a:cubicBezTo>
                    <a:cubicBezTo>
                      <a:pt x="855" y="59"/>
                      <a:pt x="853" y="53"/>
                      <a:pt x="855" y="52"/>
                    </a:cubicBezTo>
                    <a:cubicBezTo>
                      <a:pt x="860" y="53"/>
                      <a:pt x="865" y="52"/>
                      <a:pt x="870" y="53"/>
                    </a:cubicBezTo>
                    <a:cubicBezTo>
                      <a:pt x="870" y="53"/>
                      <a:pt x="870" y="55"/>
                      <a:pt x="870" y="55"/>
                    </a:cubicBezTo>
                    <a:cubicBezTo>
                      <a:pt x="873" y="55"/>
                      <a:pt x="875" y="54"/>
                      <a:pt x="878" y="55"/>
                    </a:cubicBezTo>
                    <a:cubicBezTo>
                      <a:pt x="878" y="55"/>
                      <a:pt x="879" y="57"/>
                      <a:pt x="879" y="58"/>
                    </a:cubicBezTo>
                    <a:cubicBezTo>
                      <a:pt x="881" y="59"/>
                      <a:pt x="885" y="57"/>
                      <a:pt x="887" y="59"/>
                    </a:cubicBezTo>
                    <a:cubicBezTo>
                      <a:pt x="886" y="62"/>
                      <a:pt x="886" y="66"/>
                      <a:pt x="882" y="65"/>
                    </a:cubicBezTo>
                    <a:cubicBezTo>
                      <a:pt x="882" y="68"/>
                      <a:pt x="885" y="69"/>
                      <a:pt x="888" y="68"/>
                    </a:cubicBezTo>
                    <a:cubicBezTo>
                      <a:pt x="887" y="77"/>
                      <a:pt x="894" y="77"/>
                      <a:pt x="897" y="81"/>
                    </a:cubicBezTo>
                    <a:cubicBezTo>
                      <a:pt x="900" y="80"/>
                      <a:pt x="902" y="79"/>
                      <a:pt x="904" y="77"/>
                    </a:cubicBezTo>
                    <a:cubicBezTo>
                      <a:pt x="905" y="76"/>
                      <a:pt x="905" y="73"/>
                      <a:pt x="906" y="73"/>
                    </a:cubicBezTo>
                    <a:cubicBezTo>
                      <a:pt x="907" y="72"/>
                      <a:pt x="909" y="73"/>
                      <a:pt x="909" y="71"/>
                    </a:cubicBezTo>
                    <a:cubicBezTo>
                      <a:pt x="913" y="70"/>
                      <a:pt x="912" y="74"/>
                      <a:pt x="913" y="76"/>
                    </a:cubicBezTo>
                    <a:cubicBezTo>
                      <a:pt x="917" y="76"/>
                      <a:pt x="920" y="76"/>
                      <a:pt x="924" y="76"/>
                    </a:cubicBezTo>
                    <a:cubicBezTo>
                      <a:pt x="925" y="74"/>
                      <a:pt x="929" y="75"/>
                      <a:pt x="928" y="71"/>
                    </a:cubicBezTo>
                    <a:cubicBezTo>
                      <a:pt x="933" y="73"/>
                      <a:pt x="944" y="68"/>
                      <a:pt x="944" y="74"/>
                    </a:cubicBezTo>
                    <a:cubicBezTo>
                      <a:pt x="949" y="74"/>
                      <a:pt x="947" y="69"/>
                      <a:pt x="953" y="71"/>
                    </a:cubicBezTo>
                    <a:cubicBezTo>
                      <a:pt x="953" y="70"/>
                      <a:pt x="951" y="70"/>
                      <a:pt x="950" y="70"/>
                    </a:cubicBezTo>
                    <a:cubicBezTo>
                      <a:pt x="952" y="68"/>
                      <a:pt x="951" y="66"/>
                      <a:pt x="953" y="65"/>
                    </a:cubicBezTo>
                    <a:cubicBezTo>
                      <a:pt x="957" y="65"/>
                      <a:pt x="956" y="60"/>
                      <a:pt x="962" y="62"/>
                    </a:cubicBezTo>
                    <a:cubicBezTo>
                      <a:pt x="964" y="62"/>
                      <a:pt x="962" y="60"/>
                      <a:pt x="962" y="61"/>
                    </a:cubicBezTo>
                    <a:cubicBezTo>
                      <a:pt x="965" y="57"/>
                      <a:pt x="969" y="60"/>
                      <a:pt x="974" y="59"/>
                    </a:cubicBezTo>
                    <a:cubicBezTo>
                      <a:pt x="973" y="67"/>
                      <a:pt x="982" y="57"/>
                      <a:pt x="980" y="64"/>
                    </a:cubicBezTo>
                    <a:cubicBezTo>
                      <a:pt x="987" y="64"/>
                      <a:pt x="991" y="63"/>
                      <a:pt x="996" y="62"/>
                    </a:cubicBezTo>
                    <a:cubicBezTo>
                      <a:pt x="997" y="66"/>
                      <a:pt x="990" y="63"/>
                      <a:pt x="992" y="68"/>
                    </a:cubicBezTo>
                    <a:cubicBezTo>
                      <a:pt x="993" y="71"/>
                      <a:pt x="998" y="70"/>
                      <a:pt x="1001" y="70"/>
                    </a:cubicBezTo>
                    <a:cubicBezTo>
                      <a:pt x="1006" y="70"/>
                      <a:pt x="1011" y="70"/>
                      <a:pt x="1015" y="68"/>
                    </a:cubicBezTo>
                    <a:cubicBezTo>
                      <a:pt x="1017" y="74"/>
                      <a:pt x="1024" y="74"/>
                      <a:pt x="1026" y="79"/>
                    </a:cubicBezTo>
                    <a:cubicBezTo>
                      <a:pt x="1029" y="77"/>
                      <a:pt x="1030" y="80"/>
                      <a:pt x="1033" y="80"/>
                    </a:cubicBezTo>
                    <a:cubicBezTo>
                      <a:pt x="1042" y="81"/>
                      <a:pt x="1053" y="79"/>
                      <a:pt x="1061" y="80"/>
                    </a:cubicBezTo>
                    <a:cubicBezTo>
                      <a:pt x="1065" y="81"/>
                      <a:pt x="1068" y="85"/>
                      <a:pt x="1072" y="83"/>
                    </a:cubicBezTo>
                    <a:cubicBezTo>
                      <a:pt x="1071" y="86"/>
                      <a:pt x="1073" y="86"/>
                      <a:pt x="1075" y="86"/>
                    </a:cubicBezTo>
                    <a:cubicBezTo>
                      <a:pt x="1075" y="88"/>
                      <a:pt x="1075" y="90"/>
                      <a:pt x="1075" y="92"/>
                    </a:cubicBezTo>
                    <a:cubicBezTo>
                      <a:pt x="1074" y="95"/>
                      <a:pt x="1080" y="92"/>
                      <a:pt x="1081" y="93"/>
                    </a:cubicBezTo>
                    <a:cubicBezTo>
                      <a:pt x="1082" y="95"/>
                      <a:pt x="1081" y="93"/>
                      <a:pt x="1084" y="93"/>
                    </a:cubicBezTo>
                    <a:cubicBezTo>
                      <a:pt x="1084" y="93"/>
                      <a:pt x="1084" y="95"/>
                      <a:pt x="1085" y="95"/>
                    </a:cubicBezTo>
                    <a:cubicBezTo>
                      <a:pt x="1087" y="95"/>
                      <a:pt x="1103" y="97"/>
                      <a:pt x="1104" y="95"/>
                    </a:cubicBezTo>
                    <a:cubicBezTo>
                      <a:pt x="1104" y="95"/>
                      <a:pt x="1104" y="93"/>
                      <a:pt x="1104" y="93"/>
                    </a:cubicBezTo>
                    <a:cubicBezTo>
                      <a:pt x="1106" y="93"/>
                      <a:pt x="1108" y="95"/>
                      <a:pt x="1109" y="95"/>
                    </a:cubicBezTo>
                    <a:cubicBezTo>
                      <a:pt x="1110" y="94"/>
                      <a:pt x="1113" y="92"/>
                      <a:pt x="1113" y="95"/>
                    </a:cubicBezTo>
                    <a:cubicBezTo>
                      <a:pt x="1116" y="92"/>
                      <a:pt x="1121" y="91"/>
                      <a:pt x="1125" y="90"/>
                    </a:cubicBezTo>
                    <a:cubicBezTo>
                      <a:pt x="1124" y="95"/>
                      <a:pt x="1126" y="97"/>
                      <a:pt x="1127" y="101"/>
                    </a:cubicBezTo>
                    <a:cubicBezTo>
                      <a:pt x="1133" y="101"/>
                      <a:pt x="1135" y="103"/>
                      <a:pt x="1140" y="101"/>
                    </a:cubicBezTo>
                    <a:cubicBezTo>
                      <a:pt x="1140" y="98"/>
                      <a:pt x="1139" y="98"/>
                      <a:pt x="1137" y="98"/>
                    </a:cubicBezTo>
                    <a:cubicBezTo>
                      <a:pt x="1138" y="96"/>
                      <a:pt x="1139" y="94"/>
                      <a:pt x="1138" y="92"/>
                    </a:cubicBezTo>
                    <a:cubicBezTo>
                      <a:pt x="1142" y="89"/>
                      <a:pt x="1151" y="90"/>
                      <a:pt x="1153" y="93"/>
                    </a:cubicBezTo>
                    <a:cubicBezTo>
                      <a:pt x="1160" y="94"/>
                      <a:pt x="1166" y="93"/>
                      <a:pt x="1173" y="93"/>
                    </a:cubicBezTo>
                    <a:cubicBezTo>
                      <a:pt x="1175" y="94"/>
                      <a:pt x="1179" y="97"/>
                      <a:pt x="1180" y="93"/>
                    </a:cubicBezTo>
                    <a:cubicBezTo>
                      <a:pt x="1183" y="95"/>
                      <a:pt x="1183" y="97"/>
                      <a:pt x="1187" y="98"/>
                    </a:cubicBezTo>
                    <a:cubicBezTo>
                      <a:pt x="1189" y="98"/>
                      <a:pt x="1190" y="101"/>
                      <a:pt x="1190" y="101"/>
                    </a:cubicBezTo>
                    <a:cubicBezTo>
                      <a:pt x="1191" y="101"/>
                      <a:pt x="1192" y="100"/>
                      <a:pt x="1192" y="99"/>
                    </a:cubicBezTo>
                    <a:cubicBezTo>
                      <a:pt x="1194" y="100"/>
                      <a:pt x="1192" y="101"/>
                      <a:pt x="1193" y="102"/>
                    </a:cubicBezTo>
                    <a:cubicBezTo>
                      <a:pt x="1194" y="103"/>
                      <a:pt x="1196" y="102"/>
                      <a:pt x="1196" y="102"/>
                    </a:cubicBezTo>
                    <a:cubicBezTo>
                      <a:pt x="1197" y="103"/>
                      <a:pt x="1200" y="104"/>
                      <a:pt x="1204" y="105"/>
                    </a:cubicBezTo>
                    <a:cubicBezTo>
                      <a:pt x="1206" y="106"/>
                      <a:pt x="1210" y="107"/>
                      <a:pt x="1213" y="108"/>
                    </a:cubicBezTo>
                    <a:cubicBezTo>
                      <a:pt x="1213" y="108"/>
                      <a:pt x="1214" y="111"/>
                      <a:pt x="1214" y="111"/>
                    </a:cubicBezTo>
                    <a:cubicBezTo>
                      <a:pt x="1215" y="111"/>
                      <a:pt x="1216" y="111"/>
                      <a:pt x="1217" y="111"/>
                    </a:cubicBezTo>
                    <a:cubicBezTo>
                      <a:pt x="1218" y="112"/>
                      <a:pt x="1217" y="114"/>
                      <a:pt x="1217" y="114"/>
                    </a:cubicBezTo>
                    <a:cubicBezTo>
                      <a:pt x="1217" y="115"/>
                      <a:pt x="1220" y="114"/>
                      <a:pt x="1220" y="114"/>
                    </a:cubicBezTo>
                    <a:cubicBezTo>
                      <a:pt x="1221" y="116"/>
                      <a:pt x="1218" y="121"/>
                      <a:pt x="1224" y="119"/>
                    </a:cubicBezTo>
                    <a:cubicBezTo>
                      <a:pt x="1224" y="122"/>
                      <a:pt x="1224" y="125"/>
                      <a:pt x="1224" y="129"/>
                    </a:cubicBezTo>
                    <a:cubicBezTo>
                      <a:pt x="1230" y="129"/>
                      <a:pt x="1234" y="127"/>
                      <a:pt x="1235" y="123"/>
                    </a:cubicBezTo>
                    <a:cubicBezTo>
                      <a:pt x="1239" y="125"/>
                      <a:pt x="1244" y="124"/>
                      <a:pt x="1248" y="126"/>
                    </a:cubicBezTo>
                    <a:cubicBezTo>
                      <a:pt x="1249" y="126"/>
                      <a:pt x="1248" y="129"/>
                      <a:pt x="1248" y="129"/>
                    </a:cubicBezTo>
                    <a:cubicBezTo>
                      <a:pt x="1249" y="130"/>
                      <a:pt x="1252" y="128"/>
                      <a:pt x="1253" y="129"/>
                    </a:cubicBezTo>
                    <a:cubicBezTo>
                      <a:pt x="1252" y="130"/>
                      <a:pt x="1249" y="130"/>
                      <a:pt x="1250" y="133"/>
                    </a:cubicBezTo>
                    <a:cubicBezTo>
                      <a:pt x="1247" y="134"/>
                      <a:pt x="1247" y="132"/>
                      <a:pt x="1245" y="132"/>
                    </a:cubicBezTo>
                    <a:cubicBezTo>
                      <a:pt x="1244" y="133"/>
                      <a:pt x="1244" y="135"/>
                      <a:pt x="1241" y="135"/>
                    </a:cubicBezTo>
                    <a:cubicBezTo>
                      <a:pt x="1241" y="137"/>
                      <a:pt x="1245" y="136"/>
                      <a:pt x="1244" y="141"/>
                    </a:cubicBezTo>
                    <a:cubicBezTo>
                      <a:pt x="1238" y="136"/>
                      <a:pt x="1243" y="143"/>
                      <a:pt x="1239" y="144"/>
                    </a:cubicBezTo>
                    <a:cubicBezTo>
                      <a:pt x="1238" y="144"/>
                      <a:pt x="1237" y="145"/>
                      <a:pt x="1236" y="147"/>
                    </a:cubicBezTo>
                    <a:cubicBezTo>
                      <a:pt x="1234" y="146"/>
                      <a:pt x="1233" y="146"/>
                      <a:pt x="1232" y="145"/>
                    </a:cubicBezTo>
                    <a:cubicBezTo>
                      <a:pt x="1231" y="145"/>
                      <a:pt x="1230" y="143"/>
                      <a:pt x="1229" y="142"/>
                    </a:cubicBezTo>
                    <a:cubicBezTo>
                      <a:pt x="1227" y="141"/>
                      <a:pt x="1225" y="142"/>
                      <a:pt x="1223" y="141"/>
                    </a:cubicBezTo>
                    <a:cubicBezTo>
                      <a:pt x="1222" y="140"/>
                      <a:pt x="1221" y="138"/>
                      <a:pt x="1220" y="138"/>
                    </a:cubicBezTo>
                    <a:cubicBezTo>
                      <a:pt x="1218" y="137"/>
                      <a:pt x="1216" y="138"/>
                      <a:pt x="1214" y="138"/>
                    </a:cubicBezTo>
                    <a:cubicBezTo>
                      <a:pt x="1214" y="138"/>
                      <a:pt x="1214" y="136"/>
                      <a:pt x="1213" y="136"/>
                    </a:cubicBezTo>
                    <a:cubicBezTo>
                      <a:pt x="1211" y="136"/>
                      <a:pt x="1209" y="131"/>
                      <a:pt x="1207" y="135"/>
                    </a:cubicBezTo>
                    <a:cubicBezTo>
                      <a:pt x="1205" y="135"/>
                      <a:pt x="1205" y="132"/>
                      <a:pt x="1205" y="130"/>
                    </a:cubicBezTo>
                    <a:cubicBezTo>
                      <a:pt x="1202" y="130"/>
                      <a:pt x="1199" y="130"/>
                      <a:pt x="1196" y="130"/>
                    </a:cubicBezTo>
                    <a:cubicBezTo>
                      <a:pt x="1193" y="131"/>
                      <a:pt x="1196" y="134"/>
                      <a:pt x="1196" y="133"/>
                    </a:cubicBezTo>
                    <a:cubicBezTo>
                      <a:pt x="1196" y="135"/>
                      <a:pt x="1193" y="136"/>
                      <a:pt x="1193" y="139"/>
                    </a:cubicBezTo>
                    <a:cubicBezTo>
                      <a:pt x="1187" y="139"/>
                      <a:pt x="1186" y="144"/>
                      <a:pt x="1178" y="142"/>
                    </a:cubicBezTo>
                    <a:cubicBezTo>
                      <a:pt x="1177" y="143"/>
                      <a:pt x="1177" y="146"/>
                      <a:pt x="1174" y="145"/>
                    </a:cubicBezTo>
                    <a:cubicBezTo>
                      <a:pt x="1175" y="147"/>
                      <a:pt x="1178" y="146"/>
                      <a:pt x="1180" y="147"/>
                    </a:cubicBezTo>
                    <a:cubicBezTo>
                      <a:pt x="1182" y="147"/>
                      <a:pt x="1182" y="149"/>
                      <a:pt x="1184" y="150"/>
                    </a:cubicBezTo>
                    <a:cubicBezTo>
                      <a:pt x="1183" y="154"/>
                      <a:pt x="1183" y="153"/>
                      <a:pt x="1186" y="156"/>
                    </a:cubicBezTo>
                    <a:cubicBezTo>
                      <a:pt x="1187" y="159"/>
                      <a:pt x="1191" y="159"/>
                      <a:pt x="1193" y="162"/>
                    </a:cubicBezTo>
                    <a:cubicBezTo>
                      <a:pt x="1193" y="162"/>
                      <a:pt x="1189" y="166"/>
                      <a:pt x="1189" y="166"/>
                    </a:cubicBezTo>
                    <a:cubicBezTo>
                      <a:pt x="1185" y="167"/>
                      <a:pt x="1185" y="163"/>
                      <a:pt x="1183" y="163"/>
                    </a:cubicBezTo>
                    <a:cubicBezTo>
                      <a:pt x="1183" y="163"/>
                      <a:pt x="1185" y="166"/>
                      <a:pt x="1183" y="166"/>
                    </a:cubicBezTo>
                    <a:cubicBezTo>
                      <a:pt x="1179" y="166"/>
                      <a:pt x="1171" y="166"/>
                      <a:pt x="1167" y="167"/>
                    </a:cubicBezTo>
                    <a:cubicBezTo>
                      <a:pt x="1164" y="168"/>
                      <a:pt x="1159" y="170"/>
                      <a:pt x="1159" y="173"/>
                    </a:cubicBezTo>
                    <a:cubicBezTo>
                      <a:pt x="1153" y="172"/>
                      <a:pt x="1152" y="177"/>
                      <a:pt x="1147" y="178"/>
                    </a:cubicBezTo>
                    <a:cubicBezTo>
                      <a:pt x="1146" y="179"/>
                      <a:pt x="1146" y="180"/>
                      <a:pt x="1144" y="181"/>
                    </a:cubicBezTo>
                    <a:cubicBezTo>
                      <a:pt x="1143" y="182"/>
                      <a:pt x="1141" y="184"/>
                      <a:pt x="1140" y="184"/>
                    </a:cubicBezTo>
                    <a:cubicBezTo>
                      <a:pt x="1139" y="184"/>
                      <a:pt x="1137" y="185"/>
                      <a:pt x="1137" y="187"/>
                    </a:cubicBezTo>
                    <a:cubicBezTo>
                      <a:pt x="1132" y="186"/>
                      <a:pt x="1124" y="189"/>
                      <a:pt x="1122" y="185"/>
                    </a:cubicBezTo>
                    <a:cubicBezTo>
                      <a:pt x="1121" y="187"/>
                      <a:pt x="1117" y="186"/>
                      <a:pt x="1118" y="190"/>
                    </a:cubicBezTo>
                    <a:cubicBezTo>
                      <a:pt x="1109" y="190"/>
                      <a:pt x="1108" y="190"/>
                      <a:pt x="1100" y="190"/>
                    </a:cubicBezTo>
                    <a:cubicBezTo>
                      <a:pt x="1099" y="190"/>
                      <a:pt x="1098" y="191"/>
                      <a:pt x="1097" y="191"/>
                    </a:cubicBezTo>
                    <a:cubicBezTo>
                      <a:pt x="1096" y="192"/>
                      <a:pt x="1093" y="193"/>
                      <a:pt x="1093" y="196"/>
                    </a:cubicBezTo>
                    <a:cubicBezTo>
                      <a:pt x="1092" y="200"/>
                      <a:pt x="1086" y="198"/>
                      <a:pt x="1087" y="205"/>
                    </a:cubicBezTo>
                    <a:cubicBezTo>
                      <a:pt x="1086" y="209"/>
                      <a:pt x="1090" y="209"/>
                      <a:pt x="1093" y="210"/>
                    </a:cubicBezTo>
                    <a:cubicBezTo>
                      <a:pt x="1092" y="214"/>
                      <a:pt x="1091" y="218"/>
                      <a:pt x="1087" y="218"/>
                    </a:cubicBezTo>
                    <a:cubicBezTo>
                      <a:pt x="1087" y="221"/>
                      <a:pt x="1086" y="222"/>
                      <a:pt x="1084" y="222"/>
                    </a:cubicBezTo>
                    <a:cubicBezTo>
                      <a:pt x="1084" y="224"/>
                      <a:pt x="1084" y="226"/>
                      <a:pt x="1084" y="228"/>
                    </a:cubicBezTo>
                    <a:cubicBezTo>
                      <a:pt x="1084" y="231"/>
                      <a:pt x="1086" y="227"/>
                      <a:pt x="1087" y="230"/>
                    </a:cubicBezTo>
                    <a:cubicBezTo>
                      <a:pt x="1088" y="233"/>
                      <a:pt x="1084" y="232"/>
                      <a:pt x="1084" y="233"/>
                    </a:cubicBezTo>
                    <a:cubicBezTo>
                      <a:pt x="1083" y="233"/>
                      <a:pt x="1083" y="237"/>
                      <a:pt x="1082" y="237"/>
                    </a:cubicBezTo>
                    <a:cubicBezTo>
                      <a:pt x="1081" y="238"/>
                      <a:pt x="1076" y="237"/>
                      <a:pt x="1075" y="239"/>
                    </a:cubicBezTo>
                    <a:cubicBezTo>
                      <a:pt x="1074" y="240"/>
                      <a:pt x="1076" y="244"/>
                      <a:pt x="1075" y="245"/>
                    </a:cubicBezTo>
                    <a:cubicBezTo>
                      <a:pt x="1073" y="245"/>
                      <a:pt x="1074" y="242"/>
                      <a:pt x="1073" y="242"/>
                    </a:cubicBezTo>
                    <a:cubicBezTo>
                      <a:pt x="1072" y="241"/>
                      <a:pt x="1069" y="243"/>
                      <a:pt x="1072" y="249"/>
                    </a:cubicBezTo>
                    <a:cubicBezTo>
                      <a:pt x="1069" y="248"/>
                      <a:pt x="1070" y="251"/>
                      <a:pt x="1069" y="252"/>
                    </a:cubicBezTo>
                    <a:cubicBezTo>
                      <a:pt x="1068" y="252"/>
                      <a:pt x="1066" y="251"/>
                      <a:pt x="1066" y="252"/>
                    </a:cubicBezTo>
                    <a:cubicBezTo>
                      <a:pt x="1065" y="253"/>
                      <a:pt x="1066" y="256"/>
                      <a:pt x="1063" y="255"/>
                    </a:cubicBezTo>
                    <a:cubicBezTo>
                      <a:pt x="1063" y="258"/>
                      <a:pt x="1061" y="258"/>
                      <a:pt x="1061" y="261"/>
                    </a:cubicBezTo>
                    <a:cubicBezTo>
                      <a:pt x="1059" y="261"/>
                      <a:pt x="1056" y="260"/>
                      <a:pt x="1055" y="262"/>
                    </a:cubicBezTo>
                    <a:cubicBezTo>
                      <a:pt x="1053" y="262"/>
                      <a:pt x="1056" y="260"/>
                      <a:pt x="1055" y="258"/>
                    </a:cubicBezTo>
                    <a:cubicBezTo>
                      <a:pt x="1056" y="258"/>
                      <a:pt x="1054" y="257"/>
                      <a:pt x="1054" y="256"/>
                    </a:cubicBezTo>
                    <a:cubicBezTo>
                      <a:pt x="1054" y="255"/>
                      <a:pt x="1054" y="254"/>
                      <a:pt x="1054" y="253"/>
                    </a:cubicBezTo>
                    <a:cubicBezTo>
                      <a:pt x="1053" y="253"/>
                      <a:pt x="1052" y="251"/>
                      <a:pt x="1051" y="250"/>
                    </a:cubicBezTo>
                    <a:cubicBezTo>
                      <a:pt x="1050" y="250"/>
                      <a:pt x="1050" y="249"/>
                      <a:pt x="1048" y="249"/>
                    </a:cubicBezTo>
                    <a:cubicBezTo>
                      <a:pt x="1050" y="247"/>
                      <a:pt x="1050" y="243"/>
                      <a:pt x="1050" y="240"/>
                    </a:cubicBezTo>
                    <a:cubicBezTo>
                      <a:pt x="1049" y="238"/>
                      <a:pt x="1048" y="238"/>
                      <a:pt x="1048" y="236"/>
                    </a:cubicBezTo>
                    <a:cubicBezTo>
                      <a:pt x="1047" y="230"/>
                      <a:pt x="1049" y="224"/>
                      <a:pt x="1048" y="219"/>
                    </a:cubicBezTo>
                    <a:cubicBezTo>
                      <a:pt x="1053" y="224"/>
                      <a:pt x="1049" y="217"/>
                      <a:pt x="1051" y="213"/>
                    </a:cubicBezTo>
                    <a:cubicBezTo>
                      <a:pt x="1051" y="213"/>
                      <a:pt x="1053" y="218"/>
                      <a:pt x="1054" y="215"/>
                    </a:cubicBezTo>
                    <a:cubicBezTo>
                      <a:pt x="1054" y="214"/>
                      <a:pt x="1054" y="213"/>
                      <a:pt x="1054" y="212"/>
                    </a:cubicBezTo>
                    <a:cubicBezTo>
                      <a:pt x="1055" y="210"/>
                      <a:pt x="1061" y="206"/>
                      <a:pt x="1063" y="205"/>
                    </a:cubicBezTo>
                    <a:cubicBezTo>
                      <a:pt x="1063" y="204"/>
                      <a:pt x="1065" y="204"/>
                      <a:pt x="1064" y="203"/>
                    </a:cubicBezTo>
                    <a:cubicBezTo>
                      <a:pt x="1062" y="201"/>
                      <a:pt x="1065" y="202"/>
                      <a:pt x="1067" y="202"/>
                    </a:cubicBezTo>
                    <a:cubicBezTo>
                      <a:pt x="1070" y="200"/>
                      <a:pt x="1071" y="198"/>
                      <a:pt x="1070" y="194"/>
                    </a:cubicBezTo>
                    <a:cubicBezTo>
                      <a:pt x="1071" y="194"/>
                      <a:pt x="1076" y="192"/>
                      <a:pt x="1075" y="191"/>
                    </a:cubicBezTo>
                    <a:cubicBezTo>
                      <a:pt x="1075" y="191"/>
                      <a:pt x="1073" y="191"/>
                      <a:pt x="1073" y="191"/>
                    </a:cubicBezTo>
                    <a:cubicBezTo>
                      <a:pt x="1073" y="191"/>
                      <a:pt x="1075" y="188"/>
                      <a:pt x="1075" y="188"/>
                    </a:cubicBezTo>
                    <a:cubicBezTo>
                      <a:pt x="1076" y="188"/>
                      <a:pt x="1078" y="192"/>
                      <a:pt x="1078" y="185"/>
                    </a:cubicBezTo>
                    <a:cubicBezTo>
                      <a:pt x="1080" y="185"/>
                      <a:pt x="1083" y="185"/>
                      <a:pt x="1085" y="184"/>
                    </a:cubicBezTo>
                    <a:cubicBezTo>
                      <a:pt x="1086" y="183"/>
                      <a:pt x="1086" y="181"/>
                      <a:pt x="1087" y="181"/>
                    </a:cubicBezTo>
                    <a:cubicBezTo>
                      <a:pt x="1087" y="180"/>
                      <a:pt x="1089" y="181"/>
                      <a:pt x="1090" y="181"/>
                    </a:cubicBezTo>
                    <a:cubicBezTo>
                      <a:pt x="1090" y="180"/>
                      <a:pt x="1092" y="179"/>
                      <a:pt x="1093" y="178"/>
                    </a:cubicBezTo>
                    <a:cubicBezTo>
                      <a:pt x="1093" y="177"/>
                      <a:pt x="1094" y="178"/>
                      <a:pt x="1094" y="176"/>
                    </a:cubicBezTo>
                    <a:cubicBezTo>
                      <a:pt x="1094" y="175"/>
                      <a:pt x="1096" y="170"/>
                      <a:pt x="1098" y="173"/>
                    </a:cubicBezTo>
                    <a:cubicBezTo>
                      <a:pt x="1098" y="171"/>
                      <a:pt x="1098" y="168"/>
                      <a:pt x="1098" y="166"/>
                    </a:cubicBezTo>
                    <a:cubicBezTo>
                      <a:pt x="1095" y="165"/>
                      <a:pt x="1093" y="166"/>
                      <a:pt x="1091" y="167"/>
                    </a:cubicBezTo>
                    <a:cubicBezTo>
                      <a:pt x="1090" y="169"/>
                      <a:pt x="1089" y="169"/>
                      <a:pt x="1088" y="170"/>
                    </a:cubicBezTo>
                    <a:cubicBezTo>
                      <a:pt x="1087" y="171"/>
                      <a:pt x="1087" y="170"/>
                      <a:pt x="1087" y="172"/>
                    </a:cubicBezTo>
                    <a:cubicBezTo>
                      <a:pt x="1086" y="175"/>
                      <a:pt x="1081" y="174"/>
                      <a:pt x="1081" y="178"/>
                    </a:cubicBezTo>
                    <a:cubicBezTo>
                      <a:pt x="1078" y="177"/>
                      <a:pt x="1076" y="178"/>
                      <a:pt x="1076" y="181"/>
                    </a:cubicBezTo>
                    <a:cubicBezTo>
                      <a:pt x="1074" y="181"/>
                      <a:pt x="1075" y="178"/>
                      <a:pt x="1075" y="178"/>
                    </a:cubicBezTo>
                    <a:cubicBezTo>
                      <a:pt x="1074" y="178"/>
                      <a:pt x="1072" y="178"/>
                      <a:pt x="1072" y="178"/>
                    </a:cubicBezTo>
                    <a:cubicBezTo>
                      <a:pt x="1071" y="177"/>
                      <a:pt x="1072" y="175"/>
                      <a:pt x="1072" y="173"/>
                    </a:cubicBezTo>
                    <a:cubicBezTo>
                      <a:pt x="1066" y="174"/>
                      <a:pt x="1061" y="172"/>
                      <a:pt x="1057" y="173"/>
                    </a:cubicBezTo>
                    <a:cubicBezTo>
                      <a:pt x="1055" y="174"/>
                      <a:pt x="1057" y="176"/>
                      <a:pt x="1055" y="176"/>
                    </a:cubicBezTo>
                    <a:cubicBezTo>
                      <a:pt x="1053" y="178"/>
                      <a:pt x="1051" y="177"/>
                      <a:pt x="1050" y="178"/>
                    </a:cubicBezTo>
                    <a:cubicBezTo>
                      <a:pt x="1047" y="179"/>
                      <a:pt x="1047" y="180"/>
                      <a:pt x="1045" y="182"/>
                    </a:cubicBezTo>
                    <a:cubicBezTo>
                      <a:pt x="1044" y="184"/>
                      <a:pt x="1043" y="185"/>
                      <a:pt x="1041" y="185"/>
                    </a:cubicBezTo>
                    <a:cubicBezTo>
                      <a:pt x="1039" y="189"/>
                      <a:pt x="1043" y="189"/>
                      <a:pt x="1042" y="193"/>
                    </a:cubicBezTo>
                    <a:cubicBezTo>
                      <a:pt x="1040" y="193"/>
                      <a:pt x="1039" y="195"/>
                      <a:pt x="1039" y="197"/>
                    </a:cubicBezTo>
                    <a:cubicBezTo>
                      <a:pt x="1033" y="196"/>
                      <a:pt x="1032" y="199"/>
                      <a:pt x="1026" y="199"/>
                    </a:cubicBezTo>
                    <a:cubicBezTo>
                      <a:pt x="1024" y="197"/>
                      <a:pt x="1025" y="196"/>
                      <a:pt x="1026" y="194"/>
                    </a:cubicBezTo>
                    <a:cubicBezTo>
                      <a:pt x="1023" y="195"/>
                      <a:pt x="1023" y="193"/>
                      <a:pt x="1023" y="191"/>
                    </a:cubicBezTo>
                    <a:cubicBezTo>
                      <a:pt x="1021" y="191"/>
                      <a:pt x="1017" y="192"/>
                      <a:pt x="1017" y="190"/>
                    </a:cubicBezTo>
                    <a:cubicBezTo>
                      <a:pt x="1010" y="194"/>
                      <a:pt x="1001" y="196"/>
                      <a:pt x="992" y="197"/>
                    </a:cubicBezTo>
                    <a:cubicBezTo>
                      <a:pt x="991" y="195"/>
                      <a:pt x="987" y="196"/>
                      <a:pt x="989" y="191"/>
                    </a:cubicBezTo>
                    <a:cubicBezTo>
                      <a:pt x="987" y="191"/>
                      <a:pt x="985" y="191"/>
                      <a:pt x="983" y="191"/>
                    </a:cubicBezTo>
                    <a:cubicBezTo>
                      <a:pt x="977" y="193"/>
                      <a:pt x="972" y="194"/>
                      <a:pt x="967" y="197"/>
                    </a:cubicBezTo>
                    <a:cubicBezTo>
                      <a:pt x="963" y="199"/>
                      <a:pt x="959" y="203"/>
                      <a:pt x="955" y="205"/>
                    </a:cubicBezTo>
                    <a:cubicBezTo>
                      <a:pt x="955" y="207"/>
                      <a:pt x="954" y="209"/>
                      <a:pt x="952" y="209"/>
                    </a:cubicBezTo>
                    <a:cubicBezTo>
                      <a:pt x="953" y="213"/>
                      <a:pt x="950" y="213"/>
                      <a:pt x="950" y="216"/>
                    </a:cubicBezTo>
                    <a:cubicBezTo>
                      <a:pt x="947" y="214"/>
                      <a:pt x="944" y="222"/>
                      <a:pt x="943" y="221"/>
                    </a:cubicBezTo>
                    <a:cubicBezTo>
                      <a:pt x="940" y="218"/>
                      <a:pt x="942" y="222"/>
                      <a:pt x="938" y="222"/>
                    </a:cubicBezTo>
                    <a:cubicBezTo>
                      <a:pt x="936" y="222"/>
                      <a:pt x="936" y="223"/>
                      <a:pt x="935" y="225"/>
                    </a:cubicBezTo>
                    <a:cubicBezTo>
                      <a:pt x="928" y="223"/>
                      <a:pt x="931" y="230"/>
                      <a:pt x="925" y="230"/>
                    </a:cubicBezTo>
                    <a:cubicBezTo>
                      <a:pt x="926" y="231"/>
                      <a:pt x="930" y="237"/>
                      <a:pt x="931" y="234"/>
                    </a:cubicBezTo>
                    <a:cubicBezTo>
                      <a:pt x="933" y="235"/>
                      <a:pt x="932" y="238"/>
                      <a:pt x="932" y="240"/>
                    </a:cubicBezTo>
                    <a:cubicBezTo>
                      <a:pt x="935" y="239"/>
                      <a:pt x="937" y="242"/>
                      <a:pt x="937" y="242"/>
                    </a:cubicBezTo>
                    <a:cubicBezTo>
                      <a:pt x="938" y="242"/>
                      <a:pt x="940" y="239"/>
                      <a:pt x="943" y="240"/>
                    </a:cubicBezTo>
                    <a:cubicBezTo>
                      <a:pt x="943" y="240"/>
                      <a:pt x="945" y="241"/>
                      <a:pt x="944" y="242"/>
                    </a:cubicBezTo>
                    <a:cubicBezTo>
                      <a:pt x="946" y="241"/>
                      <a:pt x="948" y="237"/>
                      <a:pt x="949" y="240"/>
                    </a:cubicBezTo>
                    <a:cubicBezTo>
                      <a:pt x="950" y="240"/>
                      <a:pt x="950" y="238"/>
                      <a:pt x="950" y="237"/>
                    </a:cubicBezTo>
                    <a:cubicBezTo>
                      <a:pt x="953" y="238"/>
                      <a:pt x="953" y="248"/>
                      <a:pt x="956" y="243"/>
                    </a:cubicBezTo>
                    <a:cubicBezTo>
                      <a:pt x="960" y="242"/>
                      <a:pt x="955" y="250"/>
                      <a:pt x="961" y="247"/>
                    </a:cubicBezTo>
                    <a:cubicBezTo>
                      <a:pt x="961" y="249"/>
                      <a:pt x="958" y="248"/>
                      <a:pt x="958" y="249"/>
                    </a:cubicBezTo>
                    <a:cubicBezTo>
                      <a:pt x="957" y="249"/>
                      <a:pt x="960" y="253"/>
                      <a:pt x="959" y="255"/>
                    </a:cubicBezTo>
                    <a:cubicBezTo>
                      <a:pt x="959" y="255"/>
                      <a:pt x="958" y="255"/>
                      <a:pt x="958" y="256"/>
                    </a:cubicBezTo>
                    <a:cubicBezTo>
                      <a:pt x="958" y="257"/>
                      <a:pt x="956" y="258"/>
                      <a:pt x="956" y="259"/>
                    </a:cubicBezTo>
                    <a:cubicBezTo>
                      <a:pt x="955" y="264"/>
                      <a:pt x="958" y="273"/>
                      <a:pt x="953" y="268"/>
                    </a:cubicBezTo>
                    <a:cubicBezTo>
                      <a:pt x="955" y="281"/>
                      <a:pt x="948" y="287"/>
                      <a:pt x="946" y="296"/>
                    </a:cubicBezTo>
                    <a:cubicBezTo>
                      <a:pt x="944" y="298"/>
                      <a:pt x="943" y="297"/>
                      <a:pt x="941" y="296"/>
                    </a:cubicBezTo>
                    <a:cubicBezTo>
                      <a:pt x="941" y="298"/>
                      <a:pt x="942" y="300"/>
                      <a:pt x="941" y="301"/>
                    </a:cubicBezTo>
                    <a:cubicBezTo>
                      <a:pt x="941" y="302"/>
                      <a:pt x="938" y="301"/>
                      <a:pt x="937" y="302"/>
                    </a:cubicBezTo>
                    <a:cubicBezTo>
                      <a:pt x="936" y="303"/>
                      <a:pt x="937" y="305"/>
                      <a:pt x="937" y="305"/>
                    </a:cubicBezTo>
                    <a:cubicBezTo>
                      <a:pt x="936" y="306"/>
                      <a:pt x="934" y="305"/>
                      <a:pt x="934" y="305"/>
                    </a:cubicBezTo>
                    <a:cubicBezTo>
                      <a:pt x="933" y="306"/>
                      <a:pt x="935" y="307"/>
                      <a:pt x="935" y="307"/>
                    </a:cubicBezTo>
                    <a:cubicBezTo>
                      <a:pt x="934" y="308"/>
                      <a:pt x="932" y="308"/>
                      <a:pt x="931" y="310"/>
                    </a:cubicBezTo>
                    <a:cubicBezTo>
                      <a:pt x="930" y="311"/>
                      <a:pt x="930" y="313"/>
                      <a:pt x="929" y="314"/>
                    </a:cubicBezTo>
                    <a:cubicBezTo>
                      <a:pt x="928" y="315"/>
                      <a:pt x="926" y="315"/>
                      <a:pt x="925" y="316"/>
                    </a:cubicBezTo>
                    <a:cubicBezTo>
                      <a:pt x="924" y="317"/>
                      <a:pt x="925" y="319"/>
                      <a:pt x="924" y="320"/>
                    </a:cubicBezTo>
                    <a:cubicBezTo>
                      <a:pt x="923" y="321"/>
                      <a:pt x="921" y="320"/>
                      <a:pt x="921" y="320"/>
                    </a:cubicBezTo>
                    <a:cubicBezTo>
                      <a:pt x="920" y="320"/>
                      <a:pt x="920" y="324"/>
                      <a:pt x="919" y="323"/>
                    </a:cubicBezTo>
                    <a:cubicBezTo>
                      <a:pt x="918" y="322"/>
                      <a:pt x="917" y="321"/>
                      <a:pt x="916" y="326"/>
                    </a:cubicBezTo>
                    <a:cubicBezTo>
                      <a:pt x="909" y="327"/>
                      <a:pt x="909" y="326"/>
                      <a:pt x="901" y="326"/>
                    </a:cubicBezTo>
                    <a:cubicBezTo>
                      <a:pt x="901" y="327"/>
                      <a:pt x="895" y="330"/>
                      <a:pt x="898" y="330"/>
                    </a:cubicBezTo>
                    <a:cubicBezTo>
                      <a:pt x="900" y="334"/>
                      <a:pt x="888" y="331"/>
                      <a:pt x="894" y="333"/>
                    </a:cubicBezTo>
                    <a:cubicBezTo>
                      <a:pt x="894" y="335"/>
                      <a:pt x="891" y="335"/>
                      <a:pt x="891" y="333"/>
                    </a:cubicBezTo>
                    <a:cubicBezTo>
                      <a:pt x="887" y="337"/>
                      <a:pt x="889" y="340"/>
                      <a:pt x="889" y="345"/>
                    </a:cubicBezTo>
                    <a:cubicBezTo>
                      <a:pt x="885" y="346"/>
                      <a:pt x="887" y="346"/>
                      <a:pt x="882" y="345"/>
                    </a:cubicBezTo>
                    <a:cubicBezTo>
                      <a:pt x="884" y="347"/>
                      <a:pt x="883" y="348"/>
                      <a:pt x="881" y="348"/>
                    </a:cubicBezTo>
                    <a:cubicBezTo>
                      <a:pt x="880" y="351"/>
                      <a:pt x="882" y="364"/>
                      <a:pt x="884" y="360"/>
                    </a:cubicBezTo>
                    <a:cubicBezTo>
                      <a:pt x="887" y="360"/>
                      <a:pt x="884" y="372"/>
                      <a:pt x="888" y="372"/>
                    </a:cubicBezTo>
                    <a:cubicBezTo>
                      <a:pt x="892" y="372"/>
                      <a:pt x="887" y="376"/>
                      <a:pt x="891" y="378"/>
                    </a:cubicBezTo>
                    <a:cubicBezTo>
                      <a:pt x="890" y="378"/>
                      <a:pt x="890" y="381"/>
                      <a:pt x="889" y="381"/>
                    </a:cubicBezTo>
                    <a:cubicBezTo>
                      <a:pt x="888" y="381"/>
                      <a:pt x="886" y="379"/>
                      <a:pt x="887" y="379"/>
                    </a:cubicBezTo>
                    <a:cubicBezTo>
                      <a:pt x="885" y="380"/>
                      <a:pt x="886" y="382"/>
                      <a:pt x="885" y="382"/>
                    </a:cubicBezTo>
                    <a:cubicBezTo>
                      <a:pt x="884" y="383"/>
                      <a:pt x="882" y="382"/>
                      <a:pt x="881" y="382"/>
                    </a:cubicBezTo>
                    <a:cubicBezTo>
                      <a:pt x="877" y="383"/>
                      <a:pt x="873" y="386"/>
                      <a:pt x="870" y="384"/>
                    </a:cubicBezTo>
                    <a:cubicBezTo>
                      <a:pt x="869" y="381"/>
                      <a:pt x="871" y="380"/>
                      <a:pt x="872" y="378"/>
                    </a:cubicBezTo>
                    <a:cubicBezTo>
                      <a:pt x="872" y="375"/>
                      <a:pt x="870" y="370"/>
                      <a:pt x="873" y="369"/>
                    </a:cubicBezTo>
                    <a:cubicBezTo>
                      <a:pt x="873" y="367"/>
                      <a:pt x="869" y="368"/>
                      <a:pt x="870" y="363"/>
                    </a:cubicBezTo>
                    <a:cubicBezTo>
                      <a:pt x="867" y="361"/>
                      <a:pt x="864" y="364"/>
                      <a:pt x="861" y="360"/>
                    </a:cubicBezTo>
                    <a:cubicBezTo>
                      <a:pt x="860" y="356"/>
                      <a:pt x="866" y="358"/>
                      <a:pt x="864" y="353"/>
                    </a:cubicBezTo>
                    <a:cubicBezTo>
                      <a:pt x="864" y="351"/>
                      <a:pt x="863" y="352"/>
                      <a:pt x="863" y="353"/>
                    </a:cubicBezTo>
                    <a:cubicBezTo>
                      <a:pt x="861" y="353"/>
                      <a:pt x="861" y="351"/>
                      <a:pt x="860" y="350"/>
                    </a:cubicBezTo>
                    <a:cubicBezTo>
                      <a:pt x="859" y="349"/>
                      <a:pt x="857" y="348"/>
                      <a:pt x="857" y="347"/>
                    </a:cubicBezTo>
                    <a:cubicBezTo>
                      <a:pt x="856" y="348"/>
                      <a:pt x="854" y="348"/>
                      <a:pt x="852" y="348"/>
                    </a:cubicBezTo>
                    <a:cubicBezTo>
                      <a:pt x="851" y="349"/>
                      <a:pt x="852" y="350"/>
                      <a:pt x="852" y="350"/>
                    </a:cubicBezTo>
                    <a:cubicBezTo>
                      <a:pt x="852" y="354"/>
                      <a:pt x="848" y="346"/>
                      <a:pt x="849" y="353"/>
                    </a:cubicBezTo>
                    <a:cubicBezTo>
                      <a:pt x="845" y="350"/>
                      <a:pt x="846" y="356"/>
                      <a:pt x="841" y="353"/>
                    </a:cubicBezTo>
                    <a:cubicBezTo>
                      <a:pt x="845" y="349"/>
                      <a:pt x="841" y="347"/>
                      <a:pt x="845" y="344"/>
                    </a:cubicBezTo>
                    <a:cubicBezTo>
                      <a:pt x="847" y="342"/>
                      <a:pt x="838" y="343"/>
                      <a:pt x="838" y="345"/>
                    </a:cubicBezTo>
                    <a:cubicBezTo>
                      <a:pt x="837" y="349"/>
                      <a:pt x="836" y="344"/>
                      <a:pt x="836" y="344"/>
                    </a:cubicBezTo>
                    <a:cubicBezTo>
                      <a:pt x="833" y="344"/>
                      <a:pt x="834" y="348"/>
                      <a:pt x="832" y="348"/>
                    </a:cubicBezTo>
                    <a:cubicBezTo>
                      <a:pt x="831" y="348"/>
                      <a:pt x="828" y="351"/>
                      <a:pt x="827" y="351"/>
                    </a:cubicBezTo>
                    <a:cubicBezTo>
                      <a:pt x="826" y="352"/>
                      <a:pt x="826" y="352"/>
                      <a:pt x="826" y="354"/>
                    </a:cubicBezTo>
                    <a:cubicBezTo>
                      <a:pt x="820" y="353"/>
                      <a:pt x="821" y="353"/>
                      <a:pt x="815" y="354"/>
                    </a:cubicBezTo>
                    <a:cubicBezTo>
                      <a:pt x="817" y="354"/>
                      <a:pt x="816" y="358"/>
                      <a:pt x="817" y="359"/>
                    </a:cubicBezTo>
                    <a:cubicBezTo>
                      <a:pt x="818" y="359"/>
                      <a:pt x="820" y="358"/>
                      <a:pt x="821" y="359"/>
                    </a:cubicBezTo>
                    <a:cubicBezTo>
                      <a:pt x="822" y="359"/>
                      <a:pt x="821" y="361"/>
                      <a:pt x="821" y="362"/>
                    </a:cubicBezTo>
                    <a:cubicBezTo>
                      <a:pt x="822" y="362"/>
                      <a:pt x="825" y="361"/>
                      <a:pt x="826" y="362"/>
                    </a:cubicBezTo>
                    <a:cubicBezTo>
                      <a:pt x="826" y="362"/>
                      <a:pt x="825" y="364"/>
                      <a:pt x="826" y="365"/>
                    </a:cubicBezTo>
                    <a:cubicBezTo>
                      <a:pt x="827" y="366"/>
                      <a:pt x="829" y="365"/>
                      <a:pt x="830" y="366"/>
                    </a:cubicBezTo>
                    <a:cubicBezTo>
                      <a:pt x="832" y="366"/>
                      <a:pt x="831" y="363"/>
                      <a:pt x="833" y="363"/>
                    </a:cubicBezTo>
                    <a:cubicBezTo>
                      <a:pt x="839" y="362"/>
                      <a:pt x="843" y="364"/>
                      <a:pt x="844" y="369"/>
                    </a:cubicBezTo>
                    <a:cubicBezTo>
                      <a:pt x="842" y="371"/>
                      <a:pt x="838" y="371"/>
                      <a:pt x="836" y="369"/>
                    </a:cubicBezTo>
                    <a:cubicBezTo>
                      <a:pt x="835" y="371"/>
                      <a:pt x="834" y="373"/>
                      <a:pt x="835" y="376"/>
                    </a:cubicBezTo>
                    <a:cubicBezTo>
                      <a:pt x="832" y="376"/>
                      <a:pt x="832" y="378"/>
                      <a:pt x="833" y="378"/>
                    </a:cubicBezTo>
                    <a:cubicBezTo>
                      <a:pt x="833" y="380"/>
                      <a:pt x="829" y="379"/>
                      <a:pt x="827" y="379"/>
                    </a:cubicBezTo>
                    <a:cubicBezTo>
                      <a:pt x="829" y="385"/>
                      <a:pt x="835" y="387"/>
                      <a:pt x="835" y="394"/>
                    </a:cubicBezTo>
                    <a:cubicBezTo>
                      <a:pt x="838" y="390"/>
                      <a:pt x="836" y="393"/>
                      <a:pt x="839" y="396"/>
                    </a:cubicBezTo>
                    <a:cubicBezTo>
                      <a:pt x="839" y="401"/>
                      <a:pt x="840" y="409"/>
                      <a:pt x="838" y="412"/>
                    </a:cubicBezTo>
                    <a:cubicBezTo>
                      <a:pt x="840" y="415"/>
                      <a:pt x="841" y="420"/>
                      <a:pt x="841" y="427"/>
                    </a:cubicBezTo>
                    <a:cubicBezTo>
                      <a:pt x="836" y="424"/>
                      <a:pt x="839" y="434"/>
                      <a:pt x="836" y="431"/>
                    </a:cubicBezTo>
                    <a:cubicBezTo>
                      <a:pt x="834" y="429"/>
                      <a:pt x="836" y="431"/>
                      <a:pt x="835" y="433"/>
                    </a:cubicBezTo>
                    <a:cubicBezTo>
                      <a:pt x="834" y="434"/>
                      <a:pt x="830" y="434"/>
                      <a:pt x="832" y="439"/>
                    </a:cubicBezTo>
                    <a:cubicBezTo>
                      <a:pt x="827" y="437"/>
                      <a:pt x="831" y="443"/>
                      <a:pt x="826" y="442"/>
                    </a:cubicBezTo>
                    <a:cubicBezTo>
                      <a:pt x="830" y="445"/>
                      <a:pt x="820" y="447"/>
                      <a:pt x="821" y="449"/>
                    </a:cubicBezTo>
                    <a:cubicBezTo>
                      <a:pt x="824" y="452"/>
                      <a:pt x="821" y="449"/>
                      <a:pt x="818" y="452"/>
                    </a:cubicBezTo>
                    <a:cubicBezTo>
                      <a:pt x="817" y="453"/>
                      <a:pt x="818" y="455"/>
                      <a:pt x="817" y="456"/>
                    </a:cubicBezTo>
                    <a:cubicBezTo>
                      <a:pt x="816" y="457"/>
                      <a:pt x="814" y="456"/>
                      <a:pt x="814" y="456"/>
                    </a:cubicBezTo>
                    <a:cubicBezTo>
                      <a:pt x="813" y="457"/>
                      <a:pt x="814" y="459"/>
                      <a:pt x="814" y="459"/>
                    </a:cubicBezTo>
                    <a:cubicBezTo>
                      <a:pt x="812" y="461"/>
                      <a:pt x="808" y="458"/>
                      <a:pt x="809" y="462"/>
                    </a:cubicBezTo>
                    <a:cubicBezTo>
                      <a:pt x="800" y="463"/>
                      <a:pt x="801" y="464"/>
                      <a:pt x="792" y="462"/>
                    </a:cubicBezTo>
                    <a:cubicBezTo>
                      <a:pt x="790" y="463"/>
                      <a:pt x="790" y="465"/>
                      <a:pt x="790" y="467"/>
                    </a:cubicBezTo>
                    <a:cubicBezTo>
                      <a:pt x="786" y="464"/>
                      <a:pt x="782" y="471"/>
                      <a:pt x="781" y="470"/>
                    </a:cubicBezTo>
                    <a:cubicBezTo>
                      <a:pt x="779" y="467"/>
                      <a:pt x="781" y="471"/>
                      <a:pt x="775" y="471"/>
                    </a:cubicBezTo>
                    <a:cubicBezTo>
                      <a:pt x="773" y="472"/>
                      <a:pt x="777" y="474"/>
                      <a:pt x="774" y="474"/>
                    </a:cubicBezTo>
                    <a:cubicBezTo>
                      <a:pt x="771" y="478"/>
                      <a:pt x="769" y="472"/>
                      <a:pt x="765" y="471"/>
                    </a:cubicBezTo>
                    <a:cubicBezTo>
                      <a:pt x="760" y="470"/>
                      <a:pt x="760" y="473"/>
                      <a:pt x="756" y="473"/>
                    </a:cubicBezTo>
                    <a:cubicBezTo>
                      <a:pt x="754" y="474"/>
                      <a:pt x="753" y="476"/>
                      <a:pt x="753" y="479"/>
                    </a:cubicBezTo>
                    <a:cubicBezTo>
                      <a:pt x="748" y="477"/>
                      <a:pt x="749" y="481"/>
                      <a:pt x="746" y="482"/>
                    </a:cubicBezTo>
                    <a:cubicBezTo>
                      <a:pt x="744" y="486"/>
                      <a:pt x="748" y="484"/>
                      <a:pt x="749" y="488"/>
                    </a:cubicBezTo>
                    <a:cubicBezTo>
                      <a:pt x="749" y="489"/>
                      <a:pt x="749" y="490"/>
                      <a:pt x="750" y="491"/>
                    </a:cubicBezTo>
                    <a:cubicBezTo>
                      <a:pt x="752" y="491"/>
                      <a:pt x="751" y="493"/>
                      <a:pt x="752" y="494"/>
                    </a:cubicBezTo>
                    <a:cubicBezTo>
                      <a:pt x="753" y="495"/>
                      <a:pt x="755" y="494"/>
                      <a:pt x="756" y="495"/>
                    </a:cubicBezTo>
                    <a:cubicBezTo>
                      <a:pt x="757" y="495"/>
                      <a:pt x="756" y="498"/>
                      <a:pt x="756" y="498"/>
                    </a:cubicBezTo>
                    <a:cubicBezTo>
                      <a:pt x="757" y="498"/>
                      <a:pt x="759" y="497"/>
                      <a:pt x="759" y="498"/>
                    </a:cubicBezTo>
                    <a:cubicBezTo>
                      <a:pt x="760" y="499"/>
                      <a:pt x="760" y="503"/>
                      <a:pt x="762" y="505"/>
                    </a:cubicBezTo>
                    <a:cubicBezTo>
                      <a:pt x="763" y="507"/>
                      <a:pt x="766" y="510"/>
                      <a:pt x="766" y="510"/>
                    </a:cubicBezTo>
                    <a:cubicBezTo>
                      <a:pt x="767" y="511"/>
                      <a:pt x="766" y="514"/>
                      <a:pt x="766" y="516"/>
                    </a:cubicBezTo>
                    <a:cubicBezTo>
                      <a:pt x="767" y="518"/>
                      <a:pt x="768" y="519"/>
                      <a:pt x="768" y="522"/>
                    </a:cubicBezTo>
                    <a:cubicBezTo>
                      <a:pt x="768" y="524"/>
                      <a:pt x="767" y="524"/>
                      <a:pt x="766" y="526"/>
                    </a:cubicBezTo>
                    <a:cubicBezTo>
                      <a:pt x="766" y="529"/>
                      <a:pt x="767" y="532"/>
                      <a:pt x="763" y="529"/>
                    </a:cubicBezTo>
                    <a:cubicBezTo>
                      <a:pt x="766" y="535"/>
                      <a:pt x="759" y="532"/>
                      <a:pt x="761" y="536"/>
                    </a:cubicBezTo>
                    <a:cubicBezTo>
                      <a:pt x="755" y="534"/>
                      <a:pt x="756" y="540"/>
                      <a:pt x="752" y="539"/>
                    </a:cubicBezTo>
                    <a:cubicBezTo>
                      <a:pt x="750" y="539"/>
                      <a:pt x="751" y="542"/>
                      <a:pt x="750" y="542"/>
                    </a:cubicBezTo>
                    <a:cubicBezTo>
                      <a:pt x="750" y="543"/>
                      <a:pt x="746" y="543"/>
                      <a:pt x="747" y="544"/>
                    </a:cubicBezTo>
                    <a:cubicBezTo>
                      <a:pt x="748" y="545"/>
                      <a:pt x="748" y="544"/>
                      <a:pt x="747" y="545"/>
                    </a:cubicBezTo>
                    <a:cubicBezTo>
                      <a:pt x="746" y="547"/>
                      <a:pt x="745" y="549"/>
                      <a:pt x="743" y="548"/>
                    </a:cubicBezTo>
                    <a:cubicBezTo>
                      <a:pt x="744" y="541"/>
                      <a:pt x="740" y="547"/>
                      <a:pt x="740" y="544"/>
                    </a:cubicBezTo>
                    <a:cubicBezTo>
                      <a:pt x="740" y="542"/>
                      <a:pt x="739" y="540"/>
                      <a:pt x="737" y="538"/>
                    </a:cubicBezTo>
                    <a:cubicBezTo>
                      <a:pt x="736" y="537"/>
                      <a:pt x="734" y="538"/>
                      <a:pt x="734" y="538"/>
                    </a:cubicBezTo>
                    <a:cubicBezTo>
                      <a:pt x="733" y="537"/>
                      <a:pt x="734" y="535"/>
                      <a:pt x="734" y="535"/>
                    </a:cubicBezTo>
                    <a:cubicBezTo>
                      <a:pt x="733" y="534"/>
                      <a:pt x="729" y="535"/>
                      <a:pt x="728" y="533"/>
                    </a:cubicBezTo>
                    <a:cubicBezTo>
                      <a:pt x="728" y="533"/>
                      <a:pt x="728" y="531"/>
                      <a:pt x="728" y="531"/>
                    </a:cubicBezTo>
                    <a:cubicBezTo>
                      <a:pt x="727" y="530"/>
                      <a:pt x="725" y="531"/>
                      <a:pt x="723" y="531"/>
                    </a:cubicBezTo>
                    <a:cubicBezTo>
                      <a:pt x="722" y="531"/>
                      <a:pt x="723" y="527"/>
                      <a:pt x="722" y="526"/>
                    </a:cubicBezTo>
                    <a:cubicBezTo>
                      <a:pt x="721" y="526"/>
                      <a:pt x="720" y="527"/>
                      <a:pt x="721" y="528"/>
                    </a:cubicBezTo>
                    <a:cubicBezTo>
                      <a:pt x="718" y="525"/>
                      <a:pt x="719" y="525"/>
                      <a:pt x="716" y="522"/>
                    </a:cubicBezTo>
                    <a:cubicBezTo>
                      <a:pt x="712" y="520"/>
                      <a:pt x="713" y="527"/>
                      <a:pt x="712" y="529"/>
                    </a:cubicBezTo>
                    <a:cubicBezTo>
                      <a:pt x="711" y="530"/>
                      <a:pt x="709" y="530"/>
                      <a:pt x="709" y="531"/>
                    </a:cubicBezTo>
                    <a:cubicBezTo>
                      <a:pt x="708" y="533"/>
                      <a:pt x="710" y="537"/>
                      <a:pt x="707" y="539"/>
                    </a:cubicBezTo>
                    <a:cubicBezTo>
                      <a:pt x="708" y="541"/>
                      <a:pt x="709" y="542"/>
                      <a:pt x="709" y="544"/>
                    </a:cubicBezTo>
                    <a:cubicBezTo>
                      <a:pt x="709" y="546"/>
                      <a:pt x="711" y="548"/>
                      <a:pt x="712" y="545"/>
                    </a:cubicBezTo>
                    <a:cubicBezTo>
                      <a:pt x="715" y="549"/>
                      <a:pt x="713" y="551"/>
                      <a:pt x="713" y="556"/>
                    </a:cubicBezTo>
                    <a:cubicBezTo>
                      <a:pt x="713" y="557"/>
                      <a:pt x="715" y="557"/>
                      <a:pt x="715" y="559"/>
                    </a:cubicBezTo>
                    <a:cubicBezTo>
                      <a:pt x="716" y="559"/>
                      <a:pt x="717" y="561"/>
                      <a:pt x="718" y="562"/>
                    </a:cubicBezTo>
                    <a:cubicBezTo>
                      <a:pt x="720" y="563"/>
                      <a:pt x="722" y="564"/>
                      <a:pt x="725" y="566"/>
                    </a:cubicBezTo>
                    <a:cubicBezTo>
                      <a:pt x="726" y="567"/>
                      <a:pt x="725" y="568"/>
                      <a:pt x="726" y="568"/>
                    </a:cubicBezTo>
                    <a:cubicBezTo>
                      <a:pt x="728" y="568"/>
                      <a:pt x="728" y="569"/>
                      <a:pt x="728" y="571"/>
                    </a:cubicBezTo>
                    <a:cubicBezTo>
                      <a:pt x="728" y="572"/>
                      <a:pt x="730" y="571"/>
                      <a:pt x="731" y="572"/>
                    </a:cubicBezTo>
                    <a:cubicBezTo>
                      <a:pt x="732" y="573"/>
                      <a:pt x="730" y="576"/>
                      <a:pt x="731" y="578"/>
                    </a:cubicBezTo>
                    <a:cubicBezTo>
                      <a:pt x="731" y="579"/>
                      <a:pt x="734" y="581"/>
                      <a:pt x="734" y="581"/>
                    </a:cubicBezTo>
                    <a:cubicBezTo>
                      <a:pt x="734" y="582"/>
                      <a:pt x="730" y="586"/>
                      <a:pt x="735" y="587"/>
                    </a:cubicBezTo>
                    <a:cubicBezTo>
                      <a:pt x="735" y="590"/>
                      <a:pt x="732" y="589"/>
                      <a:pt x="729" y="588"/>
                    </a:cubicBezTo>
                    <a:cubicBezTo>
                      <a:pt x="727" y="588"/>
                      <a:pt x="723" y="588"/>
                      <a:pt x="722" y="587"/>
                    </a:cubicBezTo>
                    <a:cubicBezTo>
                      <a:pt x="723" y="587"/>
                      <a:pt x="724" y="580"/>
                      <a:pt x="721" y="585"/>
                    </a:cubicBezTo>
                    <a:cubicBezTo>
                      <a:pt x="718" y="584"/>
                      <a:pt x="719" y="580"/>
                      <a:pt x="718" y="578"/>
                    </a:cubicBezTo>
                    <a:cubicBezTo>
                      <a:pt x="717" y="576"/>
                      <a:pt x="715" y="576"/>
                      <a:pt x="713" y="574"/>
                    </a:cubicBezTo>
                    <a:cubicBezTo>
                      <a:pt x="713" y="571"/>
                      <a:pt x="713" y="569"/>
                      <a:pt x="715" y="569"/>
                    </a:cubicBezTo>
                    <a:cubicBezTo>
                      <a:pt x="712" y="566"/>
                      <a:pt x="711" y="562"/>
                      <a:pt x="707" y="560"/>
                    </a:cubicBezTo>
                    <a:cubicBezTo>
                      <a:pt x="707" y="558"/>
                      <a:pt x="705" y="556"/>
                      <a:pt x="707" y="556"/>
                    </a:cubicBezTo>
                    <a:cubicBezTo>
                      <a:pt x="706" y="554"/>
                      <a:pt x="704" y="553"/>
                      <a:pt x="703" y="553"/>
                    </a:cubicBezTo>
                    <a:cubicBezTo>
                      <a:pt x="703" y="551"/>
                      <a:pt x="703" y="549"/>
                      <a:pt x="701" y="548"/>
                    </a:cubicBezTo>
                    <a:cubicBezTo>
                      <a:pt x="701" y="545"/>
                      <a:pt x="702" y="544"/>
                      <a:pt x="703" y="542"/>
                    </a:cubicBezTo>
                    <a:cubicBezTo>
                      <a:pt x="703" y="540"/>
                      <a:pt x="702" y="539"/>
                      <a:pt x="700" y="538"/>
                    </a:cubicBezTo>
                    <a:cubicBezTo>
                      <a:pt x="701" y="537"/>
                      <a:pt x="702" y="535"/>
                      <a:pt x="700" y="535"/>
                    </a:cubicBezTo>
                    <a:cubicBezTo>
                      <a:pt x="700" y="533"/>
                      <a:pt x="703" y="534"/>
                      <a:pt x="706" y="533"/>
                    </a:cubicBezTo>
                    <a:cubicBezTo>
                      <a:pt x="705" y="532"/>
                      <a:pt x="704" y="532"/>
                      <a:pt x="704" y="531"/>
                    </a:cubicBezTo>
                    <a:cubicBezTo>
                      <a:pt x="704" y="529"/>
                      <a:pt x="706" y="529"/>
                      <a:pt x="706" y="528"/>
                    </a:cubicBezTo>
                    <a:cubicBezTo>
                      <a:pt x="705" y="526"/>
                      <a:pt x="703" y="523"/>
                      <a:pt x="703" y="520"/>
                    </a:cubicBezTo>
                    <a:cubicBezTo>
                      <a:pt x="702" y="517"/>
                      <a:pt x="703" y="513"/>
                      <a:pt x="703" y="511"/>
                    </a:cubicBezTo>
                    <a:cubicBezTo>
                      <a:pt x="702" y="509"/>
                      <a:pt x="701" y="510"/>
                      <a:pt x="700" y="508"/>
                    </a:cubicBezTo>
                    <a:cubicBezTo>
                      <a:pt x="699" y="507"/>
                      <a:pt x="699" y="505"/>
                      <a:pt x="698" y="504"/>
                    </a:cubicBezTo>
                    <a:cubicBezTo>
                      <a:pt x="697" y="501"/>
                      <a:pt x="696" y="499"/>
                      <a:pt x="694" y="498"/>
                    </a:cubicBezTo>
                    <a:cubicBezTo>
                      <a:pt x="689" y="497"/>
                      <a:pt x="692" y="503"/>
                      <a:pt x="688" y="499"/>
                    </a:cubicBezTo>
                    <a:cubicBezTo>
                      <a:pt x="686" y="499"/>
                      <a:pt x="687" y="503"/>
                      <a:pt x="686" y="504"/>
                    </a:cubicBezTo>
                    <a:cubicBezTo>
                      <a:pt x="686" y="504"/>
                      <a:pt x="684" y="503"/>
                      <a:pt x="683" y="504"/>
                    </a:cubicBezTo>
                    <a:cubicBezTo>
                      <a:pt x="683" y="505"/>
                      <a:pt x="684" y="507"/>
                      <a:pt x="682" y="507"/>
                    </a:cubicBezTo>
                    <a:cubicBezTo>
                      <a:pt x="678" y="507"/>
                      <a:pt x="678" y="506"/>
                      <a:pt x="678" y="502"/>
                    </a:cubicBezTo>
                    <a:cubicBezTo>
                      <a:pt x="677" y="501"/>
                      <a:pt x="676" y="501"/>
                      <a:pt x="676" y="501"/>
                    </a:cubicBezTo>
                    <a:cubicBezTo>
                      <a:pt x="675" y="499"/>
                      <a:pt x="677" y="499"/>
                      <a:pt x="678" y="498"/>
                    </a:cubicBezTo>
                    <a:cubicBezTo>
                      <a:pt x="678" y="497"/>
                      <a:pt x="674" y="490"/>
                      <a:pt x="678" y="488"/>
                    </a:cubicBezTo>
                    <a:cubicBezTo>
                      <a:pt x="676" y="486"/>
                      <a:pt x="673" y="485"/>
                      <a:pt x="675" y="479"/>
                    </a:cubicBezTo>
                    <a:cubicBezTo>
                      <a:pt x="673" y="479"/>
                      <a:pt x="673" y="480"/>
                      <a:pt x="673" y="482"/>
                    </a:cubicBezTo>
                    <a:cubicBezTo>
                      <a:pt x="671" y="481"/>
                      <a:pt x="672" y="475"/>
                      <a:pt x="670" y="473"/>
                    </a:cubicBezTo>
                    <a:cubicBezTo>
                      <a:pt x="669" y="472"/>
                      <a:pt x="668" y="471"/>
                      <a:pt x="667" y="470"/>
                    </a:cubicBezTo>
                    <a:cubicBezTo>
                      <a:pt x="667" y="469"/>
                      <a:pt x="666" y="467"/>
                      <a:pt x="666" y="467"/>
                    </a:cubicBezTo>
                    <a:cubicBezTo>
                      <a:pt x="664" y="466"/>
                      <a:pt x="660" y="466"/>
                      <a:pt x="661" y="462"/>
                    </a:cubicBezTo>
                    <a:cubicBezTo>
                      <a:pt x="656" y="462"/>
                      <a:pt x="655" y="465"/>
                      <a:pt x="652" y="467"/>
                    </a:cubicBezTo>
                    <a:cubicBezTo>
                      <a:pt x="650" y="467"/>
                      <a:pt x="648" y="467"/>
                      <a:pt x="648" y="468"/>
                    </a:cubicBezTo>
                    <a:cubicBezTo>
                      <a:pt x="644" y="468"/>
                      <a:pt x="641" y="468"/>
                      <a:pt x="638" y="468"/>
                    </a:cubicBezTo>
                    <a:cubicBezTo>
                      <a:pt x="637" y="469"/>
                      <a:pt x="635" y="470"/>
                      <a:pt x="635" y="471"/>
                    </a:cubicBezTo>
                    <a:cubicBezTo>
                      <a:pt x="634" y="472"/>
                      <a:pt x="633" y="471"/>
                      <a:pt x="633" y="473"/>
                    </a:cubicBezTo>
                    <a:cubicBezTo>
                      <a:pt x="633" y="474"/>
                      <a:pt x="630" y="475"/>
                      <a:pt x="629" y="476"/>
                    </a:cubicBezTo>
                    <a:cubicBezTo>
                      <a:pt x="626" y="479"/>
                      <a:pt x="622" y="484"/>
                      <a:pt x="617" y="486"/>
                    </a:cubicBezTo>
                    <a:cubicBezTo>
                      <a:pt x="613" y="489"/>
                      <a:pt x="612" y="494"/>
                      <a:pt x="606" y="495"/>
                    </a:cubicBezTo>
                    <a:cubicBezTo>
                      <a:pt x="609" y="498"/>
                      <a:pt x="608" y="498"/>
                      <a:pt x="603" y="498"/>
                    </a:cubicBezTo>
                    <a:cubicBezTo>
                      <a:pt x="603" y="500"/>
                      <a:pt x="604" y="501"/>
                      <a:pt x="605" y="501"/>
                    </a:cubicBezTo>
                    <a:cubicBezTo>
                      <a:pt x="605" y="503"/>
                      <a:pt x="602" y="502"/>
                      <a:pt x="602" y="501"/>
                    </a:cubicBezTo>
                    <a:cubicBezTo>
                      <a:pt x="600" y="502"/>
                      <a:pt x="601" y="506"/>
                      <a:pt x="596" y="504"/>
                    </a:cubicBezTo>
                    <a:cubicBezTo>
                      <a:pt x="595" y="505"/>
                      <a:pt x="594" y="507"/>
                      <a:pt x="592" y="507"/>
                    </a:cubicBezTo>
                    <a:cubicBezTo>
                      <a:pt x="591" y="509"/>
                      <a:pt x="593" y="509"/>
                      <a:pt x="593" y="511"/>
                    </a:cubicBezTo>
                    <a:cubicBezTo>
                      <a:pt x="593" y="514"/>
                      <a:pt x="591" y="518"/>
                      <a:pt x="590" y="523"/>
                    </a:cubicBezTo>
                    <a:cubicBezTo>
                      <a:pt x="589" y="530"/>
                      <a:pt x="590" y="537"/>
                      <a:pt x="589" y="539"/>
                    </a:cubicBezTo>
                    <a:cubicBezTo>
                      <a:pt x="588" y="540"/>
                      <a:pt x="586" y="539"/>
                      <a:pt x="586" y="539"/>
                    </a:cubicBezTo>
                    <a:cubicBezTo>
                      <a:pt x="584" y="541"/>
                      <a:pt x="585" y="544"/>
                      <a:pt x="584" y="545"/>
                    </a:cubicBezTo>
                    <a:cubicBezTo>
                      <a:pt x="583" y="547"/>
                      <a:pt x="580" y="546"/>
                      <a:pt x="578" y="547"/>
                    </a:cubicBezTo>
                    <a:cubicBezTo>
                      <a:pt x="577" y="548"/>
                      <a:pt x="577" y="551"/>
                      <a:pt x="574" y="550"/>
                    </a:cubicBezTo>
                    <a:cubicBezTo>
                      <a:pt x="570" y="546"/>
                      <a:pt x="568" y="541"/>
                      <a:pt x="566" y="535"/>
                    </a:cubicBezTo>
                    <a:cubicBezTo>
                      <a:pt x="565" y="534"/>
                      <a:pt x="564" y="533"/>
                      <a:pt x="563" y="532"/>
                    </a:cubicBezTo>
                    <a:cubicBezTo>
                      <a:pt x="563" y="531"/>
                      <a:pt x="562" y="530"/>
                      <a:pt x="560" y="531"/>
                    </a:cubicBezTo>
                    <a:cubicBezTo>
                      <a:pt x="559" y="526"/>
                      <a:pt x="563" y="526"/>
                      <a:pt x="563" y="523"/>
                    </a:cubicBezTo>
                    <a:cubicBezTo>
                      <a:pt x="563" y="521"/>
                      <a:pt x="560" y="519"/>
                      <a:pt x="559" y="517"/>
                    </a:cubicBezTo>
                    <a:cubicBezTo>
                      <a:pt x="558" y="516"/>
                      <a:pt x="557" y="513"/>
                      <a:pt x="555" y="513"/>
                    </a:cubicBezTo>
                    <a:cubicBezTo>
                      <a:pt x="554" y="510"/>
                      <a:pt x="553" y="507"/>
                      <a:pt x="552" y="504"/>
                    </a:cubicBezTo>
                    <a:cubicBezTo>
                      <a:pt x="550" y="501"/>
                      <a:pt x="550" y="491"/>
                      <a:pt x="549" y="483"/>
                    </a:cubicBezTo>
                    <a:cubicBezTo>
                      <a:pt x="548" y="479"/>
                      <a:pt x="547" y="471"/>
                      <a:pt x="546" y="465"/>
                    </a:cubicBezTo>
                    <a:cubicBezTo>
                      <a:pt x="543" y="466"/>
                      <a:pt x="539" y="472"/>
                      <a:pt x="543" y="473"/>
                    </a:cubicBezTo>
                    <a:cubicBezTo>
                      <a:pt x="542" y="477"/>
                      <a:pt x="537" y="473"/>
                      <a:pt x="535" y="473"/>
                    </a:cubicBezTo>
                    <a:cubicBezTo>
                      <a:pt x="534" y="473"/>
                      <a:pt x="533" y="473"/>
                      <a:pt x="532" y="473"/>
                    </a:cubicBezTo>
                    <a:cubicBezTo>
                      <a:pt x="530" y="472"/>
                      <a:pt x="529" y="466"/>
                      <a:pt x="526" y="468"/>
                    </a:cubicBezTo>
                    <a:cubicBezTo>
                      <a:pt x="526" y="466"/>
                      <a:pt x="528" y="466"/>
                      <a:pt x="529" y="465"/>
                    </a:cubicBezTo>
                    <a:cubicBezTo>
                      <a:pt x="528" y="463"/>
                      <a:pt x="529" y="463"/>
                      <a:pt x="529" y="461"/>
                    </a:cubicBezTo>
                    <a:cubicBezTo>
                      <a:pt x="529" y="458"/>
                      <a:pt x="525" y="460"/>
                      <a:pt x="523" y="459"/>
                    </a:cubicBezTo>
                    <a:cubicBezTo>
                      <a:pt x="522" y="459"/>
                      <a:pt x="520" y="452"/>
                      <a:pt x="519" y="456"/>
                    </a:cubicBezTo>
                    <a:cubicBezTo>
                      <a:pt x="516" y="456"/>
                      <a:pt x="517" y="451"/>
                      <a:pt x="517" y="452"/>
                    </a:cubicBezTo>
                    <a:cubicBezTo>
                      <a:pt x="517" y="450"/>
                      <a:pt x="514" y="451"/>
                      <a:pt x="515" y="448"/>
                    </a:cubicBezTo>
                    <a:cubicBezTo>
                      <a:pt x="513" y="447"/>
                      <a:pt x="509" y="449"/>
                      <a:pt x="509" y="448"/>
                    </a:cubicBezTo>
                    <a:cubicBezTo>
                      <a:pt x="508" y="447"/>
                      <a:pt x="509" y="445"/>
                      <a:pt x="509" y="445"/>
                    </a:cubicBezTo>
                    <a:cubicBezTo>
                      <a:pt x="505" y="444"/>
                      <a:pt x="502" y="446"/>
                      <a:pt x="500" y="446"/>
                    </a:cubicBezTo>
                    <a:cubicBezTo>
                      <a:pt x="499" y="446"/>
                      <a:pt x="498" y="446"/>
                      <a:pt x="497" y="446"/>
                    </a:cubicBezTo>
                    <a:cubicBezTo>
                      <a:pt x="495" y="446"/>
                      <a:pt x="494" y="444"/>
                      <a:pt x="494" y="448"/>
                    </a:cubicBezTo>
                    <a:cubicBezTo>
                      <a:pt x="480" y="448"/>
                      <a:pt x="469" y="447"/>
                      <a:pt x="458" y="445"/>
                    </a:cubicBezTo>
                    <a:cubicBezTo>
                      <a:pt x="459" y="441"/>
                      <a:pt x="455" y="442"/>
                      <a:pt x="455" y="440"/>
                    </a:cubicBezTo>
                    <a:cubicBezTo>
                      <a:pt x="455" y="437"/>
                      <a:pt x="448" y="443"/>
                      <a:pt x="452" y="437"/>
                    </a:cubicBezTo>
                    <a:cubicBezTo>
                      <a:pt x="451" y="437"/>
                      <a:pt x="450" y="437"/>
                      <a:pt x="449" y="436"/>
                    </a:cubicBezTo>
                    <a:cubicBezTo>
                      <a:pt x="446" y="438"/>
                      <a:pt x="434" y="435"/>
                      <a:pt x="430" y="434"/>
                    </a:cubicBezTo>
                    <a:cubicBezTo>
                      <a:pt x="428" y="434"/>
                      <a:pt x="427" y="434"/>
                      <a:pt x="427" y="431"/>
                    </a:cubicBezTo>
                    <a:cubicBezTo>
                      <a:pt x="421" y="433"/>
                      <a:pt x="422" y="426"/>
                      <a:pt x="417" y="427"/>
                    </a:cubicBezTo>
                    <a:cubicBezTo>
                      <a:pt x="416" y="421"/>
                      <a:pt x="413" y="418"/>
                      <a:pt x="411" y="413"/>
                    </a:cubicBezTo>
                    <a:cubicBezTo>
                      <a:pt x="398" y="411"/>
                      <a:pt x="398" y="418"/>
                      <a:pt x="399" y="425"/>
                    </a:cubicBezTo>
                    <a:cubicBezTo>
                      <a:pt x="399" y="428"/>
                      <a:pt x="405" y="430"/>
                      <a:pt x="409" y="436"/>
                    </a:cubicBezTo>
                    <a:cubicBezTo>
                      <a:pt x="410" y="437"/>
                      <a:pt x="413" y="445"/>
                      <a:pt x="417" y="443"/>
                    </a:cubicBezTo>
                    <a:cubicBezTo>
                      <a:pt x="416" y="447"/>
                      <a:pt x="419" y="446"/>
                      <a:pt x="418" y="451"/>
                    </a:cubicBezTo>
                    <a:cubicBezTo>
                      <a:pt x="422" y="451"/>
                      <a:pt x="430" y="449"/>
                      <a:pt x="426" y="454"/>
                    </a:cubicBezTo>
                    <a:cubicBezTo>
                      <a:pt x="429" y="455"/>
                      <a:pt x="428" y="451"/>
                      <a:pt x="429" y="451"/>
                    </a:cubicBezTo>
                    <a:cubicBezTo>
                      <a:pt x="430" y="449"/>
                      <a:pt x="434" y="450"/>
                      <a:pt x="434" y="448"/>
                    </a:cubicBezTo>
                    <a:cubicBezTo>
                      <a:pt x="435" y="446"/>
                      <a:pt x="436" y="446"/>
                      <a:pt x="437" y="446"/>
                    </a:cubicBezTo>
                    <a:cubicBezTo>
                      <a:pt x="439" y="446"/>
                      <a:pt x="438" y="444"/>
                      <a:pt x="439" y="443"/>
                    </a:cubicBezTo>
                    <a:cubicBezTo>
                      <a:pt x="441" y="442"/>
                      <a:pt x="445" y="442"/>
                      <a:pt x="448" y="442"/>
                    </a:cubicBezTo>
                    <a:cubicBezTo>
                      <a:pt x="448" y="442"/>
                      <a:pt x="446" y="444"/>
                      <a:pt x="446" y="445"/>
                    </a:cubicBezTo>
                    <a:cubicBezTo>
                      <a:pt x="447" y="445"/>
                      <a:pt x="449" y="444"/>
                      <a:pt x="449" y="445"/>
                    </a:cubicBezTo>
                    <a:cubicBezTo>
                      <a:pt x="450" y="447"/>
                      <a:pt x="449" y="449"/>
                      <a:pt x="451" y="451"/>
                    </a:cubicBezTo>
                    <a:cubicBezTo>
                      <a:pt x="450" y="454"/>
                      <a:pt x="455" y="452"/>
                      <a:pt x="455" y="455"/>
                    </a:cubicBezTo>
                    <a:cubicBezTo>
                      <a:pt x="455" y="459"/>
                      <a:pt x="458" y="456"/>
                      <a:pt x="461" y="458"/>
                    </a:cubicBezTo>
                    <a:cubicBezTo>
                      <a:pt x="463" y="459"/>
                      <a:pt x="462" y="462"/>
                      <a:pt x="466" y="462"/>
                    </a:cubicBezTo>
                    <a:cubicBezTo>
                      <a:pt x="462" y="466"/>
                      <a:pt x="466" y="470"/>
                      <a:pt x="466" y="474"/>
                    </a:cubicBezTo>
                    <a:cubicBezTo>
                      <a:pt x="464" y="474"/>
                      <a:pt x="463" y="474"/>
                      <a:pt x="461" y="474"/>
                    </a:cubicBezTo>
                    <a:cubicBezTo>
                      <a:pt x="463" y="480"/>
                      <a:pt x="457" y="478"/>
                      <a:pt x="458" y="483"/>
                    </a:cubicBezTo>
                    <a:cubicBezTo>
                      <a:pt x="455" y="483"/>
                      <a:pt x="454" y="483"/>
                      <a:pt x="454" y="486"/>
                    </a:cubicBezTo>
                    <a:cubicBezTo>
                      <a:pt x="452" y="486"/>
                      <a:pt x="450" y="486"/>
                      <a:pt x="448" y="486"/>
                    </a:cubicBezTo>
                    <a:cubicBezTo>
                      <a:pt x="446" y="486"/>
                      <a:pt x="447" y="489"/>
                      <a:pt x="446" y="491"/>
                    </a:cubicBezTo>
                    <a:cubicBezTo>
                      <a:pt x="446" y="491"/>
                      <a:pt x="444" y="490"/>
                      <a:pt x="443" y="491"/>
                    </a:cubicBezTo>
                    <a:cubicBezTo>
                      <a:pt x="443" y="491"/>
                      <a:pt x="444" y="494"/>
                      <a:pt x="443" y="495"/>
                    </a:cubicBezTo>
                    <a:cubicBezTo>
                      <a:pt x="440" y="494"/>
                      <a:pt x="439" y="495"/>
                      <a:pt x="439" y="498"/>
                    </a:cubicBezTo>
                    <a:cubicBezTo>
                      <a:pt x="436" y="498"/>
                      <a:pt x="435" y="498"/>
                      <a:pt x="433" y="499"/>
                    </a:cubicBezTo>
                    <a:cubicBezTo>
                      <a:pt x="430" y="501"/>
                      <a:pt x="431" y="501"/>
                      <a:pt x="427" y="502"/>
                    </a:cubicBezTo>
                    <a:cubicBezTo>
                      <a:pt x="425" y="503"/>
                      <a:pt x="418" y="505"/>
                      <a:pt x="418" y="510"/>
                    </a:cubicBezTo>
                    <a:cubicBezTo>
                      <a:pt x="416" y="510"/>
                      <a:pt x="414" y="509"/>
                      <a:pt x="412" y="510"/>
                    </a:cubicBezTo>
                    <a:cubicBezTo>
                      <a:pt x="411" y="511"/>
                      <a:pt x="412" y="512"/>
                      <a:pt x="411" y="513"/>
                    </a:cubicBezTo>
                    <a:cubicBezTo>
                      <a:pt x="410" y="513"/>
                      <a:pt x="409" y="513"/>
                      <a:pt x="408" y="513"/>
                    </a:cubicBezTo>
                    <a:cubicBezTo>
                      <a:pt x="408" y="513"/>
                      <a:pt x="403" y="514"/>
                      <a:pt x="403" y="514"/>
                    </a:cubicBezTo>
                    <a:cubicBezTo>
                      <a:pt x="401" y="517"/>
                      <a:pt x="389" y="516"/>
                      <a:pt x="384" y="519"/>
                    </a:cubicBezTo>
                    <a:cubicBezTo>
                      <a:pt x="379" y="519"/>
                      <a:pt x="388" y="521"/>
                      <a:pt x="381" y="522"/>
                    </a:cubicBezTo>
                    <a:cubicBezTo>
                      <a:pt x="380" y="522"/>
                      <a:pt x="379" y="521"/>
                      <a:pt x="378" y="522"/>
                    </a:cubicBezTo>
                    <a:cubicBezTo>
                      <a:pt x="377" y="522"/>
                      <a:pt x="377" y="525"/>
                      <a:pt x="374" y="525"/>
                    </a:cubicBezTo>
                    <a:cubicBezTo>
                      <a:pt x="375" y="521"/>
                      <a:pt x="371" y="523"/>
                      <a:pt x="371" y="522"/>
                    </a:cubicBezTo>
                    <a:cubicBezTo>
                      <a:pt x="370" y="520"/>
                      <a:pt x="372" y="515"/>
                      <a:pt x="368" y="516"/>
                    </a:cubicBezTo>
                    <a:cubicBezTo>
                      <a:pt x="367" y="513"/>
                      <a:pt x="369" y="513"/>
                      <a:pt x="369" y="511"/>
                    </a:cubicBezTo>
                    <a:cubicBezTo>
                      <a:pt x="368" y="510"/>
                      <a:pt x="365" y="509"/>
                      <a:pt x="368" y="508"/>
                    </a:cubicBezTo>
                    <a:cubicBezTo>
                      <a:pt x="367" y="506"/>
                      <a:pt x="366" y="505"/>
                      <a:pt x="363" y="505"/>
                    </a:cubicBezTo>
                    <a:cubicBezTo>
                      <a:pt x="365" y="501"/>
                      <a:pt x="361" y="497"/>
                      <a:pt x="363" y="496"/>
                    </a:cubicBezTo>
                    <a:cubicBezTo>
                      <a:pt x="364" y="495"/>
                      <a:pt x="361" y="496"/>
                      <a:pt x="360" y="495"/>
                    </a:cubicBezTo>
                    <a:cubicBezTo>
                      <a:pt x="359" y="494"/>
                      <a:pt x="360" y="490"/>
                      <a:pt x="360" y="491"/>
                    </a:cubicBezTo>
                    <a:cubicBezTo>
                      <a:pt x="360" y="490"/>
                      <a:pt x="358" y="488"/>
                      <a:pt x="357" y="488"/>
                    </a:cubicBezTo>
                    <a:cubicBezTo>
                      <a:pt x="357" y="487"/>
                      <a:pt x="358" y="486"/>
                      <a:pt x="356" y="486"/>
                    </a:cubicBezTo>
                    <a:cubicBezTo>
                      <a:pt x="355" y="486"/>
                      <a:pt x="354" y="481"/>
                      <a:pt x="353" y="482"/>
                    </a:cubicBezTo>
                    <a:cubicBezTo>
                      <a:pt x="353" y="482"/>
                      <a:pt x="353" y="483"/>
                      <a:pt x="353" y="483"/>
                    </a:cubicBezTo>
                    <a:cubicBezTo>
                      <a:pt x="350" y="481"/>
                      <a:pt x="350" y="476"/>
                      <a:pt x="346" y="476"/>
                    </a:cubicBezTo>
                    <a:cubicBezTo>
                      <a:pt x="349" y="470"/>
                      <a:pt x="342" y="468"/>
                      <a:pt x="343" y="461"/>
                    </a:cubicBezTo>
                    <a:cubicBezTo>
                      <a:pt x="342" y="459"/>
                      <a:pt x="340" y="460"/>
                      <a:pt x="340" y="458"/>
                    </a:cubicBezTo>
                    <a:cubicBezTo>
                      <a:pt x="339" y="455"/>
                      <a:pt x="335" y="457"/>
                      <a:pt x="334" y="455"/>
                    </a:cubicBezTo>
                    <a:cubicBezTo>
                      <a:pt x="335" y="453"/>
                      <a:pt x="335" y="452"/>
                      <a:pt x="332" y="452"/>
                    </a:cubicBezTo>
                    <a:cubicBezTo>
                      <a:pt x="334" y="450"/>
                      <a:pt x="333" y="449"/>
                      <a:pt x="332" y="445"/>
                    </a:cubicBezTo>
                    <a:cubicBezTo>
                      <a:pt x="332" y="444"/>
                      <a:pt x="333" y="442"/>
                      <a:pt x="332" y="442"/>
                    </a:cubicBezTo>
                    <a:cubicBezTo>
                      <a:pt x="332" y="442"/>
                      <a:pt x="331" y="442"/>
                      <a:pt x="331" y="442"/>
                    </a:cubicBezTo>
                    <a:cubicBezTo>
                      <a:pt x="330" y="438"/>
                      <a:pt x="333" y="439"/>
                      <a:pt x="331" y="436"/>
                    </a:cubicBezTo>
                    <a:cubicBezTo>
                      <a:pt x="329" y="434"/>
                      <a:pt x="328" y="443"/>
                      <a:pt x="328" y="436"/>
                    </a:cubicBezTo>
                    <a:cubicBezTo>
                      <a:pt x="327" y="430"/>
                      <a:pt x="323" y="426"/>
                      <a:pt x="317" y="421"/>
                    </a:cubicBezTo>
                    <a:cubicBezTo>
                      <a:pt x="313" y="424"/>
                      <a:pt x="316" y="425"/>
                      <a:pt x="314" y="430"/>
                    </a:cubicBezTo>
                    <a:cubicBezTo>
                      <a:pt x="311" y="431"/>
                      <a:pt x="312" y="427"/>
                      <a:pt x="310" y="427"/>
                    </a:cubicBezTo>
                    <a:cubicBezTo>
                      <a:pt x="308" y="427"/>
                      <a:pt x="307" y="425"/>
                      <a:pt x="306" y="425"/>
                    </a:cubicBezTo>
                    <a:cubicBezTo>
                      <a:pt x="308" y="427"/>
                      <a:pt x="306" y="434"/>
                      <a:pt x="311" y="434"/>
                    </a:cubicBezTo>
                    <a:cubicBezTo>
                      <a:pt x="309" y="438"/>
                      <a:pt x="312" y="442"/>
                      <a:pt x="314" y="448"/>
                    </a:cubicBezTo>
                    <a:cubicBezTo>
                      <a:pt x="315" y="448"/>
                      <a:pt x="314" y="450"/>
                      <a:pt x="314" y="451"/>
                    </a:cubicBezTo>
                    <a:cubicBezTo>
                      <a:pt x="316" y="452"/>
                      <a:pt x="317" y="459"/>
                      <a:pt x="319" y="462"/>
                    </a:cubicBezTo>
                    <a:cubicBezTo>
                      <a:pt x="321" y="462"/>
                      <a:pt x="323" y="462"/>
                      <a:pt x="325" y="462"/>
                    </a:cubicBezTo>
                    <a:cubicBezTo>
                      <a:pt x="324" y="464"/>
                      <a:pt x="323" y="465"/>
                      <a:pt x="323" y="467"/>
                    </a:cubicBezTo>
                    <a:cubicBezTo>
                      <a:pt x="325" y="467"/>
                      <a:pt x="326" y="466"/>
                      <a:pt x="326" y="465"/>
                    </a:cubicBezTo>
                    <a:cubicBezTo>
                      <a:pt x="329" y="467"/>
                      <a:pt x="328" y="470"/>
                      <a:pt x="329" y="473"/>
                    </a:cubicBezTo>
                    <a:cubicBezTo>
                      <a:pt x="330" y="474"/>
                      <a:pt x="332" y="474"/>
                      <a:pt x="332" y="474"/>
                    </a:cubicBezTo>
                    <a:cubicBezTo>
                      <a:pt x="333" y="475"/>
                      <a:pt x="332" y="477"/>
                      <a:pt x="332" y="477"/>
                    </a:cubicBezTo>
                    <a:cubicBezTo>
                      <a:pt x="332" y="477"/>
                      <a:pt x="334" y="477"/>
                      <a:pt x="334" y="477"/>
                    </a:cubicBezTo>
                    <a:cubicBezTo>
                      <a:pt x="334" y="479"/>
                      <a:pt x="332" y="480"/>
                      <a:pt x="332" y="480"/>
                    </a:cubicBezTo>
                    <a:cubicBezTo>
                      <a:pt x="333" y="482"/>
                      <a:pt x="334" y="482"/>
                      <a:pt x="335" y="483"/>
                    </a:cubicBezTo>
                    <a:cubicBezTo>
                      <a:pt x="336" y="484"/>
                      <a:pt x="335" y="486"/>
                      <a:pt x="335" y="486"/>
                    </a:cubicBezTo>
                    <a:cubicBezTo>
                      <a:pt x="335" y="486"/>
                      <a:pt x="337" y="486"/>
                      <a:pt x="337" y="486"/>
                    </a:cubicBezTo>
                    <a:cubicBezTo>
                      <a:pt x="337" y="488"/>
                      <a:pt x="335" y="493"/>
                      <a:pt x="340" y="492"/>
                    </a:cubicBezTo>
                    <a:cubicBezTo>
                      <a:pt x="340" y="495"/>
                      <a:pt x="339" y="498"/>
                      <a:pt x="341" y="501"/>
                    </a:cubicBezTo>
                    <a:cubicBezTo>
                      <a:pt x="342" y="502"/>
                      <a:pt x="344" y="503"/>
                      <a:pt x="344" y="504"/>
                    </a:cubicBezTo>
                    <a:cubicBezTo>
                      <a:pt x="345" y="505"/>
                      <a:pt x="345" y="507"/>
                      <a:pt x="346" y="508"/>
                    </a:cubicBezTo>
                    <a:cubicBezTo>
                      <a:pt x="346" y="509"/>
                      <a:pt x="348" y="509"/>
                      <a:pt x="349" y="510"/>
                    </a:cubicBezTo>
                    <a:cubicBezTo>
                      <a:pt x="350" y="511"/>
                      <a:pt x="347" y="514"/>
                      <a:pt x="350" y="514"/>
                    </a:cubicBezTo>
                    <a:cubicBezTo>
                      <a:pt x="352" y="514"/>
                      <a:pt x="351" y="518"/>
                      <a:pt x="351" y="520"/>
                    </a:cubicBezTo>
                    <a:cubicBezTo>
                      <a:pt x="357" y="517"/>
                      <a:pt x="356" y="523"/>
                      <a:pt x="363" y="522"/>
                    </a:cubicBezTo>
                    <a:cubicBezTo>
                      <a:pt x="364" y="526"/>
                      <a:pt x="366" y="528"/>
                      <a:pt x="366" y="532"/>
                    </a:cubicBezTo>
                    <a:cubicBezTo>
                      <a:pt x="372" y="541"/>
                      <a:pt x="389" y="538"/>
                      <a:pt x="400" y="536"/>
                    </a:cubicBezTo>
                    <a:cubicBezTo>
                      <a:pt x="402" y="537"/>
                      <a:pt x="401" y="534"/>
                      <a:pt x="402" y="533"/>
                    </a:cubicBezTo>
                    <a:cubicBezTo>
                      <a:pt x="405" y="532"/>
                      <a:pt x="412" y="536"/>
                      <a:pt x="411" y="531"/>
                    </a:cubicBezTo>
                    <a:cubicBezTo>
                      <a:pt x="414" y="532"/>
                      <a:pt x="413" y="535"/>
                      <a:pt x="412" y="538"/>
                    </a:cubicBezTo>
                    <a:cubicBezTo>
                      <a:pt x="412" y="538"/>
                      <a:pt x="411" y="540"/>
                      <a:pt x="411" y="539"/>
                    </a:cubicBezTo>
                    <a:cubicBezTo>
                      <a:pt x="410" y="542"/>
                      <a:pt x="412" y="546"/>
                      <a:pt x="411" y="548"/>
                    </a:cubicBezTo>
                    <a:cubicBezTo>
                      <a:pt x="411" y="549"/>
                      <a:pt x="408" y="548"/>
                      <a:pt x="408" y="548"/>
                    </a:cubicBezTo>
                    <a:cubicBezTo>
                      <a:pt x="408" y="549"/>
                      <a:pt x="408" y="555"/>
                      <a:pt x="406" y="557"/>
                    </a:cubicBezTo>
                    <a:cubicBezTo>
                      <a:pt x="406" y="558"/>
                      <a:pt x="402" y="559"/>
                      <a:pt x="403" y="565"/>
                    </a:cubicBezTo>
                    <a:cubicBezTo>
                      <a:pt x="399" y="565"/>
                      <a:pt x="401" y="573"/>
                      <a:pt x="396" y="572"/>
                    </a:cubicBezTo>
                    <a:cubicBezTo>
                      <a:pt x="397" y="577"/>
                      <a:pt x="394" y="577"/>
                      <a:pt x="394" y="581"/>
                    </a:cubicBezTo>
                    <a:cubicBezTo>
                      <a:pt x="389" y="579"/>
                      <a:pt x="392" y="587"/>
                      <a:pt x="387" y="585"/>
                    </a:cubicBezTo>
                    <a:cubicBezTo>
                      <a:pt x="387" y="587"/>
                      <a:pt x="387" y="588"/>
                      <a:pt x="387" y="590"/>
                    </a:cubicBezTo>
                    <a:cubicBezTo>
                      <a:pt x="386" y="590"/>
                      <a:pt x="385" y="588"/>
                      <a:pt x="384" y="588"/>
                    </a:cubicBezTo>
                    <a:cubicBezTo>
                      <a:pt x="381" y="590"/>
                      <a:pt x="383" y="592"/>
                      <a:pt x="378" y="593"/>
                    </a:cubicBezTo>
                    <a:cubicBezTo>
                      <a:pt x="378" y="593"/>
                      <a:pt x="374" y="594"/>
                      <a:pt x="374" y="594"/>
                    </a:cubicBezTo>
                    <a:cubicBezTo>
                      <a:pt x="374" y="594"/>
                      <a:pt x="374" y="596"/>
                      <a:pt x="374" y="596"/>
                    </a:cubicBezTo>
                    <a:cubicBezTo>
                      <a:pt x="372" y="597"/>
                      <a:pt x="369" y="598"/>
                      <a:pt x="368" y="599"/>
                    </a:cubicBezTo>
                    <a:cubicBezTo>
                      <a:pt x="364" y="601"/>
                      <a:pt x="362" y="606"/>
                      <a:pt x="357" y="606"/>
                    </a:cubicBezTo>
                    <a:cubicBezTo>
                      <a:pt x="359" y="610"/>
                      <a:pt x="355" y="610"/>
                      <a:pt x="356" y="614"/>
                    </a:cubicBezTo>
                    <a:cubicBezTo>
                      <a:pt x="354" y="615"/>
                      <a:pt x="354" y="614"/>
                      <a:pt x="351" y="614"/>
                    </a:cubicBezTo>
                    <a:cubicBezTo>
                      <a:pt x="353" y="615"/>
                      <a:pt x="349" y="617"/>
                      <a:pt x="350" y="618"/>
                    </a:cubicBezTo>
                    <a:cubicBezTo>
                      <a:pt x="353" y="621"/>
                      <a:pt x="349" y="618"/>
                      <a:pt x="349" y="622"/>
                    </a:cubicBezTo>
                    <a:cubicBezTo>
                      <a:pt x="348" y="624"/>
                      <a:pt x="346" y="623"/>
                      <a:pt x="346" y="624"/>
                    </a:cubicBezTo>
                    <a:cubicBezTo>
                      <a:pt x="345" y="625"/>
                      <a:pt x="346" y="626"/>
                      <a:pt x="346" y="627"/>
                    </a:cubicBezTo>
                    <a:cubicBezTo>
                      <a:pt x="345" y="628"/>
                      <a:pt x="342" y="640"/>
                      <a:pt x="343" y="643"/>
                    </a:cubicBezTo>
                    <a:cubicBezTo>
                      <a:pt x="343" y="646"/>
                      <a:pt x="344" y="647"/>
                      <a:pt x="346" y="649"/>
                    </a:cubicBezTo>
                    <a:cubicBezTo>
                      <a:pt x="346" y="653"/>
                      <a:pt x="345" y="655"/>
                      <a:pt x="346" y="658"/>
                    </a:cubicBezTo>
                    <a:cubicBezTo>
                      <a:pt x="346" y="658"/>
                      <a:pt x="347" y="664"/>
                      <a:pt x="349" y="664"/>
                    </a:cubicBezTo>
                    <a:cubicBezTo>
                      <a:pt x="353" y="664"/>
                      <a:pt x="344" y="670"/>
                      <a:pt x="351" y="671"/>
                    </a:cubicBezTo>
                    <a:cubicBezTo>
                      <a:pt x="351" y="679"/>
                      <a:pt x="353" y="684"/>
                      <a:pt x="351" y="691"/>
                    </a:cubicBezTo>
                    <a:cubicBezTo>
                      <a:pt x="351" y="695"/>
                      <a:pt x="347" y="699"/>
                      <a:pt x="347" y="702"/>
                    </a:cubicBezTo>
                    <a:cubicBezTo>
                      <a:pt x="343" y="703"/>
                      <a:pt x="338" y="707"/>
                      <a:pt x="337" y="708"/>
                    </a:cubicBezTo>
                    <a:cubicBezTo>
                      <a:pt x="336" y="709"/>
                      <a:pt x="335" y="709"/>
                      <a:pt x="337" y="710"/>
                    </a:cubicBezTo>
                    <a:cubicBezTo>
                      <a:pt x="337" y="712"/>
                      <a:pt x="334" y="711"/>
                      <a:pt x="332" y="711"/>
                    </a:cubicBezTo>
                    <a:cubicBezTo>
                      <a:pt x="331" y="712"/>
                      <a:pt x="332" y="714"/>
                      <a:pt x="331" y="714"/>
                    </a:cubicBezTo>
                    <a:cubicBezTo>
                      <a:pt x="330" y="715"/>
                      <a:pt x="328" y="711"/>
                      <a:pt x="328" y="714"/>
                    </a:cubicBezTo>
                    <a:cubicBezTo>
                      <a:pt x="328" y="716"/>
                      <a:pt x="326" y="715"/>
                      <a:pt x="325" y="716"/>
                    </a:cubicBezTo>
                    <a:cubicBezTo>
                      <a:pt x="323" y="717"/>
                      <a:pt x="323" y="721"/>
                      <a:pt x="319" y="720"/>
                    </a:cubicBezTo>
                    <a:cubicBezTo>
                      <a:pt x="317" y="728"/>
                      <a:pt x="319" y="741"/>
                      <a:pt x="320" y="753"/>
                    </a:cubicBezTo>
                    <a:cubicBezTo>
                      <a:pt x="319" y="754"/>
                      <a:pt x="318" y="755"/>
                      <a:pt x="317" y="753"/>
                    </a:cubicBezTo>
                    <a:cubicBezTo>
                      <a:pt x="316" y="752"/>
                      <a:pt x="317" y="755"/>
                      <a:pt x="316" y="756"/>
                    </a:cubicBezTo>
                    <a:cubicBezTo>
                      <a:pt x="314" y="757"/>
                      <a:pt x="312" y="755"/>
                      <a:pt x="311" y="757"/>
                    </a:cubicBezTo>
                    <a:cubicBezTo>
                      <a:pt x="311" y="759"/>
                      <a:pt x="306" y="759"/>
                      <a:pt x="304" y="762"/>
                    </a:cubicBezTo>
                    <a:cubicBezTo>
                      <a:pt x="304" y="765"/>
                      <a:pt x="304" y="768"/>
                      <a:pt x="304" y="771"/>
                    </a:cubicBezTo>
                    <a:cubicBezTo>
                      <a:pt x="301" y="771"/>
                      <a:pt x="302" y="776"/>
                      <a:pt x="301" y="778"/>
                    </a:cubicBezTo>
                    <a:cubicBezTo>
                      <a:pt x="301" y="779"/>
                      <a:pt x="298" y="779"/>
                      <a:pt x="298" y="780"/>
                    </a:cubicBezTo>
                    <a:cubicBezTo>
                      <a:pt x="297" y="782"/>
                      <a:pt x="298" y="785"/>
                      <a:pt x="295" y="787"/>
                    </a:cubicBezTo>
                    <a:cubicBezTo>
                      <a:pt x="295" y="787"/>
                      <a:pt x="295" y="789"/>
                      <a:pt x="295" y="790"/>
                    </a:cubicBezTo>
                    <a:cubicBezTo>
                      <a:pt x="295" y="790"/>
                      <a:pt x="292" y="789"/>
                      <a:pt x="292" y="790"/>
                    </a:cubicBezTo>
                    <a:cubicBezTo>
                      <a:pt x="292" y="791"/>
                      <a:pt x="293" y="793"/>
                      <a:pt x="292" y="794"/>
                    </a:cubicBezTo>
                    <a:cubicBezTo>
                      <a:pt x="292" y="795"/>
                      <a:pt x="290" y="794"/>
                      <a:pt x="289" y="794"/>
                    </a:cubicBezTo>
                    <a:cubicBezTo>
                      <a:pt x="289" y="795"/>
                      <a:pt x="290" y="797"/>
                      <a:pt x="289" y="797"/>
                    </a:cubicBezTo>
                    <a:cubicBezTo>
                      <a:pt x="289" y="798"/>
                      <a:pt x="287" y="797"/>
                      <a:pt x="286" y="797"/>
                    </a:cubicBezTo>
                    <a:cubicBezTo>
                      <a:pt x="285" y="798"/>
                      <a:pt x="283" y="801"/>
                      <a:pt x="283" y="802"/>
                    </a:cubicBezTo>
                    <a:cubicBezTo>
                      <a:pt x="283" y="804"/>
                      <a:pt x="281" y="802"/>
                      <a:pt x="280" y="803"/>
                    </a:cubicBezTo>
                    <a:cubicBezTo>
                      <a:pt x="280" y="804"/>
                      <a:pt x="281" y="806"/>
                      <a:pt x="280" y="806"/>
                    </a:cubicBezTo>
                    <a:cubicBezTo>
                      <a:pt x="280" y="807"/>
                      <a:pt x="278" y="806"/>
                      <a:pt x="277" y="806"/>
                    </a:cubicBezTo>
                    <a:cubicBezTo>
                      <a:pt x="276" y="807"/>
                      <a:pt x="275" y="808"/>
                      <a:pt x="274" y="809"/>
                    </a:cubicBezTo>
                    <a:cubicBezTo>
                      <a:pt x="274" y="810"/>
                      <a:pt x="272" y="812"/>
                      <a:pt x="271" y="812"/>
                    </a:cubicBezTo>
                    <a:cubicBezTo>
                      <a:pt x="271" y="812"/>
                      <a:pt x="267" y="814"/>
                      <a:pt x="267" y="814"/>
                    </a:cubicBezTo>
                    <a:cubicBezTo>
                      <a:pt x="266" y="813"/>
                      <a:pt x="266" y="813"/>
                      <a:pt x="264" y="814"/>
                    </a:cubicBezTo>
                    <a:cubicBezTo>
                      <a:pt x="262" y="815"/>
                      <a:pt x="261" y="814"/>
                      <a:pt x="258" y="815"/>
                    </a:cubicBezTo>
                    <a:cubicBezTo>
                      <a:pt x="257" y="815"/>
                      <a:pt x="247" y="819"/>
                      <a:pt x="245" y="815"/>
                    </a:cubicBezTo>
                    <a:cubicBezTo>
                      <a:pt x="243" y="815"/>
                      <a:pt x="245" y="817"/>
                      <a:pt x="245" y="817"/>
                    </a:cubicBezTo>
                    <a:cubicBezTo>
                      <a:pt x="242" y="820"/>
                      <a:pt x="239" y="817"/>
                      <a:pt x="234" y="818"/>
                    </a:cubicBezTo>
                    <a:cubicBezTo>
                      <a:pt x="233" y="818"/>
                      <a:pt x="234" y="820"/>
                      <a:pt x="234" y="820"/>
                    </a:cubicBezTo>
                    <a:cubicBezTo>
                      <a:pt x="233" y="822"/>
                      <a:pt x="225" y="818"/>
                      <a:pt x="221" y="818"/>
                    </a:cubicBezTo>
                    <a:cubicBezTo>
                      <a:pt x="221" y="811"/>
                      <a:pt x="214" y="807"/>
                      <a:pt x="218" y="800"/>
                    </a:cubicBezTo>
                    <a:cubicBezTo>
                      <a:pt x="215" y="798"/>
                      <a:pt x="211" y="795"/>
                      <a:pt x="212" y="788"/>
                    </a:cubicBezTo>
                    <a:cubicBezTo>
                      <a:pt x="208" y="793"/>
                      <a:pt x="211" y="791"/>
                      <a:pt x="209" y="784"/>
                    </a:cubicBezTo>
                    <a:cubicBezTo>
                      <a:pt x="207" y="777"/>
                      <a:pt x="198" y="772"/>
                      <a:pt x="200" y="763"/>
                    </a:cubicBezTo>
                    <a:cubicBezTo>
                      <a:pt x="199" y="762"/>
                      <a:pt x="199" y="766"/>
                      <a:pt x="199" y="766"/>
                    </a:cubicBezTo>
                    <a:cubicBezTo>
                      <a:pt x="195" y="765"/>
                      <a:pt x="199" y="756"/>
                      <a:pt x="196" y="760"/>
                    </a:cubicBezTo>
                    <a:cubicBezTo>
                      <a:pt x="193" y="758"/>
                      <a:pt x="194" y="753"/>
                      <a:pt x="194" y="750"/>
                    </a:cubicBezTo>
                    <a:cubicBezTo>
                      <a:pt x="195" y="745"/>
                      <a:pt x="195" y="742"/>
                      <a:pt x="193" y="737"/>
                    </a:cubicBezTo>
                    <a:cubicBezTo>
                      <a:pt x="194" y="734"/>
                      <a:pt x="189" y="736"/>
                      <a:pt x="188" y="735"/>
                    </a:cubicBezTo>
                    <a:cubicBezTo>
                      <a:pt x="188" y="734"/>
                      <a:pt x="192" y="731"/>
                      <a:pt x="186" y="732"/>
                    </a:cubicBezTo>
                    <a:cubicBezTo>
                      <a:pt x="185" y="731"/>
                      <a:pt x="186" y="728"/>
                      <a:pt x="186" y="728"/>
                    </a:cubicBezTo>
                    <a:cubicBezTo>
                      <a:pt x="185" y="727"/>
                      <a:pt x="183" y="728"/>
                      <a:pt x="183" y="728"/>
                    </a:cubicBezTo>
                    <a:cubicBezTo>
                      <a:pt x="182" y="727"/>
                      <a:pt x="187" y="722"/>
                      <a:pt x="181" y="723"/>
                    </a:cubicBezTo>
                    <a:cubicBezTo>
                      <a:pt x="181" y="721"/>
                      <a:pt x="183" y="720"/>
                      <a:pt x="183" y="717"/>
                    </a:cubicBezTo>
                    <a:cubicBezTo>
                      <a:pt x="180" y="716"/>
                      <a:pt x="183" y="710"/>
                      <a:pt x="178" y="711"/>
                    </a:cubicBezTo>
                    <a:cubicBezTo>
                      <a:pt x="178" y="697"/>
                      <a:pt x="179" y="693"/>
                      <a:pt x="186" y="685"/>
                    </a:cubicBezTo>
                    <a:cubicBezTo>
                      <a:pt x="185" y="683"/>
                      <a:pt x="187" y="677"/>
                      <a:pt x="184" y="677"/>
                    </a:cubicBezTo>
                    <a:cubicBezTo>
                      <a:pt x="184" y="675"/>
                      <a:pt x="187" y="677"/>
                      <a:pt x="188" y="676"/>
                    </a:cubicBezTo>
                    <a:cubicBezTo>
                      <a:pt x="189" y="675"/>
                      <a:pt x="188" y="672"/>
                      <a:pt x="190" y="673"/>
                    </a:cubicBezTo>
                    <a:cubicBezTo>
                      <a:pt x="190" y="671"/>
                      <a:pt x="189" y="657"/>
                      <a:pt x="187" y="661"/>
                    </a:cubicBezTo>
                    <a:cubicBezTo>
                      <a:pt x="184" y="658"/>
                      <a:pt x="186" y="655"/>
                      <a:pt x="186" y="652"/>
                    </a:cubicBezTo>
                    <a:cubicBezTo>
                      <a:pt x="185" y="649"/>
                      <a:pt x="186" y="645"/>
                      <a:pt x="186" y="642"/>
                    </a:cubicBezTo>
                    <a:cubicBezTo>
                      <a:pt x="185" y="640"/>
                      <a:pt x="183" y="641"/>
                      <a:pt x="183" y="640"/>
                    </a:cubicBezTo>
                    <a:cubicBezTo>
                      <a:pt x="182" y="639"/>
                      <a:pt x="184" y="638"/>
                      <a:pt x="184" y="637"/>
                    </a:cubicBezTo>
                    <a:cubicBezTo>
                      <a:pt x="184" y="637"/>
                      <a:pt x="183" y="637"/>
                      <a:pt x="183" y="636"/>
                    </a:cubicBezTo>
                    <a:cubicBezTo>
                      <a:pt x="182" y="632"/>
                      <a:pt x="181" y="633"/>
                      <a:pt x="180" y="631"/>
                    </a:cubicBezTo>
                    <a:cubicBezTo>
                      <a:pt x="179" y="631"/>
                      <a:pt x="180" y="629"/>
                      <a:pt x="180" y="628"/>
                    </a:cubicBezTo>
                    <a:cubicBezTo>
                      <a:pt x="179" y="628"/>
                      <a:pt x="175" y="628"/>
                      <a:pt x="177" y="627"/>
                    </a:cubicBezTo>
                    <a:cubicBezTo>
                      <a:pt x="177" y="627"/>
                      <a:pt x="178" y="627"/>
                      <a:pt x="178" y="627"/>
                    </a:cubicBezTo>
                    <a:cubicBezTo>
                      <a:pt x="176" y="624"/>
                      <a:pt x="174" y="623"/>
                      <a:pt x="171" y="621"/>
                    </a:cubicBezTo>
                    <a:cubicBezTo>
                      <a:pt x="170" y="620"/>
                      <a:pt x="171" y="620"/>
                      <a:pt x="169" y="619"/>
                    </a:cubicBezTo>
                    <a:cubicBezTo>
                      <a:pt x="168" y="619"/>
                      <a:pt x="168" y="615"/>
                      <a:pt x="165" y="617"/>
                    </a:cubicBezTo>
                    <a:cubicBezTo>
                      <a:pt x="162" y="604"/>
                      <a:pt x="165" y="593"/>
                      <a:pt x="165" y="579"/>
                    </a:cubicBezTo>
                    <a:cubicBezTo>
                      <a:pt x="164" y="577"/>
                      <a:pt x="161" y="582"/>
                      <a:pt x="162" y="575"/>
                    </a:cubicBezTo>
                    <a:cubicBezTo>
                      <a:pt x="153" y="576"/>
                      <a:pt x="146" y="575"/>
                      <a:pt x="141" y="572"/>
                    </a:cubicBezTo>
                    <a:cubicBezTo>
                      <a:pt x="143" y="564"/>
                      <a:pt x="137" y="573"/>
                      <a:pt x="138" y="565"/>
                    </a:cubicBezTo>
                    <a:cubicBezTo>
                      <a:pt x="132" y="563"/>
                      <a:pt x="130" y="561"/>
                      <a:pt x="122" y="563"/>
                    </a:cubicBezTo>
                    <a:cubicBezTo>
                      <a:pt x="120" y="563"/>
                      <a:pt x="118" y="564"/>
                      <a:pt x="116" y="565"/>
                    </a:cubicBezTo>
                    <a:cubicBezTo>
                      <a:pt x="115" y="565"/>
                      <a:pt x="111" y="567"/>
                      <a:pt x="107" y="566"/>
                    </a:cubicBezTo>
                    <a:cubicBezTo>
                      <a:pt x="109" y="570"/>
                      <a:pt x="111" y="568"/>
                      <a:pt x="104" y="569"/>
                    </a:cubicBezTo>
                    <a:cubicBezTo>
                      <a:pt x="99" y="570"/>
                      <a:pt x="96" y="572"/>
                      <a:pt x="88" y="572"/>
                    </a:cubicBezTo>
                    <a:cubicBezTo>
                      <a:pt x="85" y="572"/>
                      <a:pt x="85" y="571"/>
                      <a:pt x="83" y="571"/>
                    </a:cubicBezTo>
                    <a:cubicBezTo>
                      <a:pt x="74" y="569"/>
                      <a:pt x="63" y="575"/>
                      <a:pt x="55" y="574"/>
                    </a:cubicBezTo>
                    <a:cubicBezTo>
                      <a:pt x="56" y="568"/>
                      <a:pt x="50" y="570"/>
                      <a:pt x="48" y="569"/>
                    </a:cubicBezTo>
                    <a:cubicBezTo>
                      <a:pt x="47" y="569"/>
                      <a:pt x="48" y="567"/>
                      <a:pt x="48" y="566"/>
                    </a:cubicBezTo>
                    <a:cubicBezTo>
                      <a:pt x="47" y="565"/>
                      <a:pt x="44" y="567"/>
                      <a:pt x="43" y="566"/>
                    </a:cubicBezTo>
                    <a:cubicBezTo>
                      <a:pt x="43" y="566"/>
                      <a:pt x="44" y="564"/>
                      <a:pt x="43" y="563"/>
                    </a:cubicBezTo>
                    <a:cubicBezTo>
                      <a:pt x="42" y="562"/>
                      <a:pt x="40" y="564"/>
                      <a:pt x="40" y="562"/>
                    </a:cubicBezTo>
                    <a:cubicBezTo>
                      <a:pt x="40" y="561"/>
                      <a:pt x="38" y="559"/>
                      <a:pt x="37" y="559"/>
                    </a:cubicBezTo>
                    <a:cubicBezTo>
                      <a:pt x="36" y="558"/>
                      <a:pt x="38" y="557"/>
                      <a:pt x="36" y="557"/>
                    </a:cubicBezTo>
                    <a:cubicBezTo>
                      <a:pt x="34" y="557"/>
                      <a:pt x="35" y="555"/>
                      <a:pt x="34" y="554"/>
                    </a:cubicBezTo>
                    <a:cubicBezTo>
                      <a:pt x="34" y="552"/>
                      <a:pt x="32" y="554"/>
                      <a:pt x="31" y="553"/>
                    </a:cubicBezTo>
                    <a:cubicBezTo>
                      <a:pt x="31" y="552"/>
                      <a:pt x="32" y="551"/>
                      <a:pt x="31" y="550"/>
                    </a:cubicBezTo>
                    <a:cubicBezTo>
                      <a:pt x="30" y="548"/>
                      <a:pt x="28" y="550"/>
                      <a:pt x="28" y="548"/>
                    </a:cubicBezTo>
                    <a:cubicBezTo>
                      <a:pt x="28" y="548"/>
                      <a:pt x="30" y="546"/>
                      <a:pt x="30" y="547"/>
                    </a:cubicBezTo>
                    <a:cubicBezTo>
                      <a:pt x="28" y="542"/>
                      <a:pt x="21" y="543"/>
                      <a:pt x="22" y="538"/>
                    </a:cubicBezTo>
                    <a:cubicBezTo>
                      <a:pt x="15" y="540"/>
                      <a:pt x="19" y="532"/>
                      <a:pt x="12" y="533"/>
                    </a:cubicBezTo>
                    <a:cubicBezTo>
                      <a:pt x="13" y="532"/>
                      <a:pt x="14" y="531"/>
                      <a:pt x="14" y="529"/>
                    </a:cubicBezTo>
                    <a:cubicBezTo>
                      <a:pt x="13" y="527"/>
                      <a:pt x="10" y="528"/>
                      <a:pt x="8" y="528"/>
                    </a:cubicBezTo>
                    <a:cubicBezTo>
                      <a:pt x="9" y="525"/>
                      <a:pt x="5" y="524"/>
                      <a:pt x="5" y="523"/>
                    </a:cubicBezTo>
                    <a:cubicBezTo>
                      <a:pt x="4" y="521"/>
                      <a:pt x="7" y="521"/>
                      <a:pt x="5" y="517"/>
                    </a:cubicBezTo>
                    <a:cubicBezTo>
                      <a:pt x="4" y="516"/>
                      <a:pt x="3" y="517"/>
                      <a:pt x="3" y="516"/>
                    </a:cubicBezTo>
                    <a:cubicBezTo>
                      <a:pt x="3" y="515"/>
                      <a:pt x="2" y="511"/>
                      <a:pt x="0" y="510"/>
                    </a:cubicBezTo>
                    <a:cubicBezTo>
                      <a:pt x="0" y="508"/>
                      <a:pt x="3" y="509"/>
                      <a:pt x="5" y="508"/>
                    </a:cubicBezTo>
                    <a:cubicBezTo>
                      <a:pt x="6" y="507"/>
                      <a:pt x="5" y="503"/>
                      <a:pt x="8" y="504"/>
                    </a:cubicBezTo>
                    <a:cubicBezTo>
                      <a:pt x="8" y="495"/>
                      <a:pt x="8" y="487"/>
                      <a:pt x="8" y="479"/>
                    </a:cubicBezTo>
                    <a:cubicBezTo>
                      <a:pt x="8" y="477"/>
                      <a:pt x="5" y="478"/>
                      <a:pt x="5" y="477"/>
                    </a:cubicBezTo>
                    <a:cubicBezTo>
                      <a:pt x="4" y="477"/>
                      <a:pt x="6" y="475"/>
                      <a:pt x="6" y="474"/>
                    </a:cubicBezTo>
                    <a:cubicBezTo>
                      <a:pt x="7" y="472"/>
                      <a:pt x="4" y="471"/>
                      <a:pt x="5" y="468"/>
                    </a:cubicBezTo>
                    <a:cubicBezTo>
                      <a:pt x="10" y="474"/>
                      <a:pt x="5" y="458"/>
                      <a:pt x="11" y="464"/>
                    </a:cubicBezTo>
                    <a:cubicBezTo>
                      <a:pt x="12" y="462"/>
                      <a:pt x="10" y="457"/>
                      <a:pt x="12" y="455"/>
                    </a:cubicBezTo>
                    <a:cubicBezTo>
                      <a:pt x="12" y="455"/>
                      <a:pt x="15" y="455"/>
                      <a:pt x="15" y="455"/>
                    </a:cubicBezTo>
                    <a:cubicBezTo>
                      <a:pt x="15" y="454"/>
                      <a:pt x="13" y="452"/>
                      <a:pt x="14" y="451"/>
                    </a:cubicBezTo>
                    <a:cubicBezTo>
                      <a:pt x="19" y="449"/>
                      <a:pt x="18" y="441"/>
                      <a:pt x="24" y="440"/>
                    </a:cubicBezTo>
                    <a:cubicBezTo>
                      <a:pt x="24" y="435"/>
                      <a:pt x="29" y="435"/>
                      <a:pt x="28" y="430"/>
                    </a:cubicBezTo>
                    <a:cubicBezTo>
                      <a:pt x="31" y="430"/>
                      <a:pt x="31" y="429"/>
                      <a:pt x="31" y="427"/>
                    </a:cubicBezTo>
                    <a:cubicBezTo>
                      <a:pt x="40" y="426"/>
                      <a:pt x="47" y="423"/>
                      <a:pt x="46" y="412"/>
                    </a:cubicBezTo>
                    <a:cubicBezTo>
                      <a:pt x="52" y="413"/>
                      <a:pt x="47" y="404"/>
                      <a:pt x="52" y="405"/>
                    </a:cubicBezTo>
                    <a:cubicBezTo>
                      <a:pt x="52" y="402"/>
                      <a:pt x="52" y="399"/>
                      <a:pt x="52" y="396"/>
                    </a:cubicBezTo>
                    <a:cubicBezTo>
                      <a:pt x="55" y="396"/>
                      <a:pt x="55" y="394"/>
                      <a:pt x="58" y="394"/>
                    </a:cubicBezTo>
                    <a:cubicBezTo>
                      <a:pt x="60" y="391"/>
                      <a:pt x="63" y="389"/>
                      <a:pt x="65" y="385"/>
                    </a:cubicBezTo>
                    <a:cubicBezTo>
                      <a:pt x="66" y="384"/>
                      <a:pt x="67" y="386"/>
                      <a:pt x="67" y="384"/>
                    </a:cubicBezTo>
                    <a:cubicBezTo>
                      <a:pt x="67" y="382"/>
                      <a:pt x="71" y="382"/>
                      <a:pt x="70" y="379"/>
                    </a:cubicBezTo>
                    <a:cubicBezTo>
                      <a:pt x="77" y="381"/>
                      <a:pt x="77" y="376"/>
                      <a:pt x="83" y="376"/>
                    </a:cubicBezTo>
                    <a:cubicBezTo>
                      <a:pt x="81" y="382"/>
                      <a:pt x="90" y="377"/>
                      <a:pt x="88" y="382"/>
                    </a:cubicBezTo>
                    <a:cubicBezTo>
                      <a:pt x="91" y="379"/>
                      <a:pt x="103" y="384"/>
                      <a:pt x="103" y="378"/>
                    </a:cubicBezTo>
                    <a:cubicBezTo>
                      <a:pt x="109" y="377"/>
                      <a:pt x="116" y="375"/>
                      <a:pt x="119" y="370"/>
                    </a:cubicBezTo>
                    <a:cubicBezTo>
                      <a:pt x="121" y="371"/>
                      <a:pt x="123" y="371"/>
                      <a:pt x="123" y="369"/>
                    </a:cubicBezTo>
                    <a:cubicBezTo>
                      <a:pt x="126" y="369"/>
                      <a:pt x="126" y="370"/>
                      <a:pt x="129" y="370"/>
                    </a:cubicBezTo>
                    <a:cubicBezTo>
                      <a:pt x="133" y="371"/>
                      <a:pt x="135" y="369"/>
                      <a:pt x="138" y="369"/>
                    </a:cubicBezTo>
                    <a:cubicBezTo>
                      <a:pt x="138" y="369"/>
                      <a:pt x="139" y="370"/>
                      <a:pt x="140" y="370"/>
                    </a:cubicBezTo>
                    <a:cubicBezTo>
                      <a:pt x="143" y="371"/>
                      <a:pt x="149" y="373"/>
                      <a:pt x="156" y="372"/>
                    </a:cubicBezTo>
                    <a:cubicBezTo>
                      <a:pt x="159" y="371"/>
                      <a:pt x="163" y="367"/>
                      <a:pt x="166" y="370"/>
                    </a:cubicBezTo>
                    <a:cubicBezTo>
                      <a:pt x="169" y="373"/>
                      <a:pt x="168" y="371"/>
                      <a:pt x="172" y="370"/>
                    </a:cubicBezTo>
                    <a:cubicBezTo>
                      <a:pt x="172" y="372"/>
                      <a:pt x="174" y="372"/>
                      <a:pt x="174" y="373"/>
                    </a:cubicBezTo>
                    <a:cubicBezTo>
                      <a:pt x="174" y="374"/>
                      <a:pt x="171" y="375"/>
                      <a:pt x="171" y="375"/>
                    </a:cubicBezTo>
                    <a:cubicBezTo>
                      <a:pt x="170" y="377"/>
                      <a:pt x="172" y="376"/>
                      <a:pt x="172" y="376"/>
                    </a:cubicBezTo>
                    <a:cubicBezTo>
                      <a:pt x="172" y="378"/>
                      <a:pt x="171" y="378"/>
                      <a:pt x="171" y="378"/>
                    </a:cubicBezTo>
                    <a:cubicBezTo>
                      <a:pt x="171" y="379"/>
                      <a:pt x="172" y="379"/>
                      <a:pt x="172" y="381"/>
                    </a:cubicBezTo>
                    <a:cubicBezTo>
                      <a:pt x="172" y="385"/>
                      <a:pt x="170" y="387"/>
                      <a:pt x="174" y="393"/>
                    </a:cubicBezTo>
                    <a:cubicBezTo>
                      <a:pt x="174" y="396"/>
                      <a:pt x="176" y="391"/>
                      <a:pt x="178" y="394"/>
                    </a:cubicBezTo>
                    <a:cubicBezTo>
                      <a:pt x="178" y="396"/>
                      <a:pt x="181" y="395"/>
                      <a:pt x="181" y="396"/>
                    </a:cubicBezTo>
                    <a:cubicBezTo>
                      <a:pt x="181" y="396"/>
                      <a:pt x="181" y="398"/>
                      <a:pt x="181" y="399"/>
                    </a:cubicBezTo>
                    <a:cubicBezTo>
                      <a:pt x="182" y="400"/>
                      <a:pt x="186" y="398"/>
                      <a:pt x="186" y="400"/>
                    </a:cubicBezTo>
                    <a:cubicBezTo>
                      <a:pt x="190" y="398"/>
                      <a:pt x="194" y="405"/>
                      <a:pt x="196" y="400"/>
                    </a:cubicBezTo>
                    <a:cubicBezTo>
                      <a:pt x="198" y="400"/>
                      <a:pt x="197" y="403"/>
                      <a:pt x="197" y="403"/>
                    </a:cubicBezTo>
                    <a:cubicBezTo>
                      <a:pt x="200" y="405"/>
                      <a:pt x="201" y="403"/>
                      <a:pt x="205" y="405"/>
                    </a:cubicBezTo>
                    <a:cubicBezTo>
                      <a:pt x="206" y="405"/>
                      <a:pt x="206" y="407"/>
                      <a:pt x="206" y="408"/>
                    </a:cubicBezTo>
                    <a:cubicBezTo>
                      <a:pt x="207" y="408"/>
                      <a:pt x="209" y="407"/>
                      <a:pt x="209" y="408"/>
                    </a:cubicBezTo>
                    <a:cubicBezTo>
                      <a:pt x="211" y="409"/>
                      <a:pt x="211" y="408"/>
                      <a:pt x="214" y="409"/>
                    </a:cubicBezTo>
                    <a:cubicBezTo>
                      <a:pt x="214" y="409"/>
                      <a:pt x="215" y="412"/>
                      <a:pt x="215" y="412"/>
                    </a:cubicBezTo>
                    <a:cubicBezTo>
                      <a:pt x="216" y="412"/>
                      <a:pt x="218" y="410"/>
                      <a:pt x="220" y="410"/>
                    </a:cubicBezTo>
                    <a:cubicBezTo>
                      <a:pt x="219" y="410"/>
                      <a:pt x="221" y="412"/>
                      <a:pt x="221" y="412"/>
                    </a:cubicBezTo>
                    <a:cubicBezTo>
                      <a:pt x="222" y="412"/>
                      <a:pt x="223" y="412"/>
                      <a:pt x="224" y="412"/>
                    </a:cubicBezTo>
                    <a:cubicBezTo>
                      <a:pt x="225" y="411"/>
                      <a:pt x="226" y="410"/>
                      <a:pt x="227" y="409"/>
                    </a:cubicBezTo>
                    <a:cubicBezTo>
                      <a:pt x="227" y="409"/>
                      <a:pt x="230" y="408"/>
                      <a:pt x="228" y="408"/>
                    </a:cubicBezTo>
                    <a:cubicBezTo>
                      <a:pt x="225" y="405"/>
                      <a:pt x="233" y="405"/>
                      <a:pt x="233" y="400"/>
                    </a:cubicBezTo>
                    <a:cubicBezTo>
                      <a:pt x="237" y="401"/>
                      <a:pt x="237" y="397"/>
                      <a:pt x="242" y="399"/>
                    </a:cubicBezTo>
                    <a:cubicBezTo>
                      <a:pt x="243" y="399"/>
                      <a:pt x="243" y="400"/>
                      <a:pt x="243" y="400"/>
                    </a:cubicBezTo>
                    <a:cubicBezTo>
                      <a:pt x="245" y="400"/>
                      <a:pt x="248" y="399"/>
                      <a:pt x="249" y="400"/>
                    </a:cubicBezTo>
                    <a:cubicBezTo>
                      <a:pt x="250" y="400"/>
                      <a:pt x="252" y="403"/>
                      <a:pt x="252" y="403"/>
                    </a:cubicBezTo>
                    <a:cubicBezTo>
                      <a:pt x="253" y="403"/>
                      <a:pt x="255" y="401"/>
                      <a:pt x="257" y="402"/>
                    </a:cubicBezTo>
                    <a:cubicBezTo>
                      <a:pt x="257" y="402"/>
                      <a:pt x="256" y="405"/>
                      <a:pt x="257" y="405"/>
                    </a:cubicBezTo>
                    <a:cubicBezTo>
                      <a:pt x="258" y="405"/>
                      <a:pt x="260" y="402"/>
                      <a:pt x="263" y="403"/>
                    </a:cubicBezTo>
                    <a:cubicBezTo>
                      <a:pt x="263" y="404"/>
                      <a:pt x="260" y="405"/>
                      <a:pt x="260" y="405"/>
                    </a:cubicBezTo>
                    <a:cubicBezTo>
                      <a:pt x="261" y="407"/>
                      <a:pt x="270" y="407"/>
                      <a:pt x="274" y="408"/>
                    </a:cubicBezTo>
                    <a:cubicBezTo>
                      <a:pt x="274" y="413"/>
                      <a:pt x="287" y="411"/>
                      <a:pt x="289" y="408"/>
                    </a:cubicBezTo>
                    <a:cubicBezTo>
                      <a:pt x="290" y="409"/>
                      <a:pt x="297" y="406"/>
                      <a:pt x="298" y="408"/>
                    </a:cubicBezTo>
                    <a:cubicBezTo>
                      <a:pt x="300" y="409"/>
                      <a:pt x="299" y="407"/>
                      <a:pt x="301" y="408"/>
                    </a:cubicBezTo>
                    <a:cubicBezTo>
                      <a:pt x="304" y="408"/>
                      <a:pt x="306" y="409"/>
                      <a:pt x="309" y="409"/>
                    </a:cubicBezTo>
                    <a:cubicBezTo>
                      <a:pt x="311" y="409"/>
                      <a:pt x="312" y="406"/>
                      <a:pt x="316" y="406"/>
                    </a:cubicBezTo>
                    <a:cubicBezTo>
                      <a:pt x="317" y="403"/>
                      <a:pt x="317" y="398"/>
                      <a:pt x="320" y="397"/>
                    </a:cubicBezTo>
                    <a:cubicBezTo>
                      <a:pt x="321" y="395"/>
                      <a:pt x="319" y="394"/>
                      <a:pt x="319" y="391"/>
                    </a:cubicBezTo>
                    <a:cubicBezTo>
                      <a:pt x="324" y="392"/>
                      <a:pt x="323" y="382"/>
                      <a:pt x="328" y="387"/>
                    </a:cubicBezTo>
                    <a:cubicBezTo>
                      <a:pt x="329" y="381"/>
                      <a:pt x="326" y="380"/>
                      <a:pt x="322" y="379"/>
                    </a:cubicBezTo>
                    <a:cubicBezTo>
                      <a:pt x="323" y="378"/>
                      <a:pt x="323" y="376"/>
                      <a:pt x="323" y="373"/>
                    </a:cubicBezTo>
                    <a:cubicBezTo>
                      <a:pt x="322" y="369"/>
                      <a:pt x="313" y="372"/>
                      <a:pt x="311" y="368"/>
                    </a:cubicBezTo>
                    <a:cubicBezTo>
                      <a:pt x="309" y="370"/>
                      <a:pt x="304" y="369"/>
                      <a:pt x="303" y="372"/>
                    </a:cubicBezTo>
                    <a:cubicBezTo>
                      <a:pt x="301" y="372"/>
                      <a:pt x="302" y="369"/>
                      <a:pt x="301" y="369"/>
                    </a:cubicBezTo>
                    <a:cubicBezTo>
                      <a:pt x="299" y="368"/>
                      <a:pt x="294" y="370"/>
                      <a:pt x="291" y="369"/>
                    </a:cubicBezTo>
                    <a:cubicBezTo>
                      <a:pt x="289" y="370"/>
                      <a:pt x="289" y="372"/>
                      <a:pt x="286" y="372"/>
                    </a:cubicBezTo>
                    <a:cubicBezTo>
                      <a:pt x="282" y="372"/>
                      <a:pt x="283" y="366"/>
                      <a:pt x="276" y="368"/>
                    </a:cubicBezTo>
                    <a:cubicBezTo>
                      <a:pt x="276" y="365"/>
                      <a:pt x="274" y="364"/>
                      <a:pt x="274" y="362"/>
                    </a:cubicBezTo>
                    <a:cubicBezTo>
                      <a:pt x="273" y="362"/>
                      <a:pt x="272" y="361"/>
                      <a:pt x="271" y="360"/>
                    </a:cubicBezTo>
                    <a:cubicBezTo>
                      <a:pt x="270" y="358"/>
                      <a:pt x="268" y="357"/>
                      <a:pt x="266" y="357"/>
                    </a:cubicBezTo>
                    <a:cubicBezTo>
                      <a:pt x="268" y="354"/>
                      <a:pt x="267" y="345"/>
                      <a:pt x="266" y="341"/>
                    </a:cubicBezTo>
                    <a:cubicBezTo>
                      <a:pt x="262" y="343"/>
                      <a:pt x="257" y="338"/>
                      <a:pt x="257" y="345"/>
                    </a:cubicBezTo>
                    <a:cubicBezTo>
                      <a:pt x="252" y="343"/>
                      <a:pt x="252" y="346"/>
                      <a:pt x="248" y="344"/>
                    </a:cubicBezTo>
                    <a:cubicBezTo>
                      <a:pt x="248" y="346"/>
                      <a:pt x="247" y="346"/>
                      <a:pt x="246" y="347"/>
                    </a:cubicBezTo>
                    <a:cubicBezTo>
                      <a:pt x="247" y="348"/>
                      <a:pt x="248" y="349"/>
                      <a:pt x="249" y="350"/>
                    </a:cubicBezTo>
                    <a:cubicBezTo>
                      <a:pt x="250" y="351"/>
                      <a:pt x="249" y="354"/>
                      <a:pt x="252" y="353"/>
                    </a:cubicBezTo>
                    <a:cubicBezTo>
                      <a:pt x="251" y="357"/>
                      <a:pt x="251" y="356"/>
                      <a:pt x="254" y="359"/>
                    </a:cubicBezTo>
                    <a:cubicBezTo>
                      <a:pt x="255" y="362"/>
                      <a:pt x="252" y="361"/>
                      <a:pt x="251" y="362"/>
                    </a:cubicBezTo>
                    <a:cubicBezTo>
                      <a:pt x="250" y="362"/>
                      <a:pt x="249" y="367"/>
                      <a:pt x="248" y="366"/>
                    </a:cubicBezTo>
                    <a:cubicBezTo>
                      <a:pt x="245" y="363"/>
                      <a:pt x="248" y="370"/>
                      <a:pt x="242" y="369"/>
                    </a:cubicBezTo>
                    <a:cubicBezTo>
                      <a:pt x="241" y="368"/>
                      <a:pt x="240" y="366"/>
                      <a:pt x="239" y="366"/>
                    </a:cubicBezTo>
                    <a:cubicBezTo>
                      <a:pt x="238" y="364"/>
                      <a:pt x="240" y="363"/>
                      <a:pt x="242" y="363"/>
                    </a:cubicBezTo>
                    <a:cubicBezTo>
                      <a:pt x="240" y="361"/>
                      <a:pt x="235" y="359"/>
                      <a:pt x="239" y="356"/>
                    </a:cubicBezTo>
                    <a:cubicBezTo>
                      <a:pt x="238" y="355"/>
                      <a:pt x="234" y="357"/>
                      <a:pt x="233" y="356"/>
                    </a:cubicBezTo>
                    <a:cubicBezTo>
                      <a:pt x="232" y="355"/>
                      <a:pt x="236" y="354"/>
                      <a:pt x="236" y="354"/>
                    </a:cubicBezTo>
                    <a:cubicBezTo>
                      <a:pt x="236" y="354"/>
                      <a:pt x="232" y="351"/>
                      <a:pt x="228" y="348"/>
                    </a:cubicBezTo>
                    <a:cubicBezTo>
                      <a:pt x="229" y="341"/>
                      <a:pt x="225" y="340"/>
                      <a:pt x="226" y="333"/>
                    </a:cubicBezTo>
                    <a:cubicBezTo>
                      <a:pt x="226" y="331"/>
                      <a:pt x="222" y="333"/>
                      <a:pt x="221" y="332"/>
                    </a:cubicBezTo>
                    <a:cubicBezTo>
                      <a:pt x="221" y="332"/>
                      <a:pt x="223" y="330"/>
                      <a:pt x="223" y="329"/>
                    </a:cubicBezTo>
                    <a:cubicBezTo>
                      <a:pt x="219" y="327"/>
                      <a:pt x="219" y="330"/>
                      <a:pt x="217" y="328"/>
                    </a:cubicBezTo>
                    <a:cubicBezTo>
                      <a:pt x="216" y="327"/>
                      <a:pt x="218" y="325"/>
                      <a:pt x="218" y="325"/>
                    </a:cubicBezTo>
                    <a:cubicBezTo>
                      <a:pt x="218" y="323"/>
                      <a:pt x="216" y="326"/>
                      <a:pt x="217" y="326"/>
                    </a:cubicBezTo>
                    <a:cubicBezTo>
                      <a:pt x="215" y="326"/>
                      <a:pt x="215" y="324"/>
                      <a:pt x="215" y="323"/>
                    </a:cubicBezTo>
                    <a:cubicBezTo>
                      <a:pt x="209" y="324"/>
                      <a:pt x="209" y="319"/>
                      <a:pt x="203" y="320"/>
                    </a:cubicBezTo>
                    <a:cubicBezTo>
                      <a:pt x="203" y="318"/>
                      <a:pt x="201" y="318"/>
                      <a:pt x="200" y="317"/>
                    </a:cubicBezTo>
                    <a:cubicBezTo>
                      <a:pt x="200" y="317"/>
                      <a:pt x="201" y="315"/>
                      <a:pt x="200" y="314"/>
                    </a:cubicBezTo>
                    <a:cubicBezTo>
                      <a:pt x="200" y="314"/>
                      <a:pt x="198" y="315"/>
                      <a:pt x="197" y="314"/>
                    </a:cubicBezTo>
                    <a:cubicBezTo>
                      <a:pt x="197" y="314"/>
                      <a:pt x="197" y="308"/>
                      <a:pt x="196" y="310"/>
                    </a:cubicBezTo>
                    <a:cubicBezTo>
                      <a:pt x="195" y="311"/>
                      <a:pt x="194" y="310"/>
                      <a:pt x="193" y="308"/>
                    </a:cubicBezTo>
                    <a:cubicBezTo>
                      <a:pt x="192" y="308"/>
                      <a:pt x="191" y="307"/>
                      <a:pt x="191" y="305"/>
                    </a:cubicBezTo>
                    <a:cubicBezTo>
                      <a:pt x="186" y="305"/>
                      <a:pt x="187" y="307"/>
                      <a:pt x="183" y="305"/>
                    </a:cubicBezTo>
                    <a:cubicBezTo>
                      <a:pt x="181" y="306"/>
                      <a:pt x="182" y="308"/>
                      <a:pt x="180" y="308"/>
                    </a:cubicBezTo>
                    <a:cubicBezTo>
                      <a:pt x="178" y="312"/>
                      <a:pt x="182" y="311"/>
                      <a:pt x="183" y="314"/>
                    </a:cubicBezTo>
                    <a:cubicBezTo>
                      <a:pt x="183" y="315"/>
                      <a:pt x="185" y="318"/>
                      <a:pt x="186" y="319"/>
                    </a:cubicBezTo>
                    <a:cubicBezTo>
                      <a:pt x="186" y="319"/>
                      <a:pt x="187" y="320"/>
                      <a:pt x="188" y="320"/>
                    </a:cubicBezTo>
                    <a:cubicBezTo>
                      <a:pt x="186" y="325"/>
                      <a:pt x="191" y="324"/>
                      <a:pt x="193" y="326"/>
                    </a:cubicBezTo>
                    <a:cubicBezTo>
                      <a:pt x="193" y="326"/>
                      <a:pt x="194" y="332"/>
                      <a:pt x="196" y="330"/>
                    </a:cubicBezTo>
                    <a:cubicBezTo>
                      <a:pt x="198" y="328"/>
                      <a:pt x="196" y="331"/>
                      <a:pt x="197" y="332"/>
                    </a:cubicBezTo>
                    <a:cubicBezTo>
                      <a:pt x="199" y="333"/>
                      <a:pt x="202" y="332"/>
                      <a:pt x="203" y="336"/>
                    </a:cubicBezTo>
                    <a:cubicBezTo>
                      <a:pt x="205" y="335"/>
                      <a:pt x="206" y="338"/>
                      <a:pt x="206" y="338"/>
                    </a:cubicBezTo>
                    <a:cubicBezTo>
                      <a:pt x="207" y="338"/>
                      <a:pt x="208" y="337"/>
                      <a:pt x="208" y="336"/>
                    </a:cubicBezTo>
                    <a:cubicBezTo>
                      <a:pt x="209" y="337"/>
                      <a:pt x="210" y="341"/>
                      <a:pt x="211" y="338"/>
                    </a:cubicBezTo>
                    <a:cubicBezTo>
                      <a:pt x="214" y="337"/>
                      <a:pt x="210" y="345"/>
                      <a:pt x="215" y="342"/>
                    </a:cubicBezTo>
                    <a:cubicBezTo>
                      <a:pt x="215" y="346"/>
                      <a:pt x="209" y="343"/>
                      <a:pt x="206" y="344"/>
                    </a:cubicBezTo>
                    <a:cubicBezTo>
                      <a:pt x="207" y="345"/>
                      <a:pt x="209" y="345"/>
                      <a:pt x="209" y="347"/>
                    </a:cubicBezTo>
                    <a:cubicBezTo>
                      <a:pt x="210" y="350"/>
                      <a:pt x="207" y="354"/>
                      <a:pt x="209" y="354"/>
                    </a:cubicBezTo>
                    <a:cubicBezTo>
                      <a:pt x="208" y="356"/>
                      <a:pt x="204" y="356"/>
                      <a:pt x="202" y="357"/>
                    </a:cubicBezTo>
                    <a:cubicBezTo>
                      <a:pt x="204" y="356"/>
                      <a:pt x="202" y="351"/>
                      <a:pt x="205" y="351"/>
                    </a:cubicBezTo>
                    <a:cubicBezTo>
                      <a:pt x="203" y="350"/>
                      <a:pt x="204" y="347"/>
                      <a:pt x="202" y="347"/>
                    </a:cubicBezTo>
                    <a:cubicBezTo>
                      <a:pt x="200" y="347"/>
                      <a:pt x="203" y="345"/>
                      <a:pt x="199" y="342"/>
                    </a:cubicBezTo>
                    <a:cubicBezTo>
                      <a:pt x="197" y="341"/>
                      <a:pt x="194" y="342"/>
                      <a:pt x="194" y="338"/>
                    </a:cubicBezTo>
                    <a:cubicBezTo>
                      <a:pt x="188" y="339"/>
                      <a:pt x="187" y="335"/>
                      <a:pt x="183" y="335"/>
                    </a:cubicBezTo>
                    <a:cubicBezTo>
                      <a:pt x="182" y="331"/>
                      <a:pt x="179" y="330"/>
                      <a:pt x="177" y="326"/>
                    </a:cubicBezTo>
                    <a:cubicBezTo>
                      <a:pt x="176" y="325"/>
                      <a:pt x="175" y="326"/>
                      <a:pt x="175" y="325"/>
                    </a:cubicBezTo>
                    <a:cubicBezTo>
                      <a:pt x="175" y="323"/>
                      <a:pt x="173" y="324"/>
                      <a:pt x="172" y="323"/>
                    </a:cubicBezTo>
                    <a:cubicBezTo>
                      <a:pt x="172" y="323"/>
                      <a:pt x="173" y="320"/>
                      <a:pt x="172" y="320"/>
                    </a:cubicBezTo>
                    <a:cubicBezTo>
                      <a:pt x="171" y="319"/>
                      <a:pt x="168" y="321"/>
                      <a:pt x="166" y="320"/>
                    </a:cubicBezTo>
                    <a:cubicBezTo>
                      <a:pt x="165" y="320"/>
                      <a:pt x="169" y="318"/>
                      <a:pt x="169" y="319"/>
                    </a:cubicBezTo>
                    <a:cubicBezTo>
                      <a:pt x="167" y="315"/>
                      <a:pt x="159" y="315"/>
                      <a:pt x="154" y="317"/>
                    </a:cubicBezTo>
                    <a:cubicBezTo>
                      <a:pt x="154" y="318"/>
                      <a:pt x="157" y="319"/>
                      <a:pt x="157" y="319"/>
                    </a:cubicBezTo>
                    <a:cubicBezTo>
                      <a:pt x="156" y="321"/>
                      <a:pt x="155" y="319"/>
                      <a:pt x="153" y="320"/>
                    </a:cubicBezTo>
                    <a:cubicBezTo>
                      <a:pt x="150" y="322"/>
                      <a:pt x="150" y="327"/>
                      <a:pt x="147" y="326"/>
                    </a:cubicBezTo>
                    <a:cubicBezTo>
                      <a:pt x="141" y="326"/>
                      <a:pt x="140" y="321"/>
                      <a:pt x="132" y="322"/>
                    </a:cubicBezTo>
                    <a:cubicBezTo>
                      <a:pt x="130" y="322"/>
                      <a:pt x="131" y="326"/>
                      <a:pt x="126" y="325"/>
                    </a:cubicBezTo>
                    <a:cubicBezTo>
                      <a:pt x="126" y="328"/>
                      <a:pt x="126" y="331"/>
                      <a:pt x="126" y="335"/>
                    </a:cubicBezTo>
                    <a:cubicBezTo>
                      <a:pt x="122" y="337"/>
                      <a:pt x="112" y="335"/>
                      <a:pt x="114" y="344"/>
                    </a:cubicBezTo>
                    <a:cubicBezTo>
                      <a:pt x="105" y="342"/>
                      <a:pt x="113" y="350"/>
                      <a:pt x="104" y="350"/>
                    </a:cubicBezTo>
                    <a:cubicBezTo>
                      <a:pt x="104" y="352"/>
                      <a:pt x="109" y="355"/>
                      <a:pt x="105" y="356"/>
                    </a:cubicBezTo>
                    <a:cubicBezTo>
                      <a:pt x="105" y="361"/>
                      <a:pt x="103" y="356"/>
                      <a:pt x="100" y="360"/>
                    </a:cubicBezTo>
                    <a:cubicBezTo>
                      <a:pt x="99" y="362"/>
                      <a:pt x="100" y="363"/>
                      <a:pt x="101" y="363"/>
                    </a:cubicBezTo>
                    <a:cubicBezTo>
                      <a:pt x="101" y="366"/>
                      <a:pt x="96" y="364"/>
                      <a:pt x="94" y="365"/>
                    </a:cubicBezTo>
                    <a:cubicBezTo>
                      <a:pt x="92" y="365"/>
                      <a:pt x="92" y="368"/>
                      <a:pt x="91" y="369"/>
                    </a:cubicBezTo>
                    <a:cubicBezTo>
                      <a:pt x="86" y="371"/>
                      <a:pt x="79" y="368"/>
                      <a:pt x="74" y="373"/>
                    </a:cubicBezTo>
                    <a:cubicBezTo>
                      <a:pt x="72" y="372"/>
                      <a:pt x="71" y="370"/>
                      <a:pt x="70" y="368"/>
                    </a:cubicBezTo>
                    <a:cubicBezTo>
                      <a:pt x="63" y="366"/>
                      <a:pt x="56" y="369"/>
                      <a:pt x="54" y="368"/>
                    </a:cubicBezTo>
                    <a:cubicBezTo>
                      <a:pt x="55" y="362"/>
                      <a:pt x="57" y="356"/>
                      <a:pt x="52" y="353"/>
                    </a:cubicBezTo>
                    <a:cubicBezTo>
                      <a:pt x="51" y="350"/>
                      <a:pt x="54" y="349"/>
                      <a:pt x="55" y="347"/>
                    </a:cubicBezTo>
                    <a:cubicBezTo>
                      <a:pt x="56" y="343"/>
                      <a:pt x="54" y="338"/>
                      <a:pt x="57" y="335"/>
                    </a:cubicBezTo>
                    <a:cubicBezTo>
                      <a:pt x="55" y="332"/>
                      <a:pt x="56" y="327"/>
                      <a:pt x="52" y="326"/>
                    </a:cubicBezTo>
                    <a:cubicBezTo>
                      <a:pt x="53" y="325"/>
                      <a:pt x="56" y="324"/>
                      <a:pt x="55" y="322"/>
                    </a:cubicBezTo>
                    <a:cubicBezTo>
                      <a:pt x="59" y="323"/>
                      <a:pt x="68" y="319"/>
                      <a:pt x="67" y="325"/>
                    </a:cubicBezTo>
                    <a:cubicBezTo>
                      <a:pt x="71" y="322"/>
                      <a:pt x="85" y="328"/>
                      <a:pt x="88" y="325"/>
                    </a:cubicBezTo>
                    <a:cubicBezTo>
                      <a:pt x="89" y="323"/>
                      <a:pt x="89" y="324"/>
                      <a:pt x="91" y="325"/>
                    </a:cubicBezTo>
                    <a:cubicBezTo>
                      <a:pt x="90" y="324"/>
                      <a:pt x="91" y="322"/>
                      <a:pt x="92" y="323"/>
                    </a:cubicBezTo>
                    <a:cubicBezTo>
                      <a:pt x="92" y="323"/>
                      <a:pt x="92" y="325"/>
                      <a:pt x="92" y="325"/>
                    </a:cubicBezTo>
                    <a:cubicBezTo>
                      <a:pt x="96" y="323"/>
                      <a:pt x="98" y="322"/>
                      <a:pt x="100" y="317"/>
                    </a:cubicBezTo>
                    <a:cubicBezTo>
                      <a:pt x="100" y="316"/>
                      <a:pt x="103" y="308"/>
                      <a:pt x="100" y="304"/>
                    </a:cubicBezTo>
                    <a:cubicBezTo>
                      <a:pt x="98" y="302"/>
                      <a:pt x="101" y="302"/>
                      <a:pt x="98" y="298"/>
                    </a:cubicBezTo>
                    <a:cubicBezTo>
                      <a:pt x="98" y="296"/>
                      <a:pt x="95" y="297"/>
                      <a:pt x="94" y="296"/>
                    </a:cubicBezTo>
                    <a:cubicBezTo>
                      <a:pt x="94" y="295"/>
                      <a:pt x="95" y="294"/>
                      <a:pt x="95" y="292"/>
                    </a:cubicBezTo>
                    <a:cubicBezTo>
                      <a:pt x="94" y="291"/>
                      <a:pt x="92" y="293"/>
                      <a:pt x="92" y="293"/>
                    </a:cubicBezTo>
                    <a:cubicBezTo>
                      <a:pt x="90" y="293"/>
                      <a:pt x="92" y="291"/>
                      <a:pt x="91" y="290"/>
                    </a:cubicBezTo>
                    <a:cubicBezTo>
                      <a:pt x="90" y="290"/>
                      <a:pt x="85" y="290"/>
                      <a:pt x="83" y="289"/>
                    </a:cubicBezTo>
                    <a:cubicBezTo>
                      <a:pt x="83" y="289"/>
                      <a:pt x="83" y="288"/>
                      <a:pt x="82" y="288"/>
                    </a:cubicBezTo>
                    <a:cubicBezTo>
                      <a:pt x="80" y="287"/>
                      <a:pt x="79" y="287"/>
                      <a:pt x="79" y="286"/>
                    </a:cubicBezTo>
                    <a:cubicBezTo>
                      <a:pt x="78" y="282"/>
                      <a:pt x="82" y="284"/>
                      <a:pt x="82" y="285"/>
                    </a:cubicBezTo>
                    <a:cubicBezTo>
                      <a:pt x="86" y="283"/>
                      <a:pt x="89" y="280"/>
                      <a:pt x="98" y="282"/>
                    </a:cubicBezTo>
                    <a:cubicBezTo>
                      <a:pt x="99" y="279"/>
                      <a:pt x="97" y="279"/>
                      <a:pt x="95" y="279"/>
                    </a:cubicBezTo>
                    <a:cubicBezTo>
                      <a:pt x="97" y="274"/>
                      <a:pt x="102" y="279"/>
                      <a:pt x="104" y="279"/>
                    </a:cubicBezTo>
                    <a:cubicBezTo>
                      <a:pt x="105" y="279"/>
                      <a:pt x="108" y="275"/>
                      <a:pt x="108" y="279"/>
                    </a:cubicBezTo>
                    <a:cubicBezTo>
                      <a:pt x="112" y="276"/>
                      <a:pt x="112" y="271"/>
                      <a:pt x="117" y="271"/>
                    </a:cubicBezTo>
                    <a:cubicBezTo>
                      <a:pt x="115" y="266"/>
                      <a:pt x="121" y="268"/>
                      <a:pt x="120" y="264"/>
                    </a:cubicBezTo>
                    <a:cubicBezTo>
                      <a:pt x="123" y="264"/>
                      <a:pt x="126" y="264"/>
                      <a:pt x="129" y="264"/>
                    </a:cubicBezTo>
                    <a:cubicBezTo>
                      <a:pt x="129" y="262"/>
                      <a:pt x="127" y="263"/>
                      <a:pt x="126" y="262"/>
                    </a:cubicBezTo>
                    <a:cubicBezTo>
                      <a:pt x="127" y="260"/>
                      <a:pt x="131" y="261"/>
                      <a:pt x="129" y="256"/>
                    </a:cubicBezTo>
                    <a:cubicBezTo>
                      <a:pt x="133" y="256"/>
                      <a:pt x="132" y="259"/>
                      <a:pt x="135" y="256"/>
                    </a:cubicBezTo>
                    <a:cubicBezTo>
                      <a:pt x="132" y="249"/>
                      <a:pt x="138" y="252"/>
                      <a:pt x="138" y="245"/>
                    </a:cubicBezTo>
                    <a:cubicBezTo>
                      <a:pt x="140" y="244"/>
                      <a:pt x="142" y="245"/>
                      <a:pt x="144" y="245"/>
                    </a:cubicBezTo>
                    <a:cubicBezTo>
                      <a:pt x="146" y="244"/>
                      <a:pt x="146" y="242"/>
                      <a:pt x="147" y="242"/>
                    </a:cubicBezTo>
                    <a:cubicBezTo>
                      <a:pt x="149" y="241"/>
                      <a:pt x="148" y="243"/>
                      <a:pt x="148" y="243"/>
                    </a:cubicBezTo>
                    <a:cubicBezTo>
                      <a:pt x="150" y="243"/>
                      <a:pt x="149" y="242"/>
                      <a:pt x="150" y="242"/>
                    </a:cubicBezTo>
                    <a:cubicBezTo>
                      <a:pt x="152" y="241"/>
                      <a:pt x="154" y="242"/>
                      <a:pt x="156" y="242"/>
                    </a:cubicBezTo>
                    <a:cubicBezTo>
                      <a:pt x="158" y="241"/>
                      <a:pt x="158" y="237"/>
                      <a:pt x="162" y="239"/>
                    </a:cubicBezTo>
                    <a:cubicBezTo>
                      <a:pt x="161" y="235"/>
                      <a:pt x="157" y="236"/>
                      <a:pt x="157" y="231"/>
                    </a:cubicBezTo>
                    <a:cubicBezTo>
                      <a:pt x="161" y="230"/>
                      <a:pt x="159" y="229"/>
                      <a:pt x="159" y="224"/>
                    </a:cubicBezTo>
                    <a:cubicBezTo>
                      <a:pt x="159" y="220"/>
                      <a:pt x="161" y="217"/>
                      <a:pt x="160" y="213"/>
                    </a:cubicBezTo>
                    <a:cubicBezTo>
                      <a:pt x="162" y="213"/>
                      <a:pt x="164" y="213"/>
                      <a:pt x="166" y="213"/>
                    </a:cubicBezTo>
                    <a:cubicBezTo>
                      <a:pt x="170" y="213"/>
                      <a:pt x="163" y="209"/>
                      <a:pt x="169" y="210"/>
                    </a:cubicBezTo>
                    <a:cubicBezTo>
                      <a:pt x="169" y="212"/>
                      <a:pt x="171" y="212"/>
                      <a:pt x="172" y="212"/>
                    </a:cubicBezTo>
                    <a:cubicBezTo>
                      <a:pt x="170" y="215"/>
                      <a:pt x="170" y="212"/>
                      <a:pt x="171" y="216"/>
                    </a:cubicBezTo>
                    <a:cubicBezTo>
                      <a:pt x="171" y="219"/>
                      <a:pt x="170" y="221"/>
                      <a:pt x="174" y="221"/>
                    </a:cubicBezTo>
                    <a:cubicBezTo>
                      <a:pt x="174" y="223"/>
                      <a:pt x="174" y="225"/>
                      <a:pt x="172" y="225"/>
                    </a:cubicBezTo>
                    <a:cubicBezTo>
                      <a:pt x="172" y="228"/>
                      <a:pt x="178" y="223"/>
                      <a:pt x="181" y="227"/>
                    </a:cubicBezTo>
                    <a:cubicBezTo>
                      <a:pt x="180" y="231"/>
                      <a:pt x="171" y="228"/>
                      <a:pt x="171" y="233"/>
                    </a:cubicBezTo>
                    <a:cubicBezTo>
                      <a:pt x="169" y="236"/>
                      <a:pt x="174" y="236"/>
                      <a:pt x="175" y="237"/>
                    </a:cubicBezTo>
                    <a:cubicBezTo>
                      <a:pt x="176" y="238"/>
                      <a:pt x="177" y="241"/>
                      <a:pt x="180" y="240"/>
                    </a:cubicBezTo>
                    <a:cubicBezTo>
                      <a:pt x="178" y="237"/>
                      <a:pt x="174" y="238"/>
                      <a:pt x="181" y="237"/>
                    </a:cubicBezTo>
                    <a:cubicBezTo>
                      <a:pt x="183" y="237"/>
                      <a:pt x="185" y="237"/>
                      <a:pt x="187" y="237"/>
                    </a:cubicBezTo>
                    <a:cubicBezTo>
                      <a:pt x="190" y="237"/>
                      <a:pt x="190" y="239"/>
                      <a:pt x="193" y="239"/>
                    </a:cubicBezTo>
                    <a:cubicBezTo>
                      <a:pt x="197" y="239"/>
                      <a:pt x="198" y="236"/>
                      <a:pt x="202" y="237"/>
                    </a:cubicBezTo>
                    <a:cubicBezTo>
                      <a:pt x="202" y="237"/>
                      <a:pt x="207" y="240"/>
                      <a:pt x="209" y="237"/>
                    </a:cubicBezTo>
                    <a:cubicBezTo>
                      <a:pt x="209" y="237"/>
                      <a:pt x="209" y="236"/>
                      <a:pt x="209" y="236"/>
                    </a:cubicBezTo>
                    <a:cubicBezTo>
                      <a:pt x="213" y="234"/>
                      <a:pt x="218" y="236"/>
                      <a:pt x="220" y="233"/>
                    </a:cubicBezTo>
                    <a:cubicBezTo>
                      <a:pt x="225" y="239"/>
                      <a:pt x="229" y="227"/>
                      <a:pt x="233" y="231"/>
                    </a:cubicBezTo>
                    <a:cubicBezTo>
                      <a:pt x="233" y="229"/>
                      <a:pt x="233" y="227"/>
                      <a:pt x="233" y="225"/>
                    </a:cubicBezTo>
                    <a:cubicBezTo>
                      <a:pt x="236" y="226"/>
                      <a:pt x="235" y="224"/>
                      <a:pt x="236" y="222"/>
                    </a:cubicBezTo>
                    <a:cubicBezTo>
                      <a:pt x="236" y="222"/>
                      <a:pt x="237" y="218"/>
                      <a:pt x="237" y="218"/>
                    </a:cubicBezTo>
                    <a:cubicBezTo>
                      <a:pt x="239" y="217"/>
                      <a:pt x="237" y="216"/>
                      <a:pt x="237" y="213"/>
                    </a:cubicBezTo>
                    <a:cubicBezTo>
                      <a:pt x="241" y="214"/>
                      <a:pt x="243" y="213"/>
                      <a:pt x="243" y="210"/>
                    </a:cubicBezTo>
                    <a:cubicBezTo>
                      <a:pt x="245" y="210"/>
                      <a:pt x="244" y="212"/>
                      <a:pt x="245" y="213"/>
                    </a:cubicBezTo>
                    <a:cubicBezTo>
                      <a:pt x="246" y="212"/>
                      <a:pt x="248" y="212"/>
                      <a:pt x="251" y="212"/>
                    </a:cubicBezTo>
                    <a:cubicBezTo>
                      <a:pt x="252" y="212"/>
                      <a:pt x="252" y="209"/>
                      <a:pt x="254" y="209"/>
                    </a:cubicBezTo>
                    <a:cubicBezTo>
                      <a:pt x="254" y="206"/>
                      <a:pt x="253" y="203"/>
                      <a:pt x="251" y="203"/>
                    </a:cubicBezTo>
                    <a:cubicBezTo>
                      <a:pt x="252" y="202"/>
                      <a:pt x="252" y="200"/>
                      <a:pt x="252" y="197"/>
                    </a:cubicBezTo>
                    <a:cubicBezTo>
                      <a:pt x="255" y="198"/>
                      <a:pt x="257" y="197"/>
                      <a:pt x="257" y="194"/>
                    </a:cubicBezTo>
                    <a:cubicBezTo>
                      <a:pt x="260" y="198"/>
                      <a:pt x="261" y="192"/>
                      <a:pt x="267" y="194"/>
                    </a:cubicBezTo>
                    <a:cubicBezTo>
                      <a:pt x="268" y="194"/>
                      <a:pt x="269" y="196"/>
                      <a:pt x="268" y="196"/>
                    </a:cubicBezTo>
                    <a:cubicBezTo>
                      <a:pt x="270" y="196"/>
                      <a:pt x="270" y="194"/>
                      <a:pt x="271" y="194"/>
                    </a:cubicBezTo>
                    <a:cubicBezTo>
                      <a:pt x="273" y="194"/>
                      <a:pt x="275" y="196"/>
                      <a:pt x="274" y="196"/>
                    </a:cubicBezTo>
                    <a:cubicBezTo>
                      <a:pt x="276" y="195"/>
                      <a:pt x="275" y="194"/>
                      <a:pt x="276" y="193"/>
                    </a:cubicBezTo>
                    <a:cubicBezTo>
                      <a:pt x="277" y="192"/>
                      <a:pt x="278" y="193"/>
                      <a:pt x="279" y="193"/>
                    </a:cubicBezTo>
                    <a:cubicBezTo>
                      <a:pt x="281" y="191"/>
                      <a:pt x="281" y="188"/>
                      <a:pt x="285" y="190"/>
                    </a:cubicBezTo>
                    <a:cubicBezTo>
                      <a:pt x="283" y="188"/>
                      <a:pt x="284" y="182"/>
                      <a:pt x="280" y="182"/>
                    </a:cubicBezTo>
                    <a:cubicBezTo>
                      <a:pt x="277" y="180"/>
                      <a:pt x="278" y="185"/>
                      <a:pt x="277" y="185"/>
                    </a:cubicBezTo>
                    <a:cubicBezTo>
                      <a:pt x="276" y="186"/>
                      <a:pt x="276" y="184"/>
                      <a:pt x="274" y="184"/>
                    </a:cubicBezTo>
                    <a:cubicBezTo>
                      <a:pt x="274" y="184"/>
                      <a:pt x="273" y="185"/>
                      <a:pt x="273" y="185"/>
                    </a:cubicBezTo>
                    <a:cubicBezTo>
                      <a:pt x="272" y="185"/>
                      <a:pt x="271" y="184"/>
                      <a:pt x="270" y="184"/>
                    </a:cubicBezTo>
                    <a:cubicBezTo>
                      <a:pt x="268" y="184"/>
                      <a:pt x="266" y="186"/>
                      <a:pt x="263" y="185"/>
                    </a:cubicBezTo>
                    <a:cubicBezTo>
                      <a:pt x="261" y="185"/>
                      <a:pt x="261" y="187"/>
                      <a:pt x="261" y="188"/>
                    </a:cubicBezTo>
                    <a:cubicBezTo>
                      <a:pt x="255" y="187"/>
                      <a:pt x="248" y="189"/>
                      <a:pt x="243" y="187"/>
                    </a:cubicBezTo>
                    <a:cubicBezTo>
                      <a:pt x="243" y="187"/>
                      <a:pt x="244" y="184"/>
                      <a:pt x="243" y="184"/>
                    </a:cubicBezTo>
                    <a:cubicBezTo>
                      <a:pt x="242" y="182"/>
                      <a:pt x="238" y="184"/>
                      <a:pt x="237" y="182"/>
                    </a:cubicBezTo>
                    <a:cubicBezTo>
                      <a:pt x="241" y="174"/>
                      <a:pt x="239" y="169"/>
                      <a:pt x="237" y="160"/>
                    </a:cubicBezTo>
                    <a:cubicBezTo>
                      <a:pt x="241" y="160"/>
                      <a:pt x="247" y="154"/>
                      <a:pt x="249" y="157"/>
                    </a:cubicBezTo>
                    <a:cubicBezTo>
                      <a:pt x="251" y="156"/>
                      <a:pt x="249" y="155"/>
                      <a:pt x="251" y="151"/>
                    </a:cubicBezTo>
                    <a:cubicBezTo>
                      <a:pt x="255" y="151"/>
                      <a:pt x="256" y="143"/>
                      <a:pt x="257" y="141"/>
                    </a:cubicBezTo>
                    <a:cubicBezTo>
                      <a:pt x="257" y="141"/>
                      <a:pt x="260" y="141"/>
                      <a:pt x="260" y="141"/>
                    </a:cubicBezTo>
                    <a:cubicBezTo>
                      <a:pt x="260" y="138"/>
                      <a:pt x="254" y="137"/>
                      <a:pt x="257" y="133"/>
                    </a:cubicBezTo>
                    <a:cubicBezTo>
                      <a:pt x="255" y="135"/>
                      <a:pt x="251" y="133"/>
                      <a:pt x="248" y="133"/>
                    </a:cubicBezTo>
                    <a:cubicBezTo>
                      <a:pt x="244" y="134"/>
                      <a:pt x="241" y="137"/>
                      <a:pt x="237" y="136"/>
                    </a:cubicBezTo>
                    <a:cubicBezTo>
                      <a:pt x="235" y="134"/>
                      <a:pt x="235" y="145"/>
                      <a:pt x="236" y="142"/>
                    </a:cubicBezTo>
                    <a:cubicBezTo>
                      <a:pt x="235" y="145"/>
                      <a:pt x="234" y="141"/>
                      <a:pt x="233" y="142"/>
                    </a:cubicBezTo>
                    <a:cubicBezTo>
                      <a:pt x="232" y="144"/>
                      <a:pt x="234" y="147"/>
                      <a:pt x="233" y="148"/>
                    </a:cubicBezTo>
                    <a:cubicBezTo>
                      <a:pt x="233" y="149"/>
                      <a:pt x="229" y="152"/>
                      <a:pt x="227" y="154"/>
                    </a:cubicBezTo>
                    <a:cubicBezTo>
                      <a:pt x="223" y="159"/>
                      <a:pt x="223" y="162"/>
                      <a:pt x="217" y="162"/>
                    </a:cubicBezTo>
                    <a:cubicBezTo>
                      <a:pt x="216" y="164"/>
                      <a:pt x="219" y="166"/>
                      <a:pt x="217" y="166"/>
                    </a:cubicBezTo>
                    <a:cubicBezTo>
                      <a:pt x="215" y="166"/>
                      <a:pt x="216" y="168"/>
                      <a:pt x="215" y="169"/>
                    </a:cubicBezTo>
                    <a:cubicBezTo>
                      <a:pt x="215" y="169"/>
                      <a:pt x="213" y="168"/>
                      <a:pt x="212" y="169"/>
                    </a:cubicBezTo>
                    <a:cubicBezTo>
                      <a:pt x="212" y="169"/>
                      <a:pt x="213" y="171"/>
                      <a:pt x="212" y="172"/>
                    </a:cubicBezTo>
                    <a:cubicBezTo>
                      <a:pt x="212" y="172"/>
                      <a:pt x="211" y="172"/>
                      <a:pt x="211" y="172"/>
                    </a:cubicBezTo>
                    <a:cubicBezTo>
                      <a:pt x="210" y="174"/>
                      <a:pt x="212" y="178"/>
                      <a:pt x="209" y="178"/>
                    </a:cubicBezTo>
                    <a:cubicBezTo>
                      <a:pt x="210" y="179"/>
                      <a:pt x="213" y="180"/>
                      <a:pt x="211" y="181"/>
                    </a:cubicBezTo>
                    <a:cubicBezTo>
                      <a:pt x="213" y="183"/>
                      <a:pt x="214" y="185"/>
                      <a:pt x="218" y="185"/>
                    </a:cubicBezTo>
                    <a:cubicBezTo>
                      <a:pt x="218" y="188"/>
                      <a:pt x="219" y="189"/>
                      <a:pt x="221" y="190"/>
                    </a:cubicBezTo>
                    <a:cubicBezTo>
                      <a:pt x="220" y="191"/>
                      <a:pt x="219" y="191"/>
                      <a:pt x="218" y="193"/>
                    </a:cubicBezTo>
                    <a:cubicBezTo>
                      <a:pt x="217" y="194"/>
                      <a:pt x="218" y="196"/>
                      <a:pt x="217" y="197"/>
                    </a:cubicBezTo>
                    <a:cubicBezTo>
                      <a:pt x="215" y="198"/>
                      <a:pt x="213" y="199"/>
                      <a:pt x="211" y="199"/>
                    </a:cubicBezTo>
                    <a:cubicBezTo>
                      <a:pt x="210" y="205"/>
                      <a:pt x="205" y="207"/>
                      <a:pt x="206" y="215"/>
                    </a:cubicBezTo>
                    <a:cubicBezTo>
                      <a:pt x="201" y="213"/>
                      <a:pt x="201" y="222"/>
                      <a:pt x="197" y="222"/>
                    </a:cubicBezTo>
                    <a:cubicBezTo>
                      <a:pt x="197" y="222"/>
                      <a:pt x="196" y="222"/>
                      <a:pt x="196" y="222"/>
                    </a:cubicBezTo>
                    <a:cubicBezTo>
                      <a:pt x="194" y="223"/>
                      <a:pt x="195" y="225"/>
                      <a:pt x="194" y="225"/>
                    </a:cubicBezTo>
                    <a:cubicBezTo>
                      <a:pt x="192" y="226"/>
                      <a:pt x="189" y="223"/>
                      <a:pt x="187" y="227"/>
                    </a:cubicBezTo>
                    <a:cubicBezTo>
                      <a:pt x="184" y="227"/>
                      <a:pt x="186" y="220"/>
                      <a:pt x="186" y="218"/>
                    </a:cubicBezTo>
                    <a:cubicBezTo>
                      <a:pt x="184" y="217"/>
                      <a:pt x="185" y="214"/>
                      <a:pt x="183" y="213"/>
                    </a:cubicBezTo>
                    <a:cubicBezTo>
                      <a:pt x="179" y="213"/>
                      <a:pt x="184" y="209"/>
                      <a:pt x="178" y="209"/>
                    </a:cubicBezTo>
                    <a:cubicBezTo>
                      <a:pt x="181" y="206"/>
                      <a:pt x="175" y="204"/>
                      <a:pt x="175" y="203"/>
                    </a:cubicBezTo>
                    <a:cubicBezTo>
                      <a:pt x="175" y="202"/>
                      <a:pt x="177" y="201"/>
                      <a:pt x="177" y="200"/>
                    </a:cubicBezTo>
                    <a:cubicBezTo>
                      <a:pt x="176" y="196"/>
                      <a:pt x="173" y="194"/>
                      <a:pt x="169" y="191"/>
                    </a:cubicBezTo>
                    <a:cubicBezTo>
                      <a:pt x="165" y="193"/>
                      <a:pt x="166" y="200"/>
                      <a:pt x="159" y="199"/>
                    </a:cubicBezTo>
                    <a:cubicBezTo>
                      <a:pt x="159" y="200"/>
                      <a:pt x="161" y="200"/>
                      <a:pt x="162" y="200"/>
                    </a:cubicBezTo>
                    <a:cubicBezTo>
                      <a:pt x="162" y="201"/>
                      <a:pt x="160" y="201"/>
                      <a:pt x="159" y="202"/>
                    </a:cubicBezTo>
                    <a:cubicBezTo>
                      <a:pt x="156" y="202"/>
                      <a:pt x="158" y="206"/>
                      <a:pt x="154" y="206"/>
                    </a:cubicBezTo>
                    <a:cubicBezTo>
                      <a:pt x="147" y="207"/>
                      <a:pt x="149" y="200"/>
                      <a:pt x="143" y="202"/>
                    </a:cubicBezTo>
                    <a:cubicBezTo>
                      <a:pt x="143" y="200"/>
                      <a:pt x="144" y="200"/>
                      <a:pt x="145" y="200"/>
                    </a:cubicBezTo>
                    <a:cubicBezTo>
                      <a:pt x="148" y="196"/>
                      <a:pt x="141" y="193"/>
                      <a:pt x="145" y="191"/>
                    </a:cubicBezTo>
                    <a:cubicBezTo>
                      <a:pt x="144" y="190"/>
                      <a:pt x="143" y="189"/>
                      <a:pt x="141" y="188"/>
                    </a:cubicBezTo>
                    <a:cubicBezTo>
                      <a:pt x="140" y="186"/>
                      <a:pt x="143" y="186"/>
                      <a:pt x="143" y="185"/>
                    </a:cubicBezTo>
                    <a:cubicBezTo>
                      <a:pt x="143" y="184"/>
                      <a:pt x="140" y="183"/>
                      <a:pt x="140" y="182"/>
                    </a:cubicBezTo>
                    <a:cubicBezTo>
                      <a:pt x="139" y="181"/>
                      <a:pt x="142" y="172"/>
                      <a:pt x="140" y="178"/>
                    </a:cubicBezTo>
                    <a:cubicBezTo>
                      <a:pt x="137" y="177"/>
                      <a:pt x="139" y="174"/>
                      <a:pt x="141" y="175"/>
                    </a:cubicBezTo>
                    <a:cubicBezTo>
                      <a:pt x="138" y="170"/>
                      <a:pt x="146" y="168"/>
                      <a:pt x="143" y="167"/>
                    </a:cubicBezTo>
                    <a:cubicBezTo>
                      <a:pt x="143" y="165"/>
                      <a:pt x="147" y="167"/>
                      <a:pt x="147" y="164"/>
                    </a:cubicBezTo>
                    <a:cubicBezTo>
                      <a:pt x="147" y="162"/>
                      <a:pt x="149" y="164"/>
                      <a:pt x="148" y="164"/>
                    </a:cubicBezTo>
                    <a:cubicBezTo>
                      <a:pt x="150" y="164"/>
                      <a:pt x="150" y="162"/>
                      <a:pt x="151" y="162"/>
                    </a:cubicBezTo>
                    <a:cubicBezTo>
                      <a:pt x="153" y="161"/>
                      <a:pt x="153" y="159"/>
                      <a:pt x="153" y="157"/>
                    </a:cubicBezTo>
                    <a:cubicBezTo>
                      <a:pt x="156" y="158"/>
                      <a:pt x="158" y="157"/>
                      <a:pt x="157" y="154"/>
                    </a:cubicBezTo>
                    <a:cubicBezTo>
                      <a:pt x="162" y="153"/>
                      <a:pt x="159" y="159"/>
                      <a:pt x="165" y="157"/>
                    </a:cubicBezTo>
                    <a:cubicBezTo>
                      <a:pt x="165" y="156"/>
                      <a:pt x="163" y="156"/>
                      <a:pt x="162" y="156"/>
                    </a:cubicBezTo>
                    <a:cubicBezTo>
                      <a:pt x="166" y="152"/>
                      <a:pt x="170" y="153"/>
                      <a:pt x="174" y="150"/>
                    </a:cubicBezTo>
                    <a:cubicBezTo>
                      <a:pt x="174" y="149"/>
                      <a:pt x="173" y="147"/>
                      <a:pt x="174" y="147"/>
                    </a:cubicBezTo>
                    <a:cubicBezTo>
                      <a:pt x="174" y="146"/>
                      <a:pt x="176" y="147"/>
                      <a:pt x="177" y="147"/>
                    </a:cubicBezTo>
                    <a:cubicBezTo>
                      <a:pt x="177" y="146"/>
                      <a:pt x="176" y="143"/>
                      <a:pt x="177" y="142"/>
                    </a:cubicBezTo>
                    <a:cubicBezTo>
                      <a:pt x="177" y="141"/>
                      <a:pt x="181" y="140"/>
                      <a:pt x="181" y="139"/>
                    </a:cubicBezTo>
                    <a:cubicBezTo>
                      <a:pt x="182" y="138"/>
                      <a:pt x="180" y="135"/>
                      <a:pt x="181" y="133"/>
                    </a:cubicBezTo>
                    <a:cubicBezTo>
                      <a:pt x="181" y="133"/>
                      <a:pt x="183" y="135"/>
                      <a:pt x="184" y="135"/>
                    </a:cubicBezTo>
                    <a:cubicBezTo>
                      <a:pt x="183" y="136"/>
                      <a:pt x="186" y="128"/>
                      <a:pt x="186" y="127"/>
                    </a:cubicBezTo>
                    <a:cubicBezTo>
                      <a:pt x="189" y="131"/>
                      <a:pt x="189" y="125"/>
                      <a:pt x="193" y="124"/>
                    </a:cubicBezTo>
                    <a:cubicBezTo>
                      <a:pt x="193" y="122"/>
                      <a:pt x="195" y="121"/>
                      <a:pt x="193" y="120"/>
                    </a:cubicBezTo>
                    <a:cubicBezTo>
                      <a:pt x="193" y="117"/>
                      <a:pt x="197" y="119"/>
                      <a:pt x="197" y="116"/>
                    </a:cubicBezTo>
                    <a:cubicBezTo>
                      <a:pt x="197" y="114"/>
                      <a:pt x="200" y="114"/>
                      <a:pt x="202" y="114"/>
                    </a:cubicBezTo>
                    <a:cubicBezTo>
                      <a:pt x="202" y="112"/>
                      <a:pt x="201" y="111"/>
                      <a:pt x="200" y="111"/>
                    </a:cubicBezTo>
                    <a:cubicBezTo>
                      <a:pt x="204" y="108"/>
                      <a:pt x="207" y="108"/>
                      <a:pt x="211" y="107"/>
                    </a:cubicBezTo>
                    <a:cubicBezTo>
                      <a:pt x="213" y="105"/>
                      <a:pt x="210" y="104"/>
                      <a:pt x="212" y="101"/>
                    </a:cubicBezTo>
                    <a:cubicBezTo>
                      <a:pt x="213" y="100"/>
                      <a:pt x="216" y="99"/>
                      <a:pt x="217" y="96"/>
                    </a:cubicBezTo>
                    <a:cubicBezTo>
                      <a:pt x="217" y="92"/>
                      <a:pt x="221" y="98"/>
                      <a:pt x="221" y="92"/>
                    </a:cubicBezTo>
                    <a:cubicBezTo>
                      <a:pt x="227" y="90"/>
                      <a:pt x="233" y="95"/>
                      <a:pt x="233" y="86"/>
                    </a:cubicBezTo>
                    <a:cubicBezTo>
                      <a:pt x="236" y="88"/>
                      <a:pt x="242" y="84"/>
                      <a:pt x="246" y="87"/>
                    </a:cubicBezTo>
                    <a:cubicBezTo>
                      <a:pt x="248" y="86"/>
                      <a:pt x="249" y="85"/>
                      <a:pt x="249" y="83"/>
                    </a:cubicBezTo>
                    <a:cubicBezTo>
                      <a:pt x="253" y="81"/>
                      <a:pt x="257" y="88"/>
                      <a:pt x="257" y="81"/>
                    </a:cubicBezTo>
                    <a:cubicBezTo>
                      <a:pt x="260" y="82"/>
                      <a:pt x="260" y="86"/>
                      <a:pt x="263" y="86"/>
                    </a:cubicBezTo>
                    <a:cubicBezTo>
                      <a:pt x="265" y="85"/>
                      <a:pt x="264" y="81"/>
                      <a:pt x="268" y="83"/>
                    </a:cubicBezTo>
                    <a:cubicBezTo>
                      <a:pt x="269" y="85"/>
                      <a:pt x="267" y="86"/>
                      <a:pt x="267" y="87"/>
                    </a:cubicBezTo>
                    <a:cubicBezTo>
                      <a:pt x="268" y="88"/>
                      <a:pt x="275" y="81"/>
                      <a:pt x="279" y="84"/>
                    </a:cubicBezTo>
                    <a:cubicBezTo>
                      <a:pt x="281" y="86"/>
                      <a:pt x="279" y="84"/>
                      <a:pt x="282" y="84"/>
                    </a:cubicBezTo>
                    <a:cubicBezTo>
                      <a:pt x="285" y="85"/>
                      <a:pt x="288" y="87"/>
                      <a:pt x="292" y="86"/>
                    </a:cubicBezTo>
                    <a:cubicBezTo>
                      <a:pt x="292" y="87"/>
                      <a:pt x="293" y="90"/>
                      <a:pt x="292" y="90"/>
                    </a:cubicBezTo>
                    <a:cubicBezTo>
                      <a:pt x="292" y="91"/>
                      <a:pt x="290" y="90"/>
                      <a:pt x="289" y="90"/>
                    </a:cubicBezTo>
                    <a:cubicBezTo>
                      <a:pt x="288" y="91"/>
                      <a:pt x="289" y="94"/>
                      <a:pt x="286" y="93"/>
                    </a:cubicBezTo>
                    <a:cubicBezTo>
                      <a:pt x="289" y="97"/>
                      <a:pt x="298" y="94"/>
                      <a:pt x="301" y="93"/>
                    </a:cubicBezTo>
                    <a:cubicBezTo>
                      <a:pt x="304" y="92"/>
                      <a:pt x="303" y="96"/>
                      <a:pt x="304" y="96"/>
                    </a:cubicBezTo>
                    <a:cubicBezTo>
                      <a:pt x="306" y="97"/>
                      <a:pt x="309" y="95"/>
                      <a:pt x="309" y="98"/>
                    </a:cubicBezTo>
                    <a:cubicBezTo>
                      <a:pt x="319" y="95"/>
                      <a:pt x="322" y="104"/>
                      <a:pt x="328" y="101"/>
                    </a:cubicBezTo>
                    <a:cubicBezTo>
                      <a:pt x="326" y="106"/>
                      <a:pt x="333" y="103"/>
                      <a:pt x="332" y="107"/>
                    </a:cubicBezTo>
                    <a:cubicBezTo>
                      <a:pt x="336" y="107"/>
                      <a:pt x="342" y="106"/>
                      <a:pt x="338" y="110"/>
                    </a:cubicBezTo>
                    <a:cubicBezTo>
                      <a:pt x="341" y="111"/>
                      <a:pt x="344" y="110"/>
                      <a:pt x="347" y="111"/>
                    </a:cubicBezTo>
                    <a:cubicBezTo>
                      <a:pt x="347" y="111"/>
                      <a:pt x="347" y="114"/>
                      <a:pt x="347" y="114"/>
                    </a:cubicBezTo>
                    <a:cubicBezTo>
                      <a:pt x="348" y="115"/>
                      <a:pt x="351" y="114"/>
                      <a:pt x="351" y="114"/>
                    </a:cubicBezTo>
                    <a:cubicBezTo>
                      <a:pt x="353" y="120"/>
                      <a:pt x="353" y="122"/>
                      <a:pt x="351" y="127"/>
                    </a:cubicBezTo>
                    <a:cubicBezTo>
                      <a:pt x="349" y="124"/>
                      <a:pt x="346" y="129"/>
                      <a:pt x="343" y="129"/>
                    </a:cubicBezTo>
                    <a:cubicBezTo>
                      <a:pt x="339" y="129"/>
                      <a:pt x="333" y="125"/>
                      <a:pt x="329" y="129"/>
                    </a:cubicBezTo>
                    <a:cubicBezTo>
                      <a:pt x="327" y="130"/>
                      <a:pt x="329" y="126"/>
                      <a:pt x="328" y="126"/>
                    </a:cubicBezTo>
                    <a:cubicBezTo>
                      <a:pt x="326" y="125"/>
                      <a:pt x="325" y="127"/>
                      <a:pt x="325" y="127"/>
                    </a:cubicBezTo>
                    <a:cubicBezTo>
                      <a:pt x="323" y="127"/>
                      <a:pt x="322" y="125"/>
                      <a:pt x="322" y="124"/>
                    </a:cubicBezTo>
                    <a:cubicBezTo>
                      <a:pt x="319" y="124"/>
                      <a:pt x="315" y="129"/>
                      <a:pt x="316" y="123"/>
                    </a:cubicBezTo>
                    <a:cubicBezTo>
                      <a:pt x="311" y="125"/>
                      <a:pt x="313" y="123"/>
                      <a:pt x="307" y="123"/>
                    </a:cubicBezTo>
                    <a:cubicBezTo>
                      <a:pt x="306" y="126"/>
                      <a:pt x="308" y="126"/>
                      <a:pt x="310" y="126"/>
                    </a:cubicBezTo>
                    <a:cubicBezTo>
                      <a:pt x="312" y="126"/>
                      <a:pt x="313" y="127"/>
                      <a:pt x="314" y="127"/>
                    </a:cubicBezTo>
                    <a:cubicBezTo>
                      <a:pt x="312" y="130"/>
                      <a:pt x="315" y="129"/>
                      <a:pt x="316" y="130"/>
                    </a:cubicBezTo>
                    <a:cubicBezTo>
                      <a:pt x="316" y="131"/>
                      <a:pt x="316" y="133"/>
                      <a:pt x="316" y="133"/>
                    </a:cubicBezTo>
                    <a:cubicBezTo>
                      <a:pt x="317" y="135"/>
                      <a:pt x="319" y="135"/>
                      <a:pt x="319" y="136"/>
                    </a:cubicBezTo>
                    <a:cubicBezTo>
                      <a:pt x="319" y="138"/>
                      <a:pt x="322" y="142"/>
                      <a:pt x="322" y="147"/>
                    </a:cubicBezTo>
                    <a:cubicBezTo>
                      <a:pt x="322" y="152"/>
                      <a:pt x="331" y="148"/>
                      <a:pt x="332" y="153"/>
                    </a:cubicBezTo>
                    <a:cubicBezTo>
                      <a:pt x="334" y="152"/>
                      <a:pt x="334" y="149"/>
                      <a:pt x="337" y="150"/>
                    </a:cubicBezTo>
                    <a:cubicBezTo>
                      <a:pt x="336" y="145"/>
                      <a:pt x="330" y="147"/>
                      <a:pt x="328" y="144"/>
                    </a:cubicBezTo>
                    <a:cubicBezTo>
                      <a:pt x="327" y="138"/>
                      <a:pt x="336" y="142"/>
                      <a:pt x="340" y="141"/>
                    </a:cubicBezTo>
                    <a:cubicBezTo>
                      <a:pt x="339" y="144"/>
                      <a:pt x="346" y="140"/>
                      <a:pt x="344" y="145"/>
                    </a:cubicBezTo>
                    <a:cubicBezTo>
                      <a:pt x="348" y="147"/>
                      <a:pt x="350" y="141"/>
                      <a:pt x="350" y="147"/>
                    </a:cubicBezTo>
                    <a:cubicBezTo>
                      <a:pt x="354" y="145"/>
                      <a:pt x="350" y="139"/>
                      <a:pt x="347" y="139"/>
                    </a:cubicBezTo>
                    <a:cubicBezTo>
                      <a:pt x="348" y="136"/>
                      <a:pt x="351" y="135"/>
                      <a:pt x="354" y="135"/>
                    </a:cubicBezTo>
                    <a:cubicBezTo>
                      <a:pt x="357" y="133"/>
                      <a:pt x="357" y="129"/>
                      <a:pt x="359" y="127"/>
                    </a:cubicBezTo>
                    <a:cubicBezTo>
                      <a:pt x="365" y="127"/>
                      <a:pt x="368" y="129"/>
                      <a:pt x="372" y="130"/>
                    </a:cubicBezTo>
                    <a:cubicBezTo>
                      <a:pt x="374" y="130"/>
                      <a:pt x="373" y="127"/>
                      <a:pt x="375" y="127"/>
                    </a:cubicBezTo>
                    <a:cubicBezTo>
                      <a:pt x="375" y="125"/>
                      <a:pt x="374" y="124"/>
                      <a:pt x="372" y="123"/>
                    </a:cubicBezTo>
                    <a:cubicBezTo>
                      <a:pt x="374" y="117"/>
                      <a:pt x="375" y="112"/>
                      <a:pt x="374" y="107"/>
                    </a:cubicBezTo>
                    <a:cubicBezTo>
                      <a:pt x="378" y="107"/>
                      <a:pt x="383" y="106"/>
                      <a:pt x="386" y="108"/>
                    </a:cubicBezTo>
                    <a:cubicBezTo>
                      <a:pt x="387" y="109"/>
                      <a:pt x="390" y="109"/>
                      <a:pt x="390" y="113"/>
                    </a:cubicBezTo>
                    <a:cubicBezTo>
                      <a:pt x="387" y="113"/>
                      <a:pt x="384" y="113"/>
                      <a:pt x="381" y="113"/>
                    </a:cubicBezTo>
                    <a:cubicBezTo>
                      <a:pt x="381" y="114"/>
                      <a:pt x="381" y="116"/>
                      <a:pt x="381" y="117"/>
                    </a:cubicBezTo>
                    <a:cubicBezTo>
                      <a:pt x="384" y="121"/>
                      <a:pt x="386" y="117"/>
                      <a:pt x="389" y="119"/>
                    </a:cubicBezTo>
                    <a:cubicBezTo>
                      <a:pt x="390" y="119"/>
                      <a:pt x="384" y="120"/>
                      <a:pt x="384" y="120"/>
                    </a:cubicBezTo>
                    <a:cubicBezTo>
                      <a:pt x="383" y="123"/>
                      <a:pt x="388" y="120"/>
                      <a:pt x="390" y="123"/>
                    </a:cubicBezTo>
                    <a:cubicBezTo>
                      <a:pt x="392" y="121"/>
                      <a:pt x="395" y="120"/>
                      <a:pt x="397" y="117"/>
                    </a:cubicBezTo>
                    <a:cubicBezTo>
                      <a:pt x="398" y="116"/>
                      <a:pt x="399" y="116"/>
                      <a:pt x="399" y="114"/>
                    </a:cubicBezTo>
                    <a:cubicBezTo>
                      <a:pt x="406" y="116"/>
                      <a:pt x="405" y="110"/>
                      <a:pt x="411" y="111"/>
                    </a:cubicBezTo>
                    <a:cubicBezTo>
                      <a:pt x="413" y="110"/>
                      <a:pt x="414" y="109"/>
                      <a:pt x="414" y="107"/>
                    </a:cubicBezTo>
                    <a:cubicBezTo>
                      <a:pt x="416" y="107"/>
                      <a:pt x="418" y="106"/>
                      <a:pt x="418" y="104"/>
                    </a:cubicBezTo>
                    <a:cubicBezTo>
                      <a:pt x="424" y="108"/>
                      <a:pt x="429" y="101"/>
                      <a:pt x="434" y="101"/>
                    </a:cubicBezTo>
                    <a:cubicBezTo>
                      <a:pt x="434" y="103"/>
                      <a:pt x="434" y="105"/>
                      <a:pt x="434" y="107"/>
                    </a:cubicBezTo>
                    <a:cubicBezTo>
                      <a:pt x="440" y="107"/>
                      <a:pt x="444" y="107"/>
                      <a:pt x="448" y="105"/>
                    </a:cubicBezTo>
                    <a:cubicBezTo>
                      <a:pt x="448" y="105"/>
                      <a:pt x="450" y="106"/>
                      <a:pt x="451" y="105"/>
                    </a:cubicBezTo>
                    <a:cubicBezTo>
                      <a:pt x="451" y="105"/>
                      <a:pt x="451" y="104"/>
                      <a:pt x="451" y="104"/>
                    </a:cubicBezTo>
                    <a:cubicBezTo>
                      <a:pt x="453" y="103"/>
                      <a:pt x="458" y="104"/>
                      <a:pt x="458" y="99"/>
                    </a:cubicBezTo>
                    <a:cubicBezTo>
                      <a:pt x="462" y="101"/>
                      <a:pt x="468" y="101"/>
                      <a:pt x="470" y="105"/>
                    </a:cubicBezTo>
                    <a:cubicBezTo>
                      <a:pt x="472" y="104"/>
                      <a:pt x="474" y="103"/>
                      <a:pt x="474" y="101"/>
                    </a:cubicBezTo>
                    <a:cubicBezTo>
                      <a:pt x="475" y="99"/>
                      <a:pt x="468" y="98"/>
                      <a:pt x="473" y="96"/>
                    </a:cubicBezTo>
                    <a:cubicBezTo>
                      <a:pt x="471" y="93"/>
                      <a:pt x="464" y="94"/>
                      <a:pt x="466" y="86"/>
                    </a:cubicBezTo>
                    <a:cubicBezTo>
                      <a:pt x="468" y="87"/>
                      <a:pt x="469" y="89"/>
                      <a:pt x="473" y="90"/>
                    </a:cubicBezTo>
                    <a:cubicBezTo>
                      <a:pt x="475" y="91"/>
                      <a:pt x="477" y="94"/>
                      <a:pt x="482" y="93"/>
                    </a:cubicBezTo>
                    <a:cubicBezTo>
                      <a:pt x="483" y="93"/>
                      <a:pt x="483" y="92"/>
                      <a:pt x="483" y="92"/>
                    </a:cubicBezTo>
                    <a:cubicBezTo>
                      <a:pt x="485" y="92"/>
                      <a:pt x="486" y="94"/>
                      <a:pt x="486" y="92"/>
                    </a:cubicBezTo>
                    <a:cubicBezTo>
                      <a:pt x="488" y="91"/>
                      <a:pt x="488" y="94"/>
                      <a:pt x="489" y="95"/>
                    </a:cubicBezTo>
                    <a:cubicBezTo>
                      <a:pt x="492" y="96"/>
                      <a:pt x="494" y="94"/>
                      <a:pt x="494" y="98"/>
                    </a:cubicBezTo>
                    <a:cubicBezTo>
                      <a:pt x="498" y="96"/>
                      <a:pt x="500" y="99"/>
                      <a:pt x="506" y="96"/>
                    </a:cubicBezTo>
                    <a:cubicBezTo>
                      <a:pt x="504" y="101"/>
                      <a:pt x="510" y="97"/>
                      <a:pt x="509" y="102"/>
                    </a:cubicBezTo>
                    <a:cubicBezTo>
                      <a:pt x="511" y="102"/>
                      <a:pt x="512" y="103"/>
                      <a:pt x="513" y="105"/>
                    </a:cubicBezTo>
                    <a:cubicBezTo>
                      <a:pt x="518" y="104"/>
                      <a:pt x="518" y="108"/>
                      <a:pt x="523" y="107"/>
                    </a:cubicBezTo>
                    <a:cubicBezTo>
                      <a:pt x="526" y="98"/>
                      <a:pt x="515" y="102"/>
                      <a:pt x="517" y="93"/>
                    </a:cubicBezTo>
                    <a:cubicBezTo>
                      <a:pt x="517" y="91"/>
                      <a:pt x="516" y="94"/>
                      <a:pt x="513" y="93"/>
                    </a:cubicBezTo>
                    <a:cubicBezTo>
                      <a:pt x="513" y="90"/>
                      <a:pt x="516" y="89"/>
                      <a:pt x="515" y="84"/>
                    </a:cubicBezTo>
                    <a:cubicBezTo>
                      <a:pt x="515" y="83"/>
                      <a:pt x="512" y="84"/>
                      <a:pt x="512" y="83"/>
                    </a:cubicBezTo>
                    <a:cubicBezTo>
                      <a:pt x="511" y="83"/>
                      <a:pt x="514" y="80"/>
                      <a:pt x="512" y="80"/>
                    </a:cubicBezTo>
                    <a:cubicBezTo>
                      <a:pt x="512" y="77"/>
                      <a:pt x="516" y="78"/>
                      <a:pt x="515" y="74"/>
                    </a:cubicBezTo>
                    <a:cubicBezTo>
                      <a:pt x="517" y="74"/>
                      <a:pt x="516" y="70"/>
                      <a:pt x="520" y="71"/>
                    </a:cubicBezTo>
                    <a:cubicBezTo>
                      <a:pt x="520" y="68"/>
                      <a:pt x="522" y="66"/>
                      <a:pt x="525" y="67"/>
                    </a:cubicBezTo>
                    <a:cubicBezTo>
                      <a:pt x="523" y="60"/>
                      <a:pt x="530" y="62"/>
                      <a:pt x="529" y="56"/>
                    </a:cubicBezTo>
                    <a:cubicBezTo>
                      <a:pt x="537" y="55"/>
                      <a:pt x="539" y="58"/>
                      <a:pt x="544" y="59"/>
                    </a:cubicBezTo>
                    <a:cubicBezTo>
                      <a:pt x="544" y="61"/>
                      <a:pt x="544" y="63"/>
                      <a:pt x="546" y="64"/>
                    </a:cubicBezTo>
                    <a:cubicBezTo>
                      <a:pt x="545" y="65"/>
                      <a:pt x="543" y="65"/>
                      <a:pt x="541" y="65"/>
                    </a:cubicBezTo>
                    <a:cubicBezTo>
                      <a:pt x="541" y="71"/>
                      <a:pt x="544" y="73"/>
                      <a:pt x="541" y="79"/>
                    </a:cubicBezTo>
                    <a:cubicBezTo>
                      <a:pt x="542" y="79"/>
                      <a:pt x="543" y="81"/>
                      <a:pt x="544" y="81"/>
                    </a:cubicBezTo>
                    <a:cubicBezTo>
                      <a:pt x="545" y="82"/>
                      <a:pt x="545" y="83"/>
                      <a:pt x="547" y="83"/>
                    </a:cubicBezTo>
                    <a:cubicBezTo>
                      <a:pt x="545" y="86"/>
                      <a:pt x="546" y="94"/>
                      <a:pt x="544" y="98"/>
                    </a:cubicBezTo>
                    <a:cubicBezTo>
                      <a:pt x="543" y="103"/>
                      <a:pt x="548" y="101"/>
                      <a:pt x="549" y="104"/>
                    </a:cubicBezTo>
                    <a:cubicBezTo>
                      <a:pt x="547" y="115"/>
                      <a:pt x="542" y="123"/>
                      <a:pt x="532" y="126"/>
                    </a:cubicBezTo>
                    <a:cubicBezTo>
                      <a:pt x="533" y="129"/>
                      <a:pt x="539" y="126"/>
                      <a:pt x="540" y="129"/>
                    </a:cubicBezTo>
                    <a:cubicBezTo>
                      <a:pt x="543" y="128"/>
                      <a:pt x="542" y="124"/>
                      <a:pt x="547" y="124"/>
                    </a:cubicBezTo>
                    <a:cubicBezTo>
                      <a:pt x="546" y="126"/>
                      <a:pt x="546" y="127"/>
                      <a:pt x="546" y="129"/>
                    </a:cubicBezTo>
                    <a:cubicBezTo>
                      <a:pt x="547" y="129"/>
                      <a:pt x="547" y="126"/>
                      <a:pt x="549" y="126"/>
                    </a:cubicBezTo>
                    <a:cubicBezTo>
                      <a:pt x="550" y="126"/>
                      <a:pt x="549" y="124"/>
                      <a:pt x="550" y="123"/>
                    </a:cubicBezTo>
                    <a:cubicBezTo>
                      <a:pt x="550" y="123"/>
                      <a:pt x="553" y="123"/>
                      <a:pt x="553" y="123"/>
                    </a:cubicBezTo>
                    <a:cubicBezTo>
                      <a:pt x="554" y="122"/>
                      <a:pt x="553" y="120"/>
                      <a:pt x="553" y="119"/>
                    </a:cubicBezTo>
                    <a:cubicBezTo>
                      <a:pt x="555" y="119"/>
                      <a:pt x="556" y="119"/>
                      <a:pt x="557" y="119"/>
                    </a:cubicBezTo>
                    <a:cubicBezTo>
                      <a:pt x="556" y="114"/>
                      <a:pt x="562" y="109"/>
                      <a:pt x="557" y="107"/>
                    </a:cubicBezTo>
                    <a:cubicBezTo>
                      <a:pt x="558" y="105"/>
                      <a:pt x="560" y="106"/>
                      <a:pt x="560" y="104"/>
                    </a:cubicBezTo>
                    <a:cubicBezTo>
                      <a:pt x="560" y="102"/>
                      <a:pt x="559" y="103"/>
                      <a:pt x="557" y="102"/>
                    </a:cubicBezTo>
                    <a:cubicBezTo>
                      <a:pt x="557" y="99"/>
                      <a:pt x="563" y="102"/>
                      <a:pt x="565" y="101"/>
                    </a:cubicBezTo>
                    <a:cubicBezTo>
                      <a:pt x="563" y="99"/>
                      <a:pt x="564" y="95"/>
                      <a:pt x="560" y="96"/>
                    </a:cubicBezTo>
                    <a:cubicBezTo>
                      <a:pt x="557" y="98"/>
                      <a:pt x="555" y="93"/>
                      <a:pt x="555" y="96"/>
                    </a:cubicBezTo>
                    <a:cubicBezTo>
                      <a:pt x="552" y="94"/>
                      <a:pt x="552" y="91"/>
                      <a:pt x="553" y="87"/>
                    </a:cubicBezTo>
                    <a:cubicBezTo>
                      <a:pt x="553" y="87"/>
                      <a:pt x="556" y="88"/>
                      <a:pt x="556" y="87"/>
                    </a:cubicBezTo>
                    <a:cubicBezTo>
                      <a:pt x="557" y="86"/>
                      <a:pt x="555" y="82"/>
                      <a:pt x="556" y="80"/>
                    </a:cubicBezTo>
                    <a:cubicBezTo>
                      <a:pt x="556" y="78"/>
                      <a:pt x="554" y="80"/>
                      <a:pt x="555" y="80"/>
                    </a:cubicBezTo>
                    <a:cubicBezTo>
                      <a:pt x="551" y="78"/>
                      <a:pt x="553" y="74"/>
                      <a:pt x="552" y="71"/>
                    </a:cubicBezTo>
                    <a:cubicBezTo>
                      <a:pt x="557" y="73"/>
                      <a:pt x="555" y="67"/>
                      <a:pt x="559" y="67"/>
                    </a:cubicBezTo>
                    <a:cubicBezTo>
                      <a:pt x="559" y="64"/>
                      <a:pt x="559" y="62"/>
                      <a:pt x="559" y="59"/>
                    </a:cubicBezTo>
                    <a:cubicBezTo>
                      <a:pt x="564" y="58"/>
                      <a:pt x="561" y="64"/>
                      <a:pt x="562" y="67"/>
                    </a:cubicBezTo>
                    <a:cubicBezTo>
                      <a:pt x="562" y="69"/>
                      <a:pt x="565" y="65"/>
                      <a:pt x="565" y="68"/>
                    </a:cubicBezTo>
                    <a:cubicBezTo>
                      <a:pt x="565" y="69"/>
                      <a:pt x="564" y="70"/>
                      <a:pt x="563" y="70"/>
                    </a:cubicBezTo>
                    <a:cubicBezTo>
                      <a:pt x="564" y="74"/>
                      <a:pt x="568" y="75"/>
                      <a:pt x="572" y="77"/>
                    </a:cubicBezTo>
                    <a:cubicBezTo>
                      <a:pt x="575" y="78"/>
                      <a:pt x="572" y="73"/>
                      <a:pt x="571" y="73"/>
                    </a:cubicBezTo>
                    <a:cubicBezTo>
                      <a:pt x="573" y="70"/>
                      <a:pt x="577" y="70"/>
                      <a:pt x="581" y="70"/>
                    </a:cubicBezTo>
                    <a:cubicBezTo>
                      <a:pt x="581" y="68"/>
                      <a:pt x="578" y="68"/>
                      <a:pt x="577" y="68"/>
                    </a:cubicBezTo>
                    <a:cubicBezTo>
                      <a:pt x="578" y="64"/>
                      <a:pt x="575" y="64"/>
                      <a:pt x="575" y="61"/>
                    </a:cubicBezTo>
                    <a:cubicBezTo>
                      <a:pt x="576" y="64"/>
                      <a:pt x="586" y="59"/>
                      <a:pt x="584" y="65"/>
                    </a:cubicBezTo>
                    <a:cubicBezTo>
                      <a:pt x="586" y="66"/>
                      <a:pt x="587" y="64"/>
                      <a:pt x="587" y="64"/>
                    </a:cubicBezTo>
                    <a:cubicBezTo>
                      <a:pt x="589" y="64"/>
                      <a:pt x="587" y="65"/>
                      <a:pt x="589" y="67"/>
                    </a:cubicBezTo>
                    <a:cubicBezTo>
                      <a:pt x="589" y="67"/>
                      <a:pt x="591" y="66"/>
                      <a:pt x="592" y="67"/>
                    </a:cubicBezTo>
                    <a:cubicBezTo>
                      <a:pt x="594" y="70"/>
                      <a:pt x="600" y="66"/>
                      <a:pt x="596" y="71"/>
                    </a:cubicBezTo>
                    <a:cubicBezTo>
                      <a:pt x="598" y="71"/>
                      <a:pt x="601" y="71"/>
                      <a:pt x="603" y="71"/>
                    </a:cubicBezTo>
                    <a:cubicBezTo>
                      <a:pt x="604" y="70"/>
                      <a:pt x="597" y="68"/>
                      <a:pt x="602" y="67"/>
                    </a:cubicBezTo>
                    <a:cubicBezTo>
                      <a:pt x="601" y="65"/>
                      <a:pt x="599" y="64"/>
                      <a:pt x="598" y="64"/>
                    </a:cubicBezTo>
                    <a:cubicBezTo>
                      <a:pt x="596" y="56"/>
                      <a:pt x="598" y="56"/>
                      <a:pt x="598" y="47"/>
                    </a:cubicBezTo>
                    <a:cubicBezTo>
                      <a:pt x="605" y="47"/>
                      <a:pt x="616" y="49"/>
                      <a:pt x="623" y="47"/>
                    </a:cubicBezTo>
                    <a:cubicBezTo>
                      <a:pt x="625" y="47"/>
                      <a:pt x="623" y="43"/>
                      <a:pt x="627" y="46"/>
                    </a:cubicBezTo>
                    <a:cubicBezTo>
                      <a:pt x="632" y="43"/>
                      <a:pt x="628" y="40"/>
                      <a:pt x="630" y="36"/>
                    </a:cubicBezTo>
                    <a:cubicBezTo>
                      <a:pt x="634" y="36"/>
                      <a:pt x="636" y="35"/>
                      <a:pt x="638" y="34"/>
                    </a:cubicBezTo>
                    <a:cubicBezTo>
                      <a:pt x="640" y="31"/>
                      <a:pt x="644" y="30"/>
                      <a:pt x="646" y="27"/>
                    </a:cubicBezTo>
                    <a:cubicBezTo>
                      <a:pt x="661" y="24"/>
                      <a:pt x="677" y="23"/>
                      <a:pt x="689" y="18"/>
                    </a:cubicBezTo>
                    <a:cubicBezTo>
                      <a:pt x="692" y="16"/>
                      <a:pt x="692" y="21"/>
                      <a:pt x="692" y="21"/>
                    </a:cubicBezTo>
                    <a:cubicBezTo>
                      <a:pt x="693" y="21"/>
                      <a:pt x="695" y="17"/>
                      <a:pt x="694" y="16"/>
                    </a:cubicBezTo>
                    <a:cubicBezTo>
                      <a:pt x="696" y="17"/>
                      <a:pt x="694" y="19"/>
                      <a:pt x="695" y="21"/>
                    </a:cubicBezTo>
                    <a:cubicBezTo>
                      <a:pt x="696" y="21"/>
                      <a:pt x="699" y="20"/>
                      <a:pt x="698" y="22"/>
                    </a:cubicBezTo>
                    <a:cubicBezTo>
                      <a:pt x="701" y="21"/>
                      <a:pt x="697" y="20"/>
                      <a:pt x="700" y="19"/>
                    </a:cubicBezTo>
                    <a:cubicBezTo>
                      <a:pt x="702" y="19"/>
                      <a:pt x="707" y="20"/>
                      <a:pt x="707" y="15"/>
                    </a:cubicBezTo>
                    <a:cubicBezTo>
                      <a:pt x="710" y="15"/>
                      <a:pt x="712" y="15"/>
                      <a:pt x="712" y="12"/>
                    </a:cubicBezTo>
                    <a:cubicBezTo>
                      <a:pt x="714" y="12"/>
                      <a:pt x="714" y="14"/>
                      <a:pt x="716" y="15"/>
                    </a:cubicBezTo>
                    <a:cubicBezTo>
                      <a:pt x="720" y="15"/>
                      <a:pt x="719" y="10"/>
                      <a:pt x="719" y="6"/>
                    </a:cubicBezTo>
                    <a:cubicBezTo>
                      <a:pt x="726" y="3"/>
                      <a:pt x="733" y="0"/>
                      <a:pt x="744" y="1"/>
                    </a:cubicBezTo>
                    <a:cubicBezTo>
                      <a:pt x="743" y="3"/>
                      <a:pt x="743" y="5"/>
                      <a:pt x="743" y="7"/>
                    </a:cubicBezTo>
                    <a:cubicBezTo>
                      <a:pt x="746" y="11"/>
                      <a:pt x="752" y="11"/>
                      <a:pt x="755" y="7"/>
                    </a:cubicBezTo>
                    <a:cubicBezTo>
                      <a:pt x="756" y="8"/>
                      <a:pt x="755" y="9"/>
                      <a:pt x="755" y="9"/>
                    </a:cubicBezTo>
                    <a:close/>
                    <a:moveTo>
                      <a:pt x="1110" y="190"/>
                    </a:moveTo>
                    <a:cubicBezTo>
                      <a:pt x="1110" y="188"/>
                      <a:pt x="1108" y="188"/>
                      <a:pt x="1107" y="187"/>
                    </a:cubicBezTo>
                    <a:cubicBezTo>
                      <a:pt x="1102" y="186"/>
                      <a:pt x="1102" y="189"/>
                      <a:pt x="1107" y="188"/>
                    </a:cubicBezTo>
                    <a:cubicBezTo>
                      <a:pt x="1108" y="189"/>
                      <a:pt x="1109" y="190"/>
                      <a:pt x="1110" y="190"/>
                    </a:cubicBezTo>
                    <a:close/>
                    <a:moveTo>
                      <a:pt x="320" y="301"/>
                    </a:moveTo>
                    <a:cubicBezTo>
                      <a:pt x="319" y="305"/>
                      <a:pt x="325" y="303"/>
                      <a:pt x="323" y="308"/>
                    </a:cubicBezTo>
                    <a:cubicBezTo>
                      <a:pt x="326" y="309"/>
                      <a:pt x="327" y="306"/>
                      <a:pt x="328" y="308"/>
                    </a:cubicBezTo>
                    <a:cubicBezTo>
                      <a:pt x="328" y="310"/>
                      <a:pt x="327" y="309"/>
                      <a:pt x="326" y="310"/>
                    </a:cubicBezTo>
                    <a:cubicBezTo>
                      <a:pt x="324" y="311"/>
                      <a:pt x="318" y="313"/>
                      <a:pt x="316" y="313"/>
                    </a:cubicBezTo>
                    <a:cubicBezTo>
                      <a:pt x="312" y="312"/>
                      <a:pt x="311" y="309"/>
                      <a:pt x="309" y="307"/>
                    </a:cubicBezTo>
                    <a:cubicBezTo>
                      <a:pt x="309" y="304"/>
                      <a:pt x="313" y="306"/>
                      <a:pt x="313" y="304"/>
                    </a:cubicBezTo>
                    <a:cubicBezTo>
                      <a:pt x="310" y="301"/>
                      <a:pt x="309" y="300"/>
                      <a:pt x="304" y="302"/>
                    </a:cubicBezTo>
                    <a:cubicBezTo>
                      <a:pt x="303" y="300"/>
                      <a:pt x="301" y="297"/>
                      <a:pt x="297" y="298"/>
                    </a:cubicBezTo>
                    <a:cubicBezTo>
                      <a:pt x="295" y="297"/>
                      <a:pt x="296" y="300"/>
                      <a:pt x="295" y="301"/>
                    </a:cubicBezTo>
                    <a:cubicBezTo>
                      <a:pt x="294" y="302"/>
                      <a:pt x="292" y="302"/>
                      <a:pt x="291" y="302"/>
                    </a:cubicBezTo>
                    <a:cubicBezTo>
                      <a:pt x="289" y="304"/>
                      <a:pt x="288" y="308"/>
                      <a:pt x="285" y="307"/>
                    </a:cubicBezTo>
                    <a:cubicBezTo>
                      <a:pt x="287" y="312"/>
                      <a:pt x="282" y="313"/>
                      <a:pt x="282" y="314"/>
                    </a:cubicBezTo>
                    <a:cubicBezTo>
                      <a:pt x="281" y="317"/>
                      <a:pt x="282" y="321"/>
                      <a:pt x="280" y="325"/>
                    </a:cubicBezTo>
                    <a:cubicBezTo>
                      <a:pt x="279" y="325"/>
                      <a:pt x="279" y="323"/>
                      <a:pt x="277" y="323"/>
                    </a:cubicBezTo>
                    <a:cubicBezTo>
                      <a:pt x="276" y="328"/>
                      <a:pt x="281" y="330"/>
                      <a:pt x="277" y="333"/>
                    </a:cubicBezTo>
                    <a:cubicBezTo>
                      <a:pt x="280" y="332"/>
                      <a:pt x="280" y="336"/>
                      <a:pt x="280" y="336"/>
                    </a:cubicBezTo>
                    <a:cubicBezTo>
                      <a:pt x="281" y="337"/>
                      <a:pt x="283" y="336"/>
                      <a:pt x="283" y="336"/>
                    </a:cubicBezTo>
                    <a:cubicBezTo>
                      <a:pt x="287" y="337"/>
                      <a:pt x="287" y="340"/>
                      <a:pt x="289" y="338"/>
                    </a:cubicBezTo>
                    <a:cubicBezTo>
                      <a:pt x="289" y="338"/>
                      <a:pt x="292" y="338"/>
                      <a:pt x="292" y="338"/>
                    </a:cubicBezTo>
                    <a:cubicBezTo>
                      <a:pt x="298" y="337"/>
                      <a:pt x="296" y="337"/>
                      <a:pt x="298" y="335"/>
                    </a:cubicBezTo>
                    <a:cubicBezTo>
                      <a:pt x="301" y="335"/>
                      <a:pt x="301" y="337"/>
                      <a:pt x="304" y="336"/>
                    </a:cubicBezTo>
                    <a:cubicBezTo>
                      <a:pt x="304" y="335"/>
                      <a:pt x="304" y="334"/>
                      <a:pt x="306" y="333"/>
                    </a:cubicBezTo>
                    <a:cubicBezTo>
                      <a:pt x="309" y="333"/>
                      <a:pt x="316" y="333"/>
                      <a:pt x="319" y="333"/>
                    </a:cubicBezTo>
                    <a:cubicBezTo>
                      <a:pt x="321" y="334"/>
                      <a:pt x="322" y="336"/>
                      <a:pt x="325" y="336"/>
                    </a:cubicBezTo>
                    <a:cubicBezTo>
                      <a:pt x="326" y="337"/>
                      <a:pt x="327" y="335"/>
                      <a:pt x="328" y="335"/>
                    </a:cubicBezTo>
                    <a:cubicBezTo>
                      <a:pt x="327" y="335"/>
                      <a:pt x="329" y="336"/>
                      <a:pt x="329" y="336"/>
                    </a:cubicBezTo>
                    <a:cubicBezTo>
                      <a:pt x="333" y="337"/>
                      <a:pt x="333" y="338"/>
                      <a:pt x="337" y="338"/>
                    </a:cubicBezTo>
                    <a:cubicBezTo>
                      <a:pt x="343" y="338"/>
                      <a:pt x="351" y="337"/>
                      <a:pt x="357" y="338"/>
                    </a:cubicBezTo>
                    <a:cubicBezTo>
                      <a:pt x="357" y="334"/>
                      <a:pt x="358" y="332"/>
                      <a:pt x="359" y="330"/>
                    </a:cubicBezTo>
                    <a:cubicBezTo>
                      <a:pt x="354" y="324"/>
                      <a:pt x="350" y="317"/>
                      <a:pt x="340" y="316"/>
                    </a:cubicBezTo>
                    <a:cubicBezTo>
                      <a:pt x="340" y="313"/>
                      <a:pt x="338" y="313"/>
                      <a:pt x="337" y="311"/>
                    </a:cubicBezTo>
                    <a:cubicBezTo>
                      <a:pt x="337" y="309"/>
                      <a:pt x="336" y="308"/>
                      <a:pt x="335" y="307"/>
                    </a:cubicBezTo>
                    <a:cubicBezTo>
                      <a:pt x="336" y="303"/>
                      <a:pt x="340" y="302"/>
                      <a:pt x="340" y="296"/>
                    </a:cubicBezTo>
                    <a:cubicBezTo>
                      <a:pt x="331" y="295"/>
                      <a:pt x="327" y="299"/>
                      <a:pt x="320" y="301"/>
                    </a:cubicBezTo>
                    <a:close/>
                    <a:moveTo>
                      <a:pt x="423" y="369"/>
                    </a:moveTo>
                    <a:cubicBezTo>
                      <a:pt x="421" y="369"/>
                      <a:pt x="419" y="370"/>
                      <a:pt x="421" y="370"/>
                    </a:cubicBezTo>
                    <a:cubicBezTo>
                      <a:pt x="424" y="368"/>
                      <a:pt x="429" y="369"/>
                      <a:pt x="432" y="368"/>
                    </a:cubicBezTo>
                    <a:cubicBezTo>
                      <a:pt x="432" y="367"/>
                      <a:pt x="431" y="365"/>
                      <a:pt x="432" y="365"/>
                    </a:cubicBezTo>
                    <a:cubicBezTo>
                      <a:pt x="432" y="364"/>
                      <a:pt x="434" y="366"/>
                      <a:pt x="434" y="366"/>
                    </a:cubicBezTo>
                    <a:cubicBezTo>
                      <a:pt x="434" y="363"/>
                      <a:pt x="434" y="359"/>
                      <a:pt x="434" y="356"/>
                    </a:cubicBezTo>
                    <a:cubicBezTo>
                      <a:pt x="433" y="353"/>
                      <a:pt x="431" y="353"/>
                      <a:pt x="430" y="351"/>
                    </a:cubicBezTo>
                    <a:cubicBezTo>
                      <a:pt x="430" y="351"/>
                      <a:pt x="430" y="349"/>
                      <a:pt x="430" y="348"/>
                    </a:cubicBezTo>
                    <a:cubicBezTo>
                      <a:pt x="429" y="346"/>
                      <a:pt x="425" y="344"/>
                      <a:pt x="429" y="344"/>
                    </a:cubicBezTo>
                    <a:cubicBezTo>
                      <a:pt x="432" y="344"/>
                      <a:pt x="434" y="344"/>
                      <a:pt x="437" y="344"/>
                    </a:cubicBezTo>
                    <a:cubicBezTo>
                      <a:pt x="438" y="338"/>
                      <a:pt x="435" y="338"/>
                      <a:pt x="434" y="336"/>
                    </a:cubicBezTo>
                    <a:cubicBezTo>
                      <a:pt x="434" y="333"/>
                      <a:pt x="431" y="334"/>
                      <a:pt x="430" y="332"/>
                    </a:cubicBezTo>
                    <a:cubicBezTo>
                      <a:pt x="430" y="332"/>
                      <a:pt x="433" y="330"/>
                      <a:pt x="432" y="329"/>
                    </a:cubicBezTo>
                    <a:cubicBezTo>
                      <a:pt x="427" y="330"/>
                      <a:pt x="426" y="327"/>
                      <a:pt x="423" y="328"/>
                    </a:cubicBezTo>
                    <a:cubicBezTo>
                      <a:pt x="424" y="319"/>
                      <a:pt x="413" y="322"/>
                      <a:pt x="414" y="314"/>
                    </a:cubicBezTo>
                    <a:cubicBezTo>
                      <a:pt x="417" y="311"/>
                      <a:pt x="420" y="307"/>
                      <a:pt x="429" y="308"/>
                    </a:cubicBezTo>
                    <a:cubicBezTo>
                      <a:pt x="429" y="307"/>
                      <a:pt x="429" y="305"/>
                      <a:pt x="430" y="305"/>
                    </a:cubicBezTo>
                    <a:cubicBezTo>
                      <a:pt x="430" y="301"/>
                      <a:pt x="426" y="302"/>
                      <a:pt x="426" y="298"/>
                    </a:cubicBezTo>
                    <a:cubicBezTo>
                      <a:pt x="418" y="297"/>
                      <a:pt x="415" y="300"/>
                      <a:pt x="411" y="298"/>
                    </a:cubicBezTo>
                    <a:cubicBezTo>
                      <a:pt x="410" y="300"/>
                      <a:pt x="411" y="301"/>
                      <a:pt x="409" y="299"/>
                    </a:cubicBezTo>
                    <a:cubicBezTo>
                      <a:pt x="408" y="298"/>
                      <a:pt x="408" y="301"/>
                      <a:pt x="408" y="301"/>
                    </a:cubicBezTo>
                    <a:cubicBezTo>
                      <a:pt x="405" y="302"/>
                      <a:pt x="399" y="305"/>
                      <a:pt x="397" y="305"/>
                    </a:cubicBezTo>
                    <a:cubicBezTo>
                      <a:pt x="393" y="306"/>
                      <a:pt x="395" y="307"/>
                      <a:pt x="393" y="310"/>
                    </a:cubicBezTo>
                    <a:cubicBezTo>
                      <a:pt x="393" y="310"/>
                      <a:pt x="391" y="309"/>
                      <a:pt x="390" y="310"/>
                    </a:cubicBezTo>
                    <a:cubicBezTo>
                      <a:pt x="389" y="310"/>
                      <a:pt x="391" y="313"/>
                      <a:pt x="390" y="314"/>
                    </a:cubicBezTo>
                    <a:cubicBezTo>
                      <a:pt x="390" y="317"/>
                      <a:pt x="394" y="312"/>
                      <a:pt x="394" y="317"/>
                    </a:cubicBezTo>
                    <a:cubicBezTo>
                      <a:pt x="394" y="319"/>
                      <a:pt x="396" y="319"/>
                      <a:pt x="396" y="320"/>
                    </a:cubicBezTo>
                    <a:cubicBezTo>
                      <a:pt x="395" y="325"/>
                      <a:pt x="397" y="328"/>
                      <a:pt x="397" y="329"/>
                    </a:cubicBezTo>
                    <a:cubicBezTo>
                      <a:pt x="398" y="331"/>
                      <a:pt x="398" y="331"/>
                      <a:pt x="399" y="332"/>
                    </a:cubicBezTo>
                    <a:cubicBezTo>
                      <a:pt x="399" y="332"/>
                      <a:pt x="400" y="336"/>
                      <a:pt x="400" y="336"/>
                    </a:cubicBezTo>
                    <a:cubicBezTo>
                      <a:pt x="401" y="341"/>
                      <a:pt x="402" y="340"/>
                      <a:pt x="403" y="342"/>
                    </a:cubicBezTo>
                    <a:cubicBezTo>
                      <a:pt x="404" y="344"/>
                      <a:pt x="403" y="346"/>
                      <a:pt x="403" y="347"/>
                    </a:cubicBezTo>
                    <a:cubicBezTo>
                      <a:pt x="404" y="348"/>
                      <a:pt x="407" y="348"/>
                      <a:pt x="406" y="351"/>
                    </a:cubicBezTo>
                    <a:cubicBezTo>
                      <a:pt x="401" y="350"/>
                      <a:pt x="405" y="358"/>
                      <a:pt x="402" y="359"/>
                    </a:cubicBezTo>
                    <a:cubicBezTo>
                      <a:pt x="408" y="359"/>
                      <a:pt x="408" y="369"/>
                      <a:pt x="415" y="365"/>
                    </a:cubicBezTo>
                    <a:cubicBezTo>
                      <a:pt x="410" y="370"/>
                      <a:pt x="422" y="365"/>
                      <a:pt x="423" y="369"/>
                    </a:cubicBezTo>
                    <a:close/>
                    <a:moveTo>
                      <a:pt x="467" y="301"/>
                    </a:moveTo>
                    <a:cubicBezTo>
                      <a:pt x="466" y="302"/>
                      <a:pt x="467" y="304"/>
                      <a:pt x="466" y="305"/>
                    </a:cubicBezTo>
                    <a:cubicBezTo>
                      <a:pt x="465" y="307"/>
                      <a:pt x="462" y="306"/>
                      <a:pt x="461" y="308"/>
                    </a:cubicBezTo>
                    <a:cubicBezTo>
                      <a:pt x="462" y="309"/>
                      <a:pt x="466" y="312"/>
                      <a:pt x="466" y="314"/>
                    </a:cubicBezTo>
                    <a:cubicBezTo>
                      <a:pt x="466" y="314"/>
                      <a:pt x="463" y="314"/>
                      <a:pt x="464" y="316"/>
                    </a:cubicBezTo>
                    <a:cubicBezTo>
                      <a:pt x="465" y="317"/>
                      <a:pt x="468" y="316"/>
                      <a:pt x="470" y="319"/>
                    </a:cubicBezTo>
                    <a:cubicBezTo>
                      <a:pt x="470" y="317"/>
                      <a:pt x="472" y="316"/>
                      <a:pt x="473" y="316"/>
                    </a:cubicBezTo>
                    <a:cubicBezTo>
                      <a:pt x="474" y="311"/>
                      <a:pt x="471" y="311"/>
                      <a:pt x="470" y="308"/>
                    </a:cubicBezTo>
                    <a:cubicBezTo>
                      <a:pt x="472" y="307"/>
                      <a:pt x="475" y="306"/>
                      <a:pt x="474" y="302"/>
                    </a:cubicBezTo>
                    <a:cubicBezTo>
                      <a:pt x="472" y="302"/>
                      <a:pt x="471" y="301"/>
                      <a:pt x="473" y="299"/>
                    </a:cubicBezTo>
                    <a:cubicBezTo>
                      <a:pt x="471" y="300"/>
                      <a:pt x="469" y="300"/>
                      <a:pt x="467" y="301"/>
                    </a:cubicBezTo>
                    <a:close/>
                    <a:moveTo>
                      <a:pt x="273" y="341"/>
                    </a:moveTo>
                    <a:cubicBezTo>
                      <a:pt x="272" y="347"/>
                      <a:pt x="283" y="343"/>
                      <a:pt x="283" y="341"/>
                    </a:cubicBezTo>
                    <a:cubicBezTo>
                      <a:pt x="279" y="339"/>
                      <a:pt x="277" y="339"/>
                      <a:pt x="273" y="341"/>
                    </a:cubicBezTo>
                    <a:close/>
                    <a:moveTo>
                      <a:pt x="307" y="617"/>
                    </a:moveTo>
                    <a:cubicBezTo>
                      <a:pt x="309" y="611"/>
                      <a:pt x="317" y="611"/>
                      <a:pt x="316" y="602"/>
                    </a:cubicBezTo>
                    <a:cubicBezTo>
                      <a:pt x="312" y="605"/>
                      <a:pt x="304" y="599"/>
                      <a:pt x="300" y="603"/>
                    </a:cubicBezTo>
                    <a:cubicBezTo>
                      <a:pt x="306" y="604"/>
                      <a:pt x="299" y="604"/>
                      <a:pt x="298" y="606"/>
                    </a:cubicBezTo>
                    <a:cubicBezTo>
                      <a:pt x="299" y="605"/>
                      <a:pt x="300" y="609"/>
                      <a:pt x="300" y="611"/>
                    </a:cubicBezTo>
                    <a:cubicBezTo>
                      <a:pt x="300" y="612"/>
                      <a:pt x="300" y="615"/>
                      <a:pt x="298" y="615"/>
                    </a:cubicBezTo>
                    <a:cubicBezTo>
                      <a:pt x="298" y="614"/>
                      <a:pt x="297" y="613"/>
                      <a:pt x="297" y="615"/>
                    </a:cubicBezTo>
                    <a:cubicBezTo>
                      <a:pt x="299" y="617"/>
                      <a:pt x="303" y="617"/>
                      <a:pt x="307" y="61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4" name="Freeform 88"/>
              <p:cNvSpPr/>
              <p:nvPr>
                <p:custDataLst>
                  <p:tags r:id="rId113"/>
                </p:custDataLst>
              </p:nvPr>
            </p:nvSpPr>
            <p:spPr bwMode="auto">
              <a:xfrm>
                <a:off x="6380194" y="1429860"/>
                <a:ext cx="51947" cy="27705"/>
              </a:xfrm>
              <a:custGeom>
                <a:avLst/>
                <a:gdLst>
                  <a:gd name="T0" fmla="*/ 14 w 19"/>
                  <a:gd name="T1" fmla="*/ 0 h 10"/>
                  <a:gd name="T2" fmla="*/ 17 w 19"/>
                  <a:gd name="T3" fmla="*/ 9 h 10"/>
                  <a:gd name="T4" fmla="*/ 0 w 19"/>
                  <a:gd name="T5" fmla="*/ 4 h 10"/>
                  <a:gd name="T6" fmla="*/ 14 w 19"/>
                  <a:gd name="T7" fmla="*/ 0 h 10"/>
                </a:gdLst>
                <a:ahLst/>
                <a:cxnLst>
                  <a:cxn ang="0">
                    <a:pos x="T0" y="T1"/>
                  </a:cxn>
                  <a:cxn ang="0">
                    <a:pos x="T2" y="T3"/>
                  </a:cxn>
                  <a:cxn ang="0">
                    <a:pos x="T4" y="T5"/>
                  </a:cxn>
                  <a:cxn ang="0">
                    <a:pos x="T6" y="T7"/>
                  </a:cxn>
                </a:cxnLst>
                <a:rect l="0" t="0" r="r" b="b"/>
                <a:pathLst>
                  <a:path w="19" h="10">
                    <a:moveTo>
                      <a:pt x="14" y="0"/>
                    </a:moveTo>
                    <a:cubicBezTo>
                      <a:pt x="14" y="4"/>
                      <a:pt x="19" y="3"/>
                      <a:pt x="17" y="9"/>
                    </a:cubicBezTo>
                    <a:cubicBezTo>
                      <a:pt x="9" y="10"/>
                      <a:pt x="4" y="7"/>
                      <a:pt x="0" y="4"/>
                    </a:cubicBezTo>
                    <a:cubicBezTo>
                      <a:pt x="3" y="1"/>
                      <a:pt x="9" y="1"/>
                      <a:pt x="1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5" name="Freeform 89"/>
              <p:cNvSpPr>
                <a:spLocks noEditPoints="1"/>
              </p:cNvSpPr>
              <p:nvPr>
                <p:custDataLst>
                  <p:tags r:id="rId114"/>
                </p:custDataLst>
              </p:nvPr>
            </p:nvSpPr>
            <p:spPr bwMode="auto">
              <a:xfrm>
                <a:off x="6484087" y="1478344"/>
                <a:ext cx="485991" cy="338231"/>
              </a:xfrm>
              <a:custGeom>
                <a:avLst/>
                <a:gdLst>
                  <a:gd name="T0" fmla="*/ 17 w 178"/>
                  <a:gd name="T1" fmla="*/ 7 h 124"/>
                  <a:gd name="T2" fmla="*/ 23 w 178"/>
                  <a:gd name="T3" fmla="*/ 5 h 124"/>
                  <a:gd name="T4" fmla="*/ 23 w 178"/>
                  <a:gd name="T5" fmla="*/ 8 h 124"/>
                  <a:gd name="T6" fmla="*/ 23 w 178"/>
                  <a:gd name="T7" fmla="*/ 14 h 124"/>
                  <a:gd name="T8" fmla="*/ 28 w 178"/>
                  <a:gd name="T9" fmla="*/ 26 h 124"/>
                  <a:gd name="T10" fmla="*/ 38 w 178"/>
                  <a:gd name="T11" fmla="*/ 7 h 124"/>
                  <a:gd name="T12" fmla="*/ 51 w 178"/>
                  <a:gd name="T13" fmla="*/ 5 h 124"/>
                  <a:gd name="T14" fmla="*/ 60 w 178"/>
                  <a:gd name="T15" fmla="*/ 20 h 124"/>
                  <a:gd name="T16" fmla="*/ 71 w 178"/>
                  <a:gd name="T17" fmla="*/ 17 h 124"/>
                  <a:gd name="T18" fmla="*/ 86 w 178"/>
                  <a:gd name="T19" fmla="*/ 16 h 124"/>
                  <a:gd name="T20" fmla="*/ 91 w 178"/>
                  <a:gd name="T21" fmla="*/ 22 h 124"/>
                  <a:gd name="T22" fmla="*/ 97 w 178"/>
                  <a:gd name="T23" fmla="*/ 25 h 124"/>
                  <a:gd name="T24" fmla="*/ 100 w 178"/>
                  <a:gd name="T25" fmla="*/ 26 h 124"/>
                  <a:gd name="T26" fmla="*/ 114 w 178"/>
                  <a:gd name="T27" fmla="*/ 29 h 124"/>
                  <a:gd name="T28" fmla="*/ 126 w 178"/>
                  <a:gd name="T29" fmla="*/ 35 h 124"/>
                  <a:gd name="T30" fmla="*/ 130 w 178"/>
                  <a:gd name="T31" fmla="*/ 39 h 124"/>
                  <a:gd name="T32" fmla="*/ 139 w 178"/>
                  <a:gd name="T33" fmla="*/ 47 h 124"/>
                  <a:gd name="T34" fmla="*/ 133 w 178"/>
                  <a:gd name="T35" fmla="*/ 59 h 124"/>
                  <a:gd name="T36" fmla="*/ 146 w 178"/>
                  <a:gd name="T37" fmla="*/ 60 h 124"/>
                  <a:gd name="T38" fmla="*/ 149 w 178"/>
                  <a:gd name="T39" fmla="*/ 68 h 124"/>
                  <a:gd name="T40" fmla="*/ 161 w 178"/>
                  <a:gd name="T41" fmla="*/ 69 h 124"/>
                  <a:gd name="T42" fmla="*/ 169 w 178"/>
                  <a:gd name="T43" fmla="*/ 77 h 124"/>
                  <a:gd name="T44" fmla="*/ 172 w 178"/>
                  <a:gd name="T45" fmla="*/ 82 h 124"/>
                  <a:gd name="T46" fmla="*/ 164 w 178"/>
                  <a:gd name="T47" fmla="*/ 93 h 124"/>
                  <a:gd name="T48" fmla="*/ 154 w 178"/>
                  <a:gd name="T49" fmla="*/ 91 h 124"/>
                  <a:gd name="T50" fmla="*/ 145 w 178"/>
                  <a:gd name="T51" fmla="*/ 82 h 124"/>
                  <a:gd name="T52" fmla="*/ 137 w 178"/>
                  <a:gd name="T53" fmla="*/ 90 h 124"/>
                  <a:gd name="T54" fmla="*/ 148 w 178"/>
                  <a:gd name="T55" fmla="*/ 96 h 124"/>
                  <a:gd name="T56" fmla="*/ 154 w 178"/>
                  <a:gd name="T57" fmla="*/ 106 h 124"/>
                  <a:gd name="T58" fmla="*/ 149 w 178"/>
                  <a:gd name="T59" fmla="*/ 117 h 124"/>
                  <a:gd name="T60" fmla="*/ 130 w 178"/>
                  <a:gd name="T61" fmla="*/ 109 h 124"/>
                  <a:gd name="T62" fmla="*/ 136 w 178"/>
                  <a:gd name="T63" fmla="*/ 117 h 124"/>
                  <a:gd name="T64" fmla="*/ 143 w 178"/>
                  <a:gd name="T65" fmla="*/ 121 h 124"/>
                  <a:gd name="T66" fmla="*/ 136 w 178"/>
                  <a:gd name="T67" fmla="*/ 121 h 124"/>
                  <a:gd name="T68" fmla="*/ 120 w 178"/>
                  <a:gd name="T69" fmla="*/ 115 h 124"/>
                  <a:gd name="T70" fmla="*/ 111 w 178"/>
                  <a:gd name="T71" fmla="*/ 111 h 124"/>
                  <a:gd name="T72" fmla="*/ 106 w 178"/>
                  <a:gd name="T73" fmla="*/ 103 h 124"/>
                  <a:gd name="T74" fmla="*/ 97 w 178"/>
                  <a:gd name="T75" fmla="*/ 87 h 124"/>
                  <a:gd name="T76" fmla="*/ 99 w 178"/>
                  <a:gd name="T77" fmla="*/ 82 h 124"/>
                  <a:gd name="T78" fmla="*/ 102 w 178"/>
                  <a:gd name="T79" fmla="*/ 77 h 124"/>
                  <a:gd name="T80" fmla="*/ 106 w 178"/>
                  <a:gd name="T81" fmla="*/ 69 h 124"/>
                  <a:gd name="T82" fmla="*/ 102 w 178"/>
                  <a:gd name="T83" fmla="*/ 60 h 124"/>
                  <a:gd name="T84" fmla="*/ 96 w 178"/>
                  <a:gd name="T85" fmla="*/ 56 h 124"/>
                  <a:gd name="T86" fmla="*/ 91 w 178"/>
                  <a:gd name="T87" fmla="*/ 56 h 124"/>
                  <a:gd name="T88" fmla="*/ 86 w 178"/>
                  <a:gd name="T89" fmla="*/ 54 h 124"/>
                  <a:gd name="T90" fmla="*/ 74 w 178"/>
                  <a:gd name="T91" fmla="*/ 41 h 124"/>
                  <a:gd name="T92" fmla="*/ 62 w 178"/>
                  <a:gd name="T93" fmla="*/ 44 h 124"/>
                  <a:gd name="T94" fmla="*/ 51 w 178"/>
                  <a:gd name="T95" fmla="*/ 44 h 124"/>
                  <a:gd name="T96" fmla="*/ 40 w 178"/>
                  <a:gd name="T97" fmla="*/ 44 h 124"/>
                  <a:gd name="T98" fmla="*/ 17 w 178"/>
                  <a:gd name="T99" fmla="*/ 39 h 124"/>
                  <a:gd name="T100" fmla="*/ 7 w 178"/>
                  <a:gd name="T101" fmla="*/ 34 h 124"/>
                  <a:gd name="T102" fmla="*/ 4 w 178"/>
                  <a:gd name="T103" fmla="*/ 26 h 124"/>
                  <a:gd name="T104" fmla="*/ 5 w 178"/>
                  <a:gd name="T105" fmla="*/ 20 h 124"/>
                  <a:gd name="T106" fmla="*/ 115 w 178"/>
                  <a:gd name="T107" fmla="*/ 85 h 124"/>
                  <a:gd name="T108" fmla="*/ 123 w 178"/>
                  <a:gd name="T109" fmla="*/ 79 h 124"/>
                  <a:gd name="T110" fmla="*/ 115 w 178"/>
                  <a:gd name="T111" fmla="*/ 8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8" h="124">
                    <a:moveTo>
                      <a:pt x="7" y="8"/>
                    </a:moveTo>
                    <a:cubicBezTo>
                      <a:pt x="10" y="13"/>
                      <a:pt x="16" y="3"/>
                      <a:pt x="17" y="7"/>
                    </a:cubicBezTo>
                    <a:cubicBezTo>
                      <a:pt x="19" y="7"/>
                      <a:pt x="18" y="4"/>
                      <a:pt x="19" y="4"/>
                    </a:cubicBezTo>
                    <a:cubicBezTo>
                      <a:pt x="21" y="3"/>
                      <a:pt x="22" y="6"/>
                      <a:pt x="23" y="5"/>
                    </a:cubicBezTo>
                    <a:cubicBezTo>
                      <a:pt x="25" y="5"/>
                      <a:pt x="25" y="0"/>
                      <a:pt x="29" y="4"/>
                    </a:cubicBezTo>
                    <a:cubicBezTo>
                      <a:pt x="29" y="11"/>
                      <a:pt x="26" y="6"/>
                      <a:pt x="23" y="8"/>
                    </a:cubicBezTo>
                    <a:cubicBezTo>
                      <a:pt x="22" y="10"/>
                      <a:pt x="26" y="10"/>
                      <a:pt x="26" y="10"/>
                    </a:cubicBezTo>
                    <a:cubicBezTo>
                      <a:pt x="26" y="12"/>
                      <a:pt x="24" y="12"/>
                      <a:pt x="23" y="14"/>
                    </a:cubicBezTo>
                    <a:cubicBezTo>
                      <a:pt x="23" y="16"/>
                      <a:pt x="24" y="17"/>
                      <a:pt x="25" y="19"/>
                    </a:cubicBezTo>
                    <a:cubicBezTo>
                      <a:pt x="25" y="21"/>
                      <a:pt x="24" y="26"/>
                      <a:pt x="28" y="26"/>
                    </a:cubicBezTo>
                    <a:cubicBezTo>
                      <a:pt x="31" y="25"/>
                      <a:pt x="28" y="18"/>
                      <a:pt x="29" y="14"/>
                    </a:cubicBezTo>
                    <a:cubicBezTo>
                      <a:pt x="36" y="16"/>
                      <a:pt x="36" y="10"/>
                      <a:pt x="38" y="7"/>
                    </a:cubicBezTo>
                    <a:cubicBezTo>
                      <a:pt x="40" y="10"/>
                      <a:pt x="44" y="4"/>
                      <a:pt x="45" y="8"/>
                    </a:cubicBezTo>
                    <a:cubicBezTo>
                      <a:pt x="48" y="8"/>
                      <a:pt x="47" y="4"/>
                      <a:pt x="51" y="5"/>
                    </a:cubicBezTo>
                    <a:cubicBezTo>
                      <a:pt x="51" y="11"/>
                      <a:pt x="55" y="12"/>
                      <a:pt x="59" y="13"/>
                    </a:cubicBezTo>
                    <a:cubicBezTo>
                      <a:pt x="57" y="17"/>
                      <a:pt x="58" y="17"/>
                      <a:pt x="60" y="20"/>
                    </a:cubicBezTo>
                    <a:cubicBezTo>
                      <a:pt x="63" y="18"/>
                      <a:pt x="64" y="18"/>
                      <a:pt x="66" y="20"/>
                    </a:cubicBezTo>
                    <a:cubicBezTo>
                      <a:pt x="69" y="21"/>
                      <a:pt x="69" y="18"/>
                      <a:pt x="71" y="17"/>
                    </a:cubicBezTo>
                    <a:cubicBezTo>
                      <a:pt x="72" y="16"/>
                      <a:pt x="75" y="18"/>
                      <a:pt x="75" y="16"/>
                    </a:cubicBezTo>
                    <a:cubicBezTo>
                      <a:pt x="79" y="17"/>
                      <a:pt x="81" y="17"/>
                      <a:pt x="86" y="16"/>
                    </a:cubicBezTo>
                    <a:cubicBezTo>
                      <a:pt x="85" y="19"/>
                      <a:pt x="89" y="18"/>
                      <a:pt x="88" y="17"/>
                    </a:cubicBezTo>
                    <a:cubicBezTo>
                      <a:pt x="90" y="18"/>
                      <a:pt x="90" y="20"/>
                      <a:pt x="91" y="22"/>
                    </a:cubicBezTo>
                    <a:cubicBezTo>
                      <a:pt x="92" y="23"/>
                      <a:pt x="95" y="23"/>
                      <a:pt x="96" y="23"/>
                    </a:cubicBezTo>
                    <a:cubicBezTo>
                      <a:pt x="97" y="24"/>
                      <a:pt x="96" y="25"/>
                      <a:pt x="97" y="25"/>
                    </a:cubicBezTo>
                    <a:cubicBezTo>
                      <a:pt x="101" y="25"/>
                      <a:pt x="96" y="27"/>
                      <a:pt x="99" y="29"/>
                    </a:cubicBezTo>
                    <a:cubicBezTo>
                      <a:pt x="100" y="30"/>
                      <a:pt x="100" y="27"/>
                      <a:pt x="100" y="26"/>
                    </a:cubicBezTo>
                    <a:cubicBezTo>
                      <a:pt x="103" y="28"/>
                      <a:pt x="103" y="30"/>
                      <a:pt x="106" y="31"/>
                    </a:cubicBezTo>
                    <a:cubicBezTo>
                      <a:pt x="109" y="31"/>
                      <a:pt x="110" y="29"/>
                      <a:pt x="114" y="29"/>
                    </a:cubicBezTo>
                    <a:cubicBezTo>
                      <a:pt x="113" y="35"/>
                      <a:pt x="122" y="31"/>
                      <a:pt x="123" y="36"/>
                    </a:cubicBezTo>
                    <a:cubicBezTo>
                      <a:pt x="124" y="37"/>
                      <a:pt x="125" y="36"/>
                      <a:pt x="126" y="35"/>
                    </a:cubicBezTo>
                    <a:cubicBezTo>
                      <a:pt x="128" y="36"/>
                      <a:pt x="128" y="38"/>
                      <a:pt x="128" y="41"/>
                    </a:cubicBezTo>
                    <a:cubicBezTo>
                      <a:pt x="130" y="41"/>
                      <a:pt x="130" y="40"/>
                      <a:pt x="130" y="39"/>
                    </a:cubicBezTo>
                    <a:cubicBezTo>
                      <a:pt x="132" y="42"/>
                      <a:pt x="134" y="45"/>
                      <a:pt x="139" y="44"/>
                    </a:cubicBezTo>
                    <a:cubicBezTo>
                      <a:pt x="138" y="45"/>
                      <a:pt x="137" y="47"/>
                      <a:pt x="139" y="47"/>
                    </a:cubicBezTo>
                    <a:cubicBezTo>
                      <a:pt x="140" y="50"/>
                      <a:pt x="134" y="52"/>
                      <a:pt x="139" y="53"/>
                    </a:cubicBezTo>
                    <a:cubicBezTo>
                      <a:pt x="137" y="55"/>
                      <a:pt x="133" y="55"/>
                      <a:pt x="133" y="59"/>
                    </a:cubicBezTo>
                    <a:cubicBezTo>
                      <a:pt x="136" y="64"/>
                      <a:pt x="143" y="57"/>
                      <a:pt x="145" y="63"/>
                    </a:cubicBezTo>
                    <a:cubicBezTo>
                      <a:pt x="146" y="63"/>
                      <a:pt x="146" y="61"/>
                      <a:pt x="146" y="60"/>
                    </a:cubicBezTo>
                    <a:cubicBezTo>
                      <a:pt x="148" y="60"/>
                      <a:pt x="147" y="63"/>
                      <a:pt x="148" y="65"/>
                    </a:cubicBezTo>
                    <a:cubicBezTo>
                      <a:pt x="148" y="65"/>
                      <a:pt x="149" y="68"/>
                      <a:pt x="149" y="68"/>
                    </a:cubicBezTo>
                    <a:cubicBezTo>
                      <a:pt x="151" y="68"/>
                      <a:pt x="153" y="64"/>
                      <a:pt x="152" y="71"/>
                    </a:cubicBezTo>
                    <a:cubicBezTo>
                      <a:pt x="156" y="71"/>
                      <a:pt x="157" y="68"/>
                      <a:pt x="161" y="69"/>
                    </a:cubicBezTo>
                    <a:cubicBezTo>
                      <a:pt x="162" y="70"/>
                      <a:pt x="163" y="72"/>
                      <a:pt x="163" y="74"/>
                    </a:cubicBezTo>
                    <a:cubicBezTo>
                      <a:pt x="165" y="74"/>
                      <a:pt x="170" y="72"/>
                      <a:pt x="169" y="77"/>
                    </a:cubicBezTo>
                    <a:cubicBezTo>
                      <a:pt x="174" y="74"/>
                      <a:pt x="171" y="77"/>
                      <a:pt x="176" y="78"/>
                    </a:cubicBezTo>
                    <a:cubicBezTo>
                      <a:pt x="178" y="81"/>
                      <a:pt x="171" y="83"/>
                      <a:pt x="172" y="82"/>
                    </a:cubicBezTo>
                    <a:cubicBezTo>
                      <a:pt x="171" y="83"/>
                      <a:pt x="173" y="84"/>
                      <a:pt x="173" y="84"/>
                    </a:cubicBezTo>
                    <a:cubicBezTo>
                      <a:pt x="169" y="88"/>
                      <a:pt x="166" y="87"/>
                      <a:pt x="164" y="93"/>
                    </a:cubicBezTo>
                    <a:cubicBezTo>
                      <a:pt x="162" y="93"/>
                      <a:pt x="161" y="93"/>
                      <a:pt x="161" y="94"/>
                    </a:cubicBezTo>
                    <a:cubicBezTo>
                      <a:pt x="160" y="93"/>
                      <a:pt x="154" y="94"/>
                      <a:pt x="154" y="91"/>
                    </a:cubicBezTo>
                    <a:cubicBezTo>
                      <a:pt x="154" y="88"/>
                      <a:pt x="146" y="91"/>
                      <a:pt x="148" y="85"/>
                    </a:cubicBezTo>
                    <a:cubicBezTo>
                      <a:pt x="145" y="86"/>
                      <a:pt x="145" y="84"/>
                      <a:pt x="145" y="82"/>
                    </a:cubicBezTo>
                    <a:cubicBezTo>
                      <a:pt x="143" y="82"/>
                      <a:pt x="141" y="82"/>
                      <a:pt x="139" y="82"/>
                    </a:cubicBezTo>
                    <a:cubicBezTo>
                      <a:pt x="136" y="82"/>
                      <a:pt x="138" y="88"/>
                      <a:pt x="137" y="90"/>
                    </a:cubicBezTo>
                    <a:cubicBezTo>
                      <a:pt x="138" y="93"/>
                      <a:pt x="141" y="93"/>
                      <a:pt x="142" y="96"/>
                    </a:cubicBezTo>
                    <a:cubicBezTo>
                      <a:pt x="145" y="94"/>
                      <a:pt x="147" y="100"/>
                      <a:pt x="148" y="96"/>
                    </a:cubicBezTo>
                    <a:cubicBezTo>
                      <a:pt x="150" y="98"/>
                      <a:pt x="151" y="101"/>
                      <a:pt x="151" y="105"/>
                    </a:cubicBezTo>
                    <a:cubicBezTo>
                      <a:pt x="150" y="106"/>
                      <a:pt x="153" y="105"/>
                      <a:pt x="154" y="106"/>
                    </a:cubicBezTo>
                    <a:cubicBezTo>
                      <a:pt x="156" y="110"/>
                      <a:pt x="152" y="116"/>
                      <a:pt x="152" y="119"/>
                    </a:cubicBezTo>
                    <a:cubicBezTo>
                      <a:pt x="149" y="121"/>
                      <a:pt x="150" y="117"/>
                      <a:pt x="149" y="117"/>
                    </a:cubicBezTo>
                    <a:cubicBezTo>
                      <a:pt x="147" y="115"/>
                      <a:pt x="142" y="116"/>
                      <a:pt x="142" y="112"/>
                    </a:cubicBezTo>
                    <a:cubicBezTo>
                      <a:pt x="136" y="113"/>
                      <a:pt x="137" y="107"/>
                      <a:pt x="130" y="109"/>
                    </a:cubicBezTo>
                    <a:cubicBezTo>
                      <a:pt x="130" y="112"/>
                      <a:pt x="135" y="110"/>
                      <a:pt x="136" y="112"/>
                    </a:cubicBezTo>
                    <a:cubicBezTo>
                      <a:pt x="131" y="117"/>
                      <a:pt x="141" y="114"/>
                      <a:pt x="136" y="117"/>
                    </a:cubicBezTo>
                    <a:cubicBezTo>
                      <a:pt x="136" y="119"/>
                      <a:pt x="140" y="118"/>
                      <a:pt x="142" y="119"/>
                    </a:cubicBezTo>
                    <a:cubicBezTo>
                      <a:pt x="143" y="120"/>
                      <a:pt x="142" y="121"/>
                      <a:pt x="143" y="121"/>
                    </a:cubicBezTo>
                    <a:cubicBezTo>
                      <a:pt x="146" y="121"/>
                      <a:pt x="146" y="122"/>
                      <a:pt x="146" y="124"/>
                    </a:cubicBezTo>
                    <a:cubicBezTo>
                      <a:pt x="142" y="124"/>
                      <a:pt x="139" y="123"/>
                      <a:pt x="136" y="121"/>
                    </a:cubicBezTo>
                    <a:cubicBezTo>
                      <a:pt x="134" y="120"/>
                      <a:pt x="130" y="120"/>
                      <a:pt x="127" y="118"/>
                    </a:cubicBezTo>
                    <a:cubicBezTo>
                      <a:pt x="125" y="117"/>
                      <a:pt x="122" y="115"/>
                      <a:pt x="120" y="115"/>
                    </a:cubicBezTo>
                    <a:cubicBezTo>
                      <a:pt x="118" y="115"/>
                      <a:pt x="118" y="113"/>
                      <a:pt x="117" y="112"/>
                    </a:cubicBezTo>
                    <a:cubicBezTo>
                      <a:pt x="115" y="111"/>
                      <a:pt x="112" y="112"/>
                      <a:pt x="111" y="111"/>
                    </a:cubicBezTo>
                    <a:cubicBezTo>
                      <a:pt x="109" y="109"/>
                      <a:pt x="110" y="108"/>
                      <a:pt x="109" y="106"/>
                    </a:cubicBezTo>
                    <a:cubicBezTo>
                      <a:pt x="109" y="105"/>
                      <a:pt x="105" y="106"/>
                      <a:pt x="106" y="103"/>
                    </a:cubicBezTo>
                    <a:cubicBezTo>
                      <a:pt x="100" y="103"/>
                      <a:pt x="99" y="97"/>
                      <a:pt x="96" y="94"/>
                    </a:cubicBezTo>
                    <a:cubicBezTo>
                      <a:pt x="97" y="94"/>
                      <a:pt x="95" y="89"/>
                      <a:pt x="97" y="87"/>
                    </a:cubicBezTo>
                    <a:cubicBezTo>
                      <a:pt x="98" y="87"/>
                      <a:pt x="100" y="87"/>
                      <a:pt x="100" y="87"/>
                    </a:cubicBezTo>
                    <a:cubicBezTo>
                      <a:pt x="101" y="86"/>
                      <a:pt x="98" y="84"/>
                      <a:pt x="99" y="82"/>
                    </a:cubicBezTo>
                    <a:cubicBezTo>
                      <a:pt x="99" y="82"/>
                      <a:pt x="102" y="83"/>
                      <a:pt x="102" y="82"/>
                    </a:cubicBezTo>
                    <a:cubicBezTo>
                      <a:pt x="103" y="82"/>
                      <a:pt x="101" y="78"/>
                      <a:pt x="102" y="77"/>
                    </a:cubicBezTo>
                    <a:cubicBezTo>
                      <a:pt x="102" y="76"/>
                      <a:pt x="104" y="77"/>
                      <a:pt x="105" y="77"/>
                    </a:cubicBezTo>
                    <a:cubicBezTo>
                      <a:pt x="107" y="75"/>
                      <a:pt x="105" y="70"/>
                      <a:pt x="106" y="69"/>
                    </a:cubicBezTo>
                    <a:cubicBezTo>
                      <a:pt x="106" y="67"/>
                      <a:pt x="104" y="68"/>
                      <a:pt x="102" y="68"/>
                    </a:cubicBezTo>
                    <a:cubicBezTo>
                      <a:pt x="102" y="65"/>
                      <a:pt x="102" y="63"/>
                      <a:pt x="102" y="60"/>
                    </a:cubicBezTo>
                    <a:cubicBezTo>
                      <a:pt x="100" y="60"/>
                      <a:pt x="99" y="61"/>
                      <a:pt x="99" y="62"/>
                    </a:cubicBezTo>
                    <a:cubicBezTo>
                      <a:pt x="96" y="61"/>
                      <a:pt x="98" y="57"/>
                      <a:pt x="96" y="56"/>
                    </a:cubicBezTo>
                    <a:cubicBezTo>
                      <a:pt x="95" y="55"/>
                      <a:pt x="94" y="57"/>
                      <a:pt x="93" y="57"/>
                    </a:cubicBezTo>
                    <a:cubicBezTo>
                      <a:pt x="93" y="57"/>
                      <a:pt x="92" y="56"/>
                      <a:pt x="91" y="56"/>
                    </a:cubicBezTo>
                    <a:cubicBezTo>
                      <a:pt x="90" y="55"/>
                      <a:pt x="89" y="53"/>
                      <a:pt x="88" y="53"/>
                    </a:cubicBezTo>
                    <a:cubicBezTo>
                      <a:pt x="88" y="52"/>
                      <a:pt x="87" y="55"/>
                      <a:pt x="86" y="54"/>
                    </a:cubicBezTo>
                    <a:cubicBezTo>
                      <a:pt x="85" y="54"/>
                      <a:pt x="83" y="51"/>
                      <a:pt x="80" y="51"/>
                    </a:cubicBezTo>
                    <a:cubicBezTo>
                      <a:pt x="86" y="45"/>
                      <a:pt x="71" y="48"/>
                      <a:pt x="74" y="41"/>
                    </a:cubicBezTo>
                    <a:cubicBezTo>
                      <a:pt x="70" y="41"/>
                      <a:pt x="66" y="41"/>
                      <a:pt x="66" y="45"/>
                    </a:cubicBezTo>
                    <a:cubicBezTo>
                      <a:pt x="64" y="47"/>
                      <a:pt x="62" y="44"/>
                      <a:pt x="62" y="44"/>
                    </a:cubicBezTo>
                    <a:cubicBezTo>
                      <a:pt x="61" y="44"/>
                      <a:pt x="59" y="46"/>
                      <a:pt x="57" y="45"/>
                    </a:cubicBezTo>
                    <a:cubicBezTo>
                      <a:pt x="55" y="45"/>
                      <a:pt x="54" y="44"/>
                      <a:pt x="51" y="44"/>
                    </a:cubicBezTo>
                    <a:cubicBezTo>
                      <a:pt x="49" y="44"/>
                      <a:pt x="48" y="46"/>
                      <a:pt x="45" y="45"/>
                    </a:cubicBezTo>
                    <a:cubicBezTo>
                      <a:pt x="42" y="45"/>
                      <a:pt x="42" y="44"/>
                      <a:pt x="40" y="44"/>
                    </a:cubicBezTo>
                    <a:cubicBezTo>
                      <a:pt x="33" y="43"/>
                      <a:pt x="27" y="45"/>
                      <a:pt x="20" y="42"/>
                    </a:cubicBezTo>
                    <a:cubicBezTo>
                      <a:pt x="20" y="42"/>
                      <a:pt x="18" y="40"/>
                      <a:pt x="17" y="39"/>
                    </a:cubicBezTo>
                    <a:cubicBezTo>
                      <a:pt x="15" y="39"/>
                      <a:pt x="12" y="40"/>
                      <a:pt x="13" y="36"/>
                    </a:cubicBezTo>
                    <a:cubicBezTo>
                      <a:pt x="10" y="36"/>
                      <a:pt x="5" y="38"/>
                      <a:pt x="7" y="34"/>
                    </a:cubicBezTo>
                    <a:cubicBezTo>
                      <a:pt x="12" y="35"/>
                      <a:pt x="13" y="32"/>
                      <a:pt x="16" y="31"/>
                    </a:cubicBezTo>
                    <a:cubicBezTo>
                      <a:pt x="14" y="27"/>
                      <a:pt x="6" y="30"/>
                      <a:pt x="4" y="26"/>
                    </a:cubicBezTo>
                    <a:cubicBezTo>
                      <a:pt x="3" y="26"/>
                      <a:pt x="3" y="27"/>
                      <a:pt x="3" y="28"/>
                    </a:cubicBezTo>
                    <a:cubicBezTo>
                      <a:pt x="0" y="27"/>
                      <a:pt x="4" y="21"/>
                      <a:pt x="5" y="20"/>
                    </a:cubicBezTo>
                    <a:cubicBezTo>
                      <a:pt x="4" y="15"/>
                      <a:pt x="8" y="14"/>
                      <a:pt x="7" y="8"/>
                    </a:cubicBezTo>
                    <a:close/>
                    <a:moveTo>
                      <a:pt x="115" y="85"/>
                    </a:moveTo>
                    <a:cubicBezTo>
                      <a:pt x="116" y="82"/>
                      <a:pt x="122" y="85"/>
                      <a:pt x="126" y="84"/>
                    </a:cubicBezTo>
                    <a:cubicBezTo>
                      <a:pt x="126" y="81"/>
                      <a:pt x="124" y="81"/>
                      <a:pt x="123" y="79"/>
                    </a:cubicBezTo>
                    <a:cubicBezTo>
                      <a:pt x="121" y="77"/>
                      <a:pt x="117" y="79"/>
                      <a:pt x="114" y="77"/>
                    </a:cubicBezTo>
                    <a:cubicBezTo>
                      <a:pt x="115" y="79"/>
                      <a:pt x="112" y="85"/>
                      <a:pt x="115" y="8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6" name="Freeform 90"/>
              <p:cNvSpPr/>
              <p:nvPr>
                <p:custDataLst>
                  <p:tags r:id="rId115"/>
                </p:custDataLst>
              </p:nvPr>
            </p:nvSpPr>
            <p:spPr bwMode="auto">
              <a:xfrm>
                <a:off x="6009640" y="1495659"/>
                <a:ext cx="300137" cy="152377"/>
              </a:xfrm>
              <a:custGeom>
                <a:avLst/>
                <a:gdLst>
                  <a:gd name="T0" fmla="*/ 12 w 110"/>
                  <a:gd name="T1" fmla="*/ 42 h 56"/>
                  <a:gd name="T2" fmla="*/ 13 w 110"/>
                  <a:gd name="T3" fmla="*/ 38 h 56"/>
                  <a:gd name="T4" fmla="*/ 19 w 110"/>
                  <a:gd name="T5" fmla="*/ 36 h 56"/>
                  <a:gd name="T6" fmla="*/ 22 w 110"/>
                  <a:gd name="T7" fmla="*/ 35 h 56"/>
                  <a:gd name="T8" fmla="*/ 39 w 110"/>
                  <a:gd name="T9" fmla="*/ 33 h 56"/>
                  <a:gd name="T10" fmla="*/ 22 w 110"/>
                  <a:gd name="T11" fmla="*/ 32 h 56"/>
                  <a:gd name="T12" fmla="*/ 21 w 110"/>
                  <a:gd name="T13" fmla="*/ 30 h 56"/>
                  <a:gd name="T14" fmla="*/ 16 w 110"/>
                  <a:gd name="T15" fmla="*/ 32 h 56"/>
                  <a:gd name="T16" fmla="*/ 8 w 110"/>
                  <a:gd name="T17" fmla="*/ 30 h 56"/>
                  <a:gd name="T18" fmla="*/ 15 w 110"/>
                  <a:gd name="T19" fmla="*/ 25 h 56"/>
                  <a:gd name="T20" fmla="*/ 19 w 110"/>
                  <a:gd name="T21" fmla="*/ 25 h 56"/>
                  <a:gd name="T22" fmla="*/ 3 w 110"/>
                  <a:gd name="T23" fmla="*/ 22 h 56"/>
                  <a:gd name="T24" fmla="*/ 0 w 110"/>
                  <a:gd name="T25" fmla="*/ 17 h 56"/>
                  <a:gd name="T26" fmla="*/ 8 w 110"/>
                  <a:gd name="T27" fmla="*/ 11 h 56"/>
                  <a:gd name="T28" fmla="*/ 8 w 110"/>
                  <a:gd name="T29" fmla="*/ 10 h 56"/>
                  <a:gd name="T30" fmla="*/ 22 w 110"/>
                  <a:gd name="T31" fmla="*/ 4 h 56"/>
                  <a:gd name="T32" fmla="*/ 27 w 110"/>
                  <a:gd name="T33" fmla="*/ 1 h 56"/>
                  <a:gd name="T34" fmla="*/ 30 w 110"/>
                  <a:gd name="T35" fmla="*/ 2 h 56"/>
                  <a:gd name="T36" fmla="*/ 33 w 110"/>
                  <a:gd name="T37" fmla="*/ 8 h 56"/>
                  <a:gd name="T38" fmla="*/ 30 w 110"/>
                  <a:gd name="T39" fmla="*/ 10 h 56"/>
                  <a:gd name="T40" fmla="*/ 33 w 110"/>
                  <a:gd name="T41" fmla="*/ 11 h 56"/>
                  <a:gd name="T42" fmla="*/ 34 w 110"/>
                  <a:gd name="T43" fmla="*/ 8 h 56"/>
                  <a:gd name="T44" fmla="*/ 43 w 110"/>
                  <a:gd name="T45" fmla="*/ 7 h 56"/>
                  <a:gd name="T46" fmla="*/ 48 w 110"/>
                  <a:gd name="T47" fmla="*/ 14 h 56"/>
                  <a:gd name="T48" fmla="*/ 54 w 110"/>
                  <a:gd name="T49" fmla="*/ 11 h 56"/>
                  <a:gd name="T50" fmla="*/ 58 w 110"/>
                  <a:gd name="T51" fmla="*/ 7 h 56"/>
                  <a:gd name="T52" fmla="*/ 62 w 110"/>
                  <a:gd name="T53" fmla="*/ 8 h 56"/>
                  <a:gd name="T54" fmla="*/ 64 w 110"/>
                  <a:gd name="T55" fmla="*/ 14 h 56"/>
                  <a:gd name="T56" fmla="*/ 67 w 110"/>
                  <a:gd name="T57" fmla="*/ 20 h 56"/>
                  <a:gd name="T58" fmla="*/ 73 w 110"/>
                  <a:gd name="T59" fmla="*/ 16 h 56"/>
                  <a:gd name="T60" fmla="*/ 68 w 110"/>
                  <a:gd name="T61" fmla="*/ 13 h 56"/>
                  <a:gd name="T62" fmla="*/ 68 w 110"/>
                  <a:gd name="T63" fmla="*/ 4 h 56"/>
                  <a:gd name="T64" fmla="*/ 74 w 110"/>
                  <a:gd name="T65" fmla="*/ 2 h 56"/>
                  <a:gd name="T66" fmla="*/ 80 w 110"/>
                  <a:gd name="T67" fmla="*/ 13 h 56"/>
                  <a:gd name="T68" fmla="*/ 85 w 110"/>
                  <a:gd name="T69" fmla="*/ 16 h 56"/>
                  <a:gd name="T70" fmla="*/ 88 w 110"/>
                  <a:gd name="T71" fmla="*/ 20 h 56"/>
                  <a:gd name="T72" fmla="*/ 86 w 110"/>
                  <a:gd name="T73" fmla="*/ 25 h 56"/>
                  <a:gd name="T74" fmla="*/ 91 w 110"/>
                  <a:gd name="T75" fmla="*/ 30 h 56"/>
                  <a:gd name="T76" fmla="*/ 104 w 110"/>
                  <a:gd name="T77" fmla="*/ 32 h 56"/>
                  <a:gd name="T78" fmla="*/ 108 w 110"/>
                  <a:gd name="T79" fmla="*/ 36 h 56"/>
                  <a:gd name="T80" fmla="*/ 110 w 110"/>
                  <a:gd name="T81" fmla="*/ 39 h 56"/>
                  <a:gd name="T82" fmla="*/ 98 w 110"/>
                  <a:gd name="T83" fmla="*/ 39 h 56"/>
                  <a:gd name="T84" fmla="*/ 101 w 110"/>
                  <a:gd name="T85" fmla="*/ 50 h 56"/>
                  <a:gd name="T86" fmla="*/ 85 w 110"/>
                  <a:gd name="T87" fmla="*/ 50 h 56"/>
                  <a:gd name="T88" fmla="*/ 64 w 110"/>
                  <a:gd name="T89" fmla="*/ 50 h 56"/>
                  <a:gd name="T90" fmla="*/ 56 w 110"/>
                  <a:gd name="T91" fmla="*/ 51 h 56"/>
                  <a:gd name="T92" fmla="*/ 55 w 110"/>
                  <a:gd name="T93" fmla="*/ 54 h 56"/>
                  <a:gd name="T94" fmla="*/ 36 w 110"/>
                  <a:gd name="T95" fmla="*/ 54 h 56"/>
                  <a:gd name="T96" fmla="*/ 30 w 110"/>
                  <a:gd name="T97" fmla="*/ 45 h 56"/>
                  <a:gd name="T98" fmla="*/ 18 w 110"/>
                  <a:gd name="T99" fmla="*/ 42 h 56"/>
                  <a:gd name="T100" fmla="*/ 16 w 110"/>
                  <a:gd name="T101" fmla="*/ 44 h 56"/>
                  <a:gd name="T102" fmla="*/ 16 w 110"/>
                  <a:gd name="T103" fmla="*/ 41 h 56"/>
                  <a:gd name="T104" fmla="*/ 12 w 110"/>
                  <a:gd name="T105"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0" h="56">
                    <a:moveTo>
                      <a:pt x="12" y="42"/>
                    </a:moveTo>
                    <a:cubicBezTo>
                      <a:pt x="9" y="43"/>
                      <a:pt x="12" y="38"/>
                      <a:pt x="13" y="38"/>
                    </a:cubicBezTo>
                    <a:cubicBezTo>
                      <a:pt x="14" y="36"/>
                      <a:pt x="17" y="37"/>
                      <a:pt x="19" y="36"/>
                    </a:cubicBezTo>
                    <a:cubicBezTo>
                      <a:pt x="21" y="36"/>
                      <a:pt x="21" y="35"/>
                      <a:pt x="22" y="35"/>
                    </a:cubicBezTo>
                    <a:cubicBezTo>
                      <a:pt x="28" y="34"/>
                      <a:pt x="35" y="37"/>
                      <a:pt x="39" y="33"/>
                    </a:cubicBezTo>
                    <a:cubicBezTo>
                      <a:pt x="38" y="30"/>
                      <a:pt x="28" y="33"/>
                      <a:pt x="22" y="32"/>
                    </a:cubicBezTo>
                    <a:cubicBezTo>
                      <a:pt x="22" y="32"/>
                      <a:pt x="20" y="30"/>
                      <a:pt x="21" y="30"/>
                    </a:cubicBezTo>
                    <a:cubicBezTo>
                      <a:pt x="20" y="31"/>
                      <a:pt x="19" y="32"/>
                      <a:pt x="16" y="32"/>
                    </a:cubicBezTo>
                    <a:cubicBezTo>
                      <a:pt x="14" y="32"/>
                      <a:pt x="11" y="30"/>
                      <a:pt x="8" y="30"/>
                    </a:cubicBezTo>
                    <a:cubicBezTo>
                      <a:pt x="4" y="26"/>
                      <a:pt x="15" y="28"/>
                      <a:pt x="15" y="25"/>
                    </a:cubicBezTo>
                    <a:cubicBezTo>
                      <a:pt x="15" y="22"/>
                      <a:pt x="18" y="24"/>
                      <a:pt x="19" y="25"/>
                    </a:cubicBezTo>
                    <a:cubicBezTo>
                      <a:pt x="19" y="16"/>
                      <a:pt x="10" y="24"/>
                      <a:pt x="3" y="22"/>
                    </a:cubicBezTo>
                    <a:cubicBezTo>
                      <a:pt x="0" y="19"/>
                      <a:pt x="6" y="17"/>
                      <a:pt x="0" y="17"/>
                    </a:cubicBezTo>
                    <a:cubicBezTo>
                      <a:pt x="2" y="14"/>
                      <a:pt x="2" y="10"/>
                      <a:pt x="8" y="11"/>
                    </a:cubicBezTo>
                    <a:cubicBezTo>
                      <a:pt x="10" y="11"/>
                      <a:pt x="8" y="9"/>
                      <a:pt x="8" y="10"/>
                    </a:cubicBezTo>
                    <a:cubicBezTo>
                      <a:pt x="11" y="6"/>
                      <a:pt x="17" y="5"/>
                      <a:pt x="22" y="4"/>
                    </a:cubicBezTo>
                    <a:cubicBezTo>
                      <a:pt x="24" y="3"/>
                      <a:pt x="24" y="0"/>
                      <a:pt x="27" y="1"/>
                    </a:cubicBezTo>
                    <a:cubicBezTo>
                      <a:pt x="27" y="2"/>
                      <a:pt x="29" y="2"/>
                      <a:pt x="30" y="2"/>
                    </a:cubicBezTo>
                    <a:cubicBezTo>
                      <a:pt x="29" y="6"/>
                      <a:pt x="27" y="8"/>
                      <a:pt x="33" y="8"/>
                    </a:cubicBezTo>
                    <a:cubicBezTo>
                      <a:pt x="33" y="10"/>
                      <a:pt x="31" y="9"/>
                      <a:pt x="30" y="10"/>
                    </a:cubicBezTo>
                    <a:cubicBezTo>
                      <a:pt x="30" y="11"/>
                      <a:pt x="32" y="12"/>
                      <a:pt x="33" y="11"/>
                    </a:cubicBezTo>
                    <a:cubicBezTo>
                      <a:pt x="34" y="11"/>
                      <a:pt x="33" y="9"/>
                      <a:pt x="34" y="8"/>
                    </a:cubicBezTo>
                    <a:cubicBezTo>
                      <a:pt x="37" y="7"/>
                      <a:pt x="40" y="7"/>
                      <a:pt x="43" y="7"/>
                    </a:cubicBezTo>
                    <a:cubicBezTo>
                      <a:pt x="45" y="9"/>
                      <a:pt x="48" y="10"/>
                      <a:pt x="48" y="14"/>
                    </a:cubicBezTo>
                    <a:cubicBezTo>
                      <a:pt x="51" y="14"/>
                      <a:pt x="49" y="10"/>
                      <a:pt x="54" y="11"/>
                    </a:cubicBezTo>
                    <a:cubicBezTo>
                      <a:pt x="55" y="10"/>
                      <a:pt x="57" y="8"/>
                      <a:pt x="58" y="7"/>
                    </a:cubicBezTo>
                    <a:cubicBezTo>
                      <a:pt x="59" y="8"/>
                      <a:pt x="60" y="8"/>
                      <a:pt x="62" y="8"/>
                    </a:cubicBezTo>
                    <a:cubicBezTo>
                      <a:pt x="63" y="10"/>
                      <a:pt x="63" y="12"/>
                      <a:pt x="64" y="14"/>
                    </a:cubicBezTo>
                    <a:cubicBezTo>
                      <a:pt x="65" y="16"/>
                      <a:pt x="69" y="16"/>
                      <a:pt x="67" y="20"/>
                    </a:cubicBezTo>
                    <a:cubicBezTo>
                      <a:pt x="70" y="20"/>
                      <a:pt x="70" y="16"/>
                      <a:pt x="73" y="16"/>
                    </a:cubicBezTo>
                    <a:cubicBezTo>
                      <a:pt x="73" y="14"/>
                      <a:pt x="69" y="14"/>
                      <a:pt x="68" y="13"/>
                    </a:cubicBezTo>
                    <a:cubicBezTo>
                      <a:pt x="67" y="10"/>
                      <a:pt x="69" y="8"/>
                      <a:pt x="68" y="4"/>
                    </a:cubicBezTo>
                    <a:cubicBezTo>
                      <a:pt x="71" y="4"/>
                      <a:pt x="71" y="2"/>
                      <a:pt x="74" y="2"/>
                    </a:cubicBezTo>
                    <a:cubicBezTo>
                      <a:pt x="75" y="5"/>
                      <a:pt x="78" y="9"/>
                      <a:pt x="80" y="13"/>
                    </a:cubicBezTo>
                    <a:cubicBezTo>
                      <a:pt x="80" y="13"/>
                      <a:pt x="84" y="19"/>
                      <a:pt x="85" y="16"/>
                    </a:cubicBezTo>
                    <a:cubicBezTo>
                      <a:pt x="87" y="16"/>
                      <a:pt x="85" y="20"/>
                      <a:pt x="88" y="20"/>
                    </a:cubicBezTo>
                    <a:cubicBezTo>
                      <a:pt x="88" y="22"/>
                      <a:pt x="88" y="24"/>
                      <a:pt x="86" y="25"/>
                    </a:cubicBezTo>
                    <a:cubicBezTo>
                      <a:pt x="87" y="27"/>
                      <a:pt x="92" y="26"/>
                      <a:pt x="91" y="30"/>
                    </a:cubicBezTo>
                    <a:cubicBezTo>
                      <a:pt x="96" y="27"/>
                      <a:pt x="97" y="33"/>
                      <a:pt x="104" y="32"/>
                    </a:cubicBezTo>
                    <a:cubicBezTo>
                      <a:pt x="101" y="38"/>
                      <a:pt x="108" y="36"/>
                      <a:pt x="108" y="36"/>
                    </a:cubicBezTo>
                    <a:cubicBezTo>
                      <a:pt x="109" y="37"/>
                      <a:pt x="106" y="41"/>
                      <a:pt x="110" y="39"/>
                    </a:cubicBezTo>
                    <a:cubicBezTo>
                      <a:pt x="107" y="46"/>
                      <a:pt x="104" y="37"/>
                      <a:pt x="98" y="39"/>
                    </a:cubicBezTo>
                    <a:cubicBezTo>
                      <a:pt x="97" y="45"/>
                      <a:pt x="103" y="43"/>
                      <a:pt x="101" y="50"/>
                    </a:cubicBezTo>
                    <a:cubicBezTo>
                      <a:pt x="96" y="51"/>
                      <a:pt x="89" y="53"/>
                      <a:pt x="85" y="50"/>
                    </a:cubicBezTo>
                    <a:cubicBezTo>
                      <a:pt x="80" y="47"/>
                      <a:pt x="70" y="46"/>
                      <a:pt x="64" y="50"/>
                    </a:cubicBezTo>
                    <a:cubicBezTo>
                      <a:pt x="62" y="51"/>
                      <a:pt x="60" y="50"/>
                      <a:pt x="56" y="51"/>
                    </a:cubicBezTo>
                    <a:cubicBezTo>
                      <a:pt x="55" y="52"/>
                      <a:pt x="55" y="53"/>
                      <a:pt x="55" y="54"/>
                    </a:cubicBezTo>
                    <a:cubicBezTo>
                      <a:pt x="51" y="52"/>
                      <a:pt x="43" y="56"/>
                      <a:pt x="36" y="54"/>
                    </a:cubicBezTo>
                    <a:cubicBezTo>
                      <a:pt x="34" y="51"/>
                      <a:pt x="32" y="48"/>
                      <a:pt x="30" y="45"/>
                    </a:cubicBezTo>
                    <a:cubicBezTo>
                      <a:pt x="25" y="45"/>
                      <a:pt x="18" y="47"/>
                      <a:pt x="18" y="42"/>
                    </a:cubicBezTo>
                    <a:cubicBezTo>
                      <a:pt x="17" y="42"/>
                      <a:pt x="17" y="43"/>
                      <a:pt x="16" y="44"/>
                    </a:cubicBezTo>
                    <a:cubicBezTo>
                      <a:pt x="15" y="43"/>
                      <a:pt x="15" y="41"/>
                      <a:pt x="16" y="41"/>
                    </a:cubicBezTo>
                    <a:cubicBezTo>
                      <a:pt x="17" y="38"/>
                      <a:pt x="12" y="41"/>
                      <a:pt x="12" y="4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7" name="Freeform 91"/>
              <p:cNvSpPr>
                <a:spLocks noEditPoints="1"/>
              </p:cNvSpPr>
              <p:nvPr>
                <p:custDataLst>
                  <p:tags r:id="rId116"/>
                </p:custDataLst>
              </p:nvPr>
            </p:nvSpPr>
            <p:spPr bwMode="auto">
              <a:xfrm>
                <a:off x="5210814" y="1530290"/>
                <a:ext cx="2143671" cy="2487673"/>
              </a:xfrm>
              <a:custGeom>
                <a:avLst/>
                <a:gdLst>
                  <a:gd name="T0" fmla="*/ 514 w 786"/>
                  <a:gd name="T1" fmla="*/ 60 h 912"/>
                  <a:gd name="T2" fmla="*/ 462 w 786"/>
                  <a:gd name="T3" fmla="*/ 96 h 912"/>
                  <a:gd name="T4" fmla="*/ 456 w 786"/>
                  <a:gd name="T5" fmla="*/ 149 h 912"/>
                  <a:gd name="T6" fmla="*/ 520 w 786"/>
                  <a:gd name="T7" fmla="*/ 192 h 912"/>
                  <a:gd name="T8" fmla="*/ 541 w 786"/>
                  <a:gd name="T9" fmla="*/ 135 h 912"/>
                  <a:gd name="T10" fmla="*/ 594 w 786"/>
                  <a:gd name="T11" fmla="*/ 133 h 912"/>
                  <a:gd name="T12" fmla="*/ 643 w 786"/>
                  <a:gd name="T13" fmla="*/ 146 h 912"/>
                  <a:gd name="T14" fmla="*/ 662 w 786"/>
                  <a:gd name="T15" fmla="*/ 197 h 912"/>
                  <a:gd name="T16" fmla="*/ 601 w 786"/>
                  <a:gd name="T17" fmla="*/ 219 h 912"/>
                  <a:gd name="T18" fmla="*/ 639 w 786"/>
                  <a:gd name="T19" fmla="*/ 241 h 912"/>
                  <a:gd name="T20" fmla="*/ 624 w 786"/>
                  <a:gd name="T21" fmla="*/ 249 h 912"/>
                  <a:gd name="T22" fmla="*/ 557 w 786"/>
                  <a:gd name="T23" fmla="*/ 298 h 912"/>
                  <a:gd name="T24" fmla="*/ 529 w 786"/>
                  <a:gd name="T25" fmla="*/ 381 h 912"/>
                  <a:gd name="T26" fmla="*/ 471 w 786"/>
                  <a:gd name="T27" fmla="*/ 348 h 912"/>
                  <a:gd name="T28" fmla="*/ 425 w 786"/>
                  <a:gd name="T29" fmla="*/ 410 h 912"/>
                  <a:gd name="T30" fmla="*/ 477 w 786"/>
                  <a:gd name="T31" fmla="*/ 435 h 912"/>
                  <a:gd name="T32" fmla="*/ 550 w 786"/>
                  <a:gd name="T33" fmla="*/ 484 h 912"/>
                  <a:gd name="T34" fmla="*/ 609 w 786"/>
                  <a:gd name="T35" fmla="*/ 475 h 912"/>
                  <a:gd name="T36" fmla="*/ 702 w 786"/>
                  <a:gd name="T37" fmla="*/ 515 h 912"/>
                  <a:gd name="T38" fmla="*/ 785 w 786"/>
                  <a:gd name="T39" fmla="*/ 566 h 912"/>
                  <a:gd name="T40" fmla="*/ 750 w 786"/>
                  <a:gd name="T41" fmla="*/ 680 h 912"/>
                  <a:gd name="T42" fmla="*/ 704 w 786"/>
                  <a:gd name="T43" fmla="*/ 730 h 912"/>
                  <a:gd name="T44" fmla="*/ 659 w 786"/>
                  <a:gd name="T45" fmla="*/ 779 h 912"/>
                  <a:gd name="T46" fmla="*/ 619 w 786"/>
                  <a:gd name="T47" fmla="*/ 825 h 912"/>
                  <a:gd name="T48" fmla="*/ 601 w 786"/>
                  <a:gd name="T49" fmla="*/ 861 h 912"/>
                  <a:gd name="T50" fmla="*/ 569 w 786"/>
                  <a:gd name="T51" fmla="*/ 896 h 912"/>
                  <a:gd name="T52" fmla="*/ 558 w 786"/>
                  <a:gd name="T53" fmla="*/ 847 h 912"/>
                  <a:gd name="T54" fmla="*/ 584 w 786"/>
                  <a:gd name="T55" fmla="*/ 745 h 912"/>
                  <a:gd name="T56" fmla="*/ 581 w 786"/>
                  <a:gd name="T57" fmla="*/ 647 h 912"/>
                  <a:gd name="T58" fmla="*/ 529 w 786"/>
                  <a:gd name="T59" fmla="*/ 581 h 912"/>
                  <a:gd name="T60" fmla="*/ 539 w 786"/>
                  <a:gd name="T61" fmla="*/ 526 h 912"/>
                  <a:gd name="T62" fmla="*/ 493 w 786"/>
                  <a:gd name="T63" fmla="*/ 468 h 912"/>
                  <a:gd name="T64" fmla="*/ 444 w 786"/>
                  <a:gd name="T65" fmla="*/ 438 h 912"/>
                  <a:gd name="T66" fmla="*/ 369 w 786"/>
                  <a:gd name="T67" fmla="*/ 395 h 912"/>
                  <a:gd name="T68" fmla="*/ 326 w 786"/>
                  <a:gd name="T69" fmla="*/ 351 h 912"/>
                  <a:gd name="T70" fmla="*/ 326 w 786"/>
                  <a:gd name="T71" fmla="*/ 369 h 912"/>
                  <a:gd name="T72" fmla="*/ 281 w 786"/>
                  <a:gd name="T73" fmla="*/ 312 h 912"/>
                  <a:gd name="T74" fmla="*/ 253 w 786"/>
                  <a:gd name="T75" fmla="*/ 213 h 912"/>
                  <a:gd name="T76" fmla="*/ 237 w 786"/>
                  <a:gd name="T77" fmla="*/ 186 h 912"/>
                  <a:gd name="T78" fmla="*/ 194 w 786"/>
                  <a:gd name="T79" fmla="*/ 139 h 912"/>
                  <a:gd name="T80" fmla="*/ 120 w 786"/>
                  <a:gd name="T81" fmla="*/ 115 h 912"/>
                  <a:gd name="T82" fmla="*/ 83 w 786"/>
                  <a:gd name="T83" fmla="*/ 135 h 912"/>
                  <a:gd name="T84" fmla="*/ 46 w 786"/>
                  <a:gd name="T85" fmla="*/ 158 h 912"/>
                  <a:gd name="T86" fmla="*/ 19 w 786"/>
                  <a:gd name="T87" fmla="*/ 123 h 912"/>
                  <a:gd name="T88" fmla="*/ 7 w 786"/>
                  <a:gd name="T89" fmla="*/ 78 h 912"/>
                  <a:gd name="T90" fmla="*/ 22 w 786"/>
                  <a:gd name="T91" fmla="*/ 50 h 912"/>
                  <a:gd name="T92" fmla="*/ 75 w 786"/>
                  <a:gd name="T93" fmla="*/ 17 h 912"/>
                  <a:gd name="T94" fmla="*/ 203 w 786"/>
                  <a:gd name="T95" fmla="*/ 31 h 912"/>
                  <a:gd name="T96" fmla="*/ 264 w 786"/>
                  <a:gd name="T97" fmla="*/ 34 h 912"/>
                  <a:gd name="T98" fmla="*/ 358 w 786"/>
                  <a:gd name="T99" fmla="*/ 59 h 912"/>
                  <a:gd name="T100" fmla="*/ 427 w 786"/>
                  <a:gd name="T101" fmla="*/ 43 h 912"/>
                  <a:gd name="T102" fmla="*/ 446 w 786"/>
                  <a:gd name="T103" fmla="*/ 10 h 912"/>
                  <a:gd name="T104" fmla="*/ 481 w 786"/>
                  <a:gd name="T105" fmla="*/ 41 h 912"/>
                  <a:gd name="T106" fmla="*/ 258 w 786"/>
                  <a:gd name="T107" fmla="*/ 69 h 912"/>
                  <a:gd name="T108" fmla="*/ 332 w 786"/>
                  <a:gd name="T109" fmla="*/ 108 h 912"/>
                  <a:gd name="T110" fmla="*/ 320 w 786"/>
                  <a:gd name="T111" fmla="*/ 106 h 912"/>
                  <a:gd name="T112" fmla="*/ 424 w 786"/>
                  <a:gd name="T113" fmla="*/ 200 h 912"/>
                  <a:gd name="T114" fmla="*/ 458 w 786"/>
                  <a:gd name="T115" fmla="*/ 235 h 912"/>
                  <a:gd name="T116" fmla="*/ 487 w 786"/>
                  <a:gd name="T117" fmla="*/ 216 h 912"/>
                  <a:gd name="T118" fmla="*/ 481 w 786"/>
                  <a:gd name="T119" fmla="*/ 271 h 912"/>
                  <a:gd name="T120" fmla="*/ 533 w 786"/>
                  <a:gd name="T121" fmla="*/ 253 h 912"/>
                  <a:gd name="T122" fmla="*/ 518 w 786"/>
                  <a:gd name="T123" fmla="*/ 269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86" h="912">
                    <a:moveTo>
                      <a:pt x="478" y="50"/>
                    </a:moveTo>
                    <a:cubicBezTo>
                      <a:pt x="479" y="53"/>
                      <a:pt x="483" y="48"/>
                      <a:pt x="481" y="55"/>
                    </a:cubicBezTo>
                    <a:cubicBezTo>
                      <a:pt x="483" y="55"/>
                      <a:pt x="484" y="55"/>
                      <a:pt x="486" y="55"/>
                    </a:cubicBezTo>
                    <a:cubicBezTo>
                      <a:pt x="488" y="53"/>
                      <a:pt x="489" y="51"/>
                      <a:pt x="489" y="47"/>
                    </a:cubicBezTo>
                    <a:cubicBezTo>
                      <a:pt x="491" y="46"/>
                      <a:pt x="492" y="45"/>
                      <a:pt x="492" y="43"/>
                    </a:cubicBezTo>
                    <a:cubicBezTo>
                      <a:pt x="497" y="45"/>
                      <a:pt x="493" y="38"/>
                      <a:pt x="498" y="40"/>
                    </a:cubicBezTo>
                    <a:cubicBezTo>
                      <a:pt x="498" y="36"/>
                      <a:pt x="498" y="33"/>
                      <a:pt x="498" y="29"/>
                    </a:cubicBezTo>
                    <a:cubicBezTo>
                      <a:pt x="503" y="29"/>
                      <a:pt x="505" y="28"/>
                      <a:pt x="510" y="29"/>
                    </a:cubicBezTo>
                    <a:cubicBezTo>
                      <a:pt x="511" y="30"/>
                      <a:pt x="510" y="33"/>
                      <a:pt x="511" y="34"/>
                    </a:cubicBezTo>
                    <a:cubicBezTo>
                      <a:pt x="511" y="34"/>
                      <a:pt x="513" y="34"/>
                      <a:pt x="514" y="34"/>
                    </a:cubicBezTo>
                    <a:cubicBezTo>
                      <a:pt x="516" y="34"/>
                      <a:pt x="516" y="36"/>
                      <a:pt x="518" y="37"/>
                    </a:cubicBezTo>
                    <a:cubicBezTo>
                      <a:pt x="519" y="41"/>
                      <a:pt x="517" y="43"/>
                      <a:pt x="514" y="44"/>
                    </a:cubicBezTo>
                    <a:cubicBezTo>
                      <a:pt x="517" y="46"/>
                      <a:pt x="516" y="52"/>
                      <a:pt x="520" y="53"/>
                    </a:cubicBezTo>
                    <a:cubicBezTo>
                      <a:pt x="519" y="57"/>
                      <a:pt x="515" y="57"/>
                      <a:pt x="514" y="60"/>
                    </a:cubicBezTo>
                    <a:cubicBezTo>
                      <a:pt x="511" y="60"/>
                      <a:pt x="510" y="63"/>
                      <a:pt x="510" y="60"/>
                    </a:cubicBezTo>
                    <a:cubicBezTo>
                      <a:pt x="507" y="62"/>
                      <a:pt x="507" y="66"/>
                      <a:pt x="505" y="68"/>
                    </a:cubicBezTo>
                    <a:cubicBezTo>
                      <a:pt x="503" y="67"/>
                      <a:pt x="506" y="64"/>
                      <a:pt x="499" y="65"/>
                    </a:cubicBezTo>
                    <a:cubicBezTo>
                      <a:pt x="499" y="63"/>
                      <a:pt x="501" y="64"/>
                      <a:pt x="502" y="63"/>
                    </a:cubicBezTo>
                    <a:cubicBezTo>
                      <a:pt x="499" y="59"/>
                      <a:pt x="494" y="65"/>
                      <a:pt x="489" y="63"/>
                    </a:cubicBezTo>
                    <a:cubicBezTo>
                      <a:pt x="490" y="68"/>
                      <a:pt x="489" y="67"/>
                      <a:pt x="489" y="72"/>
                    </a:cubicBezTo>
                    <a:cubicBezTo>
                      <a:pt x="487" y="72"/>
                      <a:pt x="488" y="71"/>
                      <a:pt x="487" y="69"/>
                    </a:cubicBezTo>
                    <a:cubicBezTo>
                      <a:pt x="484" y="70"/>
                      <a:pt x="485" y="75"/>
                      <a:pt x="480" y="74"/>
                    </a:cubicBezTo>
                    <a:cubicBezTo>
                      <a:pt x="480" y="75"/>
                      <a:pt x="483" y="75"/>
                      <a:pt x="483" y="77"/>
                    </a:cubicBezTo>
                    <a:cubicBezTo>
                      <a:pt x="483" y="79"/>
                      <a:pt x="481" y="80"/>
                      <a:pt x="481" y="83"/>
                    </a:cubicBezTo>
                    <a:cubicBezTo>
                      <a:pt x="478" y="79"/>
                      <a:pt x="474" y="88"/>
                      <a:pt x="472" y="87"/>
                    </a:cubicBezTo>
                    <a:cubicBezTo>
                      <a:pt x="472" y="86"/>
                      <a:pt x="470" y="85"/>
                      <a:pt x="470" y="90"/>
                    </a:cubicBezTo>
                    <a:cubicBezTo>
                      <a:pt x="468" y="90"/>
                      <a:pt x="466" y="90"/>
                      <a:pt x="464" y="90"/>
                    </a:cubicBezTo>
                    <a:cubicBezTo>
                      <a:pt x="462" y="91"/>
                      <a:pt x="462" y="94"/>
                      <a:pt x="462" y="96"/>
                    </a:cubicBezTo>
                    <a:cubicBezTo>
                      <a:pt x="460" y="94"/>
                      <a:pt x="459" y="95"/>
                      <a:pt x="459" y="98"/>
                    </a:cubicBezTo>
                    <a:cubicBezTo>
                      <a:pt x="456" y="95"/>
                      <a:pt x="455" y="97"/>
                      <a:pt x="452" y="98"/>
                    </a:cubicBezTo>
                    <a:cubicBezTo>
                      <a:pt x="453" y="99"/>
                      <a:pt x="453" y="101"/>
                      <a:pt x="453" y="103"/>
                    </a:cubicBezTo>
                    <a:cubicBezTo>
                      <a:pt x="450" y="100"/>
                      <a:pt x="451" y="104"/>
                      <a:pt x="449" y="108"/>
                    </a:cubicBezTo>
                    <a:cubicBezTo>
                      <a:pt x="447" y="111"/>
                      <a:pt x="443" y="114"/>
                      <a:pt x="443" y="121"/>
                    </a:cubicBezTo>
                    <a:cubicBezTo>
                      <a:pt x="439" y="123"/>
                      <a:pt x="438" y="127"/>
                      <a:pt x="435" y="130"/>
                    </a:cubicBezTo>
                    <a:cubicBezTo>
                      <a:pt x="436" y="132"/>
                      <a:pt x="437" y="130"/>
                      <a:pt x="437" y="130"/>
                    </a:cubicBezTo>
                    <a:cubicBezTo>
                      <a:pt x="439" y="130"/>
                      <a:pt x="437" y="131"/>
                      <a:pt x="438" y="132"/>
                    </a:cubicBezTo>
                    <a:cubicBezTo>
                      <a:pt x="439" y="132"/>
                      <a:pt x="441" y="134"/>
                      <a:pt x="441" y="135"/>
                    </a:cubicBezTo>
                    <a:cubicBezTo>
                      <a:pt x="443" y="135"/>
                      <a:pt x="444" y="131"/>
                      <a:pt x="447" y="135"/>
                    </a:cubicBezTo>
                    <a:cubicBezTo>
                      <a:pt x="448" y="135"/>
                      <a:pt x="449" y="136"/>
                      <a:pt x="450" y="136"/>
                    </a:cubicBezTo>
                    <a:cubicBezTo>
                      <a:pt x="450" y="138"/>
                      <a:pt x="450" y="140"/>
                      <a:pt x="450" y="142"/>
                    </a:cubicBezTo>
                    <a:cubicBezTo>
                      <a:pt x="451" y="144"/>
                      <a:pt x="453" y="143"/>
                      <a:pt x="453" y="145"/>
                    </a:cubicBezTo>
                    <a:cubicBezTo>
                      <a:pt x="454" y="146"/>
                      <a:pt x="457" y="146"/>
                      <a:pt x="456" y="149"/>
                    </a:cubicBezTo>
                    <a:cubicBezTo>
                      <a:pt x="464" y="148"/>
                      <a:pt x="470" y="151"/>
                      <a:pt x="474" y="149"/>
                    </a:cubicBezTo>
                    <a:cubicBezTo>
                      <a:pt x="475" y="155"/>
                      <a:pt x="481" y="153"/>
                      <a:pt x="484" y="157"/>
                    </a:cubicBezTo>
                    <a:cubicBezTo>
                      <a:pt x="485" y="158"/>
                      <a:pt x="486" y="157"/>
                      <a:pt x="486" y="158"/>
                    </a:cubicBezTo>
                    <a:cubicBezTo>
                      <a:pt x="486" y="161"/>
                      <a:pt x="487" y="158"/>
                      <a:pt x="487" y="158"/>
                    </a:cubicBezTo>
                    <a:cubicBezTo>
                      <a:pt x="489" y="158"/>
                      <a:pt x="489" y="161"/>
                      <a:pt x="490" y="161"/>
                    </a:cubicBezTo>
                    <a:cubicBezTo>
                      <a:pt x="493" y="162"/>
                      <a:pt x="495" y="160"/>
                      <a:pt x="495" y="164"/>
                    </a:cubicBezTo>
                    <a:cubicBezTo>
                      <a:pt x="503" y="164"/>
                      <a:pt x="507" y="167"/>
                      <a:pt x="514" y="167"/>
                    </a:cubicBezTo>
                    <a:cubicBezTo>
                      <a:pt x="514" y="172"/>
                      <a:pt x="513" y="176"/>
                      <a:pt x="515" y="179"/>
                    </a:cubicBezTo>
                    <a:cubicBezTo>
                      <a:pt x="515" y="179"/>
                      <a:pt x="517" y="181"/>
                      <a:pt x="517" y="181"/>
                    </a:cubicBezTo>
                    <a:cubicBezTo>
                      <a:pt x="517" y="182"/>
                      <a:pt x="516" y="184"/>
                      <a:pt x="515" y="183"/>
                    </a:cubicBezTo>
                    <a:cubicBezTo>
                      <a:pt x="516" y="185"/>
                      <a:pt x="518" y="184"/>
                      <a:pt x="518" y="185"/>
                    </a:cubicBezTo>
                    <a:cubicBezTo>
                      <a:pt x="519" y="185"/>
                      <a:pt x="516" y="189"/>
                      <a:pt x="520" y="188"/>
                    </a:cubicBezTo>
                    <a:cubicBezTo>
                      <a:pt x="519" y="189"/>
                      <a:pt x="518" y="190"/>
                      <a:pt x="518" y="192"/>
                    </a:cubicBezTo>
                    <a:cubicBezTo>
                      <a:pt x="519" y="194"/>
                      <a:pt x="520" y="193"/>
                      <a:pt x="520" y="192"/>
                    </a:cubicBezTo>
                    <a:cubicBezTo>
                      <a:pt x="522" y="192"/>
                      <a:pt x="521" y="195"/>
                      <a:pt x="521" y="195"/>
                    </a:cubicBezTo>
                    <a:cubicBezTo>
                      <a:pt x="522" y="196"/>
                      <a:pt x="524" y="195"/>
                      <a:pt x="524" y="195"/>
                    </a:cubicBezTo>
                    <a:cubicBezTo>
                      <a:pt x="526" y="197"/>
                      <a:pt x="532" y="197"/>
                      <a:pt x="536" y="195"/>
                    </a:cubicBezTo>
                    <a:cubicBezTo>
                      <a:pt x="538" y="189"/>
                      <a:pt x="538" y="186"/>
                      <a:pt x="536" y="181"/>
                    </a:cubicBezTo>
                    <a:cubicBezTo>
                      <a:pt x="537" y="179"/>
                      <a:pt x="534" y="180"/>
                      <a:pt x="533" y="179"/>
                    </a:cubicBezTo>
                    <a:cubicBezTo>
                      <a:pt x="532" y="177"/>
                      <a:pt x="536" y="171"/>
                      <a:pt x="530" y="173"/>
                    </a:cubicBezTo>
                    <a:cubicBezTo>
                      <a:pt x="531" y="172"/>
                      <a:pt x="534" y="172"/>
                      <a:pt x="533" y="169"/>
                    </a:cubicBezTo>
                    <a:cubicBezTo>
                      <a:pt x="539" y="170"/>
                      <a:pt x="539" y="166"/>
                      <a:pt x="544" y="166"/>
                    </a:cubicBezTo>
                    <a:cubicBezTo>
                      <a:pt x="546" y="166"/>
                      <a:pt x="544" y="162"/>
                      <a:pt x="545" y="161"/>
                    </a:cubicBezTo>
                    <a:cubicBezTo>
                      <a:pt x="545" y="161"/>
                      <a:pt x="549" y="163"/>
                      <a:pt x="550" y="161"/>
                    </a:cubicBezTo>
                    <a:cubicBezTo>
                      <a:pt x="546" y="155"/>
                      <a:pt x="551" y="149"/>
                      <a:pt x="548" y="145"/>
                    </a:cubicBezTo>
                    <a:cubicBezTo>
                      <a:pt x="548" y="143"/>
                      <a:pt x="546" y="145"/>
                      <a:pt x="547" y="145"/>
                    </a:cubicBezTo>
                    <a:cubicBezTo>
                      <a:pt x="544" y="143"/>
                      <a:pt x="547" y="140"/>
                      <a:pt x="542" y="141"/>
                    </a:cubicBezTo>
                    <a:cubicBezTo>
                      <a:pt x="542" y="138"/>
                      <a:pt x="540" y="137"/>
                      <a:pt x="541" y="135"/>
                    </a:cubicBezTo>
                    <a:cubicBezTo>
                      <a:pt x="540" y="131"/>
                      <a:pt x="542" y="130"/>
                      <a:pt x="545" y="130"/>
                    </a:cubicBezTo>
                    <a:cubicBezTo>
                      <a:pt x="542" y="129"/>
                      <a:pt x="547" y="120"/>
                      <a:pt x="541" y="120"/>
                    </a:cubicBezTo>
                    <a:cubicBezTo>
                      <a:pt x="542" y="119"/>
                      <a:pt x="542" y="117"/>
                      <a:pt x="542" y="115"/>
                    </a:cubicBezTo>
                    <a:cubicBezTo>
                      <a:pt x="542" y="116"/>
                      <a:pt x="540" y="115"/>
                      <a:pt x="541" y="114"/>
                    </a:cubicBezTo>
                    <a:cubicBezTo>
                      <a:pt x="541" y="113"/>
                      <a:pt x="542" y="114"/>
                      <a:pt x="542" y="112"/>
                    </a:cubicBezTo>
                    <a:cubicBezTo>
                      <a:pt x="542" y="111"/>
                      <a:pt x="541" y="111"/>
                      <a:pt x="541" y="109"/>
                    </a:cubicBezTo>
                    <a:cubicBezTo>
                      <a:pt x="541" y="108"/>
                      <a:pt x="544" y="104"/>
                      <a:pt x="541" y="103"/>
                    </a:cubicBezTo>
                    <a:cubicBezTo>
                      <a:pt x="541" y="101"/>
                      <a:pt x="553" y="100"/>
                      <a:pt x="551" y="105"/>
                    </a:cubicBezTo>
                    <a:cubicBezTo>
                      <a:pt x="557" y="105"/>
                      <a:pt x="565" y="106"/>
                      <a:pt x="567" y="102"/>
                    </a:cubicBezTo>
                    <a:cubicBezTo>
                      <a:pt x="571" y="106"/>
                      <a:pt x="578" y="106"/>
                      <a:pt x="578" y="114"/>
                    </a:cubicBezTo>
                    <a:cubicBezTo>
                      <a:pt x="582" y="114"/>
                      <a:pt x="586" y="114"/>
                      <a:pt x="590" y="114"/>
                    </a:cubicBezTo>
                    <a:cubicBezTo>
                      <a:pt x="589" y="116"/>
                      <a:pt x="591" y="117"/>
                      <a:pt x="593" y="117"/>
                    </a:cubicBezTo>
                    <a:cubicBezTo>
                      <a:pt x="593" y="120"/>
                      <a:pt x="592" y="123"/>
                      <a:pt x="593" y="126"/>
                    </a:cubicBezTo>
                    <a:cubicBezTo>
                      <a:pt x="593" y="129"/>
                      <a:pt x="596" y="132"/>
                      <a:pt x="594" y="133"/>
                    </a:cubicBezTo>
                    <a:cubicBezTo>
                      <a:pt x="594" y="135"/>
                      <a:pt x="597" y="134"/>
                      <a:pt x="598" y="135"/>
                    </a:cubicBezTo>
                    <a:cubicBezTo>
                      <a:pt x="598" y="139"/>
                      <a:pt x="604" y="137"/>
                      <a:pt x="600" y="141"/>
                    </a:cubicBezTo>
                    <a:cubicBezTo>
                      <a:pt x="606" y="142"/>
                      <a:pt x="608" y="138"/>
                      <a:pt x="613" y="139"/>
                    </a:cubicBezTo>
                    <a:cubicBezTo>
                      <a:pt x="614" y="137"/>
                      <a:pt x="613" y="136"/>
                      <a:pt x="612" y="136"/>
                    </a:cubicBezTo>
                    <a:cubicBezTo>
                      <a:pt x="613" y="133"/>
                      <a:pt x="614" y="133"/>
                      <a:pt x="616" y="135"/>
                    </a:cubicBezTo>
                    <a:cubicBezTo>
                      <a:pt x="614" y="130"/>
                      <a:pt x="620" y="130"/>
                      <a:pt x="621" y="129"/>
                    </a:cubicBezTo>
                    <a:cubicBezTo>
                      <a:pt x="622" y="127"/>
                      <a:pt x="619" y="127"/>
                      <a:pt x="619" y="127"/>
                    </a:cubicBezTo>
                    <a:cubicBezTo>
                      <a:pt x="619" y="126"/>
                      <a:pt x="622" y="125"/>
                      <a:pt x="625" y="124"/>
                    </a:cubicBezTo>
                    <a:cubicBezTo>
                      <a:pt x="622" y="128"/>
                      <a:pt x="624" y="127"/>
                      <a:pt x="628" y="132"/>
                    </a:cubicBezTo>
                    <a:cubicBezTo>
                      <a:pt x="630" y="134"/>
                      <a:pt x="631" y="137"/>
                      <a:pt x="637" y="138"/>
                    </a:cubicBezTo>
                    <a:cubicBezTo>
                      <a:pt x="637" y="139"/>
                      <a:pt x="634" y="139"/>
                      <a:pt x="634" y="141"/>
                    </a:cubicBezTo>
                    <a:cubicBezTo>
                      <a:pt x="635" y="142"/>
                      <a:pt x="637" y="142"/>
                      <a:pt x="637" y="145"/>
                    </a:cubicBezTo>
                    <a:cubicBezTo>
                      <a:pt x="639" y="146"/>
                      <a:pt x="638" y="142"/>
                      <a:pt x="639" y="142"/>
                    </a:cubicBezTo>
                    <a:cubicBezTo>
                      <a:pt x="642" y="141"/>
                      <a:pt x="637" y="148"/>
                      <a:pt x="643" y="146"/>
                    </a:cubicBezTo>
                    <a:cubicBezTo>
                      <a:pt x="640" y="150"/>
                      <a:pt x="644" y="152"/>
                      <a:pt x="640" y="155"/>
                    </a:cubicBezTo>
                    <a:cubicBezTo>
                      <a:pt x="640" y="158"/>
                      <a:pt x="644" y="157"/>
                      <a:pt x="646" y="158"/>
                    </a:cubicBezTo>
                    <a:cubicBezTo>
                      <a:pt x="646" y="159"/>
                      <a:pt x="644" y="160"/>
                      <a:pt x="644" y="161"/>
                    </a:cubicBezTo>
                    <a:cubicBezTo>
                      <a:pt x="645" y="162"/>
                      <a:pt x="648" y="162"/>
                      <a:pt x="649" y="163"/>
                    </a:cubicBezTo>
                    <a:cubicBezTo>
                      <a:pt x="650" y="163"/>
                      <a:pt x="651" y="165"/>
                      <a:pt x="652" y="166"/>
                    </a:cubicBezTo>
                    <a:cubicBezTo>
                      <a:pt x="654" y="167"/>
                      <a:pt x="657" y="168"/>
                      <a:pt x="659" y="170"/>
                    </a:cubicBezTo>
                    <a:cubicBezTo>
                      <a:pt x="661" y="171"/>
                      <a:pt x="663" y="164"/>
                      <a:pt x="664" y="169"/>
                    </a:cubicBezTo>
                    <a:cubicBezTo>
                      <a:pt x="664" y="173"/>
                      <a:pt x="660" y="173"/>
                      <a:pt x="656" y="173"/>
                    </a:cubicBezTo>
                    <a:cubicBezTo>
                      <a:pt x="659" y="176"/>
                      <a:pt x="663" y="177"/>
                      <a:pt x="668" y="178"/>
                    </a:cubicBezTo>
                    <a:cubicBezTo>
                      <a:pt x="668" y="180"/>
                      <a:pt x="669" y="180"/>
                      <a:pt x="671" y="181"/>
                    </a:cubicBezTo>
                    <a:cubicBezTo>
                      <a:pt x="671" y="183"/>
                      <a:pt x="671" y="185"/>
                      <a:pt x="674" y="185"/>
                    </a:cubicBezTo>
                    <a:cubicBezTo>
                      <a:pt x="673" y="187"/>
                      <a:pt x="672" y="189"/>
                      <a:pt x="673" y="192"/>
                    </a:cubicBezTo>
                    <a:cubicBezTo>
                      <a:pt x="670" y="193"/>
                      <a:pt x="667" y="193"/>
                      <a:pt x="664" y="195"/>
                    </a:cubicBezTo>
                    <a:cubicBezTo>
                      <a:pt x="663" y="196"/>
                      <a:pt x="664" y="197"/>
                      <a:pt x="662" y="197"/>
                    </a:cubicBezTo>
                    <a:cubicBezTo>
                      <a:pt x="661" y="197"/>
                      <a:pt x="659" y="197"/>
                      <a:pt x="659" y="198"/>
                    </a:cubicBezTo>
                    <a:cubicBezTo>
                      <a:pt x="659" y="201"/>
                      <a:pt x="656" y="199"/>
                      <a:pt x="656" y="198"/>
                    </a:cubicBezTo>
                    <a:cubicBezTo>
                      <a:pt x="656" y="199"/>
                      <a:pt x="654" y="201"/>
                      <a:pt x="653" y="201"/>
                    </a:cubicBezTo>
                    <a:cubicBezTo>
                      <a:pt x="653" y="202"/>
                      <a:pt x="652" y="205"/>
                      <a:pt x="652" y="206"/>
                    </a:cubicBezTo>
                    <a:cubicBezTo>
                      <a:pt x="651" y="207"/>
                      <a:pt x="645" y="205"/>
                      <a:pt x="649" y="207"/>
                    </a:cubicBezTo>
                    <a:cubicBezTo>
                      <a:pt x="647" y="210"/>
                      <a:pt x="642" y="209"/>
                      <a:pt x="640" y="209"/>
                    </a:cubicBezTo>
                    <a:cubicBezTo>
                      <a:pt x="637" y="209"/>
                      <a:pt x="634" y="209"/>
                      <a:pt x="631" y="209"/>
                    </a:cubicBezTo>
                    <a:cubicBezTo>
                      <a:pt x="629" y="209"/>
                      <a:pt x="629" y="208"/>
                      <a:pt x="627" y="207"/>
                    </a:cubicBezTo>
                    <a:cubicBezTo>
                      <a:pt x="620" y="206"/>
                      <a:pt x="613" y="208"/>
                      <a:pt x="607" y="209"/>
                    </a:cubicBezTo>
                    <a:cubicBezTo>
                      <a:pt x="602" y="211"/>
                      <a:pt x="600" y="217"/>
                      <a:pt x="594" y="218"/>
                    </a:cubicBezTo>
                    <a:cubicBezTo>
                      <a:pt x="597" y="221"/>
                      <a:pt x="591" y="221"/>
                      <a:pt x="590" y="224"/>
                    </a:cubicBezTo>
                    <a:cubicBezTo>
                      <a:pt x="590" y="225"/>
                      <a:pt x="591" y="226"/>
                      <a:pt x="591" y="228"/>
                    </a:cubicBezTo>
                    <a:cubicBezTo>
                      <a:pt x="593" y="227"/>
                      <a:pt x="593" y="224"/>
                      <a:pt x="595" y="222"/>
                    </a:cubicBezTo>
                    <a:cubicBezTo>
                      <a:pt x="597" y="221"/>
                      <a:pt x="601" y="222"/>
                      <a:pt x="601" y="219"/>
                    </a:cubicBezTo>
                    <a:cubicBezTo>
                      <a:pt x="602" y="214"/>
                      <a:pt x="604" y="223"/>
                      <a:pt x="604" y="216"/>
                    </a:cubicBezTo>
                    <a:cubicBezTo>
                      <a:pt x="606" y="215"/>
                      <a:pt x="607" y="218"/>
                      <a:pt x="607" y="218"/>
                    </a:cubicBezTo>
                    <a:cubicBezTo>
                      <a:pt x="609" y="217"/>
                      <a:pt x="608" y="215"/>
                      <a:pt x="609" y="215"/>
                    </a:cubicBezTo>
                    <a:cubicBezTo>
                      <a:pt x="612" y="214"/>
                      <a:pt x="614" y="215"/>
                      <a:pt x="619" y="215"/>
                    </a:cubicBezTo>
                    <a:cubicBezTo>
                      <a:pt x="619" y="216"/>
                      <a:pt x="621" y="215"/>
                      <a:pt x="621" y="215"/>
                    </a:cubicBezTo>
                    <a:cubicBezTo>
                      <a:pt x="623" y="214"/>
                      <a:pt x="623" y="223"/>
                      <a:pt x="619" y="221"/>
                    </a:cubicBezTo>
                    <a:cubicBezTo>
                      <a:pt x="623" y="224"/>
                      <a:pt x="616" y="225"/>
                      <a:pt x="618" y="231"/>
                    </a:cubicBezTo>
                    <a:cubicBezTo>
                      <a:pt x="619" y="232"/>
                      <a:pt x="619" y="233"/>
                      <a:pt x="619" y="235"/>
                    </a:cubicBezTo>
                    <a:cubicBezTo>
                      <a:pt x="620" y="234"/>
                      <a:pt x="622" y="234"/>
                      <a:pt x="622" y="235"/>
                    </a:cubicBezTo>
                    <a:cubicBezTo>
                      <a:pt x="622" y="237"/>
                      <a:pt x="624" y="236"/>
                      <a:pt x="625" y="237"/>
                    </a:cubicBezTo>
                    <a:cubicBezTo>
                      <a:pt x="626" y="237"/>
                      <a:pt x="627" y="240"/>
                      <a:pt x="628" y="240"/>
                    </a:cubicBezTo>
                    <a:cubicBezTo>
                      <a:pt x="629" y="240"/>
                      <a:pt x="630" y="240"/>
                      <a:pt x="631" y="240"/>
                    </a:cubicBezTo>
                    <a:cubicBezTo>
                      <a:pt x="632" y="240"/>
                      <a:pt x="632" y="241"/>
                      <a:pt x="633" y="241"/>
                    </a:cubicBezTo>
                    <a:cubicBezTo>
                      <a:pt x="635" y="242"/>
                      <a:pt x="637" y="238"/>
                      <a:pt x="639" y="241"/>
                    </a:cubicBezTo>
                    <a:cubicBezTo>
                      <a:pt x="640" y="242"/>
                      <a:pt x="639" y="239"/>
                      <a:pt x="640" y="238"/>
                    </a:cubicBezTo>
                    <a:cubicBezTo>
                      <a:pt x="640" y="238"/>
                      <a:pt x="643" y="239"/>
                      <a:pt x="643" y="238"/>
                    </a:cubicBezTo>
                    <a:cubicBezTo>
                      <a:pt x="644" y="237"/>
                      <a:pt x="642" y="235"/>
                      <a:pt x="643" y="234"/>
                    </a:cubicBezTo>
                    <a:cubicBezTo>
                      <a:pt x="645" y="233"/>
                      <a:pt x="646" y="235"/>
                      <a:pt x="646" y="237"/>
                    </a:cubicBezTo>
                    <a:cubicBezTo>
                      <a:pt x="647" y="239"/>
                      <a:pt x="651" y="238"/>
                      <a:pt x="649" y="243"/>
                    </a:cubicBezTo>
                    <a:cubicBezTo>
                      <a:pt x="647" y="244"/>
                      <a:pt x="646" y="241"/>
                      <a:pt x="644" y="241"/>
                    </a:cubicBezTo>
                    <a:cubicBezTo>
                      <a:pt x="642" y="242"/>
                      <a:pt x="642" y="245"/>
                      <a:pt x="640" y="246"/>
                    </a:cubicBezTo>
                    <a:cubicBezTo>
                      <a:pt x="639" y="246"/>
                      <a:pt x="637" y="245"/>
                      <a:pt x="636" y="246"/>
                    </a:cubicBezTo>
                    <a:cubicBezTo>
                      <a:pt x="633" y="246"/>
                      <a:pt x="634" y="250"/>
                      <a:pt x="628" y="249"/>
                    </a:cubicBezTo>
                    <a:cubicBezTo>
                      <a:pt x="625" y="248"/>
                      <a:pt x="626" y="252"/>
                      <a:pt x="625" y="253"/>
                    </a:cubicBezTo>
                    <a:cubicBezTo>
                      <a:pt x="624" y="254"/>
                      <a:pt x="623" y="252"/>
                      <a:pt x="624" y="252"/>
                    </a:cubicBezTo>
                    <a:cubicBezTo>
                      <a:pt x="621" y="254"/>
                      <a:pt x="621" y="257"/>
                      <a:pt x="616" y="256"/>
                    </a:cubicBezTo>
                    <a:cubicBezTo>
                      <a:pt x="619" y="253"/>
                      <a:pt x="616" y="254"/>
                      <a:pt x="616" y="250"/>
                    </a:cubicBezTo>
                    <a:cubicBezTo>
                      <a:pt x="619" y="249"/>
                      <a:pt x="621" y="245"/>
                      <a:pt x="624" y="249"/>
                    </a:cubicBezTo>
                    <a:cubicBezTo>
                      <a:pt x="625" y="244"/>
                      <a:pt x="621" y="244"/>
                      <a:pt x="619" y="243"/>
                    </a:cubicBezTo>
                    <a:cubicBezTo>
                      <a:pt x="616" y="241"/>
                      <a:pt x="613" y="247"/>
                      <a:pt x="610" y="247"/>
                    </a:cubicBezTo>
                    <a:cubicBezTo>
                      <a:pt x="610" y="247"/>
                      <a:pt x="606" y="248"/>
                      <a:pt x="606" y="249"/>
                    </a:cubicBezTo>
                    <a:cubicBezTo>
                      <a:pt x="605" y="249"/>
                      <a:pt x="604" y="250"/>
                      <a:pt x="604" y="252"/>
                    </a:cubicBezTo>
                    <a:cubicBezTo>
                      <a:pt x="596" y="250"/>
                      <a:pt x="597" y="256"/>
                      <a:pt x="590" y="253"/>
                    </a:cubicBezTo>
                    <a:cubicBezTo>
                      <a:pt x="592" y="255"/>
                      <a:pt x="594" y="256"/>
                      <a:pt x="587" y="256"/>
                    </a:cubicBezTo>
                    <a:cubicBezTo>
                      <a:pt x="584" y="259"/>
                      <a:pt x="582" y="266"/>
                      <a:pt x="587" y="268"/>
                    </a:cubicBezTo>
                    <a:cubicBezTo>
                      <a:pt x="587" y="271"/>
                      <a:pt x="583" y="270"/>
                      <a:pt x="584" y="274"/>
                    </a:cubicBezTo>
                    <a:cubicBezTo>
                      <a:pt x="582" y="274"/>
                      <a:pt x="581" y="273"/>
                      <a:pt x="579" y="274"/>
                    </a:cubicBezTo>
                    <a:cubicBezTo>
                      <a:pt x="577" y="274"/>
                      <a:pt x="577" y="276"/>
                      <a:pt x="576" y="277"/>
                    </a:cubicBezTo>
                    <a:cubicBezTo>
                      <a:pt x="574" y="278"/>
                      <a:pt x="569" y="277"/>
                      <a:pt x="567" y="280"/>
                    </a:cubicBezTo>
                    <a:cubicBezTo>
                      <a:pt x="567" y="281"/>
                      <a:pt x="565" y="282"/>
                      <a:pt x="564" y="283"/>
                    </a:cubicBezTo>
                    <a:cubicBezTo>
                      <a:pt x="563" y="285"/>
                      <a:pt x="562" y="288"/>
                      <a:pt x="560" y="290"/>
                    </a:cubicBezTo>
                    <a:cubicBezTo>
                      <a:pt x="559" y="292"/>
                      <a:pt x="556" y="292"/>
                      <a:pt x="557" y="298"/>
                    </a:cubicBezTo>
                    <a:cubicBezTo>
                      <a:pt x="554" y="297"/>
                      <a:pt x="554" y="294"/>
                      <a:pt x="551" y="293"/>
                    </a:cubicBezTo>
                    <a:cubicBezTo>
                      <a:pt x="549" y="293"/>
                      <a:pt x="550" y="296"/>
                      <a:pt x="548" y="296"/>
                    </a:cubicBezTo>
                    <a:cubicBezTo>
                      <a:pt x="553" y="302"/>
                      <a:pt x="553" y="307"/>
                      <a:pt x="554" y="315"/>
                    </a:cubicBezTo>
                    <a:cubicBezTo>
                      <a:pt x="551" y="314"/>
                      <a:pt x="552" y="318"/>
                      <a:pt x="551" y="318"/>
                    </a:cubicBezTo>
                    <a:cubicBezTo>
                      <a:pt x="551" y="319"/>
                      <a:pt x="548" y="318"/>
                      <a:pt x="548" y="318"/>
                    </a:cubicBezTo>
                    <a:cubicBezTo>
                      <a:pt x="547" y="320"/>
                      <a:pt x="547" y="320"/>
                      <a:pt x="545" y="321"/>
                    </a:cubicBezTo>
                    <a:cubicBezTo>
                      <a:pt x="544" y="322"/>
                      <a:pt x="542" y="325"/>
                      <a:pt x="541" y="326"/>
                    </a:cubicBezTo>
                    <a:cubicBezTo>
                      <a:pt x="539" y="327"/>
                      <a:pt x="536" y="325"/>
                      <a:pt x="535" y="327"/>
                    </a:cubicBezTo>
                    <a:cubicBezTo>
                      <a:pt x="531" y="328"/>
                      <a:pt x="530" y="332"/>
                      <a:pt x="529" y="335"/>
                    </a:cubicBezTo>
                    <a:cubicBezTo>
                      <a:pt x="525" y="335"/>
                      <a:pt x="526" y="339"/>
                      <a:pt x="521" y="339"/>
                    </a:cubicBezTo>
                    <a:cubicBezTo>
                      <a:pt x="523" y="344"/>
                      <a:pt x="518" y="355"/>
                      <a:pt x="524" y="355"/>
                    </a:cubicBezTo>
                    <a:cubicBezTo>
                      <a:pt x="521" y="361"/>
                      <a:pt x="527" y="361"/>
                      <a:pt x="526" y="369"/>
                    </a:cubicBezTo>
                    <a:cubicBezTo>
                      <a:pt x="526" y="370"/>
                      <a:pt x="528" y="370"/>
                      <a:pt x="529" y="370"/>
                    </a:cubicBezTo>
                    <a:cubicBezTo>
                      <a:pt x="527" y="375"/>
                      <a:pt x="529" y="374"/>
                      <a:pt x="529" y="381"/>
                    </a:cubicBezTo>
                    <a:cubicBezTo>
                      <a:pt x="526" y="381"/>
                      <a:pt x="524" y="382"/>
                      <a:pt x="523" y="384"/>
                    </a:cubicBezTo>
                    <a:cubicBezTo>
                      <a:pt x="521" y="384"/>
                      <a:pt x="522" y="381"/>
                      <a:pt x="521" y="379"/>
                    </a:cubicBezTo>
                    <a:cubicBezTo>
                      <a:pt x="520" y="378"/>
                      <a:pt x="518" y="379"/>
                      <a:pt x="517" y="378"/>
                    </a:cubicBezTo>
                    <a:cubicBezTo>
                      <a:pt x="516" y="377"/>
                      <a:pt x="517" y="373"/>
                      <a:pt x="514" y="375"/>
                    </a:cubicBezTo>
                    <a:cubicBezTo>
                      <a:pt x="515" y="371"/>
                      <a:pt x="516" y="368"/>
                      <a:pt x="511" y="367"/>
                    </a:cubicBezTo>
                    <a:cubicBezTo>
                      <a:pt x="514" y="360"/>
                      <a:pt x="510" y="361"/>
                      <a:pt x="510" y="354"/>
                    </a:cubicBezTo>
                    <a:cubicBezTo>
                      <a:pt x="508" y="354"/>
                      <a:pt x="508" y="355"/>
                      <a:pt x="507" y="355"/>
                    </a:cubicBezTo>
                    <a:cubicBezTo>
                      <a:pt x="507" y="354"/>
                      <a:pt x="507" y="353"/>
                      <a:pt x="507" y="352"/>
                    </a:cubicBezTo>
                    <a:cubicBezTo>
                      <a:pt x="504" y="353"/>
                      <a:pt x="496" y="354"/>
                      <a:pt x="495" y="352"/>
                    </a:cubicBezTo>
                    <a:cubicBezTo>
                      <a:pt x="494" y="351"/>
                      <a:pt x="494" y="350"/>
                      <a:pt x="492" y="349"/>
                    </a:cubicBezTo>
                    <a:cubicBezTo>
                      <a:pt x="491" y="349"/>
                      <a:pt x="488" y="351"/>
                      <a:pt x="486" y="351"/>
                    </a:cubicBezTo>
                    <a:cubicBezTo>
                      <a:pt x="486" y="351"/>
                      <a:pt x="491" y="346"/>
                      <a:pt x="486" y="348"/>
                    </a:cubicBezTo>
                    <a:cubicBezTo>
                      <a:pt x="485" y="348"/>
                      <a:pt x="486" y="349"/>
                      <a:pt x="484" y="349"/>
                    </a:cubicBezTo>
                    <a:cubicBezTo>
                      <a:pt x="480" y="350"/>
                      <a:pt x="474" y="350"/>
                      <a:pt x="471" y="348"/>
                    </a:cubicBezTo>
                    <a:cubicBezTo>
                      <a:pt x="468" y="348"/>
                      <a:pt x="470" y="353"/>
                      <a:pt x="470" y="355"/>
                    </a:cubicBezTo>
                    <a:cubicBezTo>
                      <a:pt x="461" y="354"/>
                      <a:pt x="452" y="353"/>
                      <a:pt x="443" y="352"/>
                    </a:cubicBezTo>
                    <a:cubicBezTo>
                      <a:pt x="442" y="353"/>
                      <a:pt x="441" y="354"/>
                      <a:pt x="440" y="354"/>
                    </a:cubicBezTo>
                    <a:cubicBezTo>
                      <a:pt x="438" y="354"/>
                      <a:pt x="439" y="357"/>
                      <a:pt x="437" y="357"/>
                    </a:cubicBezTo>
                    <a:cubicBezTo>
                      <a:pt x="435" y="357"/>
                      <a:pt x="436" y="359"/>
                      <a:pt x="435" y="360"/>
                    </a:cubicBezTo>
                    <a:cubicBezTo>
                      <a:pt x="434" y="360"/>
                      <a:pt x="431" y="359"/>
                      <a:pt x="429" y="360"/>
                    </a:cubicBezTo>
                    <a:cubicBezTo>
                      <a:pt x="428" y="360"/>
                      <a:pt x="428" y="364"/>
                      <a:pt x="425" y="363"/>
                    </a:cubicBezTo>
                    <a:cubicBezTo>
                      <a:pt x="426" y="366"/>
                      <a:pt x="423" y="373"/>
                      <a:pt x="427" y="373"/>
                    </a:cubicBezTo>
                    <a:cubicBezTo>
                      <a:pt x="425" y="375"/>
                      <a:pt x="424" y="378"/>
                      <a:pt x="422" y="379"/>
                    </a:cubicBezTo>
                    <a:cubicBezTo>
                      <a:pt x="422" y="383"/>
                      <a:pt x="422" y="387"/>
                      <a:pt x="422" y="391"/>
                    </a:cubicBezTo>
                    <a:cubicBezTo>
                      <a:pt x="422" y="393"/>
                      <a:pt x="423" y="394"/>
                      <a:pt x="424" y="395"/>
                    </a:cubicBezTo>
                    <a:cubicBezTo>
                      <a:pt x="424" y="399"/>
                      <a:pt x="425" y="403"/>
                      <a:pt x="422" y="406"/>
                    </a:cubicBezTo>
                    <a:cubicBezTo>
                      <a:pt x="422" y="408"/>
                      <a:pt x="426" y="406"/>
                      <a:pt x="427" y="407"/>
                    </a:cubicBezTo>
                    <a:cubicBezTo>
                      <a:pt x="427" y="408"/>
                      <a:pt x="425" y="409"/>
                      <a:pt x="425" y="410"/>
                    </a:cubicBezTo>
                    <a:cubicBezTo>
                      <a:pt x="425" y="410"/>
                      <a:pt x="426" y="412"/>
                      <a:pt x="427" y="412"/>
                    </a:cubicBezTo>
                    <a:cubicBezTo>
                      <a:pt x="427" y="413"/>
                      <a:pt x="429" y="412"/>
                      <a:pt x="429" y="413"/>
                    </a:cubicBezTo>
                    <a:cubicBezTo>
                      <a:pt x="430" y="414"/>
                      <a:pt x="429" y="416"/>
                      <a:pt x="429" y="416"/>
                    </a:cubicBezTo>
                    <a:cubicBezTo>
                      <a:pt x="430" y="416"/>
                      <a:pt x="431" y="416"/>
                      <a:pt x="431" y="416"/>
                    </a:cubicBezTo>
                    <a:cubicBezTo>
                      <a:pt x="431" y="417"/>
                      <a:pt x="431" y="419"/>
                      <a:pt x="431" y="419"/>
                    </a:cubicBezTo>
                    <a:cubicBezTo>
                      <a:pt x="432" y="420"/>
                      <a:pt x="435" y="422"/>
                      <a:pt x="435" y="425"/>
                    </a:cubicBezTo>
                    <a:cubicBezTo>
                      <a:pt x="447" y="426"/>
                      <a:pt x="453" y="423"/>
                      <a:pt x="459" y="425"/>
                    </a:cubicBezTo>
                    <a:cubicBezTo>
                      <a:pt x="461" y="425"/>
                      <a:pt x="461" y="423"/>
                      <a:pt x="462" y="422"/>
                    </a:cubicBezTo>
                    <a:cubicBezTo>
                      <a:pt x="464" y="420"/>
                      <a:pt x="465" y="418"/>
                      <a:pt x="467" y="415"/>
                    </a:cubicBezTo>
                    <a:cubicBezTo>
                      <a:pt x="467" y="413"/>
                      <a:pt x="469" y="412"/>
                      <a:pt x="467" y="412"/>
                    </a:cubicBezTo>
                    <a:cubicBezTo>
                      <a:pt x="471" y="407"/>
                      <a:pt x="481" y="404"/>
                      <a:pt x="489" y="407"/>
                    </a:cubicBezTo>
                    <a:cubicBezTo>
                      <a:pt x="485" y="411"/>
                      <a:pt x="485" y="417"/>
                      <a:pt x="481" y="421"/>
                    </a:cubicBezTo>
                    <a:cubicBezTo>
                      <a:pt x="480" y="425"/>
                      <a:pt x="483" y="424"/>
                      <a:pt x="483" y="428"/>
                    </a:cubicBezTo>
                    <a:cubicBezTo>
                      <a:pt x="480" y="429"/>
                      <a:pt x="478" y="432"/>
                      <a:pt x="477" y="435"/>
                    </a:cubicBezTo>
                    <a:cubicBezTo>
                      <a:pt x="477" y="436"/>
                      <a:pt x="477" y="437"/>
                      <a:pt x="475" y="437"/>
                    </a:cubicBezTo>
                    <a:cubicBezTo>
                      <a:pt x="475" y="440"/>
                      <a:pt x="482" y="436"/>
                      <a:pt x="480" y="441"/>
                    </a:cubicBezTo>
                    <a:cubicBezTo>
                      <a:pt x="483" y="441"/>
                      <a:pt x="484" y="439"/>
                      <a:pt x="489" y="440"/>
                    </a:cubicBezTo>
                    <a:cubicBezTo>
                      <a:pt x="488" y="443"/>
                      <a:pt x="492" y="442"/>
                      <a:pt x="492" y="444"/>
                    </a:cubicBezTo>
                    <a:cubicBezTo>
                      <a:pt x="499" y="441"/>
                      <a:pt x="501" y="447"/>
                      <a:pt x="510" y="446"/>
                    </a:cubicBezTo>
                    <a:cubicBezTo>
                      <a:pt x="506" y="450"/>
                      <a:pt x="512" y="454"/>
                      <a:pt x="507" y="456"/>
                    </a:cubicBezTo>
                    <a:cubicBezTo>
                      <a:pt x="509" y="460"/>
                      <a:pt x="508" y="469"/>
                      <a:pt x="507" y="472"/>
                    </a:cubicBezTo>
                    <a:cubicBezTo>
                      <a:pt x="507" y="475"/>
                      <a:pt x="509" y="476"/>
                      <a:pt x="512" y="475"/>
                    </a:cubicBezTo>
                    <a:cubicBezTo>
                      <a:pt x="512" y="479"/>
                      <a:pt x="515" y="478"/>
                      <a:pt x="515" y="480"/>
                    </a:cubicBezTo>
                    <a:cubicBezTo>
                      <a:pt x="516" y="482"/>
                      <a:pt x="520" y="480"/>
                      <a:pt x="520" y="483"/>
                    </a:cubicBezTo>
                    <a:cubicBezTo>
                      <a:pt x="525" y="479"/>
                      <a:pt x="534" y="484"/>
                      <a:pt x="538" y="481"/>
                    </a:cubicBezTo>
                    <a:cubicBezTo>
                      <a:pt x="538" y="482"/>
                      <a:pt x="538" y="483"/>
                      <a:pt x="538" y="484"/>
                    </a:cubicBezTo>
                    <a:cubicBezTo>
                      <a:pt x="540" y="484"/>
                      <a:pt x="545" y="481"/>
                      <a:pt x="545" y="486"/>
                    </a:cubicBezTo>
                    <a:cubicBezTo>
                      <a:pt x="546" y="485"/>
                      <a:pt x="548" y="484"/>
                      <a:pt x="550" y="484"/>
                    </a:cubicBezTo>
                    <a:cubicBezTo>
                      <a:pt x="550" y="483"/>
                      <a:pt x="552" y="482"/>
                      <a:pt x="553" y="481"/>
                    </a:cubicBezTo>
                    <a:cubicBezTo>
                      <a:pt x="553" y="481"/>
                      <a:pt x="554" y="482"/>
                      <a:pt x="554" y="480"/>
                    </a:cubicBezTo>
                    <a:cubicBezTo>
                      <a:pt x="554" y="478"/>
                      <a:pt x="556" y="481"/>
                      <a:pt x="557" y="478"/>
                    </a:cubicBezTo>
                    <a:cubicBezTo>
                      <a:pt x="557" y="478"/>
                      <a:pt x="557" y="476"/>
                      <a:pt x="557" y="475"/>
                    </a:cubicBezTo>
                    <a:cubicBezTo>
                      <a:pt x="558" y="475"/>
                      <a:pt x="559" y="477"/>
                      <a:pt x="558" y="477"/>
                    </a:cubicBezTo>
                    <a:cubicBezTo>
                      <a:pt x="560" y="476"/>
                      <a:pt x="560" y="475"/>
                      <a:pt x="561" y="474"/>
                    </a:cubicBezTo>
                    <a:cubicBezTo>
                      <a:pt x="563" y="473"/>
                      <a:pt x="565" y="472"/>
                      <a:pt x="567" y="469"/>
                    </a:cubicBezTo>
                    <a:cubicBezTo>
                      <a:pt x="568" y="469"/>
                      <a:pt x="569" y="468"/>
                      <a:pt x="569" y="467"/>
                    </a:cubicBezTo>
                    <a:cubicBezTo>
                      <a:pt x="570" y="468"/>
                      <a:pt x="585" y="469"/>
                      <a:pt x="578" y="471"/>
                    </a:cubicBezTo>
                    <a:cubicBezTo>
                      <a:pt x="578" y="473"/>
                      <a:pt x="581" y="472"/>
                      <a:pt x="584" y="472"/>
                    </a:cubicBezTo>
                    <a:cubicBezTo>
                      <a:pt x="585" y="472"/>
                      <a:pt x="585" y="471"/>
                      <a:pt x="585" y="469"/>
                    </a:cubicBezTo>
                    <a:cubicBezTo>
                      <a:pt x="589" y="469"/>
                      <a:pt x="593" y="469"/>
                      <a:pt x="597" y="469"/>
                    </a:cubicBezTo>
                    <a:cubicBezTo>
                      <a:pt x="595" y="474"/>
                      <a:pt x="603" y="472"/>
                      <a:pt x="607" y="474"/>
                    </a:cubicBezTo>
                    <a:cubicBezTo>
                      <a:pt x="608" y="474"/>
                      <a:pt x="607" y="475"/>
                      <a:pt x="609" y="475"/>
                    </a:cubicBezTo>
                    <a:cubicBezTo>
                      <a:pt x="610" y="475"/>
                      <a:pt x="610" y="477"/>
                      <a:pt x="612" y="477"/>
                    </a:cubicBezTo>
                    <a:cubicBezTo>
                      <a:pt x="615" y="477"/>
                      <a:pt x="616" y="476"/>
                      <a:pt x="618" y="475"/>
                    </a:cubicBezTo>
                    <a:cubicBezTo>
                      <a:pt x="625" y="475"/>
                      <a:pt x="633" y="477"/>
                      <a:pt x="640" y="477"/>
                    </a:cubicBezTo>
                    <a:cubicBezTo>
                      <a:pt x="639" y="480"/>
                      <a:pt x="641" y="482"/>
                      <a:pt x="641" y="480"/>
                    </a:cubicBezTo>
                    <a:cubicBezTo>
                      <a:pt x="643" y="480"/>
                      <a:pt x="642" y="481"/>
                      <a:pt x="641" y="481"/>
                    </a:cubicBezTo>
                    <a:cubicBezTo>
                      <a:pt x="641" y="485"/>
                      <a:pt x="645" y="482"/>
                      <a:pt x="647" y="484"/>
                    </a:cubicBezTo>
                    <a:cubicBezTo>
                      <a:pt x="648" y="485"/>
                      <a:pt x="647" y="487"/>
                      <a:pt x="647" y="487"/>
                    </a:cubicBezTo>
                    <a:cubicBezTo>
                      <a:pt x="649" y="488"/>
                      <a:pt x="652" y="487"/>
                      <a:pt x="653" y="487"/>
                    </a:cubicBezTo>
                    <a:cubicBezTo>
                      <a:pt x="652" y="491"/>
                      <a:pt x="654" y="491"/>
                      <a:pt x="656" y="493"/>
                    </a:cubicBezTo>
                    <a:cubicBezTo>
                      <a:pt x="659" y="495"/>
                      <a:pt x="661" y="497"/>
                      <a:pt x="662" y="501"/>
                    </a:cubicBezTo>
                    <a:cubicBezTo>
                      <a:pt x="671" y="500"/>
                      <a:pt x="675" y="505"/>
                      <a:pt x="683" y="502"/>
                    </a:cubicBezTo>
                    <a:cubicBezTo>
                      <a:pt x="681" y="508"/>
                      <a:pt x="691" y="502"/>
                      <a:pt x="689" y="508"/>
                    </a:cubicBezTo>
                    <a:cubicBezTo>
                      <a:pt x="694" y="506"/>
                      <a:pt x="694" y="512"/>
                      <a:pt x="698" y="512"/>
                    </a:cubicBezTo>
                    <a:cubicBezTo>
                      <a:pt x="699" y="513"/>
                      <a:pt x="699" y="517"/>
                      <a:pt x="702" y="515"/>
                    </a:cubicBezTo>
                    <a:cubicBezTo>
                      <a:pt x="698" y="519"/>
                      <a:pt x="704" y="519"/>
                      <a:pt x="704" y="523"/>
                    </a:cubicBezTo>
                    <a:cubicBezTo>
                      <a:pt x="704" y="526"/>
                      <a:pt x="707" y="525"/>
                      <a:pt x="708" y="526"/>
                    </a:cubicBezTo>
                    <a:cubicBezTo>
                      <a:pt x="709" y="527"/>
                      <a:pt x="708" y="530"/>
                      <a:pt x="711" y="529"/>
                    </a:cubicBezTo>
                    <a:cubicBezTo>
                      <a:pt x="706" y="534"/>
                      <a:pt x="719" y="536"/>
                      <a:pt x="714" y="541"/>
                    </a:cubicBezTo>
                    <a:cubicBezTo>
                      <a:pt x="717" y="540"/>
                      <a:pt x="719" y="541"/>
                      <a:pt x="719" y="544"/>
                    </a:cubicBezTo>
                    <a:cubicBezTo>
                      <a:pt x="726" y="542"/>
                      <a:pt x="736" y="544"/>
                      <a:pt x="739" y="551"/>
                    </a:cubicBezTo>
                    <a:cubicBezTo>
                      <a:pt x="747" y="551"/>
                      <a:pt x="750" y="554"/>
                      <a:pt x="759" y="553"/>
                    </a:cubicBezTo>
                    <a:cubicBezTo>
                      <a:pt x="759" y="553"/>
                      <a:pt x="756" y="554"/>
                      <a:pt x="756" y="554"/>
                    </a:cubicBezTo>
                    <a:cubicBezTo>
                      <a:pt x="757" y="557"/>
                      <a:pt x="767" y="555"/>
                      <a:pt x="772" y="555"/>
                    </a:cubicBezTo>
                    <a:cubicBezTo>
                      <a:pt x="772" y="557"/>
                      <a:pt x="774" y="557"/>
                      <a:pt x="775" y="557"/>
                    </a:cubicBezTo>
                    <a:cubicBezTo>
                      <a:pt x="775" y="560"/>
                      <a:pt x="778" y="559"/>
                      <a:pt x="779" y="560"/>
                    </a:cubicBezTo>
                    <a:cubicBezTo>
                      <a:pt x="780" y="560"/>
                      <a:pt x="779" y="562"/>
                      <a:pt x="779" y="563"/>
                    </a:cubicBezTo>
                    <a:cubicBezTo>
                      <a:pt x="780" y="563"/>
                      <a:pt x="782" y="562"/>
                      <a:pt x="782" y="563"/>
                    </a:cubicBezTo>
                    <a:cubicBezTo>
                      <a:pt x="783" y="564"/>
                      <a:pt x="782" y="567"/>
                      <a:pt x="785" y="566"/>
                    </a:cubicBezTo>
                    <a:cubicBezTo>
                      <a:pt x="785" y="581"/>
                      <a:pt x="785" y="596"/>
                      <a:pt x="785" y="612"/>
                    </a:cubicBezTo>
                    <a:cubicBezTo>
                      <a:pt x="779" y="609"/>
                      <a:pt x="786" y="620"/>
                      <a:pt x="779" y="618"/>
                    </a:cubicBezTo>
                    <a:cubicBezTo>
                      <a:pt x="779" y="623"/>
                      <a:pt x="778" y="628"/>
                      <a:pt x="778" y="633"/>
                    </a:cubicBezTo>
                    <a:cubicBezTo>
                      <a:pt x="778" y="635"/>
                      <a:pt x="780" y="641"/>
                      <a:pt x="779" y="647"/>
                    </a:cubicBezTo>
                    <a:cubicBezTo>
                      <a:pt x="779" y="647"/>
                      <a:pt x="778" y="648"/>
                      <a:pt x="778" y="649"/>
                    </a:cubicBezTo>
                    <a:cubicBezTo>
                      <a:pt x="778" y="650"/>
                      <a:pt x="778" y="651"/>
                      <a:pt x="778" y="652"/>
                    </a:cubicBezTo>
                    <a:cubicBezTo>
                      <a:pt x="777" y="653"/>
                      <a:pt x="773" y="654"/>
                      <a:pt x="775" y="659"/>
                    </a:cubicBezTo>
                    <a:cubicBezTo>
                      <a:pt x="772" y="660"/>
                      <a:pt x="770" y="662"/>
                      <a:pt x="767" y="664"/>
                    </a:cubicBezTo>
                    <a:cubicBezTo>
                      <a:pt x="767" y="665"/>
                      <a:pt x="768" y="667"/>
                      <a:pt x="767" y="668"/>
                    </a:cubicBezTo>
                    <a:cubicBezTo>
                      <a:pt x="767" y="669"/>
                      <a:pt x="765" y="668"/>
                      <a:pt x="764" y="668"/>
                    </a:cubicBezTo>
                    <a:cubicBezTo>
                      <a:pt x="764" y="669"/>
                      <a:pt x="765" y="671"/>
                      <a:pt x="764" y="671"/>
                    </a:cubicBezTo>
                    <a:cubicBezTo>
                      <a:pt x="763" y="672"/>
                      <a:pt x="759" y="671"/>
                      <a:pt x="759" y="674"/>
                    </a:cubicBezTo>
                    <a:cubicBezTo>
                      <a:pt x="758" y="676"/>
                      <a:pt x="755" y="675"/>
                      <a:pt x="753" y="677"/>
                    </a:cubicBezTo>
                    <a:cubicBezTo>
                      <a:pt x="752" y="678"/>
                      <a:pt x="750" y="680"/>
                      <a:pt x="750" y="680"/>
                    </a:cubicBezTo>
                    <a:cubicBezTo>
                      <a:pt x="749" y="680"/>
                      <a:pt x="748" y="678"/>
                      <a:pt x="747" y="678"/>
                    </a:cubicBezTo>
                    <a:cubicBezTo>
                      <a:pt x="747" y="678"/>
                      <a:pt x="746" y="680"/>
                      <a:pt x="745" y="680"/>
                    </a:cubicBezTo>
                    <a:cubicBezTo>
                      <a:pt x="743" y="680"/>
                      <a:pt x="742" y="681"/>
                      <a:pt x="742" y="683"/>
                    </a:cubicBezTo>
                    <a:cubicBezTo>
                      <a:pt x="737" y="680"/>
                      <a:pt x="733" y="687"/>
                      <a:pt x="730" y="689"/>
                    </a:cubicBezTo>
                    <a:cubicBezTo>
                      <a:pt x="730" y="689"/>
                      <a:pt x="728" y="688"/>
                      <a:pt x="727" y="689"/>
                    </a:cubicBezTo>
                    <a:cubicBezTo>
                      <a:pt x="727" y="690"/>
                      <a:pt x="725" y="691"/>
                      <a:pt x="724" y="692"/>
                    </a:cubicBezTo>
                    <a:cubicBezTo>
                      <a:pt x="724" y="693"/>
                      <a:pt x="722" y="694"/>
                      <a:pt x="721" y="695"/>
                    </a:cubicBezTo>
                    <a:cubicBezTo>
                      <a:pt x="721" y="695"/>
                      <a:pt x="724" y="699"/>
                      <a:pt x="720" y="698"/>
                    </a:cubicBezTo>
                    <a:cubicBezTo>
                      <a:pt x="721" y="705"/>
                      <a:pt x="718" y="707"/>
                      <a:pt x="719" y="714"/>
                    </a:cubicBezTo>
                    <a:cubicBezTo>
                      <a:pt x="715" y="713"/>
                      <a:pt x="717" y="717"/>
                      <a:pt x="716" y="718"/>
                    </a:cubicBezTo>
                    <a:cubicBezTo>
                      <a:pt x="715" y="719"/>
                      <a:pt x="713" y="718"/>
                      <a:pt x="713" y="718"/>
                    </a:cubicBezTo>
                    <a:cubicBezTo>
                      <a:pt x="712" y="719"/>
                      <a:pt x="715" y="721"/>
                      <a:pt x="713" y="721"/>
                    </a:cubicBezTo>
                    <a:cubicBezTo>
                      <a:pt x="710" y="722"/>
                      <a:pt x="711" y="727"/>
                      <a:pt x="707" y="727"/>
                    </a:cubicBezTo>
                    <a:cubicBezTo>
                      <a:pt x="706" y="727"/>
                      <a:pt x="704" y="730"/>
                      <a:pt x="704" y="730"/>
                    </a:cubicBezTo>
                    <a:cubicBezTo>
                      <a:pt x="702" y="732"/>
                      <a:pt x="700" y="737"/>
                      <a:pt x="696" y="739"/>
                    </a:cubicBezTo>
                    <a:cubicBezTo>
                      <a:pt x="696" y="741"/>
                      <a:pt x="696" y="743"/>
                      <a:pt x="696" y="745"/>
                    </a:cubicBezTo>
                    <a:cubicBezTo>
                      <a:pt x="694" y="746"/>
                      <a:pt x="692" y="747"/>
                      <a:pt x="692" y="751"/>
                    </a:cubicBezTo>
                    <a:cubicBezTo>
                      <a:pt x="689" y="751"/>
                      <a:pt x="687" y="751"/>
                      <a:pt x="684" y="751"/>
                    </a:cubicBezTo>
                    <a:cubicBezTo>
                      <a:pt x="684" y="753"/>
                      <a:pt x="686" y="752"/>
                      <a:pt x="687" y="753"/>
                    </a:cubicBezTo>
                    <a:cubicBezTo>
                      <a:pt x="687" y="754"/>
                      <a:pt x="685" y="754"/>
                      <a:pt x="683" y="754"/>
                    </a:cubicBezTo>
                    <a:cubicBezTo>
                      <a:pt x="681" y="755"/>
                      <a:pt x="680" y="757"/>
                      <a:pt x="680" y="760"/>
                    </a:cubicBezTo>
                    <a:cubicBezTo>
                      <a:pt x="678" y="758"/>
                      <a:pt x="677" y="759"/>
                      <a:pt x="677" y="761"/>
                    </a:cubicBezTo>
                    <a:cubicBezTo>
                      <a:pt x="676" y="761"/>
                      <a:pt x="676" y="760"/>
                      <a:pt x="676" y="759"/>
                    </a:cubicBezTo>
                    <a:cubicBezTo>
                      <a:pt x="673" y="759"/>
                      <a:pt x="671" y="759"/>
                      <a:pt x="671" y="757"/>
                    </a:cubicBezTo>
                    <a:cubicBezTo>
                      <a:pt x="670" y="758"/>
                      <a:pt x="670" y="760"/>
                      <a:pt x="667" y="760"/>
                    </a:cubicBezTo>
                    <a:cubicBezTo>
                      <a:pt x="666" y="764"/>
                      <a:pt x="669" y="764"/>
                      <a:pt x="670" y="767"/>
                    </a:cubicBezTo>
                    <a:cubicBezTo>
                      <a:pt x="670" y="771"/>
                      <a:pt x="665" y="774"/>
                      <a:pt x="668" y="776"/>
                    </a:cubicBezTo>
                    <a:cubicBezTo>
                      <a:pt x="667" y="780"/>
                      <a:pt x="660" y="776"/>
                      <a:pt x="659" y="779"/>
                    </a:cubicBezTo>
                    <a:cubicBezTo>
                      <a:pt x="657" y="779"/>
                      <a:pt x="658" y="782"/>
                      <a:pt x="658" y="782"/>
                    </a:cubicBezTo>
                    <a:cubicBezTo>
                      <a:pt x="656" y="784"/>
                      <a:pt x="651" y="782"/>
                      <a:pt x="652" y="787"/>
                    </a:cubicBezTo>
                    <a:cubicBezTo>
                      <a:pt x="649" y="784"/>
                      <a:pt x="638" y="784"/>
                      <a:pt x="637" y="788"/>
                    </a:cubicBezTo>
                    <a:cubicBezTo>
                      <a:pt x="637" y="790"/>
                      <a:pt x="639" y="789"/>
                      <a:pt x="639" y="788"/>
                    </a:cubicBezTo>
                    <a:cubicBezTo>
                      <a:pt x="642" y="788"/>
                      <a:pt x="638" y="792"/>
                      <a:pt x="636" y="791"/>
                    </a:cubicBezTo>
                    <a:cubicBezTo>
                      <a:pt x="636" y="794"/>
                      <a:pt x="631" y="799"/>
                      <a:pt x="634" y="800"/>
                    </a:cubicBezTo>
                    <a:cubicBezTo>
                      <a:pt x="634" y="801"/>
                      <a:pt x="632" y="802"/>
                      <a:pt x="631" y="801"/>
                    </a:cubicBezTo>
                    <a:cubicBezTo>
                      <a:pt x="631" y="801"/>
                      <a:pt x="629" y="800"/>
                      <a:pt x="630" y="800"/>
                    </a:cubicBezTo>
                    <a:cubicBezTo>
                      <a:pt x="628" y="800"/>
                      <a:pt x="624" y="804"/>
                      <a:pt x="625" y="799"/>
                    </a:cubicBezTo>
                    <a:cubicBezTo>
                      <a:pt x="624" y="799"/>
                      <a:pt x="623" y="803"/>
                      <a:pt x="622" y="800"/>
                    </a:cubicBezTo>
                    <a:cubicBezTo>
                      <a:pt x="620" y="801"/>
                      <a:pt x="623" y="809"/>
                      <a:pt x="624" y="812"/>
                    </a:cubicBezTo>
                    <a:cubicBezTo>
                      <a:pt x="624" y="816"/>
                      <a:pt x="621" y="815"/>
                      <a:pt x="621" y="818"/>
                    </a:cubicBezTo>
                    <a:cubicBezTo>
                      <a:pt x="620" y="820"/>
                      <a:pt x="621" y="823"/>
                      <a:pt x="616" y="822"/>
                    </a:cubicBezTo>
                    <a:cubicBezTo>
                      <a:pt x="616" y="824"/>
                      <a:pt x="619" y="825"/>
                      <a:pt x="619" y="825"/>
                    </a:cubicBezTo>
                    <a:cubicBezTo>
                      <a:pt x="620" y="828"/>
                      <a:pt x="617" y="825"/>
                      <a:pt x="616" y="825"/>
                    </a:cubicBezTo>
                    <a:cubicBezTo>
                      <a:pt x="615" y="826"/>
                      <a:pt x="615" y="830"/>
                      <a:pt x="616" y="830"/>
                    </a:cubicBezTo>
                    <a:cubicBezTo>
                      <a:pt x="616" y="832"/>
                      <a:pt x="615" y="830"/>
                      <a:pt x="613" y="830"/>
                    </a:cubicBezTo>
                    <a:cubicBezTo>
                      <a:pt x="614" y="830"/>
                      <a:pt x="613" y="832"/>
                      <a:pt x="612" y="831"/>
                    </a:cubicBezTo>
                    <a:cubicBezTo>
                      <a:pt x="609" y="828"/>
                      <a:pt x="613" y="832"/>
                      <a:pt x="610" y="834"/>
                    </a:cubicBezTo>
                    <a:cubicBezTo>
                      <a:pt x="608" y="837"/>
                      <a:pt x="607" y="833"/>
                      <a:pt x="604" y="836"/>
                    </a:cubicBezTo>
                    <a:cubicBezTo>
                      <a:pt x="602" y="839"/>
                      <a:pt x="611" y="839"/>
                      <a:pt x="606" y="841"/>
                    </a:cubicBezTo>
                    <a:cubicBezTo>
                      <a:pt x="606" y="843"/>
                      <a:pt x="609" y="843"/>
                      <a:pt x="610" y="843"/>
                    </a:cubicBezTo>
                    <a:cubicBezTo>
                      <a:pt x="610" y="846"/>
                      <a:pt x="611" y="848"/>
                      <a:pt x="613" y="847"/>
                    </a:cubicBezTo>
                    <a:cubicBezTo>
                      <a:pt x="616" y="851"/>
                      <a:pt x="611" y="852"/>
                      <a:pt x="610" y="853"/>
                    </a:cubicBezTo>
                    <a:cubicBezTo>
                      <a:pt x="610" y="854"/>
                      <a:pt x="611" y="855"/>
                      <a:pt x="612" y="855"/>
                    </a:cubicBezTo>
                    <a:cubicBezTo>
                      <a:pt x="610" y="857"/>
                      <a:pt x="611" y="855"/>
                      <a:pt x="610" y="855"/>
                    </a:cubicBezTo>
                    <a:cubicBezTo>
                      <a:pt x="608" y="855"/>
                      <a:pt x="609" y="858"/>
                      <a:pt x="604" y="858"/>
                    </a:cubicBezTo>
                    <a:cubicBezTo>
                      <a:pt x="607" y="860"/>
                      <a:pt x="606" y="861"/>
                      <a:pt x="601" y="861"/>
                    </a:cubicBezTo>
                    <a:cubicBezTo>
                      <a:pt x="603" y="865"/>
                      <a:pt x="599" y="865"/>
                      <a:pt x="600" y="868"/>
                    </a:cubicBezTo>
                    <a:cubicBezTo>
                      <a:pt x="594" y="869"/>
                      <a:pt x="601" y="875"/>
                      <a:pt x="595" y="871"/>
                    </a:cubicBezTo>
                    <a:cubicBezTo>
                      <a:pt x="596" y="874"/>
                      <a:pt x="595" y="878"/>
                      <a:pt x="595" y="882"/>
                    </a:cubicBezTo>
                    <a:cubicBezTo>
                      <a:pt x="596" y="882"/>
                      <a:pt x="597" y="883"/>
                      <a:pt x="597" y="883"/>
                    </a:cubicBezTo>
                    <a:cubicBezTo>
                      <a:pt x="597" y="885"/>
                      <a:pt x="594" y="886"/>
                      <a:pt x="597" y="889"/>
                    </a:cubicBezTo>
                    <a:cubicBezTo>
                      <a:pt x="599" y="891"/>
                      <a:pt x="597" y="892"/>
                      <a:pt x="598" y="896"/>
                    </a:cubicBezTo>
                    <a:cubicBezTo>
                      <a:pt x="600" y="899"/>
                      <a:pt x="603" y="900"/>
                      <a:pt x="604" y="904"/>
                    </a:cubicBezTo>
                    <a:cubicBezTo>
                      <a:pt x="608" y="907"/>
                      <a:pt x="610" y="901"/>
                      <a:pt x="613" y="905"/>
                    </a:cubicBezTo>
                    <a:cubicBezTo>
                      <a:pt x="615" y="910"/>
                      <a:pt x="609" y="907"/>
                      <a:pt x="606" y="908"/>
                    </a:cubicBezTo>
                    <a:cubicBezTo>
                      <a:pt x="600" y="910"/>
                      <a:pt x="593" y="912"/>
                      <a:pt x="588" y="911"/>
                    </a:cubicBezTo>
                    <a:cubicBezTo>
                      <a:pt x="588" y="911"/>
                      <a:pt x="588" y="908"/>
                      <a:pt x="588" y="908"/>
                    </a:cubicBezTo>
                    <a:cubicBezTo>
                      <a:pt x="581" y="910"/>
                      <a:pt x="580" y="906"/>
                      <a:pt x="575" y="905"/>
                    </a:cubicBezTo>
                    <a:cubicBezTo>
                      <a:pt x="575" y="904"/>
                      <a:pt x="575" y="902"/>
                      <a:pt x="575" y="901"/>
                    </a:cubicBezTo>
                    <a:cubicBezTo>
                      <a:pt x="574" y="897"/>
                      <a:pt x="569" y="900"/>
                      <a:pt x="569" y="896"/>
                    </a:cubicBezTo>
                    <a:cubicBezTo>
                      <a:pt x="569" y="895"/>
                      <a:pt x="567" y="895"/>
                      <a:pt x="567" y="893"/>
                    </a:cubicBezTo>
                    <a:cubicBezTo>
                      <a:pt x="567" y="892"/>
                      <a:pt x="566" y="892"/>
                      <a:pt x="566" y="892"/>
                    </a:cubicBezTo>
                    <a:cubicBezTo>
                      <a:pt x="566" y="891"/>
                      <a:pt x="569" y="888"/>
                      <a:pt x="566" y="887"/>
                    </a:cubicBezTo>
                    <a:cubicBezTo>
                      <a:pt x="564" y="887"/>
                      <a:pt x="566" y="886"/>
                      <a:pt x="566" y="884"/>
                    </a:cubicBezTo>
                    <a:cubicBezTo>
                      <a:pt x="566" y="883"/>
                      <a:pt x="563" y="883"/>
                      <a:pt x="563" y="882"/>
                    </a:cubicBezTo>
                    <a:cubicBezTo>
                      <a:pt x="563" y="881"/>
                      <a:pt x="565" y="880"/>
                      <a:pt x="564" y="879"/>
                    </a:cubicBezTo>
                    <a:cubicBezTo>
                      <a:pt x="564" y="879"/>
                      <a:pt x="563" y="878"/>
                      <a:pt x="563" y="877"/>
                    </a:cubicBezTo>
                    <a:cubicBezTo>
                      <a:pt x="562" y="876"/>
                      <a:pt x="561" y="873"/>
                      <a:pt x="560" y="873"/>
                    </a:cubicBezTo>
                    <a:cubicBezTo>
                      <a:pt x="559" y="870"/>
                      <a:pt x="562" y="870"/>
                      <a:pt x="561" y="868"/>
                    </a:cubicBezTo>
                    <a:cubicBezTo>
                      <a:pt x="561" y="868"/>
                      <a:pt x="558" y="866"/>
                      <a:pt x="558" y="867"/>
                    </a:cubicBezTo>
                    <a:cubicBezTo>
                      <a:pt x="559" y="866"/>
                      <a:pt x="564" y="864"/>
                      <a:pt x="560" y="862"/>
                    </a:cubicBezTo>
                    <a:cubicBezTo>
                      <a:pt x="560" y="861"/>
                      <a:pt x="562" y="861"/>
                      <a:pt x="563" y="861"/>
                    </a:cubicBezTo>
                    <a:cubicBezTo>
                      <a:pt x="563" y="857"/>
                      <a:pt x="563" y="854"/>
                      <a:pt x="563" y="850"/>
                    </a:cubicBezTo>
                    <a:cubicBezTo>
                      <a:pt x="562" y="849"/>
                      <a:pt x="560" y="848"/>
                      <a:pt x="558" y="847"/>
                    </a:cubicBezTo>
                    <a:cubicBezTo>
                      <a:pt x="560" y="843"/>
                      <a:pt x="564" y="839"/>
                      <a:pt x="561" y="834"/>
                    </a:cubicBezTo>
                    <a:cubicBezTo>
                      <a:pt x="566" y="835"/>
                      <a:pt x="565" y="832"/>
                      <a:pt x="569" y="833"/>
                    </a:cubicBezTo>
                    <a:cubicBezTo>
                      <a:pt x="569" y="828"/>
                      <a:pt x="569" y="824"/>
                      <a:pt x="569" y="819"/>
                    </a:cubicBezTo>
                    <a:cubicBezTo>
                      <a:pt x="576" y="819"/>
                      <a:pt x="573" y="810"/>
                      <a:pt x="576" y="806"/>
                    </a:cubicBezTo>
                    <a:cubicBezTo>
                      <a:pt x="575" y="807"/>
                      <a:pt x="574" y="808"/>
                      <a:pt x="573" y="806"/>
                    </a:cubicBezTo>
                    <a:cubicBezTo>
                      <a:pt x="570" y="807"/>
                      <a:pt x="569" y="810"/>
                      <a:pt x="569" y="815"/>
                    </a:cubicBezTo>
                    <a:cubicBezTo>
                      <a:pt x="567" y="814"/>
                      <a:pt x="564" y="813"/>
                      <a:pt x="564" y="809"/>
                    </a:cubicBezTo>
                    <a:cubicBezTo>
                      <a:pt x="562" y="807"/>
                      <a:pt x="569" y="804"/>
                      <a:pt x="567" y="803"/>
                    </a:cubicBezTo>
                    <a:cubicBezTo>
                      <a:pt x="564" y="801"/>
                      <a:pt x="568" y="804"/>
                      <a:pt x="570" y="801"/>
                    </a:cubicBezTo>
                    <a:cubicBezTo>
                      <a:pt x="572" y="794"/>
                      <a:pt x="568" y="787"/>
                      <a:pt x="569" y="781"/>
                    </a:cubicBezTo>
                    <a:cubicBezTo>
                      <a:pt x="569" y="781"/>
                      <a:pt x="572" y="781"/>
                      <a:pt x="572" y="781"/>
                    </a:cubicBezTo>
                    <a:cubicBezTo>
                      <a:pt x="571" y="773"/>
                      <a:pt x="572" y="773"/>
                      <a:pt x="572" y="764"/>
                    </a:cubicBezTo>
                    <a:cubicBezTo>
                      <a:pt x="575" y="760"/>
                      <a:pt x="580" y="755"/>
                      <a:pt x="578" y="750"/>
                    </a:cubicBezTo>
                    <a:cubicBezTo>
                      <a:pt x="583" y="756"/>
                      <a:pt x="578" y="739"/>
                      <a:pt x="584" y="745"/>
                    </a:cubicBezTo>
                    <a:cubicBezTo>
                      <a:pt x="583" y="742"/>
                      <a:pt x="583" y="739"/>
                      <a:pt x="582" y="735"/>
                    </a:cubicBezTo>
                    <a:cubicBezTo>
                      <a:pt x="582" y="733"/>
                      <a:pt x="579" y="731"/>
                      <a:pt x="579" y="729"/>
                    </a:cubicBezTo>
                    <a:cubicBezTo>
                      <a:pt x="579" y="726"/>
                      <a:pt x="580" y="726"/>
                      <a:pt x="581" y="724"/>
                    </a:cubicBezTo>
                    <a:cubicBezTo>
                      <a:pt x="581" y="721"/>
                      <a:pt x="580" y="716"/>
                      <a:pt x="584" y="720"/>
                    </a:cubicBezTo>
                    <a:cubicBezTo>
                      <a:pt x="583" y="716"/>
                      <a:pt x="584" y="712"/>
                      <a:pt x="585" y="708"/>
                    </a:cubicBezTo>
                    <a:cubicBezTo>
                      <a:pt x="586" y="705"/>
                      <a:pt x="586" y="707"/>
                      <a:pt x="585" y="704"/>
                    </a:cubicBezTo>
                    <a:cubicBezTo>
                      <a:pt x="585" y="702"/>
                      <a:pt x="589" y="698"/>
                      <a:pt x="587" y="696"/>
                    </a:cubicBezTo>
                    <a:cubicBezTo>
                      <a:pt x="585" y="695"/>
                      <a:pt x="586" y="695"/>
                      <a:pt x="587" y="692"/>
                    </a:cubicBezTo>
                    <a:cubicBezTo>
                      <a:pt x="587" y="690"/>
                      <a:pt x="586" y="688"/>
                      <a:pt x="587" y="686"/>
                    </a:cubicBezTo>
                    <a:cubicBezTo>
                      <a:pt x="587" y="684"/>
                      <a:pt x="588" y="683"/>
                      <a:pt x="588" y="681"/>
                    </a:cubicBezTo>
                    <a:cubicBezTo>
                      <a:pt x="588" y="676"/>
                      <a:pt x="587" y="671"/>
                      <a:pt x="588" y="665"/>
                    </a:cubicBezTo>
                    <a:cubicBezTo>
                      <a:pt x="588" y="663"/>
                      <a:pt x="590" y="662"/>
                      <a:pt x="590" y="661"/>
                    </a:cubicBezTo>
                    <a:cubicBezTo>
                      <a:pt x="589" y="656"/>
                      <a:pt x="585" y="652"/>
                      <a:pt x="585" y="647"/>
                    </a:cubicBezTo>
                    <a:cubicBezTo>
                      <a:pt x="584" y="645"/>
                      <a:pt x="583" y="648"/>
                      <a:pt x="581" y="647"/>
                    </a:cubicBezTo>
                    <a:cubicBezTo>
                      <a:pt x="579" y="644"/>
                      <a:pt x="574" y="640"/>
                      <a:pt x="570" y="640"/>
                    </a:cubicBezTo>
                    <a:cubicBezTo>
                      <a:pt x="570" y="640"/>
                      <a:pt x="568" y="636"/>
                      <a:pt x="567" y="637"/>
                    </a:cubicBezTo>
                    <a:cubicBezTo>
                      <a:pt x="565" y="639"/>
                      <a:pt x="567" y="636"/>
                      <a:pt x="566" y="636"/>
                    </a:cubicBezTo>
                    <a:cubicBezTo>
                      <a:pt x="564" y="634"/>
                      <a:pt x="559" y="637"/>
                      <a:pt x="563" y="633"/>
                    </a:cubicBezTo>
                    <a:cubicBezTo>
                      <a:pt x="563" y="630"/>
                      <a:pt x="559" y="632"/>
                      <a:pt x="557" y="631"/>
                    </a:cubicBezTo>
                    <a:cubicBezTo>
                      <a:pt x="556" y="631"/>
                      <a:pt x="557" y="628"/>
                      <a:pt x="557" y="628"/>
                    </a:cubicBezTo>
                    <a:cubicBezTo>
                      <a:pt x="556" y="628"/>
                      <a:pt x="555" y="627"/>
                      <a:pt x="554" y="627"/>
                    </a:cubicBezTo>
                    <a:cubicBezTo>
                      <a:pt x="552" y="625"/>
                      <a:pt x="550" y="621"/>
                      <a:pt x="550" y="616"/>
                    </a:cubicBezTo>
                    <a:cubicBezTo>
                      <a:pt x="550" y="614"/>
                      <a:pt x="547" y="615"/>
                      <a:pt x="547" y="615"/>
                    </a:cubicBezTo>
                    <a:cubicBezTo>
                      <a:pt x="545" y="614"/>
                      <a:pt x="546" y="607"/>
                      <a:pt x="544" y="607"/>
                    </a:cubicBezTo>
                    <a:cubicBezTo>
                      <a:pt x="541" y="607"/>
                      <a:pt x="540" y="599"/>
                      <a:pt x="538" y="596"/>
                    </a:cubicBezTo>
                    <a:cubicBezTo>
                      <a:pt x="536" y="593"/>
                      <a:pt x="534" y="590"/>
                      <a:pt x="532" y="587"/>
                    </a:cubicBezTo>
                    <a:cubicBezTo>
                      <a:pt x="531" y="585"/>
                      <a:pt x="529" y="585"/>
                      <a:pt x="529" y="584"/>
                    </a:cubicBezTo>
                    <a:cubicBezTo>
                      <a:pt x="528" y="583"/>
                      <a:pt x="529" y="581"/>
                      <a:pt x="529" y="581"/>
                    </a:cubicBezTo>
                    <a:cubicBezTo>
                      <a:pt x="528" y="579"/>
                      <a:pt x="527" y="580"/>
                      <a:pt x="526" y="579"/>
                    </a:cubicBezTo>
                    <a:cubicBezTo>
                      <a:pt x="526" y="579"/>
                      <a:pt x="524" y="568"/>
                      <a:pt x="523" y="576"/>
                    </a:cubicBezTo>
                    <a:cubicBezTo>
                      <a:pt x="519" y="575"/>
                      <a:pt x="522" y="567"/>
                      <a:pt x="521" y="563"/>
                    </a:cubicBezTo>
                    <a:cubicBezTo>
                      <a:pt x="526" y="563"/>
                      <a:pt x="525" y="559"/>
                      <a:pt x="527" y="557"/>
                    </a:cubicBezTo>
                    <a:cubicBezTo>
                      <a:pt x="528" y="553"/>
                      <a:pt x="524" y="554"/>
                      <a:pt x="523" y="553"/>
                    </a:cubicBezTo>
                    <a:cubicBezTo>
                      <a:pt x="523" y="548"/>
                      <a:pt x="526" y="546"/>
                      <a:pt x="524" y="541"/>
                    </a:cubicBezTo>
                    <a:cubicBezTo>
                      <a:pt x="526" y="540"/>
                      <a:pt x="527" y="539"/>
                      <a:pt x="529" y="539"/>
                    </a:cubicBezTo>
                    <a:cubicBezTo>
                      <a:pt x="529" y="538"/>
                      <a:pt x="528" y="536"/>
                      <a:pt x="529" y="535"/>
                    </a:cubicBezTo>
                    <a:cubicBezTo>
                      <a:pt x="529" y="534"/>
                      <a:pt x="531" y="535"/>
                      <a:pt x="532" y="535"/>
                    </a:cubicBezTo>
                    <a:cubicBezTo>
                      <a:pt x="532" y="534"/>
                      <a:pt x="532" y="534"/>
                      <a:pt x="532" y="533"/>
                    </a:cubicBezTo>
                    <a:cubicBezTo>
                      <a:pt x="532" y="533"/>
                      <a:pt x="535" y="531"/>
                      <a:pt x="535" y="530"/>
                    </a:cubicBezTo>
                    <a:cubicBezTo>
                      <a:pt x="535" y="530"/>
                      <a:pt x="533" y="530"/>
                      <a:pt x="533" y="530"/>
                    </a:cubicBezTo>
                    <a:cubicBezTo>
                      <a:pt x="533" y="530"/>
                      <a:pt x="534" y="528"/>
                      <a:pt x="535" y="529"/>
                    </a:cubicBezTo>
                    <a:cubicBezTo>
                      <a:pt x="538" y="533"/>
                      <a:pt x="536" y="526"/>
                      <a:pt x="539" y="526"/>
                    </a:cubicBezTo>
                    <a:cubicBezTo>
                      <a:pt x="542" y="526"/>
                      <a:pt x="540" y="523"/>
                      <a:pt x="542" y="520"/>
                    </a:cubicBezTo>
                    <a:cubicBezTo>
                      <a:pt x="542" y="520"/>
                      <a:pt x="549" y="515"/>
                      <a:pt x="545" y="511"/>
                    </a:cubicBezTo>
                    <a:cubicBezTo>
                      <a:pt x="543" y="509"/>
                      <a:pt x="545" y="511"/>
                      <a:pt x="545" y="508"/>
                    </a:cubicBezTo>
                    <a:cubicBezTo>
                      <a:pt x="545" y="505"/>
                      <a:pt x="542" y="494"/>
                      <a:pt x="544" y="490"/>
                    </a:cubicBezTo>
                    <a:cubicBezTo>
                      <a:pt x="536" y="492"/>
                      <a:pt x="537" y="485"/>
                      <a:pt x="529" y="487"/>
                    </a:cubicBezTo>
                    <a:cubicBezTo>
                      <a:pt x="527" y="489"/>
                      <a:pt x="529" y="490"/>
                      <a:pt x="527" y="493"/>
                    </a:cubicBezTo>
                    <a:cubicBezTo>
                      <a:pt x="520" y="493"/>
                      <a:pt x="516" y="489"/>
                      <a:pt x="510" y="489"/>
                    </a:cubicBezTo>
                    <a:cubicBezTo>
                      <a:pt x="510" y="486"/>
                      <a:pt x="505" y="487"/>
                      <a:pt x="507" y="483"/>
                    </a:cubicBezTo>
                    <a:cubicBezTo>
                      <a:pt x="505" y="482"/>
                      <a:pt x="502" y="483"/>
                      <a:pt x="501" y="481"/>
                    </a:cubicBezTo>
                    <a:cubicBezTo>
                      <a:pt x="500" y="481"/>
                      <a:pt x="501" y="479"/>
                      <a:pt x="501" y="478"/>
                    </a:cubicBezTo>
                    <a:cubicBezTo>
                      <a:pt x="500" y="478"/>
                      <a:pt x="498" y="479"/>
                      <a:pt x="498" y="478"/>
                    </a:cubicBezTo>
                    <a:cubicBezTo>
                      <a:pt x="496" y="477"/>
                      <a:pt x="498" y="474"/>
                      <a:pt x="495" y="474"/>
                    </a:cubicBezTo>
                    <a:cubicBezTo>
                      <a:pt x="495" y="470"/>
                      <a:pt x="497" y="471"/>
                      <a:pt x="495" y="468"/>
                    </a:cubicBezTo>
                    <a:cubicBezTo>
                      <a:pt x="494" y="466"/>
                      <a:pt x="493" y="467"/>
                      <a:pt x="493" y="468"/>
                    </a:cubicBezTo>
                    <a:cubicBezTo>
                      <a:pt x="491" y="466"/>
                      <a:pt x="490" y="463"/>
                      <a:pt x="486" y="464"/>
                    </a:cubicBezTo>
                    <a:cubicBezTo>
                      <a:pt x="488" y="459"/>
                      <a:pt x="481" y="462"/>
                      <a:pt x="483" y="458"/>
                    </a:cubicBezTo>
                    <a:cubicBezTo>
                      <a:pt x="481" y="457"/>
                      <a:pt x="473" y="457"/>
                      <a:pt x="475" y="458"/>
                    </a:cubicBezTo>
                    <a:cubicBezTo>
                      <a:pt x="474" y="457"/>
                      <a:pt x="475" y="456"/>
                      <a:pt x="474" y="455"/>
                    </a:cubicBezTo>
                    <a:cubicBezTo>
                      <a:pt x="473" y="454"/>
                      <a:pt x="472" y="455"/>
                      <a:pt x="471" y="455"/>
                    </a:cubicBezTo>
                    <a:cubicBezTo>
                      <a:pt x="470" y="454"/>
                      <a:pt x="467" y="452"/>
                      <a:pt x="462" y="453"/>
                    </a:cubicBezTo>
                    <a:cubicBezTo>
                      <a:pt x="464" y="448"/>
                      <a:pt x="459" y="451"/>
                      <a:pt x="456" y="449"/>
                    </a:cubicBezTo>
                    <a:cubicBezTo>
                      <a:pt x="456" y="448"/>
                      <a:pt x="457" y="446"/>
                      <a:pt x="456" y="446"/>
                    </a:cubicBezTo>
                    <a:cubicBezTo>
                      <a:pt x="456" y="445"/>
                      <a:pt x="454" y="446"/>
                      <a:pt x="453" y="446"/>
                    </a:cubicBezTo>
                    <a:cubicBezTo>
                      <a:pt x="453" y="445"/>
                      <a:pt x="454" y="443"/>
                      <a:pt x="453" y="443"/>
                    </a:cubicBezTo>
                    <a:cubicBezTo>
                      <a:pt x="453" y="442"/>
                      <a:pt x="451" y="443"/>
                      <a:pt x="450" y="443"/>
                    </a:cubicBezTo>
                    <a:cubicBezTo>
                      <a:pt x="450" y="442"/>
                      <a:pt x="451" y="440"/>
                      <a:pt x="450" y="440"/>
                    </a:cubicBezTo>
                    <a:cubicBezTo>
                      <a:pt x="449" y="439"/>
                      <a:pt x="449" y="441"/>
                      <a:pt x="449" y="441"/>
                    </a:cubicBezTo>
                    <a:cubicBezTo>
                      <a:pt x="448" y="442"/>
                      <a:pt x="445" y="439"/>
                      <a:pt x="444" y="438"/>
                    </a:cubicBezTo>
                    <a:cubicBezTo>
                      <a:pt x="442" y="441"/>
                      <a:pt x="442" y="438"/>
                      <a:pt x="440" y="438"/>
                    </a:cubicBezTo>
                    <a:cubicBezTo>
                      <a:pt x="438" y="439"/>
                      <a:pt x="435" y="441"/>
                      <a:pt x="432" y="441"/>
                    </a:cubicBezTo>
                    <a:cubicBezTo>
                      <a:pt x="429" y="442"/>
                      <a:pt x="429" y="440"/>
                      <a:pt x="427" y="440"/>
                    </a:cubicBezTo>
                    <a:cubicBezTo>
                      <a:pt x="423" y="440"/>
                      <a:pt x="424" y="442"/>
                      <a:pt x="421" y="440"/>
                    </a:cubicBezTo>
                    <a:cubicBezTo>
                      <a:pt x="419" y="439"/>
                      <a:pt x="417" y="440"/>
                      <a:pt x="413" y="438"/>
                    </a:cubicBezTo>
                    <a:cubicBezTo>
                      <a:pt x="412" y="438"/>
                      <a:pt x="412" y="436"/>
                      <a:pt x="412" y="435"/>
                    </a:cubicBezTo>
                    <a:cubicBezTo>
                      <a:pt x="411" y="435"/>
                      <a:pt x="410" y="436"/>
                      <a:pt x="409" y="435"/>
                    </a:cubicBezTo>
                    <a:cubicBezTo>
                      <a:pt x="407" y="435"/>
                      <a:pt x="400" y="434"/>
                      <a:pt x="404" y="431"/>
                    </a:cubicBezTo>
                    <a:cubicBezTo>
                      <a:pt x="400" y="431"/>
                      <a:pt x="400" y="428"/>
                      <a:pt x="395" y="428"/>
                    </a:cubicBezTo>
                    <a:cubicBezTo>
                      <a:pt x="395" y="427"/>
                      <a:pt x="394" y="426"/>
                      <a:pt x="394" y="424"/>
                    </a:cubicBezTo>
                    <a:cubicBezTo>
                      <a:pt x="388" y="423"/>
                      <a:pt x="386" y="418"/>
                      <a:pt x="379" y="418"/>
                    </a:cubicBezTo>
                    <a:cubicBezTo>
                      <a:pt x="378" y="413"/>
                      <a:pt x="375" y="410"/>
                      <a:pt x="376" y="403"/>
                    </a:cubicBezTo>
                    <a:cubicBezTo>
                      <a:pt x="376" y="397"/>
                      <a:pt x="368" y="400"/>
                      <a:pt x="372" y="394"/>
                    </a:cubicBezTo>
                    <a:cubicBezTo>
                      <a:pt x="370" y="394"/>
                      <a:pt x="369" y="394"/>
                      <a:pt x="369" y="395"/>
                    </a:cubicBezTo>
                    <a:cubicBezTo>
                      <a:pt x="367" y="396"/>
                      <a:pt x="368" y="393"/>
                      <a:pt x="367" y="392"/>
                    </a:cubicBezTo>
                    <a:cubicBezTo>
                      <a:pt x="366" y="391"/>
                      <a:pt x="363" y="391"/>
                      <a:pt x="363" y="388"/>
                    </a:cubicBezTo>
                    <a:cubicBezTo>
                      <a:pt x="363" y="386"/>
                      <a:pt x="360" y="387"/>
                      <a:pt x="358" y="387"/>
                    </a:cubicBezTo>
                    <a:cubicBezTo>
                      <a:pt x="358" y="385"/>
                      <a:pt x="360" y="385"/>
                      <a:pt x="360" y="384"/>
                    </a:cubicBezTo>
                    <a:cubicBezTo>
                      <a:pt x="360" y="383"/>
                      <a:pt x="358" y="381"/>
                      <a:pt x="358" y="381"/>
                    </a:cubicBezTo>
                    <a:cubicBezTo>
                      <a:pt x="358" y="380"/>
                      <a:pt x="356" y="381"/>
                      <a:pt x="355" y="381"/>
                    </a:cubicBezTo>
                    <a:cubicBezTo>
                      <a:pt x="354" y="379"/>
                      <a:pt x="355" y="377"/>
                      <a:pt x="354" y="376"/>
                    </a:cubicBezTo>
                    <a:cubicBezTo>
                      <a:pt x="351" y="373"/>
                      <a:pt x="346" y="372"/>
                      <a:pt x="345" y="366"/>
                    </a:cubicBezTo>
                    <a:cubicBezTo>
                      <a:pt x="342" y="363"/>
                      <a:pt x="342" y="367"/>
                      <a:pt x="339" y="364"/>
                    </a:cubicBezTo>
                    <a:cubicBezTo>
                      <a:pt x="340" y="361"/>
                      <a:pt x="337" y="361"/>
                      <a:pt x="336" y="360"/>
                    </a:cubicBezTo>
                    <a:cubicBezTo>
                      <a:pt x="335" y="357"/>
                      <a:pt x="336" y="352"/>
                      <a:pt x="332" y="352"/>
                    </a:cubicBezTo>
                    <a:cubicBezTo>
                      <a:pt x="332" y="345"/>
                      <a:pt x="329" y="342"/>
                      <a:pt x="324" y="341"/>
                    </a:cubicBezTo>
                    <a:cubicBezTo>
                      <a:pt x="323" y="342"/>
                      <a:pt x="322" y="343"/>
                      <a:pt x="321" y="345"/>
                    </a:cubicBezTo>
                    <a:cubicBezTo>
                      <a:pt x="320" y="349"/>
                      <a:pt x="324" y="349"/>
                      <a:pt x="326" y="351"/>
                    </a:cubicBezTo>
                    <a:cubicBezTo>
                      <a:pt x="326" y="351"/>
                      <a:pt x="325" y="354"/>
                      <a:pt x="326" y="354"/>
                    </a:cubicBezTo>
                    <a:cubicBezTo>
                      <a:pt x="326" y="354"/>
                      <a:pt x="327" y="354"/>
                      <a:pt x="327" y="354"/>
                    </a:cubicBezTo>
                    <a:cubicBezTo>
                      <a:pt x="328" y="356"/>
                      <a:pt x="326" y="360"/>
                      <a:pt x="329" y="360"/>
                    </a:cubicBezTo>
                    <a:cubicBezTo>
                      <a:pt x="331" y="360"/>
                      <a:pt x="330" y="364"/>
                      <a:pt x="332" y="367"/>
                    </a:cubicBezTo>
                    <a:cubicBezTo>
                      <a:pt x="332" y="368"/>
                      <a:pt x="333" y="367"/>
                      <a:pt x="333" y="369"/>
                    </a:cubicBezTo>
                    <a:cubicBezTo>
                      <a:pt x="333" y="372"/>
                      <a:pt x="337" y="371"/>
                      <a:pt x="336" y="376"/>
                    </a:cubicBezTo>
                    <a:cubicBezTo>
                      <a:pt x="336" y="378"/>
                      <a:pt x="339" y="377"/>
                      <a:pt x="341" y="378"/>
                    </a:cubicBezTo>
                    <a:cubicBezTo>
                      <a:pt x="339" y="379"/>
                      <a:pt x="342" y="380"/>
                      <a:pt x="342" y="381"/>
                    </a:cubicBezTo>
                    <a:cubicBezTo>
                      <a:pt x="342" y="382"/>
                      <a:pt x="341" y="384"/>
                      <a:pt x="341" y="384"/>
                    </a:cubicBezTo>
                    <a:cubicBezTo>
                      <a:pt x="341" y="386"/>
                      <a:pt x="345" y="385"/>
                      <a:pt x="344" y="390"/>
                    </a:cubicBezTo>
                    <a:cubicBezTo>
                      <a:pt x="342" y="388"/>
                      <a:pt x="341" y="385"/>
                      <a:pt x="336" y="387"/>
                    </a:cubicBezTo>
                    <a:cubicBezTo>
                      <a:pt x="338" y="381"/>
                      <a:pt x="333" y="382"/>
                      <a:pt x="333" y="378"/>
                    </a:cubicBezTo>
                    <a:cubicBezTo>
                      <a:pt x="333" y="375"/>
                      <a:pt x="330" y="375"/>
                      <a:pt x="329" y="373"/>
                    </a:cubicBezTo>
                    <a:cubicBezTo>
                      <a:pt x="328" y="372"/>
                      <a:pt x="327" y="370"/>
                      <a:pt x="326" y="369"/>
                    </a:cubicBezTo>
                    <a:cubicBezTo>
                      <a:pt x="323" y="369"/>
                      <a:pt x="321" y="368"/>
                      <a:pt x="320" y="366"/>
                    </a:cubicBezTo>
                    <a:cubicBezTo>
                      <a:pt x="320" y="362"/>
                      <a:pt x="321" y="364"/>
                      <a:pt x="323" y="364"/>
                    </a:cubicBezTo>
                    <a:cubicBezTo>
                      <a:pt x="324" y="358"/>
                      <a:pt x="318" y="359"/>
                      <a:pt x="318" y="354"/>
                    </a:cubicBezTo>
                    <a:cubicBezTo>
                      <a:pt x="316" y="353"/>
                      <a:pt x="315" y="351"/>
                      <a:pt x="311" y="351"/>
                    </a:cubicBezTo>
                    <a:cubicBezTo>
                      <a:pt x="311" y="347"/>
                      <a:pt x="313" y="347"/>
                      <a:pt x="311" y="344"/>
                    </a:cubicBezTo>
                    <a:cubicBezTo>
                      <a:pt x="311" y="343"/>
                      <a:pt x="310" y="342"/>
                      <a:pt x="309" y="342"/>
                    </a:cubicBezTo>
                    <a:cubicBezTo>
                      <a:pt x="308" y="339"/>
                      <a:pt x="309" y="334"/>
                      <a:pt x="302" y="335"/>
                    </a:cubicBezTo>
                    <a:cubicBezTo>
                      <a:pt x="303" y="333"/>
                      <a:pt x="303" y="332"/>
                      <a:pt x="302" y="330"/>
                    </a:cubicBezTo>
                    <a:cubicBezTo>
                      <a:pt x="302" y="330"/>
                      <a:pt x="301" y="327"/>
                      <a:pt x="301" y="327"/>
                    </a:cubicBezTo>
                    <a:cubicBezTo>
                      <a:pt x="300" y="327"/>
                      <a:pt x="297" y="328"/>
                      <a:pt x="296" y="327"/>
                    </a:cubicBezTo>
                    <a:cubicBezTo>
                      <a:pt x="295" y="326"/>
                      <a:pt x="299" y="326"/>
                      <a:pt x="299" y="326"/>
                    </a:cubicBezTo>
                    <a:cubicBezTo>
                      <a:pt x="298" y="323"/>
                      <a:pt x="290" y="321"/>
                      <a:pt x="286" y="320"/>
                    </a:cubicBezTo>
                    <a:cubicBezTo>
                      <a:pt x="285" y="319"/>
                      <a:pt x="285" y="318"/>
                      <a:pt x="284" y="317"/>
                    </a:cubicBezTo>
                    <a:cubicBezTo>
                      <a:pt x="283" y="315"/>
                      <a:pt x="283" y="314"/>
                      <a:pt x="281" y="312"/>
                    </a:cubicBezTo>
                    <a:cubicBezTo>
                      <a:pt x="280" y="311"/>
                      <a:pt x="280" y="307"/>
                      <a:pt x="278" y="304"/>
                    </a:cubicBezTo>
                    <a:cubicBezTo>
                      <a:pt x="278" y="303"/>
                      <a:pt x="276" y="303"/>
                      <a:pt x="275" y="302"/>
                    </a:cubicBezTo>
                    <a:cubicBezTo>
                      <a:pt x="274" y="300"/>
                      <a:pt x="276" y="297"/>
                      <a:pt x="272" y="298"/>
                    </a:cubicBezTo>
                    <a:cubicBezTo>
                      <a:pt x="273" y="292"/>
                      <a:pt x="270" y="288"/>
                      <a:pt x="266" y="284"/>
                    </a:cubicBezTo>
                    <a:cubicBezTo>
                      <a:pt x="265" y="283"/>
                      <a:pt x="265" y="278"/>
                      <a:pt x="262" y="280"/>
                    </a:cubicBezTo>
                    <a:cubicBezTo>
                      <a:pt x="264" y="262"/>
                      <a:pt x="262" y="252"/>
                      <a:pt x="262" y="231"/>
                    </a:cubicBezTo>
                    <a:cubicBezTo>
                      <a:pt x="262" y="230"/>
                      <a:pt x="261" y="229"/>
                      <a:pt x="261" y="228"/>
                    </a:cubicBezTo>
                    <a:cubicBezTo>
                      <a:pt x="259" y="227"/>
                      <a:pt x="259" y="226"/>
                      <a:pt x="258" y="225"/>
                    </a:cubicBezTo>
                    <a:cubicBezTo>
                      <a:pt x="257" y="224"/>
                      <a:pt x="256" y="223"/>
                      <a:pt x="255" y="224"/>
                    </a:cubicBezTo>
                    <a:cubicBezTo>
                      <a:pt x="254" y="216"/>
                      <a:pt x="248" y="212"/>
                      <a:pt x="243" y="207"/>
                    </a:cubicBezTo>
                    <a:cubicBezTo>
                      <a:pt x="242" y="206"/>
                      <a:pt x="241" y="206"/>
                      <a:pt x="241" y="204"/>
                    </a:cubicBezTo>
                    <a:cubicBezTo>
                      <a:pt x="242" y="205"/>
                      <a:pt x="245" y="207"/>
                      <a:pt x="246" y="204"/>
                    </a:cubicBezTo>
                    <a:cubicBezTo>
                      <a:pt x="249" y="204"/>
                      <a:pt x="248" y="208"/>
                      <a:pt x="252" y="207"/>
                    </a:cubicBezTo>
                    <a:cubicBezTo>
                      <a:pt x="253" y="209"/>
                      <a:pt x="253" y="211"/>
                      <a:pt x="253" y="213"/>
                    </a:cubicBezTo>
                    <a:cubicBezTo>
                      <a:pt x="261" y="212"/>
                      <a:pt x="262" y="217"/>
                      <a:pt x="266" y="219"/>
                    </a:cubicBezTo>
                    <a:cubicBezTo>
                      <a:pt x="266" y="224"/>
                      <a:pt x="269" y="226"/>
                      <a:pt x="271" y="228"/>
                    </a:cubicBezTo>
                    <a:cubicBezTo>
                      <a:pt x="272" y="228"/>
                      <a:pt x="273" y="225"/>
                      <a:pt x="272" y="224"/>
                    </a:cubicBezTo>
                    <a:cubicBezTo>
                      <a:pt x="272" y="222"/>
                      <a:pt x="270" y="221"/>
                      <a:pt x="269" y="221"/>
                    </a:cubicBezTo>
                    <a:cubicBezTo>
                      <a:pt x="269" y="218"/>
                      <a:pt x="269" y="217"/>
                      <a:pt x="268" y="215"/>
                    </a:cubicBezTo>
                    <a:cubicBezTo>
                      <a:pt x="268" y="214"/>
                      <a:pt x="266" y="213"/>
                      <a:pt x="266" y="213"/>
                    </a:cubicBezTo>
                    <a:cubicBezTo>
                      <a:pt x="266" y="212"/>
                      <a:pt x="268" y="211"/>
                      <a:pt x="268" y="212"/>
                    </a:cubicBezTo>
                    <a:cubicBezTo>
                      <a:pt x="266" y="208"/>
                      <a:pt x="263" y="209"/>
                      <a:pt x="264" y="206"/>
                    </a:cubicBezTo>
                    <a:cubicBezTo>
                      <a:pt x="256" y="206"/>
                      <a:pt x="255" y="201"/>
                      <a:pt x="249" y="201"/>
                    </a:cubicBezTo>
                    <a:cubicBezTo>
                      <a:pt x="251" y="196"/>
                      <a:pt x="244" y="200"/>
                      <a:pt x="246" y="195"/>
                    </a:cubicBezTo>
                    <a:cubicBezTo>
                      <a:pt x="244" y="194"/>
                      <a:pt x="242" y="195"/>
                      <a:pt x="240" y="192"/>
                    </a:cubicBezTo>
                    <a:cubicBezTo>
                      <a:pt x="240" y="191"/>
                      <a:pt x="242" y="191"/>
                      <a:pt x="243" y="191"/>
                    </a:cubicBezTo>
                    <a:cubicBezTo>
                      <a:pt x="245" y="187"/>
                      <a:pt x="238" y="189"/>
                      <a:pt x="238" y="189"/>
                    </a:cubicBezTo>
                    <a:cubicBezTo>
                      <a:pt x="237" y="189"/>
                      <a:pt x="238" y="187"/>
                      <a:pt x="237" y="186"/>
                    </a:cubicBezTo>
                    <a:cubicBezTo>
                      <a:pt x="237" y="186"/>
                      <a:pt x="234" y="187"/>
                      <a:pt x="234" y="186"/>
                    </a:cubicBezTo>
                    <a:cubicBezTo>
                      <a:pt x="234" y="185"/>
                      <a:pt x="236" y="185"/>
                      <a:pt x="235" y="183"/>
                    </a:cubicBezTo>
                    <a:cubicBezTo>
                      <a:pt x="235" y="181"/>
                      <a:pt x="233" y="184"/>
                      <a:pt x="231" y="183"/>
                    </a:cubicBezTo>
                    <a:cubicBezTo>
                      <a:pt x="228" y="181"/>
                      <a:pt x="230" y="178"/>
                      <a:pt x="228" y="176"/>
                    </a:cubicBezTo>
                    <a:cubicBezTo>
                      <a:pt x="227" y="175"/>
                      <a:pt x="226" y="174"/>
                      <a:pt x="224" y="175"/>
                    </a:cubicBezTo>
                    <a:cubicBezTo>
                      <a:pt x="229" y="166"/>
                      <a:pt x="212" y="172"/>
                      <a:pt x="213" y="163"/>
                    </a:cubicBezTo>
                    <a:cubicBezTo>
                      <a:pt x="215" y="163"/>
                      <a:pt x="216" y="163"/>
                      <a:pt x="218" y="163"/>
                    </a:cubicBezTo>
                    <a:cubicBezTo>
                      <a:pt x="218" y="159"/>
                      <a:pt x="211" y="164"/>
                      <a:pt x="213" y="158"/>
                    </a:cubicBezTo>
                    <a:cubicBezTo>
                      <a:pt x="210" y="158"/>
                      <a:pt x="207" y="158"/>
                      <a:pt x="204" y="158"/>
                    </a:cubicBezTo>
                    <a:cubicBezTo>
                      <a:pt x="208" y="156"/>
                      <a:pt x="202" y="155"/>
                      <a:pt x="206" y="154"/>
                    </a:cubicBezTo>
                    <a:cubicBezTo>
                      <a:pt x="206" y="151"/>
                      <a:pt x="202" y="151"/>
                      <a:pt x="203" y="152"/>
                    </a:cubicBezTo>
                    <a:cubicBezTo>
                      <a:pt x="200" y="149"/>
                      <a:pt x="202" y="149"/>
                      <a:pt x="200" y="145"/>
                    </a:cubicBezTo>
                    <a:cubicBezTo>
                      <a:pt x="197" y="145"/>
                      <a:pt x="194" y="145"/>
                      <a:pt x="191" y="145"/>
                    </a:cubicBezTo>
                    <a:cubicBezTo>
                      <a:pt x="192" y="143"/>
                      <a:pt x="193" y="141"/>
                      <a:pt x="194" y="139"/>
                    </a:cubicBezTo>
                    <a:cubicBezTo>
                      <a:pt x="193" y="136"/>
                      <a:pt x="189" y="138"/>
                      <a:pt x="192" y="135"/>
                    </a:cubicBezTo>
                    <a:cubicBezTo>
                      <a:pt x="187" y="135"/>
                      <a:pt x="184" y="137"/>
                      <a:pt x="178" y="136"/>
                    </a:cubicBezTo>
                    <a:cubicBezTo>
                      <a:pt x="178" y="132"/>
                      <a:pt x="174" y="130"/>
                      <a:pt x="170" y="129"/>
                    </a:cubicBezTo>
                    <a:cubicBezTo>
                      <a:pt x="169" y="128"/>
                      <a:pt x="167" y="128"/>
                      <a:pt x="166" y="127"/>
                    </a:cubicBezTo>
                    <a:cubicBezTo>
                      <a:pt x="165" y="127"/>
                      <a:pt x="166" y="125"/>
                      <a:pt x="166" y="124"/>
                    </a:cubicBezTo>
                    <a:cubicBezTo>
                      <a:pt x="165" y="124"/>
                      <a:pt x="162" y="125"/>
                      <a:pt x="163" y="123"/>
                    </a:cubicBezTo>
                    <a:cubicBezTo>
                      <a:pt x="158" y="121"/>
                      <a:pt x="147" y="126"/>
                      <a:pt x="145" y="123"/>
                    </a:cubicBezTo>
                    <a:cubicBezTo>
                      <a:pt x="145" y="123"/>
                      <a:pt x="145" y="121"/>
                      <a:pt x="145" y="121"/>
                    </a:cubicBezTo>
                    <a:cubicBezTo>
                      <a:pt x="143" y="121"/>
                      <a:pt x="142" y="123"/>
                      <a:pt x="142" y="123"/>
                    </a:cubicBezTo>
                    <a:cubicBezTo>
                      <a:pt x="140" y="122"/>
                      <a:pt x="140" y="118"/>
                      <a:pt x="135" y="120"/>
                    </a:cubicBezTo>
                    <a:cubicBezTo>
                      <a:pt x="134" y="116"/>
                      <a:pt x="128" y="118"/>
                      <a:pt x="132" y="114"/>
                    </a:cubicBezTo>
                    <a:cubicBezTo>
                      <a:pt x="130" y="114"/>
                      <a:pt x="130" y="115"/>
                      <a:pt x="129" y="115"/>
                    </a:cubicBezTo>
                    <a:cubicBezTo>
                      <a:pt x="128" y="115"/>
                      <a:pt x="127" y="114"/>
                      <a:pt x="127" y="114"/>
                    </a:cubicBezTo>
                    <a:cubicBezTo>
                      <a:pt x="124" y="114"/>
                      <a:pt x="122" y="117"/>
                      <a:pt x="120" y="115"/>
                    </a:cubicBezTo>
                    <a:cubicBezTo>
                      <a:pt x="117" y="115"/>
                      <a:pt x="119" y="121"/>
                      <a:pt x="118" y="123"/>
                    </a:cubicBezTo>
                    <a:cubicBezTo>
                      <a:pt x="117" y="122"/>
                      <a:pt x="116" y="121"/>
                      <a:pt x="114" y="121"/>
                    </a:cubicBezTo>
                    <a:cubicBezTo>
                      <a:pt x="112" y="122"/>
                      <a:pt x="113" y="124"/>
                      <a:pt x="112" y="124"/>
                    </a:cubicBezTo>
                    <a:cubicBezTo>
                      <a:pt x="111" y="125"/>
                      <a:pt x="106" y="124"/>
                      <a:pt x="103" y="126"/>
                    </a:cubicBezTo>
                    <a:cubicBezTo>
                      <a:pt x="102" y="126"/>
                      <a:pt x="102" y="128"/>
                      <a:pt x="101" y="129"/>
                    </a:cubicBezTo>
                    <a:cubicBezTo>
                      <a:pt x="98" y="129"/>
                      <a:pt x="97" y="127"/>
                      <a:pt x="95" y="127"/>
                    </a:cubicBezTo>
                    <a:cubicBezTo>
                      <a:pt x="97" y="125"/>
                      <a:pt x="101" y="124"/>
                      <a:pt x="99" y="118"/>
                    </a:cubicBezTo>
                    <a:cubicBezTo>
                      <a:pt x="102" y="119"/>
                      <a:pt x="102" y="117"/>
                      <a:pt x="102" y="115"/>
                    </a:cubicBezTo>
                    <a:cubicBezTo>
                      <a:pt x="102" y="114"/>
                      <a:pt x="99" y="114"/>
                      <a:pt x="98" y="114"/>
                    </a:cubicBezTo>
                    <a:cubicBezTo>
                      <a:pt x="95" y="116"/>
                      <a:pt x="96" y="118"/>
                      <a:pt x="93" y="120"/>
                    </a:cubicBezTo>
                    <a:cubicBezTo>
                      <a:pt x="92" y="120"/>
                      <a:pt x="92" y="123"/>
                      <a:pt x="90" y="123"/>
                    </a:cubicBezTo>
                    <a:cubicBezTo>
                      <a:pt x="89" y="123"/>
                      <a:pt x="89" y="127"/>
                      <a:pt x="86" y="126"/>
                    </a:cubicBezTo>
                    <a:cubicBezTo>
                      <a:pt x="86" y="128"/>
                      <a:pt x="85" y="128"/>
                      <a:pt x="83" y="129"/>
                    </a:cubicBezTo>
                    <a:cubicBezTo>
                      <a:pt x="83" y="131"/>
                      <a:pt x="83" y="133"/>
                      <a:pt x="83" y="135"/>
                    </a:cubicBezTo>
                    <a:cubicBezTo>
                      <a:pt x="79" y="136"/>
                      <a:pt x="77" y="141"/>
                      <a:pt x="74" y="143"/>
                    </a:cubicBezTo>
                    <a:cubicBezTo>
                      <a:pt x="73" y="144"/>
                      <a:pt x="71" y="143"/>
                      <a:pt x="71" y="143"/>
                    </a:cubicBezTo>
                    <a:cubicBezTo>
                      <a:pt x="70" y="144"/>
                      <a:pt x="71" y="146"/>
                      <a:pt x="71" y="146"/>
                    </a:cubicBezTo>
                    <a:cubicBezTo>
                      <a:pt x="71" y="147"/>
                      <a:pt x="65" y="147"/>
                      <a:pt x="66" y="148"/>
                    </a:cubicBezTo>
                    <a:cubicBezTo>
                      <a:pt x="69" y="150"/>
                      <a:pt x="63" y="149"/>
                      <a:pt x="60" y="152"/>
                    </a:cubicBezTo>
                    <a:cubicBezTo>
                      <a:pt x="60" y="153"/>
                      <a:pt x="58" y="158"/>
                      <a:pt x="58" y="157"/>
                    </a:cubicBezTo>
                    <a:cubicBezTo>
                      <a:pt x="56" y="155"/>
                      <a:pt x="57" y="156"/>
                      <a:pt x="56" y="158"/>
                    </a:cubicBezTo>
                    <a:cubicBezTo>
                      <a:pt x="54" y="158"/>
                      <a:pt x="52" y="158"/>
                      <a:pt x="50" y="158"/>
                    </a:cubicBezTo>
                    <a:cubicBezTo>
                      <a:pt x="47" y="160"/>
                      <a:pt x="53" y="161"/>
                      <a:pt x="46" y="161"/>
                    </a:cubicBezTo>
                    <a:cubicBezTo>
                      <a:pt x="43" y="161"/>
                      <a:pt x="40" y="161"/>
                      <a:pt x="37" y="163"/>
                    </a:cubicBezTo>
                    <a:cubicBezTo>
                      <a:pt x="34" y="164"/>
                      <a:pt x="34" y="168"/>
                      <a:pt x="31" y="166"/>
                    </a:cubicBezTo>
                    <a:cubicBezTo>
                      <a:pt x="31" y="162"/>
                      <a:pt x="35" y="163"/>
                      <a:pt x="38" y="161"/>
                    </a:cubicBezTo>
                    <a:cubicBezTo>
                      <a:pt x="39" y="161"/>
                      <a:pt x="40" y="161"/>
                      <a:pt x="40" y="160"/>
                    </a:cubicBezTo>
                    <a:cubicBezTo>
                      <a:pt x="40" y="158"/>
                      <a:pt x="44" y="159"/>
                      <a:pt x="46" y="158"/>
                    </a:cubicBezTo>
                    <a:cubicBezTo>
                      <a:pt x="48" y="159"/>
                      <a:pt x="46" y="155"/>
                      <a:pt x="47" y="154"/>
                    </a:cubicBezTo>
                    <a:cubicBezTo>
                      <a:pt x="48" y="153"/>
                      <a:pt x="49" y="156"/>
                      <a:pt x="52" y="152"/>
                    </a:cubicBezTo>
                    <a:cubicBezTo>
                      <a:pt x="52" y="152"/>
                      <a:pt x="53" y="153"/>
                      <a:pt x="53" y="151"/>
                    </a:cubicBezTo>
                    <a:cubicBezTo>
                      <a:pt x="53" y="149"/>
                      <a:pt x="57" y="150"/>
                      <a:pt x="59" y="148"/>
                    </a:cubicBezTo>
                    <a:cubicBezTo>
                      <a:pt x="59" y="145"/>
                      <a:pt x="59" y="143"/>
                      <a:pt x="59" y="141"/>
                    </a:cubicBezTo>
                    <a:cubicBezTo>
                      <a:pt x="64" y="145"/>
                      <a:pt x="60" y="136"/>
                      <a:pt x="65" y="138"/>
                    </a:cubicBezTo>
                    <a:cubicBezTo>
                      <a:pt x="65" y="134"/>
                      <a:pt x="58" y="138"/>
                      <a:pt x="60" y="133"/>
                    </a:cubicBezTo>
                    <a:cubicBezTo>
                      <a:pt x="59" y="136"/>
                      <a:pt x="50" y="132"/>
                      <a:pt x="49" y="136"/>
                    </a:cubicBezTo>
                    <a:cubicBezTo>
                      <a:pt x="47" y="137"/>
                      <a:pt x="48" y="134"/>
                      <a:pt x="47" y="133"/>
                    </a:cubicBezTo>
                    <a:cubicBezTo>
                      <a:pt x="45" y="132"/>
                      <a:pt x="41" y="134"/>
                      <a:pt x="38" y="133"/>
                    </a:cubicBezTo>
                    <a:cubicBezTo>
                      <a:pt x="40" y="130"/>
                      <a:pt x="36" y="131"/>
                      <a:pt x="35" y="130"/>
                    </a:cubicBezTo>
                    <a:cubicBezTo>
                      <a:pt x="35" y="129"/>
                      <a:pt x="36" y="128"/>
                      <a:pt x="37" y="129"/>
                    </a:cubicBezTo>
                    <a:cubicBezTo>
                      <a:pt x="34" y="125"/>
                      <a:pt x="32" y="126"/>
                      <a:pt x="29" y="121"/>
                    </a:cubicBezTo>
                    <a:cubicBezTo>
                      <a:pt x="27" y="123"/>
                      <a:pt x="23" y="123"/>
                      <a:pt x="19" y="123"/>
                    </a:cubicBezTo>
                    <a:cubicBezTo>
                      <a:pt x="19" y="121"/>
                      <a:pt x="19" y="120"/>
                      <a:pt x="20" y="120"/>
                    </a:cubicBezTo>
                    <a:cubicBezTo>
                      <a:pt x="19" y="117"/>
                      <a:pt x="14" y="118"/>
                      <a:pt x="16" y="112"/>
                    </a:cubicBezTo>
                    <a:cubicBezTo>
                      <a:pt x="15" y="111"/>
                      <a:pt x="13" y="109"/>
                      <a:pt x="13" y="111"/>
                    </a:cubicBezTo>
                    <a:cubicBezTo>
                      <a:pt x="9" y="111"/>
                      <a:pt x="13" y="106"/>
                      <a:pt x="13" y="105"/>
                    </a:cubicBezTo>
                    <a:cubicBezTo>
                      <a:pt x="13" y="104"/>
                      <a:pt x="13" y="103"/>
                      <a:pt x="13" y="102"/>
                    </a:cubicBezTo>
                    <a:cubicBezTo>
                      <a:pt x="13" y="102"/>
                      <a:pt x="16" y="102"/>
                      <a:pt x="16" y="102"/>
                    </a:cubicBezTo>
                    <a:cubicBezTo>
                      <a:pt x="17" y="101"/>
                      <a:pt x="16" y="99"/>
                      <a:pt x="17" y="98"/>
                    </a:cubicBezTo>
                    <a:cubicBezTo>
                      <a:pt x="21" y="97"/>
                      <a:pt x="26" y="97"/>
                      <a:pt x="29" y="95"/>
                    </a:cubicBezTo>
                    <a:cubicBezTo>
                      <a:pt x="31" y="93"/>
                      <a:pt x="33" y="94"/>
                      <a:pt x="35" y="93"/>
                    </a:cubicBezTo>
                    <a:cubicBezTo>
                      <a:pt x="38" y="92"/>
                      <a:pt x="33" y="89"/>
                      <a:pt x="41" y="90"/>
                    </a:cubicBezTo>
                    <a:cubicBezTo>
                      <a:pt x="40" y="87"/>
                      <a:pt x="40" y="84"/>
                      <a:pt x="38" y="78"/>
                    </a:cubicBezTo>
                    <a:cubicBezTo>
                      <a:pt x="35" y="75"/>
                      <a:pt x="27" y="83"/>
                      <a:pt x="23" y="80"/>
                    </a:cubicBezTo>
                    <a:cubicBezTo>
                      <a:pt x="21" y="77"/>
                      <a:pt x="23" y="81"/>
                      <a:pt x="17" y="81"/>
                    </a:cubicBezTo>
                    <a:cubicBezTo>
                      <a:pt x="16" y="79"/>
                      <a:pt x="11" y="80"/>
                      <a:pt x="7" y="78"/>
                    </a:cubicBezTo>
                    <a:cubicBezTo>
                      <a:pt x="7" y="78"/>
                      <a:pt x="10" y="75"/>
                      <a:pt x="7" y="75"/>
                    </a:cubicBezTo>
                    <a:cubicBezTo>
                      <a:pt x="4" y="75"/>
                      <a:pt x="2" y="74"/>
                      <a:pt x="1" y="69"/>
                    </a:cubicBezTo>
                    <a:cubicBezTo>
                      <a:pt x="10" y="70"/>
                      <a:pt x="0" y="65"/>
                      <a:pt x="10" y="66"/>
                    </a:cubicBezTo>
                    <a:cubicBezTo>
                      <a:pt x="12" y="66"/>
                      <a:pt x="11" y="65"/>
                      <a:pt x="10" y="65"/>
                    </a:cubicBezTo>
                    <a:cubicBezTo>
                      <a:pt x="10" y="62"/>
                      <a:pt x="13" y="65"/>
                      <a:pt x="13" y="65"/>
                    </a:cubicBezTo>
                    <a:cubicBezTo>
                      <a:pt x="16" y="65"/>
                      <a:pt x="16" y="63"/>
                      <a:pt x="19" y="63"/>
                    </a:cubicBezTo>
                    <a:cubicBezTo>
                      <a:pt x="20" y="64"/>
                      <a:pt x="21" y="66"/>
                      <a:pt x="22" y="66"/>
                    </a:cubicBezTo>
                    <a:cubicBezTo>
                      <a:pt x="25" y="67"/>
                      <a:pt x="28" y="65"/>
                      <a:pt x="32" y="66"/>
                    </a:cubicBezTo>
                    <a:cubicBezTo>
                      <a:pt x="35" y="67"/>
                      <a:pt x="34" y="68"/>
                      <a:pt x="37" y="66"/>
                    </a:cubicBezTo>
                    <a:cubicBezTo>
                      <a:pt x="39" y="66"/>
                      <a:pt x="37" y="65"/>
                      <a:pt x="37" y="63"/>
                    </a:cubicBezTo>
                    <a:cubicBezTo>
                      <a:pt x="38" y="64"/>
                      <a:pt x="39" y="63"/>
                      <a:pt x="40" y="62"/>
                    </a:cubicBezTo>
                    <a:cubicBezTo>
                      <a:pt x="40" y="58"/>
                      <a:pt x="33" y="63"/>
                      <a:pt x="35" y="58"/>
                    </a:cubicBezTo>
                    <a:cubicBezTo>
                      <a:pt x="31" y="57"/>
                      <a:pt x="28" y="55"/>
                      <a:pt x="23" y="55"/>
                    </a:cubicBezTo>
                    <a:cubicBezTo>
                      <a:pt x="25" y="52"/>
                      <a:pt x="25" y="52"/>
                      <a:pt x="22" y="50"/>
                    </a:cubicBezTo>
                    <a:cubicBezTo>
                      <a:pt x="21" y="50"/>
                      <a:pt x="21" y="49"/>
                      <a:pt x="20" y="49"/>
                    </a:cubicBezTo>
                    <a:cubicBezTo>
                      <a:pt x="19" y="48"/>
                      <a:pt x="16" y="48"/>
                      <a:pt x="15" y="47"/>
                    </a:cubicBezTo>
                    <a:cubicBezTo>
                      <a:pt x="15" y="47"/>
                      <a:pt x="17" y="42"/>
                      <a:pt x="15" y="43"/>
                    </a:cubicBezTo>
                    <a:cubicBezTo>
                      <a:pt x="14" y="43"/>
                      <a:pt x="15" y="44"/>
                      <a:pt x="13" y="44"/>
                    </a:cubicBezTo>
                    <a:cubicBezTo>
                      <a:pt x="12" y="44"/>
                      <a:pt x="11" y="42"/>
                      <a:pt x="9" y="43"/>
                    </a:cubicBezTo>
                    <a:cubicBezTo>
                      <a:pt x="12" y="39"/>
                      <a:pt x="18" y="37"/>
                      <a:pt x="23" y="35"/>
                    </a:cubicBezTo>
                    <a:cubicBezTo>
                      <a:pt x="22" y="30"/>
                      <a:pt x="28" y="30"/>
                      <a:pt x="29" y="28"/>
                    </a:cubicBezTo>
                    <a:cubicBezTo>
                      <a:pt x="31" y="26"/>
                      <a:pt x="29" y="23"/>
                      <a:pt x="31" y="22"/>
                    </a:cubicBezTo>
                    <a:cubicBezTo>
                      <a:pt x="34" y="26"/>
                      <a:pt x="35" y="23"/>
                      <a:pt x="41" y="23"/>
                    </a:cubicBezTo>
                    <a:cubicBezTo>
                      <a:pt x="44" y="19"/>
                      <a:pt x="49" y="16"/>
                      <a:pt x="58" y="17"/>
                    </a:cubicBezTo>
                    <a:cubicBezTo>
                      <a:pt x="59" y="18"/>
                      <a:pt x="58" y="15"/>
                      <a:pt x="59" y="15"/>
                    </a:cubicBezTo>
                    <a:cubicBezTo>
                      <a:pt x="62" y="13"/>
                      <a:pt x="67" y="16"/>
                      <a:pt x="68" y="12"/>
                    </a:cubicBezTo>
                    <a:cubicBezTo>
                      <a:pt x="70" y="11"/>
                      <a:pt x="70" y="14"/>
                      <a:pt x="71" y="15"/>
                    </a:cubicBezTo>
                    <a:cubicBezTo>
                      <a:pt x="73" y="15"/>
                      <a:pt x="76" y="14"/>
                      <a:pt x="75" y="17"/>
                    </a:cubicBezTo>
                    <a:cubicBezTo>
                      <a:pt x="82" y="17"/>
                      <a:pt x="88" y="17"/>
                      <a:pt x="95" y="17"/>
                    </a:cubicBezTo>
                    <a:cubicBezTo>
                      <a:pt x="88" y="24"/>
                      <a:pt x="104" y="15"/>
                      <a:pt x="99" y="22"/>
                    </a:cubicBezTo>
                    <a:cubicBezTo>
                      <a:pt x="102" y="22"/>
                      <a:pt x="105" y="22"/>
                      <a:pt x="105" y="19"/>
                    </a:cubicBezTo>
                    <a:cubicBezTo>
                      <a:pt x="108" y="22"/>
                      <a:pt x="114" y="21"/>
                      <a:pt x="118" y="22"/>
                    </a:cubicBezTo>
                    <a:cubicBezTo>
                      <a:pt x="119" y="22"/>
                      <a:pt x="118" y="23"/>
                      <a:pt x="120" y="23"/>
                    </a:cubicBezTo>
                    <a:cubicBezTo>
                      <a:pt x="121" y="23"/>
                      <a:pt x="121" y="25"/>
                      <a:pt x="123" y="25"/>
                    </a:cubicBezTo>
                    <a:cubicBezTo>
                      <a:pt x="126" y="25"/>
                      <a:pt x="128" y="22"/>
                      <a:pt x="130" y="25"/>
                    </a:cubicBezTo>
                    <a:cubicBezTo>
                      <a:pt x="131" y="26"/>
                      <a:pt x="147" y="25"/>
                      <a:pt x="149" y="26"/>
                    </a:cubicBezTo>
                    <a:cubicBezTo>
                      <a:pt x="151" y="28"/>
                      <a:pt x="160" y="29"/>
                      <a:pt x="166" y="29"/>
                    </a:cubicBezTo>
                    <a:cubicBezTo>
                      <a:pt x="167" y="31"/>
                      <a:pt x="170" y="32"/>
                      <a:pt x="170" y="35"/>
                    </a:cubicBezTo>
                    <a:cubicBezTo>
                      <a:pt x="175" y="36"/>
                      <a:pt x="177" y="39"/>
                      <a:pt x="182" y="37"/>
                    </a:cubicBezTo>
                    <a:cubicBezTo>
                      <a:pt x="182" y="41"/>
                      <a:pt x="189" y="39"/>
                      <a:pt x="194" y="40"/>
                    </a:cubicBezTo>
                    <a:cubicBezTo>
                      <a:pt x="194" y="38"/>
                      <a:pt x="192" y="39"/>
                      <a:pt x="191" y="38"/>
                    </a:cubicBezTo>
                    <a:cubicBezTo>
                      <a:pt x="194" y="35"/>
                      <a:pt x="197" y="32"/>
                      <a:pt x="203" y="31"/>
                    </a:cubicBezTo>
                    <a:cubicBezTo>
                      <a:pt x="202" y="33"/>
                      <a:pt x="204" y="34"/>
                      <a:pt x="204" y="32"/>
                    </a:cubicBezTo>
                    <a:cubicBezTo>
                      <a:pt x="206" y="33"/>
                      <a:pt x="205" y="35"/>
                      <a:pt x="207" y="35"/>
                    </a:cubicBezTo>
                    <a:cubicBezTo>
                      <a:pt x="210" y="36"/>
                      <a:pt x="210" y="33"/>
                      <a:pt x="210" y="31"/>
                    </a:cubicBezTo>
                    <a:cubicBezTo>
                      <a:pt x="213" y="30"/>
                      <a:pt x="214" y="32"/>
                      <a:pt x="216" y="32"/>
                    </a:cubicBezTo>
                    <a:cubicBezTo>
                      <a:pt x="218" y="31"/>
                      <a:pt x="216" y="29"/>
                      <a:pt x="219" y="26"/>
                    </a:cubicBezTo>
                    <a:cubicBezTo>
                      <a:pt x="222" y="26"/>
                      <a:pt x="223" y="29"/>
                      <a:pt x="224" y="26"/>
                    </a:cubicBezTo>
                    <a:cubicBezTo>
                      <a:pt x="226" y="27"/>
                      <a:pt x="224" y="30"/>
                      <a:pt x="222" y="29"/>
                    </a:cubicBezTo>
                    <a:cubicBezTo>
                      <a:pt x="224" y="34"/>
                      <a:pt x="234" y="25"/>
                      <a:pt x="237" y="31"/>
                    </a:cubicBezTo>
                    <a:cubicBezTo>
                      <a:pt x="241" y="31"/>
                      <a:pt x="233" y="27"/>
                      <a:pt x="238" y="26"/>
                    </a:cubicBezTo>
                    <a:cubicBezTo>
                      <a:pt x="239" y="25"/>
                      <a:pt x="240" y="23"/>
                      <a:pt x="243" y="23"/>
                    </a:cubicBezTo>
                    <a:cubicBezTo>
                      <a:pt x="243" y="25"/>
                      <a:pt x="243" y="26"/>
                      <a:pt x="243" y="28"/>
                    </a:cubicBezTo>
                    <a:cubicBezTo>
                      <a:pt x="246" y="24"/>
                      <a:pt x="247" y="30"/>
                      <a:pt x="250" y="31"/>
                    </a:cubicBezTo>
                    <a:cubicBezTo>
                      <a:pt x="254" y="31"/>
                      <a:pt x="258" y="30"/>
                      <a:pt x="259" y="28"/>
                    </a:cubicBezTo>
                    <a:cubicBezTo>
                      <a:pt x="261" y="29"/>
                      <a:pt x="265" y="29"/>
                      <a:pt x="264" y="34"/>
                    </a:cubicBezTo>
                    <a:cubicBezTo>
                      <a:pt x="267" y="33"/>
                      <a:pt x="270" y="32"/>
                      <a:pt x="271" y="28"/>
                    </a:cubicBezTo>
                    <a:cubicBezTo>
                      <a:pt x="275" y="30"/>
                      <a:pt x="277" y="27"/>
                      <a:pt x="280" y="31"/>
                    </a:cubicBezTo>
                    <a:cubicBezTo>
                      <a:pt x="283" y="31"/>
                      <a:pt x="287" y="31"/>
                      <a:pt x="290" y="31"/>
                    </a:cubicBezTo>
                    <a:cubicBezTo>
                      <a:pt x="290" y="31"/>
                      <a:pt x="288" y="33"/>
                      <a:pt x="289" y="34"/>
                    </a:cubicBezTo>
                    <a:cubicBezTo>
                      <a:pt x="288" y="34"/>
                      <a:pt x="293" y="35"/>
                      <a:pt x="292" y="35"/>
                    </a:cubicBezTo>
                    <a:cubicBezTo>
                      <a:pt x="293" y="35"/>
                      <a:pt x="294" y="33"/>
                      <a:pt x="296" y="34"/>
                    </a:cubicBezTo>
                    <a:cubicBezTo>
                      <a:pt x="296" y="34"/>
                      <a:pt x="296" y="37"/>
                      <a:pt x="296" y="37"/>
                    </a:cubicBezTo>
                    <a:cubicBezTo>
                      <a:pt x="300" y="39"/>
                      <a:pt x="306" y="35"/>
                      <a:pt x="311" y="37"/>
                    </a:cubicBezTo>
                    <a:cubicBezTo>
                      <a:pt x="311" y="39"/>
                      <a:pt x="314" y="38"/>
                      <a:pt x="315" y="38"/>
                    </a:cubicBezTo>
                    <a:cubicBezTo>
                      <a:pt x="313" y="43"/>
                      <a:pt x="320" y="39"/>
                      <a:pt x="320" y="43"/>
                    </a:cubicBezTo>
                    <a:cubicBezTo>
                      <a:pt x="321" y="46"/>
                      <a:pt x="317" y="45"/>
                      <a:pt x="317" y="47"/>
                    </a:cubicBezTo>
                    <a:cubicBezTo>
                      <a:pt x="316" y="50"/>
                      <a:pt x="318" y="50"/>
                      <a:pt x="318" y="52"/>
                    </a:cubicBezTo>
                    <a:cubicBezTo>
                      <a:pt x="334" y="50"/>
                      <a:pt x="348" y="50"/>
                      <a:pt x="360" y="55"/>
                    </a:cubicBezTo>
                    <a:cubicBezTo>
                      <a:pt x="359" y="56"/>
                      <a:pt x="358" y="57"/>
                      <a:pt x="358" y="59"/>
                    </a:cubicBezTo>
                    <a:cubicBezTo>
                      <a:pt x="361" y="59"/>
                      <a:pt x="362" y="57"/>
                      <a:pt x="364" y="58"/>
                    </a:cubicBezTo>
                    <a:cubicBezTo>
                      <a:pt x="363" y="52"/>
                      <a:pt x="364" y="54"/>
                      <a:pt x="363" y="49"/>
                    </a:cubicBezTo>
                    <a:cubicBezTo>
                      <a:pt x="364" y="46"/>
                      <a:pt x="375" y="46"/>
                      <a:pt x="372" y="44"/>
                    </a:cubicBezTo>
                    <a:cubicBezTo>
                      <a:pt x="373" y="42"/>
                      <a:pt x="374" y="44"/>
                      <a:pt x="376" y="44"/>
                    </a:cubicBezTo>
                    <a:cubicBezTo>
                      <a:pt x="377" y="46"/>
                      <a:pt x="379" y="45"/>
                      <a:pt x="379" y="47"/>
                    </a:cubicBezTo>
                    <a:cubicBezTo>
                      <a:pt x="385" y="48"/>
                      <a:pt x="389" y="46"/>
                      <a:pt x="394" y="47"/>
                    </a:cubicBezTo>
                    <a:cubicBezTo>
                      <a:pt x="394" y="47"/>
                      <a:pt x="394" y="49"/>
                      <a:pt x="395" y="49"/>
                    </a:cubicBezTo>
                    <a:cubicBezTo>
                      <a:pt x="397" y="49"/>
                      <a:pt x="397" y="50"/>
                      <a:pt x="398" y="50"/>
                    </a:cubicBezTo>
                    <a:cubicBezTo>
                      <a:pt x="404" y="50"/>
                      <a:pt x="409" y="47"/>
                      <a:pt x="416" y="49"/>
                    </a:cubicBezTo>
                    <a:cubicBezTo>
                      <a:pt x="420" y="45"/>
                      <a:pt x="419" y="43"/>
                      <a:pt x="421" y="40"/>
                    </a:cubicBezTo>
                    <a:cubicBezTo>
                      <a:pt x="420" y="35"/>
                      <a:pt x="416" y="37"/>
                      <a:pt x="415" y="35"/>
                    </a:cubicBezTo>
                    <a:cubicBezTo>
                      <a:pt x="416" y="28"/>
                      <a:pt x="429" y="31"/>
                      <a:pt x="432" y="34"/>
                    </a:cubicBezTo>
                    <a:cubicBezTo>
                      <a:pt x="432" y="36"/>
                      <a:pt x="431" y="37"/>
                      <a:pt x="428" y="37"/>
                    </a:cubicBezTo>
                    <a:cubicBezTo>
                      <a:pt x="431" y="40"/>
                      <a:pt x="428" y="41"/>
                      <a:pt x="427" y="43"/>
                    </a:cubicBezTo>
                    <a:cubicBezTo>
                      <a:pt x="426" y="46"/>
                      <a:pt x="429" y="46"/>
                      <a:pt x="431" y="46"/>
                    </a:cubicBezTo>
                    <a:cubicBezTo>
                      <a:pt x="429" y="50"/>
                      <a:pt x="432" y="51"/>
                      <a:pt x="429" y="55"/>
                    </a:cubicBezTo>
                    <a:cubicBezTo>
                      <a:pt x="434" y="57"/>
                      <a:pt x="437" y="47"/>
                      <a:pt x="435" y="49"/>
                    </a:cubicBezTo>
                    <a:cubicBezTo>
                      <a:pt x="436" y="48"/>
                      <a:pt x="440" y="52"/>
                      <a:pt x="438" y="46"/>
                    </a:cubicBezTo>
                    <a:cubicBezTo>
                      <a:pt x="445" y="47"/>
                      <a:pt x="443" y="40"/>
                      <a:pt x="447" y="38"/>
                    </a:cubicBezTo>
                    <a:cubicBezTo>
                      <a:pt x="445" y="34"/>
                      <a:pt x="443" y="31"/>
                      <a:pt x="437" y="31"/>
                    </a:cubicBezTo>
                    <a:cubicBezTo>
                      <a:pt x="440" y="29"/>
                      <a:pt x="434" y="25"/>
                      <a:pt x="429" y="23"/>
                    </a:cubicBezTo>
                    <a:cubicBezTo>
                      <a:pt x="430" y="21"/>
                      <a:pt x="430" y="19"/>
                      <a:pt x="428" y="19"/>
                    </a:cubicBezTo>
                    <a:cubicBezTo>
                      <a:pt x="428" y="16"/>
                      <a:pt x="432" y="14"/>
                      <a:pt x="432" y="12"/>
                    </a:cubicBezTo>
                    <a:cubicBezTo>
                      <a:pt x="433" y="11"/>
                      <a:pt x="436" y="9"/>
                      <a:pt x="435" y="9"/>
                    </a:cubicBezTo>
                    <a:cubicBezTo>
                      <a:pt x="431" y="5"/>
                      <a:pt x="441" y="10"/>
                      <a:pt x="437" y="6"/>
                    </a:cubicBezTo>
                    <a:cubicBezTo>
                      <a:pt x="437" y="0"/>
                      <a:pt x="441" y="7"/>
                      <a:pt x="441" y="7"/>
                    </a:cubicBezTo>
                    <a:cubicBezTo>
                      <a:pt x="443" y="8"/>
                      <a:pt x="446" y="6"/>
                      <a:pt x="447" y="7"/>
                    </a:cubicBezTo>
                    <a:cubicBezTo>
                      <a:pt x="448" y="7"/>
                      <a:pt x="445" y="9"/>
                      <a:pt x="446" y="10"/>
                    </a:cubicBezTo>
                    <a:cubicBezTo>
                      <a:pt x="446" y="11"/>
                      <a:pt x="450" y="9"/>
                      <a:pt x="450" y="10"/>
                    </a:cubicBezTo>
                    <a:cubicBezTo>
                      <a:pt x="451" y="11"/>
                      <a:pt x="450" y="14"/>
                      <a:pt x="450" y="15"/>
                    </a:cubicBezTo>
                    <a:cubicBezTo>
                      <a:pt x="451" y="15"/>
                      <a:pt x="453" y="14"/>
                      <a:pt x="453" y="15"/>
                    </a:cubicBezTo>
                    <a:cubicBezTo>
                      <a:pt x="455" y="18"/>
                      <a:pt x="451" y="17"/>
                      <a:pt x="453" y="20"/>
                    </a:cubicBezTo>
                    <a:cubicBezTo>
                      <a:pt x="454" y="21"/>
                      <a:pt x="455" y="22"/>
                      <a:pt x="455" y="23"/>
                    </a:cubicBezTo>
                    <a:cubicBezTo>
                      <a:pt x="455" y="23"/>
                      <a:pt x="453" y="24"/>
                      <a:pt x="453" y="25"/>
                    </a:cubicBezTo>
                    <a:cubicBezTo>
                      <a:pt x="453" y="27"/>
                      <a:pt x="452" y="27"/>
                      <a:pt x="452" y="29"/>
                    </a:cubicBezTo>
                    <a:cubicBezTo>
                      <a:pt x="451" y="32"/>
                      <a:pt x="461" y="32"/>
                      <a:pt x="459" y="28"/>
                    </a:cubicBezTo>
                    <a:cubicBezTo>
                      <a:pt x="462" y="28"/>
                      <a:pt x="461" y="32"/>
                      <a:pt x="465" y="31"/>
                    </a:cubicBezTo>
                    <a:cubicBezTo>
                      <a:pt x="462" y="34"/>
                      <a:pt x="466" y="34"/>
                      <a:pt x="465" y="38"/>
                    </a:cubicBezTo>
                    <a:cubicBezTo>
                      <a:pt x="472" y="39"/>
                      <a:pt x="470" y="34"/>
                      <a:pt x="475" y="37"/>
                    </a:cubicBezTo>
                    <a:cubicBezTo>
                      <a:pt x="477" y="37"/>
                      <a:pt x="477" y="36"/>
                      <a:pt x="477" y="35"/>
                    </a:cubicBezTo>
                    <a:cubicBezTo>
                      <a:pt x="480" y="36"/>
                      <a:pt x="475" y="37"/>
                      <a:pt x="478" y="40"/>
                    </a:cubicBezTo>
                    <a:cubicBezTo>
                      <a:pt x="478" y="40"/>
                      <a:pt x="481" y="41"/>
                      <a:pt x="481" y="41"/>
                    </a:cubicBezTo>
                    <a:cubicBezTo>
                      <a:pt x="482" y="44"/>
                      <a:pt x="476" y="46"/>
                      <a:pt x="478" y="50"/>
                    </a:cubicBezTo>
                    <a:close/>
                    <a:moveTo>
                      <a:pt x="302" y="66"/>
                    </a:moveTo>
                    <a:cubicBezTo>
                      <a:pt x="301" y="64"/>
                      <a:pt x="304" y="63"/>
                      <a:pt x="302" y="62"/>
                    </a:cubicBezTo>
                    <a:cubicBezTo>
                      <a:pt x="302" y="63"/>
                      <a:pt x="302" y="64"/>
                      <a:pt x="301" y="63"/>
                    </a:cubicBezTo>
                    <a:cubicBezTo>
                      <a:pt x="300" y="62"/>
                      <a:pt x="301" y="59"/>
                      <a:pt x="299" y="59"/>
                    </a:cubicBezTo>
                    <a:cubicBezTo>
                      <a:pt x="297" y="61"/>
                      <a:pt x="290" y="66"/>
                      <a:pt x="287" y="62"/>
                    </a:cubicBezTo>
                    <a:cubicBezTo>
                      <a:pt x="287" y="58"/>
                      <a:pt x="294" y="63"/>
                      <a:pt x="292" y="58"/>
                    </a:cubicBezTo>
                    <a:cubicBezTo>
                      <a:pt x="291" y="57"/>
                      <a:pt x="289" y="57"/>
                      <a:pt x="289" y="56"/>
                    </a:cubicBezTo>
                    <a:cubicBezTo>
                      <a:pt x="286" y="55"/>
                      <a:pt x="285" y="58"/>
                      <a:pt x="283" y="59"/>
                    </a:cubicBezTo>
                    <a:cubicBezTo>
                      <a:pt x="280" y="60"/>
                      <a:pt x="276" y="60"/>
                      <a:pt x="272" y="60"/>
                    </a:cubicBezTo>
                    <a:cubicBezTo>
                      <a:pt x="272" y="61"/>
                      <a:pt x="272" y="62"/>
                      <a:pt x="271" y="62"/>
                    </a:cubicBezTo>
                    <a:cubicBezTo>
                      <a:pt x="266" y="63"/>
                      <a:pt x="261" y="64"/>
                      <a:pt x="256" y="63"/>
                    </a:cubicBezTo>
                    <a:cubicBezTo>
                      <a:pt x="257" y="66"/>
                      <a:pt x="254" y="67"/>
                      <a:pt x="256" y="68"/>
                    </a:cubicBezTo>
                    <a:cubicBezTo>
                      <a:pt x="256" y="66"/>
                      <a:pt x="258" y="67"/>
                      <a:pt x="258" y="69"/>
                    </a:cubicBezTo>
                    <a:cubicBezTo>
                      <a:pt x="264" y="70"/>
                      <a:pt x="274" y="64"/>
                      <a:pt x="275" y="69"/>
                    </a:cubicBezTo>
                    <a:cubicBezTo>
                      <a:pt x="272" y="66"/>
                      <a:pt x="274" y="70"/>
                      <a:pt x="271" y="71"/>
                    </a:cubicBezTo>
                    <a:cubicBezTo>
                      <a:pt x="268" y="71"/>
                      <a:pt x="266" y="72"/>
                      <a:pt x="265" y="74"/>
                    </a:cubicBezTo>
                    <a:cubicBezTo>
                      <a:pt x="273" y="75"/>
                      <a:pt x="277" y="72"/>
                      <a:pt x="284" y="72"/>
                    </a:cubicBezTo>
                    <a:cubicBezTo>
                      <a:pt x="285" y="74"/>
                      <a:pt x="284" y="77"/>
                      <a:pt x="286" y="77"/>
                    </a:cubicBezTo>
                    <a:cubicBezTo>
                      <a:pt x="286" y="75"/>
                      <a:pt x="288" y="75"/>
                      <a:pt x="290" y="75"/>
                    </a:cubicBezTo>
                    <a:cubicBezTo>
                      <a:pt x="290" y="73"/>
                      <a:pt x="291" y="70"/>
                      <a:pt x="293" y="69"/>
                    </a:cubicBezTo>
                    <a:cubicBezTo>
                      <a:pt x="296" y="67"/>
                      <a:pt x="295" y="69"/>
                      <a:pt x="299" y="69"/>
                    </a:cubicBezTo>
                    <a:cubicBezTo>
                      <a:pt x="299" y="68"/>
                      <a:pt x="300" y="66"/>
                      <a:pt x="302" y="66"/>
                    </a:cubicBezTo>
                    <a:close/>
                    <a:moveTo>
                      <a:pt x="312" y="117"/>
                    </a:moveTo>
                    <a:cubicBezTo>
                      <a:pt x="313" y="113"/>
                      <a:pt x="318" y="114"/>
                      <a:pt x="320" y="112"/>
                    </a:cubicBezTo>
                    <a:cubicBezTo>
                      <a:pt x="320" y="112"/>
                      <a:pt x="322" y="113"/>
                      <a:pt x="323" y="112"/>
                    </a:cubicBezTo>
                    <a:cubicBezTo>
                      <a:pt x="325" y="111"/>
                      <a:pt x="328" y="112"/>
                      <a:pt x="330" y="111"/>
                    </a:cubicBezTo>
                    <a:cubicBezTo>
                      <a:pt x="331" y="111"/>
                      <a:pt x="331" y="108"/>
                      <a:pt x="332" y="108"/>
                    </a:cubicBezTo>
                    <a:cubicBezTo>
                      <a:pt x="336" y="105"/>
                      <a:pt x="339" y="109"/>
                      <a:pt x="339" y="106"/>
                    </a:cubicBezTo>
                    <a:cubicBezTo>
                      <a:pt x="338" y="106"/>
                      <a:pt x="337" y="105"/>
                      <a:pt x="339" y="105"/>
                    </a:cubicBezTo>
                    <a:cubicBezTo>
                      <a:pt x="342" y="105"/>
                      <a:pt x="342" y="103"/>
                      <a:pt x="344" y="105"/>
                    </a:cubicBezTo>
                    <a:cubicBezTo>
                      <a:pt x="344" y="106"/>
                      <a:pt x="345" y="103"/>
                      <a:pt x="345" y="103"/>
                    </a:cubicBezTo>
                    <a:cubicBezTo>
                      <a:pt x="342" y="104"/>
                      <a:pt x="346" y="100"/>
                      <a:pt x="348" y="103"/>
                    </a:cubicBezTo>
                    <a:cubicBezTo>
                      <a:pt x="349" y="101"/>
                      <a:pt x="351" y="100"/>
                      <a:pt x="351" y="96"/>
                    </a:cubicBezTo>
                    <a:cubicBezTo>
                      <a:pt x="345" y="95"/>
                      <a:pt x="345" y="99"/>
                      <a:pt x="339" y="98"/>
                    </a:cubicBezTo>
                    <a:cubicBezTo>
                      <a:pt x="339" y="100"/>
                      <a:pt x="338" y="101"/>
                      <a:pt x="336" y="102"/>
                    </a:cubicBezTo>
                    <a:cubicBezTo>
                      <a:pt x="331" y="104"/>
                      <a:pt x="333" y="101"/>
                      <a:pt x="329" y="102"/>
                    </a:cubicBezTo>
                    <a:cubicBezTo>
                      <a:pt x="328" y="102"/>
                      <a:pt x="328" y="104"/>
                      <a:pt x="326" y="103"/>
                    </a:cubicBezTo>
                    <a:cubicBezTo>
                      <a:pt x="324" y="103"/>
                      <a:pt x="323" y="101"/>
                      <a:pt x="320" y="102"/>
                    </a:cubicBezTo>
                    <a:cubicBezTo>
                      <a:pt x="320" y="101"/>
                      <a:pt x="320" y="99"/>
                      <a:pt x="318" y="99"/>
                    </a:cubicBezTo>
                    <a:cubicBezTo>
                      <a:pt x="318" y="101"/>
                      <a:pt x="318" y="102"/>
                      <a:pt x="317" y="103"/>
                    </a:cubicBezTo>
                    <a:cubicBezTo>
                      <a:pt x="317" y="105"/>
                      <a:pt x="319" y="105"/>
                      <a:pt x="320" y="106"/>
                    </a:cubicBezTo>
                    <a:cubicBezTo>
                      <a:pt x="315" y="105"/>
                      <a:pt x="315" y="108"/>
                      <a:pt x="314" y="109"/>
                    </a:cubicBezTo>
                    <a:cubicBezTo>
                      <a:pt x="312" y="111"/>
                      <a:pt x="308" y="110"/>
                      <a:pt x="308" y="112"/>
                    </a:cubicBezTo>
                    <a:cubicBezTo>
                      <a:pt x="308" y="116"/>
                      <a:pt x="301" y="112"/>
                      <a:pt x="304" y="117"/>
                    </a:cubicBezTo>
                    <a:cubicBezTo>
                      <a:pt x="306" y="117"/>
                      <a:pt x="309" y="117"/>
                      <a:pt x="312" y="117"/>
                    </a:cubicBezTo>
                    <a:close/>
                    <a:moveTo>
                      <a:pt x="421" y="175"/>
                    </a:moveTo>
                    <a:cubicBezTo>
                      <a:pt x="419" y="175"/>
                      <a:pt x="420" y="176"/>
                      <a:pt x="419" y="176"/>
                    </a:cubicBezTo>
                    <a:cubicBezTo>
                      <a:pt x="419" y="176"/>
                      <a:pt x="415" y="177"/>
                      <a:pt x="415" y="178"/>
                    </a:cubicBezTo>
                    <a:cubicBezTo>
                      <a:pt x="414" y="179"/>
                      <a:pt x="416" y="183"/>
                      <a:pt x="413" y="183"/>
                    </a:cubicBezTo>
                    <a:cubicBezTo>
                      <a:pt x="413" y="182"/>
                      <a:pt x="413" y="179"/>
                      <a:pt x="412" y="179"/>
                    </a:cubicBezTo>
                    <a:cubicBezTo>
                      <a:pt x="412" y="181"/>
                      <a:pt x="412" y="183"/>
                      <a:pt x="412" y="185"/>
                    </a:cubicBezTo>
                    <a:cubicBezTo>
                      <a:pt x="414" y="185"/>
                      <a:pt x="417" y="185"/>
                      <a:pt x="419" y="185"/>
                    </a:cubicBezTo>
                    <a:cubicBezTo>
                      <a:pt x="418" y="187"/>
                      <a:pt x="422" y="189"/>
                      <a:pt x="422" y="191"/>
                    </a:cubicBezTo>
                    <a:cubicBezTo>
                      <a:pt x="424" y="196"/>
                      <a:pt x="424" y="194"/>
                      <a:pt x="427" y="197"/>
                    </a:cubicBezTo>
                    <a:cubicBezTo>
                      <a:pt x="425" y="197"/>
                      <a:pt x="423" y="197"/>
                      <a:pt x="424" y="200"/>
                    </a:cubicBezTo>
                    <a:cubicBezTo>
                      <a:pt x="424" y="202"/>
                      <a:pt x="425" y="202"/>
                      <a:pt x="425" y="204"/>
                    </a:cubicBezTo>
                    <a:cubicBezTo>
                      <a:pt x="427" y="204"/>
                      <a:pt x="429" y="204"/>
                      <a:pt x="431" y="204"/>
                    </a:cubicBezTo>
                    <a:cubicBezTo>
                      <a:pt x="433" y="202"/>
                      <a:pt x="433" y="199"/>
                      <a:pt x="432" y="195"/>
                    </a:cubicBezTo>
                    <a:cubicBezTo>
                      <a:pt x="431" y="195"/>
                      <a:pt x="429" y="194"/>
                      <a:pt x="428" y="192"/>
                    </a:cubicBezTo>
                    <a:cubicBezTo>
                      <a:pt x="431" y="184"/>
                      <a:pt x="428" y="189"/>
                      <a:pt x="427" y="186"/>
                    </a:cubicBezTo>
                    <a:cubicBezTo>
                      <a:pt x="425" y="184"/>
                      <a:pt x="425" y="178"/>
                      <a:pt x="424" y="175"/>
                    </a:cubicBezTo>
                    <a:cubicBezTo>
                      <a:pt x="423" y="175"/>
                      <a:pt x="422" y="174"/>
                      <a:pt x="421" y="175"/>
                    </a:cubicBezTo>
                    <a:close/>
                    <a:moveTo>
                      <a:pt x="478" y="221"/>
                    </a:moveTo>
                    <a:cubicBezTo>
                      <a:pt x="474" y="219"/>
                      <a:pt x="475" y="223"/>
                      <a:pt x="472" y="224"/>
                    </a:cubicBezTo>
                    <a:cubicBezTo>
                      <a:pt x="472" y="222"/>
                      <a:pt x="471" y="222"/>
                      <a:pt x="470" y="222"/>
                    </a:cubicBezTo>
                    <a:cubicBezTo>
                      <a:pt x="470" y="227"/>
                      <a:pt x="464" y="225"/>
                      <a:pt x="462" y="226"/>
                    </a:cubicBezTo>
                    <a:cubicBezTo>
                      <a:pt x="461" y="228"/>
                      <a:pt x="462" y="228"/>
                      <a:pt x="461" y="229"/>
                    </a:cubicBezTo>
                    <a:cubicBezTo>
                      <a:pt x="460" y="230"/>
                      <a:pt x="458" y="229"/>
                      <a:pt x="458" y="231"/>
                    </a:cubicBezTo>
                    <a:cubicBezTo>
                      <a:pt x="460" y="232"/>
                      <a:pt x="457" y="233"/>
                      <a:pt x="458" y="235"/>
                    </a:cubicBezTo>
                    <a:cubicBezTo>
                      <a:pt x="461" y="238"/>
                      <a:pt x="461" y="233"/>
                      <a:pt x="464" y="232"/>
                    </a:cubicBezTo>
                    <a:cubicBezTo>
                      <a:pt x="466" y="232"/>
                      <a:pt x="469" y="233"/>
                      <a:pt x="472" y="232"/>
                    </a:cubicBezTo>
                    <a:cubicBezTo>
                      <a:pt x="474" y="232"/>
                      <a:pt x="475" y="231"/>
                      <a:pt x="477" y="231"/>
                    </a:cubicBezTo>
                    <a:cubicBezTo>
                      <a:pt x="480" y="231"/>
                      <a:pt x="485" y="232"/>
                      <a:pt x="486" y="234"/>
                    </a:cubicBezTo>
                    <a:cubicBezTo>
                      <a:pt x="485" y="234"/>
                      <a:pt x="483" y="234"/>
                      <a:pt x="483" y="235"/>
                    </a:cubicBezTo>
                    <a:cubicBezTo>
                      <a:pt x="484" y="234"/>
                      <a:pt x="484" y="237"/>
                      <a:pt x="484" y="237"/>
                    </a:cubicBezTo>
                    <a:cubicBezTo>
                      <a:pt x="485" y="237"/>
                      <a:pt x="486" y="235"/>
                      <a:pt x="486" y="235"/>
                    </a:cubicBezTo>
                    <a:cubicBezTo>
                      <a:pt x="492" y="236"/>
                      <a:pt x="489" y="236"/>
                      <a:pt x="493" y="234"/>
                    </a:cubicBezTo>
                    <a:cubicBezTo>
                      <a:pt x="498" y="231"/>
                      <a:pt x="501" y="236"/>
                      <a:pt x="504" y="232"/>
                    </a:cubicBezTo>
                    <a:cubicBezTo>
                      <a:pt x="500" y="232"/>
                      <a:pt x="504" y="226"/>
                      <a:pt x="501" y="229"/>
                    </a:cubicBezTo>
                    <a:cubicBezTo>
                      <a:pt x="498" y="232"/>
                      <a:pt x="498" y="224"/>
                      <a:pt x="498" y="224"/>
                    </a:cubicBezTo>
                    <a:cubicBezTo>
                      <a:pt x="497" y="223"/>
                      <a:pt x="493" y="224"/>
                      <a:pt x="495" y="221"/>
                    </a:cubicBezTo>
                    <a:cubicBezTo>
                      <a:pt x="492" y="221"/>
                      <a:pt x="490" y="221"/>
                      <a:pt x="487" y="221"/>
                    </a:cubicBezTo>
                    <a:cubicBezTo>
                      <a:pt x="488" y="218"/>
                      <a:pt x="489" y="218"/>
                      <a:pt x="487" y="216"/>
                    </a:cubicBezTo>
                    <a:cubicBezTo>
                      <a:pt x="483" y="218"/>
                      <a:pt x="484" y="216"/>
                      <a:pt x="478" y="216"/>
                    </a:cubicBezTo>
                    <a:cubicBezTo>
                      <a:pt x="478" y="218"/>
                      <a:pt x="477" y="219"/>
                      <a:pt x="478" y="221"/>
                    </a:cubicBezTo>
                    <a:close/>
                    <a:moveTo>
                      <a:pt x="518" y="258"/>
                    </a:moveTo>
                    <a:cubicBezTo>
                      <a:pt x="518" y="258"/>
                      <a:pt x="517" y="257"/>
                      <a:pt x="517" y="256"/>
                    </a:cubicBezTo>
                    <a:cubicBezTo>
                      <a:pt x="523" y="257"/>
                      <a:pt x="517" y="246"/>
                      <a:pt x="523" y="247"/>
                    </a:cubicBezTo>
                    <a:cubicBezTo>
                      <a:pt x="526" y="250"/>
                      <a:pt x="527" y="246"/>
                      <a:pt x="532" y="247"/>
                    </a:cubicBezTo>
                    <a:cubicBezTo>
                      <a:pt x="529" y="238"/>
                      <a:pt x="519" y="237"/>
                      <a:pt x="510" y="238"/>
                    </a:cubicBezTo>
                    <a:cubicBezTo>
                      <a:pt x="508" y="238"/>
                      <a:pt x="508" y="237"/>
                      <a:pt x="508" y="235"/>
                    </a:cubicBezTo>
                    <a:cubicBezTo>
                      <a:pt x="505" y="234"/>
                      <a:pt x="504" y="238"/>
                      <a:pt x="501" y="238"/>
                    </a:cubicBezTo>
                    <a:cubicBezTo>
                      <a:pt x="499" y="238"/>
                      <a:pt x="499" y="236"/>
                      <a:pt x="496" y="237"/>
                    </a:cubicBezTo>
                    <a:cubicBezTo>
                      <a:pt x="494" y="237"/>
                      <a:pt x="494" y="239"/>
                      <a:pt x="492" y="240"/>
                    </a:cubicBezTo>
                    <a:cubicBezTo>
                      <a:pt x="490" y="241"/>
                      <a:pt x="488" y="240"/>
                      <a:pt x="486" y="241"/>
                    </a:cubicBezTo>
                    <a:cubicBezTo>
                      <a:pt x="486" y="244"/>
                      <a:pt x="485" y="245"/>
                      <a:pt x="483" y="246"/>
                    </a:cubicBezTo>
                    <a:cubicBezTo>
                      <a:pt x="483" y="258"/>
                      <a:pt x="481" y="258"/>
                      <a:pt x="481" y="271"/>
                    </a:cubicBezTo>
                    <a:cubicBezTo>
                      <a:pt x="487" y="273"/>
                      <a:pt x="484" y="267"/>
                      <a:pt x="489" y="268"/>
                    </a:cubicBezTo>
                    <a:cubicBezTo>
                      <a:pt x="489" y="265"/>
                      <a:pt x="489" y="263"/>
                      <a:pt x="490" y="262"/>
                    </a:cubicBezTo>
                    <a:cubicBezTo>
                      <a:pt x="493" y="259"/>
                      <a:pt x="491" y="255"/>
                      <a:pt x="492" y="250"/>
                    </a:cubicBezTo>
                    <a:cubicBezTo>
                      <a:pt x="492" y="250"/>
                      <a:pt x="494" y="248"/>
                      <a:pt x="495" y="247"/>
                    </a:cubicBezTo>
                    <a:cubicBezTo>
                      <a:pt x="495" y="246"/>
                      <a:pt x="494" y="243"/>
                      <a:pt x="496" y="243"/>
                    </a:cubicBezTo>
                    <a:cubicBezTo>
                      <a:pt x="499" y="243"/>
                      <a:pt x="501" y="242"/>
                      <a:pt x="502" y="241"/>
                    </a:cubicBezTo>
                    <a:cubicBezTo>
                      <a:pt x="500" y="247"/>
                      <a:pt x="507" y="242"/>
                      <a:pt x="507" y="246"/>
                    </a:cubicBezTo>
                    <a:cubicBezTo>
                      <a:pt x="508" y="250"/>
                      <a:pt x="508" y="249"/>
                      <a:pt x="507" y="253"/>
                    </a:cubicBezTo>
                    <a:cubicBezTo>
                      <a:pt x="508" y="253"/>
                      <a:pt x="510" y="253"/>
                      <a:pt x="510" y="255"/>
                    </a:cubicBezTo>
                    <a:cubicBezTo>
                      <a:pt x="508" y="255"/>
                      <a:pt x="507" y="255"/>
                      <a:pt x="507" y="256"/>
                    </a:cubicBezTo>
                    <a:cubicBezTo>
                      <a:pt x="512" y="254"/>
                      <a:pt x="517" y="261"/>
                      <a:pt x="518" y="258"/>
                    </a:cubicBezTo>
                    <a:close/>
                    <a:moveTo>
                      <a:pt x="545" y="252"/>
                    </a:moveTo>
                    <a:cubicBezTo>
                      <a:pt x="545" y="252"/>
                      <a:pt x="545" y="254"/>
                      <a:pt x="545" y="255"/>
                    </a:cubicBezTo>
                    <a:cubicBezTo>
                      <a:pt x="543" y="257"/>
                      <a:pt x="536" y="250"/>
                      <a:pt x="533" y="253"/>
                    </a:cubicBezTo>
                    <a:cubicBezTo>
                      <a:pt x="534" y="256"/>
                      <a:pt x="531" y="256"/>
                      <a:pt x="530" y="258"/>
                    </a:cubicBezTo>
                    <a:cubicBezTo>
                      <a:pt x="534" y="262"/>
                      <a:pt x="535" y="259"/>
                      <a:pt x="539" y="259"/>
                    </a:cubicBezTo>
                    <a:cubicBezTo>
                      <a:pt x="542" y="259"/>
                      <a:pt x="548" y="260"/>
                      <a:pt x="550" y="258"/>
                    </a:cubicBezTo>
                    <a:cubicBezTo>
                      <a:pt x="549" y="258"/>
                      <a:pt x="548" y="256"/>
                      <a:pt x="550" y="256"/>
                    </a:cubicBezTo>
                    <a:cubicBezTo>
                      <a:pt x="551" y="256"/>
                      <a:pt x="552" y="256"/>
                      <a:pt x="553" y="255"/>
                    </a:cubicBezTo>
                    <a:cubicBezTo>
                      <a:pt x="549" y="255"/>
                      <a:pt x="548" y="252"/>
                      <a:pt x="545" y="252"/>
                    </a:cubicBezTo>
                    <a:close/>
                    <a:moveTo>
                      <a:pt x="524" y="264"/>
                    </a:moveTo>
                    <a:cubicBezTo>
                      <a:pt x="524" y="263"/>
                      <a:pt x="523" y="261"/>
                      <a:pt x="521" y="262"/>
                    </a:cubicBezTo>
                    <a:cubicBezTo>
                      <a:pt x="521" y="262"/>
                      <a:pt x="522" y="265"/>
                      <a:pt x="521" y="265"/>
                    </a:cubicBezTo>
                    <a:cubicBezTo>
                      <a:pt x="519" y="265"/>
                      <a:pt x="516" y="265"/>
                      <a:pt x="514" y="265"/>
                    </a:cubicBezTo>
                    <a:cubicBezTo>
                      <a:pt x="516" y="270"/>
                      <a:pt x="509" y="266"/>
                      <a:pt x="510" y="269"/>
                    </a:cubicBezTo>
                    <a:cubicBezTo>
                      <a:pt x="511" y="269"/>
                      <a:pt x="512" y="269"/>
                      <a:pt x="514" y="269"/>
                    </a:cubicBezTo>
                    <a:cubicBezTo>
                      <a:pt x="514" y="271"/>
                      <a:pt x="513" y="271"/>
                      <a:pt x="512" y="272"/>
                    </a:cubicBezTo>
                    <a:cubicBezTo>
                      <a:pt x="517" y="273"/>
                      <a:pt x="515" y="269"/>
                      <a:pt x="518" y="269"/>
                    </a:cubicBezTo>
                    <a:cubicBezTo>
                      <a:pt x="520" y="271"/>
                      <a:pt x="522" y="271"/>
                      <a:pt x="526" y="271"/>
                    </a:cubicBezTo>
                    <a:cubicBezTo>
                      <a:pt x="525" y="265"/>
                      <a:pt x="536" y="270"/>
                      <a:pt x="533" y="262"/>
                    </a:cubicBezTo>
                    <a:cubicBezTo>
                      <a:pt x="529" y="261"/>
                      <a:pt x="526" y="264"/>
                      <a:pt x="524" y="26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8" name="Freeform 92"/>
              <p:cNvSpPr/>
              <p:nvPr>
                <p:custDataLst>
                  <p:tags r:id="rId117"/>
                </p:custDataLst>
              </p:nvPr>
            </p:nvSpPr>
            <p:spPr bwMode="auto">
              <a:xfrm>
                <a:off x="1832885" y="1906615"/>
                <a:ext cx="131599" cy="196243"/>
              </a:xfrm>
              <a:custGeom>
                <a:avLst/>
                <a:gdLst>
                  <a:gd name="T0" fmla="*/ 14 w 48"/>
                  <a:gd name="T1" fmla="*/ 7 h 72"/>
                  <a:gd name="T2" fmla="*/ 24 w 48"/>
                  <a:gd name="T3" fmla="*/ 5 h 72"/>
                  <a:gd name="T4" fmla="*/ 26 w 48"/>
                  <a:gd name="T5" fmla="*/ 14 h 72"/>
                  <a:gd name="T6" fmla="*/ 18 w 48"/>
                  <a:gd name="T7" fmla="*/ 19 h 72"/>
                  <a:gd name="T8" fmla="*/ 27 w 48"/>
                  <a:gd name="T9" fmla="*/ 23 h 72"/>
                  <a:gd name="T10" fmla="*/ 32 w 48"/>
                  <a:gd name="T11" fmla="*/ 34 h 72"/>
                  <a:gd name="T12" fmla="*/ 35 w 48"/>
                  <a:gd name="T13" fmla="*/ 37 h 72"/>
                  <a:gd name="T14" fmla="*/ 40 w 48"/>
                  <a:gd name="T15" fmla="*/ 40 h 72"/>
                  <a:gd name="T16" fmla="*/ 37 w 48"/>
                  <a:gd name="T17" fmla="*/ 45 h 72"/>
                  <a:gd name="T18" fmla="*/ 46 w 48"/>
                  <a:gd name="T19" fmla="*/ 47 h 72"/>
                  <a:gd name="T20" fmla="*/ 46 w 48"/>
                  <a:gd name="T21" fmla="*/ 56 h 72"/>
                  <a:gd name="T22" fmla="*/ 43 w 48"/>
                  <a:gd name="T23" fmla="*/ 56 h 72"/>
                  <a:gd name="T24" fmla="*/ 46 w 48"/>
                  <a:gd name="T25" fmla="*/ 57 h 72"/>
                  <a:gd name="T26" fmla="*/ 43 w 48"/>
                  <a:gd name="T27" fmla="*/ 62 h 72"/>
                  <a:gd name="T28" fmla="*/ 39 w 48"/>
                  <a:gd name="T29" fmla="*/ 65 h 72"/>
                  <a:gd name="T30" fmla="*/ 24 w 48"/>
                  <a:gd name="T31" fmla="*/ 63 h 72"/>
                  <a:gd name="T32" fmla="*/ 18 w 48"/>
                  <a:gd name="T33" fmla="*/ 65 h 72"/>
                  <a:gd name="T34" fmla="*/ 8 w 48"/>
                  <a:gd name="T35" fmla="*/ 65 h 72"/>
                  <a:gd name="T36" fmla="*/ 11 w 48"/>
                  <a:gd name="T37" fmla="*/ 63 h 72"/>
                  <a:gd name="T38" fmla="*/ 12 w 48"/>
                  <a:gd name="T39" fmla="*/ 65 h 72"/>
                  <a:gd name="T40" fmla="*/ 14 w 48"/>
                  <a:gd name="T41" fmla="*/ 62 h 72"/>
                  <a:gd name="T42" fmla="*/ 23 w 48"/>
                  <a:gd name="T43" fmla="*/ 60 h 72"/>
                  <a:gd name="T44" fmla="*/ 11 w 48"/>
                  <a:gd name="T45" fmla="*/ 56 h 72"/>
                  <a:gd name="T46" fmla="*/ 11 w 48"/>
                  <a:gd name="T47" fmla="*/ 47 h 72"/>
                  <a:gd name="T48" fmla="*/ 14 w 48"/>
                  <a:gd name="T49" fmla="*/ 45 h 72"/>
                  <a:gd name="T50" fmla="*/ 20 w 48"/>
                  <a:gd name="T51" fmla="*/ 45 h 72"/>
                  <a:gd name="T52" fmla="*/ 21 w 48"/>
                  <a:gd name="T53" fmla="*/ 37 h 72"/>
                  <a:gd name="T54" fmla="*/ 17 w 48"/>
                  <a:gd name="T55" fmla="*/ 31 h 72"/>
                  <a:gd name="T56" fmla="*/ 11 w 48"/>
                  <a:gd name="T57" fmla="*/ 32 h 72"/>
                  <a:gd name="T58" fmla="*/ 11 w 48"/>
                  <a:gd name="T59" fmla="*/ 25 h 72"/>
                  <a:gd name="T60" fmla="*/ 5 w 48"/>
                  <a:gd name="T61" fmla="*/ 22 h 72"/>
                  <a:gd name="T62" fmla="*/ 0 w 48"/>
                  <a:gd name="T63" fmla="*/ 7 h 72"/>
                  <a:gd name="T64" fmla="*/ 8 w 48"/>
                  <a:gd name="T65" fmla="*/ 0 h 72"/>
                  <a:gd name="T66" fmla="*/ 21 w 48"/>
                  <a:gd name="T67" fmla="*/ 0 h 72"/>
                  <a:gd name="T68" fmla="*/ 14 w 48"/>
                  <a:gd name="T69" fmla="*/ 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 h="72">
                    <a:moveTo>
                      <a:pt x="14" y="7"/>
                    </a:moveTo>
                    <a:cubicBezTo>
                      <a:pt x="15" y="10"/>
                      <a:pt x="21" y="5"/>
                      <a:pt x="24" y="5"/>
                    </a:cubicBezTo>
                    <a:cubicBezTo>
                      <a:pt x="26" y="7"/>
                      <a:pt x="26" y="11"/>
                      <a:pt x="26" y="14"/>
                    </a:cubicBezTo>
                    <a:cubicBezTo>
                      <a:pt x="22" y="15"/>
                      <a:pt x="19" y="16"/>
                      <a:pt x="18" y="19"/>
                    </a:cubicBezTo>
                    <a:cubicBezTo>
                      <a:pt x="20" y="22"/>
                      <a:pt x="23" y="23"/>
                      <a:pt x="27" y="23"/>
                    </a:cubicBezTo>
                    <a:cubicBezTo>
                      <a:pt x="27" y="29"/>
                      <a:pt x="33" y="27"/>
                      <a:pt x="32" y="34"/>
                    </a:cubicBezTo>
                    <a:cubicBezTo>
                      <a:pt x="32" y="35"/>
                      <a:pt x="34" y="35"/>
                      <a:pt x="35" y="37"/>
                    </a:cubicBezTo>
                    <a:cubicBezTo>
                      <a:pt x="35" y="39"/>
                      <a:pt x="40" y="38"/>
                      <a:pt x="40" y="40"/>
                    </a:cubicBezTo>
                    <a:cubicBezTo>
                      <a:pt x="40" y="42"/>
                      <a:pt x="38" y="43"/>
                      <a:pt x="37" y="45"/>
                    </a:cubicBezTo>
                    <a:cubicBezTo>
                      <a:pt x="41" y="45"/>
                      <a:pt x="45" y="45"/>
                      <a:pt x="46" y="47"/>
                    </a:cubicBezTo>
                    <a:cubicBezTo>
                      <a:pt x="45" y="49"/>
                      <a:pt x="48" y="53"/>
                      <a:pt x="46" y="56"/>
                    </a:cubicBezTo>
                    <a:cubicBezTo>
                      <a:pt x="46" y="56"/>
                      <a:pt x="43" y="56"/>
                      <a:pt x="43" y="56"/>
                    </a:cubicBezTo>
                    <a:cubicBezTo>
                      <a:pt x="43" y="57"/>
                      <a:pt x="45" y="57"/>
                      <a:pt x="46" y="57"/>
                    </a:cubicBezTo>
                    <a:cubicBezTo>
                      <a:pt x="45" y="59"/>
                      <a:pt x="43" y="59"/>
                      <a:pt x="43" y="62"/>
                    </a:cubicBezTo>
                    <a:cubicBezTo>
                      <a:pt x="41" y="62"/>
                      <a:pt x="41" y="64"/>
                      <a:pt x="39" y="65"/>
                    </a:cubicBezTo>
                    <a:cubicBezTo>
                      <a:pt x="34" y="64"/>
                      <a:pt x="30" y="62"/>
                      <a:pt x="24" y="63"/>
                    </a:cubicBezTo>
                    <a:cubicBezTo>
                      <a:pt x="21" y="66"/>
                      <a:pt x="23" y="66"/>
                      <a:pt x="18" y="65"/>
                    </a:cubicBezTo>
                    <a:cubicBezTo>
                      <a:pt x="16" y="68"/>
                      <a:pt x="8" y="72"/>
                      <a:pt x="8" y="65"/>
                    </a:cubicBezTo>
                    <a:cubicBezTo>
                      <a:pt x="10" y="66"/>
                      <a:pt x="10" y="63"/>
                      <a:pt x="11" y="63"/>
                    </a:cubicBezTo>
                    <a:cubicBezTo>
                      <a:pt x="12" y="63"/>
                      <a:pt x="13" y="65"/>
                      <a:pt x="12" y="65"/>
                    </a:cubicBezTo>
                    <a:cubicBezTo>
                      <a:pt x="14" y="64"/>
                      <a:pt x="13" y="63"/>
                      <a:pt x="14" y="62"/>
                    </a:cubicBezTo>
                    <a:cubicBezTo>
                      <a:pt x="16" y="60"/>
                      <a:pt x="19" y="62"/>
                      <a:pt x="23" y="60"/>
                    </a:cubicBezTo>
                    <a:cubicBezTo>
                      <a:pt x="22" y="53"/>
                      <a:pt x="15" y="58"/>
                      <a:pt x="11" y="56"/>
                    </a:cubicBezTo>
                    <a:cubicBezTo>
                      <a:pt x="11" y="53"/>
                      <a:pt x="11" y="50"/>
                      <a:pt x="11" y="47"/>
                    </a:cubicBezTo>
                    <a:cubicBezTo>
                      <a:pt x="14" y="48"/>
                      <a:pt x="16" y="46"/>
                      <a:pt x="14" y="45"/>
                    </a:cubicBezTo>
                    <a:cubicBezTo>
                      <a:pt x="15" y="41"/>
                      <a:pt x="17" y="47"/>
                      <a:pt x="20" y="45"/>
                    </a:cubicBezTo>
                    <a:cubicBezTo>
                      <a:pt x="23" y="46"/>
                      <a:pt x="17" y="39"/>
                      <a:pt x="21" y="37"/>
                    </a:cubicBezTo>
                    <a:cubicBezTo>
                      <a:pt x="21" y="34"/>
                      <a:pt x="15" y="35"/>
                      <a:pt x="17" y="31"/>
                    </a:cubicBezTo>
                    <a:cubicBezTo>
                      <a:pt x="15" y="32"/>
                      <a:pt x="13" y="32"/>
                      <a:pt x="11" y="32"/>
                    </a:cubicBezTo>
                    <a:cubicBezTo>
                      <a:pt x="11" y="30"/>
                      <a:pt x="11" y="27"/>
                      <a:pt x="11" y="25"/>
                    </a:cubicBezTo>
                    <a:cubicBezTo>
                      <a:pt x="11" y="22"/>
                      <a:pt x="6" y="24"/>
                      <a:pt x="5" y="22"/>
                    </a:cubicBezTo>
                    <a:cubicBezTo>
                      <a:pt x="8" y="16"/>
                      <a:pt x="7" y="8"/>
                      <a:pt x="0" y="7"/>
                    </a:cubicBezTo>
                    <a:cubicBezTo>
                      <a:pt x="3" y="4"/>
                      <a:pt x="7" y="3"/>
                      <a:pt x="8" y="0"/>
                    </a:cubicBezTo>
                    <a:cubicBezTo>
                      <a:pt x="12" y="0"/>
                      <a:pt x="17" y="0"/>
                      <a:pt x="21" y="0"/>
                    </a:cubicBezTo>
                    <a:cubicBezTo>
                      <a:pt x="18" y="2"/>
                      <a:pt x="16" y="4"/>
                      <a:pt x="14"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9" name="Freeform 93"/>
              <p:cNvSpPr/>
              <p:nvPr>
                <p:custDataLst>
                  <p:tags r:id="rId118"/>
                </p:custDataLst>
              </p:nvPr>
            </p:nvSpPr>
            <p:spPr bwMode="auto">
              <a:xfrm>
                <a:off x="5420909" y="1914696"/>
                <a:ext cx="35786" cy="27705"/>
              </a:xfrm>
              <a:custGeom>
                <a:avLst/>
                <a:gdLst>
                  <a:gd name="T0" fmla="*/ 12 w 13"/>
                  <a:gd name="T1" fmla="*/ 1 h 10"/>
                  <a:gd name="T2" fmla="*/ 13 w 13"/>
                  <a:gd name="T3" fmla="*/ 7 h 10"/>
                  <a:gd name="T4" fmla="*/ 6 w 13"/>
                  <a:gd name="T5" fmla="*/ 10 h 10"/>
                  <a:gd name="T6" fmla="*/ 6 w 13"/>
                  <a:gd name="T7" fmla="*/ 7 h 10"/>
                  <a:gd name="T8" fmla="*/ 3 w 13"/>
                  <a:gd name="T9" fmla="*/ 8 h 10"/>
                  <a:gd name="T10" fmla="*/ 4 w 13"/>
                  <a:gd name="T11" fmla="*/ 7 h 10"/>
                  <a:gd name="T12" fmla="*/ 12 w 13"/>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13" h="10">
                    <a:moveTo>
                      <a:pt x="12" y="1"/>
                    </a:moveTo>
                    <a:cubicBezTo>
                      <a:pt x="10" y="3"/>
                      <a:pt x="11" y="5"/>
                      <a:pt x="13" y="7"/>
                    </a:cubicBezTo>
                    <a:cubicBezTo>
                      <a:pt x="12" y="9"/>
                      <a:pt x="8" y="9"/>
                      <a:pt x="6" y="10"/>
                    </a:cubicBezTo>
                    <a:cubicBezTo>
                      <a:pt x="6" y="9"/>
                      <a:pt x="6" y="8"/>
                      <a:pt x="6" y="7"/>
                    </a:cubicBezTo>
                    <a:cubicBezTo>
                      <a:pt x="5" y="7"/>
                      <a:pt x="4" y="8"/>
                      <a:pt x="3" y="8"/>
                    </a:cubicBezTo>
                    <a:cubicBezTo>
                      <a:pt x="0" y="7"/>
                      <a:pt x="3" y="8"/>
                      <a:pt x="4" y="7"/>
                    </a:cubicBezTo>
                    <a:cubicBezTo>
                      <a:pt x="5" y="6"/>
                      <a:pt x="8" y="0"/>
                      <a:pt x="12"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0" name="Freeform 94"/>
              <p:cNvSpPr/>
              <p:nvPr>
                <p:custDataLst>
                  <p:tags r:id="rId119"/>
                </p:custDataLst>
              </p:nvPr>
            </p:nvSpPr>
            <p:spPr bwMode="auto">
              <a:xfrm>
                <a:off x="4243215" y="2240229"/>
                <a:ext cx="19625" cy="21933"/>
              </a:xfrm>
              <a:custGeom>
                <a:avLst/>
                <a:gdLst>
                  <a:gd name="T0" fmla="*/ 1 w 7"/>
                  <a:gd name="T1" fmla="*/ 2 h 8"/>
                  <a:gd name="T2" fmla="*/ 7 w 7"/>
                  <a:gd name="T3" fmla="*/ 1 h 8"/>
                  <a:gd name="T4" fmla="*/ 0 w 7"/>
                  <a:gd name="T5" fmla="*/ 8 h 8"/>
                  <a:gd name="T6" fmla="*/ 1 w 7"/>
                  <a:gd name="T7" fmla="*/ 2 h 8"/>
                </a:gdLst>
                <a:ahLst/>
                <a:cxnLst>
                  <a:cxn ang="0">
                    <a:pos x="T0" y="T1"/>
                  </a:cxn>
                  <a:cxn ang="0">
                    <a:pos x="T2" y="T3"/>
                  </a:cxn>
                  <a:cxn ang="0">
                    <a:pos x="T4" y="T5"/>
                  </a:cxn>
                  <a:cxn ang="0">
                    <a:pos x="T6" y="T7"/>
                  </a:cxn>
                </a:cxnLst>
                <a:rect l="0" t="0" r="r" b="b"/>
                <a:pathLst>
                  <a:path w="7" h="8">
                    <a:moveTo>
                      <a:pt x="1" y="2"/>
                    </a:moveTo>
                    <a:cubicBezTo>
                      <a:pt x="3" y="0"/>
                      <a:pt x="3" y="2"/>
                      <a:pt x="7" y="1"/>
                    </a:cubicBezTo>
                    <a:cubicBezTo>
                      <a:pt x="6" y="4"/>
                      <a:pt x="5" y="8"/>
                      <a:pt x="0" y="8"/>
                    </a:cubicBezTo>
                    <a:cubicBezTo>
                      <a:pt x="0" y="6"/>
                      <a:pt x="6" y="4"/>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1" name="Freeform 95"/>
              <p:cNvSpPr/>
              <p:nvPr>
                <p:custDataLst>
                  <p:tags r:id="rId120"/>
                </p:custDataLst>
              </p:nvPr>
            </p:nvSpPr>
            <p:spPr bwMode="auto">
              <a:xfrm>
                <a:off x="3734137" y="2877443"/>
                <a:ext cx="160458" cy="188163"/>
              </a:xfrm>
              <a:custGeom>
                <a:avLst/>
                <a:gdLst>
                  <a:gd name="T0" fmla="*/ 47 w 59"/>
                  <a:gd name="T1" fmla="*/ 4 h 69"/>
                  <a:gd name="T2" fmla="*/ 53 w 59"/>
                  <a:gd name="T3" fmla="*/ 7 h 69"/>
                  <a:gd name="T4" fmla="*/ 59 w 59"/>
                  <a:gd name="T5" fmla="*/ 11 h 69"/>
                  <a:gd name="T6" fmla="*/ 53 w 59"/>
                  <a:gd name="T7" fmla="*/ 18 h 69"/>
                  <a:gd name="T8" fmla="*/ 52 w 59"/>
                  <a:gd name="T9" fmla="*/ 27 h 69"/>
                  <a:gd name="T10" fmla="*/ 55 w 59"/>
                  <a:gd name="T11" fmla="*/ 30 h 69"/>
                  <a:gd name="T12" fmla="*/ 55 w 59"/>
                  <a:gd name="T13" fmla="*/ 35 h 69"/>
                  <a:gd name="T14" fmla="*/ 58 w 59"/>
                  <a:gd name="T15" fmla="*/ 38 h 69"/>
                  <a:gd name="T16" fmla="*/ 50 w 59"/>
                  <a:gd name="T17" fmla="*/ 42 h 69"/>
                  <a:gd name="T18" fmla="*/ 49 w 59"/>
                  <a:gd name="T19" fmla="*/ 50 h 69"/>
                  <a:gd name="T20" fmla="*/ 49 w 59"/>
                  <a:gd name="T21" fmla="*/ 53 h 69"/>
                  <a:gd name="T22" fmla="*/ 46 w 59"/>
                  <a:gd name="T23" fmla="*/ 53 h 69"/>
                  <a:gd name="T24" fmla="*/ 41 w 59"/>
                  <a:gd name="T25" fmla="*/ 59 h 69"/>
                  <a:gd name="T26" fmla="*/ 41 w 59"/>
                  <a:gd name="T27" fmla="*/ 67 h 69"/>
                  <a:gd name="T28" fmla="*/ 27 w 59"/>
                  <a:gd name="T29" fmla="*/ 63 h 69"/>
                  <a:gd name="T30" fmla="*/ 25 w 59"/>
                  <a:gd name="T31" fmla="*/ 66 h 69"/>
                  <a:gd name="T32" fmla="*/ 21 w 59"/>
                  <a:gd name="T33" fmla="*/ 63 h 69"/>
                  <a:gd name="T34" fmla="*/ 13 w 59"/>
                  <a:gd name="T35" fmla="*/ 63 h 69"/>
                  <a:gd name="T36" fmla="*/ 9 w 59"/>
                  <a:gd name="T37" fmla="*/ 61 h 69"/>
                  <a:gd name="T38" fmla="*/ 3 w 59"/>
                  <a:gd name="T39" fmla="*/ 53 h 69"/>
                  <a:gd name="T40" fmla="*/ 4 w 59"/>
                  <a:gd name="T41" fmla="*/ 47 h 69"/>
                  <a:gd name="T42" fmla="*/ 3 w 59"/>
                  <a:gd name="T43" fmla="*/ 47 h 69"/>
                  <a:gd name="T44" fmla="*/ 1 w 59"/>
                  <a:gd name="T45" fmla="*/ 35 h 69"/>
                  <a:gd name="T46" fmla="*/ 16 w 59"/>
                  <a:gd name="T47" fmla="*/ 33 h 69"/>
                  <a:gd name="T48" fmla="*/ 16 w 59"/>
                  <a:gd name="T49" fmla="*/ 29 h 69"/>
                  <a:gd name="T50" fmla="*/ 27 w 59"/>
                  <a:gd name="T51" fmla="*/ 21 h 69"/>
                  <a:gd name="T52" fmla="*/ 36 w 59"/>
                  <a:gd name="T53" fmla="*/ 18 h 69"/>
                  <a:gd name="T54" fmla="*/ 37 w 59"/>
                  <a:gd name="T55" fmla="*/ 14 h 69"/>
                  <a:gd name="T56" fmla="*/ 40 w 59"/>
                  <a:gd name="T57" fmla="*/ 14 h 69"/>
                  <a:gd name="T58" fmla="*/ 43 w 59"/>
                  <a:gd name="T59" fmla="*/ 11 h 69"/>
                  <a:gd name="T60" fmla="*/ 49 w 59"/>
                  <a:gd name="T61" fmla="*/ 4 h 69"/>
                  <a:gd name="T62" fmla="*/ 47 w 59"/>
                  <a:gd name="T63" fmla="*/ 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 h="69">
                    <a:moveTo>
                      <a:pt x="47" y="4"/>
                    </a:moveTo>
                    <a:cubicBezTo>
                      <a:pt x="49" y="0"/>
                      <a:pt x="51" y="7"/>
                      <a:pt x="53" y="7"/>
                    </a:cubicBezTo>
                    <a:cubicBezTo>
                      <a:pt x="55" y="8"/>
                      <a:pt x="56" y="11"/>
                      <a:pt x="59" y="11"/>
                    </a:cubicBezTo>
                    <a:cubicBezTo>
                      <a:pt x="58" y="15"/>
                      <a:pt x="58" y="19"/>
                      <a:pt x="53" y="18"/>
                    </a:cubicBezTo>
                    <a:cubicBezTo>
                      <a:pt x="52" y="21"/>
                      <a:pt x="55" y="27"/>
                      <a:pt x="52" y="27"/>
                    </a:cubicBezTo>
                    <a:cubicBezTo>
                      <a:pt x="51" y="29"/>
                      <a:pt x="54" y="29"/>
                      <a:pt x="55" y="30"/>
                    </a:cubicBezTo>
                    <a:cubicBezTo>
                      <a:pt x="55" y="32"/>
                      <a:pt x="54" y="34"/>
                      <a:pt x="55" y="35"/>
                    </a:cubicBezTo>
                    <a:cubicBezTo>
                      <a:pt x="56" y="36"/>
                      <a:pt x="57" y="36"/>
                      <a:pt x="58" y="38"/>
                    </a:cubicBezTo>
                    <a:cubicBezTo>
                      <a:pt x="57" y="41"/>
                      <a:pt x="53" y="45"/>
                      <a:pt x="50" y="42"/>
                    </a:cubicBezTo>
                    <a:cubicBezTo>
                      <a:pt x="51" y="46"/>
                      <a:pt x="53" y="47"/>
                      <a:pt x="49" y="50"/>
                    </a:cubicBezTo>
                    <a:cubicBezTo>
                      <a:pt x="48" y="50"/>
                      <a:pt x="49" y="52"/>
                      <a:pt x="49" y="53"/>
                    </a:cubicBezTo>
                    <a:cubicBezTo>
                      <a:pt x="48" y="53"/>
                      <a:pt x="46" y="52"/>
                      <a:pt x="46" y="53"/>
                    </a:cubicBezTo>
                    <a:cubicBezTo>
                      <a:pt x="45" y="54"/>
                      <a:pt x="46" y="60"/>
                      <a:pt x="41" y="59"/>
                    </a:cubicBezTo>
                    <a:cubicBezTo>
                      <a:pt x="44" y="61"/>
                      <a:pt x="40" y="62"/>
                      <a:pt x="41" y="67"/>
                    </a:cubicBezTo>
                    <a:cubicBezTo>
                      <a:pt x="34" y="69"/>
                      <a:pt x="32" y="64"/>
                      <a:pt x="27" y="63"/>
                    </a:cubicBezTo>
                    <a:cubicBezTo>
                      <a:pt x="25" y="63"/>
                      <a:pt x="26" y="65"/>
                      <a:pt x="25" y="66"/>
                    </a:cubicBezTo>
                    <a:cubicBezTo>
                      <a:pt x="22" y="67"/>
                      <a:pt x="22" y="63"/>
                      <a:pt x="21" y="63"/>
                    </a:cubicBezTo>
                    <a:cubicBezTo>
                      <a:pt x="19" y="62"/>
                      <a:pt x="15" y="64"/>
                      <a:pt x="13" y="63"/>
                    </a:cubicBezTo>
                    <a:cubicBezTo>
                      <a:pt x="12" y="62"/>
                      <a:pt x="14" y="59"/>
                      <a:pt x="9" y="61"/>
                    </a:cubicBezTo>
                    <a:cubicBezTo>
                      <a:pt x="8" y="58"/>
                      <a:pt x="8" y="53"/>
                      <a:pt x="3" y="53"/>
                    </a:cubicBezTo>
                    <a:cubicBezTo>
                      <a:pt x="3" y="50"/>
                      <a:pt x="5" y="49"/>
                      <a:pt x="4" y="47"/>
                    </a:cubicBezTo>
                    <a:cubicBezTo>
                      <a:pt x="4" y="45"/>
                      <a:pt x="3" y="46"/>
                      <a:pt x="3" y="47"/>
                    </a:cubicBezTo>
                    <a:cubicBezTo>
                      <a:pt x="0" y="44"/>
                      <a:pt x="2" y="40"/>
                      <a:pt x="1" y="35"/>
                    </a:cubicBezTo>
                    <a:cubicBezTo>
                      <a:pt x="7" y="35"/>
                      <a:pt x="12" y="35"/>
                      <a:pt x="16" y="33"/>
                    </a:cubicBezTo>
                    <a:cubicBezTo>
                      <a:pt x="16" y="31"/>
                      <a:pt x="19" y="29"/>
                      <a:pt x="16" y="29"/>
                    </a:cubicBezTo>
                    <a:cubicBezTo>
                      <a:pt x="18" y="27"/>
                      <a:pt x="30" y="23"/>
                      <a:pt x="27" y="21"/>
                    </a:cubicBezTo>
                    <a:cubicBezTo>
                      <a:pt x="28" y="19"/>
                      <a:pt x="32" y="19"/>
                      <a:pt x="36" y="18"/>
                    </a:cubicBezTo>
                    <a:cubicBezTo>
                      <a:pt x="38" y="19"/>
                      <a:pt x="36" y="15"/>
                      <a:pt x="37" y="14"/>
                    </a:cubicBezTo>
                    <a:cubicBezTo>
                      <a:pt x="37" y="14"/>
                      <a:pt x="40" y="14"/>
                      <a:pt x="40" y="14"/>
                    </a:cubicBezTo>
                    <a:cubicBezTo>
                      <a:pt x="41" y="13"/>
                      <a:pt x="40" y="10"/>
                      <a:pt x="43" y="11"/>
                    </a:cubicBezTo>
                    <a:cubicBezTo>
                      <a:pt x="41" y="5"/>
                      <a:pt x="47" y="6"/>
                      <a:pt x="49" y="4"/>
                    </a:cubicBezTo>
                    <a:cubicBezTo>
                      <a:pt x="48" y="4"/>
                      <a:pt x="48" y="4"/>
                      <a:pt x="47"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2" name="Freeform 96"/>
              <p:cNvSpPr/>
              <p:nvPr>
                <p:custDataLst>
                  <p:tags r:id="rId121"/>
                </p:custDataLst>
              </p:nvPr>
            </p:nvSpPr>
            <p:spPr bwMode="auto">
              <a:xfrm>
                <a:off x="3900367" y="3011350"/>
                <a:ext cx="73880" cy="84270"/>
              </a:xfrm>
              <a:custGeom>
                <a:avLst/>
                <a:gdLst>
                  <a:gd name="T0" fmla="*/ 23 w 27"/>
                  <a:gd name="T1" fmla="*/ 1 h 31"/>
                  <a:gd name="T2" fmla="*/ 19 w 27"/>
                  <a:gd name="T3" fmla="*/ 7 h 31"/>
                  <a:gd name="T4" fmla="*/ 18 w 27"/>
                  <a:gd name="T5" fmla="*/ 7 h 31"/>
                  <a:gd name="T6" fmla="*/ 19 w 27"/>
                  <a:gd name="T7" fmla="*/ 11 h 31"/>
                  <a:gd name="T8" fmla="*/ 22 w 27"/>
                  <a:gd name="T9" fmla="*/ 14 h 31"/>
                  <a:gd name="T10" fmla="*/ 23 w 27"/>
                  <a:gd name="T11" fmla="*/ 27 h 31"/>
                  <a:gd name="T12" fmla="*/ 18 w 27"/>
                  <a:gd name="T13" fmla="*/ 27 h 31"/>
                  <a:gd name="T14" fmla="*/ 13 w 27"/>
                  <a:gd name="T15" fmla="*/ 12 h 31"/>
                  <a:gd name="T16" fmla="*/ 7 w 27"/>
                  <a:gd name="T17" fmla="*/ 17 h 31"/>
                  <a:gd name="T18" fmla="*/ 7 w 27"/>
                  <a:gd name="T19" fmla="*/ 26 h 31"/>
                  <a:gd name="T20" fmla="*/ 3 w 27"/>
                  <a:gd name="T21" fmla="*/ 30 h 31"/>
                  <a:gd name="T22" fmla="*/ 1 w 27"/>
                  <a:gd name="T23" fmla="*/ 23 h 31"/>
                  <a:gd name="T24" fmla="*/ 3 w 27"/>
                  <a:gd name="T25" fmla="*/ 21 h 31"/>
                  <a:gd name="T26" fmla="*/ 1 w 27"/>
                  <a:gd name="T27" fmla="*/ 20 h 31"/>
                  <a:gd name="T28" fmla="*/ 3 w 27"/>
                  <a:gd name="T29" fmla="*/ 14 h 31"/>
                  <a:gd name="T30" fmla="*/ 0 w 27"/>
                  <a:gd name="T31" fmla="*/ 11 h 31"/>
                  <a:gd name="T32" fmla="*/ 12 w 27"/>
                  <a:gd name="T33" fmla="*/ 1 h 31"/>
                  <a:gd name="T34" fmla="*/ 23 w 27"/>
                  <a:gd name="T3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31">
                    <a:moveTo>
                      <a:pt x="23" y="1"/>
                    </a:moveTo>
                    <a:cubicBezTo>
                      <a:pt x="27" y="7"/>
                      <a:pt x="17" y="4"/>
                      <a:pt x="19" y="7"/>
                    </a:cubicBezTo>
                    <a:cubicBezTo>
                      <a:pt x="21" y="8"/>
                      <a:pt x="19" y="7"/>
                      <a:pt x="18" y="7"/>
                    </a:cubicBezTo>
                    <a:cubicBezTo>
                      <a:pt x="18" y="9"/>
                      <a:pt x="18" y="10"/>
                      <a:pt x="19" y="11"/>
                    </a:cubicBezTo>
                    <a:cubicBezTo>
                      <a:pt x="19" y="12"/>
                      <a:pt x="22" y="13"/>
                      <a:pt x="22" y="14"/>
                    </a:cubicBezTo>
                    <a:cubicBezTo>
                      <a:pt x="23" y="17"/>
                      <a:pt x="22" y="23"/>
                      <a:pt x="23" y="27"/>
                    </a:cubicBezTo>
                    <a:cubicBezTo>
                      <a:pt x="21" y="27"/>
                      <a:pt x="20" y="27"/>
                      <a:pt x="18" y="27"/>
                    </a:cubicBezTo>
                    <a:cubicBezTo>
                      <a:pt x="16" y="23"/>
                      <a:pt x="13" y="19"/>
                      <a:pt x="13" y="12"/>
                    </a:cubicBezTo>
                    <a:cubicBezTo>
                      <a:pt x="10" y="13"/>
                      <a:pt x="12" y="18"/>
                      <a:pt x="7" y="17"/>
                    </a:cubicBezTo>
                    <a:cubicBezTo>
                      <a:pt x="7" y="20"/>
                      <a:pt x="7" y="23"/>
                      <a:pt x="7" y="26"/>
                    </a:cubicBezTo>
                    <a:cubicBezTo>
                      <a:pt x="8" y="29"/>
                      <a:pt x="3" y="27"/>
                      <a:pt x="3" y="30"/>
                    </a:cubicBezTo>
                    <a:cubicBezTo>
                      <a:pt x="1" y="31"/>
                      <a:pt x="1" y="26"/>
                      <a:pt x="1" y="23"/>
                    </a:cubicBezTo>
                    <a:cubicBezTo>
                      <a:pt x="1" y="22"/>
                      <a:pt x="3" y="21"/>
                      <a:pt x="3" y="21"/>
                    </a:cubicBezTo>
                    <a:cubicBezTo>
                      <a:pt x="3" y="20"/>
                      <a:pt x="1" y="20"/>
                      <a:pt x="1" y="20"/>
                    </a:cubicBezTo>
                    <a:cubicBezTo>
                      <a:pt x="1" y="19"/>
                      <a:pt x="4" y="16"/>
                      <a:pt x="3" y="14"/>
                    </a:cubicBezTo>
                    <a:cubicBezTo>
                      <a:pt x="3" y="11"/>
                      <a:pt x="2" y="11"/>
                      <a:pt x="0" y="11"/>
                    </a:cubicBezTo>
                    <a:cubicBezTo>
                      <a:pt x="2" y="5"/>
                      <a:pt x="4" y="0"/>
                      <a:pt x="12" y="1"/>
                    </a:cubicBezTo>
                    <a:cubicBezTo>
                      <a:pt x="7" y="6"/>
                      <a:pt x="20" y="1"/>
                      <a:pt x="2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3" name="Freeform 97"/>
              <p:cNvSpPr/>
              <p:nvPr>
                <p:custDataLst>
                  <p:tags r:id="rId122"/>
                </p:custDataLst>
              </p:nvPr>
            </p:nvSpPr>
            <p:spPr bwMode="auto">
              <a:xfrm>
                <a:off x="3676418" y="3093310"/>
                <a:ext cx="172002" cy="51947"/>
              </a:xfrm>
              <a:custGeom>
                <a:avLst/>
                <a:gdLst>
                  <a:gd name="T0" fmla="*/ 2 w 63"/>
                  <a:gd name="T1" fmla="*/ 6 h 19"/>
                  <a:gd name="T2" fmla="*/ 8 w 63"/>
                  <a:gd name="T3" fmla="*/ 2 h 19"/>
                  <a:gd name="T4" fmla="*/ 11 w 63"/>
                  <a:gd name="T5" fmla="*/ 5 h 19"/>
                  <a:gd name="T6" fmla="*/ 14 w 63"/>
                  <a:gd name="T7" fmla="*/ 6 h 19"/>
                  <a:gd name="T8" fmla="*/ 28 w 63"/>
                  <a:gd name="T9" fmla="*/ 9 h 19"/>
                  <a:gd name="T10" fmla="*/ 43 w 63"/>
                  <a:gd name="T11" fmla="*/ 8 h 19"/>
                  <a:gd name="T12" fmla="*/ 46 w 63"/>
                  <a:gd name="T13" fmla="*/ 11 h 19"/>
                  <a:gd name="T14" fmla="*/ 51 w 63"/>
                  <a:gd name="T15" fmla="*/ 12 h 19"/>
                  <a:gd name="T16" fmla="*/ 58 w 63"/>
                  <a:gd name="T17" fmla="*/ 12 h 19"/>
                  <a:gd name="T18" fmla="*/ 60 w 63"/>
                  <a:gd name="T19" fmla="*/ 17 h 19"/>
                  <a:gd name="T20" fmla="*/ 57 w 63"/>
                  <a:gd name="T21" fmla="*/ 17 h 19"/>
                  <a:gd name="T22" fmla="*/ 27 w 63"/>
                  <a:gd name="T23" fmla="*/ 12 h 19"/>
                  <a:gd name="T24" fmla="*/ 19 w 63"/>
                  <a:gd name="T25" fmla="*/ 12 h 19"/>
                  <a:gd name="T26" fmla="*/ 9 w 63"/>
                  <a:gd name="T27" fmla="*/ 9 h 19"/>
                  <a:gd name="T28" fmla="*/ 2 w 63"/>
                  <a:gd name="T2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2" h="19">
                    <a:moveTo>
                      <a:pt x="2" y="6"/>
                    </a:moveTo>
                    <a:cubicBezTo>
                      <a:pt x="0" y="1"/>
                      <a:pt x="7" y="4"/>
                      <a:pt x="8" y="2"/>
                    </a:cubicBezTo>
                    <a:cubicBezTo>
                      <a:pt x="11" y="0"/>
                      <a:pt x="10" y="4"/>
                      <a:pt x="11" y="5"/>
                    </a:cubicBezTo>
                    <a:cubicBezTo>
                      <a:pt x="11" y="5"/>
                      <a:pt x="14" y="4"/>
                      <a:pt x="14" y="6"/>
                    </a:cubicBezTo>
                    <a:cubicBezTo>
                      <a:pt x="21" y="4"/>
                      <a:pt x="23" y="5"/>
                      <a:pt x="28" y="9"/>
                    </a:cubicBezTo>
                    <a:cubicBezTo>
                      <a:pt x="34" y="6"/>
                      <a:pt x="36" y="8"/>
                      <a:pt x="43" y="8"/>
                    </a:cubicBezTo>
                    <a:cubicBezTo>
                      <a:pt x="46" y="7"/>
                      <a:pt x="46" y="9"/>
                      <a:pt x="46" y="11"/>
                    </a:cubicBezTo>
                    <a:cubicBezTo>
                      <a:pt x="48" y="10"/>
                      <a:pt x="50" y="10"/>
                      <a:pt x="51" y="12"/>
                    </a:cubicBezTo>
                    <a:cubicBezTo>
                      <a:pt x="54" y="10"/>
                      <a:pt x="58" y="15"/>
                      <a:pt x="58" y="12"/>
                    </a:cubicBezTo>
                    <a:cubicBezTo>
                      <a:pt x="63" y="12"/>
                      <a:pt x="55" y="17"/>
                      <a:pt x="60" y="17"/>
                    </a:cubicBezTo>
                    <a:cubicBezTo>
                      <a:pt x="59" y="19"/>
                      <a:pt x="58" y="16"/>
                      <a:pt x="57" y="17"/>
                    </a:cubicBezTo>
                    <a:cubicBezTo>
                      <a:pt x="45" y="19"/>
                      <a:pt x="36" y="14"/>
                      <a:pt x="27" y="12"/>
                    </a:cubicBezTo>
                    <a:cubicBezTo>
                      <a:pt x="25" y="12"/>
                      <a:pt x="22" y="12"/>
                      <a:pt x="19" y="12"/>
                    </a:cubicBezTo>
                    <a:cubicBezTo>
                      <a:pt x="16" y="12"/>
                      <a:pt x="13" y="10"/>
                      <a:pt x="9" y="9"/>
                    </a:cubicBezTo>
                    <a:cubicBezTo>
                      <a:pt x="6" y="8"/>
                      <a:pt x="2" y="9"/>
                      <a:pt x="2"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4" name="Freeform 98"/>
              <p:cNvSpPr/>
              <p:nvPr>
                <p:custDataLst>
                  <p:tags r:id="rId123"/>
                </p:custDataLst>
              </p:nvPr>
            </p:nvSpPr>
            <p:spPr bwMode="auto">
              <a:xfrm>
                <a:off x="3904984" y="3153338"/>
                <a:ext cx="27705" cy="8081"/>
              </a:xfrm>
              <a:custGeom>
                <a:avLst/>
                <a:gdLst>
                  <a:gd name="T0" fmla="*/ 4 w 10"/>
                  <a:gd name="T1" fmla="*/ 2 h 3"/>
                  <a:gd name="T2" fmla="*/ 10 w 10"/>
                  <a:gd name="T3" fmla="*/ 3 h 3"/>
                  <a:gd name="T4" fmla="*/ 4 w 10"/>
                  <a:gd name="T5" fmla="*/ 3 h 3"/>
                  <a:gd name="T6" fmla="*/ 2 w 10"/>
                  <a:gd name="T7" fmla="*/ 2 h 3"/>
                  <a:gd name="T8" fmla="*/ 4 w 10"/>
                  <a:gd name="T9" fmla="*/ 2 h 3"/>
                </a:gdLst>
                <a:ahLst/>
                <a:cxnLst>
                  <a:cxn ang="0">
                    <a:pos x="T0" y="T1"/>
                  </a:cxn>
                  <a:cxn ang="0">
                    <a:pos x="T2" y="T3"/>
                  </a:cxn>
                  <a:cxn ang="0">
                    <a:pos x="T4" y="T5"/>
                  </a:cxn>
                  <a:cxn ang="0">
                    <a:pos x="T6" y="T7"/>
                  </a:cxn>
                  <a:cxn ang="0">
                    <a:pos x="T8" y="T9"/>
                  </a:cxn>
                </a:cxnLst>
                <a:rect l="0" t="0" r="r" b="b"/>
                <a:pathLst>
                  <a:path w="10" h="3">
                    <a:moveTo>
                      <a:pt x="4" y="2"/>
                    </a:moveTo>
                    <a:cubicBezTo>
                      <a:pt x="6" y="2"/>
                      <a:pt x="9" y="1"/>
                      <a:pt x="10" y="3"/>
                    </a:cubicBezTo>
                    <a:cubicBezTo>
                      <a:pt x="8" y="3"/>
                      <a:pt x="6" y="3"/>
                      <a:pt x="4" y="3"/>
                    </a:cubicBezTo>
                    <a:cubicBezTo>
                      <a:pt x="4" y="2"/>
                      <a:pt x="3" y="2"/>
                      <a:pt x="2" y="2"/>
                    </a:cubicBezTo>
                    <a:cubicBezTo>
                      <a:pt x="0" y="0"/>
                      <a:pt x="3" y="0"/>
                      <a:pt x="4"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5" name="Freeform 99"/>
              <p:cNvSpPr/>
              <p:nvPr>
                <p:custDataLst>
                  <p:tags r:id="rId124"/>
                </p:custDataLst>
              </p:nvPr>
            </p:nvSpPr>
            <p:spPr bwMode="auto">
              <a:xfrm>
                <a:off x="4677259" y="3709745"/>
                <a:ext cx="125827" cy="125827"/>
              </a:xfrm>
              <a:custGeom>
                <a:avLst/>
                <a:gdLst>
                  <a:gd name="T0" fmla="*/ 1 w 46"/>
                  <a:gd name="T1" fmla="*/ 40 h 46"/>
                  <a:gd name="T2" fmla="*/ 4 w 46"/>
                  <a:gd name="T3" fmla="*/ 34 h 46"/>
                  <a:gd name="T4" fmla="*/ 7 w 46"/>
                  <a:gd name="T5" fmla="*/ 32 h 46"/>
                  <a:gd name="T6" fmla="*/ 7 w 46"/>
                  <a:gd name="T7" fmla="*/ 29 h 46"/>
                  <a:gd name="T8" fmla="*/ 10 w 46"/>
                  <a:gd name="T9" fmla="*/ 29 h 46"/>
                  <a:gd name="T10" fmla="*/ 11 w 46"/>
                  <a:gd name="T11" fmla="*/ 26 h 46"/>
                  <a:gd name="T12" fmla="*/ 17 w 46"/>
                  <a:gd name="T13" fmla="*/ 25 h 46"/>
                  <a:gd name="T14" fmla="*/ 20 w 46"/>
                  <a:gd name="T15" fmla="*/ 22 h 46"/>
                  <a:gd name="T16" fmla="*/ 23 w 46"/>
                  <a:gd name="T17" fmla="*/ 17 h 46"/>
                  <a:gd name="T18" fmla="*/ 26 w 46"/>
                  <a:gd name="T19" fmla="*/ 14 h 46"/>
                  <a:gd name="T20" fmla="*/ 30 w 46"/>
                  <a:gd name="T21" fmla="*/ 16 h 46"/>
                  <a:gd name="T22" fmla="*/ 29 w 46"/>
                  <a:gd name="T23" fmla="*/ 10 h 46"/>
                  <a:gd name="T24" fmla="*/ 35 w 46"/>
                  <a:gd name="T25" fmla="*/ 2 h 46"/>
                  <a:gd name="T26" fmla="*/ 39 w 46"/>
                  <a:gd name="T27" fmla="*/ 0 h 46"/>
                  <a:gd name="T28" fmla="*/ 44 w 46"/>
                  <a:gd name="T29" fmla="*/ 2 h 46"/>
                  <a:gd name="T30" fmla="*/ 45 w 46"/>
                  <a:gd name="T31" fmla="*/ 10 h 46"/>
                  <a:gd name="T32" fmla="*/ 44 w 46"/>
                  <a:gd name="T33" fmla="*/ 14 h 46"/>
                  <a:gd name="T34" fmla="*/ 41 w 46"/>
                  <a:gd name="T35" fmla="*/ 14 h 46"/>
                  <a:gd name="T36" fmla="*/ 39 w 46"/>
                  <a:gd name="T37" fmla="*/ 22 h 46"/>
                  <a:gd name="T38" fmla="*/ 33 w 46"/>
                  <a:gd name="T39" fmla="*/ 23 h 46"/>
                  <a:gd name="T40" fmla="*/ 29 w 46"/>
                  <a:gd name="T41" fmla="*/ 34 h 46"/>
                  <a:gd name="T42" fmla="*/ 26 w 46"/>
                  <a:gd name="T43" fmla="*/ 40 h 46"/>
                  <a:gd name="T44" fmla="*/ 23 w 46"/>
                  <a:gd name="T45" fmla="*/ 42 h 46"/>
                  <a:gd name="T46" fmla="*/ 11 w 46"/>
                  <a:gd name="T47" fmla="*/ 38 h 46"/>
                  <a:gd name="T48" fmla="*/ 5 w 46"/>
                  <a:gd name="T49" fmla="*/ 40 h 46"/>
                  <a:gd name="T50" fmla="*/ 4 w 46"/>
                  <a:gd name="T51" fmla="*/ 37 h 46"/>
                  <a:gd name="T52" fmla="*/ 1 w 46"/>
                  <a:gd name="T53"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6">
                    <a:moveTo>
                      <a:pt x="1" y="40"/>
                    </a:moveTo>
                    <a:cubicBezTo>
                      <a:pt x="0" y="38"/>
                      <a:pt x="2" y="35"/>
                      <a:pt x="4" y="34"/>
                    </a:cubicBezTo>
                    <a:cubicBezTo>
                      <a:pt x="4" y="33"/>
                      <a:pt x="7" y="33"/>
                      <a:pt x="7" y="32"/>
                    </a:cubicBezTo>
                    <a:cubicBezTo>
                      <a:pt x="7" y="32"/>
                      <a:pt x="6" y="30"/>
                      <a:pt x="7" y="29"/>
                    </a:cubicBezTo>
                    <a:cubicBezTo>
                      <a:pt x="7" y="29"/>
                      <a:pt x="9" y="30"/>
                      <a:pt x="10" y="29"/>
                    </a:cubicBezTo>
                    <a:cubicBezTo>
                      <a:pt x="10" y="29"/>
                      <a:pt x="11" y="26"/>
                      <a:pt x="11" y="26"/>
                    </a:cubicBezTo>
                    <a:cubicBezTo>
                      <a:pt x="13" y="25"/>
                      <a:pt x="16" y="27"/>
                      <a:pt x="17" y="25"/>
                    </a:cubicBezTo>
                    <a:cubicBezTo>
                      <a:pt x="18" y="22"/>
                      <a:pt x="17" y="22"/>
                      <a:pt x="20" y="22"/>
                    </a:cubicBezTo>
                    <a:cubicBezTo>
                      <a:pt x="23" y="21"/>
                      <a:pt x="22" y="19"/>
                      <a:pt x="23" y="17"/>
                    </a:cubicBezTo>
                    <a:cubicBezTo>
                      <a:pt x="23" y="17"/>
                      <a:pt x="28" y="21"/>
                      <a:pt x="26" y="14"/>
                    </a:cubicBezTo>
                    <a:cubicBezTo>
                      <a:pt x="28" y="14"/>
                      <a:pt x="29" y="16"/>
                      <a:pt x="30" y="16"/>
                    </a:cubicBezTo>
                    <a:cubicBezTo>
                      <a:pt x="31" y="13"/>
                      <a:pt x="29" y="13"/>
                      <a:pt x="29" y="10"/>
                    </a:cubicBezTo>
                    <a:cubicBezTo>
                      <a:pt x="34" y="11"/>
                      <a:pt x="33" y="5"/>
                      <a:pt x="35" y="2"/>
                    </a:cubicBezTo>
                    <a:cubicBezTo>
                      <a:pt x="36" y="1"/>
                      <a:pt x="40" y="2"/>
                      <a:pt x="39" y="0"/>
                    </a:cubicBezTo>
                    <a:cubicBezTo>
                      <a:pt x="41" y="0"/>
                      <a:pt x="41" y="3"/>
                      <a:pt x="44" y="2"/>
                    </a:cubicBezTo>
                    <a:cubicBezTo>
                      <a:pt x="43" y="7"/>
                      <a:pt x="46" y="6"/>
                      <a:pt x="45" y="10"/>
                    </a:cubicBezTo>
                    <a:cubicBezTo>
                      <a:pt x="43" y="10"/>
                      <a:pt x="45" y="13"/>
                      <a:pt x="44" y="14"/>
                    </a:cubicBezTo>
                    <a:cubicBezTo>
                      <a:pt x="43" y="15"/>
                      <a:pt x="41" y="14"/>
                      <a:pt x="41" y="14"/>
                    </a:cubicBezTo>
                    <a:cubicBezTo>
                      <a:pt x="40" y="15"/>
                      <a:pt x="40" y="19"/>
                      <a:pt x="39" y="22"/>
                    </a:cubicBezTo>
                    <a:cubicBezTo>
                      <a:pt x="36" y="24"/>
                      <a:pt x="36" y="21"/>
                      <a:pt x="33" y="23"/>
                    </a:cubicBezTo>
                    <a:cubicBezTo>
                      <a:pt x="29" y="25"/>
                      <a:pt x="30" y="30"/>
                      <a:pt x="29" y="34"/>
                    </a:cubicBezTo>
                    <a:cubicBezTo>
                      <a:pt x="28" y="35"/>
                      <a:pt x="24" y="35"/>
                      <a:pt x="26" y="40"/>
                    </a:cubicBezTo>
                    <a:cubicBezTo>
                      <a:pt x="23" y="39"/>
                      <a:pt x="23" y="41"/>
                      <a:pt x="23" y="42"/>
                    </a:cubicBezTo>
                    <a:cubicBezTo>
                      <a:pt x="19" y="39"/>
                      <a:pt x="12" y="46"/>
                      <a:pt x="11" y="38"/>
                    </a:cubicBezTo>
                    <a:cubicBezTo>
                      <a:pt x="10" y="39"/>
                      <a:pt x="7" y="41"/>
                      <a:pt x="5" y="40"/>
                    </a:cubicBezTo>
                    <a:cubicBezTo>
                      <a:pt x="5" y="39"/>
                      <a:pt x="4" y="37"/>
                      <a:pt x="4" y="37"/>
                    </a:cubicBezTo>
                    <a:cubicBezTo>
                      <a:pt x="0" y="37"/>
                      <a:pt x="7" y="42"/>
                      <a:pt x="1" y="4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6" name="Freeform 100"/>
              <p:cNvSpPr/>
              <p:nvPr>
                <p:custDataLst>
                  <p:tags r:id="rId125"/>
                </p:custDataLst>
              </p:nvPr>
            </p:nvSpPr>
            <p:spPr bwMode="auto">
              <a:xfrm>
                <a:off x="6380194" y="1219764"/>
                <a:ext cx="180082" cy="130444"/>
              </a:xfrm>
              <a:custGeom>
                <a:avLst/>
                <a:gdLst>
                  <a:gd name="T0" fmla="*/ 18 w 66"/>
                  <a:gd name="T1" fmla="*/ 0 h 48"/>
                  <a:gd name="T2" fmla="*/ 26 w 66"/>
                  <a:gd name="T3" fmla="*/ 6 h 48"/>
                  <a:gd name="T4" fmla="*/ 30 w 66"/>
                  <a:gd name="T5" fmla="*/ 7 h 48"/>
                  <a:gd name="T6" fmla="*/ 33 w 66"/>
                  <a:gd name="T7" fmla="*/ 7 h 48"/>
                  <a:gd name="T8" fmla="*/ 35 w 66"/>
                  <a:gd name="T9" fmla="*/ 8 h 48"/>
                  <a:gd name="T10" fmla="*/ 39 w 66"/>
                  <a:gd name="T11" fmla="*/ 11 h 48"/>
                  <a:gd name="T12" fmla="*/ 43 w 66"/>
                  <a:gd name="T13" fmla="*/ 11 h 48"/>
                  <a:gd name="T14" fmla="*/ 52 w 66"/>
                  <a:gd name="T15" fmla="*/ 14 h 48"/>
                  <a:gd name="T16" fmla="*/ 52 w 66"/>
                  <a:gd name="T17" fmla="*/ 19 h 48"/>
                  <a:gd name="T18" fmla="*/ 57 w 66"/>
                  <a:gd name="T19" fmla="*/ 19 h 48"/>
                  <a:gd name="T20" fmla="*/ 57 w 66"/>
                  <a:gd name="T21" fmla="*/ 22 h 48"/>
                  <a:gd name="T22" fmla="*/ 66 w 66"/>
                  <a:gd name="T23" fmla="*/ 28 h 48"/>
                  <a:gd name="T24" fmla="*/ 64 w 66"/>
                  <a:gd name="T25" fmla="*/ 32 h 48"/>
                  <a:gd name="T26" fmla="*/ 61 w 66"/>
                  <a:gd name="T27" fmla="*/ 31 h 48"/>
                  <a:gd name="T28" fmla="*/ 54 w 66"/>
                  <a:gd name="T29" fmla="*/ 35 h 48"/>
                  <a:gd name="T30" fmla="*/ 52 w 66"/>
                  <a:gd name="T31" fmla="*/ 38 h 48"/>
                  <a:gd name="T32" fmla="*/ 49 w 66"/>
                  <a:gd name="T33" fmla="*/ 41 h 48"/>
                  <a:gd name="T34" fmla="*/ 41 w 66"/>
                  <a:gd name="T35" fmla="*/ 41 h 48"/>
                  <a:gd name="T36" fmla="*/ 41 w 66"/>
                  <a:gd name="T37" fmla="*/ 43 h 48"/>
                  <a:gd name="T38" fmla="*/ 35 w 66"/>
                  <a:gd name="T39" fmla="*/ 44 h 48"/>
                  <a:gd name="T40" fmla="*/ 33 w 66"/>
                  <a:gd name="T41" fmla="*/ 41 h 48"/>
                  <a:gd name="T42" fmla="*/ 24 w 66"/>
                  <a:gd name="T43" fmla="*/ 41 h 48"/>
                  <a:gd name="T44" fmla="*/ 21 w 66"/>
                  <a:gd name="T45" fmla="*/ 38 h 48"/>
                  <a:gd name="T46" fmla="*/ 26 w 66"/>
                  <a:gd name="T47" fmla="*/ 35 h 48"/>
                  <a:gd name="T48" fmla="*/ 18 w 66"/>
                  <a:gd name="T49" fmla="*/ 34 h 48"/>
                  <a:gd name="T50" fmla="*/ 23 w 66"/>
                  <a:gd name="T51" fmla="*/ 31 h 48"/>
                  <a:gd name="T52" fmla="*/ 26 w 66"/>
                  <a:gd name="T53" fmla="*/ 28 h 48"/>
                  <a:gd name="T54" fmla="*/ 30 w 66"/>
                  <a:gd name="T55" fmla="*/ 29 h 48"/>
                  <a:gd name="T56" fmla="*/ 29 w 66"/>
                  <a:gd name="T57" fmla="*/ 25 h 48"/>
                  <a:gd name="T58" fmla="*/ 15 w 66"/>
                  <a:gd name="T59" fmla="*/ 28 h 48"/>
                  <a:gd name="T60" fmla="*/ 11 w 66"/>
                  <a:gd name="T61" fmla="*/ 26 h 48"/>
                  <a:gd name="T62" fmla="*/ 8 w 66"/>
                  <a:gd name="T63" fmla="*/ 23 h 48"/>
                  <a:gd name="T64" fmla="*/ 2 w 66"/>
                  <a:gd name="T65" fmla="*/ 20 h 48"/>
                  <a:gd name="T66" fmla="*/ 0 w 66"/>
                  <a:gd name="T67" fmla="*/ 16 h 48"/>
                  <a:gd name="T68" fmla="*/ 5 w 66"/>
                  <a:gd name="T69" fmla="*/ 13 h 48"/>
                  <a:gd name="T70" fmla="*/ 8 w 66"/>
                  <a:gd name="T71" fmla="*/ 10 h 48"/>
                  <a:gd name="T72" fmla="*/ 9 w 66"/>
                  <a:gd name="T73" fmla="*/ 6 h 48"/>
                  <a:gd name="T74" fmla="*/ 12 w 66"/>
                  <a:gd name="T75" fmla="*/ 6 h 48"/>
                  <a:gd name="T76" fmla="*/ 15 w 66"/>
                  <a:gd name="T77" fmla="*/ 3 h 48"/>
                  <a:gd name="T78" fmla="*/ 18 w 66"/>
                  <a:gd name="T7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6" h="48">
                    <a:moveTo>
                      <a:pt x="18" y="0"/>
                    </a:moveTo>
                    <a:cubicBezTo>
                      <a:pt x="21" y="2"/>
                      <a:pt x="25" y="2"/>
                      <a:pt x="26" y="6"/>
                    </a:cubicBezTo>
                    <a:cubicBezTo>
                      <a:pt x="28" y="4"/>
                      <a:pt x="29" y="7"/>
                      <a:pt x="30" y="7"/>
                    </a:cubicBezTo>
                    <a:cubicBezTo>
                      <a:pt x="31" y="7"/>
                      <a:pt x="33" y="7"/>
                      <a:pt x="33" y="7"/>
                    </a:cubicBezTo>
                    <a:cubicBezTo>
                      <a:pt x="33" y="7"/>
                      <a:pt x="34" y="9"/>
                      <a:pt x="35" y="8"/>
                    </a:cubicBezTo>
                    <a:cubicBezTo>
                      <a:pt x="37" y="6"/>
                      <a:pt x="36" y="10"/>
                      <a:pt x="39" y="11"/>
                    </a:cubicBezTo>
                    <a:cubicBezTo>
                      <a:pt x="40" y="12"/>
                      <a:pt x="42" y="11"/>
                      <a:pt x="43" y="11"/>
                    </a:cubicBezTo>
                    <a:cubicBezTo>
                      <a:pt x="44" y="12"/>
                      <a:pt x="47" y="17"/>
                      <a:pt x="52" y="14"/>
                    </a:cubicBezTo>
                    <a:cubicBezTo>
                      <a:pt x="52" y="16"/>
                      <a:pt x="52" y="17"/>
                      <a:pt x="52" y="19"/>
                    </a:cubicBezTo>
                    <a:cubicBezTo>
                      <a:pt x="53" y="19"/>
                      <a:pt x="56" y="18"/>
                      <a:pt x="57" y="19"/>
                    </a:cubicBezTo>
                    <a:cubicBezTo>
                      <a:pt x="57" y="19"/>
                      <a:pt x="56" y="21"/>
                      <a:pt x="57" y="22"/>
                    </a:cubicBezTo>
                    <a:cubicBezTo>
                      <a:pt x="59" y="24"/>
                      <a:pt x="62" y="25"/>
                      <a:pt x="66" y="28"/>
                    </a:cubicBezTo>
                    <a:cubicBezTo>
                      <a:pt x="66" y="29"/>
                      <a:pt x="65" y="32"/>
                      <a:pt x="64" y="32"/>
                    </a:cubicBezTo>
                    <a:cubicBezTo>
                      <a:pt x="63" y="33"/>
                      <a:pt x="61" y="31"/>
                      <a:pt x="61" y="31"/>
                    </a:cubicBezTo>
                    <a:cubicBezTo>
                      <a:pt x="59" y="32"/>
                      <a:pt x="57" y="34"/>
                      <a:pt x="54" y="35"/>
                    </a:cubicBezTo>
                    <a:cubicBezTo>
                      <a:pt x="52" y="35"/>
                      <a:pt x="53" y="37"/>
                      <a:pt x="52" y="38"/>
                    </a:cubicBezTo>
                    <a:cubicBezTo>
                      <a:pt x="50" y="38"/>
                      <a:pt x="50" y="39"/>
                      <a:pt x="49" y="41"/>
                    </a:cubicBezTo>
                    <a:cubicBezTo>
                      <a:pt x="45" y="42"/>
                      <a:pt x="44" y="38"/>
                      <a:pt x="41" y="41"/>
                    </a:cubicBezTo>
                    <a:cubicBezTo>
                      <a:pt x="39" y="41"/>
                      <a:pt x="40" y="43"/>
                      <a:pt x="41" y="43"/>
                    </a:cubicBezTo>
                    <a:cubicBezTo>
                      <a:pt x="40" y="48"/>
                      <a:pt x="35" y="39"/>
                      <a:pt x="35" y="44"/>
                    </a:cubicBezTo>
                    <a:cubicBezTo>
                      <a:pt x="33" y="44"/>
                      <a:pt x="33" y="42"/>
                      <a:pt x="33" y="41"/>
                    </a:cubicBezTo>
                    <a:cubicBezTo>
                      <a:pt x="30" y="44"/>
                      <a:pt x="29" y="40"/>
                      <a:pt x="24" y="41"/>
                    </a:cubicBezTo>
                    <a:cubicBezTo>
                      <a:pt x="25" y="39"/>
                      <a:pt x="23" y="38"/>
                      <a:pt x="21" y="38"/>
                    </a:cubicBezTo>
                    <a:cubicBezTo>
                      <a:pt x="22" y="36"/>
                      <a:pt x="26" y="38"/>
                      <a:pt x="26" y="35"/>
                    </a:cubicBezTo>
                    <a:cubicBezTo>
                      <a:pt x="26" y="32"/>
                      <a:pt x="20" y="34"/>
                      <a:pt x="18" y="34"/>
                    </a:cubicBezTo>
                    <a:cubicBezTo>
                      <a:pt x="17" y="30"/>
                      <a:pt x="21" y="32"/>
                      <a:pt x="23" y="31"/>
                    </a:cubicBezTo>
                    <a:cubicBezTo>
                      <a:pt x="23" y="31"/>
                      <a:pt x="26" y="28"/>
                      <a:pt x="26" y="28"/>
                    </a:cubicBezTo>
                    <a:cubicBezTo>
                      <a:pt x="27" y="28"/>
                      <a:pt x="28" y="30"/>
                      <a:pt x="30" y="29"/>
                    </a:cubicBezTo>
                    <a:cubicBezTo>
                      <a:pt x="31" y="27"/>
                      <a:pt x="29" y="27"/>
                      <a:pt x="29" y="25"/>
                    </a:cubicBezTo>
                    <a:cubicBezTo>
                      <a:pt x="27" y="26"/>
                      <a:pt x="18" y="25"/>
                      <a:pt x="15" y="28"/>
                    </a:cubicBezTo>
                    <a:cubicBezTo>
                      <a:pt x="13" y="30"/>
                      <a:pt x="15" y="27"/>
                      <a:pt x="11" y="26"/>
                    </a:cubicBezTo>
                    <a:cubicBezTo>
                      <a:pt x="6" y="25"/>
                      <a:pt x="3" y="27"/>
                      <a:pt x="8" y="23"/>
                    </a:cubicBezTo>
                    <a:cubicBezTo>
                      <a:pt x="8" y="21"/>
                      <a:pt x="3" y="22"/>
                      <a:pt x="2" y="20"/>
                    </a:cubicBezTo>
                    <a:cubicBezTo>
                      <a:pt x="4" y="17"/>
                      <a:pt x="7" y="13"/>
                      <a:pt x="0" y="16"/>
                    </a:cubicBezTo>
                    <a:cubicBezTo>
                      <a:pt x="1" y="14"/>
                      <a:pt x="2" y="13"/>
                      <a:pt x="5" y="13"/>
                    </a:cubicBezTo>
                    <a:cubicBezTo>
                      <a:pt x="7" y="13"/>
                      <a:pt x="6" y="10"/>
                      <a:pt x="8" y="10"/>
                    </a:cubicBezTo>
                    <a:cubicBezTo>
                      <a:pt x="10" y="10"/>
                      <a:pt x="8" y="7"/>
                      <a:pt x="9" y="6"/>
                    </a:cubicBezTo>
                    <a:cubicBezTo>
                      <a:pt x="10" y="5"/>
                      <a:pt x="12" y="6"/>
                      <a:pt x="12" y="6"/>
                    </a:cubicBezTo>
                    <a:cubicBezTo>
                      <a:pt x="14" y="5"/>
                      <a:pt x="13" y="3"/>
                      <a:pt x="15" y="3"/>
                    </a:cubicBezTo>
                    <a:cubicBezTo>
                      <a:pt x="16" y="1"/>
                      <a:pt x="18" y="2"/>
                      <a:pt x="1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7" name="Freeform 101"/>
              <p:cNvSpPr/>
              <p:nvPr>
                <p:custDataLst>
                  <p:tags r:id="rId126"/>
                </p:custDataLst>
              </p:nvPr>
            </p:nvSpPr>
            <p:spPr bwMode="auto">
              <a:xfrm>
                <a:off x="2116860" y="1265939"/>
                <a:ext cx="234338" cy="120055"/>
              </a:xfrm>
              <a:custGeom>
                <a:avLst/>
                <a:gdLst>
                  <a:gd name="T0" fmla="*/ 30 w 86"/>
                  <a:gd name="T1" fmla="*/ 30 h 44"/>
                  <a:gd name="T2" fmla="*/ 27 w 86"/>
                  <a:gd name="T3" fmla="*/ 32 h 44"/>
                  <a:gd name="T4" fmla="*/ 19 w 86"/>
                  <a:gd name="T5" fmla="*/ 30 h 44"/>
                  <a:gd name="T6" fmla="*/ 24 w 86"/>
                  <a:gd name="T7" fmla="*/ 27 h 44"/>
                  <a:gd name="T8" fmla="*/ 33 w 86"/>
                  <a:gd name="T9" fmla="*/ 21 h 44"/>
                  <a:gd name="T10" fmla="*/ 30 w 86"/>
                  <a:gd name="T11" fmla="*/ 17 h 44"/>
                  <a:gd name="T12" fmla="*/ 22 w 86"/>
                  <a:gd name="T13" fmla="*/ 17 h 44"/>
                  <a:gd name="T14" fmla="*/ 15 w 86"/>
                  <a:gd name="T15" fmla="*/ 23 h 44"/>
                  <a:gd name="T16" fmla="*/ 5 w 86"/>
                  <a:gd name="T17" fmla="*/ 21 h 44"/>
                  <a:gd name="T18" fmla="*/ 6 w 86"/>
                  <a:gd name="T19" fmla="*/ 11 h 44"/>
                  <a:gd name="T20" fmla="*/ 3 w 86"/>
                  <a:gd name="T21" fmla="*/ 12 h 44"/>
                  <a:gd name="T22" fmla="*/ 2 w 86"/>
                  <a:gd name="T23" fmla="*/ 5 h 44"/>
                  <a:gd name="T24" fmla="*/ 5 w 86"/>
                  <a:gd name="T25" fmla="*/ 6 h 44"/>
                  <a:gd name="T26" fmla="*/ 14 w 86"/>
                  <a:gd name="T27" fmla="*/ 3 h 44"/>
                  <a:gd name="T28" fmla="*/ 15 w 86"/>
                  <a:gd name="T29" fmla="*/ 8 h 44"/>
                  <a:gd name="T30" fmla="*/ 27 w 86"/>
                  <a:gd name="T31" fmla="*/ 9 h 44"/>
                  <a:gd name="T32" fmla="*/ 31 w 86"/>
                  <a:gd name="T33" fmla="*/ 3 h 44"/>
                  <a:gd name="T34" fmla="*/ 46 w 86"/>
                  <a:gd name="T35" fmla="*/ 5 h 44"/>
                  <a:gd name="T36" fmla="*/ 48 w 86"/>
                  <a:gd name="T37" fmla="*/ 5 h 44"/>
                  <a:gd name="T38" fmla="*/ 54 w 86"/>
                  <a:gd name="T39" fmla="*/ 9 h 44"/>
                  <a:gd name="T40" fmla="*/ 52 w 86"/>
                  <a:gd name="T41" fmla="*/ 12 h 44"/>
                  <a:gd name="T42" fmla="*/ 59 w 86"/>
                  <a:gd name="T43" fmla="*/ 11 h 44"/>
                  <a:gd name="T44" fmla="*/ 68 w 86"/>
                  <a:gd name="T45" fmla="*/ 14 h 44"/>
                  <a:gd name="T46" fmla="*/ 70 w 86"/>
                  <a:gd name="T47" fmla="*/ 17 h 44"/>
                  <a:gd name="T48" fmla="*/ 71 w 86"/>
                  <a:gd name="T49" fmla="*/ 18 h 44"/>
                  <a:gd name="T50" fmla="*/ 73 w 86"/>
                  <a:gd name="T51" fmla="*/ 21 h 44"/>
                  <a:gd name="T52" fmla="*/ 76 w 86"/>
                  <a:gd name="T53" fmla="*/ 21 h 44"/>
                  <a:gd name="T54" fmla="*/ 76 w 86"/>
                  <a:gd name="T55" fmla="*/ 24 h 44"/>
                  <a:gd name="T56" fmla="*/ 79 w 86"/>
                  <a:gd name="T57" fmla="*/ 24 h 44"/>
                  <a:gd name="T58" fmla="*/ 80 w 86"/>
                  <a:gd name="T59" fmla="*/ 29 h 44"/>
                  <a:gd name="T60" fmla="*/ 85 w 86"/>
                  <a:gd name="T61" fmla="*/ 29 h 44"/>
                  <a:gd name="T62" fmla="*/ 80 w 86"/>
                  <a:gd name="T63" fmla="*/ 32 h 44"/>
                  <a:gd name="T64" fmla="*/ 80 w 86"/>
                  <a:gd name="T65" fmla="*/ 33 h 44"/>
                  <a:gd name="T66" fmla="*/ 65 w 86"/>
                  <a:gd name="T67" fmla="*/ 33 h 44"/>
                  <a:gd name="T68" fmla="*/ 65 w 86"/>
                  <a:gd name="T69" fmla="*/ 24 h 44"/>
                  <a:gd name="T70" fmla="*/ 51 w 86"/>
                  <a:gd name="T71" fmla="*/ 23 h 44"/>
                  <a:gd name="T72" fmla="*/ 49 w 86"/>
                  <a:gd name="T73" fmla="*/ 27 h 44"/>
                  <a:gd name="T74" fmla="*/ 46 w 86"/>
                  <a:gd name="T75" fmla="*/ 27 h 44"/>
                  <a:gd name="T76" fmla="*/ 43 w 86"/>
                  <a:gd name="T77" fmla="*/ 30 h 44"/>
                  <a:gd name="T78" fmla="*/ 45 w 86"/>
                  <a:gd name="T79" fmla="*/ 32 h 44"/>
                  <a:gd name="T80" fmla="*/ 40 w 86"/>
                  <a:gd name="T81" fmla="*/ 33 h 44"/>
                  <a:gd name="T82" fmla="*/ 40 w 86"/>
                  <a:gd name="T83" fmla="*/ 42 h 44"/>
                  <a:gd name="T84" fmla="*/ 21 w 86"/>
                  <a:gd name="T85" fmla="*/ 36 h 44"/>
                  <a:gd name="T86" fmla="*/ 25 w 86"/>
                  <a:gd name="T87" fmla="*/ 33 h 44"/>
                  <a:gd name="T88" fmla="*/ 31 w 86"/>
                  <a:gd name="T89" fmla="*/ 33 h 44"/>
                  <a:gd name="T90" fmla="*/ 30 w 86"/>
                  <a:gd name="T91" fmla="*/ 3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 h="44">
                    <a:moveTo>
                      <a:pt x="30" y="30"/>
                    </a:moveTo>
                    <a:cubicBezTo>
                      <a:pt x="29" y="27"/>
                      <a:pt x="27" y="31"/>
                      <a:pt x="27" y="32"/>
                    </a:cubicBezTo>
                    <a:cubicBezTo>
                      <a:pt x="25" y="32"/>
                      <a:pt x="23" y="28"/>
                      <a:pt x="19" y="30"/>
                    </a:cubicBezTo>
                    <a:cubicBezTo>
                      <a:pt x="20" y="27"/>
                      <a:pt x="22" y="28"/>
                      <a:pt x="24" y="27"/>
                    </a:cubicBezTo>
                    <a:cubicBezTo>
                      <a:pt x="27" y="25"/>
                      <a:pt x="29" y="21"/>
                      <a:pt x="33" y="21"/>
                    </a:cubicBezTo>
                    <a:cubicBezTo>
                      <a:pt x="32" y="20"/>
                      <a:pt x="29" y="20"/>
                      <a:pt x="30" y="17"/>
                    </a:cubicBezTo>
                    <a:cubicBezTo>
                      <a:pt x="27" y="16"/>
                      <a:pt x="24" y="21"/>
                      <a:pt x="22" y="17"/>
                    </a:cubicBezTo>
                    <a:cubicBezTo>
                      <a:pt x="20" y="19"/>
                      <a:pt x="18" y="21"/>
                      <a:pt x="15" y="23"/>
                    </a:cubicBezTo>
                    <a:cubicBezTo>
                      <a:pt x="10" y="23"/>
                      <a:pt x="10" y="20"/>
                      <a:pt x="5" y="21"/>
                    </a:cubicBezTo>
                    <a:cubicBezTo>
                      <a:pt x="8" y="18"/>
                      <a:pt x="8" y="15"/>
                      <a:pt x="6" y="11"/>
                    </a:cubicBezTo>
                    <a:cubicBezTo>
                      <a:pt x="4" y="11"/>
                      <a:pt x="3" y="11"/>
                      <a:pt x="3" y="12"/>
                    </a:cubicBezTo>
                    <a:cubicBezTo>
                      <a:pt x="0" y="12"/>
                      <a:pt x="2" y="7"/>
                      <a:pt x="2" y="5"/>
                    </a:cubicBezTo>
                    <a:cubicBezTo>
                      <a:pt x="3" y="5"/>
                      <a:pt x="4" y="5"/>
                      <a:pt x="5" y="6"/>
                    </a:cubicBezTo>
                    <a:cubicBezTo>
                      <a:pt x="6" y="3"/>
                      <a:pt x="13" y="7"/>
                      <a:pt x="14" y="3"/>
                    </a:cubicBezTo>
                    <a:cubicBezTo>
                      <a:pt x="15" y="4"/>
                      <a:pt x="15" y="6"/>
                      <a:pt x="15" y="8"/>
                    </a:cubicBezTo>
                    <a:cubicBezTo>
                      <a:pt x="21" y="9"/>
                      <a:pt x="26" y="0"/>
                      <a:pt x="27" y="9"/>
                    </a:cubicBezTo>
                    <a:cubicBezTo>
                      <a:pt x="31" y="10"/>
                      <a:pt x="32" y="7"/>
                      <a:pt x="31" y="3"/>
                    </a:cubicBezTo>
                    <a:cubicBezTo>
                      <a:pt x="35" y="5"/>
                      <a:pt x="40" y="4"/>
                      <a:pt x="46" y="5"/>
                    </a:cubicBezTo>
                    <a:cubicBezTo>
                      <a:pt x="47" y="5"/>
                      <a:pt x="47" y="7"/>
                      <a:pt x="48" y="5"/>
                    </a:cubicBezTo>
                    <a:cubicBezTo>
                      <a:pt x="50" y="5"/>
                      <a:pt x="48" y="12"/>
                      <a:pt x="54" y="9"/>
                    </a:cubicBezTo>
                    <a:cubicBezTo>
                      <a:pt x="53" y="10"/>
                      <a:pt x="52" y="11"/>
                      <a:pt x="52" y="12"/>
                    </a:cubicBezTo>
                    <a:cubicBezTo>
                      <a:pt x="54" y="11"/>
                      <a:pt x="60" y="14"/>
                      <a:pt x="59" y="11"/>
                    </a:cubicBezTo>
                    <a:cubicBezTo>
                      <a:pt x="61" y="12"/>
                      <a:pt x="62" y="15"/>
                      <a:pt x="68" y="14"/>
                    </a:cubicBezTo>
                    <a:cubicBezTo>
                      <a:pt x="66" y="16"/>
                      <a:pt x="68" y="16"/>
                      <a:pt x="70" y="17"/>
                    </a:cubicBezTo>
                    <a:cubicBezTo>
                      <a:pt x="71" y="17"/>
                      <a:pt x="70" y="18"/>
                      <a:pt x="71" y="18"/>
                    </a:cubicBezTo>
                    <a:cubicBezTo>
                      <a:pt x="73" y="18"/>
                      <a:pt x="72" y="20"/>
                      <a:pt x="73" y="21"/>
                    </a:cubicBezTo>
                    <a:cubicBezTo>
                      <a:pt x="73" y="22"/>
                      <a:pt x="75" y="21"/>
                      <a:pt x="76" y="21"/>
                    </a:cubicBezTo>
                    <a:cubicBezTo>
                      <a:pt x="76" y="22"/>
                      <a:pt x="75" y="24"/>
                      <a:pt x="76" y="24"/>
                    </a:cubicBezTo>
                    <a:cubicBezTo>
                      <a:pt x="76" y="25"/>
                      <a:pt x="78" y="24"/>
                      <a:pt x="79" y="24"/>
                    </a:cubicBezTo>
                    <a:cubicBezTo>
                      <a:pt x="80" y="25"/>
                      <a:pt x="79" y="27"/>
                      <a:pt x="80" y="29"/>
                    </a:cubicBezTo>
                    <a:cubicBezTo>
                      <a:pt x="83" y="29"/>
                      <a:pt x="84" y="26"/>
                      <a:pt x="85" y="29"/>
                    </a:cubicBezTo>
                    <a:cubicBezTo>
                      <a:pt x="86" y="33"/>
                      <a:pt x="81" y="30"/>
                      <a:pt x="80" y="32"/>
                    </a:cubicBezTo>
                    <a:cubicBezTo>
                      <a:pt x="80" y="32"/>
                      <a:pt x="80" y="33"/>
                      <a:pt x="80" y="33"/>
                    </a:cubicBezTo>
                    <a:cubicBezTo>
                      <a:pt x="76" y="34"/>
                      <a:pt x="70" y="32"/>
                      <a:pt x="65" y="33"/>
                    </a:cubicBezTo>
                    <a:cubicBezTo>
                      <a:pt x="64" y="28"/>
                      <a:pt x="65" y="30"/>
                      <a:pt x="65" y="24"/>
                    </a:cubicBezTo>
                    <a:cubicBezTo>
                      <a:pt x="64" y="20"/>
                      <a:pt x="54" y="20"/>
                      <a:pt x="51" y="23"/>
                    </a:cubicBezTo>
                    <a:cubicBezTo>
                      <a:pt x="48" y="23"/>
                      <a:pt x="50" y="26"/>
                      <a:pt x="49" y="27"/>
                    </a:cubicBezTo>
                    <a:cubicBezTo>
                      <a:pt x="49" y="28"/>
                      <a:pt x="46" y="27"/>
                      <a:pt x="46" y="27"/>
                    </a:cubicBezTo>
                    <a:cubicBezTo>
                      <a:pt x="45" y="28"/>
                      <a:pt x="46" y="31"/>
                      <a:pt x="43" y="30"/>
                    </a:cubicBezTo>
                    <a:cubicBezTo>
                      <a:pt x="43" y="31"/>
                      <a:pt x="44" y="31"/>
                      <a:pt x="45" y="32"/>
                    </a:cubicBezTo>
                    <a:cubicBezTo>
                      <a:pt x="44" y="33"/>
                      <a:pt x="42" y="33"/>
                      <a:pt x="40" y="33"/>
                    </a:cubicBezTo>
                    <a:cubicBezTo>
                      <a:pt x="39" y="38"/>
                      <a:pt x="40" y="36"/>
                      <a:pt x="40" y="42"/>
                    </a:cubicBezTo>
                    <a:cubicBezTo>
                      <a:pt x="35" y="43"/>
                      <a:pt x="22" y="44"/>
                      <a:pt x="21" y="36"/>
                    </a:cubicBezTo>
                    <a:cubicBezTo>
                      <a:pt x="23" y="36"/>
                      <a:pt x="25" y="35"/>
                      <a:pt x="25" y="33"/>
                    </a:cubicBezTo>
                    <a:cubicBezTo>
                      <a:pt x="29" y="33"/>
                      <a:pt x="28" y="35"/>
                      <a:pt x="31" y="33"/>
                    </a:cubicBezTo>
                    <a:cubicBezTo>
                      <a:pt x="30" y="32"/>
                      <a:pt x="27" y="31"/>
                      <a:pt x="30" y="3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8" name="Freeform 102"/>
              <p:cNvSpPr/>
              <p:nvPr>
                <p:custDataLst>
                  <p:tags r:id="rId127"/>
                </p:custDataLst>
              </p:nvPr>
            </p:nvSpPr>
            <p:spPr bwMode="auto">
              <a:xfrm>
                <a:off x="5949612" y="1358289"/>
                <a:ext cx="111975" cy="60027"/>
              </a:xfrm>
              <a:custGeom>
                <a:avLst/>
                <a:gdLst>
                  <a:gd name="T0" fmla="*/ 40 w 41"/>
                  <a:gd name="T1" fmla="*/ 3 h 22"/>
                  <a:gd name="T2" fmla="*/ 40 w 41"/>
                  <a:gd name="T3" fmla="*/ 8 h 22"/>
                  <a:gd name="T4" fmla="*/ 37 w 41"/>
                  <a:gd name="T5" fmla="*/ 8 h 22"/>
                  <a:gd name="T6" fmla="*/ 37 w 41"/>
                  <a:gd name="T7" fmla="*/ 12 h 22"/>
                  <a:gd name="T8" fmla="*/ 33 w 41"/>
                  <a:gd name="T9" fmla="*/ 15 h 22"/>
                  <a:gd name="T10" fmla="*/ 28 w 41"/>
                  <a:gd name="T11" fmla="*/ 11 h 22"/>
                  <a:gd name="T12" fmla="*/ 24 w 41"/>
                  <a:gd name="T13" fmla="*/ 14 h 22"/>
                  <a:gd name="T14" fmla="*/ 18 w 41"/>
                  <a:gd name="T15" fmla="*/ 20 h 22"/>
                  <a:gd name="T16" fmla="*/ 1 w 41"/>
                  <a:gd name="T17" fmla="*/ 20 h 22"/>
                  <a:gd name="T18" fmla="*/ 0 w 41"/>
                  <a:gd name="T19" fmla="*/ 14 h 22"/>
                  <a:gd name="T20" fmla="*/ 6 w 41"/>
                  <a:gd name="T21" fmla="*/ 15 h 22"/>
                  <a:gd name="T22" fmla="*/ 12 w 41"/>
                  <a:gd name="T23" fmla="*/ 11 h 22"/>
                  <a:gd name="T24" fmla="*/ 15 w 41"/>
                  <a:gd name="T25" fmla="*/ 8 h 22"/>
                  <a:gd name="T26" fmla="*/ 19 w 41"/>
                  <a:gd name="T27" fmla="*/ 6 h 22"/>
                  <a:gd name="T28" fmla="*/ 21 w 41"/>
                  <a:gd name="T29" fmla="*/ 6 h 22"/>
                  <a:gd name="T30" fmla="*/ 24 w 41"/>
                  <a:gd name="T31" fmla="*/ 3 h 22"/>
                  <a:gd name="T32" fmla="*/ 30 w 41"/>
                  <a:gd name="T33" fmla="*/ 3 h 22"/>
                  <a:gd name="T34" fmla="*/ 40 w 41"/>
                  <a:gd name="T35"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22">
                    <a:moveTo>
                      <a:pt x="40" y="3"/>
                    </a:moveTo>
                    <a:cubicBezTo>
                      <a:pt x="39" y="4"/>
                      <a:pt x="41" y="7"/>
                      <a:pt x="40" y="8"/>
                    </a:cubicBezTo>
                    <a:cubicBezTo>
                      <a:pt x="39" y="8"/>
                      <a:pt x="37" y="7"/>
                      <a:pt x="37" y="8"/>
                    </a:cubicBezTo>
                    <a:cubicBezTo>
                      <a:pt x="37" y="8"/>
                      <a:pt x="39" y="12"/>
                      <a:pt x="37" y="12"/>
                    </a:cubicBezTo>
                    <a:cubicBezTo>
                      <a:pt x="35" y="13"/>
                      <a:pt x="33" y="10"/>
                      <a:pt x="33" y="15"/>
                    </a:cubicBezTo>
                    <a:cubicBezTo>
                      <a:pt x="30" y="15"/>
                      <a:pt x="32" y="10"/>
                      <a:pt x="28" y="11"/>
                    </a:cubicBezTo>
                    <a:cubicBezTo>
                      <a:pt x="25" y="10"/>
                      <a:pt x="26" y="14"/>
                      <a:pt x="24" y="14"/>
                    </a:cubicBezTo>
                    <a:cubicBezTo>
                      <a:pt x="22" y="16"/>
                      <a:pt x="17" y="16"/>
                      <a:pt x="18" y="20"/>
                    </a:cubicBezTo>
                    <a:cubicBezTo>
                      <a:pt x="11" y="22"/>
                      <a:pt x="8" y="20"/>
                      <a:pt x="1" y="20"/>
                    </a:cubicBezTo>
                    <a:cubicBezTo>
                      <a:pt x="2" y="17"/>
                      <a:pt x="0" y="17"/>
                      <a:pt x="0" y="14"/>
                    </a:cubicBezTo>
                    <a:cubicBezTo>
                      <a:pt x="1" y="15"/>
                      <a:pt x="3" y="15"/>
                      <a:pt x="6" y="15"/>
                    </a:cubicBezTo>
                    <a:cubicBezTo>
                      <a:pt x="9" y="15"/>
                      <a:pt x="9" y="11"/>
                      <a:pt x="12" y="11"/>
                    </a:cubicBezTo>
                    <a:cubicBezTo>
                      <a:pt x="12" y="11"/>
                      <a:pt x="14" y="7"/>
                      <a:pt x="15" y="8"/>
                    </a:cubicBezTo>
                    <a:cubicBezTo>
                      <a:pt x="18" y="11"/>
                      <a:pt x="15" y="7"/>
                      <a:pt x="19" y="6"/>
                    </a:cubicBezTo>
                    <a:cubicBezTo>
                      <a:pt x="20" y="6"/>
                      <a:pt x="20" y="7"/>
                      <a:pt x="21" y="6"/>
                    </a:cubicBezTo>
                    <a:cubicBezTo>
                      <a:pt x="21" y="6"/>
                      <a:pt x="23" y="3"/>
                      <a:pt x="24" y="3"/>
                    </a:cubicBezTo>
                    <a:cubicBezTo>
                      <a:pt x="25" y="3"/>
                      <a:pt x="28" y="4"/>
                      <a:pt x="30" y="3"/>
                    </a:cubicBezTo>
                    <a:cubicBezTo>
                      <a:pt x="31" y="3"/>
                      <a:pt x="36" y="0"/>
                      <a:pt x="40"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9" name="Freeform 103"/>
              <p:cNvSpPr/>
              <p:nvPr>
                <p:custDataLst>
                  <p:tags r:id="rId128"/>
                </p:custDataLst>
              </p:nvPr>
            </p:nvSpPr>
            <p:spPr bwMode="auto">
              <a:xfrm>
                <a:off x="6252058" y="1383685"/>
                <a:ext cx="115437" cy="56565"/>
              </a:xfrm>
              <a:custGeom>
                <a:avLst/>
                <a:gdLst>
                  <a:gd name="T0" fmla="*/ 37 w 42"/>
                  <a:gd name="T1" fmla="*/ 2 h 21"/>
                  <a:gd name="T2" fmla="*/ 42 w 42"/>
                  <a:gd name="T3" fmla="*/ 15 h 21"/>
                  <a:gd name="T4" fmla="*/ 39 w 42"/>
                  <a:gd name="T5" fmla="*/ 14 h 21"/>
                  <a:gd name="T6" fmla="*/ 39 w 42"/>
                  <a:gd name="T7" fmla="*/ 18 h 21"/>
                  <a:gd name="T8" fmla="*/ 33 w 42"/>
                  <a:gd name="T9" fmla="*/ 20 h 21"/>
                  <a:gd name="T10" fmla="*/ 31 w 42"/>
                  <a:gd name="T11" fmla="*/ 21 h 21"/>
                  <a:gd name="T12" fmla="*/ 27 w 42"/>
                  <a:gd name="T13" fmla="*/ 21 h 21"/>
                  <a:gd name="T14" fmla="*/ 27 w 42"/>
                  <a:gd name="T15" fmla="*/ 15 h 21"/>
                  <a:gd name="T16" fmla="*/ 12 w 42"/>
                  <a:gd name="T17" fmla="*/ 14 h 21"/>
                  <a:gd name="T18" fmla="*/ 0 w 42"/>
                  <a:gd name="T19" fmla="*/ 6 h 21"/>
                  <a:gd name="T20" fmla="*/ 2 w 42"/>
                  <a:gd name="T21" fmla="*/ 3 h 21"/>
                  <a:gd name="T22" fmla="*/ 5 w 42"/>
                  <a:gd name="T23" fmla="*/ 5 h 21"/>
                  <a:gd name="T24" fmla="*/ 12 w 42"/>
                  <a:gd name="T25" fmla="*/ 8 h 21"/>
                  <a:gd name="T26" fmla="*/ 15 w 42"/>
                  <a:gd name="T27" fmla="*/ 8 h 21"/>
                  <a:gd name="T28" fmla="*/ 16 w 42"/>
                  <a:gd name="T29" fmla="*/ 11 h 21"/>
                  <a:gd name="T30" fmla="*/ 18 w 42"/>
                  <a:gd name="T31" fmla="*/ 5 h 21"/>
                  <a:gd name="T32" fmla="*/ 21 w 42"/>
                  <a:gd name="T33" fmla="*/ 8 h 21"/>
                  <a:gd name="T34" fmla="*/ 37 w 42"/>
                  <a:gd name="T35"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21">
                    <a:moveTo>
                      <a:pt x="37" y="2"/>
                    </a:moveTo>
                    <a:cubicBezTo>
                      <a:pt x="35" y="10"/>
                      <a:pt x="41" y="10"/>
                      <a:pt x="42" y="15"/>
                    </a:cubicBezTo>
                    <a:cubicBezTo>
                      <a:pt x="41" y="15"/>
                      <a:pt x="39" y="13"/>
                      <a:pt x="39" y="14"/>
                    </a:cubicBezTo>
                    <a:cubicBezTo>
                      <a:pt x="38" y="14"/>
                      <a:pt x="39" y="18"/>
                      <a:pt x="39" y="18"/>
                    </a:cubicBezTo>
                    <a:cubicBezTo>
                      <a:pt x="37" y="19"/>
                      <a:pt x="35" y="19"/>
                      <a:pt x="33" y="20"/>
                    </a:cubicBezTo>
                    <a:cubicBezTo>
                      <a:pt x="32" y="20"/>
                      <a:pt x="33" y="21"/>
                      <a:pt x="31" y="21"/>
                    </a:cubicBezTo>
                    <a:cubicBezTo>
                      <a:pt x="30" y="21"/>
                      <a:pt x="28" y="21"/>
                      <a:pt x="27" y="21"/>
                    </a:cubicBezTo>
                    <a:cubicBezTo>
                      <a:pt x="25" y="19"/>
                      <a:pt x="25" y="17"/>
                      <a:pt x="27" y="15"/>
                    </a:cubicBezTo>
                    <a:cubicBezTo>
                      <a:pt x="22" y="18"/>
                      <a:pt x="18" y="14"/>
                      <a:pt x="12" y="14"/>
                    </a:cubicBezTo>
                    <a:cubicBezTo>
                      <a:pt x="11" y="9"/>
                      <a:pt x="4" y="9"/>
                      <a:pt x="0" y="6"/>
                    </a:cubicBezTo>
                    <a:cubicBezTo>
                      <a:pt x="1" y="6"/>
                      <a:pt x="1" y="3"/>
                      <a:pt x="2" y="3"/>
                    </a:cubicBezTo>
                    <a:cubicBezTo>
                      <a:pt x="4" y="3"/>
                      <a:pt x="4" y="5"/>
                      <a:pt x="5" y="5"/>
                    </a:cubicBezTo>
                    <a:cubicBezTo>
                      <a:pt x="7" y="5"/>
                      <a:pt x="11" y="6"/>
                      <a:pt x="12" y="8"/>
                    </a:cubicBezTo>
                    <a:cubicBezTo>
                      <a:pt x="12" y="8"/>
                      <a:pt x="14" y="7"/>
                      <a:pt x="15" y="8"/>
                    </a:cubicBezTo>
                    <a:cubicBezTo>
                      <a:pt x="16" y="8"/>
                      <a:pt x="14" y="11"/>
                      <a:pt x="16" y="11"/>
                    </a:cubicBezTo>
                    <a:cubicBezTo>
                      <a:pt x="21" y="9"/>
                      <a:pt x="14" y="7"/>
                      <a:pt x="18" y="5"/>
                    </a:cubicBezTo>
                    <a:cubicBezTo>
                      <a:pt x="20" y="3"/>
                      <a:pt x="21" y="8"/>
                      <a:pt x="21" y="8"/>
                    </a:cubicBezTo>
                    <a:cubicBezTo>
                      <a:pt x="26" y="8"/>
                      <a:pt x="28" y="0"/>
                      <a:pt x="37"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0" name="Freeform 104"/>
              <p:cNvSpPr/>
              <p:nvPr>
                <p:custDataLst>
                  <p:tags r:id="rId129"/>
                </p:custDataLst>
              </p:nvPr>
            </p:nvSpPr>
            <p:spPr bwMode="auto">
              <a:xfrm>
                <a:off x="6039653" y="1385994"/>
                <a:ext cx="199707" cy="76189"/>
              </a:xfrm>
              <a:custGeom>
                <a:avLst/>
                <a:gdLst>
                  <a:gd name="T0" fmla="*/ 32 w 73"/>
                  <a:gd name="T1" fmla="*/ 10 h 28"/>
                  <a:gd name="T2" fmla="*/ 47 w 73"/>
                  <a:gd name="T3" fmla="*/ 16 h 28"/>
                  <a:gd name="T4" fmla="*/ 47 w 73"/>
                  <a:gd name="T5" fmla="*/ 8 h 28"/>
                  <a:gd name="T6" fmla="*/ 43 w 73"/>
                  <a:gd name="T7" fmla="*/ 2 h 28"/>
                  <a:gd name="T8" fmla="*/ 53 w 73"/>
                  <a:gd name="T9" fmla="*/ 1 h 28"/>
                  <a:gd name="T10" fmla="*/ 56 w 73"/>
                  <a:gd name="T11" fmla="*/ 4 h 28"/>
                  <a:gd name="T12" fmla="*/ 56 w 73"/>
                  <a:gd name="T13" fmla="*/ 7 h 28"/>
                  <a:gd name="T14" fmla="*/ 62 w 73"/>
                  <a:gd name="T15" fmla="*/ 11 h 28"/>
                  <a:gd name="T16" fmla="*/ 66 w 73"/>
                  <a:gd name="T17" fmla="*/ 8 h 28"/>
                  <a:gd name="T18" fmla="*/ 71 w 73"/>
                  <a:gd name="T19" fmla="*/ 11 h 28"/>
                  <a:gd name="T20" fmla="*/ 72 w 73"/>
                  <a:gd name="T21" fmla="*/ 14 h 28"/>
                  <a:gd name="T22" fmla="*/ 71 w 73"/>
                  <a:gd name="T23" fmla="*/ 20 h 28"/>
                  <a:gd name="T24" fmla="*/ 62 w 73"/>
                  <a:gd name="T25" fmla="*/ 22 h 28"/>
                  <a:gd name="T26" fmla="*/ 56 w 73"/>
                  <a:gd name="T27" fmla="*/ 20 h 28"/>
                  <a:gd name="T28" fmla="*/ 43 w 73"/>
                  <a:gd name="T29" fmla="*/ 23 h 28"/>
                  <a:gd name="T30" fmla="*/ 40 w 73"/>
                  <a:gd name="T31" fmla="*/ 23 h 28"/>
                  <a:gd name="T32" fmla="*/ 35 w 73"/>
                  <a:gd name="T33" fmla="*/ 25 h 28"/>
                  <a:gd name="T34" fmla="*/ 20 w 73"/>
                  <a:gd name="T35" fmla="*/ 28 h 28"/>
                  <a:gd name="T36" fmla="*/ 34 w 73"/>
                  <a:gd name="T37" fmla="*/ 23 h 28"/>
                  <a:gd name="T38" fmla="*/ 26 w 73"/>
                  <a:gd name="T39" fmla="*/ 20 h 28"/>
                  <a:gd name="T40" fmla="*/ 20 w 73"/>
                  <a:gd name="T41" fmla="*/ 17 h 28"/>
                  <a:gd name="T42" fmla="*/ 14 w 73"/>
                  <a:gd name="T43" fmla="*/ 20 h 28"/>
                  <a:gd name="T44" fmla="*/ 10 w 73"/>
                  <a:gd name="T45" fmla="*/ 19 h 28"/>
                  <a:gd name="T46" fmla="*/ 0 w 73"/>
                  <a:gd name="T47" fmla="*/ 17 h 28"/>
                  <a:gd name="T48" fmla="*/ 2 w 73"/>
                  <a:gd name="T49" fmla="*/ 14 h 28"/>
                  <a:gd name="T50" fmla="*/ 4 w 73"/>
                  <a:gd name="T51" fmla="*/ 10 h 28"/>
                  <a:gd name="T52" fmla="*/ 10 w 73"/>
                  <a:gd name="T53" fmla="*/ 8 h 28"/>
                  <a:gd name="T54" fmla="*/ 8 w 73"/>
                  <a:gd name="T55" fmla="*/ 5 h 28"/>
                  <a:gd name="T56" fmla="*/ 11 w 73"/>
                  <a:gd name="T57" fmla="*/ 5 h 28"/>
                  <a:gd name="T58" fmla="*/ 16 w 73"/>
                  <a:gd name="T59" fmla="*/ 4 h 28"/>
                  <a:gd name="T60" fmla="*/ 23 w 73"/>
                  <a:gd name="T61" fmla="*/ 5 h 28"/>
                  <a:gd name="T62" fmla="*/ 25 w 73"/>
                  <a:gd name="T63" fmla="*/ 8 h 28"/>
                  <a:gd name="T64" fmla="*/ 28 w 73"/>
                  <a:gd name="T65" fmla="*/ 8 h 28"/>
                  <a:gd name="T66" fmla="*/ 28 w 73"/>
                  <a:gd name="T67" fmla="*/ 13 h 28"/>
                  <a:gd name="T68" fmla="*/ 32 w 73"/>
                  <a:gd name="T69"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3" h="28">
                    <a:moveTo>
                      <a:pt x="32" y="10"/>
                    </a:moveTo>
                    <a:cubicBezTo>
                      <a:pt x="30" y="15"/>
                      <a:pt x="44" y="12"/>
                      <a:pt x="47" y="16"/>
                    </a:cubicBezTo>
                    <a:cubicBezTo>
                      <a:pt x="50" y="9"/>
                      <a:pt x="37" y="9"/>
                      <a:pt x="47" y="8"/>
                    </a:cubicBezTo>
                    <a:cubicBezTo>
                      <a:pt x="49" y="3"/>
                      <a:pt x="40" y="8"/>
                      <a:pt x="43" y="2"/>
                    </a:cubicBezTo>
                    <a:cubicBezTo>
                      <a:pt x="47" y="3"/>
                      <a:pt x="48" y="0"/>
                      <a:pt x="53" y="1"/>
                    </a:cubicBezTo>
                    <a:cubicBezTo>
                      <a:pt x="52" y="4"/>
                      <a:pt x="55" y="3"/>
                      <a:pt x="56" y="4"/>
                    </a:cubicBezTo>
                    <a:cubicBezTo>
                      <a:pt x="56" y="4"/>
                      <a:pt x="55" y="6"/>
                      <a:pt x="56" y="7"/>
                    </a:cubicBezTo>
                    <a:cubicBezTo>
                      <a:pt x="57" y="8"/>
                      <a:pt x="60" y="9"/>
                      <a:pt x="62" y="11"/>
                    </a:cubicBezTo>
                    <a:cubicBezTo>
                      <a:pt x="63" y="10"/>
                      <a:pt x="63" y="8"/>
                      <a:pt x="66" y="8"/>
                    </a:cubicBezTo>
                    <a:cubicBezTo>
                      <a:pt x="68" y="8"/>
                      <a:pt x="70" y="10"/>
                      <a:pt x="71" y="11"/>
                    </a:cubicBezTo>
                    <a:cubicBezTo>
                      <a:pt x="71" y="11"/>
                      <a:pt x="73" y="14"/>
                      <a:pt x="72" y="14"/>
                    </a:cubicBezTo>
                    <a:cubicBezTo>
                      <a:pt x="70" y="16"/>
                      <a:pt x="72" y="15"/>
                      <a:pt x="71" y="20"/>
                    </a:cubicBezTo>
                    <a:cubicBezTo>
                      <a:pt x="68" y="17"/>
                      <a:pt x="65" y="21"/>
                      <a:pt x="62" y="22"/>
                    </a:cubicBezTo>
                    <a:cubicBezTo>
                      <a:pt x="59" y="22"/>
                      <a:pt x="59" y="20"/>
                      <a:pt x="56" y="20"/>
                    </a:cubicBezTo>
                    <a:cubicBezTo>
                      <a:pt x="52" y="20"/>
                      <a:pt x="46" y="22"/>
                      <a:pt x="43" y="23"/>
                    </a:cubicBezTo>
                    <a:cubicBezTo>
                      <a:pt x="42" y="23"/>
                      <a:pt x="40" y="23"/>
                      <a:pt x="40" y="23"/>
                    </a:cubicBezTo>
                    <a:cubicBezTo>
                      <a:pt x="38" y="25"/>
                      <a:pt x="38" y="24"/>
                      <a:pt x="35" y="25"/>
                    </a:cubicBezTo>
                    <a:cubicBezTo>
                      <a:pt x="33" y="25"/>
                      <a:pt x="26" y="27"/>
                      <a:pt x="20" y="28"/>
                    </a:cubicBezTo>
                    <a:cubicBezTo>
                      <a:pt x="21" y="22"/>
                      <a:pt x="28" y="23"/>
                      <a:pt x="34" y="23"/>
                    </a:cubicBezTo>
                    <a:cubicBezTo>
                      <a:pt x="34" y="17"/>
                      <a:pt x="29" y="21"/>
                      <a:pt x="26" y="20"/>
                    </a:cubicBezTo>
                    <a:cubicBezTo>
                      <a:pt x="23" y="19"/>
                      <a:pt x="23" y="19"/>
                      <a:pt x="20" y="17"/>
                    </a:cubicBezTo>
                    <a:cubicBezTo>
                      <a:pt x="17" y="16"/>
                      <a:pt x="17" y="20"/>
                      <a:pt x="14" y="20"/>
                    </a:cubicBezTo>
                    <a:cubicBezTo>
                      <a:pt x="12" y="20"/>
                      <a:pt x="12" y="19"/>
                      <a:pt x="10" y="19"/>
                    </a:cubicBezTo>
                    <a:cubicBezTo>
                      <a:pt x="6" y="18"/>
                      <a:pt x="2" y="20"/>
                      <a:pt x="0" y="17"/>
                    </a:cubicBezTo>
                    <a:cubicBezTo>
                      <a:pt x="0" y="15"/>
                      <a:pt x="2" y="15"/>
                      <a:pt x="2" y="14"/>
                    </a:cubicBezTo>
                    <a:cubicBezTo>
                      <a:pt x="3" y="14"/>
                      <a:pt x="3" y="10"/>
                      <a:pt x="4" y="10"/>
                    </a:cubicBezTo>
                    <a:cubicBezTo>
                      <a:pt x="6" y="8"/>
                      <a:pt x="8" y="10"/>
                      <a:pt x="10" y="8"/>
                    </a:cubicBezTo>
                    <a:cubicBezTo>
                      <a:pt x="11" y="7"/>
                      <a:pt x="5" y="6"/>
                      <a:pt x="8" y="5"/>
                    </a:cubicBezTo>
                    <a:cubicBezTo>
                      <a:pt x="9" y="5"/>
                      <a:pt x="10" y="5"/>
                      <a:pt x="11" y="5"/>
                    </a:cubicBezTo>
                    <a:cubicBezTo>
                      <a:pt x="13" y="5"/>
                      <a:pt x="14" y="4"/>
                      <a:pt x="16" y="4"/>
                    </a:cubicBezTo>
                    <a:cubicBezTo>
                      <a:pt x="17" y="4"/>
                      <a:pt x="22" y="5"/>
                      <a:pt x="23" y="5"/>
                    </a:cubicBezTo>
                    <a:cubicBezTo>
                      <a:pt x="24" y="6"/>
                      <a:pt x="23" y="7"/>
                      <a:pt x="25" y="8"/>
                    </a:cubicBezTo>
                    <a:cubicBezTo>
                      <a:pt x="25" y="9"/>
                      <a:pt x="27" y="8"/>
                      <a:pt x="28" y="8"/>
                    </a:cubicBezTo>
                    <a:cubicBezTo>
                      <a:pt x="29" y="10"/>
                      <a:pt x="25" y="13"/>
                      <a:pt x="28" y="13"/>
                    </a:cubicBezTo>
                    <a:cubicBezTo>
                      <a:pt x="29" y="13"/>
                      <a:pt x="29" y="8"/>
                      <a:pt x="32" y="1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1" name="Freeform 105"/>
              <p:cNvSpPr/>
              <p:nvPr>
                <p:custDataLst>
                  <p:tags r:id="rId130"/>
                </p:custDataLst>
              </p:nvPr>
            </p:nvSpPr>
            <p:spPr bwMode="auto">
              <a:xfrm>
                <a:off x="5901129" y="1462182"/>
                <a:ext cx="158149" cy="106202"/>
              </a:xfrm>
              <a:custGeom>
                <a:avLst/>
                <a:gdLst>
                  <a:gd name="T0" fmla="*/ 8 w 58"/>
                  <a:gd name="T1" fmla="*/ 1 h 39"/>
                  <a:gd name="T2" fmla="*/ 33 w 58"/>
                  <a:gd name="T3" fmla="*/ 2 h 39"/>
                  <a:gd name="T4" fmla="*/ 36 w 58"/>
                  <a:gd name="T5" fmla="*/ 2 h 39"/>
                  <a:gd name="T6" fmla="*/ 42 w 58"/>
                  <a:gd name="T7" fmla="*/ 4 h 39"/>
                  <a:gd name="T8" fmla="*/ 48 w 58"/>
                  <a:gd name="T9" fmla="*/ 4 h 39"/>
                  <a:gd name="T10" fmla="*/ 49 w 58"/>
                  <a:gd name="T11" fmla="*/ 5 h 39"/>
                  <a:gd name="T12" fmla="*/ 58 w 58"/>
                  <a:gd name="T13" fmla="*/ 11 h 39"/>
                  <a:gd name="T14" fmla="*/ 45 w 58"/>
                  <a:gd name="T15" fmla="*/ 14 h 39"/>
                  <a:gd name="T16" fmla="*/ 43 w 58"/>
                  <a:gd name="T17" fmla="*/ 17 h 39"/>
                  <a:gd name="T18" fmla="*/ 40 w 58"/>
                  <a:gd name="T19" fmla="*/ 16 h 39"/>
                  <a:gd name="T20" fmla="*/ 39 w 58"/>
                  <a:gd name="T21" fmla="*/ 17 h 39"/>
                  <a:gd name="T22" fmla="*/ 40 w 58"/>
                  <a:gd name="T23" fmla="*/ 19 h 39"/>
                  <a:gd name="T24" fmla="*/ 37 w 58"/>
                  <a:gd name="T25" fmla="*/ 20 h 39"/>
                  <a:gd name="T26" fmla="*/ 37 w 58"/>
                  <a:gd name="T27" fmla="*/ 23 h 39"/>
                  <a:gd name="T28" fmla="*/ 34 w 58"/>
                  <a:gd name="T29" fmla="*/ 23 h 39"/>
                  <a:gd name="T30" fmla="*/ 31 w 58"/>
                  <a:gd name="T31" fmla="*/ 26 h 39"/>
                  <a:gd name="T32" fmla="*/ 31 w 58"/>
                  <a:gd name="T33" fmla="*/ 32 h 39"/>
                  <a:gd name="T34" fmla="*/ 13 w 58"/>
                  <a:gd name="T35" fmla="*/ 37 h 39"/>
                  <a:gd name="T36" fmla="*/ 0 w 58"/>
                  <a:gd name="T37" fmla="*/ 28 h 39"/>
                  <a:gd name="T38" fmla="*/ 5 w 58"/>
                  <a:gd name="T39" fmla="*/ 25 h 39"/>
                  <a:gd name="T40" fmla="*/ 6 w 58"/>
                  <a:gd name="T41" fmla="*/ 22 h 39"/>
                  <a:gd name="T42" fmla="*/ 5 w 58"/>
                  <a:gd name="T43" fmla="*/ 16 h 39"/>
                  <a:gd name="T44" fmla="*/ 8 w 58"/>
                  <a:gd name="T45" fmla="*/ 14 h 39"/>
                  <a:gd name="T46" fmla="*/ 11 w 58"/>
                  <a:gd name="T47" fmla="*/ 8 h 39"/>
                  <a:gd name="T48" fmla="*/ 8 w 58"/>
                  <a:gd name="T4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7" h="39">
                    <a:moveTo>
                      <a:pt x="8" y="1"/>
                    </a:moveTo>
                    <a:cubicBezTo>
                      <a:pt x="17" y="1"/>
                      <a:pt x="26" y="0"/>
                      <a:pt x="33" y="2"/>
                    </a:cubicBezTo>
                    <a:cubicBezTo>
                      <a:pt x="33" y="3"/>
                      <a:pt x="35" y="2"/>
                      <a:pt x="36" y="2"/>
                    </a:cubicBezTo>
                    <a:cubicBezTo>
                      <a:pt x="37" y="4"/>
                      <a:pt x="40" y="2"/>
                      <a:pt x="42" y="4"/>
                    </a:cubicBezTo>
                    <a:cubicBezTo>
                      <a:pt x="44" y="7"/>
                      <a:pt x="42" y="2"/>
                      <a:pt x="48" y="4"/>
                    </a:cubicBezTo>
                    <a:cubicBezTo>
                      <a:pt x="48" y="4"/>
                      <a:pt x="48" y="5"/>
                      <a:pt x="49" y="5"/>
                    </a:cubicBezTo>
                    <a:cubicBezTo>
                      <a:pt x="50" y="6"/>
                      <a:pt x="58" y="8"/>
                      <a:pt x="58" y="11"/>
                    </a:cubicBezTo>
                    <a:cubicBezTo>
                      <a:pt x="53" y="12"/>
                      <a:pt x="48" y="13"/>
                      <a:pt x="45" y="14"/>
                    </a:cubicBezTo>
                    <a:cubicBezTo>
                      <a:pt x="43" y="15"/>
                      <a:pt x="44" y="17"/>
                      <a:pt x="43" y="17"/>
                    </a:cubicBezTo>
                    <a:cubicBezTo>
                      <a:pt x="42" y="18"/>
                      <a:pt x="41" y="15"/>
                      <a:pt x="40" y="16"/>
                    </a:cubicBezTo>
                    <a:cubicBezTo>
                      <a:pt x="41" y="15"/>
                      <a:pt x="38" y="18"/>
                      <a:pt x="39" y="17"/>
                    </a:cubicBezTo>
                    <a:cubicBezTo>
                      <a:pt x="38" y="18"/>
                      <a:pt x="40" y="19"/>
                      <a:pt x="40" y="19"/>
                    </a:cubicBezTo>
                    <a:cubicBezTo>
                      <a:pt x="39" y="20"/>
                      <a:pt x="38" y="19"/>
                      <a:pt x="37" y="20"/>
                    </a:cubicBezTo>
                    <a:cubicBezTo>
                      <a:pt x="37" y="21"/>
                      <a:pt x="38" y="23"/>
                      <a:pt x="37" y="23"/>
                    </a:cubicBezTo>
                    <a:cubicBezTo>
                      <a:pt x="37" y="24"/>
                      <a:pt x="35" y="23"/>
                      <a:pt x="34" y="23"/>
                    </a:cubicBezTo>
                    <a:cubicBezTo>
                      <a:pt x="33" y="24"/>
                      <a:pt x="33" y="26"/>
                      <a:pt x="31" y="26"/>
                    </a:cubicBezTo>
                    <a:cubicBezTo>
                      <a:pt x="31" y="28"/>
                      <a:pt x="31" y="30"/>
                      <a:pt x="31" y="32"/>
                    </a:cubicBezTo>
                    <a:cubicBezTo>
                      <a:pt x="24" y="32"/>
                      <a:pt x="25" y="39"/>
                      <a:pt x="13" y="37"/>
                    </a:cubicBezTo>
                    <a:cubicBezTo>
                      <a:pt x="15" y="28"/>
                      <a:pt x="5" y="30"/>
                      <a:pt x="0" y="28"/>
                    </a:cubicBezTo>
                    <a:cubicBezTo>
                      <a:pt x="1" y="26"/>
                      <a:pt x="4" y="26"/>
                      <a:pt x="5" y="25"/>
                    </a:cubicBezTo>
                    <a:cubicBezTo>
                      <a:pt x="5" y="24"/>
                      <a:pt x="2" y="21"/>
                      <a:pt x="6" y="22"/>
                    </a:cubicBezTo>
                    <a:cubicBezTo>
                      <a:pt x="6" y="19"/>
                      <a:pt x="4" y="19"/>
                      <a:pt x="5" y="16"/>
                    </a:cubicBezTo>
                    <a:cubicBezTo>
                      <a:pt x="7" y="18"/>
                      <a:pt x="7" y="17"/>
                      <a:pt x="8" y="14"/>
                    </a:cubicBezTo>
                    <a:cubicBezTo>
                      <a:pt x="8" y="12"/>
                      <a:pt x="11" y="13"/>
                      <a:pt x="11" y="8"/>
                    </a:cubicBezTo>
                    <a:cubicBezTo>
                      <a:pt x="12" y="4"/>
                      <a:pt x="5" y="7"/>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2" name="Freeform 106"/>
              <p:cNvSpPr/>
              <p:nvPr>
                <p:custDataLst>
                  <p:tags r:id="rId131"/>
                </p:custDataLst>
              </p:nvPr>
            </p:nvSpPr>
            <p:spPr bwMode="auto">
              <a:xfrm>
                <a:off x="6219735" y="1484115"/>
                <a:ext cx="32322" cy="24242"/>
              </a:xfrm>
              <a:custGeom>
                <a:avLst/>
                <a:gdLst>
                  <a:gd name="T0" fmla="*/ 2 w 12"/>
                  <a:gd name="T1" fmla="*/ 0 h 9"/>
                  <a:gd name="T2" fmla="*/ 11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5" y="0"/>
                      <a:pt x="8" y="0"/>
                      <a:pt x="11" y="0"/>
                    </a:cubicBezTo>
                    <a:cubicBezTo>
                      <a:pt x="10" y="3"/>
                      <a:pt x="12" y="4"/>
                      <a:pt x="12" y="6"/>
                    </a:cubicBezTo>
                    <a:cubicBezTo>
                      <a:pt x="10" y="6"/>
                      <a:pt x="9" y="8"/>
                      <a:pt x="9" y="9"/>
                    </a:cubicBezTo>
                    <a:cubicBezTo>
                      <a:pt x="7" y="7"/>
                      <a:pt x="5" y="4"/>
                      <a:pt x="0" y="5"/>
                    </a:cubicBezTo>
                    <a:cubicBezTo>
                      <a:pt x="1" y="4"/>
                      <a:pt x="2" y="2"/>
                      <a:pt x="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3" name="Freeform 107"/>
              <p:cNvSpPr/>
              <p:nvPr>
                <p:custDataLst>
                  <p:tags r:id="rId132"/>
                </p:custDataLst>
              </p:nvPr>
            </p:nvSpPr>
            <p:spPr bwMode="auto">
              <a:xfrm>
                <a:off x="6397509" y="1473726"/>
                <a:ext cx="78497" cy="56565"/>
              </a:xfrm>
              <a:custGeom>
                <a:avLst/>
                <a:gdLst>
                  <a:gd name="T0" fmla="*/ 26 w 29"/>
                  <a:gd name="T1" fmla="*/ 1 h 21"/>
                  <a:gd name="T2" fmla="*/ 27 w 29"/>
                  <a:gd name="T3" fmla="*/ 9 h 21"/>
                  <a:gd name="T4" fmla="*/ 24 w 29"/>
                  <a:gd name="T5" fmla="*/ 12 h 21"/>
                  <a:gd name="T6" fmla="*/ 17 w 29"/>
                  <a:gd name="T7" fmla="*/ 13 h 21"/>
                  <a:gd name="T8" fmla="*/ 5 w 29"/>
                  <a:gd name="T9" fmla="*/ 21 h 21"/>
                  <a:gd name="T10" fmla="*/ 3 w 29"/>
                  <a:gd name="T11" fmla="*/ 15 h 21"/>
                  <a:gd name="T12" fmla="*/ 0 w 29"/>
                  <a:gd name="T13" fmla="*/ 12 h 21"/>
                  <a:gd name="T14" fmla="*/ 0 w 29"/>
                  <a:gd name="T15" fmla="*/ 4 h 21"/>
                  <a:gd name="T16" fmla="*/ 3 w 29"/>
                  <a:gd name="T17" fmla="*/ 1 h 21"/>
                  <a:gd name="T18" fmla="*/ 8 w 29"/>
                  <a:gd name="T19" fmla="*/ 0 h 21"/>
                  <a:gd name="T20" fmla="*/ 20 w 29"/>
                  <a:gd name="T21" fmla="*/ 3 h 21"/>
                  <a:gd name="T22" fmla="*/ 26 w 29"/>
                  <a:gd name="T23"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21">
                    <a:moveTo>
                      <a:pt x="26" y="1"/>
                    </a:moveTo>
                    <a:cubicBezTo>
                      <a:pt x="29" y="1"/>
                      <a:pt x="26" y="7"/>
                      <a:pt x="27" y="9"/>
                    </a:cubicBezTo>
                    <a:cubicBezTo>
                      <a:pt x="25" y="8"/>
                      <a:pt x="24" y="10"/>
                      <a:pt x="24" y="12"/>
                    </a:cubicBezTo>
                    <a:cubicBezTo>
                      <a:pt x="19" y="9"/>
                      <a:pt x="18" y="17"/>
                      <a:pt x="17" y="13"/>
                    </a:cubicBezTo>
                    <a:cubicBezTo>
                      <a:pt x="13" y="16"/>
                      <a:pt x="11" y="20"/>
                      <a:pt x="5" y="21"/>
                    </a:cubicBezTo>
                    <a:cubicBezTo>
                      <a:pt x="4" y="19"/>
                      <a:pt x="3" y="17"/>
                      <a:pt x="3" y="15"/>
                    </a:cubicBezTo>
                    <a:cubicBezTo>
                      <a:pt x="3" y="13"/>
                      <a:pt x="1" y="14"/>
                      <a:pt x="0" y="12"/>
                    </a:cubicBezTo>
                    <a:cubicBezTo>
                      <a:pt x="0" y="10"/>
                      <a:pt x="1" y="7"/>
                      <a:pt x="0" y="4"/>
                    </a:cubicBezTo>
                    <a:cubicBezTo>
                      <a:pt x="3" y="5"/>
                      <a:pt x="3" y="3"/>
                      <a:pt x="3" y="1"/>
                    </a:cubicBezTo>
                    <a:cubicBezTo>
                      <a:pt x="5" y="2"/>
                      <a:pt x="8" y="2"/>
                      <a:pt x="8" y="0"/>
                    </a:cubicBezTo>
                    <a:cubicBezTo>
                      <a:pt x="10" y="3"/>
                      <a:pt x="18" y="0"/>
                      <a:pt x="20" y="3"/>
                    </a:cubicBezTo>
                    <a:cubicBezTo>
                      <a:pt x="22" y="3"/>
                      <a:pt x="25" y="4"/>
                      <a:pt x="26"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4" name="Freeform 108"/>
              <p:cNvSpPr/>
              <p:nvPr>
                <p:custDataLst>
                  <p:tags r:id="rId133"/>
                </p:custDataLst>
              </p:nvPr>
            </p:nvSpPr>
            <p:spPr bwMode="auto">
              <a:xfrm>
                <a:off x="7572660" y="1694211"/>
                <a:ext cx="174311" cy="84270"/>
              </a:xfrm>
              <a:custGeom>
                <a:avLst/>
                <a:gdLst>
                  <a:gd name="T0" fmla="*/ 47 w 64"/>
                  <a:gd name="T1" fmla="*/ 0 h 31"/>
                  <a:gd name="T2" fmla="*/ 53 w 64"/>
                  <a:gd name="T3" fmla="*/ 3 h 31"/>
                  <a:gd name="T4" fmla="*/ 57 w 64"/>
                  <a:gd name="T5" fmla="*/ 5 h 31"/>
                  <a:gd name="T6" fmla="*/ 56 w 64"/>
                  <a:gd name="T7" fmla="*/ 8 h 31"/>
                  <a:gd name="T8" fmla="*/ 63 w 64"/>
                  <a:gd name="T9" fmla="*/ 12 h 31"/>
                  <a:gd name="T10" fmla="*/ 59 w 64"/>
                  <a:gd name="T11" fmla="*/ 21 h 31"/>
                  <a:gd name="T12" fmla="*/ 54 w 64"/>
                  <a:gd name="T13" fmla="*/ 23 h 31"/>
                  <a:gd name="T14" fmla="*/ 48 w 64"/>
                  <a:gd name="T15" fmla="*/ 26 h 31"/>
                  <a:gd name="T16" fmla="*/ 44 w 64"/>
                  <a:gd name="T17" fmla="*/ 27 h 31"/>
                  <a:gd name="T18" fmla="*/ 41 w 64"/>
                  <a:gd name="T19" fmla="*/ 29 h 31"/>
                  <a:gd name="T20" fmla="*/ 23 w 64"/>
                  <a:gd name="T21" fmla="*/ 30 h 31"/>
                  <a:gd name="T22" fmla="*/ 21 w 64"/>
                  <a:gd name="T23" fmla="*/ 29 h 31"/>
                  <a:gd name="T24" fmla="*/ 16 w 64"/>
                  <a:gd name="T25" fmla="*/ 26 h 31"/>
                  <a:gd name="T26" fmla="*/ 13 w 64"/>
                  <a:gd name="T27" fmla="*/ 24 h 31"/>
                  <a:gd name="T28" fmla="*/ 16 w 64"/>
                  <a:gd name="T29" fmla="*/ 23 h 31"/>
                  <a:gd name="T30" fmla="*/ 11 w 64"/>
                  <a:gd name="T31" fmla="*/ 20 h 31"/>
                  <a:gd name="T32" fmla="*/ 11 w 64"/>
                  <a:gd name="T33" fmla="*/ 11 h 31"/>
                  <a:gd name="T34" fmla="*/ 2 w 64"/>
                  <a:gd name="T35" fmla="*/ 12 h 31"/>
                  <a:gd name="T36" fmla="*/ 5 w 64"/>
                  <a:gd name="T37" fmla="*/ 6 h 31"/>
                  <a:gd name="T38" fmla="*/ 17 w 64"/>
                  <a:gd name="T39" fmla="*/ 6 h 31"/>
                  <a:gd name="T40" fmla="*/ 18 w 64"/>
                  <a:gd name="T41" fmla="*/ 12 h 31"/>
                  <a:gd name="T42" fmla="*/ 23 w 64"/>
                  <a:gd name="T43" fmla="*/ 6 h 31"/>
                  <a:gd name="T44" fmla="*/ 32 w 64"/>
                  <a:gd name="T45" fmla="*/ 9 h 31"/>
                  <a:gd name="T46" fmla="*/ 35 w 64"/>
                  <a:gd name="T47" fmla="*/ 6 h 31"/>
                  <a:gd name="T48" fmla="*/ 44 w 64"/>
                  <a:gd name="T49" fmla="*/ 5 h 31"/>
                  <a:gd name="T50" fmla="*/ 47 w 64"/>
                  <a:gd name="T5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 h="31">
                    <a:moveTo>
                      <a:pt x="47" y="0"/>
                    </a:moveTo>
                    <a:cubicBezTo>
                      <a:pt x="48" y="1"/>
                      <a:pt x="50" y="2"/>
                      <a:pt x="53" y="3"/>
                    </a:cubicBezTo>
                    <a:cubicBezTo>
                      <a:pt x="53" y="4"/>
                      <a:pt x="56" y="4"/>
                      <a:pt x="57" y="5"/>
                    </a:cubicBezTo>
                    <a:cubicBezTo>
                      <a:pt x="57" y="5"/>
                      <a:pt x="56" y="7"/>
                      <a:pt x="56" y="8"/>
                    </a:cubicBezTo>
                    <a:cubicBezTo>
                      <a:pt x="56" y="10"/>
                      <a:pt x="59" y="13"/>
                      <a:pt x="63" y="12"/>
                    </a:cubicBezTo>
                    <a:cubicBezTo>
                      <a:pt x="64" y="16"/>
                      <a:pt x="62" y="18"/>
                      <a:pt x="59" y="21"/>
                    </a:cubicBezTo>
                    <a:cubicBezTo>
                      <a:pt x="57" y="22"/>
                      <a:pt x="55" y="22"/>
                      <a:pt x="54" y="23"/>
                    </a:cubicBezTo>
                    <a:cubicBezTo>
                      <a:pt x="52" y="24"/>
                      <a:pt x="52" y="25"/>
                      <a:pt x="48" y="26"/>
                    </a:cubicBezTo>
                    <a:cubicBezTo>
                      <a:pt x="48" y="26"/>
                      <a:pt x="44" y="27"/>
                      <a:pt x="44" y="27"/>
                    </a:cubicBezTo>
                    <a:cubicBezTo>
                      <a:pt x="43" y="28"/>
                      <a:pt x="43" y="28"/>
                      <a:pt x="41" y="29"/>
                    </a:cubicBezTo>
                    <a:cubicBezTo>
                      <a:pt x="39" y="29"/>
                      <a:pt x="28" y="31"/>
                      <a:pt x="23" y="30"/>
                    </a:cubicBezTo>
                    <a:cubicBezTo>
                      <a:pt x="23" y="30"/>
                      <a:pt x="23" y="29"/>
                      <a:pt x="21" y="29"/>
                    </a:cubicBezTo>
                    <a:cubicBezTo>
                      <a:pt x="19" y="29"/>
                      <a:pt x="18" y="26"/>
                      <a:pt x="16" y="26"/>
                    </a:cubicBezTo>
                    <a:cubicBezTo>
                      <a:pt x="14" y="26"/>
                      <a:pt x="14" y="24"/>
                      <a:pt x="13" y="24"/>
                    </a:cubicBezTo>
                    <a:cubicBezTo>
                      <a:pt x="13" y="23"/>
                      <a:pt x="14" y="23"/>
                      <a:pt x="16" y="23"/>
                    </a:cubicBezTo>
                    <a:cubicBezTo>
                      <a:pt x="15" y="21"/>
                      <a:pt x="12" y="21"/>
                      <a:pt x="11" y="20"/>
                    </a:cubicBezTo>
                    <a:cubicBezTo>
                      <a:pt x="10" y="17"/>
                      <a:pt x="12" y="15"/>
                      <a:pt x="11" y="11"/>
                    </a:cubicBezTo>
                    <a:cubicBezTo>
                      <a:pt x="5" y="9"/>
                      <a:pt x="6" y="16"/>
                      <a:pt x="2" y="12"/>
                    </a:cubicBezTo>
                    <a:cubicBezTo>
                      <a:pt x="0" y="8"/>
                      <a:pt x="7" y="11"/>
                      <a:pt x="5" y="6"/>
                    </a:cubicBezTo>
                    <a:cubicBezTo>
                      <a:pt x="11" y="8"/>
                      <a:pt x="10" y="7"/>
                      <a:pt x="17" y="6"/>
                    </a:cubicBezTo>
                    <a:cubicBezTo>
                      <a:pt x="18" y="9"/>
                      <a:pt x="21" y="9"/>
                      <a:pt x="18" y="12"/>
                    </a:cubicBezTo>
                    <a:cubicBezTo>
                      <a:pt x="22" y="13"/>
                      <a:pt x="23" y="10"/>
                      <a:pt x="23" y="6"/>
                    </a:cubicBezTo>
                    <a:cubicBezTo>
                      <a:pt x="24" y="9"/>
                      <a:pt x="36" y="3"/>
                      <a:pt x="32" y="9"/>
                    </a:cubicBezTo>
                    <a:cubicBezTo>
                      <a:pt x="35" y="11"/>
                      <a:pt x="34" y="7"/>
                      <a:pt x="35" y="6"/>
                    </a:cubicBezTo>
                    <a:cubicBezTo>
                      <a:pt x="37" y="5"/>
                      <a:pt x="41" y="6"/>
                      <a:pt x="44" y="5"/>
                    </a:cubicBezTo>
                    <a:cubicBezTo>
                      <a:pt x="46" y="4"/>
                      <a:pt x="47" y="3"/>
                      <a:pt x="4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5" name="Freeform 109"/>
              <p:cNvSpPr/>
              <p:nvPr>
                <p:custDataLst>
                  <p:tags r:id="rId134"/>
                </p:custDataLst>
              </p:nvPr>
            </p:nvSpPr>
            <p:spPr bwMode="auto">
              <a:xfrm>
                <a:off x="6536034" y="1716144"/>
                <a:ext cx="103894" cy="73880"/>
              </a:xfrm>
              <a:custGeom>
                <a:avLst/>
                <a:gdLst>
                  <a:gd name="T0" fmla="*/ 10 w 38"/>
                  <a:gd name="T1" fmla="*/ 0 h 27"/>
                  <a:gd name="T2" fmla="*/ 19 w 38"/>
                  <a:gd name="T3" fmla="*/ 9 h 27"/>
                  <a:gd name="T4" fmla="*/ 22 w 38"/>
                  <a:gd name="T5" fmla="*/ 7 h 27"/>
                  <a:gd name="T6" fmla="*/ 26 w 38"/>
                  <a:gd name="T7" fmla="*/ 12 h 27"/>
                  <a:gd name="T8" fmla="*/ 32 w 38"/>
                  <a:gd name="T9" fmla="*/ 19 h 27"/>
                  <a:gd name="T10" fmla="*/ 38 w 38"/>
                  <a:gd name="T11" fmla="*/ 21 h 27"/>
                  <a:gd name="T12" fmla="*/ 19 w 38"/>
                  <a:gd name="T13" fmla="*/ 22 h 27"/>
                  <a:gd name="T14" fmla="*/ 12 w 38"/>
                  <a:gd name="T15" fmla="*/ 27 h 27"/>
                  <a:gd name="T16" fmla="*/ 0 w 38"/>
                  <a:gd name="T17" fmla="*/ 22 h 27"/>
                  <a:gd name="T18" fmla="*/ 3 w 38"/>
                  <a:gd name="T19" fmla="*/ 21 h 27"/>
                  <a:gd name="T20" fmla="*/ 4 w 38"/>
                  <a:gd name="T21" fmla="*/ 18 h 27"/>
                  <a:gd name="T22" fmla="*/ 4 w 38"/>
                  <a:gd name="T23" fmla="*/ 4 h 27"/>
                  <a:gd name="T24" fmla="*/ 10 w 38"/>
                  <a:gd name="T2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27">
                    <a:moveTo>
                      <a:pt x="10" y="0"/>
                    </a:moveTo>
                    <a:cubicBezTo>
                      <a:pt x="13" y="4"/>
                      <a:pt x="20" y="2"/>
                      <a:pt x="19" y="9"/>
                    </a:cubicBezTo>
                    <a:cubicBezTo>
                      <a:pt x="20" y="10"/>
                      <a:pt x="22" y="7"/>
                      <a:pt x="22" y="7"/>
                    </a:cubicBezTo>
                    <a:cubicBezTo>
                      <a:pt x="24" y="8"/>
                      <a:pt x="23" y="12"/>
                      <a:pt x="26" y="12"/>
                    </a:cubicBezTo>
                    <a:cubicBezTo>
                      <a:pt x="29" y="12"/>
                      <a:pt x="31" y="17"/>
                      <a:pt x="32" y="19"/>
                    </a:cubicBezTo>
                    <a:cubicBezTo>
                      <a:pt x="37" y="18"/>
                      <a:pt x="36" y="18"/>
                      <a:pt x="38" y="21"/>
                    </a:cubicBezTo>
                    <a:cubicBezTo>
                      <a:pt x="35" y="24"/>
                      <a:pt x="25" y="21"/>
                      <a:pt x="19" y="22"/>
                    </a:cubicBezTo>
                    <a:cubicBezTo>
                      <a:pt x="17" y="24"/>
                      <a:pt x="13" y="24"/>
                      <a:pt x="12" y="27"/>
                    </a:cubicBezTo>
                    <a:cubicBezTo>
                      <a:pt x="8" y="25"/>
                      <a:pt x="7" y="21"/>
                      <a:pt x="0" y="22"/>
                    </a:cubicBezTo>
                    <a:cubicBezTo>
                      <a:pt x="0" y="21"/>
                      <a:pt x="2" y="21"/>
                      <a:pt x="3" y="21"/>
                    </a:cubicBezTo>
                    <a:cubicBezTo>
                      <a:pt x="1" y="19"/>
                      <a:pt x="2" y="18"/>
                      <a:pt x="4" y="18"/>
                    </a:cubicBezTo>
                    <a:cubicBezTo>
                      <a:pt x="2" y="13"/>
                      <a:pt x="4" y="11"/>
                      <a:pt x="4" y="4"/>
                    </a:cubicBezTo>
                    <a:cubicBezTo>
                      <a:pt x="7" y="4"/>
                      <a:pt x="11" y="4"/>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6" name="Freeform 110"/>
              <p:cNvSpPr/>
              <p:nvPr>
                <p:custDataLst>
                  <p:tags r:id="rId135"/>
                </p:custDataLst>
              </p:nvPr>
            </p:nvSpPr>
            <p:spPr bwMode="auto">
              <a:xfrm>
                <a:off x="3510189" y="2907457"/>
                <a:ext cx="174311" cy="183546"/>
              </a:xfrm>
              <a:custGeom>
                <a:avLst/>
                <a:gdLst>
                  <a:gd name="T0" fmla="*/ 6 w 64"/>
                  <a:gd name="T1" fmla="*/ 9 h 67"/>
                  <a:gd name="T2" fmla="*/ 3 w 64"/>
                  <a:gd name="T3" fmla="*/ 7 h 67"/>
                  <a:gd name="T4" fmla="*/ 0 w 64"/>
                  <a:gd name="T5" fmla="*/ 3 h 67"/>
                  <a:gd name="T6" fmla="*/ 12 w 64"/>
                  <a:gd name="T7" fmla="*/ 2 h 67"/>
                  <a:gd name="T8" fmla="*/ 18 w 64"/>
                  <a:gd name="T9" fmla="*/ 5 h 67"/>
                  <a:gd name="T10" fmla="*/ 18 w 64"/>
                  <a:gd name="T11" fmla="*/ 7 h 67"/>
                  <a:gd name="T12" fmla="*/ 21 w 64"/>
                  <a:gd name="T13" fmla="*/ 10 h 67"/>
                  <a:gd name="T14" fmla="*/ 27 w 64"/>
                  <a:gd name="T15" fmla="*/ 13 h 67"/>
                  <a:gd name="T16" fmla="*/ 38 w 64"/>
                  <a:gd name="T17" fmla="*/ 22 h 67"/>
                  <a:gd name="T18" fmla="*/ 40 w 64"/>
                  <a:gd name="T19" fmla="*/ 27 h 67"/>
                  <a:gd name="T20" fmla="*/ 45 w 64"/>
                  <a:gd name="T21" fmla="*/ 28 h 67"/>
                  <a:gd name="T22" fmla="*/ 48 w 64"/>
                  <a:gd name="T23" fmla="*/ 31 h 67"/>
                  <a:gd name="T24" fmla="*/ 48 w 64"/>
                  <a:gd name="T25" fmla="*/ 34 h 67"/>
                  <a:gd name="T26" fmla="*/ 51 w 64"/>
                  <a:gd name="T27" fmla="*/ 37 h 67"/>
                  <a:gd name="T28" fmla="*/ 55 w 64"/>
                  <a:gd name="T29" fmla="*/ 42 h 67"/>
                  <a:gd name="T30" fmla="*/ 58 w 64"/>
                  <a:gd name="T31" fmla="*/ 45 h 67"/>
                  <a:gd name="T32" fmla="*/ 61 w 64"/>
                  <a:gd name="T33" fmla="*/ 52 h 67"/>
                  <a:gd name="T34" fmla="*/ 63 w 64"/>
                  <a:gd name="T35" fmla="*/ 58 h 67"/>
                  <a:gd name="T36" fmla="*/ 64 w 64"/>
                  <a:gd name="T37" fmla="*/ 62 h 67"/>
                  <a:gd name="T38" fmla="*/ 57 w 64"/>
                  <a:gd name="T39" fmla="*/ 64 h 67"/>
                  <a:gd name="T40" fmla="*/ 51 w 64"/>
                  <a:gd name="T41" fmla="*/ 64 h 67"/>
                  <a:gd name="T42" fmla="*/ 51 w 64"/>
                  <a:gd name="T43" fmla="*/ 61 h 67"/>
                  <a:gd name="T44" fmla="*/ 48 w 64"/>
                  <a:gd name="T45" fmla="*/ 61 h 67"/>
                  <a:gd name="T46" fmla="*/ 40 w 64"/>
                  <a:gd name="T47" fmla="*/ 55 h 67"/>
                  <a:gd name="T48" fmla="*/ 42 w 64"/>
                  <a:gd name="T49" fmla="*/ 52 h 67"/>
                  <a:gd name="T50" fmla="*/ 40 w 64"/>
                  <a:gd name="T51" fmla="*/ 52 h 67"/>
                  <a:gd name="T52" fmla="*/ 39 w 64"/>
                  <a:gd name="T53" fmla="*/ 49 h 67"/>
                  <a:gd name="T54" fmla="*/ 36 w 64"/>
                  <a:gd name="T55" fmla="*/ 49 h 67"/>
                  <a:gd name="T56" fmla="*/ 30 w 64"/>
                  <a:gd name="T57" fmla="*/ 43 h 67"/>
                  <a:gd name="T58" fmla="*/ 27 w 64"/>
                  <a:gd name="T59" fmla="*/ 33 h 67"/>
                  <a:gd name="T60" fmla="*/ 26 w 64"/>
                  <a:gd name="T61" fmla="*/ 36 h 67"/>
                  <a:gd name="T62" fmla="*/ 23 w 64"/>
                  <a:gd name="T63" fmla="*/ 28 h 67"/>
                  <a:gd name="T64" fmla="*/ 20 w 64"/>
                  <a:gd name="T65" fmla="*/ 25 h 67"/>
                  <a:gd name="T66" fmla="*/ 17 w 64"/>
                  <a:gd name="T67" fmla="*/ 24 h 67"/>
                  <a:gd name="T68" fmla="*/ 15 w 64"/>
                  <a:gd name="T69" fmla="*/ 18 h 67"/>
                  <a:gd name="T70" fmla="*/ 11 w 64"/>
                  <a:gd name="T71" fmla="*/ 15 h 67"/>
                  <a:gd name="T72" fmla="*/ 8 w 64"/>
                  <a:gd name="T73" fmla="*/ 12 h 67"/>
                  <a:gd name="T74" fmla="*/ 6 w 64"/>
                  <a:gd name="T75" fmla="*/ 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4" h="67">
                    <a:moveTo>
                      <a:pt x="6" y="9"/>
                    </a:moveTo>
                    <a:cubicBezTo>
                      <a:pt x="7" y="7"/>
                      <a:pt x="4" y="8"/>
                      <a:pt x="3" y="7"/>
                    </a:cubicBezTo>
                    <a:cubicBezTo>
                      <a:pt x="2" y="6"/>
                      <a:pt x="3" y="3"/>
                      <a:pt x="0" y="3"/>
                    </a:cubicBezTo>
                    <a:cubicBezTo>
                      <a:pt x="4" y="0"/>
                      <a:pt x="7" y="4"/>
                      <a:pt x="12" y="2"/>
                    </a:cubicBezTo>
                    <a:cubicBezTo>
                      <a:pt x="12" y="6"/>
                      <a:pt x="16" y="3"/>
                      <a:pt x="18" y="5"/>
                    </a:cubicBezTo>
                    <a:cubicBezTo>
                      <a:pt x="19" y="5"/>
                      <a:pt x="18" y="7"/>
                      <a:pt x="18" y="7"/>
                    </a:cubicBezTo>
                    <a:cubicBezTo>
                      <a:pt x="19" y="9"/>
                      <a:pt x="22" y="7"/>
                      <a:pt x="21" y="10"/>
                    </a:cubicBezTo>
                    <a:cubicBezTo>
                      <a:pt x="25" y="9"/>
                      <a:pt x="24" y="13"/>
                      <a:pt x="27" y="13"/>
                    </a:cubicBezTo>
                    <a:cubicBezTo>
                      <a:pt x="30" y="14"/>
                      <a:pt x="33" y="22"/>
                      <a:pt x="38" y="22"/>
                    </a:cubicBezTo>
                    <a:cubicBezTo>
                      <a:pt x="41" y="22"/>
                      <a:pt x="39" y="25"/>
                      <a:pt x="40" y="27"/>
                    </a:cubicBezTo>
                    <a:cubicBezTo>
                      <a:pt x="42" y="28"/>
                      <a:pt x="44" y="27"/>
                      <a:pt x="45" y="28"/>
                    </a:cubicBezTo>
                    <a:cubicBezTo>
                      <a:pt x="46" y="29"/>
                      <a:pt x="47" y="31"/>
                      <a:pt x="48" y="31"/>
                    </a:cubicBezTo>
                    <a:cubicBezTo>
                      <a:pt x="48" y="32"/>
                      <a:pt x="47" y="34"/>
                      <a:pt x="48" y="34"/>
                    </a:cubicBezTo>
                    <a:cubicBezTo>
                      <a:pt x="49" y="35"/>
                      <a:pt x="50" y="36"/>
                      <a:pt x="51" y="37"/>
                    </a:cubicBezTo>
                    <a:cubicBezTo>
                      <a:pt x="52" y="38"/>
                      <a:pt x="53" y="41"/>
                      <a:pt x="55" y="42"/>
                    </a:cubicBezTo>
                    <a:cubicBezTo>
                      <a:pt x="56" y="42"/>
                      <a:pt x="58" y="44"/>
                      <a:pt x="58" y="45"/>
                    </a:cubicBezTo>
                    <a:cubicBezTo>
                      <a:pt x="60" y="46"/>
                      <a:pt x="59" y="52"/>
                      <a:pt x="61" y="52"/>
                    </a:cubicBezTo>
                    <a:cubicBezTo>
                      <a:pt x="63" y="52"/>
                      <a:pt x="63" y="56"/>
                      <a:pt x="63" y="58"/>
                    </a:cubicBezTo>
                    <a:cubicBezTo>
                      <a:pt x="62" y="60"/>
                      <a:pt x="59" y="63"/>
                      <a:pt x="64" y="62"/>
                    </a:cubicBezTo>
                    <a:cubicBezTo>
                      <a:pt x="64" y="67"/>
                      <a:pt x="59" y="64"/>
                      <a:pt x="57" y="64"/>
                    </a:cubicBezTo>
                    <a:cubicBezTo>
                      <a:pt x="55" y="64"/>
                      <a:pt x="52" y="64"/>
                      <a:pt x="51" y="64"/>
                    </a:cubicBezTo>
                    <a:cubicBezTo>
                      <a:pt x="50" y="64"/>
                      <a:pt x="51" y="61"/>
                      <a:pt x="51" y="61"/>
                    </a:cubicBezTo>
                    <a:cubicBezTo>
                      <a:pt x="50" y="60"/>
                      <a:pt x="48" y="61"/>
                      <a:pt x="48" y="61"/>
                    </a:cubicBezTo>
                    <a:cubicBezTo>
                      <a:pt x="47" y="60"/>
                      <a:pt x="44" y="55"/>
                      <a:pt x="40" y="55"/>
                    </a:cubicBezTo>
                    <a:cubicBezTo>
                      <a:pt x="41" y="54"/>
                      <a:pt x="42" y="53"/>
                      <a:pt x="42" y="52"/>
                    </a:cubicBezTo>
                    <a:cubicBezTo>
                      <a:pt x="42" y="50"/>
                      <a:pt x="40" y="51"/>
                      <a:pt x="40" y="52"/>
                    </a:cubicBezTo>
                    <a:cubicBezTo>
                      <a:pt x="39" y="52"/>
                      <a:pt x="40" y="50"/>
                      <a:pt x="39" y="49"/>
                    </a:cubicBezTo>
                    <a:cubicBezTo>
                      <a:pt x="38" y="49"/>
                      <a:pt x="37" y="50"/>
                      <a:pt x="36" y="49"/>
                    </a:cubicBezTo>
                    <a:cubicBezTo>
                      <a:pt x="34" y="47"/>
                      <a:pt x="34" y="43"/>
                      <a:pt x="30" y="43"/>
                    </a:cubicBezTo>
                    <a:cubicBezTo>
                      <a:pt x="32" y="37"/>
                      <a:pt x="27" y="37"/>
                      <a:pt x="27" y="33"/>
                    </a:cubicBezTo>
                    <a:cubicBezTo>
                      <a:pt x="26" y="33"/>
                      <a:pt x="26" y="34"/>
                      <a:pt x="26" y="36"/>
                    </a:cubicBezTo>
                    <a:cubicBezTo>
                      <a:pt x="23" y="34"/>
                      <a:pt x="24" y="31"/>
                      <a:pt x="23" y="28"/>
                    </a:cubicBezTo>
                    <a:cubicBezTo>
                      <a:pt x="22" y="27"/>
                      <a:pt x="20" y="26"/>
                      <a:pt x="20" y="25"/>
                    </a:cubicBezTo>
                    <a:cubicBezTo>
                      <a:pt x="19" y="25"/>
                      <a:pt x="18" y="23"/>
                      <a:pt x="17" y="24"/>
                    </a:cubicBezTo>
                    <a:cubicBezTo>
                      <a:pt x="17" y="21"/>
                      <a:pt x="16" y="20"/>
                      <a:pt x="15" y="18"/>
                    </a:cubicBezTo>
                    <a:cubicBezTo>
                      <a:pt x="14" y="16"/>
                      <a:pt x="12" y="16"/>
                      <a:pt x="11" y="15"/>
                    </a:cubicBezTo>
                    <a:cubicBezTo>
                      <a:pt x="11" y="15"/>
                      <a:pt x="8" y="12"/>
                      <a:pt x="8" y="12"/>
                    </a:cubicBezTo>
                    <a:cubicBezTo>
                      <a:pt x="7" y="9"/>
                      <a:pt x="12" y="6"/>
                      <a:pt x="6" y="9"/>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7" name="Freeform 111"/>
              <p:cNvSpPr/>
              <p:nvPr>
                <p:custDataLst>
                  <p:tags r:id="rId136"/>
                </p:custDataLst>
              </p:nvPr>
            </p:nvSpPr>
            <p:spPr bwMode="auto">
              <a:xfrm>
                <a:off x="2653644" y="3194895"/>
                <a:ext cx="123518" cy="228566"/>
              </a:xfrm>
              <a:custGeom>
                <a:avLst/>
                <a:gdLst>
                  <a:gd name="T0" fmla="*/ 34 w 45"/>
                  <a:gd name="T1" fmla="*/ 0 h 84"/>
                  <a:gd name="T2" fmla="*/ 40 w 45"/>
                  <a:gd name="T3" fmla="*/ 2 h 84"/>
                  <a:gd name="T4" fmla="*/ 37 w 45"/>
                  <a:gd name="T5" fmla="*/ 28 h 84"/>
                  <a:gd name="T6" fmla="*/ 34 w 45"/>
                  <a:gd name="T7" fmla="*/ 46 h 84"/>
                  <a:gd name="T8" fmla="*/ 30 w 45"/>
                  <a:gd name="T9" fmla="*/ 54 h 84"/>
                  <a:gd name="T10" fmla="*/ 28 w 45"/>
                  <a:gd name="T11" fmla="*/ 63 h 84"/>
                  <a:gd name="T12" fmla="*/ 28 w 45"/>
                  <a:gd name="T13" fmla="*/ 66 h 84"/>
                  <a:gd name="T14" fmla="*/ 25 w 45"/>
                  <a:gd name="T15" fmla="*/ 67 h 84"/>
                  <a:gd name="T16" fmla="*/ 24 w 45"/>
                  <a:gd name="T17" fmla="*/ 76 h 84"/>
                  <a:gd name="T18" fmla="*/ 23 w 45"/>
                  <a:gd name="T19" fmla="*/ 77 h 84"/>
                  <a:gd name="T20" fmla="*/ 21 w 45"/>
                  <a:gd name="T21" fmla="*/ 82 h 84"/>
                  <a:gd name="T22" fmla="*/ 6 w 45"/>
                  <a:gd name="T23" fmla="*/ 83 h 84"/>
                  <a:gd name="T24" fmla="*/ 5 w 45"/>
                  <a:gd name="T25" fmla="*/ 76 h 84"/>
                  <a:gd name="T26" fmla="*/ 3 w 45"/>
                  <a:gd name="T27" fmla="*/ 73 h 84"/>
                  <a:gd name="T28" fmla="*/ 0 w 45"/>
                  <a:gd name="T29" fmla="*/ 71 h 84"/>
                  <a:gd name="T30" fmla="*/ 0 w 45"/>
                  <a:gd name="T31" fmla="*/ 66 h 84"/>
                  <a:gd name="T32" fmla="*/ 2 w 45"/>
                  <a:gd name="T33" fmla="*/ 64 h 84"/>
                  <a:gd name="T34" fmla="*/ 0 w 45"/>
                  <a:gd name="T35" fmla="*/ 63 h 84"/>
                  <a:gd name="T36" fmla="*/ 3 w 45"/>
                  <a:gd name="T37" fmla="*/ 57 h 84"/>
                  <a:gd name="T38" fmla="*/ 3 w 45"/>
                  <a:gd name="T39" fmla="*/ 54 h 84"/>
                  <a:gd name="T40" fmla="*/ 6 w 45"/>
                  <a:gd name="T41" fmla="*/ 52 h 84"/>
                  <a:gd name="T42" fmla="*/ 9 w 45"/>
                  <a:gd name="T43" fmla="*/ 45 h 84"/>
                  <a:gd name="T44" fmla="*/ 6 w 45"/>
                  <a:gd name="T45" fmla="*/ 40 h 84"/>
                  <a:gd name="T46" fmla="*/ 6 w 45"/>
                  <a:gd name="T47" fmla="*/ 31 h 84"/>
                  <a:gd name="T48" fmla="*/ 9 w 45"/>
                  <a:gd name="T49" fmla="*/ 28 h 84"/>
                  <a:gd name="T50" fmla="*/ 14 w 45"/>
                  <a:gd name="T51" fmla="*/ 26 h 84"/>
                  <a:gd name="T52" fmla="*/ 21 w 45"/>
                  <a:gd name="T53" fmla="*/ 20 h 84"/>
                  <a:gd name="T54" fmla="*/ 25 w 45"/>
                  <a:gd name="T55" fmla="*/ 21 h 84"/>
                  <a:gd name="T56" fmla="*/ 27 w 45"/>
                  <a:gd name="T57" fmla="*/ 12 h 84"/>
                  <a:gd name="T58" fmla="*/ 31 w 45"/>
                  <a:gd name="T59" fmla="*/ 11 h 84"/>
                  <a:gd name="T60" fmla="*/ 34 w 45"/>
                  <a:gd name="T61"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84">
                    <a:moveTo>
                      <a:pt x="34" y="0"/>
                    </a:moveTo>
                    <a:cubicBezTo>
                      <a:pt x="36" y="1"/>
                      <a:pt x="38" y="2"/>
                      <a:pt x="40" y="2"/>
                    </a:cubicBezTo>
                    <a:cubicBezTo>
                      <a:pt x="38" y="9"/>
                      <a:pt x="45" y="23"/>
                      <a:pt x="37" y="28"/>
                    </a:cubicBezTo>
                    <a:cubicBezTo>
                      <a:pt x="37" y="35"/>
                      <a:pt x="36" y="40"/>
                      <a:pt x="34" y="46"/>
                    </a:cubicBezTo>
                    <a:cubicBezTo>
                      <a:pt x="33" y="49"/>
                      <a:pt x="33" y="53"/>
                      <a:pt x="30" y="54"/>
                    </a:cubicBezTo>
                    <a:cubicBezTo>
                      <a:pt x="31" y="57"/>
                      <a:pt x="29" y="60"/>
                      <a:pt x="28" y="63"/>
                    </a:cubicBezTo>
                    <a:cubicBezTo>
                      <a:pt x="28" y="63"/>
                      <a:pt x="29" y="65"/>
                      <a:pt x="28" y="66"/>
                    </a:cubicBezTo>
                    <a:cubicBezTo>
                      <a:pt x="28" y="66"/>
                      <a:pt x="26" y="67"/>
                      <a:pt x="25" y="67"/>
                    </a:cubicBezTo>
                    <a:cubicBezTo>
                      <a:pt x="24" y="70"/>
                      <a:pt x="25" y="73"/>
                      <a:pt x="24" y="76"/>
                    </a:cubicBezTo>
                    <a:cubicBezTo>
                      <a:pt x="24" y="77"/>
                      <a:pt x="23" y="76"/>
                      <a:pt x="23" y="77"/>
                    </a:cubicBezTo>
                    <a:cubicBezTo>
                      <a:pt x="22" y="79"/>
                      <a:pt x="20" y="80"/>
                      <a:pt x="21" y="82"/>
                    </a:cubicBezTo>
                    <a:cubicBezTo>
                      <a:pt x="17" y="83"/>
                      <a:pt x="12" y="84"/>
                      <a:pt x="6" y="83"/>
                    </a:cubicBezTo>
                    <a:cubicBezTo>
                      <a:pt x="7" y="80"/>
                      <a:pt x="4" y="80"/>
                      <a:pt x="5" y="76"/>
                    </a:cubicBezTo>
                    <a:cubicBezTo>
                      <a:pt x="3" y="76"/>
                      <a:pt x="4" y="74"/>
                      <a:pt x="3" y="73"/>
                    </a:cubicBezTo>
                    <a:cubicBezTo>
                      <a:pt x="2" y="73"/>
                      <a:pt x="1" y="73"/>
                      <a:pt x="0" y="71"/>
                    </a:cubicBezTo>
                    <a:cubicBezTo>
                      <a:pt x="0" y="69"/>
                      <a:pt x="0" y="67"/>
                      <a:pt x="0" y="66"/>
                    </a:cubicBezTo>
                    <a:cubicBezTo>
                      <a:pt x="0" y="64"/>
                      <a:pt x="2" y="64"/>
                      <a:pt x="2" y="64"/>
                    </a:cubicBezTo>
                    <a:cubicBezTo>
                      <a:pt x="2" y="63"/>
                      <a:pt x="0" y="62"/>
                      <a:pt x="0" y="63"/>
                    </a:cubicBezTo>
                    <a:cubicBezTo>
                      <a:pt x="1" y="60"/>
                      <a:pt x="2" y="58"/>
                      <a:pt x="3" y="57"/>
                    </a:cubicBezTo>
                    <a:cubicBezTo>
                      <a:pt x="4" y="56"/>
                      <a:pt x="3" y="54"/>
                      <a:pt x="3" y="54"/>
                    </a:cubicBezTo>
                    <a:cubicBezTo>
                      <a:pt x="3" y="53"/>
                      <a:pt x="6" y="52"/>
                      <a:pt x="6" y="52"/>
                    </a:cubicBezTo>
                    <a:cubicBezTo>
                      <a:pt x="7" y="50"/>
                      <a:pt x="4" y="40"/>
                      <a:pt x="9" y="45"/>
                    </a:cubicBezTo>
                    <a:cubicBezTo>
                      <a:pt x="10" y="41"/>
                      <a:pt x="6" y="43"/>
                      <a:pt x="6" y="40"/>
                    </a:cubicBezTo>
                    <a:cubicBezTo>
                      <a:pt x="6" y="37"/>
                      <a:pt x="6" y="34"/>
                      <a:pt x="6" y="31"/>
                    </a:cubicBezTo>
                    <a:cubicBezTo>
                      <a:pt x="9" y="32"/>
                      <a:pt x="9" y="30"/>
                      <a:pt x="9" y="28"/>
                    </a:cubicBezTo>
                    <a:cubicBezTo>
                      <a:pt x="12" y="29"/>
                      <a:pt x="12" y="26"/>
                      <a:pt x="14" y="26"/>
                    </a:cubicBezTo>
                    <a:cubicBezTo>
                      <a:pt x="15" y="24"/>
                      <a:pt x="22" y="25"/>
                      <a:pt x="21" y="20"/>
                    </a:cubicBezTo>
                    <a:cubicBezTo>
                      <a:pt x="23" y="19"/>
                      <a:pt x="24" y="21"/>
                      <a:pt x="25" y="21"/>
                    </a:cubicBezTo>
                    <a:cubicBezTo>
                      <a:pt x="24" y="17"/>
                      <a:pt x="27" y="16"/>
                      <a:pt x="27" y="12"/>
                    </a:cubicBezTo>
                    <a:cubicBezTo>
                      <a:pt x="31" y="14"/>
                      <a:pt x="30" y="3"/>
                      <a:pt x="31" y="11"/>
                    </a:cubicBezTo>
                    <a:cubicBezTo>
                      <a:pt x="36" y="9"/>
                      <a:pt x="32" y="3"/>
                      <a:pt x="3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8" name="Freeform 112"/>
              <p:cNvSpPr/>
              <p:nvPr>
                <p:custDataLst>
                  <p:tags r:id="rId137"/>
                </p:custDataLst>
              </p:nvPr>
            </p:nvSpPr>
            <p:spPr bwMode="auto">
              <a:xfrm>
                <a:off x="3804553" y="3183351"/>
                <a:ext cx="664919" cy="488300"/>
              </a:xfrm>
              <a:custGeom>
                <a:avLst/>
                <a:gdLst>
                  <a:gd name="T0" fmla="*/ 141 w 244"/>
                  <a:gd name="T1" fmla="*/ 15 h 179"/>
                  <a:gd name="T2" fmla="*/ 136 w 244"/>
                  <a:gd name="T3" fmla="*/ 18 h 179"/>
                  <a:gd name="T4" fmla="*/ 143 w 244"/>
                  <a:gd name="T5" fmla="*/ 27 h 179"/>
                  <a:gd name="T6" fmla="*/ 164 w 244"/>
                  <a:gd name="T7" fmla="*/ 38 h 179"/>
                  <a:gd name="T8" fmla="*/ 170 w 244"/>
                  <a:gd name="T9" fmla="*/ 30 h 179"/>
                  <a:gd name="T10" fmla="*/ 171 w 244"/>
                  <a:gd name="T11" fmla="*/ 24 h 179"/>
                  <a:gd name="T12" fmla="*/ 173 w 244"/>
                  <a:gd name="T13" fmla="*/ 10 h 179"/>
                  <a:gd name="T14" fmla="*/ 177 w 244"/>
                  <a:gd name="T15" fmla="*/ 3 h 179"/>
                  <a:gd name="T16" fmla="*/ 181 w 244"/>
                  <a:gd name="T17" fmla="*/ 9 h 179"/>
                  <a:gd name="T18" fmla="*/ 189 w 244"/>
                  <a:gd name="T19" fmla="*/ 24 h 179"/>
                  <a:gd name="T20" fmla="*/ 196 w 244"/>
                  <a:gd name="T21" fmla="*/ 34 h 179"/>
                  <a:gd name="T22" fmla="*/ 204 w 244"/>
                  <a:gd name="T23" fmla="*/ 44 h 179"/>
                  <a:gd name="T24" fmla="*/ 208 w 244"/>
                  <a:gd name="T25" fmla="*/ 56 h 179"/>
                  <a:gd name="T26" fmla="*/ 213 w 244"/>
                  <a:gd name="T27" fmla="*/ 59 h 179"/>
                  <a:gd name="T28" fmla="*/ 221 w 244"/>
                  <a:gd name="T29" fmla="*/ 65 h 179"/>
                  <a:gd name="T30" fmla="*/ 229 w 244"/>
                  <a:gd name="T31" fmla="*/ 80 h 179"/>
                  <a:gd name="T32" fmla="*/ 232 w 244"/>
                  <a:gd name="T33" fmla="*/ 83 h 179"/>
                  <a:gd name="T34" fmla="*/ 241 w 244"/>
                  <a:gd name="T35" fmla="*/ 89 h 179"/>
                  <a:gd name="T36" fmla="*/ 244 w 244"/>
                  <a:gd name="T37" fmla="*/ 114 h 179"/>
                  <a:gd name="T38" fmla="*/ 239 w 244"/>
                  <a:gd name="T39" fmla="*/ 126 h 179"/>
                  <a:gd name="T40" fmla="*/ 239 w 244"/>
                  <a:gd name="T41" fmla="*/ 130 h 179"/>
                  <a:gd name="T42" fmla="*/ 236 w 244"/>
                  <a:gd name="T43" fmla="*/ 139 h 179"/>
                  <a:gd name="T44" fmla="*/ 227 w 244"/>
                  <a:gd name="T45" fmla="*/ 147 h 179"/>
                  <a:gd name="T46" fmla="*/ 220 w 244"/>
                  <a:gd name="T47" fmla="*/ 169 h 179"/>
                  <a:gd name="T48" fmla="*/ 207 w 244"/>
                  <a:gd name="T49" fmla="*/ 175 h 179"/>
                  <a:gd name="T50" fmla="*/ 201 w 244"/>
                  <a:gd name="T51" fmla="*/ 179 h 179"/>
                  <a:gd name="T52" fmla="*/ 189 w 244"/>
                  <a:gd name="T53" fmla="*/ 176 h 179"/>
                  <a:gd name="T54" fmla="*/ 162 w 244"/>
                  <a:gd name="T55" fmla="*/ 172 h 179"/>
                  <a:gd name="T56" fmla="*/ 161 w 244"/>
                  <a:gd name="T57" fmla="*/ 163 h 179"/>
                  <a:gd name="T58" fmla="*/ 159 w 244"/>
                  <a:gd name="T59" fmla="*/ 158 h 179"/>
                  <a:gd name="T60" fmla="*/ 147 w 244"/>
                  <a:gd name="T61" fmla="*/ 150 h 179"/>
                  <a:gd name="T62" fmla="*/ 141 w 244"/>
                  <a:gd name="T63" fmla="*/ 142 h 179"/>
                  <a:gd name="T64" fmla="*/ 130 w 244"/>
                  <a:gd name="T65" fmla="*/ 138 h 179"/>
                  <a:gd name="T66" fmla="*/ 124 w 244"/>
                  <a:gd name="T67" fmla="*/ 135 h 179"/>
                  <a:gd name="T68" fmla="*/ 96 w 244"/>
                  <a:gd name="T69" fmla="*/ 129 h 179"/>
                  <a:gd name="T70" fmla="*/ 81 w 244"/>
                  <a:gd name="T71" fmla="*/ 133 h 179"/>
                  <a:gd name="T72" fmla="*/ 75 w 244"/>
                  <a:gd name="T73" fmla="*/ 136 h 179"/>
                  <a:gd name="T74" fmla="*/ 70 w 244"/>
                  <a:gd name="T75" fmla="*/ 141 h 179"/>
                  <a:gd name="T76" fmla="*/ 67 w 244"/>
                  <a:gd name="T77" fmla="*/ 141 h 179"/>
                  <a:gd name="T78" fmla="*/ 41 w 244"/>
                  <a:gd name="T79" fmla="*/ 145 h 179"/>
                  <a:gd name="T80" fmla="*/ 36 w 244"/>
                  <a:gd name="T81" fmla="*/ 148 h 179"/>
                  <a:gd name="T82" fmla="*/ 11 w 244"/>
                  <a:gd name="T83" fmla="*/ 153 h 179"/>
                  <a:gd name="T84" fmla="*/ 14 w 244"/>
                  <a:gd name="T85" fmla="*/ 136 h 179"/>
                  <a:gd name="T86" fmla="*/ 11 w 244"/>
                  <a:gd name="T87" fmla="*/ 127 h 179"/>
                  <a:gd name="T88" fmla="*/ 11 w 244"/>
                  <a:gd name="T89" fmla="*/ 121 h 179"/>
                  <a:gd name="T90" fmla="*/ 7 w 244"/>
                  <a:gd name="T91" fmla="*/ 112 h 179"/>
                  <a:gd name="T92" fmla="*/ 5 w 244"/>
                  <a:gd name="T93" fmla="*/ 105 h 179"/>
                  <a:gd name="T94" fmla="*/ 2 w 244"/>
                  <a:gd name="T95" fmla="*/ 96 h 179"/>
                  <a:gd name="T96" fmla="*/ 4 w 244"/>
                  <a:gd name="T97" fmla="*/ 89 h 179"/>
                  <a:gd name="T98" fmla="*/ 4 w 244"/>
                  <a:gd name="T99" fmla="*/ 70 h 179"/>
                  <a:gd name="T100" fmla="*/ 20 w 244"/>
                  <a:gd name="T101" fmla="*/ 59 h 179"/>
                  <a:gd name="T102" fmla="*/ 39 w 244"/>
                  <a:gd name="T103" fmla="*/ 55 h 179"/>
                  <a:gd name="T104" fmla="*/ 50 w 244"/>
                  <a:gd name="T105" fmla="*/ 50 h 179"/>
                  <a:gd name="T106" fmla="*/ 54 w 244"/>
                  <a:gd name="T107" fmla="*/ 34 h 179"/>
                  <a:gd name="T108" fmla="*/ 67 w 244"/>
                  <a:gd name="T109" fmla="*/ 34 h 179"/>
                  <a:gd name="T110" fmla="*/ 70 w 244"/>
                  <a:gd name="T111" fmla="*/ 24 h 179"/>
                  <a:gd name="T112" fmla="*/ 82 w 244"/>
                  <a:gd name="T113" fmla="*/ 16 h 179"/>
                  <a:gd name="T114" fmla="*/ 91 w 244"/>
                  <a:gd name="T115" fmla="*/ 21 h 179"/>
                  <a:gd name="T116" fmla="*/ 94 w 244"/>
                  <a:gd name="T117" fmla="*/ 22 h 179"/>
                  <a:gd name="T118" fmla="*/ 97 w 244"/>
                  <a:gd name="T119" fmla="*/ 19 h 179"/>
                  <a:gd name="T120" fmla="*/ 107 w 244"/>
                  <a:gd name="T121" fmla="*/ 10 h 179"/>
                  <a:gd name="T122" fmla="*/ 115 w 244"/>
                  <a:gd name="T123" fmla="*/ 7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4" h="179">
                    <a:moveTo>
                      <a:pt x="141" y="7"/>
                    </a:moveTo>
                    <a:cubicBezTo>
                      <a:pt x="141" y="10"/>
                      <a:pt x="141" y="12"/>
                      <a:pt x="141" y="15"/>
                    </a:cubicBezTo>
                    <a:cubicBezTo>
                      <a:pt x="140" y="15"/>
                      <a:pt x="138" y="15"/>
                      <a:pt x="137" y="15"/>
                    </a:cubicBezTo>
                    <a:cubicBezTo>
                      <a:pt x="139" y="17"/>
                      <a:pt x="138" y="18"/>
                      <a:pt x="136" y="18"/>
                    </a:cubicBezTo>
                    <a:cubicBezTo>
                      <a:pt x="138" y="21"/>
                      <a:pt x="135" y="20"/>
                      <a:pt x="136" y="24"/>
                    </a:cubicBezTo>
                    <a:cubicBezTo>
                      <a:pt x="137" y="26"/>
                      <a:pt x="139" y="27"/>
                      <a:pt x="143" y="27"/>
                    </a:cubicBezTo>
                    <a:cubicBezTo>
                      <a:pt x="144" y="33"/>
                      <a:pt x="153" y="30"/>
                      <a:pt x="153" y="37"/>
                    </a:cubicBezTo>
                    <a:cubicBezTo>
                      <a:pt x="157" y="37"/>
                      <a:pt x="162" y="36"/>
                      <a:pt x="164" y="38"/>
                    </a:cubicBezTo>
                    <a:cubicBezTo>
                      <a:pt x="167" y="38"/>
                      <a:pt x="164" y="32"/>
                      <a:pt x="170" y="34"/>
                    </a:cubicBezTo>
                    <a:cubicBezTo>
                      <a:pt x="169" y="33"/>
                      <a:pt x="167" y="30"/>
                      <a:pt x="170" y="30"/>
                    </a:cubicBezTo>
                    <a:cubicBezTo>
                      <a:pt x="172" y="30"/>
                      <a:pt x="169" y="27"/>
                      <a:pt x="170" y="25"/>
                    </a:cubicBezTo>
                    <a:cubicBezTo>
                      <a:pt x="170" y="25"/>
                      <a:pt x="171" y="25"/>
                      <a:pt x="171" y="24"/>
                    </a:cubicBezTo>
                    <a:cubicBezTo>
                      <a:pt x="171" y="22"/>
                      <a:pt x="173" y="20"/>
                      <a:pt x="173" y="18"/>
                    </a:cubicBezTo>
                    <a:cubicBezTo>
                      <a:pt x="172" y="16"/>
                      <a:pt x="171" y="15"/>
                      <a:pt x="173" y="10"/>
                    </a:cubicBezTo>
                    <a:cubicBezTo>
                      <a:pt x="173" y="10"/>
                      <a:pt x="175" y="11"/>
                      <a:pt x="176" y="10"/>
                    </a:cubicBezTo>
                    <a:cubicBezTo>
                      <a:pt x="177" y="9"/>
                      <a:pt x="176" y="4"/>
                      <a:pt x="177" y="3"/>
                    </a:cubicBezTo>
                    <a:cubicBezTo>
                      <a:pt x="180" y="2"/>
                      <a:pt x="178" y="7"/>
                      <a:pt x="180" y="9"/>
                    </a:cubicBezTo>
                    <a:cubicBezTo>
                      <a:pt x="180" y="9"/>
                      <a:pt x="181" y="9"/>
                      <a:pt x="181" y="9"/>
                    </a:cubicBezTo>
                    <a:cubicBezTo>
                      <a:pt x="183" y="11"/>
                      <a:pt x="183" y="14"/>
                      <a:pt x="184" y="16"/>
                    </a:cubicBezTo>
                    <a:cubicBezTo>
                      <a:pt x="186" y="19"/>
                      <a:pt x="189" y="20"/>
                      <a:pt x="189" y="24"/>
                    </a:cubicBezTo>
                    <a:cubicBezTo>
                      <a:pt x="193" y="20"/>
                      <a:pt x="190" y="26"/>
                      <a:pt x="195" y="25"/>
                    </a:cubicBezTo>
                    <a:cubicBezTo>
                      <a:pt x="195" y="28"/>
                      <a:pt x="194" y="32"/>
                      <a:pt x="196" y="34"/>
                    </a:cubicBezTo>
                    <a:cubicBezTo>
                      <a:pt x="199" y="36"/>
                      <a:pt x="196" y="39"/>
                      <a:pt x="198" y="44"/>
                    </a:cubicBezTo>
                    <a:cubicBezTo>
                      <a:pt x="201" y="40"/>
                      <a:pt x="199" y="44"/>
                      <a:pt x="204" y="44"/>
                    </a:cubicBezTo>
                    <a:cubicBezTo>
                      <a:pt x="204" y="47"/>
                      <a:pt x="202" y="47"/>
                      <a:pt x="202" y="49"/>
                    </a:cubicBezTo>
                    <a:cubicBezTo>
                      <a:pt x="204" y="51"/>
                      <a:pt x="209" y="51"/>
                      <a:pt x="208" y="56"/>
                    </a:cubicBezTo>
                    <a:cubicBezTo>
                      <a:pt x="209" y="57"/>
                      <a:pt x="212" y="55"/>
                      <a:pt x="213" y="56"/>
                    </a:cubicBezTo>
                    <a:cubicBezTo>
                      <a:pt x="213" y="57"/>
                      <a:pt x="212" y="59"/>
                      <a:pt x="213" y="59"/>
                    </a:cubicBezTo>
                    <a:cubicBezTo>
                      <a:pt x="213" y="60"/>
                      <a:pt x="215" y="59"/>
                      <a:pt x="216" y="59"/>
                    </a:cubicBezTo>
                    <a:cubicBezTo>
                      <a:pt x="218" y="61"/>
                      <a:pt x="217" y="66"/>
                      <a:pt x="221" y="65"/>
                    </a:cubicBezTo>
                    <a:cubicBezTo>
                      <a:pt x="221" y="69"/>
                      <a:pt x="224" y="73"/>
                      <a:pt x="226" y="75"/>
                    </a:cubicBezTo>
                    <a:cubicBezTo>
                      <a:pt x="227" y="77"/>
                      <a:pt x="228" y="79"/>
                      <a:pt x="229" y="80"/>
                    </a:cubicBezTo>
                    <a:cubicBezTo>
                      <a:pt x="229" y="80"/>
                      <a:pt x="231" y="79"/>
                      <a:pt x="232" y="80"/>
                    </a:cubicBezTo>
                    <a:cubicBezTo>
                      <a:pt x="232" y="80"/>
                      <a:pt x="231" y="82"/>
                      <a:pt x="232" y="83"/>
                    </a:cubicBezTo>
                    <a:cubicBezTo>
                      <a:pt x="233" y="84"/>
                      <a:pt x="236" y="84"/>
                      <a:pt x="235" y="83"/>
                    </a:cubicBezTo>
                    <a:cubicBezTo>
                      <a:pt x="238" y="86"/>
                      <a:pt x="236" y="90"/>
                      <a:pt x="241" y="89"/>
                    </a:cubicBezTo>
                    <a:cubicBezTo>
                      <a:pt x="238" y="93"/>
                      <a:pt x="241" y="99"/>
                      <a:pt x="242" y="105"/>
                    </a:cubicBezTo>
                    <a:cubicBezTo>
                      <a:pt x="243" y="108"/>
                      <a:pt x="241" y="112"/>
                      <a:pt x="244" y="114"/>
                    </a:cubicBezTo>
                    <a:cubicBezTo>
                      <a:pt x="241" y="116"/>
                      <a:pt x="242" y="118"/>
                      <a:pt x="241" y="124"/>
                    </a:cubicBezTo>
                    <a:cubicBezTo>
                      <a:pt x="241" y="124"/>
                      <a:pt x="238" y="125"/>
                      <a:pt x="239" y="126"/>
                    </a:cubicBezTo>
                    <a:cubicBezTo>
                      <a:pt x="239" y="126"/>
                      <a:pt x="241" y="126"/>
                      <a:pt x="241" y="126"/>
                    </a:cubicBezTo>
                    <a:cubicBezTo>
                      <a:pt x="241" y="126"/>
                      <a:pt x="240" y="130"/>
                      <a:pt x="239" y="130"/>
                    </a:cubicBezTo>
                    <a:cubicBezTo>
                      <a:pt x="239" y="131"/>
                      <a:pt x="236" y="132"/>
                      <a:pt x="236" y="132"/>
                    </a:cubicBezTo>
                    <a:cubicBezTo>
                      <a:pt x="236" y="134"/>
                      <a:pt x="239" y="136"/>
                      <a:pt x="236" y="139"/>
                    </a:cubicBezTo>
                    <a:cubicBezTo>
                      <a:pt x="233" y="139"/>
                      <a:pt x="234" y="143"/>
                      <a:pt x="230" y="142"/>
                    </a:cubicBezTo>
                    <a:cubicBezTo>
                      <a:pt x="231" y="145"/>
                      <a:pt x="230" y="147"/>
                      <a:pt x="227" y="147"/>
                    </a:cubicBezTo>
                    <a:cubicBezTo>
                      <a:pt x="229" y="153"/>
                      <a:pt x="225" y="154"/>
                      <a:pt x="226" y="160"/>
                    </a:cubicBezTo>
                    <a:cubicBezTo>
                      <a:pt x="220" y="159"/>
                      <a:pt x="221" y="165"/>
                      <a:pt x="220" y="169"/>
                    </a:cubicBezTo>
                    <a:cubicBezTo>
                      <a:pt x="218" y="169"/>
                      <a:pt x="216" y="169"/>
                      <a:pt x="216" y="170"/>
                    </a:cubicBezTo>
                    <a:cubicBezTo>
                      <a:pt x="215" y="173"/>
                      <a:pt x="210" y="173"/>
                      <a:pt x="207" y="175"/>
                    </a:cubicBezTo>
                    <a:cubicBezTo>
                      <a:pt x="206" y="175"/>
                      <a:pt x="205" y="177"/>
                      <a:pt x="204" y="178"/>
                    </a:cubicBezTo>
                    <a:cubicBezTo>
                      <a:pt x="202" y="178"/>
                      <a:pt x="201" y="177"/>
                      <a:pt x="201" y="179"/>
                    </a:cubicBezTo>
                    <a:cubicBezTo>
                      <a:pt x="197" y="178"/>
                      <a:pt x="196" y="174"/>
                      <a:pt x="192" y="173"/>
                    </a:cubicBezTo>
                    <a:cubicBezTo>
                      <a:pt x="189" y="172"/>
                      <a:pt x="190" y="176"/>
                      <a:pt x="189" y="176"/>
                    </a:cubicBezTo>
                    <a:cubicBezTo>
                      <a:pt x="186" y="178"/>
                      <a:pt x="181" y="176"/>
                      <a:pt x="179" y="179"/>
                    </a:cubicBezTo>
                    <a:cubicBezTo>
                      <a:pt x="173" y="177"/>
                      <a:pt x="169" y="173"/>
                      <a:pt x="162" y="172"/>
                    </a:cubicBezTo>
                    <a:cubicBezTo>
                      <a:pt x="164" y="170"/>
                      <a:pt x="164" y="168"/>
                      <a:pt x="162" y="164"/>
                    </a:cubicBezTo>
                    <a:cubicBezTo>
                      <a:pt x="162" y="164"/>
                      <a:pt x="161" y="164"/>
                      <a:pt x="161" y="163"/>
                    </a:cubicBezTo>
                    <a:cubicBezTo>
                      <a:pt x="161" y="163"/>
                      <a:pt x="161" y="162"/>
                      <a:pt x="161" y="161"/>
                    </a:cubicBezTo>
                    <a:cubicBezTo>
                      <a:pt x="160" y="160"/>
                      <a:pt x="157" y="159"/>
                      <a:pt x="159" y="158"/>
                    </a:cubicBezTo>
                    <a:cubicBezTo>
                      <a:pt x="158" y="157"/>
                      <a:pt x="152" y="154"/>
                      <a:pt x="152" y="157"/>
                    </a:cubicBezTo>
                    <a:cubicBezTo>
                      <a:pt x="150" y="155"/>
                      <a:pt x="150" y="151"/>
                      <a:pt x="147" y="150"/>
                    </a:cubicBezTo>
                    <a:cubicBezTo>
                      <a:pt x="147" y="146"/>
                      <a:pt x="148" y="146"/>
                      <a:pt x="149" y="144"/>
                    </a:cubicBezTo>
                    <a:cubicBezTo>
                      <a:pt x="148" y="142"/>
                      <a:pt x="146" y="143"/>
                      <a:pt x="141" y="142"/>
                    </a:cubicBezTo>
                    <a:cubicBezTo>
                      <a:pt x="138" y="144"/>
                      <a:pt x="139" y="149"/>
                      <a:pt x="133" y="148"/>
                    </a:cubicBezTo>
                    <a:cubicBezTo>
                      <a:pt x="134" y="142"/>
                      <a:pt x="128" y="144"/>
                      <a:pt x="130" y="138"/>
                    </a:cubicBezTo>
                    <a:cubicBezTo>
                      <a:pt x="126" y="138"/>
                      <a:pt x="125" y="135"/>
                      <a:pt x="121" y="136"/>
                    </a:cubicBezTo>
                    <a:cubicBezTo>
                      <a:pt x="121" y="135"/>
                      <a:pt x="123" y="135"/>
                      <a:pt x="124" y="135"/>
                    </a:cubicBezTo>
                    <a:cubicBezTo>
                      <a:pt x="120" y="130"/>
                      <a:pt x="116" y="134"/>
                      <a:pt x="109" y="133"/>
                    </a:cubicBezTo>
                    <a:cubicBezTo>
                      <a:pt x="104" y="132"/>
                      <a:pt x="100" y="131"/>
                      <a:pt x="96" y="129"/>
                    </a:cubicBezTo>
                    <a:cubicBezTo>
                      <a:pt x="92" y="130"/>
                      <a:pt x="87" y="130"/>
                      <a:pt x="87" y="133"/>
                    </a:cubicBezTo>
                    <a:cubicBezTo>
                      <a:pt x="85" y="133"/>
                      <a:pt x="83" y="133"/>
                      <a:pt x="81" y="133"/>
                    </a:cubicBezTo>
                    <a:cubicBezTo>
                      <a:pt x="79" y="133"/>
                      <a:pt x="80" y="135"/>
                      <a:pt x="79" y="135"/>
                    </a:cubicBezTo>
                    <a:cubicBezTo>
                      <a:pt x="76" y="135"/>
                      <a:pt x="78" y="132"/>
                      <a:pt x="75" y="136"/>
                    </a:cubicBezTo>
                    <a:cubicBezTo>
                      <a:pt x="74" y="137"/>
                      <a:pt x="73" y="137"/>
                      <a:pt x="73" y="139"/>
                    </a:cubicBezTo>
                    <a:cubicBezTo>
                      <a:pt x="71" y="137"/>
                      <a:pt x="70" y="134"/>
                      <a:pt x="70" y="141"/>
                    </a:cubicBezTo>
                    <a:cubicBezTo>
                      <a:pt x="69" y="140"/>
                      <a:pt x="69" y="139"/>
                      <a:pt x="67" y="139"/>
                    </a:cubicBezTo>
                    <a:cubicBezTo>
                      <a:pt x="65" y="139"/>
                      <a:pt x="67" y="141"/>
                      <a:pt x="67" y="141"/>
                    </a:cubicBezTo>
                    <a:cubicBezTo>
                      <a:pt x="65" y="144"/>
                      <a:pt x="61" y="142"/>
                      <a:pt x="60" y="147"/>
                    </a:cubicBezTo>
                    <a:cubicBezTo>
                      <a:pt x="56" y="144"/>
                      <a:pt x="47" y="146"/>
                      <a:pt x="41" y="145"/>
                    </a:cubicBezTo>
                    <a:cubicBezTo>
                      <a:pt x="39" y="145"/>
                      <a:pt x="40" y="148"/>
                      <a:pt x="39" y="148"/>
                    </a:cubicBezTo>
                    <a:cubicBezTo>
                      <a:pt x="38" y="148"/>
                      <a:pt x="37" y="148"/>
                      <a:pt x="36" y="148"/>
                    </a:cubicBezTo>
                    <a:cubicBezTo>
                      <a:pt x="35" y="148"/>
                      <a:pt x="34" y="149"/>
                      <a:pt x="32" y="150"/>
                    </a:cubicBezTo>
                    <a:cubicBezTo>
                      <a:pt x="27" y="151"/>
                      <a:pt x="20" y="154"/>
                      <a:pt x="11" y="153"/>
                    </a:cubicBezTo>
                    <a:cubicBezTo>
                      <a:pt x="12" y="149"/>
                      <a:pt x="11" y="144"/>
                      <a:pt x="15" y="144"/>
                    </a:cubicBezTo>
                    <a:cubicBezTo>
                      <a:pt x="15" y="142"/>
                      <a:pt x="17" y="136"/>
                      <a:pt x="14" y="136"/>
                    </a:cubicBezTo>
                    <a:cubicBezTo>
                      <a:pt x="10" y="136"/>
                      <a:pt x="16" y="135"/>
                      <a:pt x="14" y="130"/>
                    </a:cubicBezTo>
                    <a:cubicBezTo>
                      <a:pt x="12" y="127"/>
                      <a:pt x="13" y="133"/>
                      <a:pt x="11" y="127"/>
                    </a:cubicBezTo>
                    <a:cubicBezTo>
                      <a:pt x="11" y="127"/>
                      <a:pt x="11" y="125"/>
                      <a:pt x="11" y="124"/>
                    </a:cubicBezTo>
                    <a:cubicBezTo>
                      <a:pt x="9" y="123"/>
                      <a:pt x="11" y="124"/>
                      <a:pt x="11" y="121"/>
                    </a:cubicBezTo>
                    <a:cubicBezTo>
                      <a:pt x="11" y="118"/>
                      <a:pt x="7" y="116"/>
                      <a:pt x="10" y="114"/>
                    </a:cubicBezTo>
                    <a:cubicBezTo>
                      <a:pt x="10" y="112"/>
                      <a:pt x="7" y="113"/>
                      <a:pt x="7" y="112"/>
                    </a:cubicBezTo>
                    <a:cubicBezTo>
                      <a:pt x="6" y="112"/>
                      <a:pt x="7" y="110"/>
                      <a:pt x="7" y="110"/>
                    </a:cubicBezTo>
                    <a:cubicBezTo>
                      <a:pt x="7" y="110"/>
                      <a:pt x="5" y="105"/>
                      <a:pt x="5" y="105"/>
                    </a:cubicBezTo>
                    <a:cubicBezTo>
                      <a:pt x="3" y="103"/>
                      <a:pt x="6" y="104"/>
                      <a:pt x="5" y="102"/>
                    </a:cubicBezTo>
                    <a:cubicBezTo>
                      <a:pt x="5" y="100"/>
                      <a:pt x="1" y="99"/>
                      <a:pt x="2" y="96"/>
                    </a:cubicBezTo>
                    <a:cubicBezTo>
                      <a:pt x="6" y="97"/>
                      <a:pt x="4" y="91"/>
                      <a:pt x="7" y="90"/>
                    </a:cubicBezTo>
                    <a:cubicBezTo>
                      <a:pt x="7" y="88"/>
                      <a:pt x="4" y="90"/>
                      <a:pt x="4" y="89"/>
                    </a:cubicBezTo>
                    <a:cubicBezTo>
                      <a:pt x="2" y="87"/>
                      <a:pt x="5" y="83"/>
                      <a:pt x="1" y="84"/>
                    </a:cubicBezTo>
                    <a:cubicBezTo>
                      <a:pt x="0" y="77"/>
                      <a:pt x="3" y="75"/>
                      <a:pt x="4" y="70"/>
                    </a:cubicBezTo>
                    <a:cubicBezTo>
                      <a:pt x="5" y="72"/>
                      <a:pt x="11" y="71"/>
                      <a:pt x="11" y="67"/>
                    </a:cubicBezTo>
                    <a:cubicBezTo>
                      <a:pt x="11" y="64"/>
                      <a:pt x="21" y="66"/>
                      <a:pt x="20" y="59"/>
                    </a:cubicBezTo>
                    <a:cubicBezTo>
                      <a:pt x="28" y="60"/>
                      <a:pt x="32" y="56"/>
                      <a:pt x="39" y="56"/>
                    </a:cubicBezTo>
                    <a:cubicBezTo>
                      <a:pt x="41" y="56"/>
                      <a:pt x="40" y="54"/>
                      <a:pt x="39" y="55"/>
                    </a:cubicBezTo>
                    <a:cubicBezTo>
                      <a:pt x="42" y="52"/>
                      <a:pt x="47" y="54"/>
                      <a:pt x="47" y="49"/>
                    </a:cubicBezTo>
                    <a:cubicBezTo>
                      <a:pt x="48" y="49"/>
                      <a:pt x="48" y="50"/>
                      <a:pt x="50" y="50"/>
                    </a:cubicBezTo>
                    <a:cubicBezTo>
                      <a:pt x="53" y="51"/>
                      <a:pt x="49" y="43"/>
                      <a:pt x="54" y="46"/>
                    </a:cubicBezTo>
                    <a:cubicBezTo>
                      <a:pt x="53" y="40"/>
                      <a:pt x="54" y="41"/>
                      <a:pt x="54" y="34"/>
                    </a:cubicBezTo>
                    <a:cubicBezTo>
                      <a:pt x="57" y="34"/>
                      <a:pt x="60" y="36"/>
                      <a:pt x="63" y="37"/>
                    </a:cubicBezTo>
                    <a:cubicBezTo>
                      <a:pt x="64" y="36"/>
                      <a:pt x="64" y="34"/>
                      <a:pt x="67" y="34"/>
                    </a:cubicBezTo>
                    <a:cubicBezTo>
                      <a:pt x="65" y="31"/>
                      <a:pt x="71" y="28"/>
                      <a:pt x="67" y="28"/>
                    </a:cubicBezTo>
                    <a:cubicBezTo>
                      <a:pt x="68" y="27"/>
                      <a:pt x="71" y="26"/>
                      <a:pt x="70" y="24"/>
                    </a:cubicBezTo>
                    <a:cubicBezTo>
                      <a:pt x="75" y="25"/>
                      <a:pt x="72" y="18"/>
                      <a:pt x="78" y="21"/>
                    </a:cubicBezTo>
                    <a:cubicBezTo>
                      <a:pt x="79" y="19"/>
                      <a:pt x="81" y="18"/>
                      <a:pt x="82" y="16"/>
                    </a:cubicBezTo>
                    <a:cubicBezTo>
                      <a:pt x="84" y="17"/>
                      <a:pt x="86" y="18"/>
                      <a:pt x="90" y="18"/>
                    </a:cubicBezTo>
                    <a:cubicBezTo>
                      <a:pt x="87" y="21"/>
                      <a:pt x="90" y="19"/>
                      <a:pt x="91" y="21"/>
                    </a:cubicBezTo>
                    <a:cubicBezTo>
                      <a:pt x="91" y="21"/>
                      <a:pt x="91" y="22"/>
                      <a:pt x="91" y="22"/>
                    </a:cubicBezTo>
                    <a:cubicBezTo>
                      <a:pt x="92" y="22"/>
                      <a:pt x="94" y="22"/>
                      <a:pt x="94" y="22"/>
                    </a:cubicBezTo>
                    <a:cubicBezTo>
                      <a:pt x="94" y="23"/>
                      <a:pt x="96" y="26"/>
                      <a:pt x="100" y="25"/>
                    </a:cubicBezTo>
                    <a:cubicBezTo>
                      <a:pt x="102" y="26"/>
                      <a:pt x="101" y="18"/>
                      <a:pt x="97" y="19"/>
                    </a:cubicBezTo>
                    <a:cubicBezTo>
                      <a:pt x="98" y="18"/>
                      <a:pt x="100" y="17"/>
                      <a:pt x="101" y="16"/>
                    </a:cubicBezTo>
                    <a:cubicBezTo>
                      <a:pt x="102" y="12"/>
                      <a:pt x="104" y="10"/>
                      <a:pt x="107" y="10"/>
                    </a:cubicBezTo>
                    <a:cubicBezTo>
                      <a:pt x="107" y="7"/>
                      <a:pt x="109" y="6"/>
                      <a:pt x="112" y="6"/>
                    </a:cubicBezTo>
                    <a:cubicBezTo>
                      <a:pt x="110" y="10"/>
                      <a:pt x="111" y="7"/>
                      <a:pt x="115" y="7"/>
                    </a:cubicBezTo>
                    <a:cubicBezTo>
                      <a:pt x="121" y="0"/>
                      <a:pt x="133" y="7"/>
                      <a:pt x="141"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grpSp>
        <p:sp>
          <p:nvSpPr>
            <p:cNvPr id="12" name="泪滴形 11"/>
            <p:cNvSpPr/>
            <p:nvPr>
              <p:custDataLst>
                <p:tags r:id="rId23"/>
              </p:custDataLst>
            </p:nvPr>
          </p:nvSpPr>
          <p:spPr>
            <a:xfrm rot="8100000">
              <a:off x="5473666" y="4317554"/>
              <a:ext cx="296177" cy="296177"/>
            </a:xfrm>
            <a:prstGeom prst="teardrop">
              <a:avLst>
                <a:gd name="adj" fmla="val 110180"/>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泪滴形 12"/>
            <p:cNvSpPr/>
            <p:nvPr>
              <p:custDataLst>
                <p:tags r:id="rId24"/>
              </p:custDataLst>
            </p:nvPr>
          </p:nvSpPr>
          <p:spPr>
            <a:xfrm rot="8100000">
              <a:off x="8357994" y="2701754"/>
              <a:ext cx="206888" cy="206888"/>
            </a:xfrm>
            <a:prstGeom prst="teardrop">
              <a:avLst>
                <a:gd name="adj" fmla="val 110180"/>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泪滴形 13"/>
            <p:cNvSpPr/>
            <p:nvPr>
              <p:custDataLst>
                <p:tags r:id="rId25"/>
              </p:custDataLst>
            </p:nvPr>
          </p:nvSpPr>
          <p:spPr>
            <a:xfrm rot="8100000">
              <a:off x="3248944" y="4247758"/>
              <a:ext cx="206888" cy="206888"/>
            </a:xfrm>
            <a:prstGeom prst="teardrop">
              <a:avLst>
                <a:gd name="adj" fmla="val 110180"/>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泪滴形 14"/>
            <p:cNvSpPr/>
            <p:nvPr>
              <p:custDataLst>
                <p:tags r:id="rId26"/>
              </p:custDataLst>
            </p:nvPr>
          </p:nvSpPr>
          <p:spPr>
            <a:xfrm rot="8100000">
              <a:off x="7158918" y="1796568"/>
              <a:ext cx="340348" cy="340348"/>
            </a:xfrm>
            <a:prstGeom prst="teardrop">
              <a:avLst>
                <a:gd name="adj" fmla="val 11018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泪滴形 15"/>
            <p:cNvSpPr/>
            <p:nvPr>
              <p:custDataLst>
                <p:tags r:id="rId27"/>
              </p:custDataLst>
            </p:nvPr>
          </p:nvSpPr>
          <p:spPr>
            <a:xfrm rot="8100000">
              <a:off x="2088083" y="2275001"/>
              <a:ext cx="223607" cy="223607"/>
            </a:xfrm>
            <a:prstGeom prst="teardrop">
              <a:avLst>
                <a:gd name="adj" fmla="val 11018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泪滴形 16"/>
            <p:cNvSpPr/>
            <p:nvPr>
              <p:custDataLst>
                <p:tags r:id="rId28"/>
              </p:custDataLst>
            </p:nvPr>
          </p:nvSpPr>
          <p:spPr>
            <a:xfrm rot="8100000">
              <a:off x="9524530" y="3955824"/>
              <a:ext cx="296177" cy="296177"/>
            </a:xfrm>
            <a:prstGeom prst="teardrop">
              <a:avLst>
                <a:gd name="adj" fmla="val 11018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泪滴形 18"/>
            <p:cNvSpPr/>
            <p:nvPr>
              <p:custDataLst>
                <p:tags r:id="rId29"/>
              </p:custDataLst>
            </p:nvPr>
          </p:nvSpPr>
          <p:spPr>
            <a:xfrm rot="8100000">
              <a:off x="10144379" y="1136000"/>
              <a:ext cx="296177" cy="296177"/>
            </a:xfrm>
            <a:prstGeom prst="teardrop">
              <a:avLst>
                <a:gd name="adj" fmla="val 11018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泪滴形 19"/>
            <p:cNvSpPr/>
            <p:nvPr>
              <p:custDataLst>
                <p:tags r:id="rId30"/>
              </p:custDataLst>
            </p:nvPr>
          </p:nvSpPr>
          <p:spPr>
            <a:xfrm rot="8100000">
              <a:off x="4804153" y="2674860"/>
              <a:ext cx="379978" cy="379978"/>
            </a:xfrm>
            <a:prstGeom prst="teardrop">
              <a:avLst>
                <a:gd name="adj" fmla="val 11018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9" name="组合 128"/>
          <p:cNvGrpSpPr/>
          <p:nvPr>
            <p:custDataLst>
              <p:tags r:id="rId2"/>
            </p:custDataLst>
          </p:nvPr>
        </p:nvGrpSpPr>
        <p:grpSpPr>
          <a:xfrm>
            <a:off x="1157109" y="1395439"/>
            <a:ext cx="1195200" cy="1720800"/>
            <a:chOff x="358085" y="3668912"/>
            <a:chExt cx="1982280" cy="2850165"/>
          </a:xfrm>
        </p:grpSpPr>
        <p:sp>
          <p:nvSpPr>
            <p:cNvPr id="130" name="矩形 129"/>
            <p:cNvSpPr/>
            <p:nvPr>
              <p:custDataLst>
                <p:tags r:id="rId19"/>
              </p:custDataLst>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1" name="图片 130"/>
            <p:cNvPicPr>
              <a:picLocks noChangeAspect="1"/>
            </p:cNvPicPr>
            <p:nvPr>
              <p:custDataLst>
                <p:tags r:id="rId20"/>
              </p:custDataLst>
            </p:nvPr>
          </p:nvPicPr>
          <p:blipFill>
            <a:blip r:embed="rId139">
              <a:grayscl/>
              <a:extLst>
                <a:ext uri="{28A0092B-C50C-407E-A947-70E740481C1C}">
                  <a14:useLocalDpi xmlns:a14="http://schemas.microsoft.com/office/drawing/2010/main" val="0"/>
                </a:ext>
              </a:extLst>
            </a:blip>
            <a:srcRect l="20726"/>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132" name="矩形 131"/>
            <p:cNvSpPr/>
            <p:nvPr>
              <p:custDataLst>
                <p:tags r:id="rId21"/>
              </p:custDataLst>
            </p:nvPr>
          </p:nvSpPr>
          <p:spPr>
            <a:xfrm>
              <a:off x="358085" y="5249188"/>
              <a:ext cx="1982280" cy="8162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3" name="组合 132"/>
          <p:cNvGrpSpPr/>
          <p:nvPr>
            <p:custDataLst>
              <p:tags r:id="rId3"/>
            </p:custDataLst>
          </p:nvPr>
        </p:nvGrpSpPr>
        <p:grpSpPr>
          <a:xfrm>
            <a:off x="3748465" y="4213520"/>
            <a:ext cx="1195794" cy="1719338"/>
            <a:chOff x="358085" y="3668912"/>
            <a:chExt cx="1982280" cy="2850165"/>
          </a:xfrm>
        </p:grpSpPr>
        <p:sp>
          <p:nvSpPr>
            <p:cNvPr id="134" name="矩形 133"/>
            <p:cNvSpPr/>
            <p:nvPr>
              <p:custDataLst>
                <p:tags r:id="rId16"/>
              </p:custDataLst>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5" name="图片 134"/>
            <p:cNvPicPr>
              <a:picLocks noChangeAspect="1"/>
            </p:cNvPicPr>
            <p:nvPr>
              <p:custDataLst>
                <p:tags r:id="rId17"/>
              </p:custDataLst>
            </p:nvPr>
          </p:nvPicPr>
          <p:blipFill>
            <a:blip r:embed="rId140">
              <a:duotone>
                <a:prstClr val="black"/>
                <a:schemeClr val="accent1">
                  <a:tint val="45000"/>
                  <a:satMod val="400000"/>
                </a:schemeClr>
              </a:duotone>
              <a:extLst>
                <a:ext uri="{28A0092B-C50C-407E-A947-70E740481C1C}">
                  <a14:useLocalDpi xmlns:a14="http://schemas.microsoft.com/office/drawing/2010/main" val="0"/>
                </a:ext>
              </a:extLst>
            </a:blip>
            <a:srcRect l="20726"/>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136" name="矩形 135"/>
            <p:cNvSpPr/>
            <p:nvPr>
              <p:custDataLst>
                <p:tags r:id="rId18"/>
              </p:custDataLst>
            </p:nvPr>
          </p:nvSpPr>
          <p:spPr>
            <a:xfrm>
              <a:off x="358085" y="5249188"/>
              <a:ext cx="1982280" cy="81622"/>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7" name="组合 136"/>
          <p:cNvGrpSpPr/>
          <p:nvPr>
            <p:custDataLst>
              <p:tags r:id="rId4"/>
            </p:custDataLst>
          </p:nvPr>
        </p:nvGrpSpPr>
        <p:grpSpPr>
          <a:xfrm>
            <a:off x="5934578" y="3446049"/>
            <a:ext cx="1195794" cy="1719338"/>
            <a:chOff x="358085" y="3668912"/>
            <a:chExt cx="1982280" cy="2850165"/>
          </a:xfrm>
        </p:grpSpPr>
        <p:sp>
          <p:nvSpPr>
            <p:cNvPr id="138" name="矩形 137"/>
            <p:cNvSpPr/>
            <p:nvPr>
              <p:custDataLst>
                <p:tags r:id="rId13"/>
              </p:custDataLst>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9" name="图片 138"/>
            <p:cNvPicPr>
              <a:picLocks noChangeAspect="1"/>
            </p:cNvPicPr>
            <p:nvPr>
              <p:custDataLst>
                <p:tags r:id="rId14"/>
              </p:custDataLst>
            </p:nvPr>
          </p:nvPicPr>
          <p:blipFill>
            <a:blip r:embed="rId140">
              <a:duotone>
                <a:prstClr val="black"/>
                <a:schemeClr val="accent2">
                  <a:tint val="45000"/>
                  <a:satMod val="400000"/>
                </a:schemeClr>
              </a:duotone>
              <a:extLst>
                <a:ext uri="{28A0092B-C50C-407E-A947-70E740481C1C}">
                  <a14:useLocalDpi xmlns:a14="http://schemas.microsoft.com/office/drawing/2010/main" val="0"/>
                </a:ext>
              </a:extLst>
            </a:blip>
            <a:srcRect l="20726"/>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140" name="矩形 139"/>
            <p:cNvSpPr/>
            <p:nvPr>
              <p:custDataLst>
                <p:tags r:id="rId15"/>
              </p:custDataLst>
            </p:nvPr>
          </p:nvSpPr>
          <p:spPr>
            <a:xfrm>
              <a:off x="358085" y="5249188"/>
              <a:ext cx="1982280" cy="8162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1" name="组合 140"/>
          <p:cNvGrpSpPr/>
          <p:nvPr>
            <p:custDataLst>
              <p:tags r:id="rId5"/>
            </p:custDataLst>
          </p:nvPr>
        </p:nvGrpSpPr>
        <p:grpSpPr>
          <a:xfrm>
            <a:off x="9644914" y="3212531"/>
            <a:ext cx="1195794" cy="1719338"/>
            <a:chOff x="358085" y="3668912"/>
            <a:chExt cx="1982280" cy="2850165"/>
          </a:xfrm>
        </p:grpSpPr>
        <p:sp>
          <p:nvSpPr>
            <p:cNvPr id="142" name="矩形 141"/>
            <p:cNvSpPr/>
            <p:nvPr>
              <p:custDataLst>
                <p:tags r:id="rId10"/>
              </p:custDataLst>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3" name="图片 142"/>
            <p:cNvPicPr>
              <a:picLocks noChangeAspect="1"/>
            </p:cNvPicPr>
            <p:nvPr>
              <p:custDataLst>
                <p:tags r:id="rId11"/>
              </p:custDataLst>
            </p:nvPr>
          </p:nvPicPr>
          <p:blipFill>
            <a:blip r:embed="rId140">
              <a:duotone>
                <a:prstClr val="black"/>
                <a:schemeClr val="accent6">
                  <a:tint val="45000"/>
                  <a:satMod val="400000"/>
                </a:schemeClr>
              </a:duotone>
              <a:extLst>
                <a:ext uri="{28A0092B-C50C-407E-A947-70E740481C1C}">
                  <a14:useLocalDpi xmlns:a14="http://schemas.microsoft.com/office/drawing/2010/main" val="0"/>
                </a:ext>
              </a:extLst>
            </a:blip>
            <a:srcRect l="20726"/>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144" name="矩形 143"/>
            <p:cNvSpPr/>
            <p:nvPr>
              <p:custDataLst>
                <p:tags r:id="rId12"/>
              </p:custDataLst>
            </p:nvPr>
          </p:nvSpPr>
          <p:spPr>
            <a:xfrm>
              <a:off x="358085" y="5249188"/>
              <a:ext cx="1982280" cy="81622"/>
            </a:xfrm>
            <a:prstGeom prst="rect">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5" name="文本框 144"/>
          <p:cNvSpPr txBox="1"/>
          <p:nvPr>
            <p:custDataLst>
              <p:tags r:id="rId6"/>
            </p:custDataLst>
          </p:nvPr>
        </p:nvSpPr>
        <p:spPr>
          <a:xfrm>
            <a:off x="1248214" y="2570946"/>
            <a:ext cx="1122423" cy="276999"/>
          </a:xfrm>
          <a:prstGeom prst="rect">
            <a:avLst/>
          </a:prstGeom>
          <a:noFill/>
        </p:spPr>
        <p:txBody>
          <a:bodyPr wrap="none" rtlCol="0">
            <a:spAutoFit/>
          </a:bodyPr>
          <a:lstStyle/>
          <a:p>
            <a:r>
              <a:rPr lang="zh-CN" altLang="en-US" sz="1200" b="1"/>
              <a:t>详情点击</a:t>
            </a:r>
            <a:r>
              <a:rPr lang="en-US" altLang="zh-CN" sz="1200" b="1"/>
              <a:t>&gt;&gt;&gt;</a:t>
            </a:r>
            <a:endParaRPr lang="zh-CN" altLang="en-US" sz="1200" b="1"/>
          </a:p>
        </p:txBody>
      </p:sp>
      <p:sp>
        <p:nvSpPr>
          <p:cNvPr id="146" name="文本框 145"/>
          <p:cNvSpPr txBox="1"/>
          <p:nvPr>
            <p:custDataLst>
              <p:tags r:id="rId7"/>
            </p:custDataLst>
          </p:nvPr>
        </p:nvSpPr>
        <p:spPr>
          <a:xfrm>
            <a:off x="3772305" y="5424416"/>
            <a:ext cx="1122423" cy="276999"/>
          </a:xfrm>
          <a:prstGeom prst="rect">
            <a:avLst/>
          </a:prstGeom>
          <a:noFill/>
        </p:spPr>
        <p:txBody>
          <a:bodyPr wrap="none" rtlCol="0">
            <a:spAutoFit/>
          </a:bodyPr>
          <a:lstStyle/>
          <a:p>
            <a:r>
              <a:rPr lang="zh-CN" altLang="en-US" sz="1200" b="1"/>
              <a:t>详情点击</a:t>
            </a:r>
            <a:r>
              <a:rPr lang="en-US" altLang="zh-CN" sz="1200" b="1"/>
              <a:t>&gt;&gt;&gt;</a:t>
            </a:r>
            <a:endParaRPr lang="zh-CN" altLang="en-US" sz="1200" b="1"/>
          </a:p>
        </p:txBody>
      </p:sp>
      <p:sp>
        <p:nvSpPr>
          <p:cNvPr id="147" name="文本框 146"/>
          <p:cNvSpPr txBox="1"/>
          <p:nvPr>
            <p:custDataLst>
              <p:tags r:id="rId8"/>
            </p:custDataLst>
          </p:nvPr>
        </p:nvSpPr>
        <p:spPr>
          <a:xfrm>
            <a:off x="6013524" y="4630455"/>
            <a:ext cx="1122423" cy="276999"/>
          </a:xfrm>
          <a:prstGeom prst="rect">
            <a:avLst/>
          </a:prstGeom>
          <a:noFill/>
        </p:spPr>
        <p:txBody>
          <a:bodyPr wrap="none" rtlCol="0">
            <a:spAutoFit/>
          </a:bodyPr>
          <a:lstStyle/>
          <a:p>
            <a:r>
              <a:rPr lang="zh-CN" altLang="en-US" sz="1200" b="1"/>
              <a:t>详情点击</a:t>
            </a:r>
            <a:r>
              <a:rPr lang="en-US" altLang="zh-CN" sz="1200" b="1"/>
              <a:t>&gt;&gt;&gt;</a:t>
            </a:r>
            <a:endParaRPr lang="zh-CN" altLang="en-US" sz="1200" b="1"/>
          </a:p>
        </p:txBody>
      </p:sp>
      <p:sp>
        <p:nvSpPr>
          <p:cNvPr id="148" name="文本框 147"/>
          <p:cNvSpPr txBox="1"/>
          <p:nvPr>
            <p:custDataLst>
              <p:tags r:id="rId9"/>
            </p:custDataLst>
          </p:nvPr>
        </p:nvSpPr>
        <p:spPr>
          <a:xfrm>
            <a:off x="9704798" y="4395398"/>
            <a:ext cx="1122423" cy="276999"/>
          </a:xfrm>
          <a:prstGeom prst="rect">
            <a:avLst/>
          </a:prstGeom>
          <a:noFill/>
        </p:spPr>
        <p:txBody>
          <a:bodyPr wrap="none" rtlCol="0">
            <a:spAutoFit/>
          </a:bodyPr>
          <a:lstStyle/>
          <a:p>
            <a:r>
              <a:rPr lang="zh-CN" altLang="en-US" sz="1200" b="1"/>
              <a:t>详情点击</a:t>
            </a:r>
            <a:r>
              <a:rPr lang="en-US" altLang="zh-CN" sz="1200" b="1"/>
              <a:t>&gt;&gt;&gt;</a:t>
            </a:r>
            <a:endParaRPr lang="zh-CN" altLang="en-US" sz="1200" b="1"/>
          </a:p>
        </p:txBody>
      </p:sp>
    </p:spTree>
    <p:extLst>
      <p:ext uri="{BB962C8B-B14F-4D97-AF65-F5344CB8AC3E}">
        <p14:creationId xmlns:p14="http://schemas.microsoft.com/office/powerpoint/2010/main" val="2814884456"/>
      </p:ext>
    </p:extLst>
  </p:cSld>
  <p:clrMapOvr>
    <a:masterClrMapping/>
  </p:clrMapOvr>
  <p:transition spd="slow">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9" name="组合 148"/>
          <p:cNvGrpSpPr/>
          <p:nvPr>
            <p:custDataLst>
              <p:tags r:id="rId1"/>
            </p:custDataLst>
          </p:nvPr>
        </p:nvGrpSpPr>
        <p:grpSpPr>
          <a:xfrm>
            <a:off x="-10675620" y="-3425152"/>
            <a:ext cx="16374290" cy="7959049"/>
            <a:chOff x="1796951" y="1136000"/>
            <a:chExt cx="8988202" cy="4368893"/>
          </a:xfrm>
        </p:grpSpPr>
        <p:grpSp>
          <p:nvGrpSpPr>
            <p:cNvPr id="150" name="组合 149"/>
            <p:cNvGrpSpPr/>
            <p:nvPr>
              <p:custDataLst>
                <p:tags r:id="rId7"/>
              </p:custDataLst>
            </p:nvPr>
          </p:nvGrpSpPr>
          <p:grpSpPr>
            <a:xfrm>
              <a:off x="1796951" y="1252665"/>
              <a:ext cx="8988202" cy="4252228"/>
              <a:chOff x="1648185" y="1123951"/>
              <a:chExt cx="6117256" cy="2894012"/>
            </a:xfrm>
            <a:solidFill>
              <a:srgbClr val="F2F2F2">
                <a:lumMod val="90000"/>
              </a:srgbClr>
            </a:solidFill>
          </p:grpSpPr>
          <p:sp>
            <p:nvSpPr>
              <p:cNvPr id="159" name="Freeform 6"/>
              <p:cNvSpPr/>
              <p:nvPr>
                <p:custDataLst>
                  <p:tags r:id="rId16"/>
                </p:custDataLst>
              </p:nvPr>
            </p:nvSpPr>
            <p:spPr bwMode="auto">
              <a:xfrm>
                <a:off x="2837189" y="1217456"/>
                <a:ext cx="46175" cy="24242"/>
              </a:xfrm>
              <a:custGeom>
                <a:avLst/>
                <a:gdLst>
                  <a:gd name="T0" fmla="*/ 9 w 17"/>
                  <a:gd name="T1" fmla="*/ 1 h 9"/>
                  <a:gd name="T2" fmla="*/ 10 w 17"/>
                  <a:gd name="T3" fmla="*/ 2 h 9"/>
                  <a:gd name="T4" fmla="*/ 13 w 17"/>
                  <a:gd name="T5" fmla="*/ 8 h 9"/>
                  <a:gd name="T6" fmla="*/ 6 w 17"/>
                  <a:gd name="T7" fmla="*/ 5 h 9"/>
                  <a:gd name="T8" fmla="*/ 9 w 17"/>
                  <a:gd name="T9" fmla="*/ 1 h 9"/>
                </a:gdLst>
                <a:ahLst/>
                <a:cxnLst>
                  <a:cxn ang="0">
                    <a:pos x="T0" y="T1"/>
                  </a:cxn>
                  <a:cxn ang="0">
                    <a:pos x="T2" y="T3"/>
                  </a:cxn>
                  <a:cxn ang="0">
                    <a:pos x="T4" y="T5"/>
                  </a:cxn>
                  <a:cxn ang="0">
                    <a:pos x="T6" y="T7"/>
                  </a:cxn>
                  <a:cxn ang="0">
                    <a:pos x="T8" y="T9"/>
                  </a:cxn>
                </a:cxnLst>
                <a:rect l="0" t="0" r="r" b="b"/>
                <a:pathLst>
                  <a:path w="17" h="9">
                    <a:moveTo>
                      <a:pt x="9" y="1"/>
                    </a:moveTo>
                    <a:cubicBezTo>
                      <a:pt x="10" y="0"/>
                      <a:pt x="10" y="1"/>
                      <a:pt x="10" y="2"/>
                    </a:cubicBezTo>
                    <a:cubicBezTo>
                      <a:pt x="12" y="5"/>
                      <a:pt x="17" y="5"/>
                      <a:pt x="13" y="8"/>
                    </a:cubicBezTo>
                    <a:cubicBezTo>
                      <a:pt x="9" y="9"/>
                      <a:pt x="11" y="3"/>
                      <a:pt x="6" y="5"/>
                    </a:cubicBezTo>
                    <a:cubicBezTo>
                      <a:pt x="0" y="3"/>
                      <a:pt x="12" y="5"/>
                      <a:pt x="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0" name="Freeform 7"/>
              <p:cNvSpPr/>
              <p:nvPr>
                <p:custDataLst>
                  <p:tags r:id="rId17"/>
                </p:custDataLst>
              </p:nvPr>
            </p:nvSpPr>
            <p:spPr bwMode="auto">
              <a:xfrm>
                <a:off x="3455933" y="1217456"/>
                <a:ext cx="84270" cy="46175"/>
              </a:xfrm>
              <a:custGeom>
                <a:avLst/>
                <a:gdLst>
                  <a:gd name="T0" fmla="*/ 29 w 31"/>
                  <a:gd name="T1" fmla="*/ 12 h 17"/>
                  <a:gd name="T2" fmla="*/ 18 w 31"/>
                  <a:gd name="T3" fmla="*/ 15 h 17"/>
                  <a:gd name="T4" fmla="*/ 3 w 31"/>
                  <a:gd name="T5" fmla="*/ 15 h 17"/>
                  <a:gd name="T6" fmla="*/ 0 w 31"/>
                  <a:gd name="T7" fmla="*/ 12 h 17"/>
                  <a:gd name="T8" fmla="*/ 23 w 31"/>
                  <a:gd name="T9" fmla="*/ 1 h 17"/>
                  <a:gd name="T10" fmla="*/ 28 w 31"/>
                  <a:gd name="T11" fmla="*/ 4 h 17"/>
                  <a:gd name="T12" fmla="*/ 25 w 31"/>
                  <a:gd name="T13" fmla="*/ 5 h 17"/>
                  <a:gd name="T14" fmla="*/ 29 w 31"/>
                  <a:gd name="T15" fmla="*/ 12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7">
                    <a:moveTo>
                      <a:pt x="29" y="12"/>
                    </a:moveTo>
                    <a:cubicBezTo>
                      <a:pt x="25" y="13"/>
                      <a:pt x="18" y="11"/>
                      <a:pt x="18" y="15"/>
                    </a:cubicBezTo>
                    <a:cubicBezTo>
                      <a:pt x="15" y="13"/>
                      <a:pt x="9" y="17"/>
                      <a:pt x="3" y="15"/>
                    </a:cubicBezTo>
                    <a:cubicBezTo>
                      <a:pt x="3" y="13"/>
                      <a:pt x="2" y="13"/>
                      <a:pt x="0" y="12"/>
                    </a:cubicBezTo>
                    <a:cubicBezTo>
                      <a:pt x="3" y="4"/>
                      <a:pt x="11" y="0"/>
                      <a:pt x="23" y="1"/>
                    </a:cubicBezTo>
                    <a:cubicBezTo>
                      <a:pt x="22" y="5"/>
                      <a:pt x="27" y="2"/>
                      <a:pt x="28" y="4"/>
                    </a:cubicBezTo>
                    <a:cubicBezTo>
                      <a:pt x="29" y="5"/>
                      <a:pt x="25" y="5"/>
                      <a:pt x="25" y="5"/>
                    </a:cubicBezTo>
                    <a:cubicBezTo>
                      <a:pt x="25" y="7"/>
                      <a:pt x="31" y="6"/>
                      <a:pt x="29" y="1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1" name="Freeform 8"/>
              <p:cNvSpPr/>
              <p:nvPr>
                <p:custDataLst>
                  <p:tags r:id="rId18"/>
                </p:custDataLst>
              </p:nvPr>
            </p:nvSpPr>
            <p:spPr bwMode="auto">
              <a:xfrm>
                <a:off x="2973405" y="1222073"/>
                <a:ext cx="40403" cy="25396"/>
              </a:xfrm>
              <a:custGeom>
                <a:avLst/>
                <a:gdLst>
                  <a:gd name="T0" fmla="*/ 15 w 15"/>
                  <a:gd name="T1" fmla="*/ 2 h 9"/>
                  <a:gd name="T2" fmla="*/ 14 w 15"/>
                  <a:gd name="T3" fmla="*/ 7 h 9"/>
                  <a:gd name="T4" fmla="*/ 8 w 15"/>
                  <a:gd name="T5" fmla="*/ 9 h 9"/>
                  <a:gd name="T6" fmla="*/ 0 w 15"/>
                  <a:gd name="T7" fmla="*/ 5 h 9"/>
                  <a:gd name="T8" fmla="*/ 9 w 15"/>
                  <a:gd name="T9" fmla="*/ 5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4" y="5"/>
                      <a:pt x="14" y="7"/>
                    </a:cubicBezTo>
                    <a:cubicBezTo>
                      <a:pt x="11" y="7"/>
                      <a:pt x="10" y="8"/>
                      <a:pt x="8" y="9"/>
                    </a:cubicBezTo>
                    <a:cubicBezTo>
                      <a:pt x="5" y="8"/>
                      <a:pt x="0" y="9"/>
                      <a:pt x="0" y="5"/>
                    </a:cubicBezTo>
                    <a:cubicBezTo>
                      <a:pt x="5" y="5"/>
                      <a:pt x="6" y="1"/>
                      <a:pt x="9" y="5"/>
                    </a:cubicBezTo>
                    <a:cubicBezTo>
                      <a:pt x="12" y="4"/>
                      <a:pt x="11" y="0"/>
                      <a:pt x="15"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2" name="Freeform 9"/>
              <p:cNvSpPr/>
              <p:nvPr>
                <p:custDataLst>
                  <p:tags r:id="rId19"/>
                </p:custDataLst>
              </p:nvPr>
            </p:nvSpPr>
            <p:spPr bwMode="auto">
              <a:xfrm>
                <a:off x="2713671" y="1235925"/>
                <a:ext cx="51947" cy="27705"/>
              </a:xfrm>
              <a:custGeom>
                <a:avLst/>
                <a:gdLst>
                  <a:gd name="T0" fmla="*/ 18 w 19"/>
                  <a:gd name="T1" fmla="*/ 0 h 10"/>
                  <a:gd name="T2" fmla="*/ 15 w 19"/>
                  <a:gd name="T3" fmla="*/ 4 h 10"/>
                  <a:gd name="T4" fmla="*/ 11 w 19"/>
                  <a:gd name="T5" fmla="*/ 8 h 10"/>
                  <a:gd name="T6" fmla="*/ 8 w 19"/>
                  <a:gd name="T7" fmla="*/ 5 h 10"/>
                  <a:gd name="T8" fmla="*/ 3 w 19"/>
                  <a:gd name="T9" fmla="*/ 7 h 10"/>
                  <a:gd name="T10" fmla="*/ 1 w 19"/>
                  <a:gd name="T11" fmla="*/ 4 h 10"/>
                  <a:gd name="T12" fmla="*/ 8 w 19"/>
                  <a:gd name="T13" fmla="*/ 2 h 10"/>
                  <a:gd name="T14" fmla="*/ 8 w 19"/>
                  <a:gd name="T15" fmla="*/ 1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3"/>
                      <a:pt x="15" y="2"/>
                      <a:pt x="15" y="4"/>
                    </a:cubicBezTo>
                    <a:cubicBezTo>
                      <a:pt x="15" y="5"/>
                      <a:pt x="13" y="8"/>
                      <a:pt x="11" y="8"/>
                    </a:cubicBezTo>
                    <a:cubicBezTo>
                      <a:pt x="8" y="10"/>
                      <a:pt x="9" y="6"/>
                      <a:pt x="8" y="5"/>
                    </a:cubicBezTo>
                    <a:cubicBezTo>
                      <a:pt x="7" y="5"/>
                      <a:pt x="5" y="7"/>
                      <a:pt x="3" y="7"/>
                    </a:cubicBezTo>
                    <a:cubicBezTo>
                      <a:pt x="3" y="7"/>
                      <a:pt x="2" y="3"/>
                      <a:pt x="1" y="4"/>
                    </a:cubicBezTo>
                    <a:cubicBezTo>
                      <a:pt x="0" y="0"/>
                      <a:pt x="6" y="4"/>
                      <a:pt x="8" y="2"/>
                    </a:cubicBezTo>
                    <a:cubicBezTo>
                      <a:pt x="8" y="2"/>
                      <a:pt x="8" y="1"/>
                      <a:pt x="8" y="1"/>
                    </a:cubicBezTo>
                    <a:cubicBezTo>
                      <a:pt x="12" y="0"/>
                      <a:pt x="13" y="1"/>
                      <a:pt x="1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3" name="Freeform 10"/>
              <p:cNvSpPr/>
              <p:nvPr>
                <p:custDataLst>
                  <p:tags r:id="rId20"/>
                </p:custDataLst>
              </p:nvPr>
            </p:nvSpPr>
            <p:spPr bwMode="auto">
              <a:xfrm>
                <a:off x="2923767" y="1233617"/>
                <a:ext cx="41557" cy="13852"/>
              </a:xfrm>
              <a:custGeom>
                <a:avLst/>
                <a:gdLst>
                  <a:gd name="T0" fmla="*/ 14 w 15"/>
                  <a:gd name="T1" fmla="*/ 5 h 5"/>
                  <a:gd name="T2" fmla="*/ 2 w 15"/>
                  <a:gd name="T3" fmla="*/ 5 h 5"/>
                  <a:gd name="T4" fmla="*/ 6 w 15"/>
                  <a:gd name="T5" fmla="*/ 1 h 5"/>
                  <a:gd name="T6" fmla="*/ 14 w 15"/>
                  <a:gd name="T7" fmla="*/ 5 h 5"/>
                </a:gdLst>
                <a:ahLst/>
                <a:cxnLst>
                  <a:cxn ang="0">
                    <a:pos x="T0" y="T1"/>
                  </a:cxn>
                  <a:cxn ang="0">
                    <a:pos x="T2" y="T3"/>
                  </a:cxn>
                  <a:cxn ang="0">
                    <a:pos x="T4" y="T5"/>
                  </a:cxn>
                  <a:cxn ang="0">
                    <a:pos x="T6" y="T7"/>
                  </a:cxn>
                </a:cxnLst>
                <a:rect l="0" t="0" r="r" b="b"/>
                <a:pathLst>
                  <a:path w="15" h="5">
                    <a:moveTo>
                      <a:pt x="14" y="5"/>
                    </a:moveTo>
                    <a:cubicBezTo>
                      <a:pt x="10" y="5"/>
                      <a:pt x="6" y="5"/>
                      <a:pt x="2" y="5"/>
                    </a:cubicBezTo>
                    <a:cubicBezTo>
                      <a:pt x="0" y="0"/>
                      <a:pt x="7" y="4"/>
                      <a:pt x="6" y="1"/>
                    </a:cubicBezTo>
                    <a:cubicBezTo>
                      <a:pt x="8" y="3"/>
                      <a:pt x="15" y="0"/>
                      <a:pt x="14"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4" name="Freeform 11"/>
              <p:cNvSpPr/>
              <p:nvPr>
                <p:custDataLst>
                  <p:tags r:id="rId21"/>
                </p:custDataLst>
              </p:nvPr>
            </p:nvSpPr>
            <p:spPr bwMode="auto">
              <a:xfrm>
                <a:off x="2861431" y="1249778"/>
                <a:ext cx="51947" cy="19625"/>
              </a:xfrm>
              <a:custGeom>
                <a:avLst/>
                <a:gdLst>
                  <a:gd name="T0" fmla="*/ 13 w 19"/>
                  <a:gd name="T1" fmla="*/ 0 h 7"/>
                  <a:gd name="T2" fmla="*/ 13 w 19"/>
                  <a:gd name="T3" fmla="*/ 6 h 7"/>
                  <a:gd name="T4" fmla="*/ 0 w 19"/>
                  <a:gd name="T5" fmla="*/ 5 h 7"/>
                  <a:gd name="T6" fmla="*/ 13 w 19"/>
                  <a:gd name="T7" fmla="*/ 0 h 7"/>
                </a:gdLst>
                <a:ahLst/>
                <a:cxnLst>
                  <a:cxn ang="0">
                    <a:pos x="T0" y="T1"/>
                  </a:cxn>
                  <a:cxn ang="0">
                    <a:pos x="T2" y="T3"/>
                  </a:cxn>
                  <a:cxn ang="0">
                    <a:pos x="T4" y="T5"/>
                  </a:cxn>
                  <a:cxn ang="0">
                    <a:pos x="T6" y="T7"/>
                  </a:cxn>
                </a:cxnLst>
                <a:rect l="0" t="0" r="r" b="b"/>
                <a:pathLst>
                  <a:path w="19" h="7">
                    <a:moveTo>
                      <a:pt x="13" y="0"/>
                    </a:moveTo>
                    <a:cubicBezTo>
                      <a:pt x="19" y="3"/>
                      <a:pt x="13" y="2"/>
                      <a:pt x="13" y="6"/>
                    </a:cubicBezTo>
                    <a:cubicBezTo>
                      <a:pt x="9" y="6"/>
                      <a:pt x="2" y="7"/>
                      <a:pt x="0" y="5"/>
                    </a:cubicBezTo>
                    <a:cubicBezTo>
                      <a:pt x="2" y="1"/>
                      <a:pt x="10" y="4"/>
                      <a:pt x="1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5" name="Freeform 12"/>
              <p:cNvSpPr/>
              <p:nvPr>
                <p:custDataLst>
                  <p:tags r:id="rId22"/>
                </p:custDataLst>
              </p:nvPr>
            </p:nvSpPr>
            <p:spPr bwMode="auto">
              <a:xfrm>
                <a:off x="6320166" y="1265939"/>
                <a:ext cx="25396" cy="16161"/>
              </a:xfrm>
              <a:custGeom>
                <a:avLst/>
                <a:gdLst>
                  <a:gd name="T0" fmla="*/ 0 w 9"/>
                  <a:gd name="T1" fmla="*/ 0 h 6"/>
                  <a:gd name="T2" fmla="*/ 8 w 9"/>
                  <a:gd name="T3" fmla="*/ 6 h 6"/>
                  <a:gd name="T4" fmla="*/ 0 w 9"/>
                  <a:gd name="T5" fmla="*/ 0 h 6"/>
                </a:gdLst>
                <a:ahLst/>
                <a:cxnLst>
                  <a:cxn ang="0">
                    <a:pos x="T0" y="T1"/>
                  </a:cxn>
                  <a:cxn ang="0">
                    <a:pos x="T2" y="T3"/>
                  </a:cxn>
                  <a:cxn ang="0">
                    <a:pos x="T4" y="T5"/>
                  </a:cxn>
                </a:cxnLst>
                <a:rect l="0" t="0" r="r" b="b"/>
                <a:pathLst>
                  <a:path w="9" h="6">
                    <a:moveTo>
                      <a:pt x="0" y="0"/>
                    </a:moveTo>
                    <a:cubicBezTo>
                      <a:pt x="5" y="0"/>
                      <a:pt x="9" y="1"/>
                      <a:pt x="8" y="6"/>
                    </a:cubicBezTo>
                    <a:cubicBezTo>
                      <a:pt x="6" y="4"/>
                      <a:pt x="0" y="5"/>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6" name="Freeform 13"/>
              <p:cNvSpPr/>
              <p:nvPr>
                <p:custDataLst>
                  <p:tags r:id="rId23"/>
                </p:custDataLst>
              </p:nvPr>
            </p:nvSpPr>
            <p:spPr bwMode="auto">
              <a:xfrm>
                <a:off x="3482484" y="1263630"/>
                <a:ext cx="95813" cy="48484"/>
              </a:xfrm>
              <a:custGeom>
                <a:avLst/>
                <a:gdLst>
                  <a:gd name="T0" fmla="*/ 31 w 35"/>
                  <a:gd name="T1" fmla="*/ 4 h 18"/>
                  <a:gd name="T2" fmla="*/ 34 w 35"/>
                  <a:gd name="T3" fmla="*/ 12 h 18"/>
                  <a:gd name="T4" fmla="*/ 19 w 35"/>
                  <a:gd name="T5" fmla="*/ 16 h 18"/>
                  <a:gd name="T6" fmla="*/ 16 w 35"/>
                  <a:gd name="T7" fmla="*/ 15 h 18"/>
                  <a:gd name="T8" fmla="*/ 10 w 35"/>
                  <a:gd name="T9" fmla="*/ 15 h 18"/>
                  <a:gd name="T10" fmla="*/ 10 w 35"/>
                  <a:gd name="T11" fmla="*/ 12 h 18"/>
                  <a:gd name="T12" fmla="*/ 6 w 35"/>
                  <a:gd name="T13" fmla="*/ 13 h 18"/>
                  <a:gd name="T14" fmla="*/ 8 w 35"/>
                  <a:gd name="T15" fmla="*/ 10 h 18"/>
                  <a:gd name="T16" fmla="*/ 2 w 35"/>
                  <a:gd name="T17" fmla="*/ 9 h 18"/>
                  <a:gd name="T18" fmla="*/ 5 w 35"/>
                  <a:gd name="T19" fmla="*/ 6 h 18"/>
                  <a:gd name="T20" fmla="*/ 9 w 35"/>
                  <a:gd name="T21" fmla="*/ 3 h 18"/>
                  <a:gd name="T22" fmla="*/ 22 w 35"/>
                  <a:gd name="T23" fmla="*/ 1 h 18"/>
                  <a:gd name="T24" fmla="*/ 22 w 35"/>
                  <a:gd name="T25" fmla="*/ 4 h 18"/>
                  <a:gd name="T26" fmla="*/ 31 w 35"/>
                  <a:gd name="T27"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8">
                    <a:moveTo>
                      <a:pt x="31" y="4"/>
                    </a:moveTo>
                    <a:cubicBezTo>
                      <a:pt x="30" y="9"/>
                      <a:pt x="26" y="12"/>
                      <a:pt x="34" y="12"/>
                    </a:cubicBezTo>
                    <a:cubicBezTo>
                      <a:pt x="35" y="18"/>
                      <a:pt x="25" y="17"/>
                      <a:pt x="19" y="16"/>
                    </a:cubicBezTo>
                    <a:cubicBezTo>
                      <a:pt x="17" y="16"/>
                      <a:pt x="18" y="16"/>
                      <a:pt x="16" y="15"/>
                    </a:cubicBezTo>
                    <a:cubicBezTo>
                      <a:pt x="13" y="12"/>
                      <a:pt x="14" y="17"/>
                      <a:pt x="10" y="15"/>
                    </a:cubicBezTo>
                    <a:cubicBezTo>
                      <a:pt x="10" y="15"/>
                      <a:pt x="11" y="12"/>
                      <a:pt x="10" y="12"/>
                    </a:cubicBezTo>
                    <a:cubicBezTo>
                      <a:pt x="10" y="11"/>
                      <a:pt x="8" y="14"/>
                      <a:pt x="6" y="13"/>
                    </a:cubicBezTo>
                    <a:cubicBezTo>
                      <a:pt x="6" y="13"/>
                      <a:pt x="8" y="11"/>
                      <a:pt x="8" y="10"/>
                    </a:cubicBezTo>
                    <a:cubicBezTo>
                      <a:pt x="7" y="9"/>
                      <a:pt x="1" y="12"/>
                      <a:pt x="2" y="9"/>
                    </a:cubicBezTo>
                    <a:cubicBezTo>
                      <a:pt x="0" y="6"/>
                      <a:pt x="3" y="7"/>
                      <a:pt x="5" y="6"/>
                    </a:cubicBezTo>
                    <a:cubicBezTo>
                      <a:pt x="6" y="4"/>
                      <a:pt x="6" y="4"/>
                      <a:pt x="9" y="3"/>
                    </a:cubicBezTo>
                    <a:cubicBezTo>
                      <a:pt x="10" y="3"/>
                      <a:pt x="17" y="0"/>
                      <a:pt x="22" y="1"/>
                    </a:cubicBezTo>
                    <a:cubicBezTo>
                      <a:pt x="23" y="1"/>
                      <a:pt x="22" y="4"/>
                      <a:pt x="22" y="4"/>
                    </a:cubicBezTo>
                    <a:cubicBezTo>
                      <a:pt x="24" y="6"/>
                      <a:pt x="30" y="3"/>
                      <a:pt x="31"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7" name="Freeform 14"/>
              <p:cNvSpPr/>
              <p:nvPr>
                <p:custDataLst>
                  <p:tags r:id="rId24"/>
                </p:custDataLst>
              </p:nvPr>
            </p:nvSpPr>
            <p:spPr bwMode="auto">
              <a:xfrm>
                <a:off x="3447852" y="1265939"/>
                <a:ext cx="34631" cy="24242"/>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2" y="0"/>
                      <a:pt x="9" y="3"/>
                      <a:pt x="13"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8" name="Freeform 15"/>
              <p:cNvSpPr/>
              <p:nvPr>
                <p:custDataLst>
                  <p:tags r:id="rId25"/>
                </p:custDataLst>
              </p:nvPr>
            </p:nvSpPr>
            <p:spPr bwMode="auto">
              <a:xfrm>
                <a:off x="6235897" y="1293644"/>
                <a:ext cx="95813" cy="51947"/>
              </a:xfrm>
              <a:custGeom>
                <a:avLst/>
                <a:gdLst>
                  <a:gd name="T0" fmla="*/ 25 w 35"/>
                  <a:gd name="T1" fmla="*/ 5 h 19"/>
                  <a:gd name="T2" fmla="*/ 30 w 35"/>
                  <a:gd name="T3" fmla="*/ 11 h 19"/>
                  <a:gd name="T4" fmla="*/ 34 w 35"/>
                  <a:gd name="T5" fmla="*/ 19 h 19"/>
                  <a:gd name="T6" fmla="*/ 30 w 35"/>
                  <a:gd name="T7" fmla="*/ 19 h 19"/>
                  <a:gd name="T8" fmla="*/ 30 w 35"/>
                  <a:gd name="T9" fmla="*/ 16 h 19"/>
                  <a:gd name="T10" fmla="*/ 27 w 35"/>
                  <a:gd name="T11" fmla="*/ 14 h 19"/>
                  <a:gd name="T12" fmla="*/ 8 w 35"/>
                  <a:gd name="T13" fmla="*/ 13 h 19"/>
                  <a:gd name="T14" fmla="*/ 12 w 35"/>
                  <a:gd name="T15" fmla="*/ 10 h 19"/>
                  <a:gd name="T16" fmla="*/ 9 w 35"/>
                  <a:gd name="T17" fmla="*/ 7 h 19"/>
                  <a:gd name="T18" fmla="*/ 0 w 35"/>
                  <a:gd name="T19" fmla="*/ 2 h 19"/>
                  <a:gd name="T20" fmla="*/ 12 w 35"/>
                  <a:gd name="T21" fmla="*/ 2 h 19"/>
                  <a:gd name="T22" fmla="*/ 15 w 35"/>
                  <a:gd name="T23" fmla="*/ 5 h 19"/>
                  <a:gd name="T24" fmla="*/ 21 w 35"/>
                  <a:gd name="T25" fmla="*/ 5 h 19"/>
                  <a:gd name="T26" fmla="*/ 25 w 35"/>
                  <a:gd name="T27"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9">
                    <a:moveTo>
                      <a:pt x="25" y="5"/>
                    </a:moveTo>
                    <a:cubicBezTo>
                      <a:pt x="27" y="7"/>
                      <a:pt x="28" y="9"/>
                      <a:pt x="30" y="11"/>
                    </a:cubicBezTo>
                    <a:cubicBezTo>
                      <a:pt x="31" y="13"/>
                      <a:pt x="35" y="15"/>
                      <a:pt x="34" y="19"/>
                    </a:cubicBezTo>
                    <a:cubicBezTo>
                      <a:pt x="33" y="18"/>
                      <a:pt x="30" y="19"/>
                      <a:pt x="30" y="19"/>
                    </a:cubicBezTo>
                    <a:cubicBezTo>
                      <a:pt x="29" y="18"/>
                      <a:pt x="30" y="16"/>
                      <a:pt x="30" y="16"/>
                    </a:cubicBezTo>
                    <a:cubicBezTo>
                      <a:pt x="29" y="15"/>
                      <a:pt x="26" y="18"/>
                      <a:pt x="27" y="14"/>
                    </a:cubicBezTo>
                    <a:cubicBezTo>
                      <a:pt x="18" y="14"/>
                      <a:pt x="12" y="14"/>
                      <a:pt x="8" y="13"/>
                    </a:cubicBezTo>
                    <a:cubicBezTo>
                      <a:pt x="7" y="9"/>
                      <a:pt x="10" y="10"/>
                      <a:pt x="12" y="10"/>
                    </a:cubicBezTo>
                    <a:cubicBezTo>
                      <a:pt x="12" y="8"/>
                      <a:pt x="9" y="9"/>
                      <a:pt x="9" y="7"/>
                    </a:cubicBezTo>
                    <a:cubicBezTo>
                      <a:pt x="3" y="5"/>
                      <a:pt x="1" y="9"/>
                      <a:pt x="0" y="2"/>
                    </a:cubicBezTo>
                    <a:cubicBezTo>
                      <a:pt x="4" y="0"/>
                      <a:pt x="8" y="1"/>
                      <a:pt x="12" y="2"/>
                    </a:cubicBezTo>
                    <a:cubicBezTo>
                      <a:pt x="14" y="3"/>
                      <a:pt x="15" y="3"/>
                      <a:pt x="15" y="5"/>
                    </a:cubicBezTo>
                    <a:cubicBezTo>
                      <a:pt x="17" y="7"/>
                      <a:pt x="21" y="1"/>
                      <a:pt x="21" y="5"/>
                    </a:cubicBezTo>
                    <a:cubicBezTo>
                      <a:pt x="21" y="7"/>
                      <a:pt x="26" y="7"/>
                      <a:pt x="25"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9" name="Freeform 16"/>
              <p:cNvSpPr/>
              <p:nvPr>
                <p:custDataLst>
                  <p:tags r:id="rId26"/>
                </p:custDataLst>
              </p:nvPr>
            </p:nvSpPr>
            <p:spPr bwMode="auto">
              <a:xfrm>
                <a:off x="3580605" y="1293644"/>
                <a:ext cx="95813" cy="48484"/>
              </a:xfrm>
              <a:custGeom>
                <a:avLst/>
                <a:gdLst>
                  <a:gd name="T0" fmla="*/ 14 w 35"/>
                  <a:gd name="T1" fmla="*/ 1 h 18"/>
                  <a:gd name="T2" fmla="*/ 20 w 35"/>
                  <a:gd name="T3" fmla="*/ 5 h 18"/>
                  <a:gd name="T4" fmla="*/ 22 w 35"/>
                  <a:gd name="T5" fmla="*/ 2 h 18"/>
                  <a:gd name="T6" fmla="*/ 25 w 35"/>
                  <a:gd name="T7" fmla="*/ 5 h 18"/>
                  <a:gd name="T8" fmla="*/ 28 w 35"/>
                  <a:gd name="T9" fmla="*/ 5 h 18"/>
                  <a:gd name="T10" fmla="*/ 28 w 35"/>
                  <a:gd name="T11" fmla="*/ 7 h 18"/>
                  <a:gd name="T12" fmla="*/ 34 w 35"/>
                  <a:gd name="T13" fmla="*/ 8 h 18"/>
                  <a:gd name="T14" fmla="*/ 23 w 35"/>
                  <a:gd name="T15" fmla="*/ 11 h 18"/>
                  <a:gd name="T16" fmla="*/ 22 w 35"/>
                  <a:gd name="T17" fmla="*/ 14 h 18"/>
                  <a:gd name="T18" fmla="*/ 9 w 35"/>
                  <a:gd name="T19" fmla="*/ 14 h 18"/>
                  <a:gd name="T20" fmla="*/ 7 w 35"/>
                  <a:gd name="T21" fmla="*/ 17 h 18"/>
                  <a:gd name="T22" fmla="*/ 1 w 35"/>
                  <a:gd name="T23" fmla="*/ 16 h 18"/>
                  <a:gd name="T24" fmla="*/ 1 w 35"/>
                  <a:gd name="T25" fmla="*/ 11 h 18"/>
                  <a:gd name="T26" fmla="*/ 4 w 35"/>
                  <a:gd name="T27" fmla="*/ 11 h 18"/>
                  <a:gd name="T28" fmla="*/ 6 w 35"/>
                  <a:gd name="T29" fmla="*/ 7 h 18"/>
                  <a:gd name="T30" fmla="*/ 9 w 35"/>
                  <a:gd name="T31" fmla="*/ 7 h 18"/>
                  <a:gd name="T32" fmla="*/ 14 w 35"/>
                  <a:gd name="T33"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 h="18">
                    <a:moveTo>
                      <a:pt x="14" y="1"/>
                    </a:moveTo>
                    <a:cubicBezTo>
                      <a:pt x="16" y="3"/>
                      <a:pt x="22" y="0"/>
                      <a:pt x="20" y="5"/>
                    </a:cubicBezTo>
                    <a:cubicBezTo>
                      <a:pt x="22" y="6"/>
                      <a:pt x="22" y="2"/>
                      <a:pt x="22" y="2"/>
                    </a:cubicBezTo>
                    <a:cubicBezTo>
                      <a:pt x="24" y="2"/>
                      <a:pt x="24" y="4"/>
                      <a:pt x="25" y="5"/>
                    </a:cubicBezTo>
                    <a:cubicBezTo>
                      <a:pt x="25" y="6"/>
                      <a:pt x="27" y="5"/>
                      <a:pt x="28" y="5"/>
                    </a:cubicBezTo>
                    <a:cubicBezTo>
                      <a:pt x="28" y="5"/>
                      <a:pt x="28" y="7"/>
                      <a:pt x="28" y="7"/>
                    </a:cubicBezTo>
                    <a:cubicBezTo>
                      <a:pt x="30" y="7"/>
                      <a:pt x="34" y="5"/>
                      <a:pt x="34" y="8"/>
                    </a:cubicBezTo>
                    <a:cubicBezTo>
                      <a:pt x="35" y="14"/>
                      <a:pt x="27" y="10"/>
                      <a:pt x="23" y="11"/>
                    </a:cubicBezTo>
                    <a:cubicBezTo>
                      <a:pt x="22" y="11"/>
                      <a:pt x="23" y="14"/>
                      <a:pt x="22" y="14"/>
                    </a:cubicBezTo>
                    <a:cubicBezTo>
                      <a:pt x="19" y="16"/>
                      <a:pt x="10" y="15"/>
                      <a:pt x="9" y="14"/>
                    </a:cubicBezTo>
                    <a:cubicBezTo>
                      <a:pt x="7" y="14"/>
                      <a:pt x="7" y="16"/>
                      <a:pt x="7" y="17"/>
                    </a:cubicBezTo>
                    <a:cubicBezTo>
                      <a:pt x="4" y="14"/>
                      <a:pt x="4" y="18"/>
                      <a:pt x="1" y="16"/>
                    </a:cubicBezTo>
                    <a:cubicBezTo>
                      <a:pt x="2" y="15"/>
                      <a:pt x="0" y="12"/>
                      <a:pt x="1" y="11"/>
                    </a:cubicBezTo>
                    <a:cubicBezTo>
                      <a:pt x="2" y="11"/>
                      <a:pt x="4" y="12"/>
                      <a:pt x="4" y="11"/>
                    </a:cubicBezTo>
                    <a:cubicBezTo>
                      <a:pt x="5" y="10"/>
                      <a:pt x="4" y="8"/>
                      <a:pt x="6" y="7"/>
                    </a:cubicBezTo>
                    <a:cubicBezTo>
                      <a:pt x="6" y="6"/>
                      <a:pt x="8" y="7"/>
                      <a:pt x="9" y="7"/>
                    </a:cubicBezTo>
                    <a:cubicBezTo>
                      <a:pt x="10" y="5"/>
                      <a:pt x="12" y="4"/>
                      <a:pt x="14"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0" name="Freeform 17"/>
              <p:cNvSpPr/>
              <p:nvPr>
                <p:custDataLst>
                  <p:tags r:id="rId27"/>
                </p:custDataLst>
              </p:nvPr>
            </p:nvSpPr>
            <p:spPr bwMode="auto">
              <a:xfrm>
                <a:off x="6069667" y="1328275"/>
                <a:ext cx="16161" cy="27705"/>
              </a:xfrm>
              <a:custGeom>
                <a:avLst/>
                <a:gdLst>
                  <a:gd name="T0" fmla="*/ 6 w 6"/>
                  <a:gd name="T1" fmla="*/ 6 h 10"/>
                  <a:gd name="T2" fmla="*/ 6 w 6"/>
                  <a:gd name="T3" fmla="*/ 6 h 10"/>
                </a:gdLst>
                <a:ahLst/>
                <a:cxnLst>
                  <a:cxn ang="0">
                    <a:pos x="T0" y="T1"/>
                  </a:cxn>
                  <a:cxn ang="0">
                    <a:pos x="T2" y="T3"/>
                  </a:cxn>
                </a:cxnLst>
                <a:rect l="0" t="0" r="r" b="b"/>
                <a:pathLst>
                  <a:path w="6" h="10">
                    <a:moveTo>
                      <a:pt x="6" y="6"/>
                    </a:moveTo>
                    <a:cubicBezTo>
                      <a:pt x="3" y="10"/>
                      <a:pt x="0" y="0"/>
                      <a:pt x="6"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1" name="Freeform 18"/>
              <p:cNvSpPr/>
              <p:nvPr>
                <p:custDataLst>
                  <p:tags r:id="rId28"/>
                </p:custDataLst>
              </p:nvPr>
            </p:nvSpPr>
            <p:spPr bwMode="auto">
              <a:xfrm>
                <a:off x="6107762" y="1334047"/>
                <a:ext cx="51947" cy="33477"/>
              </a:xfrm>
              <a:custGeom>
                <a:avLst/>
                <a:gdLst>
                  <a:gd name="T0" fmla="*/ 18 w 19"/>
                  <a:gd name="T1" fmla="*/ 4 h 12"/>
                  <a:gd name="T2" fmla="*/ 4 w 19"/>
                  <a:gd name="T3" fmla="*/ 11 h 12"/>
                  <a:gd name="T4" fmla="*/ 0 w 19"/>
                  <a:gd name="T5" fmla="*/ 7 h 12"/>
                  <a:gd name="T6" fmla="*/ 9 w 19"/>
                  <a:gd name="T7" fmla="*/ 4 h 12"/>
                  <a:gd name="T8" fmla="*/ 18 w 19"/>
                  <a:gd name="T9" fmla="*/ 4 h 12"/>
                </a:gdLst>
                <a:ahLst/>
                <a:cxnLst>
                  <a:cxn ang="0">
                    <a:pos x="T0" y="T1"/>
                  </a:cxn>
                  <a:cxn ang="0">
                    <a:pos x="T2" y="T3"/>
                  </a:cxn>
                  <a:cxn ang="0">
                    <a:pos x="T4" y="T5"/>
                  </a:cxn>
                  <a:cxn ang="0">
                    <a:pos x="T6" y="T7"/>
                  </a:cxn>
                  <a:cxn ang="0">
                    <a:pos x="T8" y="T9"/>
                  </a:cxn>
                </a:cxnLst>
                <a:rect l="0" t="0" r="r" b="b"/>
                <a:pathLst>
                  <a:path w="19" h="12">
                    <a:moveTo>
                      <a:pt x="18" y="4"/>
                    </a:moveTo>
                    <a:cubicBezTo>
                      <a:pt x="19" y="12"/>
                      <a:pt x="8" y="8"/>
                      <a:pt x="4" y="11"/>
                    </a:cubicBezTo>
                    <a:cubicBezTo>
                      <a:pt x="1" y="11"/>
                      <a:pt x="3" y="6"/>
                      <a:pt x="0" y="7"/>
                    </a:cubicBezTo>
                    <a:cubicBezTo>
                      <a:pt x="0" y="2"/>
                      <a:pt x="8" y="8"/>
                      <a:pt x="9" y="4"/>
                    </a:cubicBezTo>
                    <a:cubicBezTo>
                      <a:pt x="9" y="0"/>
                      <a:pt x="12" y="5"/>
                      <a:pt x="18"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2" name="Freeform 19"/>
              <p:cNvSpPr/>
              <p:nvPr>
                <p:custDataLst>
                  <p:tags r:id="rId29"/>
                </p:custDataLst>
              </p:nvPr>
            </p:nvSpPr>
            <p:spPr bwMode="auto">
              <a:xfrm>
                <a:off x="6394046" y="1339819"/>
                <a:ext cx="46175" cy="24242"/>
              </a:xfrm>
              <a:custGeom>
                <a:avLst/>
                <a:gdLst>
                  <a:gd name="T0" fmla="*/ 15 w 17"/>
                  <a:gd name="T1" fmla="*/ 3 h 9"/>
                  <a:gd name="T2" fmla="*/ 15 w 17"/>
                  <a:gd name="T3" fmla="*/ 6 h 9"/>
                  <a:gd name="T4" fmla="*/ 10 w 17"/>
                  <a:gd name="T5" fmla="*/ 7 h 9"/>
                  <a:gd name="T6" fmla="*/ 9 w 17"/>
                  <a:gd name="T7" fmla="*/ 9 h 9"/>
                  <a:gd name="T8" fmla="*/ 4 w 17"/>
                  <a:gd name="T9" fmla="*/ 7 h 9"/>
                  <a:gd name="T10" fmla="*/ 3 w 17"/>
                  <a:gd name="T11" fmla="*/ 9 h 9"/>
                  <a:gd name="T12" fmla="*/ 1 w 17"/>
                  <a:gd name="T13" fmla="*/ 7 h 9"/>
                  <a:gd name="T14" fmla="*/ 15 w 17"/>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9">
                    <a:moveTo>
                      <a:pt x="15" y="3"/>
                    </a:moveTo>
                    <a:cubicBezTo>
                      <a:pt x="17" y="4"/>
                      <a:pt x="16" y="5"/>
                      <a:pt x="15" y="6"/>
                    </a:cubicBezTo>
                    <a:cubicBezTo>
                      <a:pt x="13" y="7"/>
                      <a:pt x="12" y="7"/>
                      <a:pt x="10" y="7"/>
                    </a:cubicBezTo>
                    <a:cubicBezTo>
                      <a:pt x="9" y="8"/>
                      <a:pt x="9" y="9"/>
                      <a:pt x="9" y="9"/>
                    </a:cubicBezTo>
                    <a:cubicBezTo>
                      <a:pt x="8" y="9"/>
                      <a:pt x="6" y="7"/>
                      <a:pt x="4" y="7"/>
                    </a:cubicBezTo>
                    <a:cubicBezTo>
                      <a:pt x="5" y="7"/>
                      <a:pt x="4" y="9"/>
                      <a:pt x="3" y="9"/>
                    </a:cubicBezTo>
                    <a:cubicBezTo>
                      <a:pt x="2" y="9"/>
                      <a:pt x="2" y="9"/>
                      <a:pt x="1" y="7"/>
                    </a:cubicBezTo>
                    <a:cubicBezTo>
                      <a:pt x="0" y="0"/>
                      <a:pt x="14" y="8"/>
                      <a:pt x="15"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3" name="Freeform 20"/>
              <p:cNvSpPr/>
              <p:nvPr>
                <p:custDataLst>
                  <p:tags r:id="rId30"/>
                </p:custDataLst>
              </p:nvPr>
            </p:nvSpPr>
            <p:spPr bwMode="auto">
              <a:xfrm>
                <a:off x="6222044" y="1350208"/>
                <a:ext cx="27705" cy="13852"/>
              </a:xfrm>
              <a:custGeom>
                <a:avLst/>
                <a:gdLst>
                  <a:gd name="T0" fmla="*/ 1 w 10"/>
                  <a:gd name="T1" fmla="*/ 3 h 5"/>
                  <a:gd name="T2" fmla="*/ 8 w 10"/>
                  <a:gd name="T3" fmla="*/ 5 h 5"/>
                  <a:gd name="T4" fmla="*/ 1 w 10"/>
                  <a:gd name="T5" fmla="*/ 3 h 5"/>
                </a:gdLst>
                <a:ahLst/>
                <a:cxnLst>
                  <a:cxn ang="0">
                    <a:pos x="T0" y="T1"/>
                  </a:cxn>
                  <a:cxn ang="0">
                    <a:pos x="T2" y="T3"/>
                  </a:cxn>
                  <a:cxn ang="0">
                    <a:pos x="T4" y="T5"/>
                  </a:cxn>
                </a:cxnLst>
                <a:rect l="0" t="0" r="r" b="b"/>
                <a:pathLst>
                  <a:path w="10" h="5">
                    <a:moveTo>
                      <a:pt x="1" y="3"/>
                    </a:moveTo>
                    <a:cubicBezTo>
                      <a:pt x="0" y="1"/>
                      <a:pt x="10" y="0"/>
                      <a:pt x="8" y="5"/>
                    </a:cubicBezTo>
                    <a:cubicBezTo>
                      <a:pt x="5" y="3"/>
                      <a:pt x="5" y="5"/>
                      <a:pt x="1"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4" name="Freeform 21"/>
              <p:cNvSpPr/>
              <p:nvPr>
                <p:custDataLst>
                  <p:tags r:id="rId31"/>
                </p:custDataLst>
              </p:nvPr>
            </p:nvSpPr>
            <p:spPr bwMode="auto">
              <a:xfrm>
                <a:off x="6478315" y="1355980"/>
                <a:ext cx="13852" cy="11544"/>
              </a:xfrm>
              <a:custGeom>
                <a:avLst/>
                <a:gdLst>
                  <a:gd name="T0" fmla="*/ 0 w 5"/>
                  <a:gd name="T1" fmla="*/ 0 h 4"/>
                  <a:gd name="T2" fmla="*/ 5 w 5"/>
                  <a:gd name="T3" fmla="*/ 4 h 4"/>
                  <a:gd name="T4" fmla="*/ 0 w 5"/>
                  <a:gd name="T5" fmla="*/ 4 h 4"/>
                  <a:gd name="T6" fmla="*/ 0 w 5"/>
                  <a:gd name="T7" fmla="*/ 0 h 4"/>
                </a:gdLst>
                <a:ahLst/>
                <a:cxnLst>
                  <a:cxn ang="0">
                    <a:pos x="T0" y="T1"/>
                  </a:cxn>
                  <a:cxn ang="0">
                    <a:pos x="T2" y="T3"/>
                  </a:cxn>
                  <a:cxn ang="0">
                    <a:pos x="T4" y="T5"/>
                  </a:cxn>
                  <a:cxn ang="0">
                    <a:pos x="T6" y="T7"/>
                  </a:cxn>
                </a:cxnLst>
                <a:rect l="0" t="0" r="r" b="b"/>
                <a:pathLst>
                  <a:path w="5" h="4">
                    <a:moveTo>
                      <a:pt x="0" y="0"/>
                    </a:moveTo>
                    <a:cubicBezTo>
                      <a:pt x="3" y="0"/>
                      <a:pt x="5" y="1"/>
                      <a:pt x="5" y="4"/>
                    </a:cubicBezTo>
                    <a:cubicBezTo>
                      <a:pt x="3" y="4"/>
                      <a:pt x="2" y="4"/>
                      <a:pt x="0" y="4"/>
                    </a:cubicBezTo>
                    <a:cubicBezTo>
                      <a:pt x="0" y="3"/>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5" name="Freeform 22"/>
              <p:cNvSpPr/>
              <p:nvPr>
                <p:custDataLst>
                  <p:tags r:id="rId32"/>
                </p:custDataLst>
              </p:nvPr>
            </p:nvSpPr>
            <p:spPr bwMode="auto">
              <a:xfrm>
                <a:off x="6369804" y="1375604"/>
                <a:ext cx="286284" cy="86578"/>
              </a:xfrm>
              <a:custGeom>
                <a:avLst/>
                <a:gdLst>
                  <a:gd name="T0" fmla="*/ 105 w 105"/>
                  <a:gd name="T1" fmla="*/ 18 h 32"/>
                  <a:gd name="T2" fmla="*/ 105 w 105"/>
                  <a:gd name="T3" fmla="*/ 26 h 32"/>
                  <a:gd name="T4" fmla="*/ 101 w 105"/>
                  <a:gd name="T5" fmla="*/ 29 h 32"/>
                  <a:gd name="T6" fmla="*/ 83 w 105"/>
                  <a:gd name="T7" fmla="*/ 29 h 32"/>
                  <a:gd name="T8" fmla="*/ 77 w 105"/>
                  <a:gd name="T9" fmla="*/ 32 h 32"/>
                  <a:gd name="T10" fmla="*/ 73 w 105"/>
                  <a:gd name="T11" fmla="*/ 30 h 32"/>
                  <a:gd name="T12" fmla="*/ 71 w 105"/>
                  <a:gd name="T13" fmla="*/ 32 h 32"/>
                  <a:gd name="T14" fmla="*/ 65 w 105"/>
                  <a:gd name="T15" fmla="*/ 32 h 32"/>
                  <a:gd name="T16" fmla="*/ 65 w 105"/>
                  <a:gd name="T17" fmla="*/ 30 h 32"/>
                  <a:gd name="T18" fmla="*/ 62 w 105"/>
                  <a:gd name="T19" fmla="*/ 32 h 32"/>
                  <a:gd name="T20" fmla="*/ 56 w 105"/>
                  <a:gd name="T21" fmla="*/ 29 h 32"/>
                  <a:gd name="T22" fmla="*/ 34 w 105"/>
                  <a:gd name="T23" fmla="*/ 29 h 32"/>
                  <a:gd name="T24" fmla="*/ 36 w 105"/>
                  <a:gd name="T25" fmla="*/ 26 h 32"/>
                  <a:gd name="T26" fmla="*/ 33 w 105"/>
                  <a:gd name="T27" fmla="*/ 24 h 32"/>
                  <a:gd name="T28" fmla="*/ 30 w 105"/>
                  <a:gd name="T29" fmla="*/ 18 h 32"/>
                  <a:gd name="T30" fmla="*/ 33 w 105"/>
                  <a:gd name="T31" fmla="*/ 15 h 32"/>
                  <a:gd name="T32" fmla="*/ 30 w 105"/>
                  <a:gd name="T33" fmla="*/ 9 h 32"/>
                  <a:gd name="T34" fmla="*/ 16 w 105"/>
                  <a:gd name="T35" fmla="*/ 11 h 32"/>
                  <a:gd name="T36" fmla="*/ 13 w 105"/>
                  <a:gd name="T37" fmla="*/ 8 h 32"/>
                  <a:gd name="T38" fmla="*/ 10 w 105"/>
                  <a:gd name="T39" fmla="*/ 6 h 32"/>
                  <a:gd name="T40" fmla="*/ 4 w 105"/>
                  <a:gd name="T41" fmla="*/ 8 h 32"/>
                  <a:gd name="T42" fmla="*/ 2 w 105"/>
                  <a:gd name="T43" fmla="*/ 2 h 32"/>
                  <a:gd name="T44" fmla="*/ 18 w 105"/>
                  <a:gd name="T45" fmla="*/ 0 h 32"/>
                  <a:gd name="T46" fmla="*/ 21 w 105"/>
                  <a:gd name="T47" fmla="*/ 2 h 32"/>
                  <a:gd name="T48" fmla="*/ 21 w 105"/>
                  <a:gd name="T49" fmla="*/ 5 h 32"/>
                  <a:gd name="T50" fmla="*/ 25 w 105"/>
                  <a:gd name="T51" fmla="*/ 8 h 32"/>
                  <a:gd name="T52" fmla="*/ 39 w 105"/>
                  <a:gd name="T53" fmla="*/ 8 h 32"/>
                  <a:gd name="T54" fmla="*/ 39 w 105"/>
                  <a:gd name="T55" fmla="*/ 15 h 32"/>
                  <a:gd name="T56" fmla="*/ 49 w 105"/>
                  <a:gd name="T57" fmla="*/ 17 h 32"/>
                  <a:gd name="T58" fmla="*/ 49 w 105"/>
                  <a:gd name="T59" fmla="*/ 20 h 32"/>
                  <a:gd name="T60" fmla="*/ 52 w 105"/>
                  <a:gd name="T61" fmla="*/ 18 h 32"/>
                  <a:gd name="T62" fmla="*/ 70 w 105"/>
                  <a:gd name="T63" fmla="*/ 18 h 32"/>
                  <a:gd name="T64" fmla="*/ 73 w 105"/>
                  <a:gd name="T65" fmla="*/ 20 h 32"/>
                  <a:gd name="T66" fmla="*/ 77 w 105"/>
                  <a:gd name="T67" fmla="*/ 17 h 32"/>
                  <a:gd name="T68" fmla="*/ 82 w 105"/>
                  <a:gd name="T69" fmla="*/ 17 h 32"/>
                  <a:gd name="T70" fmla="*/ 105 w 105"/>
                  <a:gd name="T71"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5" h="32">
                    <a:moveTo>
                      <a:pt x="105" y="18"/>
                    </a:moveTo>
                    <a:cubicBezTo>
                      <a:pt x="105" y="21"/>
                      <a:pt x="105" y="23"/>
                      <a:pt x="105" y="26"/>
                    </a:cubicBezTo>
                    <a:cubicBezTo>
                      <a:pt x="103" y="26"/>
                      <a:pt x="101" y="27"/>
                      <a:pt x="101" y="29"/>
                    </a:cubicBezTo>
                    <a:cubicBezTo>
                      <a:pt x="94" y="29"/>
                      <a:pt x="88" y="28"/>
                      <a:pt x="83" y="29"/>
                    </a:cubicBezTo>
                    <a:cubicBezTo>
                      <a:pt x="81" y="29"/>
                      <a:pt x="79" y="31"/>
                      <a:pt x="77" y="32"/>
                    </a:cubicBezTo>
                    <a:cubicBezTo>
                      <a:pt x="75" y="32"/>
                      <a:pt x="75" y="30"/>
                      <a:pt x="73" y="30"/>
                    </a:cubicBezTo>
                    <a:cubicBezTo>
                      <a:pt x="73" y="30"/>
                      <a:pt x="72" y="31"/>
                      <a:pt x="71" y="32"/>
                    </a:cubicBezTo>
                    <a:cubicBezTo>
                      <a:pt x="71" y="32"/>
                      <a:pt x="66" y="32"/>
                      <a:pt x="65" y="32"/>
                    </a:cubicBezTo>
                    <a:cubicBezTo>
                      <a:pt x="65" y="31"/>
                      <a:pt x="65" y="30"/>
                      <a:pt x="65" y="30"/>
                    </a:cubicBezTo>
                    <a:cubicBezTo>
                      <a:pt x="64" y="30"/>
                      <a:pt x="62" y="32"/>
                      <a:pt x="62" y="32"/>
                    </a:cubicBezTo>
                    <a:cubicBezTo>
                      <a:pt x="59" y="31"/>
                      <a:pt x="59" y="29"/>
                      <a:pt x="56" y="29"/>
                    </a:cubicBezTo>
                    <a:cubicBezTo>
                      <a:pt x="50" y="28"/>
                      <a:pt x="43" y="32"/>
                      <a:pt x="34" y="29"/>
                    </a:cubicBezTo>
                    <a:cubicBezTo>
                      <a:pt x="34" y="27"/>
                      <a:pt x="36" y="27"/>
                      <a:pt x="36" y="26"/>
                    </a:cubicBezTo>
                    <a:cubicBezTo>
                      <a:pt x="35" y="24"/>
                      <a:pt x="34" y="25"/>
                      <a:pt x="33" y="24"/>
                    </a:cubicBezTo>
                    <a:cubicBezTo>
                      <a:pt x="31" y="22"/>
                      <a:pt x="33" y="19"/>
                      <a:pt x="30" y="18"/>
                    </a:cubicBezTo>
                    <a:cubicBezTo>
                      <a:pt x="30" y="17"/>
                      <a:pt x="33" y="17"/>
                      <a:pt x="33" y="15"/>
                    </a:cubicBezTo>
                    <a:cubicBezTo>
                      <a:pt x="33" y="12"/>
                      <a:pt x="29" y="13"/>
                      <a:pt x="30" y="9"/>
                    </a:cubicBezTo>
                    <a:cubicBezTo>
                      <a:pt x="27" y="12"/>
                      <a:pt x="21" y="10"/>
                      <a:pt x="16" y="11"/>
                    </a:cubicBezTo>
                    <a:cubicBezTo>
                      <a:pt x="13" y="12"/>
                      <a:pt x="14" y="9"/>
                      <a:pt x="13" y="8"/>
                    </a:cubicBezTo>
                    <a:cubicBezTo>
                      <a:pt x="13" y="7"/>
                      <a:pt x="10" y="8"/>
                      <a:pt x="10" y="6"/>
                    </a:cubicBezTo>
                    <a:cubicBezTo>
                      <a:pt x="9" y="7"/>
                      <a:pt x="7" y="8"/>
                      <a:pt x="4" y="8"/>
                    </a:cubicBezTo>
                    <a:cubicBezTo>
                      <a:pt x="9" y="3"/>
                      <a:pt x="0" y="7"/>
                      <a:pt x="2" y="2"/>
                    </a:cubicBezTo>
                    <a:cubicBezTo>
                      <a:pt x="8" y="3"/>
                      <a:pt x="13" y="1"/>
                      <a:pt x="18" y="0"/>
                    </a:cubicBezTo>
                    <a:cubicBezTo>
                      <a:pt x="17" y="2"/>
                      <a:pt x="20" y="1"/>
                      <a:pt x="21" y="2"/>
                    </a:cubicBezTo>
                    <a:cubicBezTo>
                      <a:pt x="21" y="2"/>
                      <a:pt x="20" y="4"/>
                      <a:pt x="21" y="5"/>
                    </a:cubicBezTo>
                    <a:cubicBezTo>
                      <a:pt x="22" y="6"/>
                      <a:pt x="26" y="4"/>
                      <a:pt x="25" y="8"/>
                    </a:cubicBezTo>
                    <a:cubicBezTo>
                      <a:pt x="29" y="4"/>
                      <a:pt x="33" y="9"/>
                      <a:pt x="39" y="8"/>
                    </a:cubicBezTo>
                    <a:cubicBezTo>
                      <a:pt x="38" y="13"/>
                      <a:pt x="41" y="12"/>
                      <a:pt x="39" y="15"/>
                    </a:cubicBezTo>
                    <a:cubicBezTo>
                      <a:pt x="41" y="16"/>
                      <a:pt x="45" y="15"/>
                      <a:pt x="49" y="17"/>
                    </a:cubicBezTo>
                    <a:cubicBezTo>
                      <a:pt x="50" y="17"/>
                      <a:pt x="42" y="20"/>
                      <a:pt x="49" y="20"/>
                    </a:cubicBezTo>
                    <a:cubicBezTo>
                      <a:pt x="50" y="20"/>
                      <a:pt x="50" y="18"/>
                      <a:pt x="52" y="18"/>
                    </a:cubicBezTo>
                    <a:cubicBezTo>
                      <a:pt x="56" y="18"/>
                      <a:pt x="64" y="17"/>
                      <a:pt x="70" y="18"/>
                    </a:cubicBezTo>
                    <a:cubicBezTo>
                      <a:pt x="71" y="18"/>
                      <a:pt x="73" y="20"/>
                      <a:pt x="73" y="20"/>
                    </a:cubicBezTo>
                    <a:cubicBezTo>
                      <a:pt x="76" y="19"/>
                      <a:pt x="70" y="17"/>
                      <a:pt x="77" y="17"/>
                    </a:cubicBezTo>
                    <a:cubicBezTo>
                      <a:pt x="79" y="17"/>
                      <a:pt x="80" y="17"/>
                      <a:pt x="82" y="17"/>
                    </a:cubicBezTo>
                    <a:cubicBezTo>
                      <a:pt x="88" y="16"/>
                      <a:pt x="97" y="16"/>
                      <a:pt x="105" y="1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6" name="Freeform 23"/>
              <p:cNvSpPr/>
              <p:nvPr>
                <p:custDataLst>
                  <p:tags r:id="rId33"/>
                </p:custDataLst>
              </p:nvPr>
            </p:nvSpPr>
            <p:spPr bwMode="auto">
              <a:xfrm>
                <a:off x="2789860" y="1375604"/>
                <a:ext cx="289748" cy="206633"/>
              </a:xfrm>
              <a:custGeom>
                <a:avLst/>
                <a:gdLst>
                  <a:gd name="T0" fmla="*/ 87 w 106"/>
                  <a:gd name="T1" fmla="*/ 2 h 76"/>
                  <a:gd name="T2" fmla="*/ 104 w 106"/>
                  <a:gd name="T3" fmla="*/ 0 h 76"/>
                  <a:gd name="T4" fmla="*/ 103 w 106"/>
                  <a:gd name="T5" fmla="*/ 8 h 76"/>
                  <a:gd name="T6" fmla="*/ 84 w 106"/>
                  <a:gd name="T7" fmla="*/ 11 h 76"/>
                  <a:gd name="T8" fmla="*/ 81 w 106"/>
                  <a:gd name="T9" fmla="*/ 14 h 76"/>
                  <a:gd name="T10" fmla="*/ 78 w 106"/>
                  <a:gd name="T11" fmla="*/ 14 h 76"/>
                  <a:gd name="T12" fmla="*/ 75 w 106"/>
                  <a:gd name="T13" fmla="*/ 17 h 76"/>
                  <a:gd name="T14" fmla="*/ 72 w 106"/>
                  <a:gd name="T15" fmla="*/ 15 h 76"/>
                  <a:gd name="T16" fmla="*/ 66 w 106"/>
                  <a:gd name="T17" fmla="*/ 17 h 76"/>
                  <a:gd name="T18" fmla="*/ 60 w 106"/>
                  <a:gd name="T19" fmla="*/ 18 h 76"/>
                  <a:gd name="T20" fmla="*/ 58 w 106"/>
                  <a:gd name="T21" fmla="*/ 21 h 76"/>
                  <a:gd name="T22" fmla="*/ 51 w 106"/>
                  <a:gd name="T23" fmla="*/ 26 h 76"/>
                  <a:gd name="T24" fmla="*/ 47 w 106"/>
                  <a:gd name="T25" fmla="*/ 29 h 76"/>
                  <a:gd name="T26" fmla="*/ 44 w 106"/>
                  <a:gd name="T27" fmla="*/ 32 h 76"/>
                  <a:gd name="T28" fmla="*/ 42 w 106"/>
                  <a:gd name="T29" fmla="*/ 34 h 76"/>
                  <a:gd name="T30" fmla="*/ 35 w 106"/>
                  <a:gd name="T31" fmla="*/ 37 h 76"/>
                  <a:gd name="T32" fmla="*/ 33 w 106"/>
                  <a:gd name="T33" fmla="*/ 39 h 76"/>
                  <a:gd name="T34" fmla="*/ 27 w 106"/>
                  <a:gd name="T35" fmla="*/ 42 h 76"/>
                  <a:gd name="T36" fmla="*/ 24 w 106"/>
                  <a:gd name="T37" fmla="*/ 48 h 76"/>
                  <a:gd name="T38" fmla="*/ 26 w 106"/>
                  <a:gd name="T39" fmla="*/ 57 h 76"/>
                  <a:gd name="T40" fmla="*/ 21 w 106"/>
                  <a:gd name="T41" fmla="*/ 60 h 76"/>
                  <a:gd name="T42" fmla="*/ 24 w 106"/>
                  <a:gd name="T43" fmla="*/ 66 h 76"/>
                  <a:gd name="T44" fmla="*/ 23 w 106"/>
                  <a:gd name="T45" fmla="*/ 67 h 76"/>
                  <a:gd name="T46" fmla="*/ 24 w 106"/>
                  <a:gd name="T47" fmla="*/ 69 h 76"/>
                  <a:gd name="T48" fmla="*/ 26 w 106"/>
                  <a:gd name="T49" fmla="*/ 67 h 76"/>
                  <a:gd name="T50" fmla="*/ 30 w 106"/>
                  <a:gd name="T51" fmla="*/ 70 h 76"/>
                  <a:gd name="T52" fmla="*/ 29 w 106"/>
                  <a:gd name="T53" fmla="*/ 76 h 76"/>
                  <a:gd name="T54" fmla="*/ 15 w 106"/>
                  <a:gd name="T55" fmla="*/ 76 h 76"/>
                  <a:gd name="T56" fmla="*/ 17 w 106"/>
                  <a:gd name="T57" fmla="*/ 73 h 76"/>
                  <a:gd name="T58" fmla="*/ 13 w 106"/>
                  <a:gd name="T59" fmla="*/ 72 h 76"/>
                  <a:gd name="T60" fmla="*/ 10 w 106"/>
                  <a:gd name="T61" fmla="*/ 69 h 76"/>
                  <a:gd name="T62" fmla="*/ 7 w 106"/>
                  <a:gd name="T63" fmla="*/ 69 h 76"/>
                  <a:gd name="T64" fmla="*/ 2 w 106"/>
                  <a:gd name="T65" fmla="*/ 69 h 76"/>
                  <a:gd name="T66" fmla="*/ 1 w 106"/>
                  <a:gd name="T67" fmla="*/ 58 h 76"/>
                  <a:gd name="T68" fmla="*/ 8 w 106"/>
                  <a:gd name="T69" fmla="*/ 55 h 76"/>
                  <a:gd name="T70" fmla="*/ 7 w 106"/>
                  <a:gd name="T71" fmla="*/ 54 h 76"/>
                  <a:gd name="T72" fmla="*/ 8 w 106"/>
                  <a:gd name="T73" fmla="*/ 51 h 76"/>
                  <a:gd name="T74" fmla="*/ 15 w 106"/>
                  <a:gd name="T75" fmla="*/ 48 h 76"/>
                  <a:gd name="T76" fmla="*/ 15 w 106"/>
                  <a:gd name="T77" fmla="*/ 42 h 76"/>
                  <a:gd name="T78" fmla="*/ 20 w 106"/>
                  <a:gd name="T79" fmla="*/ 40 h 76"/>
                  <a:gd name="T80" fmla="*/ 23 w 106"/>
                  <a:gd name="T81" fmla="*/ 36 h 76"/>
                  <a:gd name="T82" fmla="*/ 23 w 106"/>
                  <a:gd name="T83" fmla="*/ 29 h 76"/>
                  <a:gd name="T84" fmla="*/ 35 w 106"/>
                  <a:gd name="T85" fmla="*/ 24 h 76"/>
                  <a:gd name="T86" fmla="*/ 36 w 106"/>
                  <a:gd name="T87" fmla="*/ 21 h 76"/>
                  <a:gd name="T88" fmla="*/ 38 w 106"/>
                  <a:gd name="T89" fmla="*/ 23 h 76"/>
                  <a:gd name="T90" fmla="*/ 41 w 106"/>
                  <a:gd name="T91" fmla="*/ 20 h 76"/>
                  <a:gd name="T92" fmla="*/ 42 w 106"/>
                  <a:gd name="T93" fmla="*/ 17 h 76"/>
                  <a:gd name="T94" fmla="*/ 50 w 106"/>
                  <a:gd name="T95" fmla="*/ 15 h 76"/>
                  <a:gd name="T96" fmla="*/ 58 w 106"/>
                  <a:gd name="T97" fmla="*/ 14 h 76"/>
                  <a:gd name="T98" fmla="*/ 60 w 106"/>
                  <a:gd name="T99" fmla="*/ 12 h 76"/>
                  <a:gd name="T100" fmla="*/ 63 w 106"/>
                  <a:gd name="T101" fmla="*/ 14 h 76"/>
                  <a:gd name="T102" fmla="*/ 64 w 106"/>
                  <a:gd name="T103" fmla="*/ 11 h 76"/>
                  <a:gd name="T104" fmla="*/ 66 w 106"/>
                  <a:gd name="T105" fmla="*/ 11 h 76"/>
                  <a:gd name="T106" fmla="*/ 76 w 106"/>
                  <a:gd name="T107" fmla="*/ 9 h 76"/>
                  <a:gd name="T108" fmla="*/ 79 w 106"/>
                  <a:gd name="T109" fmla="*/ 8 h 76"/>
                  <a:gd name="T110" fmla="*/ 81 w 106"/>
                  <a:gd name="T111" fmla="*/ 6 h 76"/>
                  <a:gd name="T112" fmla="*/ 87 w 106"/>
                  <a:gd name="T113" fmla="*/ 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5" h="76">
                    <a:moveTo>
                      <a:pt x="87" y="2"/>
                    </a:moveTo>
                    <a:cubicBezTo>
                      <a:pt x="91" y="5"/>
                      <a:pt x="98" y="0"/>
                      <a:pt x="104" y="0"/>
                    </a:cubicBezTo>
                    <a:cubicBezTo>
                      <a:pt x="106" y="5"/>
                      <a:pt x="102" y="4"/>
                      <a:pt x="103" y="8"/>
                    </a:cubicBezTo>
                    <a:cubicBezTo>
                      <a:pt x="98" y="5"/>
                      <a:pt x="90" y="10"/>
                      <a:pt x="84" y="11"/>
                    </a:cubicBezTo>
                    <a:cubicBezTo>
                      <a:pt x="82" y="11"/>
                      <a:pt x="82" y="13"/>
                      <a:pt x="81" y="14"/>
                    </a:cubicBezTo>
                    <a:cubicBezTo>
                      <a:pt x="80" y="14"/>
                      <a:pt x="78" y="13"/>
                      <a:pt x="78" y="14"/>
                    </a:cubicBezTo>
                    <a:cubicBezTo>
                      <a:pt x="78" y="14"/>
                      <a:pt x="75" y="17"/>
                      <a:pt x="75" y="17"/>
                    </a:cubicBezTo>
                    <a:cubicBezTo>
                      <a:pt x="74" y="17"/>
                      <a:pt x="73" y="15"/>
                      <a:pt x="72" y="15"/>
                    </a:cubicBezTo>
                    <a:cubicBezTo>
                      <a:pt x="70" y="16"/>
                      <a:pt x="68" y="16"/>
                      <a:pt x="66" y="17"/>
                    </a:cubicBezTo>
                    <a:cubicBezTo>
                      <a:pt x="65" y="17"/>
                      <a:pt x="62" y="17"/>
                      <a:pt x="60" y="18"/>
                    </a:cubicBezTo>
                    <a:cubicBezTo>
                      <a:pt x="58" y="19"/>
                      <a:pt x="60" y="20"/>
                      <a:pt x="58" y="21"/>
                    </a:cubicBezTo>
                    <a:cubicBezTo>
                      <a:pt x="57" y="22"/>
                      <a:pt x="51" y="21"/>
                      <a:pt x="51" y="26"/>
                    </a:cubicBezTo>
                    <a:cubicBezTo>
                      <a:pt x="51" y="27"/>
                      <a:pt x="48" y="28"/>
                      <a:pt x="47" y="29"/>
                    </a:cubicBezTo>
                    <a:cubicBezTo>
                      <a:pt x="46" y="29"/>
                      <a:pt x="44" y="31"/>
                      <a:pt x="44" y="32"/>
                    </a:cubicBezTo>
                    <a:cubicBezTo>
                      <a:pt x="43" y="32"/>
                      <a:pt x="42" y="33"/>
                      <a:pt x="42" y="34"/>
                    </a:cubicBezTo>
                    <a:cubicBezTo>
                      <a:pt x="37" y="36"/>
                      <a:pt x="38" y="33"/>
                      <a:pt x="35" y="37"/>
                    </a:cubicBezTo>
                    <a:cubicBezTo>
                      <a:pt x="34" y="38"/>
                      <a:pt x="33" y="37"/>
                      <a:pt x="33" y="39"/>
                    </a:cubicBezTo>
                    <a:cubicBezTo>
                      <a:pt x="33" y="41"/>
                      <a:pt x="30" y="40"/>
                      <a:pt x="27" y="42"/>
                    </a:cubicBezTo>
                    <a:cubicBezTo>
                      <a:pt x="27" y="45"/>
                      <a:pt x="29" y="49"/>
                      <a:pt x="24" y="48"/>
                    </a:cubicBezTo>
                    <a:cubicBezTo>
                      <a:pt x="25" y="50"/>
                      <a:pt x="23" y="57"/>
                      <a:pt x="26" y="57"/>
                    </a:cubicBezTo>
                    <a:cubicBezTo>
                      <a:pt x="25" y="58"/>
                      <a:pt x="23" y="59"/>
                      <a:pt x="21" y="60"/>
                    </a:cubicBezTo>
                    <a:cubicBezTo>
                      <a:pt x="20" y="63"/>
                      <a:pt x="25" y="63"/>
                      <a:pt x="24" y="66"/>
                    </a:cubicBezTo>
                    <a:cubicBezTo>
                      <a:pt x="24" y="66"/>
                      <a:pt x="22" y="66"/>
                      <a:pt x="23" y="67"/>
                    </a:cubicBezTo>
                    <a:cubicBezTo>
                      <a:pt x="23" y="67"/>
                      <a:pt x="25" y="69"/>
                      <a:pt x="24" y="69"/>
                    </a:cubicBezTo>
                    <a:cubicBezTo>
                      <a:pt x="25" y="69"/>
                      <a:pt x="26" y="67"/>
                      <a:pt x="26" y="67"/>
                    </a:cubicBezTo>
                    <a:cubicBezTo>
                      <a:pt x="27" y="68"/>
                      <a:pt x="27" y="71"/>
                      <a:pt x="30" y="70"/>
                    </a:cubicBezTo>
                    <a:cubicBezTo>
                      <a:pt x="31" y="73"/>
                      <a:pt x="28" y="73"/>
                      <a:pt x="29" y="76"/>
                    </a:cubicBezTo>
                    <a:cubicBezTo>
                      <a:pt x="24" y="76"/>
                      <a:pt x="20" y="76"/>
                      <a:pt x="15" y="76"/>
                    </a:cubicBezTo>
                    <a:cubicBezTo>
                      <a:pt x="15" y="75"/>
                      <a:pt x="18" y="74"/>
                      <a:pt x="17" y="73"/>
                    </a:cubicBezTo>
                    <a:cubicBezTo>
                      <a:pt x="16" y="72"/>
                      <a:pt x="14" y="72"/>
                      <a:pt x="13" y="72"/>
                    </a:cubicBezTo>
                    <a:cubicBezTo>
                      <a:pt x="12" y="71"/>
                      <a:pt x="10" y="69"/>
                      <a:pt x="10" y="69"/>
                    </a:cubicBezTo>
                    <a:cubicBezTo>
                      <a:pt x="9" y="68"/>
                      <a:pt x="7" y="69"/>
                      <a:pt x="7" y="69"/>
                    </a:cubicBezTo>
                    <a:cubicBezTo>
                      <a:pt x="5" y="67"/>
                      <a:pt x="5" y="69"/>
                      <a:pt x="2" y="69"/>
                    </a:cubicBezTo>
                    <a:cubicBezTo>
                      <a:pt x="2" y="65"/>
                      <a:pt x="0" y="63"/>
                      <a:pt x="1" y="58"/>
                    </a:cubicBezTo>
                    <a:cubicBezTo>
                      <a:pt x="5" y="63"/>
                      <a:pt x="1" y="53"/>
                      <a:pt x="8" y="55"/>
                    </a:cubicBezTo>
                    <a:cubicBezTo>
                      <a:pt x="9" y="54"/>
                      <a:pt x="7" y="54"/>
                      <a:pt x="7" y="54"/>
                    </a:cubicBezTo>
                    <a:cubicBezTo>
                      <a:pt x="7" y="52"/>
                      <a:pt x="11" y="52"/>
                      <a:pt x="8" y="51"/>
                    </a:cubicBezTo>
                    <a:cubicBezTo>
                      <a:pt x="9" y="49"/>
                      <a:pt x="13" y="49"/>
                      <a:pt x="15" y="48"/>
                    </a:cubicBezTo>
                    <a:cubicBezTo>
                      <a:pt x="14" y="45"/>
                      <a:pt x="20" y="43"/>
                      <a:pt x="15" y="42"/>
                    </a:cubicBezTo>
                    <a:cubicBezTo>
                      <a:pt x="16" y="40"/>
                      <a:pt x="18" y="41"/>
                      <a:pt x="20" y="40"/>
                    </a:cubicBezTo>
                    <a:cubicBezTo>
                      <a:pt x="20" y="38"/>
                      <a:pt x="21" y="37"/>
                      <a:pt x="23" y="36"/>
                    </a:cubicBezTo>
                    <a:cubicBezTo>
                      <a:pt x="20" y="33"/>
                      <a:pt x="24" y="33"/>
                      <a:pt x="23" y="29"/>
                    </a:cubicBezTo>
                    <a:cubicBezTo>
                      <a:pt x="29" y="29"/>
                      <a:pt x="31" y="25"/>
                      <a:pt x="35" y="24"/>
                    </a:cubicBezTo>
                    <a:cubicBezTo>
                      <a:pt x="37" y="25"/>
                      <a:pt x="35" y="22"/>
                      <a:pt x="36" y="21"/>
                    </a:cubicBezTo>
                    <a:cubicBezTo>
                      <a:pt x="37" y="21"/>
                      <a:pt x="38" y="22"/>
                      <a:pt x="38" y="23"/>
                    </a:cubicBezTo>
                    <a:cubicBezTo>
                      <a:pt x="39" y="22"/>
                      <a:pt x="40" y="20"/>
                      <a:pt x="41" y="20"/>
                    </a:cubicBezTo>
                    <a:cubicBezTo>
                      <a:pt x="41" y="19"/>
                      <a:pt x="43" y="18"/>
                      <a:pt x="42" y="17"/>
                    </a:cubicBezTo>
                    <a:cubicBezTo>
                      <a:pt x="45" y="17"/>
                      <a:pt x="47" y="17"/>
                      <a:pt x="50" y="15"/>
                    </a:cubicBezTo>
                    <a:cubicBezTo>
                      <a:pt x="52" y="14"/>
                      <a:pt x="53" y="15"/>
                      <a:pt x="58" y="14"/>
                    </a:cubicBezTo>
                    <a:cubicBezTo>
                      <a:pt x="60" y="13"/>
                      <a:pt x="59" y="13"/>
                      <a:pt x="60" y="12"/>
                    </a:cubicBezTo>
                    <a:cubicBezTo>
                      <a:pt x="62" y="12"/>
                      <a:pt x="63" y="14"/>
                      <a:pt x="63" y="14"/>
                    </a:cubicBezTo>
                    <a:cubicBezTo>
                      <a:pt x="65" y="13"/>
                      <a:pt x="62" y="11"/>
                      <a:pt x="64" y="11"/>
                    </a:cubicBezTo>
                    <a:cubicBezTo>
                      <a:pt x="65" y="11"/>
                      <a:pt x="66" y="11"/>
                      <a:pt x="66" y="11"/>
                    </a:cubicBezTo>
                    <a:cubicBezTo>
                      <a:pt x="67" y="10"/>
                      <a:pt x="72" y="10"/>
                      <a:pt x="76" y="9"/>
                    </a:cubicBezTo>
                    <a:cubicBezTo>
                      <a:pt x="79" y="9"/>
                      <a:pt x="78" y="9"/>
                      <a:pt x="79" y="8"/>
                    </a:cubicBezTo>
                    <a:cubicBezTo>
                      <a:pt x="79" y="8"/>
                      <a:pt x="81" y="6"/>
                      <a:pt x="81" y="6"/>
                    </a:cubicBezTo>
                    <a:cubicBezTo>
                      <a:pt x="85" y="4"/>
                      <a:pt x="87" y="9"/>
                      <a:pt x="87"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7" name="Freeform 24"/>
              <p:cNvSpPr/>
              <p:nvPr>
                <p:custDataLst>
                  <p:tags r:id="rId34"/>
                </p:custDataLst>
              </p:nvPr>
            </p:nvSpPr>
            <p:spPr bwMode="auto">
              <a:xfrm>
                <a:off x="6295924" y="1385994"/>
                <a:ext cx="30014" cy="13852"/>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9" y="1"/>
                      <a:pt x="10" y="1"/>
                      <a:pt x="11" y="1"/>
                    </a:cubicBezTo>
                    <a:cubicBezTo>
                      <a:pt x="11" y="5"/>
                      <a:pt x="0" y="0"/>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8" name="Freeform 25"/>
              <p:cNvSpPr/>
              <p:nvPr>
                <p:custDataLst>
                  <p:tags r:id="rId35"/>
                </p:custDataLst>
              </p:nvPr>
            </p:nvSpPr>
            <p:spPr bwMode="auto">
              <a:xfrm>
                <a:off x="4197040" y="1402155"/>
                <a:ext cx="90041" cy="68108"/>
              </a:xfrm>
              <a:custGeom>
                <a:avLst/>
                <a:gdLst>
                  <a:gd name="T0" fmla="*/ 9 w 33"/>
                  <a:gd name="T1" fmla="*/ 1 h 25"/>
                  <a:gd name="T2" fmla="*/ 11 w 33"/>
                  <a:gd name="T3" fmla="*/ 2 h 25"/>
                  <a:gd name="T4" fmla="*/ 20 w 33"/>
                  <a:gd name="T5" fmla="*/ 7 h 25"/>
                  <a:gd name="T6" fmla="*/ 24 w 33"/>
                  <a:gd name="T7" fmla="*/ 4 h 25"/>
                  <a:gd name="T8" fmla="*/ 33 w 33"/>
                  <a:gd name="T9" fmla="*/ 5 h 25"/>
                  <a:gd name="T10" fmla="*/ 30 w 33"/>
                  <a:gd name="T11" fmla="*/ 13 h 25"/>
                  <a:gd name="T12" fmla="*/ 18 w 33"/>
                  <a:gd name="T13" fmla="*/ 16 h 25"/>
                  <a:gd name="T14" fmla="*/ 18 w 33"/>
                  <a:gd name="T15" fmla="*/ 17 h 25"/>
                  <a:gd name="T16" fmla="*/ 15 w 33"/>
                  <a:gd name="T17" fmla="*/ 20 h 25"/>
                  <a:gd name="T18" fmla="*/ 11 w 33"/>
                  <a:gd name="T19" fmla="*/ 22 h 25"/>
                  <a:gd name="T20" fmla="*/ 5 w 33"/>
                  <a:gd name="T21" fmla="*/ 19 h 25"/>
                  <a:gd name="T22" fmla="*/ 0 w 33"/>
                  <a:gd name="T23" fmla="*/ 7 h 25"/>
                  <a:gd name="T24" fmla="*/ 9 w 33"/>
                  <a:gd name="T2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25">
                    <a:moveTo>
                      <a:pt x="9" y="1"/>
                    </a:moveTo>
                    <a:cubicBezTo>
                      <a:pt x="11" y="0"/>
                      <a:pt x="11" y="1"/>
                      <a:pt x="11" y="2"/>
                    </a:cubicBezTo>
                    <a:cubicBezTo>
                      <a:pt x="12" y="5"/>
                      <a:pt x="17" y="5"/>
                      <a:pt x="20" y="7"/>
                    </a:cubicBezTo>
                    <a:cubicBezTo>
                      <a:pt x="22" y="8"/>
                      <a:pt x="23" y="4"/>
                      <a:pt x="24" y="4"/>
                    </a:cubicBezTo>
                    <a:cubicBezTo>
                      <a:pt x="26" y="3"/>
                      <a:pt x="28" y="7"/>
                      <a:pt x="33" y="5"/>
                    </a:cubicBezTo>
                    <a:cubicBezTo>
                      <a:pt x="32" y="7"/>
                      <a:pt x="25" y="10"/>
                      <a:pt x="30" y="13"/>
                    </a:cubicBezTo>
                    <a:cubicBezTo>
                      <a:pt x="29" y="16"/>
                      <a:pt x="23" y="16"/>
                      <a:pt x="18" y="16"/>
                    </a:cubicBezTo>
                    <a:cubicBezTo>
                      <a:pt x="17" y="16"/>
                      <a:pt x="17" y="17"/>
                      <a:pt x="18" y="17"/>
                    </a:cubicBezTo>
                    <a:cubicBezTo>
                      <a:pt x="20" y="20"/>
                      <a:pt x="10" y="18"/>
                      <a:pt x="15" y="20"/>
                    </a:cubicBezTo>
                    <a:cubicBezTo>
                      <a:pt x="15" y="25"/>
                      <a:pt x="10" y="17"/>
                      <a:pt x="11" y="22"/>
                    </a:cubicBezTo>
                    <a:cubicBezTo>
                      <a:pt x="8" y="21"/>
                      <a:pt x="9" y="17"/>
                      <a:pt x="5" y="19"/>
                    </a:cubicBezTo>
                    <a:cubicBezTo>
                      <a:pt x="4" y="14"/>
                      <a:pt x="4" y="8"/>
                      <a:pt x="0" y="7"/>
                    </a:cubicBezTo>
                    <a:cubicBezTo>
                      <a:pt x="2" y="3"/>
                      <a:pt x="10" y="7"/>
                      <a:pt x="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9" name="Freeform 26"/>
              <p:cNvSpPr/>
              <p:nvPr>
                <p:custDataLst>
                  <p:tags r:id="rId36"/>
                </p:custDataLst>
              </p:nvPr>
            </p:nvSpPr>
            <p:spPr bwMode="auto">
              <a:xfrm>
                <a:off x="6001559" y="1413699"/>
                <a:ext cx="24242" cy="16161"/>
              </a:xfrm>
              <a:custGeom>
                <a:avLst/>
                <a:gdLst>
                  <a:gd name="T0" fmla="*/ 5 w 9"/>
                  <a:gd name="T1" fmla="*/ 0 h 6"/>
                  <a:gd name="T2" fmla="*/ 6 w 9"/>
                  <a:gd name="T3" fmla="*/ 6 h 6"/>
                  <a:gd name="T4" fmla="*/ 0 w 9"/>
                  <a:gd name="T5" fmla="*/ 4 h 6"/>
                  <a:gd name="T6" fmla="*/ 5 w 9"/>
                  <a:gd name="T7" fmla="*/ 0 h 6"/>
                </a:gdLst>
                <a:ahLst/>
                <a:cxnLst>
                  <a:cxn ang="0">
                    <a:pos x="T0" y="T1"/>
                  </a:cxn>
                  <a:cxn ang="0">
                    <a:pos x="T2" y="T3"/>
                  </a:cxn>
                  <a:cxn ang="0">
                    <a:pos x="T4" y="T5"/>
                  </a:cxn>
                  <a:cxn ang="0">
                    <a:pos x="T6" y="T7"/>
                  </a:cxn>
                </a:cxnLst>
                <a:rect l="0" t="0" r="r" b="b"/>
                <a:pathLst>
                  <a:path w="9" h="6">
                    <a:moveTo>
                      <a:pt x="5" y="0"/>
                    </a:moveTo>
                    <a:cubicBezTo>
                      <a:pt x="9" y="1"/>
                      <a:pt x="6" y="2"/>
                      <a:pt x="6" y="6"/>
                    </a:cubicBezTo>
                    <a:cubicBezTo>
                      <a:pt x="5" y="5"/>
                      <a:pt x="3" y="4"/>
                      <a:pt x="0" y="4"/>
                    </a:cubicBezTo>
                    <a:cubicBezTo>
                      <a:pt x="0" y="1"/>
                      <a:pt x="5" y="3"/>
                      <a:pt x="5"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0" name="Freeform 27"/>
              <p:cNvSpPr/>
              <p:nvPr>
                <p:custDataLst>
                  <p:tags r:id="rId37"/>
                </p:custDataLst>
              </p:nvPr>
            </p:nvSpPr>
            <p:spPr bwMode="auto">
              <a:xfrm>
                <a:off x="4295162" y="1413699"/>
                <a:ext cx="41557" cy="34631"/>
              </a:xfrm>
              <a:custGeom>
                <a:avLst/>
                <a:gdLst>
                  <a:gd name="T0" fmla="*/ 0 w 15"/>
                  <a:gd name="T1" fmla="*/ 4 h 13"/>
                  <a:gd name="T2" fmla="*/ 15 w 15"/>
                  <a:gd name="T3" fmla="*/ 7 h 13"/>
                  <a:gd name="T4" fmla="*/ 9 w 15"/>
                  <a:gd name="T5" fmla="*/ 13 h 13"/>
                  <a:gd name="T6" fmla="*/ 6 w 15"/>
                  <a:gd name="T7" fmla="*/ 10 h 13"/>
                  <a:gd name="T8" fmla="*/ 3 w 15"/>
                  <a:gd name="T9" fmla="*/ 10 h 13"/>
                  <a:gd name="T10" fmla="*/ 0 w 15"/>
                  <a:gd name="T11" fmla="*/ 4 h 13"/>
                </a:gdLst>
                <a:ahLst/>
                <a:cxnLst>
                  <a:cxn ang="0">
                    <a:pos x="T0" y="T1"/>
                  </a:cxn>
                  <a:cxn ang="0">
                    <a:pos x="T2" y="T3"/>
                  </a:cxn>
                  <a:cxn ang="0">
                    <a:pos x="T4" y="T5"/>
                  </a:cxn>
                  <a:cxn ang="0">
                    <a:pos x="T6" y="T7"/>
                  </a:cxn>
                  <a:cxn ang="0">
                    <a:pos x="T8" y="T9"/>
                  </a:cxn>
                  <a:cxn ang="0">
                    <a:pos x="T10" y="T11"/>
                  </a:cxn>
                </a:cxnLst>
                <a:rect l="0" t="0" r="r" b="b"/>
                <a:pathLst>
                  <a:path w="15" h="13">
                    <a:moveTo>
                      <a:pt x="0" y="4"/>
                    </a:moveTo>
                    <a:cubicBezTo>
                      <a:pt x="4" y="0"/>
                      <a:pt x="13" y="4"/>
                      <a:pt x="15" y="7"/>
                    </a:cubicBezTo>
                    <a:cubicBezTo>
                      <a:pt x="14" y="11"/>
                      <a:pt x="8" y="8"/>
                      <a:pt x="9" y="13"/>
                    </a:cubicBezTo>
                    <a:cubicBezTo>
                      <a:pt x="7" y="13"/>
                      <a:pt x="7" y="11"/>
                      <a:pt x="6" y="10"/>
                    </a:cubicBezTo>
                    <a:cubicBezTo>
                      <a:pt x="5" y="10"/>
                      <a:pt x="3" y="11"/>
                      <a:pt x="3" y="10"/>
                    </a:cubicBezTo>
                    <a:cubicBezTo>
                      <a:pt x="1" y="8"/>
                      <a:pt x="3" y="5"/>
                      <a:pt x="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1" name="Freeform 28"/>
              <p:cNvSpPr/>
              <p:nvPr>
                <p:custDataLst>
                  <p:tags r:id="rId38"/>
                </p:custDataLst>
              </p:nvPr>
            </p:nvSpPr>
            <p:spPr bwMode="auto">
              <a:xfrm>
                <a:off x="4347109" y="1424088"/>
                <a:ext cx="62336" cy="33477"/>
              </a:xfrm>
              <a:custGeom>
                <a:avLst/>
                <a:gdLst>
                  <a:gd name="T0" fmla="*/ 2 w 23"/>
                  <a:gd name="T1" fmla="*/ 2 h 12"/>
                  <a:gd name="T2" fmla="*/ 5 w 23"/>
                  <a:gd name="T3" fmla="*/ 2 h 12"/>
                  <a:gd name="T4" fmla="*/ 12 w 23"/>
                  <a:gd name="T5" fmla="*/ 5 h 12"/>
                  <a:gd name="T6" fmla="*/ 20 w 23"/>
                  <a:gd name="T7" fmla="*/ 8 h 12"/>
                  <a:gd name="T8" fmla="*/ 22 w 23"/>
                  <a:gd name="T9" fmla="*/ 11 h 12"/>
                  <a:gd name="T10" fmla="*/ 5 w 23"/>
                  <a:gd name="T11" fmla="*/ 8 h 12"/>
                  <a:gd name="T12" fmla="*/ 2 w 23"/>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3" h="12">
                    <a:moveTo>
                      <a:pt x="2" y="2"/>
                    </a:moveTo>
                    <a:cubicBezTo>
                      <a:pt x="3" y="2"/>
                      <a:pt x="4" y="2"/>
                      <a:pt x="5" y="2"/>
                    </a:cubicBezTo>
                    <a:cubicBezTo>
                      <a:pt x="9" y="0"/>
                      <a:pt x="9" y="4"/>
                      <a:pt x="12" y="5"/>
                    </a:cubicBezTo>
                    <a:cubicBezTo>
                      <a:pt x="15" y="5"/>
                      <a:pt x="17" y="6"/>
                      <a:pt x="20" y="8"/>
                    </a:cubicBezTo>
                    <a:cubicBezTo>
                      <a:pt x="21" y="9"/>
                      <a:pt x="23" y="8"/>
                      <a:pt x="22" y="11"/>
                    </a:cubicBezTo>
                    <a:cubicBezTo>
                      <a:pt x="14" y="12"/>
                      <a:pt x="11" y="8"/>
                      <a:pt x="5" y="8"/>
                    </a:cubicBezTo>
                    <a:cubicBezTo>
                      <a:pt x="7" y="3"/>
                      <a:pt x="0" y="6"/>
                      <a:pt x="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2" name="Freeform 29"/>
              <p:cNvSpPr/>
              <p:nvPr>
                <p:custDataLst>
                  <p:tags r:id="rId39"/>
                </p:custDataLst>
              </p:nvPr>
            </p:nvSpPr>
            <p:spPr bwMode="auto">
              <a:xfrm>
                <a:off x="6273991" y="1476035"/>
                <a:ext cx="103894" cy="84270"/>
              </a:xfrm>
              <a:custGeom>
                <a:avLst/>
                <a:gdLst>
                  <a:gd name="T0" fmla="*/ 13 w 38"/>
                  <a:gd name="T1" fmla="*/ 6 h 31"/>
                  <a:gd name="T2" fmla="*/ 13 w 38"/>
                  <a:gd name="T3" fmla="*/ 5 h 31"/>
                  <a:gd name="T4" fmla="*/ 29 w 38"/>
                  <a:gd name="T5" fmla="*/ 0 h 31"/>
                  <a:gd name="T6" fmla="*/ 32 w 38"/>
                  <a:gd name="T7" fmla="*/ 6 h 31"/>
                  <a:gd name="T8" fmla="*/ 29 w 38"/>
                  <a:gd name="T9" fmla="*/ 11 h 31"/>
                  <a:gd name="T10" fmla="*/ 37 w 38"/>
                  <a:gd name="T11" fmla="*/ 12 h 31"/>
                  <a:gd name="T12" fmla="*/ 38 w 38"/>
                  <a:gd name="T13" fmla="*/ 24 h 31"/>
                  <a:gd name="T14" fmla="*/ 34 w 38"/>
                  <a:gd name="T15" fmla="*/ 24 h 31"/>
                  <a:gd name="T16" fmla="*/ 34 w 38"/>
                  <a:gd name="T17" fmla="*/ 27 h 31"/>
                  <a:gd name="T18" fmla="*/ 29 w 38"/>
                  <a:gd name="T19" fmla="*/ 27 h 31"/>
                  <a:gd name="T20" fmla="*/ 25 w 38"/>
                  <a:gd name="T21" fmla="*/ 30 h 31"/>
                  <a:gd name="T22" fmla="*/ 20 w 38"/>
                  <a:gd name="T23" fmla="*/ 26 h 31"/>
                  <a:gd name="T24" fmla="*/ 16 w 38"/>
                  <a:gd name="T25" fmla="*/ 21 h 31"/>
                  <a:gd name="T26" fmla="*/ 13 w 38"/>
                  <a:gd name="T27" fmla="*/ 18 h 31"/>
                  <a:gd name="T28" fmla="*/ 5 w 38"/>
                  <a:gd name="T29" fmla="*/ 17 h 31"/>
                  <a:gd name="T30" fmla="*/ 1 w 38"/>
                  <a:gd name="T31" fmla="*/ 14 h 31"/>
                  <a:gd name="T32" fmla="*/ 16 w 38"/>
                  <a:gd name="T33" fmla="*/ 15 h 31"/>
                  <a:gd name="T34" fmla="*/ 17 w 38"/>
                  <a:gd name="T35" fmla="*/ 9 h 31"/>
                  <a:gd name="T36" fmla="*/ 11 w 38"/>
                  <a:gd name="T37" fmla="*/ 5 h 31"/>
                  <a:gd name="T38" fmla="*/ 13 w 38"/>
                  <a:gd name="T39"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 h="31">
                    <a:moveTo>
                      <a:pt x="13" y="6"/>
                    </a:moveTo>
                    <a:cubicBezTo>
                      <a:pt x="15" y="6"/>
                      <a:pt x="14" y="5"/>
                      <a:pt x="13" y="5"/>
                    </a:cubicBezTo>
                    <a:cubicBezTo>
                      <a:pt x="16" y="1"/>
                      <a:pt x="27" y="5"/>
                      <a:pt x="29" y="0"/>
                    </a:cubicBezTo>
                    <a:cubicBezTo>
                      <a:pt x="31" y="1"/>
                      <a:pt x="32" y="4"/>
                      <a:pt x="32" y="6"/>
                    </a:cubicBezTo>
                    <a:cubicBezTo>
                      <a:pt x="33" y="10"/>
                      <a:pt x="29" y="8"/>
                      <a:pt x="29" y="11"/>
                    </a:cubicBezTo>
                    <a:cubicBezTo>
                      <a:pt x="30" y="15"/>
                      <a:pt x="33" y="13"/>
                      <a:pt x="37" y="12"/>
                    </a:cubicBezTo>
                    <a:cubicBezTo>
                      <a:pt x="38" y="18"/>
                      <a:pt x="37" y="18"/>
                      <a:pt x="38" y="24"/>
                    </a:cubicBezTo>
                    <a:cubicBezTo>
                      <a:pt x="37" y="25"/>
                      <a:pt x="34" y="23"/>
                      <a:pt x="34" y="24"/>
                    </a:cubicBezTo>
                    <a:cubicBezTo>
                      <a:pt x="33" y="25"/>
                      <a:pt x="34" y="27"/>
                      <a:pt x="34" y="27"/>
                    </a:cubicBezTo>
                    <a:cubicBezTo>
                      <a:pt x="32" y="28"/>
                      <a:pt x="30" y="27"/>
                      <a:pt x="29" y="27"/>
                    </a:cubicBezTo>
                    <a:cubicBezTo>
                      <a:pt x="27" y="28"/>
                      <a:pt x="27" y="30"/>
                      <a:pt x="25" y="30"/>
                    </a:cubicBezTo>
                    <a:cubicBezTo>
                      <a:pt x="21" y="31"/>
                      <a:pt x="21" y="27"/>
                      <a:pt x="20" y="26"/>
                    </a:cubicBezTo>
                    <a:cubicBezTo>
                      <a:pt x="19" y="24"/>
                      <a:pt x="14" y="25"/>
                      <a:pt x="16" y="21"/>
                    </a:cubicBezTo>
                    <a:cubicBezTo>
                      <a:pt x="13" y="22"/>
                      <a:pt x="13" y="20"/>
                      <a:pt x="13" y="18"/>
                    </a:cubicBezTo>
                    <a:cubicBezTo>
                      <a:pt x="10" y="19"/>
                      <a:pt x="8" y="18"/>
                      <a:pt x="5" y="17"/>
                    </a:cubicBezTo>
                    <a:cubicBezTo>
                      <a:pt x="3" y="16"/>
                      <a:pt x="0" y="17"/>
                      <a:pt x="1" y="14"/>
                    </a:cubicBezTo>
                    <a:cubicBezTo>
                      <a:pt x="7" y="13"/>
                      <a:pt x="9" y="16"/>
                      <a:pt x="16" y="15"/>
                    </a:cubicBezTo>
                    <a:cubicBezTo>
                      <a:pt x="18" y="15"/>
                      <a:pt x="17" y="12"/>
                      <a:pt x="17" y="9"/>
                    </a:cubicBezTo>
                    <a:cubicBezTo>
                      <a:pt x="18" y="5"/>
                      <a:pt x="9" y="11"/>
                      <a:pt x="11" y="5"/>
                    </a:cubicBezTo>
                    <a:cubicBezTo>
                      <a:pt x="13" y="5"/>
                      <a:pt x="13" y="5"/>
                      <a:pt x="13"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3" name="Freeform 30"/>
              <p:cNvSpPr/>
              <p:nvPr>
                <p:custDataLst>
                  <p:tags r:id="rId40"/>
                </p:custDataLst>
              </p:nvPr>
            </p:nvSpPr>
            <p:spPr bwMode="auto">
              <a:xfrm>
                <a:off x="6639927" y="1484115"/>
                <a:ext cx="62336" cy="30014"/>
              </a:xfrm>
              <a:custGeom>
                <a:avLst/>
                <a:gdLst>
                  <a:gd name="T0" fmla="*/ 0 w 23"/>
                  <a:gd name="T1" fmla="*/ 2 h 11"/>
                  <a:gd name="T2" fmla="*/ 6 w 23"/>
                  <a:gd name="T3" fmla="*/ 0 h 11"/>
                  <a:gd name="T4" fmla="*/ 23 w 23"/>
                  <a:gd name="T5" fmla="*/ 5 h 11"/>
                  <a:gd name="T6" fmla="*/ 21 w 23"/>
                  <a:gd name="T7" fmla="*/ 11 h 11"/>
                  <a:gd name="T8" fmla="*/ 5 w 23"/>
                  <a:gd name="T9" fmla="*/ 5 h 11"/>
                  <a:gd name="T10" fmla="*/ 0 w 23"/>
                  <a:gd name="T11" fmla="*/ 2 h 11"/>
                </a:gdLst>
                <a:ahLst/>
                <a:cxnLst>
                  <a:cxn ang="0">
                    <a:pos x="T0" y="T1"/>
                  </a:cxn>
                  <a:cxn ang="0">
                    <a:pos x="T2" y="T3"/>
                  </a:cxn>
                  <a:cxn ang="0">
                    <a:pos x="T4" y="T5"/>
                  </a:cxn>
                  <a:cxn ang="0">
                    <a:pos x="T6" y="T7"/>
                  </a:cxn>
                  <a:cxn ang="0">
                    <a:pos x="T8" y="T9"/>
                  </a:cxn>
                  <a:cxn ang="0">
                    <a:pos x="T10" y="T11"/>
                  </a:cxn>
                </a:cxnLst>
                <a:rect l="0" t="0" r="r" b="b"/>
                <a:pathLst>
                  <a:path w="23" h="11">
                    <a:moveTo>
                      <a:pt x="0" y="2"/>
                    </a:moveTo>
                    <a:cubicBezTo>
                      <a:pt x="1" y="0"/>
                      <a:pt x="4" y="0"/>
                      <a:pt x="6" y="0"/>
                    </a:cubicBezTo>
                    <a:cubicBezTo>
                      <a:pt x="12" y="1"/>
                      <a:pt x="18" y="4"/>
                      <a:pt x="23" y="5"/>
                    </a:cubicBezTo>
                    <a:cubicBezTo>
                      <a:pt x="23" y="8"/>
                      <a:pt x="21" y="8"/>
                      <a:pt x="21" y="11"/>
                    </a:cubicBezTo>
                    <a:cubicBezTo>
                      <a:pt x="13" y="10"/>
                      <a:pt x="10" y="9"/>
                      <a:pt x="5" y="5"/>
                    </a:cubicBezTo>
                    <a:cubicBezTo>
                      <a:pt x="4" y="4"/>
                      <a:pt x="3" y="1"/>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4" name="Freeform 31"/>
              <p:cNvSpPr/>
              <p:nvPr>
                <p:custDataLst>
                  <p:tags r:id="rId41"/>
                </p:custDataLst>
              </p:nvPr>
            </p:nvSpPr>
            <p:spPr bwMode="auto">
              <a:xfrm>
                <a:off x="4254759" y="1484115"/>
                <a:ext cx="40403" cy="16161"/>
              </a:xfrm>
              <a:custGeom>
                <a:avLst/>
                <a:gdLst>
                  <a:gd name="T0" fmla="*/ 15 w 15"/>
                  <a:gd name="T1" fmla="*/ 5 h 6"/>
                  <a:gd name="T2" fmla="*/ 0 w 15"/>
                  <a:gd name="T3" fmla="*/ 3 h 6"/>
                  <a:gd name="T4" fmla="*/ 5 w 15"/>
                  <a:gd name="T5" fmla="*/ 0 h 6"/>
                  <a:gd name="T6" fmla="*/ 15 w 15"/>
                  <a:gd name="T7" fmla="*/ 5 h 6"/>
                </a:gdLst>
                <a:ahLst/>
                <a:cxnLst>
                  <a:cxn ang="0">
                    <a:pos x="T0" y="T1"/>
                  </a:cxn>
                  <a:cxn ang="0">
                    <a:pos x="T2" y="T3"/>
                  </a:cxn>
                  <a:cxn ang="0">
                    <a:pos x="T4" y="T5"/>
                  </a:cxn>
                  <a:cxn ang="0">
                    <a:pos x="T6" y="T7"/>
                  </a:cxn>
                </a:cxnLst>
                <a:rect l="0" t="0" r="r" b="b"/>
                <a:pathLst>
                  <a:path w="15" h="6">
                    <a:moveTo>
                      <a:pt x="15" y="5"/>
                    </a:moveTo>
                    <a:cubicBezTo>
                      <a:pt x="13" y="6"/>
                      <a:pt x="4" y="5"/>
                      <a:pt x="0" y="3"/>
                    </a:cubicBezTo>
                    <a:cubicBezTo>
                      <a:pt x="0" y="1"/>
                      <a:pt x="5" y="3"/>
                      <a:pt x="5" y="0"/>
                    </a:cubicBezTo>
                    <a:cubicBezTo>
                      <a:pt x="8" y="2"/>
                      <a:pt x="15" y="0"/>
                      <a:pt x="15"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5" name="Freeform 32"/>
              <p:cNvSpPr/>
              <p:nvPr>
                <p:custDataLst>
                  <p:tags r:id="rId42"/>
                </p:custDataLst>
              </p:nvPr>
            </p:nvSpPr>
            <p:spPr bwMode="auto">
              <a:xfrm>
                <a:off x="7084361" y="1574156"/>
                <a:ext cx="34631" cy="21933"/>
              </a:xfrm>
              <a:custGeom>
                <a:avLst/>
                <a:gdLst>
                  <a:gd name="T0" fmla="*/ 12 w 13"/>
                  <a:gd name="T1" fmla="*/ 6 h 8"/>
                  <a:gd name="T2" fmla="*/ 0 w 13"/>
                  <a:gd name="T3" fmla="*/ 3 h 8"/>
                  <a:gd name="T4" fmla="*/ 12 w 13"/>
                  <a:gd name="T5" fmla="*/ 6 h 8"/>
                </a:gdLst>
                <a:ahLst/>
                <a:cxnLst>
                  <a:cxn ang="0">
                    <a:pos x="T0" y="T1"/>
                  </a:cxn>
                  <a:cxn ang="0">
                    <a:pos x="T2" y="T3"/>
                  </a:cxn>
                  <a:cxn ang="0">
                    <a:pos x="T4" y="T5"/>
                  </a:cxn>
                </a:cxnLst>
                <a:rect l="0" t="0" r="r" b="b"/>
                <a:pathLst>
                  <a:path w="13" h="8">
                    <a:moveTo>
                      <a:pt x="12" y="6"/>
                    </a:moveTo>
                    <a:cubicBezTo>
                      <a:pt x="6" y="8"/>
                      <a:pt x="6" y="2"/>
                      <a:pt x="0" y="3"/>
                    </a:cubicBezTo>
                    <a:cubicBezTo>
                      <a:pt x="3" y="0"/>
                      <a:pt x="13" y="2"/>
                      <a:pt x="12"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6" name="Freeform 33"/>
              <p:cNvSpPr/>
              <p:nvPr>
                <p:custDataLst>
                  <p:tags r:id="rId43"/>
                </p:custDataLst>
              </p:nvPr>
            </p:nvSpPr>
            <p:spPr bwMode="auto">
              <a:xfrm>
                <a:off x="7062428" y="1596090"/>
                <a:ext cx="46175" cy="27705"/>
              </a:xfrm>
              <a:custGeom>
                <a:avLst/>
                <a:gdLst>
                  <a:gd name="T0" fmla="*/ 17 w 17"/>
                  <a:gd name="T1" fmla="*/ 5 h 10"/>
                  <a:gd name="T2" fmla="*/ 2 w 17"/>
                  <a:gd name="T3" fmla="*/ 5 h 10"/>
                  <a:gd name="T4" fmla="*/ 7 w 17"/>
                  <a:gd name="T5" fmla="*/ 1 h 10"/>
                  <a:gd name="T6" fmla="*/ 17 w 17"/>
                  <a:gd name="T7" fmla="*/ 5 h 10"/>
                </a:gdLst>
                <a:ahLst/>
                <a:cxnLst>
                  <a:cxn ang="0">
                    <a:pos x="T0" y="T1"/>
                  </a:cxn>
                  <a:cxn ang="0">
                    <a:pos x="T2" y="T3"/>
                  </a:cxn>
                  <a:cxn ang="0">
                    <a:pos x="T4" y="T5"/>
                  </a:cxn>
                  <a:cxn ang="0">
                    <a:pos x="T6" y="T7"/>
                  </a:cxn>
                </a:cxnLst>
                <a:rect l="0" t="0" r="r" b="b"/>
                <a:pathLst>
                  <a:path w="17" h="10">
                    <a:moveTo>
                      <a:pt x="17" y="5"/>
                    </a:moveTo>
                    <a:cubicBezTo>
                      <a:pt x="16" y="10"/>
                      <a:pt x="4" y="10"/>
                      <a:pt x="2" y="5"/>
                    </a:cubicBezTo>
                    <a:cubicBezTo>
                      <a:pt x="0" y="0"/>
                      <a:pt x="7" y="4"/>
                      <a:pt x="7" y="1"/>
                    </a:cubicBezTo>
                    <a:cubicBezTo>
                      <a:pt x="10" y="3"/>
                      <a:pt x="13" y="5"/>
                      <a:pt x="17"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7" name="Freeform 34"/>
              <p:cNvSpPr/>
              <p:nvPr>
                <p:custDataLst>
                  <p:tags r:id="rId44"/>
                </p:custDataLst>
              </p:nvPr>
            </p:nvSpPr>
            <p:spPr bwMode="auto">
              <a:xfrm>
                <a:off x="2729833" y="1615714"/>
                <a:ext cx="30014" cy="24242"/>
              </a:xfrm>
              <a:custGeom>
                <a:avLst/>
                <a:gdLst>
                  <a:gd name="T0" fmla="*/ 5 w 11"/>
                  <a:gd name="T1" fmla="*/ 0 h 9"/>
                  <a:gd name="T2" fmla="*/ 11 w 11"/>
                  <a:gd name="T3" fmla="*/ 6 h 9"/>
                  <a:gd name="T4" fmla="*/ 3 w 11"/>
                  <a:gd name="T5" fmla="*/ 9 h 9"/>
                  <a:gd name="T6" fmla="*/ 2 w 11"/>
                  <a:gd name="T7" fmla="*/ 1 h 9"/>
                  <a:gd name="T8" fmla="*/ 5 w 11"/>
                  <a:gd name="T9" fmla="*/ 0 h 9"/>
                </a:gdLst>
                <a:ahLst/>
                <a:cxnLst>
                  <a:cxn ang="0">
                    <a:pos x="T0" y="T1"/>
                  </a:cxn>
                  <a:cxn ang="0">
                    <a:pos x="T2" y="T3"/>
                  </a:cxn>
                  <a:cxn ang="0">
                    <a:pos x="T4" y="T5"/>
                  </a:cxn>
                  <a:cxn ang="0">
                    <a:pos x="T6" y="T7"/>
                  </a:cxn>
                  <a:cxn ang="0">
                    <a:pos x="T8" y="T9"/>
                  </a:cxn>
                </a:cxnLst>
                <a:rect l="0" t="0" r="r" b="b"/>
                <a:pathLst>
                  <a:path w="11" h="9">
                    <a:moveTo>
                      <a:pt x="5" y="0"/>
                    </a:moveTo>
                    <a:cubicBezTo>
                      <a:pt x="9" y="0"/>
                      <a:pt x="11" y="2"/>
                      <a:pt x="11" y="6"/>
                    </a:cubicBezTo>
                    <a:cubicBezTo>
                      <a:pt x="7" y="6"/>
                      <a:pt x="4" y="5"/>
                      <a:pt x="3" y="9"/>
                    </a:cubicBezTo>
                    <a:cubicBezTo>
                      <a:pt x="0" y="9"/>
                      <a:pt x="3" y="3"/>
                      <a:pt x="2" y="1"/>
                    </a:cubicBezTo>
                    <a:cubicBezTo>
                      <a:pt x="4" y="2"/>
                      <a:pt x="5" y="1"/>
                      <a:pt x="5"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8" name="Freeform 35"/>
              <p:cNvSpPr/>
              <p:nvPr>
                <p:custDataLst>
                  <p:tags r:id="rId45"/>
                </p:custDataLst>
              </p:nvPr>
            </p:nvSpPr>
            <p:spPr bwMode="auto">
              <a:xfrm>
                <a:off x="6183950" y="1628412"/>
                <a:ext cx="27705" cy="21933"/>
              </a:xfrm>
              <a:custGeom>
                <a:avLst/>
                <a:gdLst>
                  <a:gd name="T0" fmla="*/ 10 w 10"/>
                  <a:gd name="T1" fmla="*/ 7 h 8"/>
                  <a:gd name="T2" fmla="*/ 0 w 10"/>
                  <a:gd name="T3" fmla="*/ 8 h 8"/>
                  <a:gd name="T4" fmla="*/ 10 w 10"/>
                  <a:gd name="T5" fmla="*/ 7 h 8"/>
                </a:gdLst>
                <a:ahLst/>
                <a:cxnLst>
                  <a:cxn ang="0">
                    <a:pos x="T0" y="T1"/>
                  </a:cxn>
                  <a:cxn ang="0">
                    <a:pos x="T2" y="T3"/>
                  </a:cxn>
                  <a:cxn ang="0">
                    <a:pos x="T4" y="T5"/>
                  </a:cxn>
                </a:cxnLst>
                <a:rect l="0" t="0" r="r" b="b"/>
                <a:pathLst>
                  <a:path w="10" h="8">
                    <a:moveTo>
                      <a:pt x="10" y="7"/>
                    </a:moveTo>
                    <a:cubicBezTo>
                      <a:pt x="5" y="6"/>
                      <a:pt x="3" y="8"/>
                      <a:pt x="0" y="8"/>
                    </a:cubicBezTo>
                    <a:cubicBezTo>
                      <a:pt x="0" y="6"/>
                      <a:pt x="10" y="0"/>
                      <a:pt x="10"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9" name="Freeform 36"/>
              <p:cNvSpPr/>
              <p:nvPr>
                <p:custDataLst>
                  <p:tags r:id="rId46"/>
                </p:custDataLst>
              </p:nvPr>
            </p:nvSpPr>
            <p:spPr bwMode="auto">
              <a:xfrm>
                <a:off x="6691874" y="1648036"/>
                <a:ext cx="51947" cy="30014"/>
              </a:xfrm>
              <a:custGeom>
                <a:avLst/>
                <a:gdLst>
                  <a:gd name="T0" fmla="*/ 15 w 19"/>
                  <a:gd name="T1" fmla="*/ 1 h 11"/>
                  <a:gd name="T2" fmla="*/ 17 w 19"/>
                  <a:gd name="T3" fmla="*/ 10 h 11"/>
                  <a:gd name="T4" fmla="*/ 2 w 19"/>
                  <a:gd name="T5" fmla="*/ 7 h 11"/>
                  <a:gd name="T6" fmla="*/ 5 w 19"/>
                  <a:gd name="T7" fmla="*/ 1 h 11"/>
                  <a:gd name="T8" fmla="*/ 15 w 19"/>
                  <a:gd name="T9" fmla="*/ 1 h 11"/>
                </a:gdLst>
                <a:ahLst/>
                <a:cxnLst>
                  <a:cxn ang="0">
                    <a:pos x="T0" y="T1"/>
                  </a:cxn>
                  <a:cxn ang="0">
                    <a:pos x="T2" y="T3"/>
                  </a:cxn>
                  <a:cxn ang="0">
                    <a:pos x="T4" y="T5"/>
                  </a:cxn>
                  <a:cxn ang="0">
                    <a:pos x="T6" y="T7"/>
                  </a:cxn>
                  <a:cxn ang="0">
                    <a:pos x="T8" y="T9"/>
                  </a:cxn>
                </a:cxnLst>
                <a:rect l="0" t="0" r="r" b="b"/>
                <a:pathLst>
                  <a:path w="19" h="11">
                    <a:moveTo>
                      <a:pt x="15" y="1"/>
                    </a:moveTo>
                    <a:cubicBezTo>
                      <a:pt x="17" y="3"/>
                      <a:pt x="19" y="8"/>
                      <a:pt x="17" y="10"/>
                    </a:cubicBezTo>
                    <a:cubicBezTo>
                      <a:pt x="11" y="10"/>
                      <a:pt x="4" y="11"/>
                      <a:pt x="2" y="7"/>
                    </a:cubicBezTo>
                    <a:cubicBezTo>
                      <a:pt x="0" y="2"/>
                      <a:pt x="7" y="6"/>
                      <a:pt x="5" y="1"/>
                    </a:cubicBezTo>
                    <a:cubicBezTo>
                      <a:pt x="9" y="0"/>
                      <a:pt x="15" y="4"/>
                      <a:pt x="15"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0" name="Freeform 37"/>
              <p:cNvSpPr/>
              <p:nvPr>
                <p:custDataLst>
                  <p:tags r:id="rId47"/>
                </p:custDataLst>
              </p:nvPr>
            </p:nvSpPr>
            <p:spPr bwMode="auto">
              <a:xfrm>
                <a:off x="6674558" y="1732306"/>
                <a:ext cx="57719" cy="27705"/>
              </a:xfrm>
              <a:custGeom>
                <a:avLst/>
                <a:gdLst>
                  <a:gd name="T0" fmla="*/ 20 w 21"/>
                  <a:gd name="T1" fmla="*/ 4 h 10"/>
                  <a:gd name="T2" fmla="*/ 14 w 21"/>
                  <a:gd name="T3" fmla="*/ 7 h 10"/>
                  <a:gd name="T4" fmla="*/ 8 w 21"/>
                  <a:gd name="T5" fmla="*/ 9 h 10"/>
                  <a:gd name="T6" fmla="*/ 2 w 21"/>
                  <a:gd name="T7" fmla="*/ 7 h 10"/>
                  <a:gd name="T8" fmla="*/ 4 w 21"/>
                  <a:gd name="T9" fmla="*/ 3 h 10"/>
                  <a:gd name="T10" fmla="*/ 8 w 21"/>
                  <a:gd name="T11" fmla="*/ 0 h 10"/>
                  <a:gd name="T12" fmla="*/ 20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20" y="4"/>
                    </a:moveTo>
                    <a:cubicBezTo>
                      <a:pt x="21" y="9"/>
                      <a:pt x="16" y="7"/>
                      <a:pt x="14" y="7"/>
                    </a:cubicBezTo>
                    <a:cubicBezTo>
                      <a:pt x="14" y="7"/>
                      <a:pt x="9" y="10"/>
                      <a:pt x="8" y="9"/>
                    </a:cubicBezTo>
                    <a:cubicBezTo>
                      <a:pt x="7" y="7"/>
                      <a:pt x="4" y="8"/>
                      <a:pt x="2" y="7"/>
                    </a:cubicBezTo>
                    <a:cubicBezTo>
                      <a:pt x="0" y="3"/>
                      <a:pt x="9" y="4"/>
                      <a:pt x="4" y="3"/>
                    </a:cubicBezTo>
                    <a:cubicBezTo>
                      <a:pt x="4" y="1"/>
                      <a:pt x="8" y="2"/>
                      <a:pt x="8" y="0"/>
                    </a:cubicBezTo>
                    <a:cubicBezTo>
                      <a:pt x="12" y="1"/>
                      <a:pt x="17" y="2"/>
                      <a:pt x="2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1" name="Freeform 38"/>
              <p:cNvSpPr/>
              <p:nvPr>
                <p:custDataLst>
                  <p:tags r:id="rId48"/>
                </p:custDataLst>
              </p:nvPr>
            </p:nvSpPr>
            <p:spPr bwMode="auto">
              <a:xfrm>
                <a:off x="6674558" y="1776172"/>
                <a:ext cx="27705" cy="13852"/>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2" name="Freeform 39"/>
              <p:cNvSpPr/>
              <p:nvPr>
                <p:custDataLst>
                  <p:tags r:id="rId49"/>
                </p:custDataLst>
              </p:nvPr>
            </p:nvSpPr>
            <p:spPr bwMode="auto">
              <a:xfrm>
                <a:off x="6585672" y="1794642"/>
                <a:ext cx="32322" cy="19625"/>
              </a:xfrm>
              <a:custGeom>
                <a:avLst/>
                <a:gdLst>
                  <a:gd name="T0" fmla="*/ 10 w 12"/>
                  <a:gd name="T1" fmla="*/ 1 h 7"/>
                  <a:gd name="T2" fmla="*/ 11 w 12"/>
                  <a:gd name="T3" fmla="*/ 3 h 7"/>
                  <a:gd name="T4" fmla="*/ 6 w 12"/>
                  <a:gd name="T5" fmla="*/ 5 h 7"/>
                  <a:gd name="T6" fmla="*/ 0 w 12"/>
                  <a:gd name="T7" fmla="*/ 5 h 7"/>
                  <a:gd name="T8" fmla="*/ 10 w 12"/>
                  <a:gd name="T9" fmla="*/ 1 h 7"/>
                </a:gdLst>
                <a:ahLst/>
                <a:cxnLst>
                  <a:cxn ang="0">
                    <a:pos x="T0" y="T1"/>
                  </a:cxn>
                  <a:cxn ang="0">
                    <a:pos x="T2" y="T3"/>
                  </a:cxn>
                  <a:cxn ang="0">
                    <a:pos x="T4" y="T5"/>
                  </a:cxn>
                  <a:cxn ang="0">
                    <a:pos x="T6" y="T7"/>
                  </a:cxn>
                  <a:cxn ang="0">
                    <a:pos x="T8" y="T9"/>
                  </a:cxn>
                </a:cxnLst>
                <a:rect l="0" t="0" r="r" b="b"/>
                <a:pathLst>
                  <a:path w="12" h="7">
                    <a:moveTo>
                      <a:pt x="10" y="1"/>
                    </a:moveTo>
                    <a:cubicBezTo>
                      <a:pt x="10" y="2"/>
                      <a:pt x="10" y="3"/>
                      <a:pt x="11" y="3"/>
                    </a:cubicBezTo>
                    <a:cubicBezTo>
                      <a:pt x="12" y="6"/>
                      <a:pt x="7" y="4"/>
                      <a:pt x="6" y="5"/>
                    </a:cubicBezTo>
                    <a:cubicBezTo>
                      <a:pt x="4" y="7"/>
                      <a:pt x="5" y="5"/>
                      <a:pt x="0" y="5"/>
                    </a:cubicBezTo>
                    <a:cubicBezTo>
                      <a:pt x="2" y="3"/>
                      <a:pt x="4" y="0"/>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3" name="Freeform 40"/>
              <p:cNvSpPr/>
              <p:nvPr>
                <p:custDataLst>
                  <p:tags r:id="rId50"/>
                </p:custDataLst>
              </p:nvPr>
            </p:nvSpPr>
            <p:spPr bwMode="auto">
              <a:xfrm>
                <a:off x="6645699" y="1811957"/>
                <a:ext cx="12698" cy="21933"/>
              </a:xfrm>
              <a:custGeom>
                <a:avLst/>
                <a:gdLst>
                  <a:gd name="T0" fmla="*/ 1 w 5"/>
                  <a:gd name="T1" fmla="*/ 0 h 8"/>
                  <a:gd name="T2" fmla="*/ 4 w 5"/>
                  <a:gd name="T3" fmla="*/ 6 h 8"/>
                  <a:gd name="T4" fmla="*/ 1 w 5"/>
                  <a:gd name="T5" fmla="*/ 0 h 8"/>
                </a:gdLst>
                <a:ahLst/>
                <a:cxnLst>
                  <a:cxn ang="0">
                    <a:pos x="T0" y="T1"/>
                  </a:cxn>
                  <a:cxn ang="0">
                    <a:pos x="T2" y="T3"/>
                  </a:cxn>
                  <a:cxn ang="0">
                    <a:pos x="T4" y="T5"/>
                  </a:cxn>
                </a:cxnLst>
                <a:rect l="0" t="0" r="r" b="b"/>
                <a:pathLst>
                  <a:path w="5" h="8">
                    <a:moveTo>
                      <a:pt x="1" y="0"/>
                    </a:moveTo>
                    <a:cubicBezTo>
                      <a:pt x="4" y="1"/>
                      <a:pt x="5" y="3"/>
                      <a:pt x="4" y="6"/>
                    </a:cubicBezTo>
                    <a:cubicBezTo>
                      <a:pt x="0" y="8"/>
                      <a:pt x="2" y="3"/>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4" name="Freeform 41"/>
              <p:cNvSpPr/>
              <p:nvPr>
                <p:custDataLst>
                  <p:tags r:id="rId51"/>
                </p:custDataLst>
              </p:nvPr>
            </p:nvSpPr>
            <p:spPr bwMode="auto">
              <a:xfrm>
                <a:off x="1770548" y="1980495"/>
                <a:ext cx="73880" cy="87732"/>
              </a:xfrm>
              <a:custGeom>
                <a:avLst/>
                <a:gdLst>
                  <a:gd name="T0" fmla="*/ 10 w 27"/>
                  <a:gd name="T1" fmla="*/ 1 h 32"/>
                  <a:gd name="T2" fmla="*/ 12 w 27"/>
                  <a:gd name="T3" fmla="*/ 2 h 32"/>
                  <a:gd name="T4" fmla="*/ 22 w 27"/>
                  <a:gd name="T5" fmla="*/ 2 h 32"/>
                  <a:gd name="T6" fmla="*/ 26 w 27"/>
                  <a:gd name="T7" fmla="*/ 5 h 32"/>
                  <a:gd name="T8" fmla="*/ 25 w 27"/>
                  <a:gd name="T9" fmla="*/ 8 h 32"/>
                  <a:gd name="T10" fmla="*/ 22 w 27"/>
                  <a:gd name="T11" fmla="*/ 10 h 32"/>
                  <a:gd name="T12" fmla="*/ 25 w 27"/>
                  <a:gd name="T13" fmla="*/ 17 h 32"/>
                  <a:gd name="T14" fmla="*/ 23 w 27"/>
                  <a:gd name="T15" fmla="*/ 24 h 32"/>
                  <a:gd name="T16" fmla="*/ 16 w 27"/>
                  <a:gd name="T17" fmla="*/ 24 h 32"/>
                  <a:gd name="T18" fmla="*/ 15 w 27"/>
                  <a:gd name="T19" fmla="*/ 29 h 32"/>
                  <a:gd name="T20" fmla="*/ 12 w 27"/>
                  <a:gd name="T21" fmla="*/ 32 h 32"/>
                  <a:gd name="T22" fmla="*/ 3 w 27"/>
                  <a:gd name="T23" fmla="*/ 32 h 32"/>
                  <a:gd name="T24" fmla="*/ 6 w 27"/>
                  <a:gd name="T25" fmla="*/ 23 h 32"/>
                  <a:gd name="T26" fmla="*/ 6 w 27"/>
                  <a:gd name="T27" fmla="*/ 17 h 32"/>
                  <a:gd name="T28" fmla="*/ 3 w 27"/>
                  <a:gd name="T29" fmla="*/ 10 h 32"/>
                  <a:gd name="T30" fmla="*/ 9 w 27"/>
                  <a:gd name="T31" fmla="*/ 11 h 32"/>
                  <a:gd name="T32" fmla="*/ 10 w 27"/>
                  <a:gd name="T33"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32">
                    <a:moveTo>
                      <a:pt x="10" y="1"/>
                    </a:moveTo>
                    <a:cubicBezTo>
                      <a:pt x="11" y="0"/>
                      <a:pt x="11" y="1"/>
                      <a:pt x="12" y="2"/>
                    </a:cubicBezTo>
                    <a:cubicBezTo>
                      <a:pt x="12" y="5"/>
                      <a:pt x="18" y="1"/>
                      <a:pt x="22" y="2"/>
                    </a:cubicBezTo>
                    <a:cubicBezTo>
                      <a:pt x="23" y="4"/>
                      <a:pt x="24" y="5"/>
                      <a:pt x="26" y="5"/>
                    </a:cubicBezTo>
                    <a:cubicBezTo>
                      <a:pt x="27" y="7"/>
                      <a:pt x="26" y="8"/>
                      <a:pt x="25" y="8"/>
                    </a:cubicBezTo>
                    <a:cubicBezTo>
                      <a:pt x="25" y="10"/>
                      <a:pt x="23" y="9"/>
                      <a:pt x="22" y="10"/>
                    </a:cubicBezTo>
                    <a:cubicBezTo>
                      <a:pt x="22" y="13"/>
                      <a:pt x="25" y="14"/>
                      <a:pt x="25" y="17"/>
                    </a:cubicBezTo>
                    <a:cubicBezTo>
                      <a:pt x="25" y="19"/>
                      <a:pt x="23" y="21"/>
                      <a:pt x="23" y="24"/>
                    </a:cubicBezTo>
                    <a:cubicBezTo>
                      <a:pt x="21" y="24"/>
                      <a:pt x="18" y="24"/>
                      <a:pt x="16" y="24"/>
                    </a:cubicBezTo>
                    <a:cubicBezTo>
                      <a:pt x="14" y="24"/>
                      <a:pt x="15" y="28"/>
                      <a:pt x="15" y="29"/>
                    </a:cubicBezTo>
                    <a:cubicBezTo>
                      <a:pt x="14" y="30"/>
                      <a:pt x="10" y="29"/>
                      <a:pt x="12" y="32"/>
                    </a:cubicBezTo>
                    <a:cubicBezTo>
                      <a:pt x="9" y="32"/>
                      <a:pt x="6" y="32"/>
                      <a:pt x="3" y="32"/>
                    </a:cubicBezTo>
                    <a:cubicBezTo>
                      <a:pt x="4" y="29"/>
                      <a:pt x="0" y="22"/>
                      <a:pt x="6" y="23"/>
                    </a:cubicBezTo>
                    <a:cubicBezTo>
                      <a:pt x="6" y="19"/>
                      <a:pt x="3" y="20"/>
                      <a:pt x="6" y="17"/>
                    </a:cubicBezTo>
                    <a:cubicBezTo>
                      <a:pt x="7" y="12"/>
                      <a:pt x="2" y="14"/>
                      <a:pt x="3" y="10"/>
                    </a:cubicBezTo>
                    <a:cubicBezTo>
                      <a:pt x="6" y="9"/>
                      <a:pt x="7" y="11"/>
                      <a:pt x="9" y="11"/>
                    </a:cubicBezTo>
                    <a:cubicBezTo>
                      <a:pt x="12" y="10"/>
                      <a:pt x="9" y="4"/>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5" name="Freeform 42"/>
              <p:cNvSpPr/>
              <p:nvPr>
                <p:custDataLst>
                  <p:tags r:id="rId52"/>
                </p:custDataLst>
              </p:nvPr>
            </p:nvSpPr>
            <p:spPr bwMode="auto">
              <a:xfrm>
                <a:off x="5254680" y="1986268"/>
                <a:ext cx="21933" cy="18470"/>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7" y="2"/>
                      <a:pt x="6" y="3"/>
                    </a:cubicBezTo>
                    <a:cubicBezTo>
                      <a:pt x="4" y="6"/>
                      <a:pt x="3" y="7"/>
                      <a:pt x="0" y="5"/>
                    </a:cubicBezTo>
                    <a:cubicBezTo>
                      <a:pt x="1" y="2"/>
                      <a:pt x="4" y="1"/>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6" name="Freeform 43"/>
              <p:cNvSpPr/>
              <p:nvPr>
                <p:custDataLst>
                  <p:tags r:id="rId53"/>
                </p:custDataLst>
              </p:nvPr>
            </p:nvSpPr>
            <p:spPr bwMode="auto">
              <a:xfrm>
                <a:off x="5781074" y="2002429"/>
                <a:ext cx="26551" cy="40403"/>
              </a:xfrm>
              <a:custGeom>
                <a:avLst/>
                <a:gdLst>
                  <a:gd name="T0" fmla="*/ 3 w 10"/>
                  <a:gd name="T1" fmla="*/ 0 h 15"/>
                  <a:gd name="T2" fmla="*/ 10 w 10"/>
                  <a:gd name="T3" fmla="*/ 10 h 15"/>
                  <a:gd name="T4" fmla="*/ 4 w 10"/>
                  <a:gd name="T5" fmla="*/ 8 h 15"/>
                  <a:gd name="T6" fmla="*/ 3 w 10"/>
                  <a:gd name="T7" fmla="*/ 0 h 15"/>
                </a:gdLst>
                <a:ahLst/>
                <a:cxnLst>
                  <a:cxn ang="0">
                    <a:pos x="T0" y="T1"/>
                  </a:cxn>
                  <a:cxn ang="0">
                    <a:pos x="T2" y="T3"/>
                  </a:cxn>
                  <a:cxn ang="0">
                    <a:pos x="T4" y="T5"/>
                  </a:cxn>
                  <a:cxn ang="0">
                    <a:pos x="T6" y="T7"/>
                  </a:cxn>
                </a:cxnLst>
                <a:rect l="0" t="0" r="r" b="b"/>
                <a:pathLst>
                  <a:path w="10" h="15">
                    <a:moveTo>
                      <a:pt x="3" y="0"/>
                    </a:moveTo>
                    <a:cubicBezTo>
                      <a:pt x="5" y="3"/>
                      <a:pt x="6" y="9"/>
                      <a:pt x="10" y="10"/>
                    </a:cubicBezTo>
                    <a:cubicBezTo>
                      <a:pt x="8" y="15"/>
                      <a:pt x="4" y="10"/>
                      <a:pt x="4" y="8"/>
                    </a:cubicBezTo>
                    <a:cubicBezTo>
                      <a:pt x="0" y="7"/>
                      <a:pt x="1" y="2"/>
                      <a:pt x="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7" name="Freeform 44"/>
              <p:cNvSpPr/>
              <p:nvPr>
                <p:custDataLst>
                  <p:tags r:id="rId54"/>
                </p:custDataLst>
              </p:nvPr>
            </p:nvSpPr>
            <p:spPr bwMode="auto">
              <a:xfrm>
                <a:off x="4273229" y="1986268"/>
                <a:ext cx="41557" cy="188163"/>
              </a:xfrm>
              <a:custGeom>
                <a:avLst/>
                <a:gdLst>
                  <a:gd name="T0" fmla="*/ 5 w 15"/>
                  <a:gd name="T1" fmla="*/ 8 h 69"/>
                  <a:gd name="T2" fmla="*/ 8 w 15"/>
                  <a:gd name="T3" fmla="*/ 18 h 69"/>
                  <a:gd name="T4" fmla="*/ 9 w 15"/>
                  <a:gd name="T5" fmla="*/ 24 h 69"/>
                  <a:gd name="T6" fmla="*/ 9 w 15"/>
                  <a:gd name="T7" fmla="*/ 28 h 69"/>
                  <a:gd name="T8" fmla="*/ 11 w 15"/>
                  <a:gd name="T9" fmla="*/ 40 h 69"/>
                  <a:gd name="T10" fmla="*/ 15 w 15"/>
                  <a:gd name="T11" fmla="*/ 46 h 69"/>
                  <a:gd name="T12" fmla="*/ 9 w 15"/>
                  <a:gd name="T13" fmla="*/ 48 h 69"/>
                  <a:gd name="T14" fmla="*/ 9 w 15"/>
                  <a:gd name="T15" fmla="*/ 58 h 69"/>
                  <a:gd name="T16" fmla="*/ 7 w 15"/>
                  <a:gd name="T17" fmla="*/ 58 h 69"/>
                  <a:gd name="T18" fmla="*/ 9 w 15"/>
                  <a:gd name="T19" fmla="*/ 68 h 69"/>
                  <a:gd name="T20" fmla="*/ 2 w 15"/>
                  <a:gd name="T21" fmla="*/ 67 h 69"/>
                  <a:gd name="T22" fmla="*/ 4 w 15"/>
                  <a:gd name="T23" fmla="*/ 58 h 69"/>
                  <a:gd name="T24" fmla="*/ 1 w 15"/>
                  <a:gd name="T25" fmla="*/ 54 h 69"/>
                  <a:gd name="T26" fmla="*/ 4 w 15"/>
                  <a:gd name="T27" fmla="*/ 36 h 69"/>
                  <a:gd name="T28" fmla="*/ 1 w 15"/>
                  <a:gd name="T29" fmla="*/ 28 h 69"/>
                  <a:gd name="T30" fmla="*/ 1 w 15"/>
                  <a:gd name="T31" fmla="*/ 18 h 69"/>
                  <a:gd name="T32" fmla="*/ 5 w 15"/>
                  <a:gd name="T33" fmla="*/ 14 h 69"/>
                  <a:gd name="T34" fmla="*/ 7 w 15"/>
                  <a:gd name="T35" fmla="*/ 9 h 69"/>
                  <a:gd name="T36" fmla="*/ 5 w 15"/>
                  <a:gd name="T37" fmla="*/ 8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9">
                    <a:moveTo>
                      <a:pt x="5" y="8"/>
                    </a:moveTo>
                    <a:cubicBezTo>
                      <a:pt x="11" y="0"/>
                      <a:pt x="6" y="16"/>
                      <a:pt x="8" y="18"/>
                    </a:cubicBezTo>
                    <a:cubicBezTo>
                      <a:pt x="10" y="20"/>
                      <a:pt x="6" y="20"/>
                      <a:pt x="9" y="24"/>
                    </a:cubicBezTo>
                    <a:cubicBezTo>
                      <a:pt x="12" y="26"/>
                      <a:pt x="9" y="26"/>
                      <a:pt x="9" y="28"/>
                    </a:cubicBezTo>
                    <a:cubicBezTo>
                      <a:pt x="9" y="30"/>
                      <a:pt x="12" y="35"/>
                      <a:pt x="11" y="40"/>
                    </a:cubicBezTo>
                    <a:cubicBezTo>
                      <a:pt x="11" y="44"/>
                      <a:pt x="13" y="45"/>
                      <a:pt x="15" y="46"/>
                    </a:cubicBezTo>
                    <a:cubicBezTo>
                      <a:pt x="15" y="50"/>
                      <a:pt x="11" y="50"/>
                      <a:pt x="9" y="48"/>
                    </a:cubicBezTo>
                    <a:cubicBezTo>
                      <a:pt x="9" y="52"/>
                      <a:pt x="9" y="58"/>
                      <a:pt x="9" y="58"/>
                    </a:cubicBezTo>
                    <a:cubicBezTo>
                      <a:pt x="9" y="58"/>
                      <a:pt x="6" y="58"/>
                      <a:pt x="7" y="58"/>
                    </a:cubicBezTo>
                    <a:cubicBezTo>
                      <a:pt x="7" y="61"/>
                      <a:pt x="11" y="62"/>
                      <a:pt x="9" y="68"/>
                    </a:cubicBezTo>
                    <a:cubicBezTo>
                      <a:pt x="5" y="67"/>
                      <a:pt x="6" y="69"/>
                      <a:pt x="2" y="67"/>
                    </a:cubicBezTo>
                    <a:cubicBezTo>
                      <a:pt x="5" y="63"/>
                      <a:pt x="1" y="62"/>
                      <a:pt x="4" y="58"/>
                    </a:cubicBezTo>
                    <a:cubicBezTo>
                      <a:pt x="4" y="55"/>
                      <a:pt x="2" y="54"/>
                      <a:pt x="1" y="54"/>
                    </a:cubicBezTo>
                    <a:cubicBezTo>
                      <a:pt x="2" y="50"/>
                      <a:pt x="5" y="43"/>
                      <a:pt x="4" y="36"/>
                    </a:cubicBezTo>
                    <a:cubicBezTo>
                      <a:pt x="3" y="33"/>
                      <a:pt x="1" y="31"/>
                      <a:pt x="1" y="28"/>
                    </a:cubicBezTo>
                    <a:cubicBezTo>
                      <a:pt x="0" y="24"/>
                      <a:pt x="4" y="21"/>
                      <a:pt x="1" y="18"/>
                    </a:cubicBezTo>
                    <a:cubicBezTo>
                      <a:pt x="1" y="16"/>
                      <a:pt x="3" y="14"/>
                      <a:pt x="5" y="14"/>
                    </a:cubicBezTo>
                    <a:cubicBezTo>
                      <a:pt x="5" y="11"/>
                      <a:pt x="5" y="9"/>
                      <a:pt x="7" y="9"/>
                    </a:cubicBezTo>
                    <a:cubicBezTo>
                      <a:pt x="7" y="8"/>
                      <a:pt x="6" y="8"/>
                      <a:pt x="5" y="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8" name="Freeform 45"/>
              <p:cNvSpPr/>
              <p:nvPr>
                <p:custDataLst>
                  <p:tags r:id="rId55"/>
                </p:custDataLst>
              </p:nvPr>
            </p:nvSpPr>
            <p:spPr bwMode="auto">
              <a:xfrm>
                <a:off x="5222357" y="2004738"/>
                <a:ext cx="12698" cy="19625"/>
              </a:xfrm>
              <a:custGeom>
                <a:avLst/>
                <a:gdLst>
                  <a:gd name="T0" fmla="*/ 2 w 5"/>
                  <a:gd name="T1" fmla="*/ 1 h 7"/>
                  <a:gd name="T2" fmla="*/ 0 w 5"/>
                  <a:gd name="T3" fmla="*/ 5 h 7"/>
                  <a:gd name="T4" fmla="*/ 0 w 5"/>
                  <a:gd name="T5" fmla="*/ 2 h 7"/>
                  <a:gd name="T6" fmla="*/ 2 w 5"/>
                  <a:gd name="T7" fmla="*/ 1 h 7"/>
                </a:gdLst>
                <a:ahLst/>
                <a:cxnLst>
                  <a:cxn ang="0">
                    <a:pos x="T0" y="T1"/>
                  </a:cxn>
                  <a:cxn ang="0">
                    <a:pos x="T2" y="T3"/>
                  </a:cxn>
                  <a:cxn ang="0">
                    <a:pos x="T4" y="T5"/>
                  </a:cxn>
                  <a:cxn ang="0">
                    <a:pos x="T6" y="T7"/>
                  </a:cxn>
                </a:cxnLst>
                <a:rect l="0" t="0" r="r" b="b"/>
                <a:pathLst>
                  <a:path w="5" h="7">
                    <a:moveTo>
                      <a:pt x="2" y="1"/>
                    </a:moveTo>
                    <a:cubicBezTo>
                      <a:pt x="5" y="0"/>
                      <a:pt x="4" y="7"/>
                      <a:pt x="0" y="5"/>
                    </a:cubicBezTo>
                    <a:cubicBezTo>
                      <a:pt x="0" y="4"/>
                      <a:pt x="0" y="3"/>
                      <a:pt x="0" y="2"/>
                    </a:cubicBezTo>
                    <a:cubicBezTo>
                      <a:pt x="1" y="2"/>
                      <a:pt x="2" y="2"/>
                      <a:pt x="2"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9" name="Freeform 46"/>
              <p:cNvSpPr/>
              <p:nvPr>
                <p:custDataLst>
                  <p:tags r:id="rId56"/>
                </p:custDataLst>
              </p:nvPr>
            </p:nvSpPr>
            <p:spPr bwMode="auto">
              <a:xfrm>
                <a:off x="6988548" y="2070536"/>
                <a:ext cx="120055" cy="103894"/>
              </a:xfrm>
              <a:custGeom>
                <a:avLst/>
                <a:gdLst>
                  <a:gd name="T0" fmla="*/ 19 w 44"/>
                  <a:gd name="T1" fmla="*/ 0 h 38"/>
                  <a:gd name="T2" fmla="*/ 24 w 44"/>
                  <a:gd name="T3" fmla="*/ 3 h 38"/>
                  <a:gd name="T4" fmla="*/ 22 w 44"/>
                  <a:gd name="T5" fmla="*/ 9 h 38"/>
                  <a:gd name="T6" fmla="*/ 28 w 44"/>
                  <a:gd name="T7" fmla="*/ 12 h 38"/>
                  <a:gd name="T8" fmla="*/ 37 w 44"/>
                  <a:gd name="T9" fmla="*/ 15 h 38"/>
                  <a:gd name="T10" fmla="*/ 35 w 44"/>
                  <a:gd name="T11" fmla="*/ 21 h 38"/>
                  <a:gd name="T12" fmla="*/ 40 w 44"/>
                  <a:gd name="T13" fmla="*/ 23 h 38"/>
                  <a:gd name="T14" fmla="*/ 43 w 44"/>
                  <a:gd name="T15" fmla="*/ 27 h 38"/>
                  <a:gd name="T16" fmla="*/ 40 w 44"/>
                  <a:gd name="T17" fmla="*/ 34 h 38"/>
                  <a:gd name="T18" fmla="*/ 38 w 44"/>
                  <a:gd name="T19" fmla="*/ 31 h 38"/>
                  <a:gd name="T20" fmla="*/ 29 w 44"/>
                  <a:gd name="T21" fmla="*/ 31 h 38"/>
                  <a:gd name="T22" fmla="*/ 24 w 44"/>
                  <a:gd name="T23" fmla="*/ 37 h 38"/>
                  <a:gd name="T24" fmla="*/ 21 w 44"/>
                  <a:gd name="T25" fmla="*/ 33 h 38"/>
                  <a:gd name="T26" fmla="*/ 16 w 44"/>
                  <a:gd name="T27" fmla="*/ 31 h 38"/>
                  <a:gd name="T28" fmla="*/ 10 w 44"/>
                  <a:gd name="T29" fmla="*/ 27 h 38"/>
                  <a:gd name="T30" fmla="*/ 0 w 44"/>
                  <a:gd name="T31" fmla="*/ 28 h 38"/>
                  <a:gd name="T32" fmla="*/ 1 w 44"/>
                  <a:gd name="T33" fmla="*/ 23 h 38"/>
                  <a:gd name="T34" fmla="*/ 7 w 44"/>
                  <a:gd name="T35" fmla="*/ 20 h 38"/>
                  <a:gd name="T36" fmla="*/ 10 w 44"/>
                  <a:gd name="T37" fmla="*/ 14 h 38"/>
                  <a:gd name="T38" fmla="*/ 12 w 44"/>
                  <a:gd name="T39" fmla="*/ 6 h 38"/>
                  <a:gd name="T40" fmla="*/ 15 w 44"/>
                  <a:gd name="T41" fmla="*/ 6 h 38"/>
                  <a:gd name="T42" fmla="*/ 15 w 44"/>
                  <a:gd name="T43" fmla="*/ 3 h 38"/>
                  <a:gd name="T44" fmla="*/ 19 w 44"/>
                  <a:gd name="T45"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38">
                    <a:moveTo>
                      <a:pt x="19" y="0"/>
                    </a:moveTo>
                    <a:cubicBezTo>
                      <a:pt x="21" y="1"/>
                      <a:pt x="21" y="3"/>
                      <a:pt x="24" y="3"/>
                    </a:cubicBezTo>
                    <a:cubicBezTo>
                      <a:pt x="23" y="6"/>
                      <a:pt x="19" y="6"/>
                      <a:pt x="22" y="9"/>
                    </a:cubicBezTo>
                    <a:cubicBezTo>
                      <a:pt x="21" y="13"/>
                      <a:pt x="26" y="11"/>
                      <a:pt x="28" y="12"/>
                    </a:cubicBezTo>
                    <a:cubicBezTo>
                      <a:pt x="29" y="13"/>
                      <a:pt x="31" y="17"/>
                      <a:pt x="37" y="15"/>
                    </a:cubicBezTo>
                    <a:cubicBezTo>
                      <a:pt x="37" y="19"/>
                      <a:pt x="40" y="20"/>
                      <a:pt x="35" y="21"/>
                    </a:cubicBezTo>
                    <a:cubicBezTo>
                      <a:pt x="35" y="23"/>
                      <a:pt x="39" y="22"/>
                      <a:pt x="40" y="23"/>
                    </a:cubicBezTo>
                    <a:cubicBezTo>
                      <a:pt x="41" y="23"/>
                      <a:pt x="39" y="29"/>
                      <a:pt x="43" y="27"/>
                    </a:cubicBezTo>
                    <a:cubicBezTo>
                      <a:pt x="44" y="32"/>
                      <a:pt x="39" y="30"/>
                      <a:pt x="40" y="34"/>
                    </a:cubicBezTo>
                    <a:cubicBezTo>
                      <a:pt x="38" y="34"/>
                      <a:pt x="39" y="33"/>
                      <a:pt x="38" y="31"/>
                    </a:cubicBezTo>
                    <a:cubicBezTo>
                      <a:pt x="33" y="32"/>
                      <a:pt x="34" y="33"/>
                      <a:pt x="29" y="31"/>
                    </a:cubicBezTo>
                    <a:cubicBezTo>
                      <a:pt x="28" y="34"/>
                      <a:pt x="23" y="33"/>
                      <a:pt x="24" y="37"/>
                    </a:cubicBezTo>
                    <a:cubicBezTo>
                      <a:pt x="21" y="38"/>
                      <a:pt x="22" y="34"/>
                      <a:pt x="21" y="33"/>
                    </a:cubicBezTo>
                    <a:cubicBezTo>
                      <a:pt x="20" y="32"/>
                      <a:pt x="17" y="32"/>
                      <a:pt x="16" y="31"/>
                    </a:cubicBezTo>
                    <a:cubicBezTo>
                      <a:pt x="15" y="30"/>
                      <a:pt x="14" y="28"/>
                      <a:pt x="10" y="27"/>
                    </a:cubicBezTo>
                    <a:cubicBezTo>
                      <a:pt x="6" y="26"/>
                      <a:pt x="5" y="30"/>
                      <a:pt x="0" y="28"/>
                    </a:cubicBezTo>
                    <a:cubicBezTo>
                      <a:pt x="1" y="27"/>
                      <a:pt x="1" y="25"/>
                      <a:pt x="1" y="23"/>
                    </a:cubicBezTo>
                    <a:cubicBezTo>
                      <a:pt x="6" y="24"/>
                      <a:pt x="2" y="18"/>
                      <a:pt x="7" y="20"/>
                    </a:cubicBezTo>
                    <a:cubicBezTo>
                      <a:pt x="5" y="16"/>
                      <a:pt x="9" y="15"/>
                      <a:pt x="10" y="14"/>
                    </a:cubicBezTo>
                    <a:cubicBezTo>
                      <a:pt x="11" y="12"/>
                      <a:pt x="10" y="9"/>
                      <a:pt x="12" y="6"/>
                    </a:cubicBezTo>
                    <a:cubicBezTo>
                      <a:pt x="12" y="6"/>
                      <a:pt x="14" y="7"/>
                      <a:pt x="15" y="6"/>
                    </a:cubicBezTo>
                    <a:cubicBezTo>
                      <a:pt x="15" y="6"/>
                      <a:pt x="14" y="4"/>
                      <a:pt x="15" y="3"/>
                    </a:cubicBezTo>
                    <a:cubicBezTo>
                      <a:pt x="16" y="2"/>
                      <a:pt x="19" y="3"/>
                      <a:pt x="19"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0" name="Freeform 47"/>
              <p:cNvSpPr/>
              <p:nvPr>
                <p:custDataLst>
                  <p:tags r:id="rId57"/>
                </p:custDataLst>
              </p:nvPr>
            </p:nvSpPr>
            <p:spPr bwMode="auto">
              <a:xfrm>
                <a:off x="6922749" y="2102859"/>
                <a:ext cx="30014" cy="27705"/>
              </a:xfrm>
              <a:custGeom>
                <a:avLst/>
                <a:gdLst>
                  <a:gd name="T0" fmla="*/ 0 w 11"/>
                  <a:gd name="T1" fmla="*/ 0 h 10"/>
                  <a:gd name="T2" fmla="*/ 11 w 11"/>
                  <a:gd name="T3" fmla="*/ 5 h 10"/>
                  <a:gd name="T4" fmla="*/ 0 w 11"/>
                  <a:gd name="T5" fmla="*/ 0 h 10"/>
                </a:gdLst>
                <a:ahLst/>
                <a:cxnLst>
                  <a:cxn ang="0">
                    <a:pos x="T0" y="T1"/>
                  </a:cxn>
                  <a:cxn ang="0">
                    <a:pos x="T2" y="T3"/>
                  </a:cxn>
                  <a:cxn ang="0">
                    <a:pos x="T4" y="T5"/>
                  </a:cxn>
                </a:cxnLst>
                <a:rect l="0" t="0" r="r" b="b"/>
                <a:pathLst>
                  <a:path w="11" h="10">
                    <a:moveTo>
                      <a:pt x="0" y="0"/>
                    </a:moveTo>
                    <a:cubicBezTo>
                      <a:pt x="5" y="0"/>
                      <a:pt x="6" y="5"/>
                      <a:pt x="11" y="5"/>
                    </a:cubicBezTo>
                    <a:cubicBezTo>
                      <a:pt x="9" y="10"/>
                      <a:pt x="0" y="5"/>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1" name="Freeform 48"/>
              <p:cNvSpPr/>
              <p:nvPr>
                <p:custDataLst>
                  <p:tags r:id="rId58"/>
                </p:custDataLst>
              </p:nvPr>
            </p:nvSpPr>
            <p:spPr bwMode="auto">
              <a:xfrm>
                <a:off x="4260531" y="2204444"/>
                <a:ext cx="84270" cy="60027"/>
              </a:xfrm>
              <a:custGeom>
                <a:avLst/>
                <a:gdLst>
                  <a:gd name="T0" fmla="*/ 9 w 31"/>
                  <a:gd name="T1" fmla="*/ 0 h 22"/>
                  <a:gd name="T2" fmla="*/ 10 w 31"/>
                  <a:gd name="T3" fmla="*/ 2 h 22"/>
                  <a:gd name="T4" fmla="*/ 16 w 31"/>
                  <a:gd name="T5" fmla="*/ 8 h 22"/>
                  <a:gd name="T6" fmla="*/ 31 w 31"/>
                  <a:gd name="T7" fmla="*/ 6 h 22"/>
                  <a:gd name="T8" fmla="*/ 25 w 31"/>
                  <a:gd name="T9" fmla="*/ 15 h 22"/>
                  <a:gd name="T10" fmla="*/ 20 w 31"/>
                  <a:gd name="T11" fmla="*/ 14 h 22"/>
                  <a:gd name="T12" fmla="*/ 14 w 31"/>
                  <a:gd name="T13" fmla="*/ 17 h 22"/>
                  <a:gd name="T14" fmla="*/ 13 w 31"/>
                  <a:gd name="T15" fmla="*/ 21 h 22"/>
                  <a:gd name="T16" fmla="*/ 6 w 31"/>
                  <a:gd name="T17" fmla="*/ 18 h 22"/>
                  <a:gd name="T18" fmla="*/ 9 w 31"/>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22">
                    <a:moveTo>
                      <a:pt x="9" y="0"/>
                    </a:moveTo>
                    <a:cubicBezTo>
                      <a:pt x="10" y="0"/>
                      <a:pt x="10" y="1"/>
                      <a:pt x="10" y="2"/>
                    </a:cubicBezTo>
                    <a:cubicBezTo>
                      <a:pt x="10" y="5"/>
                      <a:pt x="16" y="4"/>
                      <a:pt x="16" y="8"/>
                    </a:cubicBezTo>
                    <a:cubicBezTo>
                      <a:pt x="21" y="6"/>
                      <a:pt x="25" y="8"/>
                      <a:pt x="31" y="6"/>
                    </a:cubicBezTo>
                    <a:cubicBezTo>
                      <a:pt x="31" y="11"/>
                      <a:pt x="25" y="11"/>
                      <a:pt x="25" y="15"/>
                    </a:cubicBezTo>
                    <a:cubicBezTo>
                      <a:pt x="22" y="15"/>
                      <a:pt x="22" y="14"/>
                      <a:pt x="20" y="14"/>
                    </a:cubicBezTo>
                    <a:cubicBezTo>
                      <a:pt x="17" y="13"/>
                      <a:pt x="15" y="20"/>
                      <a:pt x="14" y="17"/>
                    </a:cubicBezTo>
                    <a:cubicBezTo>
                      <a:pt x="13" y="17"/>
                      <a:pt x="13" y="19"/>
                      <a:pt x="13" y="21"/>
                    </a:cubicBezTo>
                    <a:cubicBezTo>
                      <a:pt x="9" y="22"/>
                      <a:pt x="9" y="13"/>
                      <a:pt x="6" y="18"/>
                    </a:cubicBezTo>
                    <a:cubicBezTo>
                      <a:pt x="0" y="14"/>
                      <a:pt x="4" y="3"/>
                      <a:pt x="9"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2" name="Freeform 49"/>
              <p:cNvSpPr/>
              <p:nvPr>
                <p:custDataLst>
                  <p:tags r:id="rId59"/>
                </p:custDataLst>
              </p:nvPr>
            </p:nvSpPr>
            <p:spPr bwMode="auto">
              <a:xfrm>
                <a:off x="4110462" y="2274861"/>
                <a:ext cx="162767" cy="145451"/>
              </a:xfrm>
              <a:custGeom>
                <a:avLst/>
                <a:gdLst>
                  <a:gd name="T0" fmla="*/ 53 w 60"/>
                  <a:gd name="T1" fmla="*/ 1 h 53"/>
                  <a:gd name="T2" fmla="*/ 58 w 60"/>
                  <a:gd name="T3" fmla="*/ 2 h 53"/>
                  <a:gd name="T4" fmla="*/ 58 w 60"/>
                  <a:gd name="T5" fmla="*/ 25 h 53"/>
                  <a:gd name="T6" fmla="*/ 56 w 60"/>
                  <a:gd name="T7" fmla="*/ 22 h 53"/>
                  <a:gd name="T8" fmla="*/ 56 w 60"/>
                  <a:gd name="T9" fmla="*/ 31 h 53"/>
                  <a:gd name="T10" fmla="*/ 53 w 60"/>
                  <a:gd name="T11" fmla="*/ 29 h 53"/>
                  <a:gd name="T12" fmla="*/ 53 w 60"/>
                  <a:gd name="T13" fmla="*/ 44 h 53"/>
                  <a:gd name="T14" fmla="*/ 50 w 60"/>
                  <a:gd name="T15" fmla="*/ 42 h 53"/>
                  <a:gd name="T16" fmla="*/ 46 w 60"/>
                  <a:gd name="T17" fmla="*/ 45 h 53"/>
                  <a:gd name="T18" fmla="*/ 43 w 60"/>
                  <a:gd name="T19" fmla="*/ 44 h 53"/>
                  <a:gd name="T20" fmla="*/ 37 w 60"/>
                  <a:gd name="T21" fmla="*/ 45 h 53"/>
                  <a:gd name="T22" fmla="*/ 29 w 60"/>
                  <a:gd name="T23" fmla="*/ 47 h 53"/>
                  <a:gd name="T24" fmla="*/ 26 w 60"/>
                  <a:gd name="T25" fmla="*/ 53 h 53"/>
                  <a:gd name="T26" fmla="*/ 21 w 60"/>
                  <a:gd name="T27" fmla="*/ 45 h 53"/>
                  <a:gd name="T28" fmla="*/ 18 w 60"/>
                  <a:gd name="T29" fmla="*/ 48 h 53"/>
                  <a:gd name="T30" fmla="*/ 15 w 60"/>
                  <a:gd name="T31" fmla="*/ 47 h 53"/>
                  <a:gd name="T32" fmla="*/ 0 w 60"/>
                  <a:gd name="T33" fmla="*/ 50 h 53"/>
                  <a:gd name="T34" fmla="*/ 1 w 60"/>
                  <a:gd name="T35" fmla="*/ 44 h 53"/>
                  <a:gd name="T36" fmla="*/ 4 w 60"/>
                  <a:gd name="T37" fmla="*/ 45 h 53"/>
                  <a:gd name="T38" fmla="*/ 6 w 60"/>
                  <a:gd name="T39" fmla="*/ 42 h 53"/>
                  <a:gd name="T40" fmla="*/ 26 w 60"/>
                  <a:gd name="T41" fmla="*/ 41 h 53"/>
                  <a:gd name="T42" fmla="*/ 29 w 60"/>
                  <a:gd name="T43" fmla="*/ 31 h 53"/>
                  <a:gd name="T44" fmla="*/ 32 w 60"/>
                  <a:gd name="T45" fmla="*/ 28 h 53"/>
                  <a:gd name="T46" fmla="*/ 41 w 60"/>
                  <a:gd name="T47" fmla="*/ 29 h 53"/>
                  <a:gd name="T48" fmla="*/ 41 w 60"/>
                  <a:gd name="T49" fmla="*/ 23 h 53"/>
                  <a:gd name="T50" fmla="*/ 43 w 60"/>
                  <a:gd name="T51" fmla="*/ 26 h 53"/>
                  <a:gd name="T52" fmla="*/ 44 w 60"/>
                  <a:gd name="T53" fmla="*/ 19 h 53"/>
                  <a:gd name="T54" fmla="*/ 49 w 60"/>
                  <a:gd name="T55" fmla="*/ 7 h 53"/>
                  <a:gd name="T56" fmla="*/ 53 w 60"/>
                  <a:gd name="T57" fmla="*/ 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52">
                    <a:moveTo>
                      <a:pt x="53" y="1"/>
                    </a:moveTo>
                    <a:cubicBezTo>
                      <a:pt x="56" y="0"/>
                      <a:pt x="56" y="2"/>
                      <a:pt x="58" y="2"/>
                    </a:cubicBezTo>
                    <a:cubicBezTo>
                      <a:pt x="57" y="13"/>
                      <a:pt x="60" y="18"/>
                      <a:pt x="58" y="25"/>
                    </a:cubicBezTo>
                    <a:cubicBezTo>
                      <a:pt x="56" y="25"/>
                      <a:pt x="56" y="23"/>
                      <a:pt x="56" y="22"/>
                    </a:cubicBezTo>
                    <a:cubicBezTo>
                      <a:pt x="52" y="23"/>
                      <a:pt x="57" y="28"/>
                      <a:pt x="56" y="31"/>
                    </a:cubicBezTo>
                    <a:cubicBezTo>
                      <a:pt x="55" y="30"/>
                      <a:pt x="55" y="29"/>
                      <a:pt x="53" y="29"/>
                    </a:cubicBezTo>
                    <a:cubicBezTo>
                      <a:pt x="53" y="34"/>
                      <a:pt x="53" y="39"/>
                      <a:pt x="53" y="44"/>
                    </a:cubicBezTo>
                    <a:cubicBezTo>
                      <a:pt x="52" y="44"/>
                      <a:pt x="52" y="42"/>
                      <a:pt x="50" y="42"/>
                    </a:cubicBezTo>
                    <a:cubicBezTo>
                      <a:pt x="47" y="41"/>
                      <a:pt x="47" y="45"/>
                      <a:pt x="46" y="45"/>
                    </a:cubicBezTo>
                    <a:cubicBezTo>
                      <a:pt x="45" y="46"/>
                      <a:pt x="44" y="44"/>
                      <a:pt x="43" y="44"/>
                    </a:cubicBezTo>
                    <a:cubicBezTo>
                      <a:pt x="42" y="44"/>
                      <a:pt x="38" y="45"/>
                      <a:pt x="37" y="45"/>
                    </a:cubicBezTo>
                    <a:cubicBezTo>
                      <a:pt x="36" y="45"/>
                      <a:pt x="33" y="48"/>
                      <a:pt x="29" y="47"/>
                    </a:cubicBezTo>
                    <a:cubicBezTo>
                      <a:pt x="27" y="47"/>
                      <a:pt x="29" y="52"/>
                      <a:pt x="26" y="53"/>
                    </a:cubicBezTo>
                    <a:cubicBezTo>
                      <a:pt x="23" y="52"/>
                      <a:pt x="21" y="50"/>
                      <a:pt x="21" y="45"/>
                    </a:cubicBezTo>
                    <a:cubicBezTo>
                      <a:pt x="18" y="44"/>
                      <a:pt x="18" y="48"/>
                      <a:pt x="18" y="48"/>
                    </a:cubicBezTo>
                    <a:cubicBezTo>
                      <a:pt x="16" y="49"/>
                      <a:pt x="15" y="47"/>
                      <a:pt x="15" y="47"/>
                    </a:cubicBezTo>
                    <a:cubicBezTo>
                      <a:pt x="10" y="48"/>
                      <a:pt x="4" y="52"/>
                      <a:pt x="0" y="50"/>
                    </a:cubicBezTo>
                    <a:cubicBezTo>
                      <a:pt x="1" y="48"/>
                      <a:pt x="1" y="46"/>
                      <a:pt x="1" y="44"/>
                    </a:cubicBezTo>
                    <a:cubicBezTo>
                      <a:pt x="3" y="43"/>
                      <a:pt x="4" y="45"/>
                      <a:pt x="4" y="45"/>
                    </a:cubicBezTo>
                    <a:cubicBezTo>
                      <a:pt x="6" y="45"/>
                      <a:pt x="5" y="42"/>
                      <a:pt x="6" y="42"/>
                    </a:cubicBezTo>
                    <a:cubicBezTo>
                      <a:pt x="11" y="42"/>
                      <a:pt x="20" y="43"/>
                      <a:pt x="26" y="41"/>
                    </a:cubicBezTo>
                    <a:cubicBezTo>
                      <a:pt x="24" y="34"/>
                      <a:pt x="31" y="36"/>
                      <a:pt x="29" y="31"/>
                    </a:cubicBezTo>
                    <a:cubicBezTo>
                      <a:pt x="32" y="33"/>
                      <a:pt x="33" y="32"/>
                      <a:pt x="32" y="28"/>
                    </a:cubicBezTo>
                    <a:cubicBezTo>
                      <a:pt x="35" y="31"/>
                      <a:pt x="38" y="26"/>
                      <a:pt x="41" y="29"/>
                    </a:cubicBezTo>
                    <a:cubicBezTo>
                      <a:pt x="42" y="28"/>
                      <a:pt x="40" y="24"/>
                      <a:pt x="41" y="23"/>
                    </a:cubicBezTo>
                    <a:cubicBezTo>
                      <a:pt x="43" y="22"/>
                      <a:pt x="43" y="26"/>
                      <a:pt x="43" y="26"/>
                    </a:cubicBezTo>
                    <a:cubicBezTo>
                      <a:pt x="44" y="26"/>
                      <a:pt x="48" y="25"/>
                      <a:pt x="44" y="19"/>
                    </a:cubicBezTo>
                    <a:cubicBezTo>
                      <a:pt x="50" y="17"/>
                      <a:pt x="47" y="11"/>
                      <a:pt x="49" y="7"/>
                    </a:cubicBezTo>
                    <a:cubicBezTo>
                      <a:pt x="50" y="5"/>
                      <a:pt x="55" y="4"/>
                      <a:pt x="5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3" name="Freeform 50"/>
              <p:cNvSpPr/>
              <p:nvPr>
                <p:custDataLst>
                  <p:tags r:id="rId60"/>
                </p:custDataLst>
              </p:nvPr>
            </p:nvSpPr>
            <p:spPr bwMode="auto">
              <a:xfrm>
                <a:off x="2078766" y="2286404"/>
                <a:ext cx="27705" cy="32322"/>
              </a:xfrm>
              <a:custGeom>
                <a:avLst/>
                <a:gdLst>
                  <a:gd name="T0" fmla="*/ 4 w 10"/>
                  <a:gd name="T1" fmla="*/ 0 h 12"/>
                  <a:gd name="T2" fmla="*/ 1 w 10"/>
                  <a:gd name="T3" fmla="*/ 10 h 12"/>
                  <a:gd name="T4" fmla="*/ 4 w 10"/>
                  <a:gd name="T5" fmla="*/ 0 h 12"/>
                </a:gdLst>
                <a:ahLst/>
                <a:cxnLst>
                  <a:cxn ang="0">
                    <a:pos x="T0" y="T1"/>
                  </a:cxn>
                  <a:cxn ang="0">
                    <a:pos x="T2" y="T3"/>
                  </a:cxn>
                  <a:cxn ang="0">
                    <a:pos x="T4" y="T5"/>
                  </a:cxn>
                </a:cxnLst>
                <a:rect l="0" t="0" r="r" b="b"/>
                <a:pathLst>
                  <a:path w="10" h="12">
                    <a:moveTo>
                      <a:pt x="4" y="0"/>
                    </a:moveTo>
                    <a:cubicBezTo>
                      <a:pt x="10" y="0"/>
                      <a:pt x="8" y="12"/>
                      <a:pt x="1" y="10"/>
                    </a:cubicBezTo>
                    <a:cubicBezTo>
                      <a:pt x="4" y="9"/>
                      <a:pt x="0" y="1"/>
                      <a:pt x="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4" name="Freeform 51"/>
              <p:cNvSpPr/>
              <p:nvPr>
                <p:custDataLst>
                  <p:tags r:id="rId61"/>
                </p:custDataLst>
              </p:nvPr>
            </p:nvSpPr>
            <p:spPr bwMode="auto">
              <a:xfrm>
                <a:off x="2149183" y="2332579"/>
                <a:ext cx="41557" cy="30014"/>
              </a:xfrm>
              <a:custGeom>
                <a:avLst/>
                <a:gdLst>
                  <a:gd name="T0" fmla="*/ 12 w 15"/>
                  <a:gd name="T1" fmla="*/ 2 h 11"/>
                  <a:gd name="T2" fmla="*/ 15 w 15"/>
                  <a:gd name="T3" fmla="*/ 10 h 11"/>
                  <a:gd name="T4" fmla="*/ 7 w 15"/>
                  <a:gd name="T5" fmla="*/ 10 h 11"/>
                  <a:gd name="T6" fmla="*/ 7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3"/>
                      <a:pt x="15" y="6"/>
                      <a:pt x="15" y="10"/>
                    </a:cubicBezTo>
                    <a:cubicBezTo>
                      <a:pt x="13" y="9"/>
                      <a:pt x="8" y="11"/>
                      <a:pt x="7" y="10"/>
                    </a:cubicBezTo>
                    <a:cubicBezTo>
                      <a:pt x="7" y="9"/>
                      <a:pt x="8" y="8"/>
                      <a:pt x="7" y="8"/>
                    </a:cubicBezTo>
                    <a:cubicBezTo>
                      <a:pt x="5" y="8"/>
                      <a:pt x="2" y="9"/>
                      <a:pt x="2" y="7"/>
                    </a:cubicBezTo>
                    <a:cubicBezTo>
                      <a:pt x="0" y="0"/>
                      <a:pt x="12" y="7"/>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5" name="Freeform 52"/>
              <p:cNvSpPr/>
              <p:nvPr>
                <p:custDataLst>
                  <p:tags r:id="rId62"/>
                </p:custDataLst>
              </p:nvPr>
            </p:nvSpPr>
            <p:spPr bwMode="auto">
              <a:xfrm>
                <a:off x="2477025" y="2390298"/>
                <a:ext cx="30014" cy="12698"/>
              </a:xfrm>
              <a:custGeom>
                <a:avLst/>
                <a:gdLst>
                  <a:gd name="T0" fmla="*/ 0 w 11"/>
                  <a:gd name="T1" fmla="*/ 5 h 5"/>
                  <a:gd name="T2" fmla="*/ 6 w 11"/>
                  <a:gd name="T3" fmla="*/ 0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0"/>
                    </a:cubicBezTo>
                    <a:cubicBezTo>
                      <a:pt x="11" y="0"/>
                      <a:pt x="8" y="3"/>
                      <a:pt x="5" y="2"/>
                    </a:cubicBezTo>
                    <a:cubicBezTo>
                      <a:pt x="3" y="3"/>
                      <a:pt x="3" y="5"/>
                      <a:pt x="0"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6" name="Freeform 53"/>
              <p:cNvSpPr/>
              <p:nvPr>
                <p:custDataLst>
                  <p:tags r:id="rId63"/>
                </p:custDataLst>
              </p:nvPr>
            </p:nvSpPr>
            <p:spPr bwMode="auto">
              <a:xfrm>
                <a:off x="4123160" y="2414539"/>
                <a:ext cx="30014" cy="18470"/>
              </a:xfrm>
              <a:custGeom>
                <a:avLst/>
                <a:gdLst>
                  <a:gd name="T0" fmla="*/ 10 w 11"/>
                  <a:gd name="T1" fmla="*/ 0 h 7"/>
                  <a:gd name="T2" fmla="*/ 7 w 11"/>
                  <a:gd name="T3" fmla="*/ 6 h 7"/>
                  <a:gd name="T4" fmla="*/ 1 w 11"/>
                  <a:gd name="T5" fmla="*/ 2 h 7"/>
                  <a:gd name="T6" fmla="*/ 10 w 11"/>
                  <a:gd name="T7" fmla="*/ 0 h 7"/>
                </a:gdLst>
                <a:ahLst/>
                <a:cxnLst>
                  <a:cxn ang="0">
                    <a:pos x="T0" y="T1"/>
                  </a:cxn>
                  <a:cxn ang="0">
                    <a:pos x="T2" y="T3"/>
                  </a:cxn>
                  <a:cxn ang="0">
                    <a:pos x="T4" y="T5"/>
                  </a:cxn>
                  <a:cxn ang="0">
                    <a:pos x="T6" y="T7"/>
                  </a:cxn>
                </a:cxnLst>
                <a:rect l="0" t="0" r="r" b="b"/>
                <a:pathLst>
                  <a:path w="11" h="7">
                    <a:moveTo>
                      <a:pt x="10" y="0"/>
                    </a:moveTo>
                    <a:cubicBezTo>
                      <a:pt x="11" y="5"/>
                      <a:pt x="5" y="1"/>
                      <a:pt x="7" y="6"/>
                    </a:cubicBezTo>
                    <a:cubicBezTo>
                      <a:pt x="3" y="7"/>
                      <a:pt x="0" y="6"/>
                      <a:pt x="1" y="2"/>
                    </a:cubicBezTo>
                    <a:cubicBezTo>
                      <a:pt x="5" y="6"/>
                      <a:pt x="5" y="0"/>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7" name="Freeform 54"/>
              <p:cNvSpPr/>
              <p:nvPr>
                <p:custDataLst>
                  <p:tags r:id="rId64"/>
                </p:custDataLst>
              </p:nvPr>
            </p:nvSpPr>
            <p:spPr bwMode="auto">
              <a:xfrm>
                <a:off x="4072368" y="2414539"/>
                <a:ext cx="42712" cy="46175"/>
              </a:xfrm>
              <a:custGeom>
                <a:avLst/>
                <a:gdLst>
                  <a:gd name="T0" fmla="*/ 14 w 16"/>
                  <a:gd name="T1" fmla="*/ 3 h 17"/>
                  <a:gd name="T2" fmla="*/ 14 w 16"/>
                  <a:gd name="T3" fmla="*/ 14 h 17"/>
                  <a:gd name="T4" fmla="*/ 5 w 16"/>
                  <a:gd name="T5" fmla="*/ 15 h 17"/>
                  <a:gd name="T6" fmla="*/ 0 w 16"/>
                  <a:gd name="T7" fmla="*/ 9 h 17"/>
                  <a:gd name="T8" fmla="*/ 14 w 16"/>
                  <a:gd name="T9" fmla="*/ 3 h 17"/>
                </a:gdLst>
                <a:ahLst/>
                <a:cxnLst>
                  <a:cxn ang="0">
                    <a:pos x="T0" y="T1"/>
                  </a:cxn>
                  <a:cxn ang="0">
                    <a:pos x="T2" y="T3"/>
                  </a:cxn>
                  <a:cxn ang="0">
                    <a:pos x="T4" y="T5"/>
                  </a:cxn>
                  <a:cxn ang="0">
                    <a:pos x="T6" y="T7"/>
                  </a:cxn>
                  <a:cxn ang="0">
                    <a:pos x="T8" y="T9"/>
                  </a:cxn>
                </a:cxnLst>
                <a:rect l="0" t="0" r="r" b="b"/>
                <a:pathLst>
                  <a:path w="16" h="17">
                    <a:moveTo>
                      <a:pt x="14" y="3"/>
                    </a:moveTo>
                    <a:cubicBezTo>
                      <a:pt x="16" y="8"/>
                      <a:pt x="9" y="11"/>
                      <a:pt x="14" y="14"/>
                    </a:cubicBezTo>
                    <a:cubicBezTo>
                      <a:pt x="14" y="17"/>
                      <a:pt x="8" y="14"/>
                      <a:pt x="5" y="15"/>
                    </a:cubicBezTo>
                    <a:cubicBezTo>
                      <a:pt x="5" y="9"/>
                      <a:pt x="6" y="7"/>
                      <a:pt x="0" y="9"/>
                    </a:cubicBezTo>
                    <a:cubicBezTo>
                      <a:pt x="0" y="2"/>
                      <a:pt x="8" y="0"/>
                      <a:pt x="14"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8" name="Freeform 55"/>
              <p:cNvSpPr/>
              <p:nvPr>
                <p:custDataLst>
                  <p:tags r:id="rId65"/>
                </p:custDataLst>
              </p:nvPr>
            </p:nvSpPr>
            <p:spPr bwMode="auto">
              <a:xfrm>
                <a:off x="3918837" y="2574997"/>
                <a:ext cx="27705" cy="41557"/>
              </a:xfrm>
              <a:custGeom>
                <a:avLst/>
                <a:gdLst>
                  <a:gd name="T0" fmla="*/ 9 w 10"/>
                  <a:gd name="T1" fmla="*/ 7 h 15"/>
                  <a:gd name="T2" fmla="*/ 6 w 10"/>
                  <a:gd name="T3" fmla="*/ 15 h 15"/>
                  <a:gd name="T4" fmla="*/ 0 w 10"/>
                  <a:gd name="T5" fmla="*/ 15 h 15"/>
                  <a:gd name="T6" fmla="*/ 2 w 10"/>
                  <a:gd name="T7" fmla="*/ 5 h 15"/>
                  <a:gd name="T8" fmla="*/ 9 w 10"/>
                  <a:gd name="T9" fmla="*/ 7 h 15"/>
                </a:gdLst>
                <a:ahLst/>
                <a:cxnLst>
                  <a:cxn ang="0">
                    <a:pos x="T0" y="T1"/>
                  </a:cxn>
                  <a:cxn ang="0">
                    <a:pos x="T2" y="T3"/>
                  </a:cxn>
                  <a:cxn ang="0">
                    <a:pos x="T4" y="T5"/>
                  </a:cxn>
                  <a:cxn ang="0">
                    <a:pos x="T6" y="T7"/>
                  </a:cxn>
                  <a:cxn ang="0">
                    <a:pos x="T8" y="T9"/>
                  </a:cxn>
                </a:cxnLst>
                <a:rect l="0" t="0" r="r" b="b"/>
                <a:pathLst>
                  <a:path w="10" h="15">
                    <a:moveTo>
                      <a:pt x="9" y="7"/>
                    </a:moveTo>
                    <a:cubicBezTo>
                      <a:pt x="9" y="11"/>
                      <a:pt x="4" y="9"/>
                      <a:pt x="6" y="15"/>
                    </a:cubicBezTo>
                    <a:cubicBezTo>
                      <a:pt x="4" y="15"/>
                      <a:pt x="2" y="15"/>
                      <a:pt x="0" y="15"/>
                    </a:cubicBezTo>
                    <a:cubicBezTo>
                      <a:pt x="1" y="13"/>
                      <a:pt x="5" y="7"/>
                      <a:pt x="2" y="5"/>
                    </a:cubicBezTo>
                    <a:cubicBezTo>
                      <a:pt x="3" y="2"/>
                      <a:pt x="10" y="0"/>
                      <a:pt x="9"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9" name="Freeform 56"/>
              <p:cNvSpPr/>
              <p:nvPr>
                <p:custDataLst>
                  <p:tags r:id="rId66"/>
                </p:custDataLst>
              </p:nvPr>
            </p:nvSpPr>
            <p:spPr bwMode="auto">
              <a:xfrm>
                <a:off x="6149319" y="2594621"/>
                <a:ext cx="16161" cy="13852"/>
              </a:xfrm>
              <a:custGeom>
                <a:avLst/>
                <a:gdLst>
                  <a:gd name="T0" fmla="*/ 0 w 6"/>
                  <a:gd name="T1" fmla="*/ 2 h 5"/>
                  <a:gd name="T2" fmla="*/ 5 w 6"/>
                  <a:gd name="T3" fmla="*/ 1 h 5"/>
                  <a:gd name="T4" fmla="*/ 4 w 6"/>
                  <a:gd name="T5" fmla="*/ 5 h 5"/>
                  <a:gd name="T6" fmla="*/ 1 w 6"/>
                  <a:gd name="T7" fmla="*/ 5 h 5"/>
                  <a:gd name="T8" fmla="*/ 0 w 6"/>
                  <a:gd name="T9" fmla="*/ 2 h 5"/>
                </a:gdLst>
                <a:ahLst/>
                <a:cxnLst>
                  <a:cxn ang="0">
                    <a:pos x="T0" y="T1"/>
                  </a:cxn>
                  <a:cxn ang="0">
                    <a:pos x="T2" y="T3"/>
                  </a:cxn>
                  <a:cxn ang="0">
                    <a:pos x="T4" y="T5"/>
                  </a:cxn>
                  <a:cxn ang="0">
                    <a:pos x="T6" y="T7"/>
                  </a:cxn>
                  <a:cxn ang="0">
                    <a:pos x="T8" y="T9"/>
                  </a:cxn>
                </a:cxnLst>
                <a:rect l="0" t="0" r="r" b="b"/>
                <a:pathLst>
                  <a:path w="6" h="5">
                    <a:moveTo>
                      <a:pt x="0" y="2"/>
                    </a:moveTo>
                    <a:cubicBezTo>
                      <a:pt x="0" y="0"/>
                      <a:pt x="3" y="1"/>
                      <a:pt x="5" y="1"/>
                    </a:cubicBezTo>
                    <a:cubicBezTo>
                      <a:pt x="6" y="3"/>
                      <a:pt x="4" y="3"/>
                      <a:pt x="4" y="5"/>
                    </a:cubicBezTo>
                    <a:cubicBezTo>
                      <a:pt x="3" y="5"/>
                      <a:pt x="2" y="5"/>
                      <a:pt x="1" y="5"/>
                    </a:cubicBezTo>
                    <a:cubicBezTo>
                      <a:pt x="1" y="4"/>
                      <a:pt x="1" y="3"/>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0" name="Freeform 57"/>
              <p:cNvSpPr/>
              <p:nvPr>
                <p:custDataLst>
                  <p:tags r:id="rId67"/>
                </p:custDataLst>
              </p:nvPr>
            </p:nvSpPr>
            <p:spPr bwMode="auto">
              <a:xfrm>
                <a:off x="6576437" y="2608474"/>
                <a:ext cx="163921" cy="64645"/>
              </a:xfrm>
              <a:custGeom>
                <a:avLst/>
                <a:gdLst>
                  <a:gd name="T0" fmla="*/ 59 w 60"/>
                  <a:gd name="T1" fmla="*/ 17 h 24"/>
                  <a:gd name="T2" fmla="*/ 46 w 60"/>
                  <a:gd name="T3" fmla="*/ 21 h 24"/>
                  <a:gd name="T4" fmla="*/ 43 w 60"/>
                  <a:gd name="T5" fmla="*/ 14 h 24"/>
                  <a:gd name="T6" fmla="*/ 26 w 60"/>
                  <a:gd name="T7" fmla="*/ 11 h 24"/>
                  <a:gd name="T8" fmla="*/ 25 w 60"/>
                  <a:gd name="T9" fmla="*/ 6 h 24"/>
                  <a:gd name="T10" fmla="*/ 10 w 60"/>
                  <a:gd name="T11" fmla="*/ 6 h 24"/>
                  <a:gd name="T12" fmla="*/ 0 w 60"/>
                  <a:gd name="T13" fmla="*/ 9 h 24"/>
                  <a:gd name="T14" fmla="*/ 6 w 60"/>
                  <a:gd name="T15" fmla="*/ 2 h 24"/>
                  <a:gd name="T16" fmla="*/ 19 w 60"/>
                  <a:gd name="T17" fmla="*/ 0 h 24"/>
                  <a:gd name="T18" fmla="*/ 23 w 60"/>
                  <a:gd name="T19" fmla="*/ 3 h 24"/>
                  <a:gd name="T20" fmla="*/ 28 w 60"/>
                  <a:gd name="T21" fmla="*/ 5 h 24"/>
                  <a:gd name="T22" fmla="*/ 40 w 60"/>
                  <a:gd name="T23" fmla="*/ 6 h 24"/>
                  <a:gd name="T24" fmla="*/ 44 w 60"/>
                  <a:gd name="T25" fmla="*/ 14 h 24"/>
                  <a:gd name="T26" fmla="*/ 49 w 60"/>
                  <a:gd name="T27" fmla="*/ 15 h 24"/>
                  <a:gd name="T28" fmla="*/ 59 w 60"/>
                  <a:gd name="T29"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24">
                    <a:moveTo>
                      <a:pt x="59" y="17"/>
                    </a:moveTo>
                    <a:cubicBezTo>
                      <a:pt x="60" y="24"/>
                      <a:pt x="47" y="16"/>
                      <a:pt x="46" y="21"/>
                    </a:cubicBezTo>
                    <a:cubicBezTo>
                      <a:pt x="43" y="21"/>
                      <a:pt x="45" y="15"/>
                      <a:pt x="43" y="14"/>
                    </a:cubicBezTo>
                    <a:cubicBezTo>
                      <a:pt x="38" y="12"/>
                      <a:pt x="32" y="12"/>
                      <a:pt x="26" y="11"/>
                    </a:cubicBezTo>
                    <a:cubicBezTo>
                      <a:pt x="26" y="10"/>
                      <a:pt x="25" y="8"/>
                      <a:pt x="25" y="6"/>
                    </a:cubicBezTo>
                    <a:cubicBezTo>
                      <a:pt x="19" y="7"/>
                      <a:pt x="15" y="6"/>
                      <a:pt x="10" y="6"/>
                    </a:cubicBezTo>
                    <a:cubicBezTo>
                      <a:pt x="6" y="7"/>
                      <a:pt x="4" y="11"/>
                      <a:pt x="0" y="9"/>
                    </a:cubicBezTo>
                    <a:cubicBezTo>
                      <a:pt x="0" y="5"/>
                      <a:pt x="6" y="7"/>
                      <a:pt x="6" y="2"/>
                    </a:cubicBezTo>
                    <a:cubicBezTo>
                      <a:pt x="10" y="1"/>
                      <a:pt x="17" y="4"/>
                      <a:pt x="19" y="0"/>
                    </a:cubicBezTo>
                    <a:cubicBezTo>
                      <a:pt x="25" y="2"/>
                      <a:pt x="17" y="2"/>
                      <a:pt x="23" y="3"/>
                    </a:cubicBezTo>
                    <a:cubicBezTo>
                      <a:pt x="23" y="3"/>
                      <a:pt x="28" y="5"/>
                      <a:pt x="28" y="5"/>
                    </a:cubicBezTo>
                    <a:cubicBezTo>
                      <a:pt x="29" y="6"/>
                      <a:pt x="34" y="7"/>
                      <a:pt x="40" y="6"/>
                    </a:cubicBezTo>
                    <a:cubicBezTo>
                      <a:pt x="38" y="12"/>
                      <a:pt x="47" y="7"/>
                      <a:pt x="44" y="14"/>
                    </a:cubicBezTo>
                    <a:cubicBezTo>
                      <a:pt x="46" y="12"/>
                      <a:pt x="48" y="12"/>
                      <a:pt x="49" y="15"/>
                    </a:cubicBezTo>
                    <a:cubicBezTo>
                      <a:pt x="52" y="16"/>
                      <a:pt x="58" y="13"/>
                      <a:pt x="59" y="1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1" name="Freeform 58"/>
              <p:cNvSpPr/>
              <p:nvPr>
                <p:custDataLst>
                  <p:tags r:id="rId68"/>
                </p:custDataLst>
              </p:nvPr>
            </p:nvSpPr>
            <p:spPr bwMode="auto">
              <a:xfrm>
                <a:off x="6770372" y="2665039"/>
                <a:ext cx="68108" cy="38095"/>
              </a:xfrm>
              <a:custGeom>
                <a:avLst/>
                <a:gdLst>
                  <a:gd name="T0" fmla="*/ 1 w 25"/>
                  <a:gd name="T1" fmla="*/ 0 h 14"/>
                  <a:gd name="T2" fmla="*/ 13 w 25"/>
                  <a:gd name="T3" fmla="*/ 2 h 14"/>
                  <a:gd name="T4" fmla="*/ 19 w 25"/>
                  <a:gd name="T5" fmla="*/ 3 h 14"/>
                  <a:gd name="T6" fmla="*/ 25 w 25"/>
                  <a:gd name="T7" fmla="*/ 6 h 14"/>
                  <a:gd name="T8" fmla="*/ 4 w 25"/>
                  <a:gd name="T9" fmla="*/ 9 h 14"/>
                  <a:gd name="T10" fmla="*/ 7 w 25"/>
                  <a:gd name="T11" fmla="*/ 8 h 14"/>
                  <a:gd name="T12" fmla="*/ 1 w 25"/>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5" h="14">
                    <a:moveTo>
                      <a:pt x="1" y="0"/>
                    </a:moveTo>
                    <a:cubicBezTo>
                      <a:pt x="4" y="2"/>
                      <a:pt x="9" y="1"/>
                      <a:pt x="13" y="2"/>
                    </a:cubicBezTo>
                    <a:cubicBezTo>
                      <a:pt x="14" y="2"/>
                      <a:pt x="18" y="7"/>
                      <a:pt x="19" y="3"/>
                    </a:cubicBezTo>
                    <a:cubicBezTo>
                      <a:pt x="21" y="4"/>
                      <a:pt x="20" y="8"/>
                      <a:pt x="25" y="6"/>
                    </a:cubicBezTo>
                    <a:cubicBezTo>
                      <a:pt x="24" y="14"/>
                      <a:pt x="9" y="10"/>
                      <a:pt x="4" y="9"/>
                    </a:cubicBezTo>
                    <a:cubicBezTo>
                      <a:pt x="3" y="8"/>
                      <a:pt x="7" y="8"/>
                      <a:pt x="7" y="8"/>
                    </a:cubicBezTo>
                    <a:cubicBezTo>
                      <a:pt x="7" y="5"/>
                      <a:pt x="0" y="5"/>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2" name="Freeform 59"/>
              <p:cNvSpPr/>
              <p:nvPr>
                <p:custDataLst>
                  <p:tags r:id="rId69"/>
                </p:custDataLst>
              </p:nvPr>
            </p:nvSpPr>
            <p:spPr bwMode="auto">
              <a:xfrm>
                <a:off x="3728365" y="2670810"/>
                <a:ext cx="32322" cy="24242"/>
              </a:xfrm>
              <a:custGeom>
                <a:avLst/>
                <a:gdLst>
                  <a:gd name="T0" fmla="*/ 11 w 12"/>
                  <a:gd name="T1" fmla="*/ 0 h 9"/>
                  <a:gd name="T2" fmla="*/ 8 w 12"/>
                  <a:gd name="T3" fmla="*/ 9 h 9"/>
                  <a:gd name="T4" fmla="*/ 0 w 12"/>
                  <a:gd name="T5" fmla="*/ 3 h 9"/>
                  <a:gd name="T6" fmla="*/ 3 w 12"/>
                  <a:gd name="T7" fmla="*/ 0 h 9"/>
                  <a:gd name="T8" fmla="*/ 11 w 12"/>
                  <a:gd name="T9" fmla="*/ 0 h 9"/>
                </a:gdLst>
                <a:ahLst/>
                <a:cxnLst>
                  <a:cxn ang="0">
                    <a:pos x="T0" y="T1"/>
                  </a:cxn>
                  <a:cxn ang="0">
                    <a:pos x="T2" y="T3"/>
                  </a:cxn>
                  <a:cxn ang="0">
                    <a:pos x="T4" y="T5"/>
                  </a:cxn>
                  <a:cxn ang="0">
                    <a:pos x="T6" y="T7"/>
                  </a:cxn>
                  <a:cxn ang="0">
                    <a:pos x="T8" y="T9"/>
                  </a:cxn>
                </a:cxnLst>
                <a:rect l="0" t="0" r="r" b="b"/>
                <a:pathLst>
                  <a:path w="12" h="9">
                    <a:moveTo>
                      <a:pt x="11" y="0"/>
                    </a:moveTo>
                    <a:cubicBezTo>
                      <a:pt x="12" y="5"/>
                      <a:pt x="7" y="4"/>
                      <a:pt x="8" y="9"/>
                    </a:cubicBezTo>
                    <a:cubicBezTo>
                      <a:pt x="4" y="8"/>
                      <a:pt x="0" y="7"/>
                      <a:pt x="0" y="3"/>
                    </a:cubicBezTo>
                    <a:cubicBezTo>
                      <a:pt x="3" y="3"/>
                      <a:pt x="3" y="1"/>
                      <a:pt x="3" y="0"/>
                    </a:cubicBezTo>
                    <a:cubicBezTo>
                      <a:pt x="6" y="0"/>
                      <a:pt x="8" y="0"/>
                      <a:pt x="1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3" name="Freeform 60"/>
              <p:cNvSpPr/>
              <p:nvPr>
                <p:custDataLst>
                  <p:tags r:id="rId70"/>
                </p:custDataLst>
              </p:nvPr>
            </p:nvSpPr>
            <p:spPr bwMode="auto">
              <a:xfrm>
                <a:off x="6746129" y="2678891"/>
                <a:ext cx="24242" cy="19625"/>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6" y="6"/>
                      <a:pt x="3" y="5"/>
                      <a:pt x="0" y="6"/>
                    </a:cubicBezTo>
                    <a:cubicBezTo>
                      <a:pt x="1" y="3"/>
                      <a:pt x="9" y="0"/>
                      <a:pt x="7"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4" name="Freeform 61"/>
              <p:cNvSpPr/>
              <p:nvPr>
                <p:custDataLst>
                  <p:tags r:id="rId71"/>
                </p:custDataLst>
              </p:nvPr>
            </p:nvSpPr>
            <p:spPr bwMode="auto">
              <a:xfrm>
                <a:off x="6678022" y="2684663"/>
                <a:ext cx="30014" cy="18470"/>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5" name="Freeform 62"/>
              <p:cNvSpPr/>
              <p:nvPr>
                <p:custDataLst>
                  <p:tags r:id="rId72"/>
                </p:custDataLst>
              </p:nvPr>
            </p:nvSpPr>
            <p:spPr bwMode="auto">
              <a:xfrm>
                <a:off x="3910756" y="2695052"/>
                <a:ext cx="43866" cy="76189"/>
              </a:xfrm>
              <a:custGeom>
                <a:avLst/>
                <a:gdLst>
                  <a:gd name="T0" fmla="*/ 8 w 16"/>
                  <a:gd name="T1" fmla="*/ 0 h 28"/>
                  <a:gd name="T2" fmla="*/ 14 w 16"/>
                  <a:gd name="T3" fmla="*/ 0 h 28"/>
                  <a:gd name="T4" fmla="*/ 16 w 16"/>
                  <a:gd name="T5" fmla="*/ 10 h 28"/>
                  <a:gd name="T6" fmla="*/ 12 w 16"/>
                  <a:gd name="T7" fmla="*/ 14 h 28"/>
                  <a:gd name="T8" fmla="*/ 11 w 16"/>
                  <a:gd name="T9" fmla="*/ 19 h 28"/>
                  <a:gd name="T10" fmla="*/ 9 w 16"/>
                  <a:gd name="T11" fmla="*/ 26 h 28"/>
                  <a:gd name="T12" fmla="*/ 5 w 16"/>
                  <a:gd name="T13" fmla="*/ 22 h 28"/>
                  <a:gd name="T14" fmla="*/ 0 w 16"/>
                  <a:gd name="T15" fmla="*/ 16 h 28"/>
                  <a:gd name="T16" fmla="*/ 3 w 16"/>
                  <a:gd name="T17" fmla="*/ 7 h 28"/>
                  <a:gd name="T18" fmla="*/ 8 w 16"/>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8">
                    <a:moveTo>
                      <a:pt x="8" y="0"/>
                    </a:moveTo>
                    <a:cubicBezTo>
                      <a:pt x="10" y="0"/>
                      <a:pt x="12" y="0"/>
                      <a:pt x="14" y="0"/>
                    </a:cubicBezTo>
                    <a:cubicBezTo>
                      <a:pt x="15" y="2"/>
                      <a:pt x="15" y="7"/>
                      <a:pt x="16" y="10"/>
                    </a:cubicBezTo>
                    <a:cubicBezTo>
                      <a:pt x="14" y="10"/>
                      <a:pt x="15" y="15"/>
                      <a:pt x="12" y="14"/>
                    </a:cubicBezTo>
                    <a:cubicBezTo>
                      <a:pt x="12" y="16"/>
                      <a:pt x="12" y="19"/>
                      <a:pt x="11" y="19"/>
                    </a:cubicBezTo>
                    <a:cubicBezTo>
                      <a:pt x="10" y="21"/>
                      <a:pt x="12" y="26"/>
                      <a:pt x="9" y="26"/>
                    </a:cubicBezTo>
                    <a:cubicBezTo>
                      <a:pt x="4" y="28"/>
                      <a:pt x="8" y="22"/>
                      <a:pt x="5" y="22"/>
                    </a:cubicBezTo>
                    <a:cubicBezTo>
                      <a:pt x="3" y="22"/>
                      <a:pt x="2" y="18"/>
                      <a:pt x="0" y="16"/>
                    </a:cubicBezTo>
                    <a:cubicBezTo>
                      <a:pt x="0" y="12"/>
                      <a:pt x="5" y="13"/>
                      <a:pt x="3" y="7"/>
                    </a:cubicBezTo>
                    <a:cubicBezTo>
                      <a:pt x="7" y="11"/>
                      <a:pt x="7" y="3"/>
                      <a:pt x="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6" name="Freeform 63"/>
              <p:cNvSpPr/>
              <p:nvPr>
                <p:custDataLst>
                  <p:tags r:id="rId73"/>
                </p:custDataLst>
              </p:nvPr>
            </p:nvSpPr>
            <p:spPr bwMode="auto">
              <a:xfrm>
                <a:off x="3954622" y="2760851"/>
                <a:ext cx="62336" cy="62336"/>
              </a:xfrm>
              <a:custGeom>
                <a:avLst/>
                <a:gdLst>
                  <a:gd name="T0" fmla="*/ 12 w 23"/>
                  <a:gd name="T1" fmla="*/ 2 h 23"/>
                  <a:gd name="T2" fmla="*/ 17 w 23"/>
                  <a:gd name="T3" fmla="*/ 7 h 23"/>
                  <a:gd name="T4" fmla="*/ 15 w 23"/>
                  <a:gd name="T5" fmla="*/ 8 h 23"/>
                  <a:gd name="T6" fmla="*/ 17 w 23"/>
                  <a:gd name="T7" fmla="*/ 11 h 23"/>
                  <a:gd name="T8" fmla="*/ 23 w 23"/>
                  <a:gd name="T9" fmla="*/ 18 h 23"/>
                  <a:gd name="T10" fmla="*/ 20 w 23"/>
                  <a:gd name="T11" fmla="*/ 23 h 23"/>
                  <a:gd name="T12" fmla="*/ 15 w 23"/>
                  <a:gd name="T13" fmla="*/ 23 h 23"/>
                  <a:gd name="T14" fmla="*/ 8 w 23"/>
                  <a:gd name="T15" fmla="*/ 16 h 23"/>
                  <a:gd name="T16" fmla="*/ 11 w 23"/>
                  <a:gd name="T17" fmla="*/ 13 h 23"/>
                  <a:gd name="T18" fmla="*/ 0 w 23"/>
                  <a:gd name="T19" fmla="*/ 4 h 23"/>
                  <a:gd name="T20" fmla="*/ 12 w 23"/>
                  <a:gd name="T21"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3">
                    <a:moveTo>
                      <a:pt x="12" y="2"/>
                    </a:moveTo>
                    <a:cubicBezTo>
                      <a:pt x="8" y="7"/>
                      <a:pt x="16" y="5"/>
                      <a:pt x="17" y="7"/>
                    </a:cubicBezTo>
                    <a:cubicBezTo>
                      <a:pt x="18" y="8"/>
                      <a:pt x="15" y="8"/>
                      <a:pt x="15" y="8"/>
                    </a:cubicBezTo>
                    <a:cubicBezTo>
                      <a:pt x="15" y="8"/>
                      <a:pt x="17" y="11"/>
                      <a:pt x="17" y="11"/>
                    </a:cubicBezTo>
                    <a:cubicBezTo>
                      <a:pt x="18" y="14"/>
                      <a:pt x="23" y="14"/>
                      <a:pt x="23" y="18"/>
                    </a:cubicBezTo>
                    <a:cubicBezTo>
                      <a:pt x="20" y="18"/>
                      <a:pt x="20" y="21"/>
                      <a:pt x="20" y="23"/>
                    </a:cubicBezTo>
                    <a:cubicBezTo>
                      <a:pt x="19" y="22"/>
                      <a:pt x="16" y="21"/>
                      <a:pt x="15" y="23"/>
                    </a:cubicBezTo>
                    <a:cubicBezTo>
                      <a:pt x="11" y="22"/>
                      <a:pt x="12" y="16"/>
                      <a:pt x="8" y="16"/>
                    </a:cubicBezTo>
                    <a:cubicBezTo>
                      <a:pt x="8" y="14"/>
                      <a:pt x="11" y="15"/>
                      <a:pt x="11" y="13"/>
                    </a:cubicBezTo>
                    <a:cubicBezTo>
                      <a:pt x="7" y="10"/>
                      <a:pt x="5" y="6"/>
                      <a:pt x="0" y="4"/>
                    </a:cubicBezTo>
                    <a:cubicBezTo>
                      <a:pt x="4" y="0"/>
                      <a:pt x="7" y="2"/>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7" name="Freeform 64"/>
              <p:cNvSpPr/>
              <p:nvPr>
                <p:custDataLst>
                  <p:tags r:id="rId74"/>
                </p:custDataLst>
              </p:nvPr>
            </p:nvSpPr>
            <p:spPr bwMode="auto">
              <a:xfrm>
                <a:off x="3932689" y="2787402"/>
                <a:ext cx="11544" cy="9235"/>
              </a:xfrm>
              <a:custGeom>
                <a:avLst/>
                <a:gdLst>
                  <a:gd name="T0" fmla="*/ 0 w 4"/>
                  <a:gd name="T1" fmla="*/ 0 h 3"/>
                  <a:gd name="T2" fmla="*/ 4 w 4"/>
                  <a:gd name="T3" fmla="*/ 0 h 3"/>
                  <a:gd name="T4" fmla="*/ 4 w 4"/>
                  <a:gd name="T5" fmla="*/ 3 h 3"/>
                  <a:gd name="T6" fmla="*/ 0 w 4"/>
                  <a:gd name="T7" fmla="*/ 3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cubicBezTo>
                      <a:pt x="1" y="0"/>
                      <a:pt x="3" y="0"/>
                      <a:pt x="4" y="0"/>
                    </a:cubicBezTo>
                    <a:cubicBezTo>
                      <a:pt x="4" y="1"/>
                      <a:pt x="4" y="2"/>
                      <a:pt x="4" y="3"/>
                    </a:cubicBezTo>
                    <a:cubicBezTo>
                      <a:pt x="3" y="3"/>
                      <a:pt x="1" y="3"/>
                      <a:pt x="0" y="3"/>
                    </a:cubicBezTo>
                    <a:cubicBezTo>
                      <a:pt x="0" y="2"/>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8" name="Freeform 65"/>
              <p:cNvSpPr/>
              <p:nvPr>
                <p:custDataLst>
                  <p:tags r:id="rId75"/>
                </p:custDataLst>
              </p:nvPr>
            </p:nvSpPr>
            <p:spPr bwMode="auto">
              <a:xfrm>
                <a:off x="3952313" y="2798946"/>
                <a:ext cx="32322" cy="48484"/>
              </a:xfrm>
              <a:custGeom>
                <a:avLst/>
                <a:gdLst>
                  <a:gd name="T0" fmla="*/ 12 w 12"/>
                  <a:gd name="T1" fmla="*/ 15 h 18"/>
                  <a:gd name="T2" fmla="*/ 4 w 12"/>
                  <a:gd name="T3" fmla="*/ 16 h 18"/>
                  <a:gd name="T4" fmla="*/ 0 w 12"/>
                  <a:gd name="T5" fmla="*/ 9 h 18"/>
                  <a:gd name="T6" fmla="*/ 12 w 12"/>
                  <a:gd name="T7" fmla="*/ 15 h 18"/>
                </a:gdLst>
                <a:ahLst/>
                <a:cxnLst>
                  <a:cxn ang="0">
                    <a:pos x="T0" y="T1"/>
                  </a:cxn>
                  <a:cxn ang="0">
                    <a:pos x="T2" y="T3"/>
                  </a:cxn>
                  <a:cxn ang="0">
                    <a:pos x="T4" y="T5"/>
                  </a:cxn>
                  <a:cxn ang="0">
                    <a:pos x="T6" y="T7"/>
                  </a:cxn>
                </a:cxnLst>
                <a:rect l="0" t="0" r="r" b="b"/>
                <a:pathLst>
                  <a:path w="12" h="18">
                    <a:moveTo>
                      <a:pt x="12" y="15"/>
                    </a:moveTo>
                    <a:cubicBezTo>
                      <a:pt x="12" y="18"/>
                      <a:pt x="7" y="16"/>
                      <a:pt x="4" y="16"/>
                    </a:cubicBezTo>
                    <a:cubicBezTo>
                      <a:pt x="4" y="12"/>
                      <a:pt x="6" y="7"/>
                      <a:pt x="0" y="9"/>
                    </a:cubicBezTo>
                    <a:cubicBezTo>
                      <a:pt x="6" y="0"/>
                      <a:pt x="5" y="16"/>
                      <a:pt x="12" y="1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9" name="Freeform 66"/>
              <p:cNvSpPr/>
              <p:nvPr>
                <p:custDataLst>
                  <p:tags r:id="rId76"/>
                </p:custDataLst>
              </p:nvPr>
            </p:nvSpPr>
            <p:spPr bwMode="auto">
              <a:xfrm>
                <a:off x="3253918" y="2839348"/>
                <a:ext cx="35786" cy="60027"/>
              </a:xfrm>
              <a:custGeom>
                <a:avLst/>
                <a:gdLst>
                  <a:gd name="T0" fmla="*/ 3 w 13"/>
                  <a:gd name="T1" fmla="*/ 1 h 22"/>
                  <a:gd name="T2" fmla="*/ 7 w 13"/>
                  <a:gd name="T3" fmla="*/ 6 h 22"/>
                  <a:gd name="T4" fmla="*/ 9 w 13"/>
                  <a:gd name="T5" fmla="*/ 7 h 22"/>
                  <a:gd name="T6" fmla="*/ 11 w 13"/>
                  <a:gd name="T7" fmla="*/ 10 h 22"/>
                  <a:gd name="T8" fmla="*/ 10 w 13"/>
                  <a:gd name="T9" fmla="*/ 12 h 22"/>
                  <a:gd name="T10" fmla="*/ 11 w 13"/>
                  <a:gd name="T11" fmla="*/ 19 h 22"/>
                  <a:gd name="T12" fmla="*/ 9 w 13"/>
                  <a:gd name="T13" fmla="*/ 22 h 22"/>
                  <a:gd name="T14" fmla="*/ 3 w 13"/>
                  <a:gd name="T15" fmla="*/ 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22">
                    <a:moveTo>
                      <a:pt x="3" y="1"/>
                    </a:moveTo>
                    <a:cubicBezTo>
                      <a:pt x="6" y="0"/>
                      <a:pt x="6" y="5"/>
                      <a:pt x="7" y="6"/>
                    </a:cubicBezTo>
                    <a:cubicBezTo>
                      <a:pt x="8" y="7"/>
                      <a:pt x="8" y="6"/>
                      <a:pt x="9" y="7"/>
                    </a:cubicBezTo>
                    <a:cubicBezTo>
                      <a:pt x="9" y="9"/>
                      <a:pt x="11" y="9"/>
                      <a:pt x="11" y="10"/>
                    </a:cubicBezTo>
                    <a:cubicBezTo>
                      <a:pt x="12" y="12"/>
                      <a:pt x="10" y="11"/>
                      <a:pt x="10" y="12"/>
                    </a:cubicBezTo>
                    <a:cubicBezTo>
                      <a:pt x="10" y="13"/>
                      <a:pt x="13" y="15"/>
                      <a:pt x="11" y="19"/>
                    </a:cubicBezTo>
                    <a:cubicBezTo>
                      <a:pt x="9" y="19"/>
                      <a:pt x="9" y="20"/>
                      <a:pt x="9" y="22"/>
                    </a:cubicBezTo>
                    <a:cubicBezTo>
                      <a:pt x="0" y="19"/>
                      <a:pt x="1" y="11"/>
                      <a:pt x="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0" name="Freeform 67"/>
              <p:cNvSpPr/>
              <p:nvPr>
                <p:custDataLst>
                  <p:tags r:id="rId77"/>
                </p:custDataLst>
              </p:nvPr>
            </p:nvSpPr>
            <p:spPr bwMode="auto">
              <a:xfrm>
                <a:off x="3982327" y="2842812"/>
                <a:ext cx="42712" cy="64645"/>
              </a:xfrm>
              <a:custGeom>
                <a:avLst/>
                <a:gdLst>
                  <a:gd name="T0" fmla="*/ 13 w 16"/>
                  <a:gd name="T1" fmla="*/ 0 h 24"/>
                  <a:gd name="T2" fmla="*/ 16 w 16"/>
                  <a:gd name="T3" fmla="*/ 12 h 24"/>
                  <a:gd name="T4" fmla="*/ 11 w 16"/>
                  <a:gd name="T5" fmla="*/ 14 h 24"/>
                  <a:gd name="T6" fmla="*/ 11 w 16"/>
                  <a:gd name="T7" fmla="*/ 24 h 24"/>
                  <a:gd name="T8" fmla="*/ 4 w 16"/>
                  <a:gd name="T9" fmla="*/ 20 h 24"/>
                  <a:gd name="T10" fmla="*/ 5 w 16"/>
                  <a:gd name="T11" fmla="*/ 14 h 24"/>
                  <a:gd name="T12" fmla="*/ 5 w 16"/>
                  <a:gd name="T13" fmla="*/ 11 h 24"/>
                  <a:gd name="T14" fmla="*/ 4 w 16"/>
                  <a:gd name="T15" fmla="*/ 11 h 24"/>
                  <a:gd name="T16" fmla="*/ 7 w 16"/>
                  <a:gd name="T17" fmla="*/ 6 h 24"/>
                  <a:gd name="T18" fmla="*/ 10 w 16"/>
                  <a:gd name="T19" fmla="*/ 2 h 24"/>
                  <a:gd name="T20" fmla="*/ 13 w 16"/>
                  <a:gd name="T2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24">
                    <a:moveTo>
                      <a:pt x="13" y="0"/>
                    </a:moveTo>
                    <a:cubicBezTo>
                      <a:pt x="13" y="5"/>
                      <a:pt x="12" y="11"/>
                      <a:pt x="16" y="12"/>
                    </a:cubicBezTo>
                    <a:cubicBezTo>
                      <a:pt x="15" y="14"/>
                      <a:pt x="13" y="13"/>
                      <a:pt x="11" y="14"/>
                    </a:cubicBezTo>
                    <a:cubicBezTo>
                      <a:pt x="14" y="16"/>
                      <a:pt x="10" y="19"/>
                      <a:pt x="11" y="24"/>
                    </a:cubicBezTo>
                    <a:cubicBezTo>
                      <a:pt x="7" y="24"/>
                      <a:pt x="8" y="20"/>
                      <a:pt x="4" y="20"/>
                    </a:cubicBezTo>
                    <a:cubicBezTo>
                      <a:pt x="3" y="17"/>
                      <a:pt x="5" y="16"/>
                      <a:pt x="5" y="14"/>
                    </a:cubicBezTo>
                    <a:cubicBezTo>
                      <a:pt x="5" y="12"/>
                      <a:pt x="3" y="11"/>
                      <a:pt x="5" y="11"/>
                    </a:cubicBezTo>
                    <a:cubicBezTo>
                      <a:pt x="5" y="9"/>
                      <a:pt x="4" y="10"/>
                      <a:pt x="4" y="11"/>
                    </a:cubicBezTo>
                    <a:cubicBezTo>
                      <a:pt x="0" y="10"/>
                      <a:pt x="4" y="5"/>
                      <a:pt x="7" y="6"/>
                    </a:cubicBezTo>
                    <a:cubicBezTo>
                      <a:pt x="7" y="4"/>
                      <a:pt x="9" y="3"/>
                      <a:pt x="10" y="2"/>
                    </a:cubicBezTo>
                    <a:cubicBezTo>
                      <a:pt x="11" y="1"/>
                      <a:pt x="11" y="0"/>
                      <a:pt x="1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1" name="Freeform 68"/>
              <p:cNvSpPr/>
              <p:nvPr>
                <p:custDataLst>
                  <p:tags r:id="rId78"/>
                </p:custDataLst>
              </p:nvPr>
            </p:nvSpPr>
            <p:spPr bwMode="auto">
              <a:xfrm>
                <a:off x="3948850" y="2856664"/>
                <a:ext cx="33477" cy="26551"/>
              </a:xfrm>
              <a:custGeom>
                <a:avLst/>
                <a:gdLst>
                  <a:gd name="T0" fmla="*/ 7 w 12"/>
                  <a:gd name="T1" fmla="*/ 0 h 10"/>
                  <a:gd name="T2" fmla="*/ 11 w 12"/>
                  <a:gd name="T3" fmla="*/ 4 h 10"/>
                  <a:gd name="T4" fmla="*/ 10 w 12"/>
                  <a:gd name="T5" fmla="*/ 6 h 10"/>
                  <a:gd name="T6" fmla="*/ 1 w 12"/>
                  <a:gd name="T7" fmla="*/ 10 h 10"/>
                  <a:gd name="T8" fmla="*/ 7 w 12"/>
                  <a:gd name="T9" fmla="*/ 0 h 10"/>
                </a:gdLst>
                <a:ahLst/>
                <a:cxnLst>
                  <a:cxn ang="0">
                    <a:pos x="T0" y="T1"/>
                  </a:cxn>
                  <a:cxn ang="0">
                    <a:pos x="T2" y="T3"/>
                  </a:cxn>
                  <a:cxn ang="0">
                    <a:pos x="T4" y="T5"/>
                  </a:cxn>
                  <a:cxn ang="0">
                    <a:pos x="T6" y="T7"/>
                  </a:cxn>
                  <a:cxn ang="0">
                    <a:pos x="T8" y="T9"/>
                  </a:cxn>
                </a:cxnLst>
                <a:rect l="0" t="0" r="r" b="b"/>
                <a:pathLst>
                  <a:path w="12" h="10">
                    <a:moveTo>
                      <a:pt x="7" y="0"/>
                    </a:moveTo>
                    <a:cubicBezTo>
                      <a:pt x="10" y="0"/>
                      <a:pt x="12" y="1"/>
                      <a:pt x="11" y="4"/>
                    </a:cubicBezTo>
                    <a:cubicBezTo>
                      <a:pt x="9" y="4"/>
                      <a:pt x="8" y="6"/>
                      <a:pt x="10" y="6"/>
                    </a:cubicBezTo>
                    <a:cubicBezTo>
                      <a:pt x="9" y="7"/>
                      <a:pt x="4" y="9"/>
                      <a:pt x="1" y="10"/>
                    </a:cubicBezTo>
                    <a:cubicBezTo>
                      <a:pt x="0" y="4"/>
                      <a:pt x="7" y="6"/>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2" name="Freeform 69"/>
              <p:cNvSpPr/>
              <p:nvPr>
                <p:custDataLst>
                  <p:tags r:id="rId79"/>
                </p:custDataLst>
              </p:nvPr>
            </p:nvSpPr>
            <p:spPr bwMode="auto">
              <a:xfrm>
                <a:off x="4042354" y="2959403"/>
                <a:ext cx="18470" cy="41557"/>
              </a:xfrm>
              <a:custGeom>
                <a:avLst/>
                <a:gdLst>
                  <a:gd name="T0" fmla="*/ 1 w 7"/>
                  <a:gd name="T1" fmla="*/ 0 h 15"/>
                  <a:gd name="T2" fmla="*/ 7 w 7"/>
                  <a:gd name="T3" fmla="*/ 5 h 15"/>
                  <a:gd name="T4" fmla="*/ 0 w 7"/>
                  <a:gd name="T5" fmla="*/ 14 h 15"/>
                  <a:gd name="T6" fmla="*/ 3 w 7"/>
                  <a:gd name="T7" fmla="*/ 12 h 15"/>
                  <a:gd name="T8" fmla="*/ 1 w 7"/>
                  <a:gd name="T9" fmla="*/ 0 h 15"/>
                </a:gdLst>
                <a:ahLst/>
                <a:cxnLst>
                  <a:cxn ang="0">
                    <a:pos x="T0" y="T1"/>
                  </a:cxn>
                  <a:cxn ang="0">
                    <a:pos x="T2" y="T3"/>
                  </a:cxn>
                  <a:cxn ang="0">
                    <a:pos x="T4" y="T5"/>
                  </a:cxn>
                  <a:cxn ang="0">
                    <a:pos x="T6" y="T7"/>
                  </a:cxn>
                  <a:cxn ang="0">
                    <a:pos x="T8" y="T9"/>
                  </a:cxn>
                </a:cxnLst>
                <a:rect l="0" t="0" r="r" b="b"/>
                <a:pathLst>
                  <a:path w="7" h="15">
                    <a:moveTo>
                      <a:pt x="1" y="0"/>
                    </a:moveTo>
                    <a:cubicBezTo>
                      <a:pt x="5" y="0"/>
                      <a:pt x="2" y="6"/>
                      <a:pt x="7" y="5"/>
                    </a:cubicBezTo>
                    <a:cubicBezTo>
                      <a:pt x="6" y="9"/>
                      <a:pt x="6" y="15"/>
                      <a:pt x="0" y="14"/>
                    </a:cubicBezTo>
                    <a:cubicBezTo>
                      <a:pt x="0" y="12"/>
                      <a:pt x="1" y="13"/>
                      <a:pt x="3" y="12"/>
                    </a:cubicBezTo>
                    <a:cubicBezTo>
                      <a:pt x="0" y="7"/>
                      <a:pt x="0" y="8"/>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3" name="Freeform 70"/>
              <p:cNvSpPr/>
              <p:nvPr>
                <p:custDataLst>
                  <p:tags r:id="rId80"/>
                </p:custDataLst>
              </p:nvPr>
            </p:nvSpPr>
            <p:spPr bwMode="auto">
              <a:xfrm>
                <a:off x="3916528" y="2970947"/>
                <a:ext cx="81961" cy="26551"/>
              </a:xfrm>
              <a:custGeom>
                <a:avLst/>
                <a:gdLst>
                  <a:gd name="T0" fmla="*/ 29 w 30"/>
                  <a:gd name="T1" fmla="*/ 4 h 10"/>
                  <a:gd name="T2" fmla="*/ 20 w 30"/>
                  <a:gd name="T3" fmla="*/ 8 h 10"/>
                  <a:gd name="T4" fmla="*/ 0 w 30"/>
                  <a:gd name="T5" fmla="*/ 10 h 10"/>
                  <a:gd name="T6" fmla="*/ 25 w 30"/>
                  <a:gd name="T7" fmla="*/ 2 h 10"/>
                  <a:gd name="T8" fmla="*/ 29 w 30"/>
                  <a:gd name="T9" fmla="*/ 4 h 10"/>
                </a:gdLst>
                <a:ahLst/>
                <a:cxnLst>
                  <a:cxn ang="0">
                    <a:pos x="T0" y="T1"/>
                  </a:cxn>
                  <a:cxn ang="0">
                    <a:pos x="T2" y="T3"/>
                  </a:cxn>
                  <a:cxn ang="0">
                    <a:pos x="T4" y="T5"/>
                  </a:cxn>
                  <a:cxn ang="0">
                    <a:pos x="T6" y="T7"/>
                  </a:cxn>
                  <a:cxn ang="0">
                    <a:pos x="T8" y="T9"/>
                  </a:cxn>
                </a:cxnLst>
                <a:rect l="0" t="0" r="r" b="b"/>
                <a:pathLst>
                  <a:path w="30" h="10">
                    <a:moveTo>
                      <a:pt x="29" y="4"/>
                    </a:moveTo>
                    <a:cubicBezTo>
                      <a:pt x="30" y="8"/>
                      <a:pt x="24" y="8"/>
                      <a:pt x="20" y="8"/>
                    </a:cubicBezTo>
                    <a:cubicBezTo>
                      <a:pt x="14" y="9"/>
                      <a:pt x="5" y="7"/>
                      <a:pt x="0" y="10"/>
                    </a:cubicBezTo>
                    <a:cubicBezTo>
                      <a:pt x="1" y="0"/>
                      <a:pt x="21" y="10"/>
                      <a:pt x="25" y="2"/>
                    </a:cubicBezTo>
                    <a:cubicBezTo>
                      <a:pt x="26" y="3"/>
                      <a:pt x="27" y="4"/>
                      <a:pt x="29"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4" name="Freeform 71"/>
              <p:cNvSpPr/>
              <p:nvPr>
                <p:custDataLst>
                  <p:tags r:id="rId81"/>
                </p:custDataLst>
              </p:nvPr>
            </p:nvSpPr>
            <p:spPr bwMode="auto">
              <a:xfrm>
                <a:off x="4093147" y="3003269"/>
                <a:ext cx="51947" cy="32322"/>
              </a:xfrm>
              <a:custGeom>
                <a:avLst/>
                <a:gdLst>
                  <a:gd name="T0" fmla="*/ 19 w 19"/>
                  <a:gd name="T1" fmla="*/ 8 h 12"/>
                  <a:gd name="T2" fmla="*/ 16 w 19"/>
                  <a:gd name="T3" fmla="*/ 11 h 12"/>
                  <a:gd name="T4" fmla="*/ 7 w 19"/>
                  <a:gd name="T5" fmla="*/ 11 h 12"/>
                  <a:gd name="T6" fmla="*/ 6 w 19"/>
                  <a:gd name="T7" fmla="*/ 10 h 12"/>
                  <a:gd name="T8" fmla="*/ 0 w 19"/>
                  <a:gd name="T9" fmla="*/ 5 h 12"/>
                  <a:gd name="T10" fmla="*/ 7 w 19"/>
                  <a:gd name="T11" fmla="*/ 2 h 12"/>
                  <a:gd name="T12" fmla="*/ 12 w 19"/>
                  <a:gd name="T13" fmla="*/ 1 h 12"/>
                  <a:gd name="T14" fmla="*/ 12 w 19"/>
                  <a:gd name="T15" fmla="*/ 2 h 12"/>
                  <a:gd name="T16" fmla="*/ 13 w 19"/>
                  <a:gd name="T17" fmla="*/ 1 h 12"/>
                  <a:gd name="T18" fmla="*/ 19 w 19"/>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2">
                    <a:moveTo>
                      <a:pt x="19" y="8"/>
                    </a:moveTo>
                    <a:cubicBezTo>
                      <a:pt x="18" y="9"/>
                      <a:pt x="17" y="9"/>
                      <a:pt x="16" y="11"/>
                    </a:cubicBezTo>
                    <a:cubicBezTo>
                      <a:pt x="13" y="9"/>
                      <a:pt x="10" y="12"/>
                      <a:pt x="7" y="11"/>
                    </a:cubicBezTo>
                    <a:cubicBezTo>
                      <a:pt x="7" y="11"/>
                      <a:pt x="7" y="10"/>
                      <a:pt x="6" y="10"/>
                    </a:cubicBezTo>
                    <a:cubicBezTo>
                      <a:pt x="4" y="9"/>
                      <a:pt x="2" y="6"/>
                      <a:pt x="0" y="5"/>
                    </a:cubicBezTo>
                    <a:cubicBezTo>
                      <a:pt x="1" y="3"/>
                      <a:pt x="5" y="4"/>
                      <a:pt x="7" y="2"/>
                    </a:cubicBezTo>
                    <a:cubicBezTo>
                      <a:pt x="8" y="2"/>
                      <a:pt x="11" y="0"/>
                      <a:pt x="12" y="1"/>
                    </a:cubicBezTo>
                    <a:cubicBezTo>
                      <a:pt x="12" y="1"/>
                      <a:pt x="12" y="2"/>
                      <a:pt x="12" y="2"/>
                    </a:cubicBezTo>
                    <a:cubicBezTo>
                      <a:pt x="13" y="2"/>
                      <a:pt x="14" y="1"/>
                      <a:pt x="13" y="1"/>
                    </a:cubicBezTo>
                    <a:cubicBezTo>
                      <a:pt x="16" y="2"/>
                      <a:pt x="19" y="4"/>
                      <a:pt x="19" y="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5" name="Freeform 72"/>
              <p:cNvSpPr/>
              <p:nvPr>
                <p:custDataLst>
                  <p:tags r:id="rId82"/>
                </p:custDataLst>
              </p:nvPr>
            </p:nvSpPr>
            <p:spPr bwMode="auto">
              <a:xfrm>
                <a:off x="4120851" y="3022894"/>
                <a:ext cx="294365" cy="154686"/>
              </a:xfrm>
              <a:custGeom>
                <a:avLst/>
                <a:gdLst>
                  <a:gd name="T0" fmla="*/ 36 w 108"/>
                  <a:gd name="T1" fmla="*/ 28 h 57"/>
                  <a:gd name="T2" fmla="*/ 30 w 108"/>
                  <a:gd name="T3" fmla="*/ 25 h 57"/>
                  <a:gd name="T4" fmla="*/ 27 w 108"/>
                  <a:gd name="T5" fmla="*/ 19 h 57"/>
                  <a:gd name="T6" fmla="*/ 11 w 108"/>
                  <a:gd name="T7" fmla="*/ 14 h 57"/>
                  <a:gd name="T8" fmla="*/ 2 w 108"/>
                  <a:gd name="T9" fmla="*/ 14 h 57"/>
                  <a:gd name="T10" fmla="*/ 0 w 108"/>
                  <a:gd name="T11" fmla="*/ 8 h 57"/>
                  <a:gd name="T12" fmla="*/ 5 w 108"/>
                  <a:gd name="T13" fmla="*/ 8 h 57"/>
                  <a:gd name="T14" fmla="*/ 9 w 108"/>
                  <a:gd name="T15" fmla="*/ 7 h 57"/>
                  <a:gd name="T16" fmla="*/ 17 w 108"/>
                  <a:gd name="T17" fmla="*/ 10 h 57"/>
                  <a:gd name="T18" fmla="*/ 22 w 108"/>
                  <a:gd name="T19" fmla="*/ 6 h 57"/>
                  <a:gd name="T20" fmla="*/ 34 w 108"/>
                  <a:gd name="T21" fmla="*/ 1 h 57"/>
                  <a:gd name="T22" fmla="*/ 37 w 108"/>
                  <a:gd name="T23" fmla="*/ 4 h 57"/>
                  <a:gd name="T24" fmla="*/ 49 w 108"/>
                  <a:gd name="T25" fmla="*/ 8 h 57"/>
                  <a:gd name="T26" fmla="*/ 52 w 108"/>
                  <a:gd name="T27" fmla="*/ 7 h 57"/>
                  <a:gd name="T28" fmla="*/ 55 w 108"/>
                  <a:gd name="T29" fmla="*/ 10 h 57"/>
                  <a:gd name="T30" fmla="*/ 63 w 108"/>
                  <a:gd name="T31" fmla="*/ 10 h 57"/>
                  <a:gd name="T32" fmla="*/ 68 w 108"/>
                  <a:gd name="T33" fmla="*/ 13 h 57"/>
                  <a:gd name="T34" fmla="*/ 68 w 108"/>
                  <a:gd name="T35" fmla="*/ 17 h 57"/>
                  <a:gd name="T36" fmla="*/ 71 w 108"/>
                  <a:gd name="T37" fmla="*/ 16 h 57"/>
                  <a:gd name="T38" fmla="*/ 73 w 108"/>
                  <a:gd name="T39" fmla="*/ 20 h 57"/>
                  <a:gd name="T40" fmla="*/ 80 w 108"/>
                  <a:gd name="T41" fmla="*/ 25 h 57"/>
                  <a:gd name="T42" fmla="*/ 92 w 108"/>
                  <a:gd name="T43" fmla="*/ 29 h 57"/>
                  <a:gd name="T44" fmla="*/ 91 w 108"/>
                  <a:gd name="T45" fmla="*/ 34 h 57"/>
                  <a:gd name="T46" fmla="*/ 95 w 108"/>
                  <a:gd name="T47" fmla="*/ 37 h 57"/>
                  <a:gd name="T48" fmla="*/ 95 w 108"/>
                  <a:gd name="T49" fmla="*/ 40 h 57"/>
                  <a:gd name="T50" fmla="*/ 101 w 108"/>
                  <a:gd name="T51" fmla="*/ 46 h 57"/>
                  <a:gd name="T52" fmla="*/ 108 w 108"/>
                  <a:gd name="T53" fmla="*/ 53 h 57"/>
                  <a:gd name="T54" fmla="*/ 98 w 108"/>
                  <a:gd name="T55" fmla="*/ 53 h 57"/>
                  <a:gd name="T56" fmla="*/ 89 w 108"/>
                  <a:gd name="T57" fmla="*/ 47 h 57"/>
                  <a:gd name="T58" fmla="*/ 86 w 108"/>
                  <a:gd name="T59" fmla="*/ 44 h 57"/>
                  <a:gd name="T60" fmla="*/ 85 w 108"/>
                  <a:gd name="T61" fmla="*/ 43 h 57"/>
                  <a:gd name="T62" fmla="*/ 80 w 108"/>
                  <a:gd name="T63" fmla="*/ 38 h 57"/>
                  <a:gd name="T64" fmla="*/ 68 w 108"/>
                  <a:gd name="T65" fmla="*/ 37 h 57"/>
                  <a:gd name="T66" fmla="*/ 63 w 108"/>
                  <a:gd name="T67" fmla="*/ 50 h 57"/>
                  <a:gd name="T68" fmla="*/ 54 w 108"/>
                  <a:gd name="T69" fmla="*/ 47 h 57"/>
                  <a:gd name="T70" fmla="*/ 49 w 108"/>
                  <a:gd name="T71" fmla="*/ 46 h 57"/>
                  <a:gd name="T72" fmla="*/ 43 w 108"/>
                  <a:gd name="T73" fmla="*/ 38 h 57"/>
                  <a:gd name="T74" fmla="*/ 37 w 108"/>
                  <a:gd name="T75" fmla="*/ 44 h 57"/>
                  <a:gd name="T76" fmla="*/ 33 w 108"/>
                  <a:gd name="T77" fmla="*/ 41 h 57"/>
                  <a:gd name="T78" fmla="*/ 37 w 108"/>
                  <a:gd name="T79" fmla="*/ 37 h 57"/>
                  <a:gd name="T80" fmla="*/ 40 w 108"/>
                  <a:gd name="T81" fmla="*/ 31 h 57"/>
                  <a:gd name="T82" fmla="*/ 39 w 108"/>
                  <a:gd name="T83" fmla="*/ 34 h 57"/>
                  <a:gd name="T84" fmla="*/ 36 w 108"/>
                  <a:gd name="T8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8" h="57">
                    <a:moveTo>
                      <a:pt x="36" y="28"/>
                    </a:moveTo>
                    <a:cubicBezTo>
                      <a:pt x="33" y="28"/>
                      <a:pt x="34" y="24"/>
                      <a:pt x="30" y="25"/>
                    </a:cubicBezTo>
                    <a:cubicBezTo>
                      <a:pt x="29" y="23"/>
                      <a:pt x="28" y="21"/>
                      <a:pt x="27" y="19"/>
                    </a:cubicBezTo>
                    <a:cubicBezTo>
                      <a:pt x="21" y="18"/>
                      <a:pt x="14" y="18"/>
                      <a:pt x="11" y="14"/>
                    </a:cubicBezTo>
                    <a:cubicBezTo>
                      <a:pt x="6" y="16"/>
                      <a:pt x="7" y="15"/>
                      <a:pt x="2" y="14"/>
                    </a:cubicBezTo>
                    <a:cubicBezTo>
                      <a:pt x="2" y="12"/>
                      <a:pt x="2" y="9"/>
                      <a:pt x="0" y="8"/>
                    </a:cubicBezTo>
                    <a:cubicBezTo>
                      <a:pt x="1" y="6"/>
                      <a:pt x="3" y="9"/>
                      <a:pt x="5" y="8"/>
                    </a:cubicBezTo>
                    <a:cubicBezTo>
                      <a:pt x="7" y="8"/>
                      <a:pt x="8" y="7"/>
                      <a:pt x="9" y="7"/>
                    </a:cubicBezTo>
                    <a:cubicBezTo>
                      <a:pt x="12" y="7"/>
                      <a:pt x="14" y="10"/>
                      <a:pt x="17" y="10"/>
                    </a:cubicBezTo>
                    <a:cubicBezTo>
                      <a:pt x="20" y="12"/>
                      <a:pt x="21" y="7"/>
                      <a:pt x="22" y="6"/>
                    </a:cubicBezTo>
                    <a:cubicBezTo>
                      <a:pt x="26" y="3"/>
                      <a:pt x="31" y="4"/>
                      <a:pt x="34" y="1"/>
                    </a:cubicBezTo>
                    <a:cubicBezTo>
                      <a:pt x="37" y="0"/>
                      <a:pt x="36" y="3"/>
                      <a:pt x="37" y="4"/>
                    </a:cubicBezTo>
                    <a:cubicBezTo>
                      <a:pt x="40" y="6"/>
                      <a:pt x="49" y="3"/>
                      <a:pt x="49" y="8"/>
                    </a:cubicBezTo>
                    <a:cubicBezTo>
                      <a:pt x="51" y="10"/>
                      <a:pt x="52" y="7"/>
                      <a:pt x="52" y="7"/>
                    </a:cubicBezTo>
                    <a:cubicBezTo>
                      <a:pt x="54" y="7"/>
                      <a:pt x="54" y="10"/>
                      <a:pt x="55" y="10"/>
                    </a:cubicBezTo>
                    <a:cubicBezTo>
                      <a:pt x="57" y="11"/>
                      <a:pt x="60" y="9"/>
                      <a:pt x="63" y="10"/>
                    </a:cubicBezTo>
                    <a:cubicBezTo>
                      <a:pt x="63" y="10"/>
                      <a:pt x="64" y="15"/>
                      <a:pt x="68" y="13"/>
                    </a:cubicBezTo>
                    <a:cubicBezTo>
                      <a:pt x="70" y="15"/>
                      <a:pt x="69" y="15"/>
                      <a:pt x="68" y="17"/>
                    </a:cubicBezTo>
                    <a:cubicBezTo>
                      <a:pt x="70" y="18"/>
                      <a:pt x="71" y="17"/>
                      <a:pt x="71" y="16"/>
                    </a:cubicBezTo>
                    <a:cubicBezTo>
                      <a:pt x="73" y="16"/>
                      <a:pt x="73" y="19"/>
                      <a:pt x="73" y="20"/>
                    </a:cubicBezTo>
                    <a:cubicBezTo>
                      <a:pt x="74" y="23"/>
                      <a:pt x="78" y="23"/>
                      <a:pt x="80" y="25"/>
                    </a:cubicBezTo>
                    <a:cubicBezTo>
                      <a:pt x="82" y="26"/>
                      <a:pt x="87" y="29"/>
                      <a:pt x="92" y="29"/>
                    </a:cubicBezTo>
                    <a:cubicBezTo>
                      <a:pt x="93" y="32"/>
                      <a:pt x="91" y="32"/>
                      <a:pt x="91" y="34"/>
                    </a:cubicBezTo>
                    <a:cubicBezTo>
                      <a:pt x="91" y="35"/>
                      <a:pt x="94" y="35"/>
                      <a:pt x="95" y="37"/>
                    </a:cubicBezTo>
                    <a:cubicBezTo>
                      <a:pt x="96" y="37"/>
                      <a:pt x="95" y="39"/>
                      <a:pt x="95" y="40"/>
                    </a:cubicBezTo>
                    <a:cubicBezTo>
                      <a:pt x="97" y="41"/>
                      <a:pt x="99" y="43"/>
                      <a:pt x="101" y="46"/>
                    </a:cubicBezTo>
                    <a:cubicBezTo>
                      <a:pt x="103" y="48"/>
                      <a:pt x="105" y="52"/>
                      <a:pt x="108" y="53"/>
                    </a:cubicBezTo>
                    <a:cubicBezTo>
                      <a:pt x="106" y="57"/>
                      <a:pt x="100" y="53"/>
                      <a:pt x="98" y="53"/>
                    </a:cubicBezTo>
                    <a:cubicBezTo>
                      <a:pt x="95" y="52"/>
                      <a:pt x="93" y="51"/>
                      <a:pt x="89" y="47"/>
                    </a:cubicBezTo>
                    <a:cubicBezTo>
                      <a:pt x="88" y="46"/>
                      <a:pt x="87" y="45"/>
                      <a:pt x="86" y="44"/>
                    </a:cubicBezTo>
                    <a:cubicBezTo>
                      <a:pt x="85" y="43"/>
                      <a:pt x="85" y="44"/>
                      <a:pt x="85" y="43"/>
                    </a:cubicBezTo>
                    <a:cubicBezTo>
                      <a:pt x="85" y="42"/>
                      <a:pt x="81" y="38"/>
                      <a:pt x="80" y="38"/>
                    </a:cubicBezTo>
                    <a:cubicBezTo>
                      <a:pt x="77" y="37"/>
                      <a:pt x="72" y="39"/>
                      <a:pt x="68" y="37"/>
                    </a:cubicBezTo>
                    <a:cubicBezTo>
                      <a:pt x="65" y="40"/>
                      <a:pt x="64" y="45"/>
                      <a:pt x="63" y="50"/>
                    </a:cubicBezTo>
                    <a:cubicBezTo>
                      <a:pt x="62" y="48"/>
                      <a:pt x="56" y="49"/>
                      <a:pt x="54" y="47"/>
                    </a:cubicBezTo>
                    <a:cubicBezTo>
                      <a:pt x="52" y="46"/>
                      <a:pt x="55" y="43"/>
                      <a:pt x="49" y="46"/>
                    </a:cubicBezTo>
                    <a:cubicBezTo>
                      <a:pt x="52" y="38"/>
                      <a:pt x="42" y="44"/>
                      <a:pt x="43" y="38"/>
                    </a:cubicBezTo>
                    <a:cubicBezTo>
                      <a:pt x="40" y="39"/>
                      <a:pt x="36" y="39"/>
                      <a:pt x="37" y="44"/>
                    </a:cubicBezTo>
                    <a:cubicBezTo>
                      <a:pt x="36" y="43"/>
                      <a:pt x="36" y="41"/>
                      <a:pt x="33" y="41"/>
                    </a:cubicBezTo>
                    <a:cubicBezTo>
                      <a:pt x="33" y="39"/>
                      <a:pt x="36" y="38"/>
                      <a:pt x="37" y="37"/>
                    </a:cubicBezTo>
                    <a:cubicBezTo>
                      <a:pt x="39" y="35"/>
                      <a:pt x="41" y="35"/>
                      <a:pt x="40" y="31"/>
                    </a:cubicBezTo>
                    <a:cubicBezTo>
                      <a:pt x="39" y="30"/>
                      <a:pt x="39" y="34"/>
                      <a:pt x="39" y="34"/>
                    </a:cubicBezTo>
                    <a:cubicBezTo>
                      <a:pt x="36" y="33"/>
                      <a:pt x="37" y="24"/>
                      <a:pt x="36" y="2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6" name="Freeform 73"/>
              <p:cNvSpPr/>
              <p:nvPr>
                <p:custDataLst>
                  <p:tags r:id="rId83"/>
                </p:custDataLst>
              </p:nvPr>
            </p:nvSpPr>
            <p:spPr bwMode="auto">
              <a:xfrm>
                <a:off x="4052744" y="3039055"/>
                <a:ext cx="30014" cy="26551"/>
              </a:xfrm>
              <a:custGeom>
                <a:avLst/>
                <a:gdLst>
                  <a:gd name="T0" fmla="*/ 10 w 11"/>
                  <a:gd name="T1" fmla="*/ 4 h 10"/>
                  <a:gd name="T2" fmla="*/ 0 w 11"/>
                  <a:gd name="T3" fmla="*/ 5 h 10"/>
                  <a:gd name="T4" fmla="*/ 10 w 11"/>
                  <a:gd name="T5" fmla="*/ 4 h 10"/>
                </a:gdLst>
                <a:ahLst/>
                <a:cxnLst>
                  <a:cxn ang="0">
                    <a:pos x="T0" y="T1"/>
                  </a:cxn>
                  <a:cxn ang="0">
                    <a:pos x="T2" y="T3"/>
                  </a:cxn>
                  <a:cxn ang="0">
                    <a:pos x="T4" y="T5"/>
                  </a:cxn>
                </a:cxnLst>
                <a:rect l="0" t="0" r="r" b="b"/>
                <a:pathLst>
                  <a:path w="11" h="10">
                    <a:moveTo>
                      <a:pt x="10" y="4"/>
                    </a:moveTo>
                    <a:cubicBezTo>
                      <a:pt x="11" y="10"/>
                      <a:pt x="3" y="5"/>
                      <a:pt x="0" y="5"/>
                    </a:cubicBezTo>
                    <a:cubicBezTo>
                      <a:pt x="2" y="4"/>
                      <a:pt x="9" y="0"/>
                      <a:pt x="1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7" name="Freeform 74"/>
              <p:cNvSpPr/>
              <p:nvPr>
                <p:custDataLst>
                  <p:tags r:id="rId84"/>
                </p:custDataLst>
              </p:nvPr>
            </p:nvSpPr>
            <p:spPr bwMode="auto">
              <a:xfrm>
                <a:off x="4014649" y="3047135"/>
                <a:ext cx="19625" cy="10390"/>
              </a:xfrm>
              <a:custGeom>
                <a:avLst/>
                <a:gdLst>
                  <a:gd name="T0" fmla="*/ 1 w 7"/>
                  <a:gd name="T1" fmla="*/ 2 h 4"/>
                  <a:gd name="T2" fmla="*/ 5 w 7"/>
                  <a:gd name="T3" fmla="*/ 4 h 4"/>
                  <a:gd name="T4" fmla="*/ 2 w 7"/>
                  <a:gd name="T5" fmla="*/ 4 h 4"/>
                  <a:gd name="T6" fmla="*/ 1 w 7"/>
                  <a:gd name="T7" fmla="*/ 2 h 4"/>
                </a:gdLst>
                <a:ahLst/>
                <a:cxnLst>
                  <a:cxn ang="0">
                    <a:pos x="T0" y="T1"/>
                  </a:cxn>
                  <a:cxn ang="0">
                    <a:pos x="T2" y="T3"/>
                  </a:cxn>
                  <a:cxn ang="0">
                    <a:pos x="T4" y="T5"/>
                  </a:cxn>
                  <a:cxn ang="0">
                    <a:pos x="T6" y="T7"/>
                  </a:cxn>
                </a:cxnLst>
                <a:rect l="0" t="0" r="r" b="b"/>
                <a:pathLst>
                  <a:path w="7" h="4">
                    <a:moveTo>
                      <a:pt x="1" y="2"/>
                    </a:moveTo>
                    <a:cubicBezTo>
                      <a:pt x="0" y="0"/>
                      <a:pt x="7" y="0"/>
                      <a:pt x="5" y="4"/>
                    </a:cubicBezTo>
                    <a:cubicBezTo>
                      <a:pt x="4" y="4"/>
                      <a:pt x="3" y="4"/>
                      <a:pt x="2" y="4"/>
                    </a:cubicBezTo>
                    <a:cubicBezTo>
                      <a:pt x="3" y="3"/>
                      <a:pt x="2" y="3"/>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8" name="Freeform 75"/>
              <p:cNvSpPr/>
              <p:nvPr>
                <p:custDataLst>
                  <p:tags r:id="rId85"/>
                </p:custDataLst>
              </p:nvPr>
            </p:nvSpPr>
            <p:spPr bwMode="auto">
              <a:xfrm>
                <a:off x="4390975" y="3069069"/>
                <a:ext cx="60027" cy="43866"/>
              </a:xfrm>
              <a:custGeom>
                <a:avLst/>
                <a:gdLst>
                  <a:gd name="T0" fmla="*/ 17 w 22"/>
                  <a:gd name="T1" fmla="*/ 0 h 16"/>
                  <a:gd name="T2" fmla="*/ 21 w 22"/>
                  <a:gd name="T3" fmla="*/ 0 h 16"/>
                  <a:gd name="T4" fmla="*/ 21 w 22"/>
                  <a:gd name="T5" fmla="*/ 5 h 16"/>
                  <a:gd name="T6" fmla="*/ 18 w 22"/>
                  <a:gd name="T7" fmla="*/ 6 h 16"/>
                  <a:gd name="T8" fmla="*/ 18 w 22"/>
                  <a:gd name="T9" fmla="*/ 11 h 16"/>
                  <a:gd name="T10" fmla="*/ 15 w 22"/>
                  <a:gd name="T11" fmla="*/ 12 h 16"/>
                  <a:gd name="T12" fmla="*/ 2 w 22"/>
                  <a:gd name="T13" fmla="*/ 8 h 16"/>
                  <a:gd name="T14" fmla="*/ 17 w 22"/>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17" y="0"/>
                    </a:moveTo>
                    <a:cubicBezTo>
                      <a:pt x="18" y="0"/>
                      <a:pt x="20" y="0"/>
                      <a:pt x="21" y="0"/>
                    </a:cubicBezTo>
                    <a:cubicBezTo>
                      <a:pt x="21" y="2"/>
                      <a:pt x="22" y="4"/>
                      <a:pt x="21" y="5"/>
                    </a:cubicBezTo>
                    <a:cubicBezTo>
                      <a:pt x="21" y="6"/>
                      <a:pt x="19" y="6"/>
                      <a:pt x="18" y="6"/>
                    </a:cubicBezTo>
                    <a:cubicBezTo>
                      <a:pt x="18" y="7"/>
                      <a:pt x="21" y="9"/>
                      <a:pt x="18" y="11"/>
                    </a:cubicBezTo>
                    <a:cubicBezTo>
                      <a:pt x="16" y="9"/>
                      <a:pt x="15" y="9"/>
                      <a:pt x="15" y="12"/>
                    </a:cubicBezTo>
                    <a:cubicBezTo>
                      <a:pt x="11" y="11"/>
                      <a:pt x="0" y="16"/>
                      <a:pt x="2" y="8"/>
                    </a:cubicBezTo>
                    <a:cubicBezTo>
                      <a:pt x="10" y="11"/>
                      <a:pt x="15" y="7"/>
                      <a:pt x="1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9" name="Freeform 76"/>
              <p:cNvSpPr/>
              <p:nvPr>
                <p:custDataLst>
                  <p:tags r:id="rId86"/>
                </p:custDataLst>
              </p:nvPr>
            </p:nvSpPr>
            <p:spPr bwMode="auto">
              <a:xfrm>
                <a:off x="3866889" y="3134868"/>
                <a:ext cx="33477" cy="12698"/>
              </a:xfrm>
              <a:custGeom>
                <a:avLst/>
                <a:gdLst>
                  <a:gd name="T0" fmla="*/ 12 w 12"/>
                  <a:gd name="T1" fmla="*/ 0 h 5"/>
                  <a:gd name="T2" fmla="*/ 0 w 12"/>
                  <a:gd name="T3" fmla="*/ 5 h 5"/>
                  <a:gd name="T4" fmla="*/ 12 w 12"/>
                  <a:gd name="T5" fmla="*/ 0 h 5"/>
                </a:gdLst>
                <a:ahLst/>
                <a:cxnLst>
                  <a:cxn ang="0">
                    <a:pos x="T0" y="T1"/>
                  </a:cxn>
                  <a:cxn ang="0">
                    <a:pos x="T2" y="T3"/>
                  </a:cxn>
                  <a:cxn ang="0">
                    <a:pos x="T4" y="T5"/>
                  </a:cxn>
                </a:cxnLst>
                <a:rect l="0" t="0" r="r" b="b"/>
                <a:pathLst>
                  <a:path w="12" h="5">
                    <a:moveTo>
                      <a:pt x="12" y="0"/>
                    </a:moveTo>
                    <a:cubicBezTo>
                      <a:pt x="9" y="3"/>
                      <a:pt x="6" y="5"/>
                      <a:pt x="0" y="5"/>
                    </a:cubicBezTo>
                    <a:cubicBezTo>
                      <a:pt x="0" y="0"/>
                      <a:pt x="7" y="0"/>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0" name="Freeform 77"/>
              <p:cNvSpPr/>
              <p:nvPr>
                <p:custDataLst>
                  <p:tags r:id="rId87"/>
                </p:custDataLst>
              </p:nvPr>
            </p:nvSpPr>
            <p:spPr bwMode="auto">
              <a:xfrm>
                <a:off x="3916528" y="3134868"/>
                <a:ext cx="32322" cy="8081"/>
              </a:xfrm>
              <a:custGeom>
                <a:avLst/>
                <a:gdLst>
                  <a:gd name="T0" fmla="*/ 12 w 12"/>
                  <a:gd name="T1" fmla="*/ 0 h 3"/>
                  <a:gd name="T2" fmla="*/ 0 w 12"/>
                  <a:gd name="T3" fmla="*/ 3 h 3"/>
                  <a:gd name="T4" fmla="*/ 12 w 12"/>
                  <a:gd name="T5" fmla="*/ 0 h 3"/>
                </a:gdLst>
                <a:ahLst/>
                <a:cxnLst>
                  <a:cxn ang="0">
                    <a:pos x="T0" y="T1"/>
                  </a:cxn>
                  <a:cxn ang="0">
                    <a:pos x="T2" y="T3"/>
                  </a:cxn>
                  <a:cxn ang="0">
                    <a:pos x="T4" y="T5"/>
                  </a:cxn>
                </a:cxnLst>
                <a:rect l="0" t="0" r="r" b="b"/>
                <a:pathLst>
                  <a:path w="12" h="3">
                    <a:moveTo>
                      <a:pt x="12" y="0"/>
                    </a:moveTo>
                    <a:cubicBezTo>
                      <a:pt x="10" y="3"/>
                      <a:pt x="5" y="3"/>
                      <a:pt x="0" y="3"/>
                    </a:cubicBezTo>
                    <a:cubicBezTo>
                      <a:pt x="1" y="0"/>
                      <a:pt x="6" y="0"/>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1" name="Freeform 78"/>
              <p:cNvSpPr/>
              <p:nvPr>
                <p:custDataLst>
                  <p:tags r:id="rId88"/>
                </p:custDataLst>
              </p:nvPr>
            </p:nvSpPr>
            <p:spPr bwMode="auto">
              <a:xfrm>
                <a:off x="3976555" y="3131405"/>
                <a:ext cx="54256" cy="38095"/>
              </a:xfrm>
              <a:custGeom>
                <a:avLst/>
                <a:gdLst>
                  <a:gd name="T0" fmla="*/ 19 w 20"/>
                  <a:gd name="T1" fmla="*/ 1 h 14"/>
                  <a:gd name="T2" fmla="*/ 18 w 20"/>
                  <a:gd name="T3" fmla="*/ 7 h 14"/>
                  <a:gd name="T4" fmla="*/ 15 w 20"/>
                  <a:gd name="T5" fmla="*/ 7 h 14"/>
                  <a:gd name="T6" fmla="*/ 1 w 20"/>
                  <a:gd name="T7" fmla="*/ 13 h 14"/>
                  <a:gd name="T8" fmla="*/ 6 w 20"/>
                  <a:gd name="T9" fmla="*/ 9 h 14"/>
                  <a:gd name="T10" fmla="*/ 9 w 20"/>
                  <a:gd name="T11" fmla="*/ 6 h 14"/>
                  <a:gd name="T12" fmla="*/ 12 w 20"/>
                  <a:gd name="T13" fmla="*/ 3 h 14"/>
                  <a:gd name="T14" fmla="*/ 19 w 20"/>
                  <a:gd name="T15" fmla="*/ 1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4">
                    <a:moveTo>
                      <a:pt x="19" y="1"/>
                    </a:moveTo>
                    <a:cubicBezTo>
                      <a:pt x="20" y="4"/>
                      <a:pt x="19" y="6"/>
                      <a:pt x="18" y="7"/>
                    </a:cubicBezTo>
                    <a:cubicBezTo>
                      <a:pt x="17" y="7"/>
                      <a:pt x="15" y="6"/>
                      <a:pt x="15" y="7"/>
                    </a:cubicBezTo>
                    <a:cubicBezTo>
                      <a:pt x="13" y="9"/>
                      <a:pt x="8" y="14"/>
                      <a:pt x="1" y="13"/>
                    </a:cubicBezTo>
                    <a:cubicBezTo>
                      <a:pt x="0" y="10"/>
                      <a:pt x="4" y="10"/>
                      <a:pt x="6" y="9"/>
                    </a:cubicBezTo>
                    <a:cubicBezTo>
                      <a:pt x="7" y="8"/>
                      <a:pt x="8" y="6"/>
                      <a:pt x="9" y="6"/>
                    </a:cubicBezTo>
                    <a:cubicBezTo>
                      <a:pt x="10" y="5"/>
                      <a:pt x="12" y="4"/>
                      <a:pt x="12" y="3"/>
                    </a:cubicBezTo>
                    <a:cubicBezTo>
                      <a:pt x="16" y="4"/>
                      <a:pt x="16" y="0"/>
                      <a:pt x="1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2" name="Freeform 79"/>
              <p:cNvSpPr/>
              <p:nvPr>
                <p:custDataLst>
                  <p:tags r:id="rId89"/>
                </p:custDataLst>
              </p:nvPr>
            </p:nvSpPr>
            <p:spPr bwMode="auto">
              <a:xfrm>
                <a:off x="4797314" y="3595463"/>
                <a:ext cx="27705" cy="40403"/>
              </a:xfrm>
              <a:custGeom>
                <a:avLst/>
                <a:gdLst>
                  <a:gd name="T0" fmla="*/ 1 w 10"/>
                  <a:gd name="T1" fmla="*/ 0 h 15"/>
                  <a:gd name="T2" fmla="*/ 3 w 10"/>
                  <a:gd name="T3" fmla="*/ 3 h 15"/>
                  <a:gd name="T4" fmla="*/ 7 w 10"/>
                  <a:gd name="T5" fmla="*/ 7 h 15"/>
                  <a:gd name="T6" fmla="*/ 9 w 10"/>
                  <a:gd name="T7" fmla="*/ 15 h 15"/>
                  <a:gd name="T8" fmla="*/ 4 w 10"/>
                  <a:gd name="T9" fmla="*/ 15 h 15"/>
                  <a:gd name="T10" fmla="*/ 0 w 10"/>
                  <a:gd name="T11" fmla="*/ 3 h 15"/>
                  <a:gd name="T12" fmla="*/ 1 w 10"/>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0" h="15">
                    <a:moveTo>
                      <a:pt x="1" y="0"/>
                    </a:moveTo>
                    <a:cubicBezTo>
                      <a:pt x="3" y="0"/>
                      <a:pt x="2" y="2"/>
                      <a:pt x="3" y="3"/>
                    </a:cubicBezTo>
                    <a:cubicBezTo>
                      <a:pt x="1" y="5"/>
                      <a:pt x="9" y="5"/>
                      <a:pt x="7" y="7"/>
                    </a:cubicBezTo>
                    <a:cubicBezTo>
                      <a:pt x="5" y="10"/>
                      <a:pt x="10" y="8"/>
                      <a:pt x="9" y="15"/>
                    </a:cubicBezTo>
                    <a:cubicBezTo>
                      <a:pt x="6" y="15"/>
                      <a:pt x="5" y="12"/>
                      <a:pt x="4" y="15"/>
                    </a:cubicBezTo>
                    <a:cubicBezTo>
                      <a:pt x="2" y="13"/>
                      <a:pt x="1" y="7"/>
                      <a:pt x="0" y="3"/>
                    </a:cubicBezTo>
                    <a:cubicBezTo>
                      <a:pt x="1" y="3"/>
                      <a:pt x="1" y="1"/>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3" name="Freeform 80"/>
              <p:cNvSpPr/>
              <p:nvPr>
                <p:custDataLst>
                  <p:tags r:id="rId90"/>
                </p:custDataLst>
              </p:nvPr>
            </p:nvSpPr>
            <p:spPr bwMode="auto">
              <a:xfrm>
                <a:off x="4805395" y="3631248"/>
                <a:ext cx="62336" cy="90041"/>
              </a:xfrm>
              <a:custGeom>
                <a:avLst/>
                <a:gdLst>
                  <a:gd name="T0" fmla="*/ 7 w 23"/>
                  <a:gd name="T1" fmla="*/ 0 h 33"/>
                  <a:gd name="T2" fmla="*/ 9 w 23"/>
                  <a:gd name="T3" fmla="*/ 2 h 33"/>
                  <a:gd name="T4" fmla="*/ 12 w 23"/>
                  <a:gd name="T5" fmla="*/ 2 h 33"/>
                  <a:gd name="T6" fmla="*/ 23 w 23"/>
                  <a:gd name="T7" fmla="*/ 8 h 33"/>
                  <a:gd name="T8" fmla="*/ 23 w 23"/>
                  <a:gd name="T9" fmla="*/ 15 h 33"/>
                  <a:gd name="T10" fmla="*/ 19 w 23"/>
                  <a:gd name="T11" fmla="*/ 15 h 33"/>
                  <a:gd name="T12" fmla="*/ 17 w 23"/>
                  <a:gd name="T13" fmla="*/ 18 h 33"/>
                  <a:gd name="T14" fmla="*/ 16 w 23"/>
                  <a:gd name="T15" fmla="*/ 27 h 33"/>
                  <a:gd name="T16" fmla="*/ 15 w 23"/>
                  <a:gd name="T17" fmla="*/ 30 h 33"/>
                  <a:gd name="T18" fmla="*/ 7 w 23"/>
                  <a:gd name="T19" fmla="*/ 31 h 33"/>
                  <a:gd name="T20" fmla="*/ 6 w 23"/>
                  <a:gd name="T21" fmla="*/ 27 h 33"/>
                  <a:gd name="T22" fmla="*/ 9 w 23"/>
                  <a:gd name="T23" fmla="*/ 24 h 33"/>
                  <a:gd name="T24" fmla="*/ 0 w 23"/>
                  <a:gd name="T25" fmla="*/ 20 h 33"/>
                  <a:gd name="T26" fmla="*/ 6 w 23"/>
                  <a:gd name="T27" fmla="*/ 14 h 33"/>
                  <a:gd name="T28" fmla="*/ 7 w 23"/>
                  <a:gd name="T2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3">
                    <a:moveTo>
                      <a:pt x="7" y="0"/>
                    </a:moveTo>
                    <a:cubicBezTo>
                      <a:pt x="8" y="0"/>
                      <a:pt x="9" y="1"/>
                      <a:pt x="9" y="2"/>
                    </a:cubicBezTo>
                    <a:cubicBezTo>
                      <a:pt x="8" y="5"/>
                      <a:pt x="12" y="2"/>
                      <a:pt x="12" y="2"/>
                    </a:cubicBezTo>
                    <a:cubicBezTo>
                      <a:pt x="16" y="4"/>
                      <a:pt x="15" y="10"/>
                      <a:pt x="23" y="8"/>
                    </a:cubicBezTo>
                    <a:cubicBezTo>
                      <a:pt x="23" y="10"/>
                      <a:pt x="23" y="13"/>
                      <a:pt x="23" y="15"/>
                    </a:cubicBezTo>
                    <a:cubicBezTo>
                      <a:pt x="22" y="15"/>
                      <a:pt x="20" y="15"/>
                      <a:pt x="19" y="15"/>
                    </a:cubicBezTo>
                    <a:cubicBezTo>
                      <a:pt x="19" y="17"/>
                      <a:pt x="19" y="18"/>
                      <a:pt x="17" y="18"/>
                    </a:cubicBezTo>
                    <a:cubicBezTo>
                      <a:pt x="21" y="22"/>
                      <a:pt x="16" y="23"/>
                      <a:pt x="16" y="27"/>
                    </a:cubicBezTo>
                    <a:cubicBezTo>
                      <a:pt x="16" y="28"/>
                      <a:pt x="11" y="29"/>
                      <a:pt x="15" y="30"/>
                    </a:cubicBezTo>
                    <a:cubicBezTo>
                      <a:pt x="15" y="33"/>
                      <a:pt x="9" y="31"/>
                      <a:pt x="7" y="31"/>
                    </a:cubicBezTo>
                    <a:cubicBezTo>
                      <a:pt x="8" y="29"/>
                      <a:pt x="6" y="29"/>
                      <a:pt x="6" y="27"/>
                    </a:cubicBezTo>
                    <a:cubicBezTo>
                      <a:pt x="5" y="25"/>
                      <a:pt x="7" y="24"/>
                      <a:pt x="9" y="24"/>
                    </a:cubicBezTo>
                    <a:cubicBezTo>
                      <a:pt x="6" y="22"/>
                      <a:pt x="5" y="18"/>
                      <a:pt x="0" y="20"/>
                    </a:cubicBezTo>
                    <a:cubicBezTo>
                      <a:pt x="0" y="15"/>
                      <a:pt x="4" y="16"/>
                      <a:pt x="6" y="14"/>
                    </a:cubicBezTo>
                    <a:cubicBezTo>
                      <a:pt x="6" y="6"/>
                      <a:pt x="6" y="6"/>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4" name="Freeform 81"/>
              <p:cNvSpPr/>
              <p:nvPr>
                <p:custDataLst>
                  <p:tags r:id="rId91"/>
                </p:custDataLst>
              </p:nvPr>
            </p:nvSpPr>
            <p:spPr bwMode="auto">
              <a:xfrm>
                <a:off x="4330947" y="3703974"/>
                <a:ext cx="57719" cy="60027"/>
              </a:xfrm>
              <a:custGeom>
                <a:avLst/>
                <a:gdLst>
                  <a:gd name="T0" fmla="*/ 20 w 21"/>
                  <a:gd name="T1" fmla="*/ 2 h 22"/>
                  <a:gd name="T2" fmla="*/ 20 w 21"/>
                  <a:gd name="T3" fmla="*/ 10 h 22"/>
                  <a:gd name="T4" fmla="*/ 18 w 21"/>
                  <a:gd name="T5" fmla="*/ 7 h 22"/>
                  <a:gd name="T6" fmla="*/ 17 w 21"/>
                  <a:gd name="T7" fmla="*/ 9 h 22"/>
                  <a:gd name="T8" fmla="*/ 17 w 21"/>
                  <a:gd name="T9" fmla="*/ 16 h 22"/>
                  <a:gd name="T10" fmla="*/ 14 w 21"/>
                  <a:gd name="T11" fmla="*/ 16 h 22"/>
                  <a:gd name="T12" fmla="*/ 14 w 21"/>
                  <a:gd name="T13" fmla="*/ 19 h 22"/>
                  <a:gd name="T14" fmla="*/ 9 w 21"/>
                  <a:gd name="T15" fmla="*/ 22 h 22"/>
                  <a:gd name="T16" fmla="*/ 6 w 21"/>
                  <a:gd name="T17" fmla="*/ 18 h 22"/>
                  <a:gd name="T18" fmla="*/ 3 w 21"/>
                  <a:gd name="T19" fmla="*/ 15 h 22"/>
                  <a:gd name="T20" fmla="*/ 0 w 21"/>
                  <a:gd name="T21" fmla="*/ 6 h 22"/>
                  <a:gd name="T22" fmla="*/ 12 w 21"/>
                  <a:gd name="T23" fmla="*/ 3 h 22"/>
                  <a:gd name="T24" fmla="*/ 20 w 21"/>
                  <a:gd name="T25"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2">
                    <a:moveTo>
                      <a:pt x="20" y="2"/>
                    </a:moveTo>
                    <a:cubicBezTo>
                      <a:pt x="19" y="4"/>
                      <a:pt x="21" y="7"/>
                      <a:pt x="20" y="10"/>
                    </a:cubicBezTo>
                    <a:cubicBezTo>
                      <a:pt x="19" y="11"/>
                      <a:pt x="18" y="8"/>
                      <a:pt x="18" y="7"/>
                    </a:cubicBezTo>
                    <a:cubicBezTo>
                      <a:pt x="18" y="8"/>
                      <a:pt x="17" y="8"/>
                      <a:pt x="17" y="9"/>
                    </a:cubicBezTo>
                    <a:cubicBezTo>
                      <a:pt x="16" y="11"/>
                      <a:pt x="18" y="14"/>
                      <a:pt x="17" y="16"/>
                    </a:cubicBezTo>
                    <a:cubicBezTo>
                      <a:pt x="16" y="17"/>
                      <a:pt x="14" y="16"/>
                      <a:pt x="14" y="16"/>
                    </a:cubicBezTo>
                    <a:cubicBezTo>
                      <a:pt x="13" y="17"/>
                      <a:pt x="14" y="19"/>
                      <a:pt x="14" y="19"/>
                    </a:cubicBezTo>
                    <a:cubicBezTo>
                      <a:pt x="12" y="21"/>
                      <a:pt x="9" y="19"/>
                      <a:pt x="9" y="22"/>
                    </a:cubicBezTo>
                    <a:cubicBezTo>
                      <a:pt x="8" y="21"/>
                      <a:pt x="7" y="19"/>
                      <a:pt x="6" y="18"/>
                    </a:cubicBezTo>
                    <a:cubicBezTo>
                      <a:pt x="6" y="17"/>
                      <a:pt x="4" y="16"/>
                      <a:pt x="3" y="15"/>
                    </a:cubicBezTo>
                    <a:cubicBezTo>
                      <a:pt x="2" y="12"/>
                      <a:pt x="4" y="8"/>
                      <a:pt x="0" y="6"/>
                    </a:cubicBezTo>
                    <a:cubicBezTo>
                      <a:pt x="2" y="4"/>
                      <a:pt x="7" y="4"/>
                      <a:pt x="12" y="3"/>
                    </a:cubicBezTo>
                    <a:cubicBezTo>
                      <a:pt x="15" y="2"/>
                      <a:pt x="17" y="0"/>
                      <a:pt x="2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5" name="Freeform 82"/>
              <p:cNvSpPr/>
              <p:nvPr>
                <p:custDataLst>
                  <p:tags r:id="rId92"/>
                </p:custDataLst>
              </p:nvPr>
            </p:nvSpPr>
            <p:spPr bwMode="auto">
              <a:xfrm>
                <a:off x="6773834" y="1123951"/>
                <a:ext cx="991607" cy="742262"/>
              </a:xfrm>
              <a:custGeom>
                <a:avLst/>
                <a:gdLst>
                  <a:gd name="T0" fmla="*/ 258 w 364"/>
                  <a:gd name="T1" fmla="*/ 30 h 272"/>
                  <a:gd name="T2" fmla="*/ 273 w 364"/>
                  <a:gd name="T3" fmla="*/ 32 h 272"/>
                  <a:gd name="T4" fmla="*/ 294 w 364"/>
                  <a:gd name="T5" fmla="*/ 27 h 272"/>
                  <a:gd name="T6" fmla="*/ 306 w 364"/>
                  <a:gd name="T7" fmla="*/ 29 h 272"/>
                  <a:gd name="T8" fmla="*/ 304 w 364"/>
                  <a:gd name="T9" fmla="*/ 33 h 272"/>
                  <a:gd name="T10" fmla="*/ 343 w 364"/>
                  <a:gd name="T11" fmla="*/ 26 h 272"/>
                  <a:gd name="T12" fmla="*/ 363 w 364"/>
                  <a:gd name="T13" fmla="*/ 30 h 272"/>
                  <a:gd name="T14" fmla="*/ 337 w 364"/>
                  <a:gd name="T15" fmla="*/ 43 h 272"/>
                  <a:gd name="T16" fmla="*/ 329 w 364"/>
                  <a:gd name="T17" fmla="*/ 54 h 272"/>
                  <a:gd name="T18" fmla="*/ 316 w 364"/>
                  <a:gd name="T19" fmla="*/ 69 h 272"/>
                  <a:gd name="T20" fmla="*/ 319 w 364"/>
                  <a:gd name="T21" fmla="*/ 82 h 272"/>
                  <a:gd name="T22" fmla="*/ 310 w 364"/>
                  <a:gd name="T23" fmla="*/ 95 h 272"/>
                  <a:gd name="T24" fmla="*/ 320 w 364"/>
                  <a:gd name="T25" fmla="*/ 113 h 272"/>
                  <a:gd name="T26" fmla="*/ 311 w 364"/>
                  <a:gd name="T27" fmla="*/ 126 h 272"/>
                  <a:gd name="T28" fmla="*/ 301 w 364"/>
                  <a:gd name="T29" fmla="*/ 138 h 272"/>
                  <a:gd name="T30" fmla="*/ 316 w 364"/>
                  <a:gd name="T31" fmla="*/ 165 h 272"/>
                  <a:gd name="T32" fmla="*/ 292 w 364"/>
                  <a:gd name="T33" fmla="*/ 162 h 272"/>
                  <a:gd name="T34" fmla="*/ 291 w 364"/>
                  <a:gd name="T35" fmla="*/ 171 h 272"/>
                  <a:gd name="T36" fmla="*/ 280 w 364"/>
                  <a:gd name="T37" fmla="*/ 186 h 272"/>
                  <a:gd name="T38" fmla="*/ 257 w 364"/>
                  <a:gd name="T39" fmla="*/ 192 h 272"/>
                  <a:gd name="T40" fmla="*/ 245 w 364"/>
                  <a:gd name="T41" fmla="*/ 199 h 272"/>
                  <a:gd name="T42" fmla="*/ 237 w 364"/>
                  <a:gd name="T43" fmla="*/ 208 h 272"/>
                  <a:gd name="T44" fmla="*/ 205 w 364"/>
                  <a:gd name="T45" fmla="*/ 217 h 272"/>
                  <a:gd name="T46" fmla="*/ 196 w 364"/>
                  <a:gd name="T47" fmla="*/ 230 h 272"/>
                  <a:gd name="T48" fmla="*/ 187 w 364"/>
                  <a:gd name="T49" fmla="*/ 242 h 272"/>
                  <a:gd name="T50" fmla="*/ 184 w 364"/>
                  <a:gd name="T51" fmla="*/ 254 h 272"/>
                  <a:gd name="T52" fmla="*/ 165 w 364"/>
                  <a:gd name="T53" fmla="*/ 266 h 272"/>
                  <a:gd name="T54" fmla="*/ 144 w 364"/>
                  <a:gd name="T55" fmla="*/ 255 h 272"/>
                  <a:gd name="T56" fmla="*/ 132 w 364"/>
                  <a:gd name="T57" fmla="*/ 241 h 272"/>
                  <a:gd name="T58" fmla="*/ 125 w 364"/>
                  <a:gd name="T59" fmla="*/ 230 h 272"/>
                  <a:gd name="T60" fmla="*/ 119 w 364"/>
                  <a:gd name="T61" fmla="*/ 208 h 272"/>
                  <a:gd name="T62" fmla="*/ 122 w 364"/>
                  <a:gd name="T63" fmla="*/ 201 h 272"/>
                  <a:gd name="T64" fmla="*/ 132 w 364"/>
                  <a:gd name="T65" fmla="*/ 189 h 272"/>
                  <a:gd name="T66" fmla="*/ 126 w 364"/>
                  <a:gd name="T67" fmla="*/ 174 h 272"/>
                  <a:gd name="T68" fmla="*/ 129 w 364"/>
                  <a:gd name="T69" fmla="*/ 162 h 272"/>
                  <a:gd name="T70" fmla="*/ 114 w 364"/>
                  <a:gd name="T71" fmla="*/ 158 h 272"/>
                  <a:gd name="T72" fmla="*/ 104 w 364"/>
                  <a:gd name="T73" fmla="*/ 138 h 272"/>
                  <a:gd name="T74" fmla="*/ 94 w 364"/>
                  <a:gd name="T75" fmla="*/ 118 h 272"/>
                  <a:gd name="T76" fmla="*/ 67 w 364"/>
                  <a:gd name="T77" fmla="*/ 104 h 272"/>
                  <a:gd name="T78" fmla="*/ 30 w 364"/>
                  <a:gd name="T79" fmla="*/ 106 h 272"/>
                  <a:gd name="T80" fmla="*/ 30 w 364"/>
                  <a:gd name="T81" fmla="*/ 97 h 272"/>
                  <a:gd name="T82" fmla="*/ 15 w 364"/>
                  <a:gd name="T83" fmla="*/ 84 h 272"/>
                  <a:gd name="T84" fmla="*/ 22 w 364"/>
                  <a:gd name="T85" fmla="*/ 70 h 272"/>
                  <a:gd name="T86" fmla="*/ 40 w 364"/>
                  <a:gd name="T87" fmla="*/ 63 h 272"/>
                  <a:gd name="T88" fmla="*/ 43 w 364"/>
                  <a:gd name="T89" fmla="*/ 54 h 272"/>
                  <a:gd name="T90" fmla="*/ 39 w 364"/>
                  <a:gd name="T91" fmla="*/ 48 h 272"/>
                  <a:gd name="T92" fmla="*/ 52 w 364"/>
                  <a:gd name="T93" fmla="*/ 43 h 272"/>
                  <a:gd name="T94" fmla="*/ 67 w 364"/>
                  <a:gd name="T95" fmla="*/ 29 h 272"/>
                  <a:gd name="T96" fmla="*/ 111 w 364"/>
                  <a:gd name="T97" fmla="*/ 23 h 272"/>
                  <a:gd name="T98" fmla="*/ 132 w 364"/>
                  <a:gd name="T99" fmla="*/ 29 h 272"/>
                  <a:gd name="T100" fmla="*/ 151 w 364"/>
                  <a:gd name="T101" fmla="*/ 18 h 272"/>
                  <a:gd name="T102" fmla="*/ 169 w 364"/>
                  <a:gd name="T103" fmla="*/ 20 h 272"/>
                  <a:gd name="T104" fmla="*/ 175 w 364"/>
                  <a:gd name="T105" fmla="*/ 9 h 272"/>
                  <a:gd name="T106" fmla="*/ 209 w 364"/>
                  <a:gd name="T107" fmla="*/ 2 h 272"/>
                  <a:gd name="T108" fmla="*/ 257 w 364"/>
                  <a:gd name="T109" fmla="*/ 1 h 272"/>
                  <a:gd name="T110" fmla="*/ 292 w 364"/>
                  <a:gd name="T111" fmla="*/ 12 h 272"/>
                  <a:gd name="T112" fmla="*/ 304 w 364"/>
                  <a:gd name="T113" fmla="*/ 21 h 272"/>
                  <a:gd name="T114" fmla="*/ 254 w 364"/>
                  <a:gd name="T11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4" h="272">
                    <a:moveTo>
                      <a:pt x="246" y="27"/>
                    </a:moveTo>
                    <a:cubicBezTo>
                      <a:pt x="247" y="29"/>
                      <a:pt x="249" y="28"/>
                      <a:pt x="249" y="30"/>
                    </a:cubicBezTo>
                    <a:cubicBezTo>
                      <a:pt x="251" y="32"/>
                      <a:pt x="253" y="29"/>
                      <a:pt x="254" y="29"/>
                    </a:cubicBezTo>
                    <a:cubicBezTo>
                      <a:pt x="256" y="29"/>
                      <a:pt x="256" y="30"/>
                      <a:pt x="258" y="30"/>
                    </a:cubicBezTo>
                    <a:cubicBezTo>
                      <a:pt x="259" y="30"/>
                      <a:pt x="260" y="29"/>
                      <a:pt x="261" y="29"/>
                    </a:cubicBezTo>
                    <a:cubicBezTo>
                      <a:pt x="263" y="28"/>
                      <a:pt x="264" y="29"/>
                      <a:pt x="266" y="29"/>
                    </a:cubicBezTo>
                    <a:cubicBezTo>
                      <a:pt x="271" y="28"/>
                      <a:pt x="278" y="25"/>
                      <a:pt x="282" y="27"/>
                    </a:cubicBezTo>
                    <a:cubicBezTo>
                      <a:pt x="281" y="30"/>
                      <a:pt x="274" y="28"/>
                      <a:pt x="273" y="32"/>
                    </a:cubicBezTo>
                    <a:cubicBezTo>
                      <a:pt x="273" y="35"/>
                      <a:pt x="276" y="32"/>
                      <a:pt x="276" y="32"/>
                    </a:cubicBezTo>
                    <a:cubicBezTo>
                      <a:pt x="279" y="32"/>
                      <a:pt x="279" y="34"/>
                      <a:pt x="283" y="32"/>
                    </a:cubicBezTo>
                    <a:cubicBezTo>
                      <a:pt x="284" y="31"/>
                      <a:pt x="285" y="31"/>
                      <a:pt x="286" y="30"/>
                    </a:cubicBezTo>
                    <a:cubicBezTo>
                      <a:pt x="287" y="30"/>
                      <a:pt x="294" y="27"/>
                      <a:pt x="294" y="27"/>
                    </a:cubicBezTo>
                    <a:cubicBezTo>
                      <a:pt x="297" y="31"/>
                      <a:pt x="292" y="26"/>
                      <a:pt x="295" y="26"/>
                    </a:cubicBezTo>
                    <a:cubicBezTo>
                      <a:pt x="296" y="26"/>
                      <a:pt x="299" y="26"/>
                      <a:pt x="300" y="26"/>
                    </a:cubicBezTo>
                    <a:cubicBezTo>
                      <a:pt x="300" y="25"/>
                      <a:pt x="303" y="23"/>
                      <a:pt x="307" y="24"/>
                    </a:cubicBezTo>
                    <a:cubicBezTo>
                      <a:pt x="307" y="26"/>
                      <a:pt x="307" y="28"/>
                      <a:pt x="306" y="29"/>
                    </a:cubicBezTo>
                    <a:cubicBezTo>
                      <a:pt x="305" y="30"/>
                      <a:pt x="303" y="31"/>
                      <a:pt x="303" y="32"/>
                    </a:cubicBezTo>
                    <a:cubicBezTo>
                      <a:pt x="301" y="33"/>
                      <a:pt x="300" y="37"/>
                      <a:pt x="297" y="36"/>
                    </a:cubicBezTo>
                    <a:cubicBezTo>
                      <a:pt x="298" y="41"/>
                      <a:pt x="300" y="35"/>
                      <a:pt x="303" y="36"/>
                    </a:cubicBezTo>
                    <a:cubicBezTo>
                      <a:pt x="304" y="37"/>
                      <a:pt x="303" y="34"/>
                      <a:pt x="304" y="33"/>
                    </a:cubicBezTo>
                    <a:cubicBezTo>
                      <a:pt x="306" y="32"/>
                      <a:pt x="311" y="34"/>
                      <a:pt x="311" y="30"/>
                    </a:cubicBezTo>
                    <a:cubicBezTo>
                      <a:pt x="315" y="35"/>
                      <a:pt x="324" y="28"/>
                      <a:pt x="326" y="32"/>
                    </a:cubicBezTo>
                    <a:cubicBezTo>
                      <a:pt x="328" y="30"/>
                      <a:pt x="329" y="29"/>
                      <a:pt x="331" y="27"/>
                    </a:cubicBezTo>
                    <a:cubicBezTo>
                      <a:pt x="336" y="29"/>
                      <a:pt x="338" y="26"/>
                      <a:pt x="343" y="26"/>
                    </a:cubicBezTo>
                    <a:cubicBezTo>
                      <a:pt x="342" y="26"/>
                      <a:pt x="344" y="27"/>
                      <a:pt x="344" y="27"/>
                    </a:cubicBezTo>
                    <a:cubicBezTo>
                      <a:pt x="345" y="27"/>
                      <a:pt x="351" y="26"/>
                      <a:pt x="352" y="27"/>
                    </a:cubicBezTo>
                    <a:cubicBezTo>
                      <a:pt x="353" y="29"/>
                      <a:pt x="352" y="27"/>
                      <a:pt x="354" y="27"/>
                    </a:cubicBezTo>
                    <a:cubicBezTo>
                      <a:pt x="357" y="28"/>
                      <a:pt x="360" y="31"/>
                      <a:pt x="363" y="30"/>
                    </a:cubicBezTo>
                    <a:cubicBezTo>
                      <a:pt x="364" y="33"/>
                      <a:pt x="362" y="32"/>
                      <a:pt x="360" y="33"/>
                    </a:cubicBezTo>
                    <a:cubicBezTo>
                      <a:pt x="360" y="34"/>
                      <a:pt x="358" y="36"/>
                      <a:pt x="357" y="36"/>
                    </a:cubicBezTo>
                    <a:cubicBezTo>
                      <a:pt x="354" y="38"/>
                      <a:pt x="348" y="37"/>
                      <a:pt x="347" y="42"/>
                    </a:cubicBezTo>
                    <a:cubicBezTo>
                      <a:pt x="343" y="42"/>
                      <a:pt x="339" y="41"/>
                      <a:pt x="337" y="43"/>
                    </a:cubicBezTo>
                    <a:cubicBezTo>
                      <a:pt x="339" y="46"/>
                      <a:pt x="341" y="47"/>
                      <a:pt x="335" y="46"/>
                    </a:cubicBezTo>
                    <a:cubicBezTo>
                      <a:pt x="335" y="48"/>
                      <a:pt x="338" y="48"/>
                      <a:pt x="340" y="48"/>
                    </a:cubicBezTo>
                    <a:cubicBezTo>
                      <a:pt x="337" y="52"/>
                      <a:pt x="330" y="51"/>
                      <a:pt x="329" y="57"/>
                    </a:cubicBezTo>
                    <a:cubicBezTo>
                      <a:pt x="327" y="57"/>
                      <a:pt x="330" y="54"/>
                      <a:pt x="329" y="54"/>
                    </a:cubicBezTo>
                    <a:cubicBezTo>
                      <a:pt x="328" y="53"/>
                      <a:pt x="325" y="56"/>
                      <a:pt x="322" y="57"/>
                    </a:cubicBezTo>
                    <a:cubicBezTo>
                      <a:pt x="322" y="58"/>
                      <a:pt x="324" y="58"/>
                      <a:pt x="325" y="58"/>
                    </a:cubicBezTo>
                    <a:cubicBezTo>
                      <a:pt x="321" y="61"/>
                      <a:pt x="323" y="61"/>
                      <a:pt x="322" y="66"/>
                    </a:cubicBezTo>
                    <a:cubicBezTo>
                      <a:pt x="322" y="67"/>
                      <a:pt x="317" y="68"/>
                      <a:pt x="316" y="69"/>
                    </a:cubicBezTo>
                    <a:cubicBezTo>
                      <a:pt x="315" y="69"/>
                      <a:pt x="317" y="72"/>
                      <a:pt x="316" y="73"/>
                    </a:cubicBezTo>
                    <a:cubicBezTo>
                      <a:pt x="315" y="74"/>
                      <a:pt x="312" y="74"/>
                      <a:pt x="310" y="75"/>
                    </a:cubicBezTo>
                    <a:cubicBezTo>
                      <a:pt x="311" y="77"/>
                      <a:pt x="313" y="77"/>
                      <a:pt x="313" y="79"/>
                    </a:cubicBezTo>
                    <a:cubicBezTo>
                      <a:pt x="314" y="82"/>
                      <a:pt x="317" y="81"/>
                      <a:pt x="319" y="82"/>
                    </a:cubicBezTo>
                    <a:cubicBezTo>
                      <a:pt x="319" y="82"/>
                      <a:pt x="318" y="85"/>
                      <a:pt x="319" y="85"/>
                    </a:cubicBezTo>
                    <a:cubicBezTo>
                      <a:pt x="320" y="86"/>
                      <a:pt x="322" y="85"/>
                      <a:pt x="323" y="86"/>
                    </a:cubicBezTo>
                    <a:cubicBezTo>
                      <a:pt x="323" y="89"/>
                      <a:pt x="325" y="90"/>
                      <a:pt x="325" y="92"/>
                    </a:cubicBezTo>
                    <a:cubicBezTo>
                      <a:pt x="320" y="94"/>
                      <a:pt x="316" y="93"/>
                      <a:pt x="310" y="95"/>
                    </a:cubicBezTo>
                    <a:cubicBezTo>
                      <a:pt x="314" y="99"/>
                      <a:pt x="317" y="103"/>
                      <a:pt x="325" y="103"/>
                    </a:cubicBezTo>
                    <a:cubicBezTo>
                      <a:pt x="324" y="105"/>
                      <a:pt x="326" y="106"/>
                      <a:pt x="328" y="106"/>
                    </a:cubicBezTo>
                    <a:cubicBezTo>
                      <a:pt x="329" y="109"/>
                      <a:pt x="325" y="108"/>
                      <a:pt x="325" y="110"/>
                    </a:cubicBezTo>
                    <a:cubicBezTo>
                      <a:pt x="325" y="112"/>
                      <a:pt x="323" y="113"/>
                      <a:pt x="320" y="113"/>
                    </a:cubicBezTo>
                    <a:cubicBezTo>
                      <a:pt x="319" y="119"/>
                      <a:pt x="326" y="115"/>
                      <a:pt x="325" y="121"/>
                    </a:cubicBezTo>
                    <a:cubicBezTo>
                      <a:pt x="322" y="120"/>
                      <a:pt x="322" y="122"/>
                      <a:pt x="323" y="122"/>
                    </a:cubicBezTo>
                    <a:cubicBezTo>
                      <a:pt x="322" y="126"/>
                      <a:pt x="319" y="121"/>
                      <a:pt x="316" y="122"/>
                    </a:cubicBezTo>
                    <a:cubicBezTo>
                      <a:pt x="313" y="122"/>
                      <a:pt x="315" y="127"/>
                      <a:pt x="311" y="126"/>
                    </a:cubicBezTo>
                    <a:cubicBezTo>
                      <a:pt x="311" y="129"/>
                      <a:pt x="313" y="130"/>
                      <a:pt x="314" y="131"/>
                    </a:cubicBezTo>
                    <a:cubicBezTo>
                      <a:pt x="314" y="133"/>
                      <a:pt x="311" y="132"/>
                      <a:pt x="309" y="132"/>
                    </a:cubicBezTo>
                    <a:cubicBezTo>
                      <a:pt x="304" y="133"/>
                      <a:pt x="301" y="136"/>
                      <a:pt x="297" y="137"/>
                    </a:cubicBezTo>
                    <a:cubicBezTo>
                      <a:pt x="297" y="139"/>
                      <a:pt x="300" y="138"/>
                      <a:pt x="301" y="138"/>
                    </a:cubicBezTo>
                    <a:cubicBezTo>
                      <a:pt x="303" y="139"/>
                      <a:pt x="303" y="144"/>
                      <a:pt x="307" y="143"/>
                    </a:cubicBezTo>
                    <a:cubicBezTo>
                      <a:pt x="308" y="146"/>
                      <a:pt x="305" y="146"/>
                      <a:pt x="304" y="147"/>
                    </a:cubicBezTo>
                    <a:cubicBezTo>
                      <a:pt x="303" y="149"/>
                      <a:pt x="306" y="154"/>
                      <a:pt x="303" y="155"/>
                    </a:cubicBezTo>
                    <a:cubicBezTo>
                      <a:pt x="305" y="160"/>
                      <a:pt x="315" y="158"/>
                      <a:pt x="316" y="165"/>
                    </a:cubicBezTo>
                    <a:cubicBezTo>
                      <a:pt x="314" y="165"/>
                      <a:pt x="310" y="166"/>
                      <a:pt x="310" y="164"/>
                    </a:cubicBezTo>
                    <a:cubicBezTo>
                      <a:pt x="308" y="164"/>
                      <a:pt x="309" y="165"/>
                      <a:pt x="310" y="165"/>
                    </a:cubicBezTo>
                    <a:cubicBezTo>
                      <a:pt x="306" y="169"/>
                      <a:pt x="304" y="169"/>
                      <a:pt x="297" y="168"/>
                    </a:cubicBezTo>
                    <a:cubicBezTo>
                      <a:pt x="299" y="162"/>
                      <a:pt x="290" y="168"/>
                      <a:pt x="292" y="162"/>
                    </a:cubicBezTo>
                    <a:cubicBezTo>
                      <a:pt x="288" y="161"/>
                      <a:pt x="288" y="165"/>
                      <a:pt x="283" y="164"/>
                    </a:cubicBezTo>
                    <a:cubicBezTo>
                      <a:pt x="285" y="165"/>
                      <a:pt x="285" y="167"/>
                      <a:pt x="282" y="166"/>
                    </a:cubicBezTo>
                    <a:cubicBezTo>
                      <a:pt x="282" y="169"/>
                      <a:pt x="291" y="169"/>
                      <a:pt x="283" y="169"/>
                    </a:cubicBezTo>
                    <a:cubicBezTo>
                      <a:pt x="285" y="172"/>
                      <a:pt x="288" y="171"/>
                      <a:pt x="291" y="171"/>
                    </a:cubicBezTo>
                    <a:cubicBezTo>
                      <a:pt x="294" y="171"/>
                      <a:pt x="298" y="173"/>
                      <a:pt x="303" y="172"/>
                    </a:cubicBezTo>
                    <a:cubicBezTo>
                      <a:pt x="300" y="177"/>
                      <a:pt x="296" y="181"/>
                      <a:pt x="292" y="184"/>
                    </a:cubicBezTo>
                    <a:cubicBezTo>
                      <a:pt x="289" y="184"/>
                      <a:pt x="286" y="185"/>
                      <a:pt x="283" y="186"/>
                    </a:cubicBezTo>
                    <a:cubicBezTo>
                      <a:pt x="283" y="186"/>
                      <a:pt x="281" y="185"/>
                      <a:pt x="280" y="186"/>
                    </a:cubicBezTo>
                    <a:cubicBezTo>
                      <a:pt x="279" y="188"/>
                      <a:pt x="280" y="186"/>
                      <a:pt x="277" y="186"/>
                    </a:cubicBezTo>
                    <a:cubicBezTo>
                      <a:pt x="273" y="186"/>
                      <a:pt x="270" y="189"/>
                      <a:pt x="264" y="189"/>
                    </a:cubicBezTo>
                    <a:cubicBezTo>
                      <a:pt x="262" y="189"/>
                      <a:pt x="264" y="191"/>
                      <a:pt x="264" y="190"/>
                    </a:cubicBezTo>
                    <a:cubicBezTo>
                      <a:pt x="262" y="194"/>
                      <a:pt x="261" y="191"/>
                      <a:pt x="257" y="192"/>
                    </a:cubicBezTo>
                    <a:cubicBezTo>
                      <a:pt x="257" y="193"/>
                      <a:pt x="258" y="193"/>
                      <a:pt x="260" y="193"/>
                    </a:cubicBezTo>
                    <a:cubicBezTo>
                      <a:pt x="260" y="195"/>
                      <a:pt x="249" y="196"/>
                      <a:pt x="251" y="192"/>
                    </a:cubicBezTo>
                    <a:cubicBezTo>
                      <a:pt x="250" y="192"/>
                      <a:pt x="245" y="192"/>
                      <a:pt x="245" y="193"/>
                    </a:cubicBezTo>
                    <a:cubicBezTo>
                      <a:pt x="244" y="195"/>
                      <a:pt x="246" y="198"/>
                      <a:pt x="245" y="199"/>
                    </a:cubicBezTo>
                    <a:cubicBezTo>
                      <a:pt x="245" y="199"/>
                      <a:pt x="241" y="197"/>
                      <a:pt x="240" y="199"/>
                    </a:cubicBezTo>
                    <a:cubicBezTo>
                      <a:pt x="240" y="200"/>
                      <a:pt x="243" y="202"/>
                      <a:pt x="242" y="204"/>
                    </a:cubicBezTo>
                    <a:cubicBezTo>
                      <a:pt x="240" y="205"/>
                      <a:pt x="240" y="204"/>
                      <a:pt x="237" y="204"/>
                    </a:cubicBezTo>
                    <a:cubicBezTo>
                      <a:pt x="237" y="205"/>
                      <a:pt x="237" y="207"/>
                      <a:pt x="237" y="208"/>
                    </a:cubicBezTo>
                    <a:cubicBezTo>
                      <a:pt x="236" y="208"/>
                      <a:pt x="235" y="208"/>
                      <a:pt x="234" y="208"/>
                    </a:cubicBezTo>
                    <a:cubicBezTo>
                      <a:pt x="233" y="208"/>
                      <a:pt x="234" y="210"/>
                      <a:pt x="233" y="211"/>
                    </a:cubicBezTo>
                    <a:cubicBezTo>
                      <a:pt x="231" y="212"/>
                      <a:pt x="225" y="211"/>
                      <a:pt x="226" y="215"/>
                    </a:cubicBezTo>
                    <a:cubicBezTo>
                      <a:pt x="220" y="217"/>
                      <a:pt x="213" y="217"/>
                      <a:pt x="205" y="217"/>
                    </a:cubicBezTo>
                    <a:cubicBezTo>
                      <a:pt x="202" y="219"/>
                      <a:pt x="200" y="226"/>
                      <a:pt x="196" y="223"/>
                    </a:cubicBezTo>
                    <a:cubicBezTo>
                      <a:pt x="196" y="224"/>
                      <a:pt x="198" y="225"/>
                      <a:pt x="197" y="227"/>
                    </a:cubicBezTo>
                    <a:cubicBezTo>
                      <a:pt x="197" y="228"/>
                      <a:pt x="195" y="227"/>
                      <a:pt x="194" y="227"/>
                    </a:cubicBezTo>
                    <a:cubicBezTo>
                      <a:pt x="194" y="228"/>
                      <a:pt x="196" y="229"/>
                      <a:pt x="196" y="230"/>
                    </a:cubicBezTo>
                    <a:cubicBezTo>
                      <a:pt x="196" y="230"/>
                      <a:pt x="194" y="231"/>
                      <a:pt x="194" y="232"/>
                    </a:cubicBezTo>
                    <a:cubicBezTo>
                      <a:pt x="194" y="233"/>
                      <a:pt x="190" y="237"/>
                      <a:pt x="193" y="238"/>
                    </a:cubicBezTo>
                    <a:cubicBezTo>
                      <a:pt x="193" y="239"/>
                      <a:pt x="191" y="238"/>
                      <a:pt x="190" y="239"/>
                    </a:cubicBezTo>
                    <a:cubicBezTo>
                      <a:pt x="189" y="240"/>
                      <a:pt x="187" y="241"/>
                      <a:pt x="187" y="242"/>
                    </a:cubicBezTo>
                    <a:cubicBezTo>
                      <a:pt x="187" y="243"/>
                      <a:pt x="187" y="245"/>
                      <a:pt x="187" y="245"/>
                    </a:cubicBezTo>
                    <a:cubicBezTo>
                      <a:pt x="185" y="247"/>
                      <a:pt x="187" y="248"/>
                      <a:pt x="186" y="251"/>
                    </a:cubicBezTo>
                    <a:cubicBezTo>
                      <a:pt x="185" y="251"/>
                      <a:pt x="183" y="251"/>
                      <a:pt x="183" y="251"/>
                    </a:cubicBezTo>
                    <a:cubicBezTo>
                      <a:pt x="182" y="252"/>
                      <a:pt x="184" y="253"/>
                      <a:pt x="184" y="254"/>
                    </a:cubicBezTo>
                    <a:cubicBezTo>
                      <a:pt x="184" y="256"/>
                      <a:pt x="183" y="256"/>
                      <a:pt x="183" y="258"/>
                    </a:cubicBezTo>
                    <a:cubicBezTo>
                      <a:pt x="182" y="259"/>
                      <a:pt x="184" y="262"/>
                      <a:pt x="184" y="261"/>
                    </a:cubicBezTo>
                    <a:cubicBezTo>
                      <a:pt x="182" y="266"/>
                      <a:pt x="180" y="269"/>
                      <a:pt x="175" y="272"/>
                    </a:cubicBezTo>
                    <a:cubicBezTo>
                      <a:pt x="170" y="271"/>
                      <a:pt x="168" y="268"/>
                      <a:pt x="165" y="266"/>
                    </a:cubicBezTo>
                    <a:cubicBezTo>
                      <a:pt x="160" y="271"/>
                      <a:pt x="152" y="262"/>
                      <a:pt x="153" y="263"/>
                    </a:cubicBezTo>
                    <a:cubicBezTo>
                      <a:pt x="152" y="262"/>
                      <a:pt x="151" y="266"/>
                      <a:pt x="151" y="266"/>
                    </a:cubicBezTo>
                    <a:cubicBezTo>
                      <a:pt x="150" y="265"/>
                      <a:pt x="150" y="263"/>
                      <a:pt x="148" y="261"/>
                    </a:cubicBezTo>
                    <a:cubicBezTo>
                      <a:pt x="147" y="260"/>
                      <a:pt x="143" y="260"/>
                      <a:pt x="144" y="255"/>
                    </a:cubicBezTo>
                    <a:cubicBezTo>
                      <a:pt x="143" y="253"/>
                      <a:pt x="140" y="252"/>
                      <a:pt x="138" y="251"/>
                    </a:cubicBezTo>
                    <a:cubicBezTo>
                      <a:pt x="138" y="250"/>
                      <a:pt x="140" y="250"/>
                      <a:pt x="141" y="249"/>
                    </a:cubicBezTo>
                    <a:cubicBezTo>
                      <a:pt x="141" y="246"/>
                      <a:pt x="137" y="247"/>
                      <a:pt x="135" y="245"/>
                    </a:cubicBezTo>
                    <a:cubicBezTo>
                      <a:pt x="134" y="244"/>
                      <a:pt x="134" y="241"/>
                      <a:pt x="132" y="241"/>
                    </a:cubicBezTo>
                    <a:cubicBezTo>
                      <a:pt x="130" y="244"/>
                      <a:pt x="132" y="238"/>
                      <a:pt x="132" y="239"/>
                    </a:cubicBezTo>
                    <a:cubicBezTo>
                      <a:pt x="132" y="237"/>
                      <a:pt x="130" y="239"/>
                      <a:pt x="129" y="238"/>
                    </a:cubicBezTo>
                    <a:cubicBezTo>
                      <a:pt x="128" y="236"/>
                      <a:pt x="130" y="233"/>
                      <a:pt x="128" y="233"/>
                    </a:cubicBezTo>
                    <a:cubicBezTo>
                      <a:pt x="125" y="233"/>
                      <a:pt x="127" y="227"/>
                      <a:pt x="125" y="230"/>
                    </a:cubicBezTo>
                    <a:cubicBezTo>
                      <a:pt x="123" y="229"/>
                      <a:pt x="123" y="227"/>
                      <a:pt x="120" y="227"/>
                    </a:cubicBezTo>
                    <a:cubicBezTo>
                      <a:pt x="121" y="225"/>
                      <a:pt x="123" y="225"/>
                      <a:pt x="123" y="223"/>
                    </a:cubicBezTo>
                    <a:cubicBezTo>
                      <a:pt x="123" y="221"/>
                      <a:pt x="120" y="222"/>
                      <a:pt x="117" y="221"/>
                    </a:cubicBezTo>
                    <a:cubicBezTo>
                      <a:pt x="116" y="216"/>
                      <a:pt x="117" y="213"/>
                      <a:pt x="119" y="208"/>
                    </a:cubicBezTo>
                    <a:cubicBezTo>
                      <a:pt x="115" y="206"/>
                      <a:pt x="122" y="203"/>
                      <a:pt x="116" y="204"/>
                    </a:cubicBezTo>
                    <a:cubicBezTo>
                      <a:pt x="115" y="202"/>
                      <a:pt x="118" y="203"/>
                      <a:pt x="119" y="202"/>
                    </a:cubicBezTo>
                    <a:cubicBezTo>
                      <a:pt x="119" y="202"/>
                      <a:pt x="119" y="199"/>
                      <a:pt x="119" y="199"/>
                    </a:cubicBezTo>
                    <a:cubicBezTo>
                      <a:pt x="120" y="199"/>
                      <a:pt x="120" y="201"/>
                      <a:pt x="122" y="201"/>
                    </a:cubicBezTo>
                    <a:cubicBezTo>
                      <a:pt x="122" y="198"/>
                      <a:pt x="122" y="195"/>
                      <a:pt x="122" y="192"/>
                    </a:cubicBezTo>
                    <a:cubicBezTo>
                      <a:pt x="124" y="192"/>
                      <a:pt x="126" y="191"/>
                      <a:pt x="126" y="189"/>
                    </a:cubicBezTo>
                    <a:cubicBezTo>
                      <a:pt x="128" y="189"/>
                      <a:pt x="127" y="191"/>
                      <a:pt x="128" y="192"/>
                    </a:cubicBezTo>
                    <a:cubicBezTo>
                      <a:pt x="129" y="191"/>
                      <a:pt x="129" y="188"/>
                      <a:pt x="132" y="189"/>
                    </a:cubicBezTo>
                    <a:cubicBezTo>
                      <a:pt x="133" y="187"/>
                      <a:pt x="131" y="186"/>
                      <a:pt x="131" y="186"/>
                    </a:cubicBezTo>
                    <a:cubicBezTo>
                      <a:pt x="131" y="184"/>
                      <a:pt x="135" y="184"/>
                      <a:pt x="135" y="183"/>
                    </a:cubicBezTo>
                    <a:cubicBezTo>
                      <a:pt x="136" y="180"/>
                      <a:pt x="130" y="179"/>
                      <a:pt x="134" y="175"/>
                    </a:cubicBezTo>
                    <a:cubicBezTo>
                      <a:pt x="127" y="179"/>
                      <a:pt x="136" y="172"/>
                      <a:pt x="126" y="174"/>
                    </a:cubicBezTo>
                    <a:cubicBezTo>
                      <a:pt x="125" y="169"/>
                      <a:pt x="131" y="169"/>
                      <a:pt x="135" y="169"/>
                    </a:cubicBezTo>
                    <a:cubicBezTo>
                      <a:pt x="135" y="168"/>
                      <a:pt x="132" y="168"/>
                      <a:pt x="132" y="166"/>
                    </a:cubicBezTo>
                    <a:cubicBezTo>
                      <a:pt x="132" y="165"/>
                      <a:pt x="130" y="166"/>
                      <a:pt x="129" y="165"/>
                    </a:cubicBezTo>
                    <a:cubicBezTo>
                      <a:pt x="129" y="165"/>
                      <a:pt x="129" y="163"/>
                      <a:pt x="129" y="162"/>
                    </a:cubicBezTo>
                    <a:cubicBezTo>
                      <a:pt x="129" y="161"/>
                      <a:pt x="126" y="159"/>
                      <a:pt x="125" y="159"/>
                    </a:cubicBezTo>
                    <a:cubicBezTo>
                      <a:pt x="124" y="159"/>
                      <a:pt x="122" y="155"/>
                      <a:pt x="120" y="153"/>
                    </a:cubicBezTo>
                    <a:cubicBezTo>
                      <a:pt x="118" y="155"/>
                      <a:pt x="117" y="158"/>
                      <a:pt x="116" y="153"/>
                    </a:cubicBezTo>
                    <a:cubicBezTo>
                      <a:pt x="114" y="153"/>
                      <a:pt x="115" y="156"/>
                      <a:pt x="114" y="158"/>
                    </a:cubicBezTo>
                    <a:cubicBezTo>
                      <a:pt x="112" y="158"/>
                      <a:pt x="109" y="158"/>
                      <a:pt x="107" y="158"/>
                    </a:cubicBezTo>
                    <a:cubicBezTo>
                      <a:pt x="102" y="151"/>
                      <a:pt x="105" y="147"/>
                      <a:pt x="107" y="140"/>
                    </a:cubicBezTo>
                    <a:cubicBezTo>
                      <a:pt x="106" y="139"/>
                      <a:pt x="105" y="137"/>
                      <a:pt x="105" y="135"/>
                    </a:cubicBezTo>
                    <a:cubicBezTo>
                      <a:pt x="104" y="135"/>
                      <a:pt x="104" y="137"/>
                      <a:pt x="104" y="138"/>
                    </a:cubicBezTo>
                    <a:cubicBezTo>
                      <a:pt x="100" y="139"/>
                      <a:pt x="105" y="130"/>
                      <a:pt x="100" y="132"/>
                    </a:cubicBezTo>
                    <a:cubicBezTo>
                      <a:pt x="101" y="130"/>
                      <a:pt x="101" y="129"/>
                      <a:pt x="100" y="126"/>
                    </a:cubicBezTo>
                    <a:cubicBezTo>
                      <a:pt x="99" y="125"/>
                      <a:pt x="97" y="125"/>
                      <a:pt x="95" y="125"/>
                    </a:cubicBezTo>
                    <a:cubicBezTo>
                      <a:pt x="94" y="122"/>
                      <a:pt x="94" y="120"/>
                      <a:pt x="94" y="118"/>
                    </a:cubicBezTo>
                    <a:cubicBezTo>
                      <a:pt x="93" y="115"/>
                      <a:pt x="89" y="115"/>
                      <a:pt x="91" y="112"/>
                    </a:cubicBezTo>
                    <a:cubicBezTo>
                      <a:pt x="88" y="113"/>
                      <a:pt x="87" y="111"/>
                      <a:pt x="86" y="110"/>
                    </a:cubicBezTo>
                    <a:cubicBezTo>
                      <a:pt x="86" y="110"/>
                      <a:pt x="84" y="111"/>
                      <a:pt x="83" y="110"/>
                    </a:cubicBezTo>
                    <a:cubicBezTo>
                      <a:pt x="81" y="108"/>
                      <a:pt x="70" y="109"/>
                      <a:pt x="67" y="104"/>
                    </a:cubicBezTo>
                    <a:cubicBezTo>
                      <a:pt x="61" y="107"/>
                      <a:pt x="49" y="101"/>
                      <a:pt x="46" y="104"/>
                    </a:cubicBezTo>
                    <a:cubicBezTo>
                      <a:pt x="44" y="107"/>
                      <a:pt x="44" y="104"/>
                      <a:pt x="42" y="104"/>
                    </a:cubicBezTo>
                    <a:cubicBezTo>
                      <a:pt x="38" y="105"/>
                      <a:pt x="35" y="107"/>
                      <a:pt x="31" y="107"/>
                    </a:cubicBezTo>
                    <a:cubicBezTo>
                      <a:pt x="32" y="107"/>
                      <a:pt x="31" y="106"/>
                      <a:pt x="30" y="106"/>
                    </a:cubicBezTo>
                    <a:cubicBezTo>
                      <a:pt x="28" y="106"/>
                      <a:pt x="27" y="106"/>
                      <a:pt x="25" y="106"/>
                    </a:cubicBezTo>
                    <a:cubicBezTo>
                      <a:pt x="26" y="103"/>
                      <a:pt x="24" y="102"/>
                      <a:pt x="22" y="101"/>
                    </a:cubicBezTo>
                    <a:cubicBezTo>
                      <a:pt x="22" y="99"/>
                      <a:pt x="26" y="101"/>
                      <a:pt x="27" y="100"/>
                    </a:cubicBezTo>
                    <a:cubicBezTo>
                      <a:pt x="27" y="99"/>
                      <a:pt x="23" y="95"/>
                      <a:pt x="30" y="97"/>
                    </a:cubicBezTo>
                    <a:cubicBezTo>
                      <a:pt x="27" y="93"/>
                      <a:pt x="16" y="98"/>
                      <a:pt x="14" y="94"/>
                    </a:cubicBezTo>
                    <a:cubicBezTo>
                      <a:pt x="17" y="86"/>
                      <a:pt x="26" y="94"/>
                      <a:pt x="31" y="88"/>
                    </a:cubicBezTo>
                    <a:cubicBezTo>
                      <a:pt x="28" y="85"/>
                      <a:pt x="19" y="87"/>
                      <a:pt x="15" y="88"/>
                    </a:cubicBezTo>
                    <a:cubicBezTo>
                      <a:pt x="13" y="86"/>
                      <a:pt x="15" y="86"/>
                      <a:pt x="15" y="84"/>
                    </a:cubicBezTo>
                    <a:cubicBezTo>
                      <a:pt x="14" y="83"/>
                      <a:pt x="14" y="84"/>
                      <a:pt x="14" y="85"/>
                    </a:cubicBezTo>
                    <a:cubicBezTo>
                      <a:pt x="12" y="85"/>
                      <a:pt x="12" y="83"/>
                      <a:pt x="12" y="82"/>
                    </a:cubicBezTo>
                    <a:cubicBezTo>
                      <a:pt x="6" y="83"/>
                      <a:pt x="4" y="81"/>
                      <a:pt x="0" y="79"/>
                    </a:cubicBezTo>
                    <a:cubicBezTo>
                      <a:pt x="3" y="69"/>
                      <a:pt x="15" y="72"/>
                      <a:pt x="22" y="70"/>
                    </a:cubicBezTo>
                    <a:cubicBezTo>
                      <a:pt x="25" y="70"/>
                      <a:pt x="24" y="70"/>
                      <a:pt x="25" y="69"/>
                    </a:cubicBezTo>
                    <a:cubicBezTo>
                      <a:pt x="25" y="69"/>
                      <a:pt x="27" y="67"/>
                      <a:pt x="27" y="67"/>
                    </a:cubicBezTo>
                    <a:cubicBezTo>
                      <a:pt x="31" y="65"/>
                      <a:pt x="37" y="67"/>
                      <a:pt x="39" y="66"/>
                    </a:cubicBezTo>
                    <a:cubicBezTo>
                      <a:pt x="40" y="65"/>
                      <a:pt x="39" y="64"/>
                      <a:pt x="40" y="63"/>
                    </a:cubicBezTo>
                    <a:cubicBezTo>
                      <a:pt x="41" y="62"/>
                      <a:pt x="44" y="62"/>
                      <a:pt x="45" y="61"/>
                    </a:cubicBezTo>
                    <a:cubicBezTo>
                      <a:pt x="46" y="60"/>
                      <a:pt x="47" y="59"/>
                      <a:pt x="49" y="57"/>
                    </a:cubicBezTo>
                    <a:cubicBezTo>
                      <a:pt x="51" y="52"/>
                      <a:pt x="44" y="56"/>
                      <a:pt x="46" y="51"/>
                    </a:cubicBezTo>
                    <a:cubicBezTo>
                      <a:pt x="43" y="49"/>
                      <a:pt x="44" y="54"/>
                      <a:pt x="43" y="54"/>
                    </a:cubicBezTo>
                    <a:cubicBezTo>
                      <a:pt x="42" y="54"/>
                      <a:pt x="36" y="51"/>
                      <a:pt x="31" y="52"/>
                    </a:cubicBezTo>
                    <a:cubicBezTo>
                      <a:pt x="30" y="48"/>
                      <a:pt x="35" y="51"/>
                      <a:pt x="36" y="49"/>
                    </a:cubicBezTo>
                    <a:cubicBezTo>
                      <a:pt x="36" y="49"/>
                      <a:pt x="36" y="48"/>
                      <a:pt x="36" y="48"/>
                    </a:cubicBezTo>
                    <a:cubicBezTo>
                      <a:pt x="36" y="48"/>
                      <a:pt x="38" y="48"/>
                      <a:pt x="39" y="48"/>
                    </a:cubicBezTo>
                    <a:cubicBezTo>
                      <a:pt x="39" y="48"/>
                      <a:pt x="40" y="45"/>
                      <a:pt x="40" y="45"/>
                    </a:cubicBezTo>
                    <a:cubicBezTo>
                      <a:pt x="42" y="44"/>
                      <a:pt x="41" y="46"/>
                      <a:pt x="42" y="46"/>
                    </a:cubicBezTo>
                    <a:cubicBezTo>
                      <a:pt x="42" y="47"/>
                      <a:pt x="47" y="45"/>
                      <a:pt x="46" y="42"/>
                    </a:cubicBezTo>
                    <a:cubicBezTo>
                      <a:pt x="49" y="42"/>
                      <a:pt x="49" y="44"/>
                      <a:pt x="52" y="43"/>
                    </a:cubicBezTo>
                    <a:cubicBezTo>
                      <a:pt x="54" y="43"/>
                      <a:pt x="52" y="42"/>
                      <a:pt x="52" y="42"/>
                    </a:cubicBezTo>
                    <a:cubicBezTo>
                      <a:pt x="53" y="40"/>
                      <a:pt x="56" y="41"/>
                      <a:pt x="55" y="38"/>
                    </a:cubicBezTo>
                    <a:cubicBezTo>
                      <a:pt x="59" y="38"/>
                      <a:pt x="62" y="38"/>
                      <a:pt x="66" y="38"/>
                    </a:cubicBezTo>
                    <a:cubicBezTo>
                      <a:pt x="69" y="37"/>
                      <a:pt x="66" y="31"/>
                      <a:pt x="67" y="29"/>
                    </a:cubicBezTo>
                    <a:cubicBezTo>
                      <a:pt x="72" y="30"/>
                      <a:pt x="77" y="31"/>
                      <a:pt x="82" y="29"/>
                    </a:cubicBezTo>
                    <a:cubicBezTo>
                      <a:pt x="82" y="27"/>
                      <a:pt x="80" y="27"/>
                      <a:pt x="79" y="27"/>
                    </a:cubicBezTo>
                    <a:cubicBezTo>
                      <a:pt x="80" y="25"/>
                      <a:pt x="85" y="26"/>
                      <a:pt x="88" y="24"/>
                    </a:cubicBezTo>
                    <a:cubicBezTo>
                      <a:pt x="91" y="22"/>
                      <a:pt x="103" y="24"/>
                      <a:pt x="111" y="23"/>
                    </a:cubicBezTo>
                    <a:cubicBezTo>
                      <a:pt x="114" y="23"/>
                      <a:pt x="114" y="21"/>
                      <a:pt x="116" y="21"/>
                    </a:cubicBezTo>
                    <a:cubicBezTo>
                      <a:pt x="120" y="21"/>
                      <a:pt x="123" y="23"/>
                      <a:pt x="126" y="21"/>
                    </a:cubicBezTo>
                    <a:cubicBezTo>
                      <a:pt x="125" y="23"/>
                      <a:pt x="127" y="26"/>
                      <a:pt x="128" y="26"/>
                    </a:cubicBezTo>
                    <a:cubicBezTo>
                      <a:pt x="130" y="23"/>
                      <a:pt x="128" y="25"/>
                      <a:pt x="132" y="29"/>
                    </a:cubicBezTo>
                    <a:cubicBezTo>
                      <a:pt x="135" y="28"/>
                      <a:pt x="130" y="24"/>
                      <a:pt x="137" y="26"/>
                    </a:cubicBezTo>
                    <a:cubicBezTo>
                      <a:pt x="134" y="23"/>
                      <a:pt x="139" y="20"/>
                      <a:pt x="132" y="20"/>
                    </a:cubicBezTo>
                    <a:cubicBezTo>
                      <a:pt x="133" y="17"/>
                      <a:pt x="144" y="12"/>
                      <a:pt x="144" y="18"/>
                    </a:cubicBezTo>
                    <a:cubicBezTo>
                      <a:pt x="149" y="19"/>
                      <a:pt x="148" y="16"/>
                      <a:pt x="151" y="18"/>
                    </a:cubicBezTo>
                    <a:cubicBezTo>
                      <a:pt x="153" y="19"/>
                      <a:pt x="154" y="20"/>
                      <a:pt x="156" y="21"/>
                    </a:cubicBezTo>
                    <a:cubicBezTo>
                      <a:pt x="158" y="22"/>
                      <a:pt x="162" y="23"/>
                      <a:pt x="168" y="24"/>
                    </a:cubicBezTo>
                    <a:cubicBezTo>
                      <a:pt x="168" y="23"/>
                      <a:pt x="166" y="23"/>
                      <a:pt x="165" y="23"/>
                    </a:cubicBezTo>
                    <a:cubicBezTo>
                      <a:pt x="165" y="21"/>
                      <a:pt x="167" y="20"/>
                      <a:pt x="169" y="20"/>
                    </a:cubicBezTo>
                    <a:cubicBezTo>
                      <a:pt x="167" y="16"/>
                      <a:pt x="161" y="16"/>
                      <a:pt x="156" y="15"/>
                    </a:cubicBezTo>
                    <a:cubicBezTo>
                      <a:pt x="156" y="11"/>
                      <a:pt x="162" y="13"/>
                      <a:pt x="166" y="12"/>
                    </a:cubicBezTo>
                    <a:cubicBezTo>
                      <a:pt x="167" y="9"/>
                      <a:pt x="164" y="10"/>
                      <a:pt x="162" y="9"/>
                    </a:cubicBezTo>
                    <a:cubicBezTo>
                      <a:pt x="165" y="3"/>
                      <a:pt x="171" y="9"/>
                      <a:pt x="175" y="9"/>
                    </a:cubicBezTo>
                    <a:cubicBezTo>
                      <a:pt x="178" y="10"/>
                      <a:pt x="178" y="8"/>
                      <a:pt x="181" y="8"/>
                    </a:cubicBezTo>
                    <a:cubicBezTo>
                      <a:pt x="189" y="8"/>
                      <a:pt x="193" y="11"/>
                      <a:pt x="199" y="8"/>
                    </a:cubicBezTo>
                    <a:cubicBezTo>
                      <a:pt x="201" y="7"/>
                      <a:pt x="204" y="7"/>
                      <a:pt x="208" y="6"/>
                    </a:cubicBezTo>
                    <a:cubicBezTo>
                      <a:pt x="210" y="6"/>
                      <a:pt x="209" y="4"/>
                      <a:pt x="209" y="2"/>
                    </a:cubicBezTo>
                    <a:cubicBezTo>
                      <a:pt x="212" y="2"/>
                      <a:pt x="214" y="2"/>
                      <a:pt x="217" y="2"/>
                    </a:cubicBezTo>
                    <a:cubicBezTo>
                      <a:pt x="219" y="2"/>
                      <a:pt x="219" y="1"/>
                      <a:pt x="221" y="1"/>
                    </a:cubicBezTo>
                    <a:cubicBezTo>
                      <a:pt x="224" y="0"/>
                      <a:pt x="228" y="3"/>
                      <a:pt x="234" y="2"/>
                    </a:cubicBezTo>
                    <a:cubicBezTo>
                      <a:pt x="239" y="1"/>
                      <a:pt x="248" y="0"/>
                      <a:pt x="257" y="1"/>
                    </a:cubicBezTo>
                    <a:cubicBezTo>
                      <a:pt x="259" y="1"/>
                      <a:pt x="259" y="2"/>
                      <a:pt x="261" y="2"/>
                    </a:cubicBezTo>
                    <a:cubicBezTo>
                      <a:pt x="270" y="4"/>
                      <a:pt x="277" y="1"/>
                      <a:pt x="277" y="8"/>
                    </a:cubicBezTo>
                    <a:cubicBezTo>
                      <a:pt x="282" y="9"/>
                      <a:pt x="281" y="6"/>
                      <a:pt x="285" y="6"/>
                    </a:cubicBezTo>
                    <a:cubicBezTo>
                      <a:pt x="285" y="11"/>
                      <a:pt x="290" y="10"/>
                      <a:pt x="292" y="12"/>
                    </a:cubicBezTo>
                    <a:cubicBezTo>
                      <a:pt x="296" y="14"/>
                      <a:pt x="296" y="10"/>
                      <a:pt x="300" y="11"/>
                    </a:cubicBezTo>
                    <a:cubicBezTo>
                      <a:pt x="298" y="16"/>
                      <a:pt x="305" y="13"/>
                      <a:pt x="309" y="14"/>
                    </a:cubicBezTo>
                    <a:cubicBezTo>
                      <a:pt x="306" y="17"/>
                      <a:pt x="306" y="15"/>
                      <a:pt x="307" y="20"/>
                    </a:cubicBezTo>
                    <a:cubicBezTo>
                      <a:pt x="305" y="18"/>
                      <a:pt x="304" y="18"/>
                      <a:pt x="304" y="21"/>
                    </a:cubicBezTo>
                    <a:cubicBezTo>
                      <a:pt x="288" y="22"/>
                      <a:pt x="269" y="23"/>
                      <a:pt x="258" y="24"/>
                    </a:cubicBezTo>
                    <a:cubicBezTo>
                      <a:pt x="257" y="24"/>
                      <a:pt x="257" y="25"/>
                      <a:pt x="257" y="26"/>
                    </a:cubicBezTo>
                    <a:cubicBezTo>
                      <a:pt x="255" y="25"/>
                      <a:pt x="256" y="24"/>
                      <a:pt x="257" y="24"/>
                    </a:cubicBezTo>
                    <a:cubicBezTo>
                      <a:pt x="257" y="23"/>
                      <a:pt x="254" y="22"/>
                      <a:pt x="254" y="23"/>
                    </a:cubicBezTo>
                    <a:cubicBezTo>
                      <a:pt x="253" y="23"/>
                      <a:pt x="254" y="26"/>
                      <a:pt x="254" y="26"/>
                    </a:cubicBezTo>
                    <a:cubicBezTo>
                      <a:pt x="251" y="27"/>
                      <a:pt x="248" y="25"/>
                      <a:pt x="246" y="2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6" name="Freeform 83"/>
              <p:cNvSpPr/>
              <p:nvPr>
                <p:custDataLst>
                  <p:tags r:id="rId93"/>
                </p:custDataLst>
              </p:nvPr>
            </p:nvSpPr>
            <p:spPr bwMode="auto">
              <a:xfrm>
                <a:off x="6473697" y="1145884"/>
                <a:ext cx="487145" cy="262043"/>
              </a:xfrm>
              <a:custGeom>
                <a:avLst/>
                <a:gdLst>
                  <a:gd name="T0" fmla="*/ 167 w 179"/>
                  <a:gd name="T1" fmla="*/ 9 h 96"/>
                  <a:gd name="T2" fmla="*/ 177 w 179"/>
                  <a:gd name="T3" fmla="*/ 15 h 96"/>
                  <a:gd name="T4" fmla="*/ 173 w 179"/>
                  <a:gd name="T5" fmla="*/ 18 h 96"/>
                  <a:gd name="T6" fmla="*/ 165 w 179"/>
                  <a:gd name="T7" fmla="*/ 21 h 96"/>
                  <a:gd name="T8" fmla="*/ 144 w 179"/>
                  <a:gd name="T9" fmla="*/ 25 h 96"/>
                  <a:gd name="T10" fmla="*/ 153 w 179"/>
                  <a:gd name="T11" fmla="*/ 28 h 96"/>
                  <a:gd name="T12" fmla="*/ 135 w 179"/>
                  <a:gd name="T13" fmla="*/ 35 h 96"/>
                  <a:gd name="T14" fmla="*/ 130 w 179"/>
                  <a:gd name="T15" fmla="*/ 38 h 96"/>
                  <a:gd name="T16" fmla="*/ 121 w 179"/>
                  <a:gd name="T17" fmla="*/ 43 h 96"/>
                  <a:gd name="T18" fmla="*/ 106 w 179"/>
                  <a:gd name="T19" fmla="*/ 49 h 96"/>
                  <a:gd name="T20" fmla="*/ 101 w 179"/>
                  <a:gd name="T21" fmla="*/ 53 h 96"/>
                  <a:gd name="T22" fmla="*/ 91 w 179"/>
                  <a:gd name="T23" fmla="*/ 55 h 96"/>
                  <a:gd name="T24" fmla="*/ 97 w 179"/>
                  <a:gd name="T25" fmla="*/ 64 h 96"/>
                  <a:gd name="T26" fmla="*/ 87 w 179"/>
                  <a:gd name="T27" fmla="*/ 71 h 96"/>
                  <a:gd name="T28" fmla="*/ 79 w 179"/>
                  <a:gd name="T29" fmla="*/ 76 h 96"/>
                  <a:gd name="T30" fmla="*/ 66 w 179"/>
                  <a:gd name="T31" fmla="*/ 84 h 96"/>
                  <a:gd name="T32" fmla="*/ 70 w 179"/>
                  <a:gd name="T33" fmla="*/ 92 h 96"/>
                  <a:gd name="T34" fmla="*/ 58 w 179"/>
                  <a:gd name="T35" fmla="*/ 95 h 96"/>
                  <a:gd name="T36" fmla="*/ 36 w 179"/>
                  <a:gd name="T37" fmla="*/ 90 h 96"/>
                  <a:gd name="T38" fmla="*/ 29 w 179"/>
                  <a:gd name="T39" fmla="*/ 92 h 96"/>
                  <a:gd name="T40" fmla="*/ 18 w 179"/>
                  <a:gd name="T41" fmla="*/ 84 h 96"/>
                  <a:gd name="T42" fmla="*/ 29 w 179"/>
                  <a:gd name="T43" fmla="*/ 76 h 96"/>
                  <a:gd name="T44" fmla="*/ 41 w 179"/>
                  <a:gd name="T45" fmla="*/ 76 h 96"/>
                  <a:gd name="T46" fmla="*/ 20 w 179"/>
                  <a:gd name="T47" fmla="*/ 71 h 96"/>
                  <a:gd name="T48" fmla="*/ 32 w 179"/>
                  <a:gd name="T49" fmla="*/ 62 h 96"/>
                  <a:gd name="T50" fmla="*/ 42 w 179"/>
                  <a:gd name="T51" fmla="*/ 62 h 96"/>
                  <a:gd name="T52" fmla="*/ 42 w 179"/>
                  <a:gd name="T53" fmla="*/ 56 h 96"/>
                  <a:gd name="T54" fmla="*/ 39 w 179"/>
                  <a:gd name="T55" fmla="*/ 49 h 96"/>
                  <a:gd name="T56" fmla="*/ 32 w 179"/>
                  <a:gd name="T57" fmla="*/ 46 h 96"/>
                  <a:gd name="T58" fmla="*/ 48 w 179"/>
                  <a:gd name="T59" fmla="*/ 44 h 96"/>
                  <a:gd name="T60" fmla="*/ 54 w 179"/>
                  <a:gd name="T61" fmla="*/ 41 h 96"/>
                  <a:gd name="T62" fmla="*/ 66 w 179"/>
                  <a:gd name="T63" fmla="*/ 33 h 96"/>
                  <a:gd name="T64" fmla="*/ 41 w 179"/>
                  <a:gd name="T65" fmla="*/ 37 h 96"/>
                  <a:gd name="T66" fmla="*/ 23 w 179"/>
                  <a:gd name="T67" fmla="*/ 33 h 96"/>
                  <a:gd name="T68" fmla="*/ 5 w 179"/>
                  <a:gd name="T69" fmla="*/ 28 h 96"/>
                  <a:gd name="T70" fmla="*/ 2 w 179"/>
                  <a:gd name="T71" fmla="*/ 19 h 96"/>
                  <a:gd name="T72" fmla="*/ 32 w 179"/>
                  <a:gd name="T73" fmla="*/ 12 h 96"/>
                  <a:gd name="T74" fmla="*/ 52 w 179"/>
                  <a:gd name="T75" fmla="*/ 7 h 96"/>
                  <a:gd name="T76" fmla="*/ 78 w 179"/>
                  <a:gd name="T77" fmla="*/ 3 h 96"/>
                  <a:gd name="T78" fmla="*/ 103 w 179"/>
                  <a:gd name="T79" fmla="*/ 1 h 96"/>
                  <a:gd name="T80" fmla="*/ 116 w 179"/>
                  <a:gd name="T81" fmla="*/ 1 h 96"/>
                  <a:gd name="T82" fmla="*/ 141 w 179"/>
                  <a:gd name="T83" fmla="*/ 1 h 96"/>
                  <a:gd name="T84" fmla="*/ 167 w 179"/>
                  <a:gd name="T85" fmla="*/ 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96">
                    <a:moveTo>
                      <a:pt x="167" y="3"/>
                    </a:moveTo>
                    <a:cubicBezTo>
                      <a:pt x="164" y="6"/>
                      <a:pt x="167" y="5"/>
                      <a:pt x="167" y="9"/>
                    </a:cubicBezTo>
                    <a:cubicBezTo>
                      <a:pt x="171" y="9"/>
                      <a:pt x="174" y="9"/>
                      <a:pt x="178" y="9"/>
                    </a:cubicBezTo>
                    <a:cubicBezTo>
                      <a:pt x="179" y="11"/>
                      <a:pt x="177" y="12"/>
                      <a:pt x="177" y="15"/>
                    </a:cubicBezTo>
                    <a:cubicBezTo>
                      <a:pt x="176" y="15"/>
                      <a:pt x="173" y="14"/>
                      <a:pt x="173" y="15"/>
                    </a:cubicBezTo>
                    <a:cubicBezTo>
                      <a:pt x="172" y="15"/>
                      <a:pt x="173" y="18"/>
                      <a:pt x="173" y="18"/>
                    </a:cubicBezTo>
                    <a:cubicBezTo>
                      <a:pt x="170" y="19"/>
                      <a:pt x="167" y="19"/>
                      <a:pt x="167" y="18"/>
                    </a:cubicBezTo>
                    <a:cubicBezTo>
                      <a:pt x="165" y="17"/>
                      <a:pt x="166" y="20"/>
                      <a:pt x="165" y="21"/>
                    </a:cubicBezTo>
                    <a:cubicBezTo>
                      <a:pt x="163" y="22"/>
                      <a:pt x="159" y="19"/>
                      <a:pt x="159" y="22"/>
                    </a:cubicBezTo>
                    <a:cubicBezTo>
                      <a:pt x="154" y="22"/>
                      <a:pt x="147" y="20"/>
                      <a:pt x="144" y="25"/>
                    </a:cubicBezTo>
                    <a:cubicBezTo>
                      <a:pt x="146" y="29"/>
                      <a:pt x="152" y="25"/>
                      <a:pt x="153" y="24"/>
                    </a:cubicBezTo>
                    <a:cubicBezTo>
                      <a:pt x="155" y="24"/>
                      <a:pt x="153" y="26"/>
                      <a:pt x="153" y="28"/>
                    </a:cubicBezTo>
                    <a:cubicBezTo>
                      <a:pt x="148" y="28"/>
                      <a:pt x="145" y="30"/>
                      <a:pt x="140" y="31"/>
                    </a:cubicBezTo>
                    <a:cubicBezTo>
                      <a:pt x="138" y="32"/>
                      <a:pt x="136" y="33"/>
                      <a:pt x="135" y="35"/>
                    </a:cubicBezTo>
                    <a:cubicBezTo>
                      <a:pt x="134" y="36"/>
                      <a:pt x="132" y="35"/>
                      <a:pt x="131" y="35"/>
                    </a:cubicBezTo>
                    <a:cubicBezTo>
                      <a:pt x="129" y="36"/>
                      <a:pt x="131" y="38"/>
                      <a:pt x="130" y="38"/>
                    </a:cubicBezTo>
                    <a:cubicBezTo>
                      <a:pt x="128" y="40"/>
                      <a:pt x="125" y="37"/>
                      <a:pt x="125" y="40"/>
                    </a:cubicBezTo>
                    <a:cubicBezTo>
                      <a:pt x="125" y="42"/>
                      <a:pt x="121" y="40"/>
                      <a:pt x="121" y="43"/>
                    </a:cubicBezTo>
                    <a:cubicBezTo>
                      <a:pt x="120" y="46"/>
                      <a:pt x="117" y="44"/>
                      <a:pt x="115" y="46"/>
                    </a:cubicBezTo>
                    <a:cubicBezTo>
                      <a:pt x="113" y="48"/>
                      <a:pt x="109" y="47"/>
                      <a:pt x="106" y="49"/>
                    </a:cubicBezTo>
                    <a:cubicBezTo>
                      <a:pt x="105" y="49"/>
                      <a:pt x="106" y="50"/>
                      <a:pt x="104" y="50"/>
                    </a:cubicBezTo>
                    <a:cubicBezTo>
                      <a:pt x="101" y="51"/>
                      <a:pt x="103" y="52"/>
                      <a:pt x="101" y="53"/>
                    </a:cubicBezTo>
                    <a:cubicBezTo>
                      <a:pt x="101" y="53"/>
                      <a:pt x="100" y="53"/>
                      <a:pt x="100" y="53"/>
                    </a:cubicBezTo>
                    <a:cubicBezTo>
                      <a:pt x="99" y="53"/>
                      <a:pt x="96" y="56"/>
                      <a:pt x="91" y="55"/>
                    </a:cubicBezTo>
                    <a:cubicBezTo>
                      <a:pt x="91" y="57"/>
                      <a:pt x="97" y="58"/>
                      <a:pt x="91" y="58"/>
                    </a:cubicBezTo>
                    <a:cubicBezTo>
                      <a:pt x="92" y="61"/>
                      <a:pt x="98" y="58"/>
                      <a:pt x="97" y="64"/>
                    </a:cubicBezTo>
                    <a:cubicBezTo>
                      <a:pt x="94" y="60"/>
                      <a:pt x="94" y="64"/>
                      <a:pt x="94" y="68"/>
                    </a:cubicBezTo>
                    <a:cubicBezTo>
                      <a:pt x="91" y="64"/>
                      <a:pt x="89" y="69"/>
                      <a:pt x="87" y="71"/>
                    </a:cubicBezTo>
                    <a:cubicBezTo>
                      <a:pt x="84" y="73"/>
                      <a:pt x="80" y="71"/>
                      <a:pt x="78" y="74"/>
                    </a:cubicBezTo>
                    <a:cubicBezTo>
                      <a:pt x="77" y="75"/>
                      <a:pt x="79" y="75"/>
                      <a:pt x="79" y="76"/>
                    </a:cubicBezTo>
                    <a:cubicBezTo>
                      <a:pt x="79" y="77"/>
                      <a:pt x="74" y="78"/>
                      <a:pt x="78" y="78"/>
                    </a:cubicBezTo>
                    <a:cubicBezTo>
                      <a:pt x="76" y="83"/>
                      <a:pt x="67" y="80"/>
                      <a:pt x="66" y="84"/>
                    </a:cubicBezTo>
                    <a:cubicBezTo>
                      <a:pt x="68" y="87"/>
                      <a:pt x="72" y="88"/>
                      <a:pt x="78" y="87"/>
                    </a:cubicBezTo>
                    <a:cubicBezTo>
                      <a:pt x="79" y="92"/>
                      <a:pt x="70" y="88"/>
                      <a:pt x="70" y="92"/>
                    </a:cubicBezTo>
                    <a:cubicBezTo>
                      <a:pt x="70" y="94"/>
                      <a:pt x="69" y="92"/>
                      <a:pt x="67" y="92"/>
                    </a:cubicBezTo>
                    <a:cubicBezTo>
                      <a:pt x="64" y="92"/>
                      <a:pt x="62" y="96"/>
                      <a:pt x="58" y="95"/>
                    </a:cubicBezTo>
                    <a:cubicBezTo>
                      <a:pt x="57" y="93"/>
                      <a:pt x="55" y="93"/>
                      <a:pt x="55" y="90"/>
                    </a:cubicBezTo>
                    <a:cubicBezTo>
                      <a:pt x="48" y="89"/>
                      <a:pt x="43" y="92"/>
                      <a:pt x="36" y="90"/>
                    </a:cubicBezTo>
                    <a:cubicBezTo>
                      <a:pt x="36" y="90"/>
                      <a:pt x="34" y="89"/>
                      <a:pt x="35" y="89"/>
                    </a:cubicBezTo>
                    <a:cubicBezTo>
                      <a:pt x="32" y="89"/>
                      <a:pt x="31" y="91"/>
                      <a:pt x="29" y="92"/>
                    </a:cubicBezTo>
                    <a:cubicBezTo>
                      <a:pt x="22" y="93"/>
                      <a:pt x="16" y="90"/>
                      <a:pt x="8" y="89"/>
                    </a:cubicBezTo>
                    <a:cubicBezTo>
                      <a:pt x="11" y="86"/>
                      <a:pt x="13" y="84"/>
                      <a:pt x="18" y="84"/>
                    </a:cubicBezTo>
                    <a:cubicBezTo>
                      <a:pt x="21" y="84"/>
                      <a:pt x="19" y="78"/>
                      <a:pt x="21" y="77"/>
                    </a:cubicBezTo>
                    <a:cubicBezTo>
                      <a:pt x="26" y="78"/>
                      <a:pt x="25" y="75"/>
                      <a:pt x="29" y="76"/>
                    </a:cubicBezTo>
                    <a:cubicBezTo>
                      <a:pt x="29" y="81"/>
                      <a:pt x="34" y="80"/>
                      <a:pt x="39" y="80"/>
                    </a:cubicBezTo>
                    <a:cubicBezTo>
                      <a:pt x="42" y="79"/>
                      <a:pt x="37" y="78"/>
                      <a:pt x="41" y="76"/>
                    </a:cubicBezTo>
                    <a:cubicBezTo>
                      <a:pt x="40" y="72"/>
                      <a:pt x="32" y="76"/>
                      <a:pt x="35" y="70"/>
                    </a:cubicBezTo>
                    <a:cubicBezTo>
                      <a:pt x="29" y="71"/>
                      <a:pt x="26" y="73"/>
                      <a:pt x="20" y="71"/>
                    </a:cubicBezTo>
                    <a:cubicBezTo>
                      <a:pt x="21" y="68"/>
                      <a:pt x="24" y="67"/>
                      <a:pt x="27" y="67"/>
                    </a:cubicBezTo>
                    <a:cubicBezTo>
                      <a:pt x="29" y="65"/>
                      <a:pt x="30" y="64"/>
                      <a:pt x="32" y="62"/>
                    </a:cubicBezTo>
                    <a:cubicBezTo>
                      <a:pt x="33" y="62"/>
                      <a:pt x="34" y="62"/>
                      <a:pt x="35" y="61"/>
                    </a:cubicBezTo>
                    <a:cubicBezTo>
                      <a:pt x="38" y="60"/>
                      <a:pt x="40" y="61"/>
                      <a:pt x="42" y="62"/>
                    </a:cubicBezTo>
                    <a:cubicBezTo>
                      <a:pt x="44" y="61"/>
                      <a:pt x="46" y="60"/>
                      <a:pt x="47" y="58"/>
                    </a:cubicBezTo>
                    <a:cubicBezTo>
                      <a:pt x="47" y="55"/>
                      <a:pt x="43" y="57"/>
                      <a:pt x="42" y="56"/>
                    </a:cubicBezTo>
                    <a:cubicBezTo>
                      <a:pt x="42" y="56"/>
                      <a:pt x="41" y="52"/>
                      <a:pt x="41" y="52"/>
                    </a:cubicBezTo>
                    <a:cubicBezTo>
                      <a:pt x="40" y="51"/>
                      <a:pt x="39" y="50"/>
                      <a:pt x="39" y="49"/>
                    </a:cubicBezTo>
                    <a:cubicBezTo>
                      <a:pt x="38" y="50"/>
                      <a:pt x="37" y="50"/>
                      <a:pt x="35" y="50"/>
                    </a:cubicBezTo>
                    <a:cubicBezTo>
                      <a:pt x="35" y="47"/>
                      <a:pt x="34" y="46"/>
                      <a:pt x="32" y="46"/>
                    </a:cubicBezTo>
                    <a:cubicBezTo>
                      <a:pt x="33" y="43"/>
                      <a:pt x="34" y="41"/>
                      <a:pt x="39" y="41"/>
                    </a:cubicBezTo>
                    <a:cubicBezTo>
                      <a:pt x="43" y="41"/>
                      <a:pt x="42" y="46"/>
                      <a:pt x="48" y="44"/>
                    </a:cubicBezTo>
                    <a:cubicBezTo>
                      <a:pt x="48" y="46"/>
                      <a:pt x="48" y="47"/>
                      <a:pt x="49" y="47"/>
                    </a:cubicBezTo>
                    <a:cubicBezTo>
                      <a:pt x="54" y="49"/>
                      <a:pt x="52" y="43"/>
                      <a:pt x="54" y="41"/>
                    </a:cubicBezTo>
                    <a:cubicBezTo>
                      <a:pt x="61" y="40"/>
                      <a:pt x="68" y="38"/>
                      <a:pt x="72" y="33"/>
                    </a:cubicBezTo>
                    <a:cubicBezTo>
                      <a:pt x="71" y="29"/>
                      <a:pt x="69" y="35"/>
                      <a:pt x="66" y="33"/>
                    </a:cubicBezTo>
                    <a:cubicBezTo>
                      <a:pt x="64" y="34"/>
                      <a:pt x="60" y="34"/>
                      <a:pt x="58" y="37"/>
                    </a:cubicBezTo>
                    <a:cubicBezTo>
                      <a:pt x="54" y="36"/>
                      <a:pt x="47" y="37"/>
                      <a:pt x="41" y="37"/>
                    </a:cubicBezTo>
                    <a:cubicBezTo>
                      <a:pt x="37" y="37"/>
                      <a:pt x="35" y="34"/>
                      <a:pt x="30" y="37"/>
                    </a:cubicBezTo>
                    <a:cubicBezTo>
                      <a:pt x="29" y="32"/>
                      <a:pt x="25" y="38"/>
                      <a:pt x="23" y="33"/>
                    </a:cubicBezTo>
                    <a:cubicBezTo>
                      <a:pt x="20" y="35"/>
                      <a:pt x="17" y="31"/>
                      <a:pt x="11" y="33"/>
                    </a:cubicBezTo>
                    <a:cubicBezTo>
                      <a:pt x="12" y="28"/>
                      <a:pt x="6" y="30"/>
                      <a:pt x="5" y="28"/>
                    </a:cubicBezTo>
                    <a:cubicBezTo>
                      <a:pt x="4" y="24"/>
                      <a:pt x="8" y="25"/>
                      <a:pt x="9" y="24"/>
                    </a:cubicBezTo>
                    <a:cubicBezTo>
                      <a:pt x="10" y="19"/>
                      <a:pt x="0" y="25"/>
                      <a:pt x="2" y="19"/>
                    </a:cubicBezTo>
                    <a:cubicBezTo>
                      <a:pt x="9" y="17"/>
                      <a:pt x="20" y="16"/>
                      <a:pt x="30" y="15"/>
                    </a:cubicBezTo>
                    <a:cubicBezTo>
                      <a:pt x="32" y="15"/>
                      <a:pt x="31" y="13"/>
                      <a:pt x="32" y="12"/>
                    </a:cubicBezTo>
                    <a:cubicBezTo>
                      <a:pt x="39" y="13"/>
                      <a:pt x="45" y="10"/>
                      <a:pt x="49" y="12"/>
                    </a:cubicBezTo>
                    <a:cubicBezTo>
                      <a:pt x="51" y="11"/>
                      <a:pt x="52" y="9"/>
                      <a:pt x="52" y="7"/>
                    </a:cubicBezTo>
                    <a:cubicBezTo>
                      <a:pt x="61" y="7"/>
                      <a:pt x="69" y="4"/>
                      <a:pt x="76" y="6"/>
                    </a:cubicBezTo>
                    <a:cubicBezTo>
                      <a:pt x="78" y="6"/>
                      <a:pt x="77" y="4"/>
                      <a:pt x="78" y="3"/>
                    </a:cubicBezTo>
                    <a:cubicBezTo>
                      <a:pt x="84" y="3"/>
                      <a:pt x="92" y="2"/>
                      <a:pt x="95" y="4"/>
                    </a:cubicBezTo>
                    <a:cubicBezTo>
                      <a:pt x="96" y="2"/>
                      <a:pt x="102" y="4"/>
                      <a:pt x="103" y="1"/>
                    </a:cubicBezTo>
                    <a:cubicBezTo>
                      <a:pt x="107" y="3"/>
                      <a:pt x="112" y="3"/>
                      <a:pt x="118" y="3"/>
                    </a:cubicBezTo>
                    <a:cubicBezTo>
                      <a:pt x="118" y="2"/>
                      <a:pt x="117" y="1"/>
                      <a:pt x="116" y="1"/>
                    </a:cubicBezTo>
                    <a:cubicBezTo>
                      <a:pt x="116" y="0"/>
                      <a:pt x="118" y="1"/>
                      <a:pt x="118" y="1"/>
                    </a:cubicBezTo>
                    <a:cubicBezTo>
                      <a:pt x="124" y="2"/>
                      <a:pt x="135" y="0"/>
                      <a:pt x="141" y="1"/>
                    </a:cubicBezTo>
                    <a:cubicBezTo>
                      <a:pt x="142" y="1"/>
                      <a:pt x="141" y="4"/>
                      <a:pt x="141" y="4"/>
                    </a:cubicBezTo>
                    <a:cubicBezTo>
                      <a:pt x="153" y="5"/>
                      <a:pt x="154" y="2"/>
                      <a:pt x="167"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7" name="Freeform 84"/>
              <p:cNvSpPr/>
              <p:nvPr>
                <p:custDataLst>
                  <p:tags r:id="rId94"/>
                </p:custDataLst>
              </p:nvPr>
            </p:nvSpPr>
            <p:spPr bwMode="auto">
              <a:xfrm>
                <a:off x="2247305" y="1244006"/>
                <a:ext cx="139679" cy="51947"/>
              </a:xfrm>
              <a:custGeom>
                <a:avLst/>
                <a:gdLst>
                  <a:gd name="T0" fmla="*/ 13 w 51"/>
                  <a:gd name="T1" fmla="*/ 2 h 19"/>
                  <a:gd name="T2" fmla="*/ 13 w 51"/>
                  <a:gd name="T3" fmla="*/ 4 h 19"/>
                  <a:gd name="T4" fmla="*/ 17 w 51"/>
                  <a:gd name="T5" fmla="*/ 8 h 19"/>
                  <a:gd name="T6" fmla="*/ 22 w 51"/>
                  <a:gd name="T7" fmla="*/ 5 h 19"/>
                  <a:gd name="T8" fmla="*/ 29 w 51"/>
                  <a:gd name="T9" fmla="*/ 8 h 19"/>
                  <a:gd name="T10" fmla="*/ 43 w 51"/>
                  <a:gd name="T11" fmla="*/ 5 h 19"/>
                  <a:gd name="T12" fmla="*/ 48 w 51"/>
                  <a:gd name="T13" fmla="*/ 8 h 19"/>
                  <a:gd name="T14" fmla="*/ 46 w 51"/>
                  <a:gd name="T15" fmla="*/ 14 h 19"/>
                  <a:gd name="T16" fmla="*/ 32 w 51"/>
                  <a:gd name="T17" fmla="*/ 16 h 19"/>
                  <a:gd name="T18" fmla="*/ 23 w 51"/>
                  <a:gd name="T19" fmla="*/ 19 h 19"/>
                  <a:gd name="T20" fmla="*/ 8 w 51"/>
                  <a:gd name="T21" fmla="*/ 8 h 19"/>
                  <a:gd name="T22" fmla="*/ 1 w 51"/>
                  <a:gd name="T23" fmla="*/ 7 h 19"/>
                  <a:gd name="T24" fmla="*/ 13 w 51"/>
                  <a:gd name="T25"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19">
                    <a:moveTo>
                      <a:pt x="13" y="2"/>
                    </a:moveTo>
                    <a:cubicBezTo>
                      <a:pt x="15" y="3"/>
                      <a:pt x="14" y="4"/>
                      <a:pt x="13" y="4"/>
                    </a:cubicBezTo>
                    <a:cubicBezTo>
                      <a:pt x="12" y="7"/>
                      <a:pt x="20" y="3"/>
                      <a:pt x="17" y="8"/>
                    </a:cubicBezTo>
                    <a:cubicBezTo>
                      <a:pt x="21" y="9"/>
                      <a:pt x="19" y="6"/>
                      <a:pt x="22" y="5"/>
                    </a:cubicBezTo>
                    <a:cubicBezTo>
                      <a:pt x="25" y="8"/>
                      <a:pt x="29" y="2"/>
                      <a:pt x="29" y="8"/>
                    </a:cubicBezTo>
                    <a:cubicBezTo>
                      <a:pt x="33" y="7"/>
                      <a:pt x="38" y="7"/>
                      <a:pt x="43" y="5"/>
                    </a:cubicBezTo>
                    <a:cubicBezTo>
                      <a:pt x="42" y="9"/>
                      <a:pt x="50" y="4"/>
                      <a:pt x="48" y="8"/>
                    </a:cubicBezTo>
                    <a:cubicBezTo>
                      <a:pt x="51" y="13"/>
                      <a:pt x="39" y="11"/>
                      <a:pt x="46" y="14"/>
                    </a:cubicBezTo>
                    <a:cubicBezTo>
                      <a:pt x="44" y="18"/>
                      <a:pt x="36" y="15"/>
                      <a:pt x="32" y="16"/>
                    </a:cubicBezTo>
                    <a:cubicBezTo>
                      <a:pt x="29" y="16"/>
                      <a:pt x="26" y="18"/>
                      <a:pt x="23" y="19"/>
                    </a:cubicBezTo>
                    <a:cubicBezTo>
                      <a:pt x="17" y="16"/>
                      <a:pt x="12" y="14"/>
                      <a:pt x="8" y="8"/>
                    </a:cubicBezTo>
                    <a:cubicBezTo>
                      <a:pt x="6" y="8"/>
                      <a:pt x="1" y="10"/>
                      <a:pt x="1" y="7"/>
                    </a:cubicBezTo>
                    <a:cubicBezTo>
                      <a:pt x="0" y="0"/>
                      <a:pt x="12" y="7"/>
                      <a:pt x="13"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8" name="Freeform 85"/>
              <p:cNvSpPr/>
              <p:nvPr>
                <p:custDataLst>
                  <p:tags r:id="rId95"/>
                </p:custDataLst>
              </p:nvPr>
            </p:nvSpPr>
            <p:spPr bwMode="auto">
              <a:xfrm>
                <a:off x="6099681" y="1315577"/>
                <a:ext cx="62336" cy="16161"/>
              </a:xfrm>
              <a:custGeom>
                <a:avLst/>
                <a:gdLst>
                  <a:gd name="T0" fmla="*/ 22 w 23"/>
                  <a:gd name="T1" fmla="*/ 0 h 6"/>
                  <a:gd name="T2" fmla="*/ 13 w 23"/>
                  <a:gd name="T3" fmla="*/ 5 h 6"/>
                  <a:gd name="T4" fmla="*/ 10 w 23"/>
                  <a:gd name="T5" fmla="*/ 6 h 6"/>
                  <a:gd name="T6" fmla="*/ 4 w 23"/>
                  <a:gd name="T7" fmla="*/ 6 h 6"/>
                  <a:gd name="T8" fmla="*/ 7 w 23"/>
                  <a:gd name="T9" fmla="*/ 2 h 6"/>
                  <a:gd name="T10" fmla="*/ 22 w 23"/>
                  <a:gd name="T11" fmla="*/ 0 h 6"/>
                </a:gdLst>
                <a:ahLst/>
                <a:cxnLst>
                  <a:cxn ang="0">
                    <a:pos x="T0" y="T1"/>
                  </a:cxn>
                  <a:cxn ang="0">
                    <a:pos x="T2" y="T3"/>
                  </a:cxn>
                  <a:cxn ang="0">
                    <a:pos x="T4" y="T5"/>
                  </a:cxn>
                  <a:cxn ang="0">
                    <a:pos x="T6" y="T7"/>
                  </a:cxn>
                  <a:cxn ang="0">
                    <a:pos x="T8" y="T9"/>
                  </a:cxn>
                  <a:cxn ang="0">
                    <a:pos x="T10" y="T11"/>
                  </a:cxn>
                </a:cxnLst>
                <a:rect l="0" t="0" r="r" b="b"/>
                <a:pathLst>
                  <a:path w="23" h="6">
                    <a:moveTo>
                      <a:pt x="22" y="0"/>
                    </a:moveTo>
                    <a:cubicBezTo>
                      <a:pt x="23" y="5"/>
                      <a:pt x="17" y="4"/>
                      <a:pt x="13" y="5"/>
                    </a:cubicBezTo>
                    <a:cubicBezTo>
                      <a:pt x="12" y="5"/>
                      <a:pt x="12" y="6"/>
                      <a:pt x="10" y="6"/>
                    </a:cubicBezTo>
                    <a:cubicBezTo>
                      <a:pt x="8" y="6"/>
                      <a:pt x="5" y="4"/>
                      <a:pt x="4" y="6"/>
                    </a:cubicBezTo>
                    <a:cubicBezTo>
                      <a:pt x="0" y="6"/>
                      <a:pt x="7" y="1"/>
                      <a:pt x="7" y="2"/>
                    </a:cubicBezTo>
                    <a:cubicBezTo>
                      <a:pt x="10" y="5"/>
                      <a:pt x="17" y="0"/>
                      <a:pt x="2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9" name="Freeform 86"/>
              <p:cNvSpPr/>
              <p:nvPr>
                <p:custDataLst>
                  <p:tags r:id="rId96"/>
                </p:custDataLst>
              </p:nvPr>
            </p:nvSpPr>
            <p:spPr bwMode="auto">
              <a:xfrm>
                <a:off x="6353643" y="1315577"/>
                <a:ext cx="60027" cy="38095"/>
              </a:xfrm>
              <a:custGeom>
                <a:avLst/>
                <a:gdLst>
                  <a:gd name="T0" fmla="*/ 10 w 22"/>
                  <a:gd name="T1" fmla="*/ 0 h 14"/>
                  <a:gd name="T2" fmla="*/ 8 w 22"/>
                  <a:gd name="T3" fmla="*/ 2 h 14"/>
                  <a:gd name="T4" fmla="*/ 15 w 22"/>
                  <a:gd name="T5" fmla="*/ 6 h 14"/>
                  <a:gd name="T6" fmla="*/ 18 w 22"/>
                  <a:gd name="T7" fmla="*/ 5 h 14"/>
                  <a:gd name="T8" fmla="*/ 9 w 22"/>
                  <a:gd name="T9" fmla="*/ 14 h 14"/>
                  <a:gd name="T10" fmla="*/ 0 w 22"/>
                  <a:gd name="T11" fmla="*/ 3 h 14"/>
                  <a:gd name="T12" fmla="*/ 10 w 22"/>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2" h="14">
                    <a:moveTo>
                      <a:pt x="10" y="0"/>
                    </a:moveTo>
                    <a:cubicBezTo>
                      <a:pt x="10" y="2"/>
                      <a:pt x="9" y="1"/>
                      <a:pt x="8" y="2"/>
                    </a:cubicBezTo>
                    <a:cubicBezTo>
                      <a:pt x="7" y="6"/>
                      <a:pt x="17" y="0"/>
                      <a:pt x="15" y="6"/>
                    </a:cubicBezTo>
                    <a:cubicBezTo>
                      <a:pt x="17" y="6"/>
                      <a:pt x="18" y="6"/>
                      <a:pt x="18" y="5"/>
                    </a:cubicBezTo>
                    <a:cubicBezTo>
                      <a:pt x="22" y="9"/>
                      <a:pt x="10" y="10"/>
                      <a:pt x="9" y="14"/>
                    </a:cubicBezTo>
                    <a:cubicBezTo>
                      <a:pt x="5" y="11"/>
                      <a:pt x="6" y="4"/>
                      <a:pt x="0" y="3"/>
                    </a:cubicBezTo>
                    <a:cubicBezTo>
                      <a:pt x="2" y="0"/>
                      <a:pt x="8" y="2"/>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0" name="Freeform 87"/>
              <p:cNvSpPr>
                <a:spLocks noEditPoints="1"/>
              </p:cNvSpPr>
              <p:nvPr>
                <p:custDataLst>
                  <p:tags r:id="rId97"/>
                </p:custDataLst>
              </p:nvPr>
            </p:nvSpPr>
            <p:spPr bwMode="auto">
              <a:xfrm>
                <a:off x="1648185" y="1355980"/>
                <a:ext cx="3415790" cy="2241791"/>
              </a:xfrm>
              <a:custGeom>
                <a:avLst/>
                <a:gdLst>
                  <a:gd name="T0" fmla="*/ 744 w 1253"/>
                  <a:gd name="T1" fmla="*/ 58 h 822"/>
                  <a:gd name="T2" fmla="*/ 879 w 1253"/>
                  <a:gd name="T3" fmla="*/ 58 h 822"/>
                  <a:gd name="T4" fmla="*/ 992 w 1253"/>
                  <a:gd name="T5" fmla="*/ 68 h 822"/>
                  <a:gd name="T6" fmla="*/ 1138 w 1253"/>
                  <a:gd name="T7" fmla="*/ 92 h 822"/>
                  <a:gd name="T8" fmla="*/ 1253 w 1253"/>
                  <a:gd name="T9" fmla="*/ 129 h 822"/>
                  <a:gd name="T10" fmla="*/ 1180 w 1253"/>
                  <a:gd name="T11" fmla="*/ 147 h 822"/>
                  <a:gd name="T12" fmla="*/ 1087 w 1253"/>
                  <a:gd name="T13" fmla="*/ 218 h 822"/>
                  <a:gd name="T14" fmla="*/ 1050 w 1253"/>
                  <a:gd name="T15" fmla="*/ 240 h 822"/>
                  <a:gd name="T16" fmla="*/ 1098 w 1253"/>
                  <a:gd name="T17" fmla="*/ 166 h 822"/>
                  <a:gd name="T18" fmla="*/ 992 w 1253"/>
                  <a:gd name="T19" fmla="*/ 197 h 822"/>
                  <a:gd name="T20" fmla="*/ 958 w 1253"/>
                  <a:gd name="T21" fmla="*/ 249 h 822"/>
                  <a:gd name="T22" fmla="*/ 898 w 1253"/>
                  <a:gd name="T23" fmla="*/ 330 h 822"/>
                  <a:gd name="T24" fmla="*/ 860 w 1253"/>
                  <a:gd name="T25" fmla="*/ 350 h 822"/>
                  <a:gd name="T26" fmla="*/ 844 w 1253"/>
                  <a:gd name="T27" fmla="*/ 369 h 822"/>
                  <a:gd name="T28" fmla="*/ 790 w 1253"/>
                  <a:gd name="T29" fmla="*/ 467 h 822"/>
                  <a:gd name="T30" fmla="*/ 761 w 1253"/>
                  <a:gd name="T31" fmla="*/ 536 h 822"/>
                  <a:gd name="T32" fmla="*/ 712 w 1253"/>
                  <a:gd name="T33" fmla="*/ 545 h 822"/>
                  <a:gd name="T34" fmla="*/ 701 w 1253"/>
                  <a:gd name="T35" fmla="*/ 548 h 822"/>
                  <a:gd name="T36" fmla="*/ 675 w 1253"/>
                  <a:gd name="T37" fmla="*/ 479 h 822"/>
                  <a:gd name="T38" fmla="*/ 590 w 1253"/>
                  <a:gd name="T39" fmla="*/ 523 h 822"/>
                  <a:gd name="T40" fmla="*/ 529 w 1253"/>
                  <a:gd name="T41" fmla="*/ 461 h 822"/>
                  <a:gd name="T42" fmla="*/ 417 w 1253"/>
                  <a:gd name="T43" fmla="*/ 443 h 822"/>
                  <a:gd name="T44" fmla="*/ 443 w 1253"/>
                  <a:gd name="T45" fmla="*/ 491 h 822"/>
                  <a:gd name="T46" fmla="*/ 360 w 1253"/>
                  <a:gd name="T47" fmla="*/ 495 h 822"/>
                  <a:gd name="T48" fmla="*/ 311 w 1253"/>
                  <a:gd name="T49" fmla="*/ 434 h 822"/>
                  <a:gd name="T50" fmla="*/ 350 w 1253"/>
                  <a:gd name="T51" fmla="*/ 514 h 822"/>
                  <a:gd name="T52" fmla="*/ 374 w 1253"/>
                  <a:gd name="T53" fmla="*/ 596 h 822"/>
                  <a:gd name="T54" fmla="*/ 328 w 1253"/>
                  <a:gd name="T55" fmla="*/ 714 h 822"/>
                  <a:gd name="T56" fmla="*/ 280 w 1253"/>
                  <a:gd name="T57" fmla="*/ 806 h 822"/>
                  <a:gd name="T58" fmla="*/ 188 w 1253"/>
                  <a:gd name="T59" fmla="*/ 735 h 822"/>
                  <a:gd name="T60" fmla="*/ 178 w 1253"/>
                  <a:gd name="T61" fmla="*/ 627 h 822"/>
                  <a:gd name="T62" fmla="*/ 37 w 1253"/>
                  <a:gd name="T63" fmla="*/ 559 h 822"/>
                  <a:gd name="T64" fmla="*/ 5 w 1253"/>
                  <a:gd name="T65" fmla="*/ 468 h 822"/>
                  <a:gd name="T66" fmla="*/ 129 w 1253"/>
                  <a:gd name="T67" fmla="*/ 370 h 822"/>
                  <a:gd name="T68" fmla="*/ 209 w 1253"/>
                  <a:gd name="T69" fmla="*/ 408 h 822"/>
                  <a:gd name="T70" fmla="*/ 301 w 1253"/>
                  <a:gd name="T71" fmla="*/ 408 h 822"/>
                  <a:gd name="T72" fmla="*/ 246 w 1253"/>
                  <a:gd name="T73" fmla="*/ 347 h 822"/>
                  <a:gd name="T74" fmla="*/ 203 w 1253"/>
                  <a:gd name="T75" fmla="*/ 320 h 822"/>
                  <a:gd name="T76" fmla="*/ 206 w 1253"/>
                  <a:gd name="T77" fmla="*/ 344 h 822"/>
                  <a:gd name="T78" fmla="*/ 126 w 1253"/>
                  <a:gd name="T79" fmla="*/ 325 h 822"/>
                  <a:gd name="T80" fmla="*/ 92 w 1253"/>
                  <a:gd name="T81" fmla="*/ 323 h 822"/>
                  <a:gd name="T82" fmla="*/ 126 w 1253"/>
                  <a:gd name="T83" fmla="*/ 262 h 822"/>
                  <a:gd name="T84" fmla="*/ 171 w 1253"/>
                  <a:gd name="T85" fmla="*/ 233 h 822"/>
                  <a:gd name="T86" fmla="*/ 252 w 1253"/>
                  <a:gd name="T87" fmla="*/ 197 h 822"/>
                  <a:gd name="T88" fmla="*/ 249 w 1253"/>
                  <a:gd name="T89" fmla="*/ 157 h 822"/>
                  <a:gd name="T90" fmla="*/ 221 w 1253"/>
                  <a:gd name="T91" fmla="*/ 190 h 822"/>
                  <a:gd name="T92" fmla="*/ 145 w 1253"/>
                  <a:gd name="T93" fmla="*/ 200 h 822"/>
                  <a:gd name="T94" fmla="*/ 181 w 1253"/>
                  <a:gd name="T95" fmla="*/ 133 h 822"/>
                  <a:gd name="T96" fmla="*/ 282 w 1253"/>
                  <a:gd name="T97" fmla="*/ 84 h 822"/>
                  <a:gd name="T98" fmla="*/ 316 w 1253"/>
                  <a:gd name="T99" fmla="*/ 123 h 822"/>
                  <a:gd name="T100" fmla="*/ 374 w 1253"/>
                  <a:gd name="T101" fmla="*/ 107 h 822"/>
                  <a:gd name="T102" fmla="*/ 474 w 1253"/>
                  <a:gd name="T103" fmla="*/ 101 h 822"/>
                  <a:gd name="T104" fmla="*/ 525 w 1253"/>
                  <a:gd name="T105" fmla="*/ 67 h 822"/>
                  <a:gd name="T106" fmla="*/ 560 w 1253"/>
                  <a:gd name="T107" fmla="*/ 104 h 822"/>
                  <a:gd name="T108" fmla="*/ 584 w 1253"/>
                  <a:gd name="T109" fmla="*/ 65 h 822"/>
                  <a:gd name="T110" fmla="*/ 707 w 1253"/>
                  <a:gd name="T111" fmla="*/ 15 h 822"/>
                  <a:gd name="T112" fmla="*/ 297 w 1253"/>
                  <a:gd name="T113" fmla="*/ 298 h 822"/>
                  <a:gd name="T114" fmla="*/ 357 w 1253"/>
                  <a:gd name="T115" fmla="*/ 338 h 822"/>
                  <a:gd name="T116" fmla="*/ 423 w 1253"/>
                  <a:gd name="T117" fmla="*/ 328 h 822"/>
                  <a:gd name="T118" fmla="*/ 402 w 1253"/>
                  <a:gd name="T119" fmla="*/ 359 h 822"/>
                  <a:gd name="T120" fmla="*/ 298 w 1253"/>
                  <a:gd name="T121" fmla="*/ 606 h 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3" h="822">
                    <a:moveTo>
                      <a:pt x="755" y="9"/>
                    </a:moveTo>
                    <a:cubicBezTo>
                      <a:pt x="755" y="11"/>
                      <a:pt x="757" y="10"/>
                      <a:pt x="759" y="10"/>
                    </a:cubicBezTo>
                    <a:cubicBezTo>
                      <a:pt x="759" y="12"/>
                      <a:pt x="756" y="12"/>
                      <a:pt x="755" y="12"/>
                    </a:cubicBezTo>
                    <a:cubicBezTo>
                      <a:pt x="761" y="18"/>
                      <a:pt x="767" y="9"/>
                      <a:pt x="778" y="12"/>
                    </a:cubicBezTo>
                    <a:cubicBezTo>
                      <a:pt x="781" y="15"/>
                      <a:pt x="785" y="18"/>
                      <a:pt x="790" y="19"/>
                    </a:cubicBezTo>
                    <a:cubicBezTo>
                      <a:pt x="791" y="21"/>
                      <a:pt x="790" y="23"/>
                      <a:pt x="790" y="25"/>
                    </a:cubicBezTo>
                    <a:cubicBezTo>
                      <a:pt x="791" y="27"/>
                      <a:pt x="794" y="27"/>
                      <a:pt x="793" y="30"/>
                    </a:cubicBezTo>
                    <a:cubicBezTo>
                      <a:pt x="790" y="29"/>
                      <a:pt x="790" y="32"/>
                      <a:pt x="790" y="34"/>
                    </a:cubicBezTo>
                    <a:cubicBezTo>
                      <a:pt x="789" y="33"/>
                      <a:pt x="787" y="32"/>
                      <a:pt x="784" y="33"/>
                    </a:cubicBezTo>
                    <a:cubicBezTo>
                      <a:pt x="782" y="33"/>
                      <a:pt x="784" y="35"/>
                      <a:pt x="783" y="36"/>
                    </a:cubicBezTo>
                    <a:cubicBezTo>
                      <a:pt x="782" y="36"/>
                      <a:pt x="781" y="34"/>
                      <a:pt x="780" y="34"/>
                    </a:cubicBezTo>
                    <a:cubicBezTo>
                      <a:pt x="779" y="34"/>
                      <a:pt x="775" y="37"/>
                      <a:pt x="771" y="36"/>
                    </a:cubicBezTo>
                    <a:cubicBezTo>
                      <a:pt x="769" y="35"/>
                      <a:pt x="770" y="38"/>
                      <a:pt x="769" y="39"/>
                    </a:cubicBezTo>
                    <a:cubicBezTo>
                      <a:pt x="769" y="39"/>
                      <a:pt x="767" y="38"/>
                      <a:pt x="766" y="39"/>
                    </a:cubicBezTo>
                    <a:cubicBezTo>
                      <a:pt x="766" y="40"/>
                      <a:pt x="769" y="41"/>
                      <a:pt x="766" y="44"/>
                    </a:cubicBezTo>
                    <a:cubicBezTo>
                      <a:pt x="766" y="42"/>
                      <a:pt x="758" y="45"/>
                      <a:pt x="762" y="46"/>
                    </a:cubicBezTo>
                    <a:cubicBezTo>
                      <a:pt x="759" y="49"/>
                      <a:pt x="754" y="47"/>
                      <a:pt x="750" y="49"/>
                    </a:cubicBezTo>
                    <a:cubicBezTo>
                      <a:pt x="748" y="50"/>
                      <a:pt x="746" y="54"/>
                      <a:pt x="743" y="53"/>
                    </a:cubicBezTo>
                    <a:cubicBezTo>
                      <a:pt x="743" y="55"/>
                      <a:pt x="743" y="58"/>
                      <a:pt x="741" y="58"/>
                    </a:cubicBezTo>
                    <a:cubicBezTo>
                      <a:pt x="742" y="60"/>
                      <a:pt x="743" y="58"/>
                      <a:pt x="744" y="58"/>
                    </a:cubicBezTo>
                    <a:cubicBezTo>
                      <a:pt x="749" y="58"/>
                      <a:pt x="750" y="55"/>
                      <a:pt x="753" y="53"/>
                    </a:cubicBezTo>
                    <a:cubicBezTo>
                      <a:pt x="755" y="53"/>
                      <a:pt x="756" y="55"/>
                      <a:pt x="758" y="55"/>
                    </a:cubicBezTo>
                    <a:cubicBezTo>
                      <a:pt x="759" y="55"/>
                      <a:pt x="759" y="52"/>
                      <a:pt x="761" y="52"/>
                    </a:cubicBezTo>
                    <a:cubicBezTo>
                      <a:pt x="764" y="50"/>
                      <a:pt x="767" y="52"/>
                      <a:pt x="771" y="50"/>
                    </a:cubicBezTo>
                    <a:cubicBezTo>
                      <a:pt x="773" y="50"/>
                      <a:pt x="770" y="48"/>
                      <a:pt x="772" y="47"/>
                    </a:cubicBezTo>
                    <a:cubicBezTo>
                      <a:pt x="773" y="47"/>
                      <a:pt x="775" y="48"/>
                      <a:pt x="775" y="47"/>
                    </a:cubicBezTo>
                    <a:cubicBezTo>
                      <a:pt x="776" y="47"/>
                      <a:pt x="777" y="44"/>
                      <a:pt x="777" y="44"/>
                    </a:cubicBezTo>
                    <a:cubicBezTo>
                      <a:pt x="777" y="44"/>
                      <a:pt x="781" y="46"/>
                      <a:pt x="783" y="46"/>
                    </a:cubicBezTo>
                    <a:cubicBezTo>
                      <a:pt x="786" y="46"/>
                      <a:pt x="786" y="45"/>
                      <a:pt x="790" y="44"/>
                    </a:cubicBezTo>
                    <a:cubicBezTo>
                      <a:pt x="790" y="46"/>
                      <a:pt x="790" y="47"/>
                      <a:pt x="790" y="49"/>
                    </a:cubicBezTo>
                    <a:cubicBezTo>
                      <a:pt x="792" y="47"/>
                      <a:pt x="793" y="48"/>
                      <a:pt x="793" y="50"/>
                    </a:cubicBezTo>
                    <a:cubicBezTo>
                      <a:pt x="801" y="49"/>
                      <a:pt x="814" y="51"/>
                      <a:pt x="826" y="50"/>
                    </a:cubicBezTo>
                    <a:cubicBezTo>
                      <a:pt x="825" y="57"/>
                      <a:pt x="836" y="52"/>
                      <a:pt x="835" y="59"/>
                    </a:cubicBezTo>
                    <a:cubicBezTo>
                      <a:pt x="836" y="57"/>
                      <a:pt x="838" y="59"/>
                      <a:pt x="841" y="59"/>
                    </a:cubicBezTo>
                    <a:cubicBezTo>
                      <a:pt x="845" y="59"/>
                      <a:pt x="851" y="58"/>
                      <a:pt x="852" y="59"/>
                    </a:cubicBezTo>
                    <a:cubicBezTo>
                      <a:pt x="855" y="59"/>
                      <a:pt x="853" y="53"/>
                      <a:pt x="855" y="52"/>
                    </a:cubicBezTo>
                    <a:cubicBezTo>
                      <a:pt x="860" y="53"/>
                      <a:pt x="865" y="52"/>
                      <a:pt x="870" y="53"/>
                    </a:cubicBezTo>
                    <a:cubicBezTo>
                      <a:pt x="870" y="53"/>
                      <a:pt x="870" y="55"/>
                      <a:pt x="870" y="55"/>
                    </a:cubicBezTo>
                    <a:cubicBezTo>
                      <a:pt x="873" y="55"/>
                      <a:pt x="875" y="54"/>
                      <a:pt x="878" y="55"/>
                    </a:cubicBezTo>
                    <a:cubicBezTo>
                      <a:pt x="878" y="55"/>
                      <a:pt x="879" y="57"/>
                      <a:pt x="879" y="58"/>
                    </a:cubicBezTo>
                    <a:cubicBezTo>
                      <a:pt x="881" y="59"/>
                      <a:pt x="885" y="57"/>
                      <a:pt x="887" y="59"/>
                    </a:cubicBezTo>
                    <a:cubicBezTo>
                      <a:pt x="886" y="62"/>
                      <a:pt x="886" y="66"/>
                      <a:pt x="882" y="65"/>
                    </a:cubicBezTo>
                    <a:cubicBezTo>
                      <a:pt x="882" y="68"/>
                      <a:pt x="885" y="69"/>
                      <a:pt x="888" y="68"/>
                    </a:cubicBezTo>
                    <a:cubicBezTo>
                      <a:pt x="887" y="77"/>
                      <a:pt x="894" y="77"/>
                      <a:pt x="897" y="81"/>
                    </a:cubicBezTo>
                    <a:cubicBezTo>
                      <a:pt x="900" y="80"/>
                      <a:pt x="902" y="79"/>
                      <a:pt x="904" y="77"/>
                    </a:cubicBezTo>
                    <a:cubicBezTo>
                      <a:pt x="905" y="76"/>
                      <a:pt x="905" y="73"/>
                      <a:pt x="906" y="73"/>
                    </a:cubicBezTo>
                    <a:cubicBezTo>
                      <a:pt x="907" y="72"/>
                      <a:pt x="909" y="73"/>
                      <a:pt x="909" y="71"/>
                    </a:cubicBezTo>
                    <a:cubicBezTo>
                      <a:pt x="913" y="70"/>
                      <a:pt x="912" y="74"/>
                      <a:pt x="913" y="76"/>
                    </a:cubicBezTo>
                    <a:cubicBezTo>
                      <a:pt x="917" y="76"/>
                      <a:pt x="920" y="76"/>
                      <a:pt x="924" y="76"/>
                    </a:cubicBezTo>
                    <a:cubicBezTo>
                      <a:pt x="925" y="74"/>
                      <a:pt x="929" y="75"/>
                      <a:pt x="928" y="71"/>
                    </a:cubicBezTo>
                    <a:cubicBezTo>
                      <a:pt x="933" y="73"/>
                      <a:pt x="944" y="68"/>
                      <a:pt x="944" y="74"/>
                    </a:cubicBezTo>
                    <a:cubicBezTo>
                      <a:pt x="949" y="74"/>
                      <a:pt x="947" y="69"/>
                      <a:pt x="953" y="71"/>
                    </a:cubicBezTo>
                    <a:cubicBezTo>
                      <a:pt x="953" y="70"/>
                      <a:pt x="951" y="70"/>
                      <a:pt x="950" y="70"/>
                    </a:cubicBezTo>
                    <a:cubicBezTo>
                      <a:pt x="952" y="68"/>
                      <a:pt x="951" y="66"/>
                      <a:pt x="953" y="65"/>
                    </a:cubicBezTo>
                    <a:cubicBezTo>
                      <a:pt x="957" y="65"/>
                      <a:pt x="956" y="60"/>
                      <a:pt x="962" y="62"/>
                    </a:cubicBezTo>
                    <a:cubicBezTo>
                      <a:pt x="964" y="62"/>
                      <a:pt x="962" y="60"/>
                      <a:pt x="962" y="61"/>
                    </a:cubicBezTo>
                    <a:cubicBezTo>
                      <a:pt x="965" y="57"/>
                      <a:pt x="969" y="60"/>
                      <a:pt x="974" y="59"/>
                    </a:cubicBezTo>
                    <a:cubicBezTo>
                      <a:pt x="973" y="67"/>
                      <a:pt x="982" y="57"/>
                      <a:pt x="980" y="64"/>
                    </a:cubicBezTo>
                    <a:cubicBezTo>
                      <a:pt x="987" y="64"/>
                      <a:pt x="991" y="63"/>
                      <a:pt x="996" y="62"/>
                    </a:cubicBezTo>
                    <a:cubicBezTo>
                      <a:pt x="997" y="66"/>
                      <a:pt x="990" y="63"/>
                      <a:pt x="992" y="68"/>
                    </a:cubicBezTo>
                    <a:cubicBezTo>
                      <a:pt x="993" y="71"/>
                      <a:pt x="998" y="70"/>
                      <a:pt x="1001" y="70"/>
                    </a:cubicBezTo>
                    <a:cubicBezTo>
                      <a:pt x="1006" y="70"/>
                      <a:pt x="1011" y="70"/>
                      <a:pt x="1015" y="68"/>
                    </a:cubicBezTo>
                    <a:cubicBezTo>
                      <a:pt x="1017" y="74"/>
                      <a:pt x="1024" y="74"/>
                      <a:pt x="1026" y="79"/>
                    </a:cubicBezTo>
                    <a:cubicBezTo>
                      <a:pt x="1029" y="77"/>
                      <a:pt x="1030" y="80"/>
                      <a:pt x="1033" y="80"/>
                    </a:cubicBezTo>
                    <a:cubicBezTo>
                      <a:pt x="1042" y="81"/>
                      <a:pt x="1053" y="79"/>
                      <a:pt x="1061" y="80"/>
                    </a:cubicBezTo>
                    <a:cubicBezTo>
                      <a:pt x="1065" y="81"/>
                      <a:pt x="1068" y="85"/>
                      <a:pt x="1072" y="83"/>
                    </a:cubicBezTo>
                    <a:cubicBezTo>
                      <a:pt x="1071" y="86"/>
                      <a:pt x="1073" y="86"/>
                      <a:pt x="1075" y="86"/>
                    </a:cubicBezTo>
                    <a:cubicBezTo>
                      <a:pt x="1075" y="88"/>
                      <a:pt x="1075" y="90"/>
                      <a:pt x="1075" y="92"/>
                    </a:cubicBezTo>
                    <a:cubicBezTo>
                      <a:pt x="1074" y="95"/>
                      <a:pt x="1080" y="92"/>
                      <a:pt x="1081" y="93"/>
                    </a:cubicBezTo>
                    <a:cubicBezTo>
                      <a:pt x="1082" y="95"/>
                      <a:pt x="1081" y="93"/>
                      <a:pt x="1084" y="93"/>
                    </a:cubicBezTo>
                    <a:cubicBezTo>
                      <a:pt x="1084" y="93"/>
                      <a:pt x="1084" y="95"/>
                      <a:pt x="1085" y="95"/>
                    </a:cubicBezTo>
                    <a:cubicBezTo>
                      <a:pt x="1087" y="95"/>
                      <a:pt x="1103" y="97"/>
                      <a:pt x="1104" y="95"/>
                    </a:cubicBezTo>
                    <a:cubicBezTo>
                      <a:pt x="1104" y="95"/>
                      <a:pt x="1104" y="93"/>
                      <a:pt x="1104" y="93"/>
                    </a:cubicBezTo>
                    <a:cubicBezTo>
                      <a:pt x="1106" y="93"/>
                      <a:pt x="1108" y="95"/>
                      <a:pt x="1109" y="95"/>
                    </a:cubicBezTo>
                    <a:cubicBezTo>
                      <a:pt x="1110" y="94"/>
                      <a:pt x="1113" y="92"/>
                      <a:pt x="1113" y="95"/>
                    </a:cubicBezTo>
                    <a:cubicBezTo>
                      <a:pt x="1116" y="92"/>
                      <a:pt x="1121" y="91"/>
                      <a:pt x="1125" y="90"/>
                    </a:cubicBezTo>
                    <a:cubicBezTo>
                      <a:pt x="1124" y="95"/>
                      <a:pt x="1126" y="97"/>
                      <a:pt x="1127" y="101"/>
                    </a:cubicBezTo>
                    <a:cubicBezTo>
                      <a:pt x="1133" y="101"/>
                      <a:pt x="1135" y="103"/>
                      <a:pt x="1140" y="101"/>
                    </a:cubicBezTo>
                    <a:cubicBezTo>
                      <a:pt x="1140" y="98"/>
                      <a:pt x="1139" y="98"/>
                      <a:pt x="1137" y="98"/>
                    </a:cubicBezTo>
                    <a:cubicBezTo>
                      <a:pt x="1138" y="96"/>
                      <a:pt x="1139" y="94"/>
                      <a:pt x="1138" y="92"/>
                    </a:cubicBezTo>
                    <a:cubicBezTo>
                      <a:pt x="1142" y="89"/>
                      <a:pt x="1151" y="90"/>
                      <a:pt x="1153" y="93"/>
                    </a:cubicBezTo>
                    <a:cubicBezTo>
                      <a:pt x="1160" y="94"/>
                      <a:pt x="1166" y="93"/>
                      <a:pt x="1173" y="93"/>
                    </a:cubicBezTo>
                    <a:cubicBezTo>
                      <a:pt x="1175" y="94"/>
                      <a:pt x="1179" y="97"/>
                      <a:pt x="1180" y="93"/>
                    </a:cubicBezTo>
                    <a:cubicBezTo>
                      <a:pt x="1183" y="95"/>
                      <a:pt x="1183" y="97"/>
                      <a:pt x="1187" y="98"/>
                    </a:cubicBezTo>
                    <a:cubicBezTo>
                      <a:pt x="1189" y="98"/>
                      <a:pt x="1190" y="101"/>
                      <a:pt x="1190" y="101"/>
                    </a:cubicBezTo>
                    <a:cubicBezTo>
                      <a:pt x="1191" y="101"/>
                      <a:pt x="1192" y="100"/>
                      <a:pt x="1192" y="99"/>
                    </a:cubicBezTo>
                    <a:cubicBezTo>
                      <a:pt x="1194" y="100"/>
                      <a:pt x="1192" y="101"/>
                      <a:pt x="1193" y="102"/>
                    </a:cubicBezTo>
                    <a:cubicBezTo>
                      <a:pt x="1194" y="103"/>
                      <a:pt x="1196" y="102"/>
                      <a:pt x="1196" y="102"/>
                    </a:cubicBezTo>
                    <a:cubicBezTo>
                      <a:pt x="1197" y="103"/>
                      <a:pt x="1200" y="104"/>
                      <a:pt x="1204" y="105"/>
                    </a:cubicBezTo>
                    <a:cubicBezTo>
                      <a:pt x="1206" y="106"/>
                      <a:pt x="1210" y="107"/>
                      <a:pt x="1213" y="108"/>
                    </a:cubicBezTo>
                    <a:cubicBezTo>
                      <a:pt x="1213" y="108"/>
                      <a:pt x="1214" y="111"/>
                      <a:pt x="1214" y="111"/>
                    </a:cubicBezTo>
                    <a:cubicBezTo>
                      <a:pt x="1215" y="111"/>
                      <a:pt x="1216" y="111"/>
                      <a:pt x="1217" y="111"/>
                    </a:cubicBezTo>
                    <a:cubicBezTo>
                      <a:pt x="1218" y="112"/>
                      <a:pt x="1217" y="114"/>
                      <a:pt x="1217" y="114"/>
                    </a:cubicBezTo>
                    <a:cubicBezTo>
                      <a:pt x="1217" y="115"/>
                      <a:pt x="1220" y="114"/>
                      <a:pt x="1220" y="114"/>
                    </a:cubicBezTo>
                    <a:cubicBezTo>
                      <a:pt x="1221" y="116"/>
                      <a:pt x="1218" y="121"/>
                      <a:pt x="1224" y="119"/>
                    </a:cubicBezTo>
                    <a:cubicBezTo>
                      <a:pt x="1224" y="122"/>
                      <a:pt x="1224" y="125"/>
                      <a:pt x="1224" y="129"/>
                    </a:cubicBezTo>
                    <a:cubicBezTo>
                      <a:pt x="1230" y="129"/>
                      <a:pt x="1234" y="127"/>
                      <a:pt x="1235" y="123"/>
                    </a:cubicBezTo>
                    <a:cubicBezTo>
                      <a:pt x="1239" y="125"/>
                      <a:pt x="1244" y="124"/>
                      <a:pt x="1248" y="126"/>
                    </a:cubicBezTo>
                    <a:cubicBezTo>
                      <a:pt x="1249" y="126"/>
                      <a:pt x="1248" y="129"/>
                      <a:pt x="1248" y="129"/>
                    </a:cubicBezTo>
                    <a:cubicBezTo>
                      <a:pt x="1249" y="130"/>
                      <a:pt x="1252" y="128"/>
                      <a:pt x="1253" y="129"/>
                    </a:cubicBezTo>
                    <a:cubicBezTo>
                      <a:pt x="1252" y="130"/>
                      <a:pt x="1249" y="130"/>
                      <a:pt x="1250" y="133"/>
                    </a:cubicBezTo>
                    <a:cubicBezTo>
                      <a:pt x="1247" y="134"/>
                      <a:pt x="1247" y="132"/>
                      <a:pt x="1245" y="132"/>
                    </a:cubicBezTo>
                    <a:cubicBezTo>
                      <a:pt x="1244" y="133"/>
                      <a:pt x="1244" y="135"/>
                      <a:pt x="1241" y="135"/>
                    </a:cubicBezTo>
                    <a:cubicBezTo>
                      <a:pt x="1241" y="137"/>
                      <a:pt x="1245" y="136"/>
                      <a:pt x="1244" y="141"/>
                    </a:cubicBezTo>
                    <a:cubicBezTo>
                      <a:pt x="1238" y="136"/>
                      <a:pt x="1243" y="143"/>
                      <a:pt x="1239" y="144"/>
                    </a:cubicBezTo>
                    <a:cubicBezTo>
                      <a:pt x="1238" y="144"/>
                      <a:pt x="1237" y="145"/>
                      <a:pt x="1236" y="147"/>
                    </a:cubicBezTo>
                    <a:cubicBezTo>
                      <a:pt x="1234" y="146"/>
                      <a:pt x="1233" y="146"/>
                      <a:pt x="1232" y="145"/>
                    </a:cubicBezTo>
                    <a:cubicBezTo>
                      <a:pt x="1231" y="145"/>
                      <a:pt x="1230" y="143"/>
                      <a:pt x="1229" y="142"/>
                    </a:cubicBezTo>
                    <a:cubicBezTo>
                      <a:pt x="1227" y="141"/>
                      <a:pt x="1225" y="142"/>
                      <a:pt x="1223" y="141"/>
                    </a:cubicBezTo>
                    <a:cubicBezTo>
                      <a:pt x="1222" y="140"/>
                      <a:pt x="1221" y="138"/>
                      <a:pt x="1220" y="138"/>
                    </a:cubicBezTo>
                    <a:cubicBezTo>
                      <a:pt x="1218" y="137"/>
                      <a:pt x="1216" y="138"/>
                      <a:pt x="1214" y="138"/>
                    </a:cubicBezTo>
                    <a:cubicBezTo>
                      <a:pt x="1214" y="138"/>
                      <a:pt x="1214" y="136"/>
                      <a:pt x="1213" y="136"/>
                    </a:cubicBezTo>
                    <a:cubicBezTo>
                      <a:pt x="1211" y="136"/>
                      <a:pt x="1209" y="131"/>
                      <a:pt x="1207" y="135"/>
                    </a:cubicBezTo>
                    <a:cubicBezTo>
                      <a:pt x="1205" y="135"/>
                      <a:pt x="1205" y="132"/>
                      <a:pt x="1205" y="130"/>
                    </a:cubicBezTo>
                    <a:cubicBezTo>
                      <a:pt x="1202" y="130"/>
                      <a:pt x="1199" y="130"/>
                      <a:pt x="1196" y="130"/>
                    </a:cubicBezTo>
                    <a:cubicBezTo>
                      <a:pt x="1193" y="131"/>
                      <a:pt x="1196" y="134"/>
                      <a:pt x="1196" y="133"/>
                    </a:cubicBezTo>
                    <a:cubicBezTo>
                      <a:pt x="1196" y="135"/>
                      <a:pt x="1193" y="136"/>
                      <a:pt x="1193" y="139"/>
                    </a:cubicBezTo>
                    <a:cubicBezTo>
                      <a:pt x="1187" y="139"/>
                      <a:pt x="1186" y="144"/>
                      <a:pt x="1178" y="142"/>
                    </a:cubicBezTo>
                    <a:cubicBezTo>
                      <a:pt x="1177" y="143"/>
                      <a:pt x="1177" y="146"/>
                      <a:pt x="1174" y="145"/>
                    </a:cubicBezTo>
                    <a:cubicBezTo>
                      <a:pt x="1175" y="147"/>
                      <a:pt x="1178" y="146"/>
                      <a:pt x="1180" y="147"/>
                    </a:cubicBezTo>
                    <a:cubicBezTo>
                      <a:pt x="1182" y="147"/>
                      <a:pt x="1182" y="149"/>
                      <a:pt x="1184" y="150"/>
                    </a:cubicBezTo>
                    <a:cubicBezTo>
                      <a:pt x="1183" y="154"/>
                      <a:pt x="1183" y="153"/>
                      <a:pt x="1186" y="156"/>
                    </a:cubicBezTo>
                    <a:cubicBezTo>
                      <a:pt x="1187" y="159"/>
                      <a:pt x="1191" y="159"/>
                      <a:pt x="1193" y="162"/>
                    </a:cubicBezTo>
                    <a:cubicBezTo>
                      <a:pt x="1193" y="162"/>
                      <a:pt x="1189" y="166"/>
                      <a:pt x="1189" y="166"/>
                    </a:cubicBezTo>
                    <a:cubicBezTo>
                      <a:pt x="1185" y="167"/>
                      <a:pt x="1185" y="163"/>
                      <a:pt x="1183" y="163"/>
                    </a:cubicBezTo>
                    <a:cubicBezTo>
                      <a:pt x="1183" y="163"/>
                      <a:pt x="1185" y="166"/>
                      <a:pt x="1183" y="166"/>
                    </a:cubicBezTo>
                    <a:cubicBezTo>
                      <a:pt x="1179" y="166"/>
                      <a:pt x="1171" y="166"/>
                      <a:pt x="1167" y="167"/>
                    </a:cubicBezTo>
                    <a:cubicBezTo>
                      <a:pt x="1164" y="168"/>
                      <a:pt x="1159" y="170"/>
                      <a:pt x="1159" y="173"/>
                    </a:cubicBezTo>
                    <a:cubicBezTo>
                      <a:pt x="1153" y="172"/>
                      <a:pt x="1152" y="177"/>
                      <a:pt x="1147" y="178"/>
                    </a:cubicBezTo>
                    <a:cubicBezTo>
                      <a:pt x="1146" y="179"/>
                      <a:pt x="1146" y="180"/>
                      <a:pt x="1144" y="181"/>
                    </a:cubicBezTo>
                    <a:cubicBezTo>
                      <a:pt x="1143" y="182"/>
                      <a:pt x="1141" y="184"/>
                      <a:pt x="1140" y="184"/>
                    </a:cubicBezTo>
                    <a:cubicBezTo>
                      <a:pt x="1139" y="184"/>
                      <a:pt x="1137" y="185"/>
                      <a:pt x="1137" y="187"/>
                    </a:cubicBezTo>
                    <a:cubicBezTo>
                      <a:pt x="1132" y="186"/>
                      <a:pt x="1124" y="189"/>
                      <a:pt x="1122" y="185"/>
                    </a:cubicBezTo>
                    <a:cubicBezTo>
                      <a:pt x="1121" y="187"/>
                      <a:pt x="1117" y="186"/>
                      <a:pt x="1118" y="190"/>
                    </a:cubicBezTo>
                    <a:cubicBezTo>
                      <a:pt x="1109" y="190"/>
                      <a:pt x="1108" y="190"/>
                      <a:pt x="1100" y="190"/>
                    </a:cubicBezTo>
                    <a:cubicBezTo>
                      <a:pt x="1099" y="190"/>
                      <a:pt x="1098" y="191"/>
                      <a:pt x="1097" y="191"/>
                    </a:cubicBezTo>
                    <a:cubicBezTo>
                      <a:pt x="1096" y="192"/>
                      <a:pt x="1093" y="193"/>
                      <a:pt x="1093" y="196"/>
                    </a:cubicBezTo>
                    <a:cubicBezTo>
                      <a:pt x="1092" y="200"/>
                      <a:pt x="1086" y="198"/>
                      <a:pt x="1087" y="205"/>
                    </a:cubicBezTo>
                    <a:cubicBezTo>
                      <a:pt x="1086" y="209"/>
                      <a:pt x="1090" y="209"/>
                      <a:pt x="1093" y="210"/>
                    </a:cubicBezTo>
                    <a:cubicBezTo>
                      <a:pt x="1092" y="214"/>
                      <a:pt x="1091" y="218"/>
                      <a:pt x="1087" y="218"/>
                    </a:cubicBezTo>
                    <a:cubicBezTo>
                      <a:pt x="1087" y="221"/>
                      <a:pt x="1086" y="222"/>
                      <a:pt x="1084" y="222"/>
                    </a:cubicBezTo>
                    <a:cubicBezTo>
                      <a:pt x="1084" y="224"/>
                      <a:pt x="1084" y="226"/>
                      <a:pt x="1084" y="228"/>
                    </a:cubicBezTo>
                    <a:cubicBezTo>
                      <a:pt x="1084" y="231"/>
                      <a:pt x="1086" y="227"/>
                      <a:pt x="1087" y="230"/>
                    </a:cubicBezTo>
                    <a:cubicBezTo>
                      <a:pt x="1088" y="233"/>
                      <a:pt x="1084" y="232"/>
                      <a:pt x="1084" y="233"/>
                    </a:cubicBezTo>
                    <a:cubicBezTo>
                      <a:pt x="1083" y="233"/>
                      <a:pt x="1083" y="237"/>
                      <a:pt x="1082" y="237"/>
                    </a:cubicBezTo>
                    <a:cubicBezTo>
                      <a:pt x="1081" y="238"/>
                      <a:pt x="1076" y="237"/>
                      <a:pt x="1075" y="239"/>
                    </a:cubicBezTo>
                    <a:cubicBezTo>
                      <a:pt x="1074" y="240"/>
                      <a:pt x="1076" y="244"/>
                      <a:pt x="1075" y="245"/>
                    </a:cubicBezTo>
                    <a:cubicBezTo>
                      <a:pt x="1073" y="245"/>
                      <a:pt x="1074" y="242"/>
                      <a:pt x="1073" y="242"/>
                    </a:cubicBezTo>
                    <a:cubicBezTo>
                      <a:pt x="1072" y="241"/>
                      <a:pt x="1069" y="243"/>
                      <a:pt x="1072" y="249"/>
                    </a:cubicBezTo>
                    <a:cubicBezTo>
                      <a:pt x="1069" y="248"/>
                      <a:pt x="1070" y="251"/>
                      <a:pt x="1069" y="252"/>
                    </a:cubicBezTo>
                    <a:cubicBezTo>
                      <a:pt x="1068" y="252"/>
                      <a:pt x="1066" y="251"/>
                      <a:pt x="1066" y="252"/>
                    </a:cubicBezTo>
                    <a:cubicBezTo>
                      <a:pt x="1065" y="253"/>
                      <a:pt x="1066" y="256"/>
                      <a:pt x="1063" y="255"/>
                    </a:cubicBezTo>
                    <a:cubicBezTo>
                      <a:pt x="1063" y="258"/>
                      <a:pt x="1061" y="258"/>
                      <a:pt x="1061" y="261"/>
                    </a:cubicBezTo>
                    <a:cubicBezTo>
                      <a:pt x="1059" y="261"/>
                      <a:pt x="1056" y="260"/>
                      <a:pt x="1055" y="262"/>
                    </a:cubicBezTo>
                    <a:cubicBezTo>
                      <a:pt x="1053" y="262"/>
                      <a:pt x="1056" y="260"/>
                      <a:pt x="1055" y="258"/>
                    </a:cubicBezTo>
                    <a:cubicBezTo>
                      <a:pt x="1056" y="258"/>
                      <a:pt x="1054" y="257"/>
                      <a:pt x="1054" y="256"/>
                    </a:cubicBezTo>
                    <a:cubicBezTo>
                      <a:pt x="1054" y="255"/>
                      <a:pt x="1054" y="254"/>
                      <a:pt x="1054" y="253"/>
                    </a:cubicBezTo>
                    <a:cubicBezTo>
                      <a:pt x="1053" y="253"/>
                      <a:pt x="1052" y="251"/>
                      <a:pt x="1051" y="250"/>
                    </a:cubicBezTo>
                    <a:cubicBezTo>
                      <a:pt x="1050" y="250"/>
                      <a:pt x="1050" y="249"/>
                      <a:pt x="1048" y="249"/>
                    </a:cubicBezTo>
                    <a:cubicBezTo>
                      <a:pt x="1050" y="247"/>
                      <a:pt x="1050" y="243"/>
                      <a:pt x="1050" y="240"/>
                    </a:cubicBezTo>
                    <a:cubicBezTo>
                      <a:pt x="1049" y="238"/>
                      <a:pt x="1048" y="238"/>
                      <a:pt x="1048" y="236"/>
                    </a:cubicBezTo>
                    <a:cubicBezTo>
                      <a:pt x="1047" y="230"/>
                      <a:pt x="1049" y="224"/>
                      <a:pt x="1048" y="219"/>
                    </a:cubicBezTo>
                    <a:cubicBezTo>
                      <a:pt x="1053" y="224"/>
                      <a:pt x="1049" y="217"/>
                      <a:pt x="1051" y="213"/>
                    </a:cubicBezTo>
                    <a:cubicBezTo>
                      <a:pt x="1051" y="213"/>
                      <a:pt x="1053" y="218"/>
                      <a:pt x="1054" y="215"/>
                    </a:cubicBezTo>
                    <a:cubicBezTo>
                      <a:pt x="1054" y="214"/>
                      <a:pt x="1054" y="213"/>
                      <a:pt x="1054" y="212"/>
                    </a:cubicBezTo>
                    <a:cubicBezTo>
                      <a:pt x="1055" y="210"/>
                      <a:pt x="1061" y="206"/>
                      <a:pt x="1063" y="205"/>
                    </a:cubicBezTo>
                    <a:cubicBezTo>
                      <a:pt x="1063" y="204"/>
                      <a:pt x="1065" y="204"/>
                      <a:pt x="1064" y="203"/>
                    </a:cubicBezTo>
                    <a:cubicBezTo>
                      <a:pt x="1062" y="201"/>
                      <a:pt x="1065" y="202"/>
                      <a:pt x="1067" y="202"/>
                    </a:cubicBezTo>
                    <a:cubicBezTo>
                      <a:pt x="1070" y="200"/>
                      <a:pt x="1071" y="198"/>
                      <a:pt x="1070" y="194"/>
                    </a:cubicBezTo>
                    <a:cubicBezTo>
                      <a:pt x="1071" y="194"/>
                      <a:pt x="1076" y="192"/>
                      <a:pt x="1075" y="191"/>
                    </a:cubicBezTo>
                    <a:cubicBezTo>
                      <a:pt x="1075" y="191"/>
                      <a:pt x="1073" y="191"/>
                      <a:pt x="1073" y="191"/>
                    </a:cubicBezTo>
                    <a:cubicBezTo>
                      <a:pt x="1073" y="191"/>
                      <a:pt x="1075" y="188"/>
                      <a:pt x="1075" y="188"/>
                    </a:cubicBezTo>
                    <a:cubicBezTo>
                      <a:pt x="1076" y="188"/>
                      <a:pt x="1078" y="192"/>
                      <a:pt x="1078" y="185"/>
                    </a:cubicBezTo>
                    <a:cubicBezTo>
                      <a:pt x="1080" y="185"/>
                      <a:pt x="1083" y="185"/>
                      <a:pt x="1085" y="184"/>
                    </a:cubicBezTo>
                    <a:cubicBezTo>
                      <a:pt x="1086" y="183"/>
                      <a:pt x="1086" y="181"/>
                      <a:pt x="1087" y="181"/>
                    </a:cubicBezTo>
                    <a:cubicBezTo>
                      <a:pt x="1087" y="180"/>
                      <a:pt x="1089" y="181"/>
                      <a:pt x="1090" y="181"/>
                    </a:cubicBezTo>
                    <a:cubicBezTo>
                      <a:pt x="1090" y="180"/>
                      <a:pt x="1092" y="179"/>
                      <a:pt x="1093" y="178"/>
                    </a:cubicBezTo>
                    <a:cubicBezTo>
                      <a:pt x="1093" y="177"/>
                      <a:pt x="1094" y="178"/>
                      <a:pt x="1094" y="176"/>
                    </a:cubicBezTo>
                    <a:cubicBezTo>
                      <a:pt x="1094" y="175"/>
                      <a:pt x="1096" y="170"/>
                      <a:pt x="1098" y="173"/>
                    </a:cubicBezTo>
                    <a:cubicBezTo>
                      <a:pt x="1098" y="171"/>
                      <a:pt x="1098" y="168"/>
                      <a:pt x="1098" y="166"/>
                    </a:cubicBezTo>
                    <a:cubicBezTo>
                      <a:pt x="1095" y="165"/>
                      <a:pt x="1093" y="166"/>
                      <a:pt x="1091" y="167"/>
                    </a:cubicBezTo>
                    <a:cubicBezTo>
                      <a:pt x="1090" y="169"/>
                      <a:pt x="1089" y="169"/>
                      <a:pt x="1088" y="170"/>
                    </a:cubicBezTo>
                    <a:cubicBezTo>
                      <a:pt x="1087" y="171"/>
                      <a:pt x="1087" y="170"/>
                      <a:pt x="1087" y="172"/>
                    </a:cubicBezTo>
                    <a:cubicBezTo>
                      <a:pt x="1086" y="175"/>
                      <a:pt x="1081" y="174"/>
                      <a:pt x="1081" y="178"/>
                    </a:cubicBezTo>
                    <a:cubicBezTo>
                      <a:pt x="1078" y="177"/>
                      <a:pt x="1076" y="178"/>
                      <a:pt x="1076" y="181"/>
                    </a:cubicBezTo>
                    <a:cubicBezTo>
                      <a:pt x="1074" y="181"/>
                      <a:pt x="1075" y="178"/>
                      <a:pt x="1075" y="178"/>
                    </a:cubicBezTo>
                    <a:cubicBezTo>
                      <a:pt x="1074" y="178"/>
                      <a:pt x="1072" y="178"/>
                      <a:pt x="1072" y="178"/>
                    </a:cubicBezTo>
                    <a:cubicBezTo>
                      <a:pt x="1071" y="177"/>
                      <a:pt x="1072" y="175"/>
                      <a:pt x="1072" y="173"/>
                    </a:cubicBezTo>
                    <a:cubicBezTo>
                      <a:pt x="1066" y="174"/>
                      <a:pt x="1061" y="172"/>
                      <a:pt x="1057" y="173"/>
                    </a:cubicBezTo>
                    <a:cubicBezTo>
                      <a:pt x="1055" y="174"/>
                      <a:pt x="1057" y="176"/>
                      <a:pt x="1055" y="176"/>
                    </a:cubicBezTo>
                    <a:cubicBezTo>
                      <a:pt x="1053" y="178"/>
                      <a:pt x="1051" y="177"/>
                      <a:pt x="1050" y="178"/>
                    </a:cubicBezTo>
                    <a:cubicBezTo>
                      <a:pt x="1047" y="179"/>
                      <a:pt x="1047" y="180"/>
                      <a:pt x="1045" y="182"/>
                    </a:cubicBezTo>
                    <a:cubicBezTo>
                      <a:pt x="1044" y="184"/>
                      <a:pt x="1043" y="185"/>
                      <a:pt x="1041" y="185"/>
                    </a:cubicBezTo>
                    <a:cubicBezTo>
                      <a:pt x="1039" y="189"/>
                      <a:pt x="1043" y="189"/>
                      <a:pt x="1042" y="193"/>
                    </a:cubicBezTo>
                    <a:cubicBezTo>
                      <a:pt x="1040" y="193"/>
                      <a:pt x="1039" y="195"/>
                      <a:pt x="1039" y="197"/>
                    </a:cubicBezTo>
                    <a:cubicBezTo>
                      <a:pt x="1033" y="196"/>
                      <a:pt x="1032" y="199"/>
                      <a:pt x="1026" y="199"/>
                    </a:cubicBezTo>
                    <a:cubicBezTo>
                      <a:pt x="1024" y="197"/>
                      <a:pt x="1025" y="196"/>
                      <a:pt x="1026" y="194"/>
                    </a:cubicBezTo>
                    <a:cubicBezTo>
                      <a:pt x="1023" y="195"/>
                      <a:pt x="1023" y="193"/>
                      <a:pt x="1023" y="191"/>
                    </a:cubicBezTo>
                    <a:cubicBezTo>
                      <a:pt x="1021" y="191"/>
                      <a:pt x="1017" y="192"/>
                      <a:pt x="1017" y="190"/>
                    </a:cubicBezTo>
                    <a:cubicBezTo>
                      <a:pt x="1010" y="194"/>
                      <a:pt x="1001" y="196"/>
                      <a:pt x="992" y="197"/>
                    </a:cubicBezTo>
                    <a:cubicBezTo>
                      <a:pt x="991" y="195"/>
                      <a:pt x="987" y="196"/>
                      <a:pt x="989" y="191"/>
                    </a:cubicBezTo>
                    <a:cubicBezTo>
                      <a:pt x="987" y="191"/>
                      <a:pt x="985" y="191"/>
                      <a:pt x="983" y="191"/>
                    </a:cubicBezTo>
                    <a:cubicBezTo>
                      <a:pt x="977" y="193"/>
                      <a:pt x="972" y="194"/>
                      <a:pt x="967" y="197"/>
                    </a:cubicBezTo>
                    <a:cubicBezTo>
                      <a:pt x="963" y="199"/>
                      <a:pt x="959" y="203"/>
                      <a:pt x="955" y="205"/>
                    </a:cubicBezTo>
                    <a:cubicBezTo>
                      <a:pt x="955" y="207"/>
                      <a:pt x="954" y="209"/>
                      <a:pt x="952" y="209"/>
                    </a:cubicBezTo>
                    <a:cubicBezTo>
                      <a:pt x="953" y="213"/>
                      <a:pt x="950" y="213"/>
                      <a:pt x="950" y="216"/>
                    </a:cubicBezTo>
                    <a:cubicBezTo>
                      <a:pt x="947" y="214"/>
                      <a:pt x="944" y="222"/>
                      <a:pt x="943" y="221"/>
                    </a:cubicBezTo>
                    <a:cubicBezTo>
                      <a:pt x="940" y="218"/>
                      <a:pt x="942" y="222"/>
                      <a:pt x="938" y="222"/>
                    </a:cubicBezTo>
                    <a:cubicBezTo>
                      <a:pt x="936" y="222"/>
                      <a:pt x="936" y="223"/>
                      <a:pt x="935" y="225"/>
                    </a:cubicBezTo>
                    <a:cubicBezTo>
                      <a:pt x="928" y="223"/>
                      <a:pt x="931" y="230"/>
                      <a:pt x="925" y="230"/>
                    </a:cubicBezTo>
                    <a:cubicBezTo>
                      <a:pt x="926" y="231"/>
                      <a:pt x="930" y="237"/>
                      <a:pt x="931" y="234"/>
                    </a:cubicBezTo>
                    <a:cubicBezTo>
                      <a:pt x="933" y="235"/>
                      <a:pt x="932" y="238"/>
                      <a:pt x="932" y="240"/>
                    </a:cubicBezTo>
                    <a:cubicBezTo>
                      <a:pt x="935" y="239"/>
                      <a:pt x="937" y="242"/>
                      <a:pt x="937" y="242"/>
                    </a:cubicBezTo>
                    <a:cubicBezTo>
                      <a:pt x="938" y="242"/>
                      <a:pt x="940" y="239"/>
                      <a:pt x="943" y="240"/>
                    </a:cubicBezTo>
                    <a:cubicBezTo>
                      <a:pt x="943" y="240"/>
                      <a:pt x="945" y="241"/>
                      <a:pt x="944" y="242"/>
                    </a:cubicBezTo>
                    <a:cubicBezTo>
                      <a:pt x="946" y="241"/>
                      <a:pt x="948" y="237"/>
                      <a:pt x="949" y="240"/>
                    </a:cubicBezTo>
                    <a:cubicBezTo>
                      <a:pt x="950" y="240"/>
                      <a:pt x="950" y="238"/>
                      <a:pt x="950" y="237"/>
                    </a:cubicBezTo>
                    <a:cubicBezTo>
                      <a:pt x="953" y="238"/>
                      <a:pt x="953" y="248"/>
                      <a:pt x="956" y="243"/>
                    </a:cubicBezTo>
                    <a:cubicBezTo>
                      <a:pt x="960" y="242"/>
                      <a:pt x="955" y="250"/>
                      <a:pt x="961" y="247"/>
                    </a:cubicBezTo>
                    <a:cubicBezTo>
                      <a:pt x="961" y="249"/>
                      <a:pt x="958" y="248"/>
                      <a:pt x="958" y="249"/>
                    </a:cubicBezTo>
                    <a:cubicBezTo>
                      <a:pt x="957" y="249"/>
                      <a:pt x="960" y="253"/>
                      <a:pt x="959" y="255"/>
                    </a:cubicBezTo>
                    <a:cubicBezTo>
                      <a:pt x="959" y="255"/>
                      <a:pt x="958" y="255"/>
                      <a:pt x="958" y="256"/>
                    </a:cubicBezTo>
                    <a:cubicBezTo>
                      <a:pt x="958" y="257"/>
                      <a:pt x="956" y="258"/>
                      <a:pt x="956" y="259"/>
                    </a:cubicBezTo>
                    <a:cubicBezTo>
                      <a:pt x="955" y="264"/>
                      <a:pt x="958" y="273"/>
                      <a:pt x="953" y="268"/>
                    </a:cubicBezTo>
                    <a:cubicBezTo>
                      <a:pt x="955" y="281"/>
                      <a:pt x="948" y="287"/>
                      <a:pt x="946" y="296"/>
                    </a:cubicBezTo>
                    <a:cubicBezTo>
                      <a:pt x="944" y="298"/>
                      <a:pt x="943" y="297"/>
                      <a:pt x="941" y="296"/>
                    </a:cubicBezTo>
                    <a:cubicBezTo>
                      <a:pt x="941" y="298"/>
                      <a:pt x="942" y="300"/>
                      <a:pt x="941" y="301"/>
                    </a:cubicBezTo>
                    <a:cubicBezTo>
                      <a:pt x="941" y="302"/>
                      <a:pt x="938" y="301"/>
                      <a:pt x="937" y="302"/>
                    </a:cubicBezTo>
                    <a:cubicBezTo>
                      <a:pt x="936" y="303"/>
                      <a:pt x="937" y="305"/>
                      <a:pt x="937" y="305"/>
                    </a:cubicBezTo>
                    <a:cubicBezTo>
                      <a:pt x="936" y="306"/>
                      <a:pt x="934" y="305"/>
                      <a:pt x="934" y="305"/>
                    </a:cubicBezTo>
                    <a:cubicBezTo>
                      <a:pt x="933" y="306"/>
                      <a:pt x="935" y="307"/>
                      <a:pt x="935" y="307"/>
                    </a:cubicBezTo>
                    <a:cubicBezTo>
                      <a:pt x="934" y="308"/>
                      <a:pt x="932" y="308"/>
                      <a:pt x="931" y="310"/>
                    </a:cubicBezTo>
                    <a:cubicBezTo>
                      <a:pt x="930" y="311"/>
                      <a:pt x="930" y="313"/>
                      <a:pt x="929" y="314"/>
                    </a:cubicBezTo>
                    <a:cubicBezTo>
                      <a:pt x="928" y="315"/>
                      <a:pt x="926" y="315"/>
                      <a:pt x="925" y="316"/>
                    </a:cubicBezTo>
                    <a:cubicBezTo>
                      <a:pt x="924" y="317"/>
                      <a:pt x="925" y="319"/>
                      <a:pt x="924" y="320"/>
                    </a:cubicBezTo>
                    <a:cubicBezTo>
                      <a:pt x="923" y="321"/>
                      <a:pt x="921" y="320"/>
                      <a:pt x="921" y="320"/>
                    </a:cubicBezTo>
                    <a:cubicBezTo>
                      <a:pt x="920" y="320"/>
                      <a:pt x="920" y="324"/>
                      <a:pt x="919" y="323"/>
                    </a:cubicBezTo>
                    <a:cubicBezTo>
                      <a:pt x="918" y="322"/>
                      <a:pt x="917" y="321"/>
                      <a:pt x="916" y="326"/>
                    </a:cubicBezTo>
                    <a:cubicBezTo>
                      <a:pt x="909" y="327"/>
                      <a:pt x="909" y="326"/>
                      <a:pt x="901" y="326"/>
                    </a:cubicBezTo>
                    <a:cubicBezTo>
                      <a:pt x="901" y="327"/>
                      <a:pt x="895" y="330"/>
                      <a:pt x="898" y="330"/>
                    </a:cubicBezTo>
                    <a:cubicBezTo>
                      <a:pt x="900" y="334"/>
                      <a:pt x="888" y="331"/>
                      <a:pt x="894" y="333"/>
                    </a:cubicBezTo>
                    <a:cubicBezTo>
                      <a:pt x="894" y="335"/>
                      <a:pt x="891" y="335"/>
                      <a:pt x="891" y="333"/>
                    </a:cubicBezTo>
                    <a:cubicBezTo>
                      <a:pt x="887" y="337"/>
                      <a:pt x="889" y="340"/>
                      <a:pt x="889" y="345"/>
                    </a:cubicBezTo>
                    <a:cubicBezTo>
                      <a:pt x="885" y="346"/>
                      <a:pt x="887" y="346"/>
                      <a:pt x="882" y="345"/>
                    </a:cubicBezTo>
                    <a:cubicBezTo>
                      <a:pt x="884" y="347"/>
                      <a:pt x="883" y="348"/>
                      <a:pt x="881" y="348"/>
                    </a:cubicBezTo>
                    <a:cubicBezTo>
                      <a:pt x="880" y="351"/>
                      <a:pt x="882" y="364"/>
                      <a:pt x="884" y="360"/>
                    </a:cubicBezTo>
                    <a:cubicBezTo>
                      <a:pt x="887" y="360"/>
                      <a:pt x="884" y="372"/>
                      <a:pt x="888" y="372"/>
                    </a:cubicBezTo>
                    <a:cubicBezTo>
                      <a:pt x="892" y="372"/>
                      <a:pt x="887" y="376"/>
                      <a:pt x="891" y="378"/>
                    </a:cubicBezTo>
                    <a:cubicBezTo>
                      <a:pt x="890" y="378"/>
                      <a:pt x="890" y="381"/>
                      <a:pt x="889" y="381"/>
                    </a:cubicBezTo>
                    <a:cubicBezTo>
                      <a:pt x="888" y="381"/>
                      <a:pt x="886" y="379"/>
                      <a:pt x="887" y="379"/>
                    </a:cubicBezTo>
                    <a:cubicBezTo>
                      <a:pt x="885" y="380"/>
                      <a:pt x="886" y="382"/>
                      <a:pt x="885" y="382"/>
                    </a:cubicBezTo>
                    <a:cubicBezTo>
                      <a:pt x="884" y="383"/>
                      <a:pt x="882" y="382"/>
                      <a:pt x="881" y="382"/>
                    </a:cubicBezTo>
                    <a:cubicBezTo>
                      <a:pt x="877" y="383"/>
                      <a:pt x="873" y="386"/>
                      <a:pt x="870" y="384"/>
                    </a:cubicBezTo>
                    <a:cubicBezTo>
                      <a:pt x="869" y="381"/>
                      <a:pt x="871" y="380"/>
                      <a:pt x="872" y="378"/>
                    </a:cubicBezTo>
                    <a:cubicBezTo>
                      <a:pt x="872" y="375"/>
                      <a:pt x="870" y="370"/>
                      <a:pt x="873" y="369"/>
                    </a:cubicBezTo>
                    <a:cubicBezTo>
                      <a:pt x="873" y="367"/>
                      <a:pt x="869" y="368"/>
                      <a:pt x="870" y="363"/>
                    </a:cubicBezTo>
                    <a:cubicBezTo>
                      <a:pt x="867" y="361"/>
                      <a:pt x="864" y="364"/>
                      <a:pt x="861" y="360"/>
                    </a:cubicBezTo>
                    <a:cubicBezTo>
                      <a:pt x="860" y="356"/>
                      <a:pt x="866" y="358"/>
                      <a:pt x="864" y="353"/>
                    </a:cubicBezTo>
                    <a:cubicBezTo>
                      <a:pt x="864" y="351"/>
                      <a:pt x="863" y="352"/>
                      <a:pt x="863" y="353"/>
                    </a:cubicBezTo>
                    <a:cubicBezTo>
                      <a:pt x="861" y="353"/>
                      <a:pt x="861" y="351"/>
                      <a:pt x="860" y="350"/>
                    </a:cubicBezTo>
                    <a:cubicBezTo>
                      <a:pt x="859" y="349"/>
                      <a:pt x="857" y="348"/>
                      <a:pt x="857" y="347"/>
                    </a:cubicBezTo>
                    <a:cubicBezTo>
                      <a:pt x="856" y="348"/>
                      <a:pt x="854" y="348"/>
                      <a:pt x="852" y="348"/>
                    </a:cubicBezTo>
                    <a:cubicBezTo>
                      <a:pt x="851" y="349"/>
                      <a:pt x="852" y="350"/>
                      <a:pt x="852" y="350"/>
                    </a:cubicBezTo>
                    <a:cubicBezTo>
                      <a:pt x="852" y="354"/>
                      <a:pt x="848" y="346"/>
                      <a:pt x="849" y="353"/>
                    </a:cubicBezTo>
                    <a:cubicBezTo>
                      <a:pt x="845" y="350"/>
                      <a:pt x="846" y="356"/>
                      <a:pt x="841" y="353"/>
                    </a:cubicBezTo>
                    <a:cubicBezTo>
                      <a:pt x="845" y="349"/>
                      <a:pt x="841" y="347"/>
                      <a:pt x="845" y="344"/>
                    </a:cubicBezTo>
                    <a:cubicBezTo>
                      <a:pt x="847" y="342"/>
                      <a:pt x="838" y="343"/>
                      <a:pt x="838" y="345"/>
                    </a:cubicBezTo>
                    <a:cubicBezTo>
                      <a:pt x="837" y="349"/>
                      <a:pt x="836" y="344"/>
                      <a:pt x="836" y="344"/>
                    </a:cubicBezTo>
                    <a:cubicBezTo>
                      <a:pt x="833" y="344"/>
                      <a:pt x="834" y="348"/>
                      <a:pt x="832" y="348"/>
                    </a:cubicBezTo>
                    <a:cubicBezTo>
                      <a:pt x="831" y="348"/>
                      <a:pt x="828" y="351"/>
                      <a:pt x="827" y="351"/>
                    </a:cubicBezTo>
                    <a:cubicBezTo>
                      <a:pt x="826" y="352"/>
                      <a:pt x="826" y="352"/>
                      <a:pt x="826" y="354"/>
                    </a:cubicBezTo>
                    <a:cubicBezTo>
                      <a:pt x="820" y="353"/>
                      <a:pt x="821" y="353"/>
                      <a:pt x="815" y="354"/>
                    </a:cubicBezTo>
                    <a:cubicBezTo>
                      <a:pt x="817" y="354"/>
                      <a:pt x="816" y="358"/>
                      <a:pt x="817" y="359"/>
                    </a:cubicBezTo>
                    <a:cubicBezTo>
                      <a:pt x="818" y="359"/>
                      <a:pt x="820" y="358"/>
                      <a:pt x="821" y="359"/>
                    </a:cubicBezTo>
                    <a:cubicBezTo>
                      <a:pt x="822" y="359"/>
                      <a:pt x="821" y="361"/>
                      <a:pt x="821" y="362"/>
                    </a:cubicBezTo>
                    <a:cubicBezTo>
                      <a:pt x="822" y="362"/>
                      <a:pt x="825" y="361"/>
                      <a:pt x="826" y="362"/>
                    </a:cubicBezTo>
                    <a:cubicBezTo>
                      <a:pt x="826" y="362"/>
                      <a:pt x="825" y="364"/>
                      <a:pt x="826" y="365"/>
                    </a:cubicBezTo>
                    <a:cubicBezTo>
                      <a:pt x="827" y="366"/>
                      <a:pt x="829" y="365"/>
                      <a:pt x="830" y="366"/>
                    </a:cubicBezTo>
                    <a:cubicBezTo>
                      <a:pt x="832" y="366"/>
                      <a:pt x="831" y="363"/>
                      <a:pt x="833" y="363"/>
                    </a:cubicBezTo>
                    <a:cubicBezTo>
                      <a:pt x="839" y="362"/>
                      <a:pt x="843" y="364"/>
                      <a:pt x="844" y="369"/>
                    </a:cubicBezTo>
                    <a:cubicBezTo>
                      <a:pt x="842" y="371"/>
                      <a:pt x="838" y="371"/>
                      <a:pt x="836" y="369"/>
                    </a:cubicBezTo>
                    <a:cubicBezTo>
                      <a:pt x="835" y="371"/>
                      <a:pt x="834" y="373"/>
                      <a:pt x="835" y="376"/>
                    </a:cubicBezTo>
                    <a:cubicBezTo>
                      <a:pt x="832" y="376"/>
                      <a:pt x="832" y="378"/>
                      <a:pt x="833" y="378"/>
                    </a:cubicBezTo>
                    <a:cubicBezTo>
                      <a:pt x="833" y="380"/>
                      <a:pt x="829" y="379"/>
                      <a:pt x="827" y="379"/>
                    </a:cubicBezTo>
                    <a:cubicBezTo>
                      <a:pt x="829" y="385"/>
                      <a:pt x="835" y="387"/>
                      <a:pt x="835" y="394"/>
                    </a:cubicBezTo>
                    <a:cubicBezTo>
                      <a:pt x="838" y="390"/>
                      <a:pt x="836" y="393"/>
                      <a:pt x="839" y="396"/>
                    </a:cubicBezTo>
                    <a:cubicBezTo>
                      <a:pt x="839" y="401"/>
                      <a:pt x="840" y="409"/>
                      <a:pt x="838" y="412"/>
                    </a:cubicBezTo>
                    <a:cubicBezTo>
                      <a:pt x="840" y="415"/>
                      <a:pt x="841" y="420"/>
                      <a:pt x="841" y="427"/>
                    </a:cubicBezTo>
                    <a:cubicBezTo>
                      <a:pt x="836" y="424"/>
                      <a:pt x="839" y="434"/>
                      <a:pt x="836" y="431"/>
                    </a:cubicBezTo>
                    <a:cubicBezTo>
                      <a:pt x="834" y="429"/>
                      <a:pt x="836" y="431"/>
                      <a:pt x="835" y="433"/>
                    </a:cubicBezTo>
                    <a:cubicBezTo>
                      <a:pt x="834" y="434"/>
                      <a:pt x="830" y="434"/>
                      <a:pt x="832" y="439"/>
                    </a:cubicBezTo>
                    <a:cubicBezTo>
                      <a:pt x="827" y="437"/>
                      <a:pt x="831" y="443"/>
                      <a:pt x="826" y="442"/>
                    </a:cubicBezTo>
                    <a:cubicBezTo>
                      <a:pt x="830" y="445"/>
                      <a:pt x="820" y="447"/>
                      <a:pt x="821" y="449"/>
                    </a:cubicBezTo>
                    <a:cubicBezTo>
                      <a:pt x="824" y="452"/>
                      <a:pt x="821" y="449"/>
                      <a:pt x="818" y="452"/>
                    </a:cubicBezTo>
                    <a:cubicBezTo>
                      <a:pt x="817" y="453"/>
                      <a:pt x="818" y="455"/>
                      <a:pt x="817" y="456"/>
                    </a:cubicBezTo>
                    <a:cubicBezTo>
                      <a:pt x="816" y="457"/>
                      <a:pt x="814" y="456"/>
                      <a:pt x="814" y="456"/>
                    </a:cubicBezTo>
                    <a:cubicBezTo>
                      <a:pt x="813" y="457"/>
                      <a:pt x="814" y="459"/>
                      <a:pt x="814" y="459"/>
                    </a:cubicBezTo>
                    <a:cubicBezTo>
                      <a:pt x="812" y="461"/>
                      <a:pt x="808" y="458"/>
                      <a:pt x="809" y="462"/>
                    </a:cubicBezTo>
                    <a:cubicBezTo>
                      <a:pt x="800" y="463"/>
                      <a:pt x="801" y="464"/>
                      <a:pt x="792" y="462"/>
                    </a:cubicBezTo>
                    <a:cubicBezTo>
                      <a:pt x="790" y="463"/>
                      <a:pt x="790" y="465"/>
                      <a:pt x="790" y="467"/>
                    </a:cubicBezTo>
                    <a:cubicBezTo>
                      <a:pt x="786" y="464"/>
                      <a:pt x="782" y="471"/>
                      <a:pt x="781" y="470"/>
                    </a:cubicBezTo>
                    <a:cubicBezTo>
                      <a:pt x="779" y="467"/>
                      <a:pt x="781" y="471"/>
                      <a:pt x="775" y="471"/>
                    </a:cubicBezTo>
                    <a:cubicBezTo>
                      <a:pt x="773" y="472"/>
                      <a:pt x="777" y="474"/>
                      <a:pt x="774" y="474"/>
                    </a:cubicBezTo>
                    <a:cubicBezTo>
                      <a:pt x="771" y="478"/>
                      <a:pt x="769" y="472"/>
                      <a:pt x="765" y="471"/>
                    </a:cubicBezTo>
                    <a:cubicBezTo>
                      <a:pt x="760" y="470"/>
                      <a:pt x="760" y="473"/>
                      <a:pt x="756" y="473"/>
                    </a:cubicBezTo>
                    <a:cubicBezTo>
                      <a:pt x="754" y="474"/>
                      <a:pt x="753" y="476"/>
                      <a:pt x="753" y="479"/>
                    </a:cubicBezTo>
                    <a:cubicBezTo>
                      <a:pt x="748" y="477"/>
                      <a:pt x="749" y="481"/>
                      <a:pt x="746" y="482"/>
                    </a:cubicBezTo>
                    <a:cubicBezTo>
                      <a:pt x="744" y="486"/>
                      <a:pt x="748" y="484"/>
                      <a:pt x="749" y="488"/>
                    </a:cubicBezTo>
                    <a:cubicBezTo>
                      <a:pt x="749" y="489"/>
                      <a:pt x="749" y="490"/>
                      <a:pt x="750" y="491"/>
                    </a:cubicBezTo>
                    <a:cubicBezTo>
                      <a:pt x="752" y="491"/>
                      <a:pt x="751" y="493"/>
                      <a:pt x="752" y="494"/>
                    </a:cubicBezTo>
                    <a:cubicBezTo>
                      <a:pt x="753" y="495"/>
                      <a:pt x="755" y="494"/>
                      <a:pt x="756" y="495"/>
                    </a:cubicBezTo>
                    <a:cubicBezTo>
                      <a:pt x="757" y="495"/>
                      <a:pt x="756" y="498"/>
                      <a:pt x="756" y="498"/>
                    </a:cubicBezTo>
                    <a:cubicBezTo>
                      <a:pt x="757" y="498"/>
                      <a:pt x="759" y="497"/>
                      <a:pt x="759" y="498"/>
                    </a:cubicBezTo>
                    <a:cubicBezTo>
                      <a:pt x="760" y="499"/>
                      <a:pt x="760" y="503"/>
                      <a:pt x="762" y="505"/>
                    </a:cubicBezTo>
                    <a:cubicBezTo>
                      <a:pt x="763" y="507"/>
                      <a:pt x="766" y="510"/>
                      <a:pt x="766" y="510"/>
                    </a:cubicBezTo>
                    <a:cubicBezTo>
                      <a:pt x="767" y="511"/>
                      <a:pt x="766" y="514"/>
                      <a:pt x="766" y="516"/>
                    </a:cubicBezTo>
                    <a:cubicBezTo>
                      <a:pt x="767" y="518"/>
                      <a:pt x="768" y="519"/>
                      <a:pt x="768" y="522"/>
                    </a:cubicBezTo>
                    <a:cubicBezTo>
                      <a:pt x="768" y="524"/>
                      <a:pt x="767" y="524"/>
                      <a:pt x="766" y="526"/>
                    </a:cubicBezTo>
                    <a:cubicBezTo>
                      <a:pt x="766" y="529"/>
                      <a:pt x="767" y="532"/>
                      <a:pt x="763" y="529"/>
                    </a:cubicBezTo>
                    <a:cubicBezTo>
                      <a:pt x="766" y="535"/>
                      <a:pt x="759" y="532"/>
                      <a:pt x="761" y="536"/>
                    </a:cubicBezTo>
                    <a:cubicBezTo>
                      <a:pt x="755" y="534"/>
                      <a:pt x="756" y="540"/>
                      <a:pt x="752" y="539"/>
                    </a:cubicBezTo>
                    <a:cubicBezTo>
                      <a:pt x="750" y="539"/>
                      <a:pt x="751" y="542"/>
                      <a:pt x="750" y="542"/>
                    </a:cubicBezTo>
                    <a:cubicBezTo>
                      <a:pt x="750" y="543"/>
                      <a:pt x="746" y="543"/>
                      <a:pt x="747" y="544"/>
                    </a:cubicBezTo>
                    <a:cubicBezTo>
                      <a:pt x="748" y="545"/>
                      <a:pt x="748" y="544"/>
                      <a:pt x="747" y="545"/>
                    </a:cubicBezTo>
                    <a:cubicBezTo>
                      <a:pt x="746" y="547"/>
                      <a:pt x="745" y="549"/>
                      <a:pt x="743" y="548"/>
                    </a:cubicBezTo>
                    <a:cubicBezTo>
                      <a:pt x="744" y="541"/>
                      <a:pt x="740" y="547"/>
                      <a:pt x="740" y="544"/>
                    </a:cubicBezTo>
                    <a:cubicBezTo>
                      <a:pt x="740" y="542"/>
                      <a:pt x="739" y="540"/>
                      <a:pt x="737" y="538"/>
                    </a:cubicBezTo>
                    <a:cubicBezTo>
                      <a:pt x="736" y="537"/>
                      <a:pt x="734" y="538"/>
                      <a:pt x="734" y="538"/>
                    </a:cubicBezTo>
                    <a:cubicBezTo>
                      <a:pt x="733" y="537"/>
                      <a:pt x="734" y="535"/>
                      <a:pt x="734" y="535"/>
                    </a:cubicBezTo>
                    <a:cubicBezTo>
                      <a:pt x="733" y="534"/>
                      <a:pt x="729" y="535"/>
                      <a:pt x="728" y="533"/>
                    </a:cubicBezTo>
                    <a:cubicBezTo>
                      <a:pt x="728" y="533"/>
                      <a:pt x="728" y="531"/>
                      <a:pt x="728" y="531"/>
                    </a:cubicBezTo>
                    <a:cubicBezTo>
                      <a:pt x="727" y="530"/>
                      <a:pt x="725" y="531"/>
                      <a:pt x="723" y="531"/>
                    </a:cubicBezTo>
                    <a:cubicBezTo>
                      <a:pt x="722" y="531"/>
                      <a:pt x="723" y="527"/>
                      <a:pt x="722" y="526"/>
                    </a:cubicBezTo>
                    <a:cubicBezTo>
                      <a:pt x="721" y="526"/>
                      <a:pt x="720" y="527"/>
                      <a:pt x="721" y="528"/>
                    </a:cubicBezTo>
                    <a:cubicBezTo>
                      <a:pt x="718" y="525"/>
                      <a:pt x="719" y="525"/>
                      <a:pt x="716" y="522"/>
                    </a:cubicBezTo>
                    <a:cubicBezTo>
                      <a:pt x="712" y="520"/>
                      <a:pt x="713" y="527"/>
                      <a:pt x="712" y="529"/>
                    </a:cubicBezTo>
                    <a:cubicBezTo>
                      <a:pt x="711" y="530"/>
                      <a:pt x="709" y="530"/>
                      <a:pt x="709" y="531"/>
                    </a:cubicBezTo>
                    <a:cubicBezTo>
                      <a:pt x="708" y="533"/>
                      <a:pt x="710" y="537"/>
                      <a:pt x="707" y="539"/>
                    </a:cubicBezTo>
                    <a:cubicBezTo>
                      <a:pt x="708" y="541"/>
                      <a:pt x="709" y="542"/>
                      <a:pt x="709" y="544"/>
                    </a:cubicBezTo>
                    <a:cubicBezTo>
                      <a:pt x="709" y="546"/>
                      <a:pt x="711" y="548"/>
                      <a:pt x="712" y="545"/>
                    </a:cubicBezTo>
                    <a:cubicBezTo>
                      <a:pt x="715" y="549"/>
                      <a:pt x="713" y="551"/>
                      <a:pt x="713" y="556"/>
                    </a:cubicBezTo>
                    <a:cubicBezTo>
                      <a:pt x="713" y="557"/>
                      <a:pt x="715" y="557"/>
                      <a:pt x="715" y="559"/>
                    </a:cubicBezTo>
                    <a:cubicBezTo>
                      <a:pt x="716" y="559"/>
                      <a:pt x="717" y="561"/>
                      <a:pt x="718" y="562"/>
                    </a:cubicBezTo>
                    <a:cubicBezTo>
                      <a:pt x="720" y="563"/>
                      <a:pt x="722" y="564"/>
                      <a:pt x="725" y="566"/>
                    </a:cubicBezTo>
                    <a:cubicBezTo>
                      <a:pt x="726" y="567"/>
                      <a:pt x="725" y="568"/>
                      <a:pt x="726" y="568"/>
                    </a:cubicBezTo>
                    <a:cubicBezTo>
                      <a:pt x="728" y="568"/>
                      <a:pt x="728" y="569"/>
                      <a:pt x="728" y="571"/>
                    </a:cubicBezTo>
                    <a:cubicBezTo>
                      <a:pt x="728" y="572"/>
                      <a:pt x="730" y="571"/>
                      <a:pt x="731" y="572"/>
                    </a:cubicBezTo>
                    <a:cubicBezTo>
                      <a:pt x="732" y="573"/>
                      <a:pt x="730" y="576"/>
                      <a:pt x="731" y="578"/>
                    </a:cubicBezTo>
                    <a:cubicBezTo>
                      <a:pt x="731" y="579"/>
                      <a:pt x="734" y="581"/>
                      <a:pt x="734" y="581"/>
                    </a:cubicBezTo>
                    <a:cubicBezTo>
                      <a:pt x="734" y="582"/>
                      <a:pt x="730" y="586"/>
                      <a:pt x="735" y="587"/>
                    </a:cubicBezTo>
                    <a:cubicBezTo>
                      <a:pt x="735" y="590"/>
                      <a:pt x="732" y="589"/>
                      <a:pt x="729" y="588"/>
                    </a:cubicBezTo>
                    <a:cubicBezTo>
                      <a:pt x="727" y="588"/>
                      <a:pt x="723" y="588"/>
                      <a:pt x="722" y="587"/>
                    </a:cubicBezTo>
                    <a:cubicBezTo>
                      <a:pt x="723" y="587"/>
                      <a:pt x="724" y="580"/>
                      <a:pt x="721" y="585"/>
                    </a:cubicBezTo>
                    <a:cubicBezTo>
                      <a:pt x="718" y="584"/>
                      <a:pt x="719" y="580"/>
                      <a:pt x="718" y="578"/>
                    </a:cubicBezTo>
                    <a:cubicBezTo>
                      <a:pt x="717" y="576"/>
                      <a:pt x="715" y="576"/>
                      <a:pt x="713" y="574"/>
                    </a:cubicBezTo>
                    <a:cubicBezTo>
                      <a:pt x="713" y="571"/>
                      <a:pt x="713" y="569"/>
                      <a:pt x="715" y="569"/>
                    </a:cubicBezTo>
                    <a:cubicBezTo>
                      <a:pt x="712" y="566"/>
                      <a:pt x="711" y="562"/>
                      <a:pt x="707" y="560"/>
                    </a:cubicBezTo>
                    <a:cubicBezTo>
                      <a:pt x="707" y="558"/>
                      <a:pt x="705" y="556"/>
                      <a:pt x="707" y="556"/>
                    </a:cubicBezTo>
                    <a:cubicBezTo>
                      <a:pt x="706" y="554"/>
                      <a:pt x="704" y="553"/>
                      <a:pt x="703" y="553"/>
                    </a:cubicBezTo>
                    <a:cubicBezTo>
                      <a:pt x="703" y="551"/>
                      <a:pt x="703" y="549"/>
                      <a:pt x="701" y="548"/>
                    </a:cubicBezTo>
                    <a:cubicBezTo>
                      <a:pt x="701" y="545"/>
                      <a:pt x="702" y="544"/>
                      <a:pt x="703" y="542"/>
                    </a:cubicBezTo>
                    <a:cubicBezTo>
                      <a:pt x="703" y="540"/>
                      <a:pt x="702" y="539"/>
                      <a:pt x="700" y="538"/>
                    </a:cubicBezTo>
                    <a:cubicBezTo>
                      <a:pt x="701" y="537"/>
                      <a:pt x="702" y="535"/>
                      <a:pt x="700" y="535"/>
                    </a:cubicBezTo>
                    <a:cubicBezTo>
                      <a:pt x="700" y="533"/>
                      <a:pt x="703" y="534"/>
                      <a:pt x="706" y="533"/>
                    </a:cubicBezTo>
                    <a:cubicBezTo>
                      <a:pt x="705" y="532"/>
                      <a:pt x="704" y="532"/>
                      <a:pt x="704" y="531"/>
                    </a:cubicBezTo>
                    <a:cubicBezTo>
                      <a:pt x="704" y="529"/>
                      <a:pt x="706" y="529"/>
                      <a:pt x="706" y="528"/>
                    </a:cubicBezTo>
                    <a:cubicBezTo>
                      <a:pt x="705" y="526"/>
                      <a:pt x="703" y="523"/>
                      <a:pt x="703" y="520"/>
                    </a:cubicBezTo>
                    <a:cubicBezTo>
                      <a:pt x="702" y="517"/>
                      <a:pt x="703" y="513"/>
                      <a:pt x="703" y="511"/>
                    </a:cubicBezTo>
                    <a:cubicBezTo>
                      <a:pt x="702" y="509"/>
                      <a:pt x="701" y="510"/>
                      <a:pt x="700" y="508"/>
                    </a:cubicBezTo>
                    <a:cubicBezTo>
                      <a:pt x="699" y="507"/>
                      <a:pt x="699" y="505"/>
                      <a:pt x="698" y="504"/>
                    </a:cubicBezTo>
                    <a:cubicBezTo>
                      <a:pt x="697" y="501"/>
                      <a:pt x="696" y="499"/>
                      <a:pt x="694" y="498"/>
                    </a:cubicBezTo>
                    <a:cubicBezTo>
                      <a:pt x="689" y="497"/>
                      <a:pt x="692" y="503"/>
                      <a:pt x="688" y="499"/>
                    </a:cubicBezTo>
                    <a:cubicBezTo>
                      <a:pt x="686" y="499"/>
                      <a:pt x="687" y="503"/>
                      <a:pt x="686" y="504"/>
                    </a:cubicBezTo>
                    <a:cubicBezTo>
                      <a:pt x="686" y="504"/>
                      <a:pt x="684" y="503"/>
                      <a:pt x="683" y="504"/>
                    </a:cubicBezTo>
                    <a:cubicBezTo>
                      <a:pt x="683" y="505"/>
                      <a:pt x="684" y="507"/>
                      <a:pt x="682" y="507"/>
                    </a:cubicBezTo>
                    <a:cubicBezTo>
                      <a:pt x="678" y="507"/>
                      <a:pt x="678" y="506"/>
                      <a:pt x="678" y="502"/>
                    </a:cubicBezTo>
                    <a:cubicBezTo>
                      <a:pt x="677" y="501"/>
                      <a:pt x="676" y="501"/>
                      <a:pt x="676" y="501"/>
                    </a:cubicBezTo>
                    <a:cubicBezTo>
                      <a:pt x="675" y="499"/>
                      <a:pt x="677" y="499"/>
                      <a:pt x="678" y="498"/>
                    </a:cubicBezTo>
                    <a:cubicBezTo>
                      <a:pt x="678" y="497"/>
                      <a:pt x="674" y="490"/>
                      <a:pt x="678" y="488"/>
                    </a:cubicBezTo>
                    <a:cubicBezTo>
                      <a:pt x="676" y="486"/>
                      <a:pt x="673" y="485"/>
                      <a:pt x="675" y="479"/>
                    </a:cubicBezTo>
                    <a:cubicBezTo>
                      <a:pt x="673" y="479"/>
                      <a:pt x="673" y="480"/>
                      <a:pt x="673" y="482"/>
                    </a:cubicBezTo>
                    <a:cubicBezTo>
                      <a:pt x="671" y="481"/>
                      <a:pt x="672" y="475"/>
                      <a:pt x="670" y="473"/>
                    </a:cubicBezTo>
                    <a:cubicBezTo>
                      <a:pt x="669" y="472"/>
                      <a:pt x="668" y="471"/>
                      <a:pt x="667" y="470"/>
                    </a:cubicBezTo>
                    <a:cubicBezTo>
                      <a:pt x="667" y="469"/>
                      <a:pt x="666" y="467"/>
                      <a:pt x="666" y="467"/>
                    </a:cubicBezTo>
                    <a:cubicBezTo>
                      <a:pt x="664" y="466"/>
                      <a:pt x="660" y="466"/>
                      <a:pt x="661" y="462"/>
                    </a:cubicBezTo>
                    <a:cubicBezTo>
                      <a:pt x="656" y="462"/>
                      <a:pt x="655" y="465"/>
                      <a:pt x="652" y="467"/>
                    </a:cubicBezTo>
                    <a:cubicBezTo>
                      <a:pt x="650" y="467"/>
                      <a:pt x="648" y="467"/>
                      <a:pt x="648" y="468"/>
                    </a:cubicBezTo>
                    <a:cubicBezTo>
                      <a:pt x="644" y="468"/>
                      <a:pt x="641" y="468"/>
                      <a:pt x="638" y="468"/>
                    </a:cubicBezTo>
                    <a:cubicBezTo>
                      <a:pt x="637" y="469"/>
                      <a:pt x="635" y="470"/>
                      <a:pt x="635" y="471"/>
                    </a:cubicBezTo>
                    <a:cubicBezTo>
                      <a:pt x="634" y="472"/>
                      <a:pt x="633" y="471"/>
                      <a:pt x="633" y="473"/>
                    </a:cubicBezTo>
                    <a:cubicBezTo>
                      <a:pt x="633" y="474"/>
                      <a:pt x="630" y="475"/>
                      <a:pt x="629" y="476"/>
                    </a:cubicBezTo>
                    <a:cubicBezTo>
                      <a:pt x="626" y="479"/>
                      <a:pt x="622" y="484"/>
                      <a:pt x="617" y="486"/>
                    </a:cubicBezTo>
                    <a:cubicBezTo>
                      <a:pt x="613" y="489"/>
                      <a:pt x="612" y="494"/>
                      <a:pt x="606" y="495"/>
                    </a:cubicBezTo>
                    <a:cubicBezTo>
                      <a:pt x="609" y="498"/>
                      <a:pt x="608" y="498"/>
                      <a:pt x="603" y="498"/>
                    </a:cubicBezTo>
                    <a:cubicBezTo>
                      <a:pt x="603" y="500"/>
                      <a:pt x="604" y="501"/>
                      <a:pt x="605" y="501"/>
                    </a:cubicBezTo>
                    <a:cubicBezTo>
                      <a:pt x="605" y="503"/>
                      <a:pt x="602" y="502"/>
                      <a:pt x="602" y="501"/>
                    </a:cubicBezTo>
                    <a:cubicBezTo>
                      <a:pt x="600" y="502"/>
                      <a:pt x="601" y="506"/>
                      <a:pt x="596" y="504"/>
                    </a:cubicBezTo>
                    <a:cubicBezTo>
                      <a:pt x="595" y="505"/>
                      <a:pt x="594" y="507"/>
                      <a:pt x="592" y="507"/>
                    </a:cubicBezTo>
                    <a:cubicBezTo>
                      <a:pt x="591" y="509"/>
                      <a:pt x="593" y="509"/>
                      <a:pt x="593" y="511"/>
                    </a:cubicBezTo>
                    <a:cubicBezTo>
                      <a:pt x="593" y="514"/>
                      <a:pt x="591" y="518"/>
                      <a:pt x="590" y="523"/>
                    </a:cubicBezTo>
                    <a:cubicBezTo>
                      <a:pt x="589" y="530"/>
                      <a:pt x="590" y="537"/>
                      <a:pt x="589" y="539"/>
                    </a:cubicBezTo>
                    <a:cubicBezTo>
                      <a:pt x="588" y="540"/>
                      <a:pt x="586" y="539"/>
                      <a:pt x="586" y="539"/>
                    </a:cubicBezTo>
                    <a:cubicBezTo>
                      <a:pt x="584" y="541"/>
                      <a:pt x="585" y="544"/>
                      <a:pt x="584" y="545"/>
                    </a:cubicBezTo>
                    <a:cubicBezTo>
                      <a:pt x="583" y="547"/>
                      <a:pt x="580" y="546"/>
                      <a:pt x="578" y="547"/>
                    </a:cubicBezTo>
                    <a:cubicBezTo>
                      <a:pt x="577" y="548"/>
                      <a:pt x="577" y="551"/>
                      <a:pt x="574" y="550"/>
                    </a:cubicBezTo>
                    <a:cubicBezTo>
                      <a:pt x="570" y="546"/>
                      <a:pt x="568" y="541"/>
                      <a:pt x="566" y="535"/>
                    </a:cubicBezTo>
                    <a:cubicBezTo>
                      <a:pt x="565" y="534"/>
                      <a:pt x="564" y="533"/>
                      <a:pt x="563" y="532"/>
                    </a:cubicBezTo>
                    <a:cubicBezTo>
                      <a:pt x="563" y="531"/>
                      <a:pt x="562" y="530"/>
                      <a:pt x="560" y="531"/>
                    </a:cubicBezTo>
                    <a:cubicBezTo>
                      <a:pt x="559" y="526"/>
                      <a:pt x="563" y="526"/>
                      <a:pt x="563" y="523"/>
                    </a:cubicBezTo>
                    <a:cubicBezTo>
                      <a:pt x="563" y="521"/>
                      <a:pt x="560" y="519"/>
                      <a:pt x="559" y="517"/>
                    </a:cubicBezTo>
                    <a:cubicBezTo>
                      <a:pt x="558" y="516"/>
                      <a:pt x="557" y="513"/>
                      <a:pt x="555" y="513"/>
                    </a:cubicBezTo>
                    <a:cubicBezTo>
                      <a:pt x="554" y="510"/>
                      <a:pt x="553" y="507"/>
                      <a:pt x="552" y="504"/>
                    </a:cubicBezTo>
                    <a:cubicBezTo>
                      <a:pt x="550" y="501"/>
                      <a:pt x="550" y="491"/>
                      <a:pt x="549" y="483"/>
                    </a:cubicBezTo>
                    <a:cubicBezTo>
                      <a:pt x="548" y="479"/>
                      <a:pt x="547" y="471"/>
                      <a:pt x="546" y="465"/>
                    </a:cubicBezTo>
                    <a:cubicBezTo>
                      <a:pt x="543" y="466"/>
                      <a:pt x="539" y="472"/>
                      <a:pt x="543" y="473"/>
                    </a:cubicBezTo>
                    <a:cubicBezTo>
                      <a:pt x="542" y="477"/>
                      <a:pt x="537" y="473"/>
                      <a:pt x="535" y="473"/>
                    </a:cubicBezTo>
                    <a:cubicBezTo>
                      <a:pt x="534" y="473"/>
                      <a:pt x="533" y="473"/>
                      <a:pt x="532" y="473"/>
                    </a:cubicBezTo>
                    <a:cubicBezTo>
                      <a:pt x="530" y="472"/>
                      <a:pt x="529" y="466"/>
                      <a:pt x="526" y="468"/>
                    </a:cubicBezTo>
                    <a:cubicBezTo>
                      <a:pt x="526" y="466"/>
                      <a:pt x="528" y="466"/>
                      <a:pt x="529" y="465"/>
                    </a:cubicBezTo>
                    <a:cubicBezTo>
                      <a:pt x="528" y="463"/>
                      <a:pt x="529" y="463"/>
                      <a:pt x="529" y="461"/>
                    </a:cubicBezTo>
                    <a:cubicBezTo>
                      <a:pt x="529" y="458"/>
                      <a:pt x="525" y="460"/>
                      <a:pt x="523" y="459"/>
                    </a:cubicBezTo>
                    <a:cubicBezTo>
                      <a:pt x="522" y="459"/>
                      <a:pt x="520" y="452"/>
                      <a:pt x="519" y="456"/>
                    </a:cubicBezTo>
                    <a:cubicBezTo>
                      <a:pt x="516" y="456"/>
                      <a:pt x="517" y="451"/>
                      <a:pt x="517" y="452"/>
                    </a:cubicBezTo>
                    <a:cubicBezTo>
                      <a:pt x="517" y="450"/>
                      <a:pt x="514" y="451"/>
                      <a:pt x="515" y="448"/>
                    </a:cubicBezTo>
                    <a:cubicBezTo>
                      <a:pt x="513" y="447"/>
                      <a:pt x="509" y="449"/>
                      <a:pt x="509" y="448"/>
                    </a:cubicBezTo>
                    <a:cubicBezTo>
                      <a:pt x="508" y="447"/>
                      <a:pt x="509" y="445"/>
                      <a:pt x="509" y="445"/>
                    </a:cubicBezTo>
                    <a:cubicBezTo>
                      <a:pt x="505" y="444"/>
                      <a:pt x="502" y="446"/>
                      <a:pt x="500" y="446"/>
                    </a:cubicBezTo>
                    <a:cubicBezTo>
                      <a:pt x="499" y="446"/>
                      <a:pt x="498" y="446"/>
                      <a:pt x="497" y="446"/>
                    </a:cubicBezTo>
                    <a:cubicBezTo>
                      <a:pt x="495" y="446"/>
                      <a:pt x="494" y="444"/>
                      <a:pt x="494" y="448"/>
                    </a:cubicBezTo>
                    <a:cubicBezTo>
                      <a:pt x="480" y="448"/>
                      <a:pt x="469" y="447"/>
                      <a:pt x="458" y="445"/>
                    </a:cubicBezTo>
                    <a:cubicBezTo>
                      <a:pt x="459" y="441"/>
                      <a:pt x="455" y="442"/>
                      <a:pt x="455" y="440"/>
                    </a:cubicBezTo>
                    <a:cubicBezTo>
                      <a:pt x="455" y="437"/>
                      <a:pt x="448" y="443"/>
                      <a:pt x="452" y="437"/>
                    </a:cubicBezTo>
                    <a:cubicBezTo>
                      <a:pt x="451" y="437"/>
                      <a:pt x="450" y="437"/>
                      <a:pt x="449" y="436"/>
                    </a:cubicBezTo>
                    <a:cubicBezTo>
                      <a:pt x="446" y="438"/>
                      <a:pt x="434" y="435"/>
                      <a:pt x="430" y="434"/>
                    </a:cubicBezTo>
                    <a:cubicBezTo>
                      <a:pt x="428" y="434"/>
                      <a:pt x="427" y="434"/>
                      <a:pt x="427" y="431"/>
                    </a:cubicBezTo>
                    <a:cubicBezTo>
                      <a:pt x="421" y="433"/>
                      <a:pt x="422" y="426"/>
                      <a:pt x="417" y="427"/>
                    </a:cubicBezTo>
                    <a:cubicBezTo>
                      <a:pt x="416" y="421"/>
                      <a:pt x="413" y="418"/>
                      <a:pt x="411" y="413"/>
                    </a:cubicBezTo>
                    <a:cubicBezTo>
                      <a:pt x="398" y="411"/>
                      <a:pt x="398" y="418"/>
                      <a:pt x="399" y="425"/>
                    </a:cubicBezTo>
                    <a:cubicBezTo>
                      <a:pt x="399" y="428"/>
                      <a:pt x="405" y="430"/>
                      <a:pt x="409" y="436"/>
                    </a:cubicBezTo>
                    <a:cubicBezTo>
                      <a:pt x="410" y="437"/>
                      <a:pt x="413" y="445"/>
                      <a:pt x="417" y="443"/>
                    </a:cubicBezTo>
                    <a:cubicBezTo>
                      <a:pt x="416" y="447"/>
                      <a:pt x="419" y="446"/>
                      <a:pt x="418" y="451"/>
                    </a:cubicBezTo>
                    <a:cubicBezTo>
                      <a:pt x="422" y="451"/>
                      <a:pt x="430" y="449"/>
                      <a:pt x="426" y="454"/>
                    </a:cubicBezTo>
                    <a:cubicBezTo>
                      <a:pt x="429" y="455"/>
                      <a:pt x="428" y="451"/>
                      <a:pt x="429" y="451"/>
                    </a:cubicBezTo>
                    <a:cubicBezTo>
                      <a:pt x="430" y="449"/>
                      <a:pt x="434" y="450"/>
                      <a:pt x="434" y="448"/>
                    </a:cubicBezTo>
                    <a:cubicBezTo>
                      <a:pt x="435" y="446"/>
                      <a:pt x="436" y="446"/>
                      <a:pt x="437" y="446"/>
                    </a:cubicBezTo>
                    <a:cubicBezTo>
                      <a:pt x="439" y="446"/>
                      <a:pt x="438" y="444"/>
                      <a:pt x="439" y="443"/>
                    </a:cubicBezTo>
                    <a:cubicBezTo>
                      <a:pt x="441" y="442"/>
                      <a:pt x="445" y="442"/>
                      <a:pt x="448" y="442"/>
                    </a:cubicBezTo>
                    <a:cubicBezTo>
                      <a:pt x="448" y="442"/>
                      <a:pt x="446" y="444"/>
                      <a:pt x="446" y="445"/>
                    </a:cubicBezTo>
                    <a:cubicBezTo>
                      <a:pt x="447" y="445"/>
                      <a:pt x="449" y="444"/>
                      <a:pt x="449" y="445"/>
                    </a:cubicBezTo>
                    <a:cubicBezTo>
                      <a:pt x="450" y="447"/>
                      <a:pt x="449" y="449"/>
                      <a:pt x="451" y="451"/>
                    </a:cubicBezTo>
                    <a:cubicBezTo>
                      <a:pt x="450" y="454"/>
                      <a:pt x="455" y="452"/>
                      <a:pt x="455" y="455"/>
                    </a:cubicBezTo>
                    <a:cubicBezTo>
                      <a:pt x="455" y="459"/>
                      <a:pt x="458" y="456"/>
                      <a:pt x="461" y="458"/>
                    </a:cubicBezTo>
                    <a:cubicBezTo>
                      <a:pt x="463" y="459"/>
                      <a:pt x="462" y="462"/>
                      <a:pt x="466" y="462"/>
                    </a:cubicBezTo>
                    <a:cubicBezTo>
                      <a:pt x="462" y="466"/>
                      <a:pt x="466" y="470"/>
                      <a:pt x="466" y="474"/>
                    </a:cubicBezTo>
                    <a:cubicBezTo>
                      <a:pt x="464" y="474"/>
                      <a:pt x="463" y="474"/>
                      <a:pt x="461" y="474"/>
                    </a:cubicBezTo>
                    <a:cubicBezTo>
                      <a:pt x="463" y="480"/>
                      <a:pt x="457" y="478"/>
                      <a:pt x="458" y="483"/>
                    </a:cubicBezTo>
                    <a:cubicBezTo>
                      <a:pt x="455" y="483"/>
                      <a:pt x="454" y="483"/>
                      <a:pt x="454" y="486"/>
                    </a:cubicBezTo>
                    <a:cubicBezTo>
                      <a:pt x="452" y="486"/>
                      <a:pt x="450" y="486"/>
                      <a:pt x="448" y="486"/>
                    </a:cubicBezTo>
                    <a:cubicBezTo>
                      <a:pt x="446" y="486"/>
                      <a:pt x="447" y="489"/>
                      <a:pt x="446" y="491"/>
                    </a:cubicBezTo>
                    <a:cubicBezTo>
                      <a:pt x="446" y="491"/>
                      <a:pt x="444" y="490"/>
                      <a:pt x="443" y="491"/>
                    </a:cubicBezTo>
                    <a:cubicBezTo>
                      <a:pt x="443" y="491"/>
                      <a:pt x="444" y="494"/>
                      <a:pt x="443" y="495"/>
                    </a:cubicBezTo>
                    <a:cubicBezTo>
                      <a:pt x="440" y="494"/>
                      <a:pt x="439" y="495"/>
                      <a:pt x="439" y="498"/>
                    </a:cubicBezTo>
                    <a:cubicBezTo>
                      <a:pt x="436" y="498"/>
                      <a:pt x="435" y="498"/>
                      <a:pt x="433" y="499"/>
                    </a:cubicBezTo>
                    <a:cubicBezTo>
                      <a:pt x="430" y="501"/>
                      <a:pt x="431" y="501"/>
                      <a:pt x="427" y="502"/>
                    </a:cubicBezTo>
                    <a:cubicBezTo>
                      <a:pt x="425" y="503"/>
                      <a:pt x="418" y="505"/>
                      <a:pt x="418" y="510"/>
                    </a:cubicBezTo>
                    <a:cubicBezTo>
                      <a:pt x="416" y="510"/>
                      <a:pt x="414" y="509"/>
                      <a:pt x="412" y="510"/>
                    </a:cubicBezTo>
                    <a:cubicBezTo>
                      <a:pt x="411" y="511"/>
                      <a:pt x="412" y="512"/>
                      <a:pt x="411" y="513"/>
                    </a:cubicBezTo>
                    <a:cubicBezTo>
                      <a:pt x="410" y="513"/>
                      <a:pt x="409" y="513"/>
                      <a:pt x="408" y="513"/>
                    </a:cubicBezTo>
                    <a:cubicBezTo>
                      <a:pt x="408" y="513"/>
                      <a:pt x="403" y="514"/>
                      <a:pt x="403" y="514"/>
                    </a:cubicBezTo>
                    <a:cubicBezTo>
                      <a:pt x="401" y="517"/>
                      <a:pt x="389" y="516"/>
                      <a:pt x="384" y="519"/>
                    </a:cubicBezTo>
                    <a:cubicBezTo>
                      <a:pt x="379" y="519"/>
                      <a:pt x="388" y="521"/>
                      <a:pt x="381" y="522"/>
                    </a:cubicBezTo>
                    <a:cubicBezTo>
                      <a:pt x="380" y="522"/>
                      <a:pt x="379" y="521"/>
                      <a:pt x="378" y="522"/>
                    </a:cubicBezTo>
                    <a:cubicBezTo>
                      <a:pt x="377" y="522"/>
                      <a:pt x="377" y="525"/>
                      <a:pt x="374" y="525"/>
                    </a:cubicBezTo>
                    <a:cubicBezTo>
                      <a:pt x="375" y="521"/>
                      <a:pt x="371" y="523"/>
                      <a:pt x="371" y="522"/>
                    </a:cubicBezTo>
                    <a:cubicBezTo>
                      <a:pt x="370" y="520"/>
                      <a:pt x="372" y="515"/>
                      <a:pt x="368" y="516"/>
                    </a:cubicBezTo>
                    <a:cubicBezTo>
                      <a:pt x="367" y="513"/>
                      <a:pt x="369" y="513"/>
                      <a:pt x="369" y="511"/>
                    </a:cubicBezTo>
                    <a:cubicBezTo>
                      <a:pt x="368" y="510"/>
                      <a:pt x="365" y="509"/>
                      <a:pt x="368" y="508"/>
                    </a:cubicBezTo>
                    <a:cubicBezTo>
                      <a:pt x="367" y="506"/>
                      <a:pt x="366" y="505"/>
                      <a:pt x="363" y="505"/>
                    </a:cubicBezTo>
                    <a:cubicBezTo>
                      <a:pt x="365" y="501"/>
                      <a:pt x="361" y="497"/>
                      <a:pt x="363" y="496"/>
                    </a:cubicBezTo>
                    <a:cubicBezTo>
                      <a:pt x="364" y="495"/>
                      <a:pt x="361" y="496"/>
                      <a:pt x="360" y="495"/>
                    </a:cubicBezTo>
                    <a:cubicBezTo>
                      <a:pt x="359" y="494"/>
                      <a:pt x="360" y="490"/>
                      <a:pt x="360" y="491"/>
                    </a:cubicBezTo>
                    <a:cubicBezTo>
                      <a:pt x="360" y="490"/>
                      <a:pt x="358" y="488"/>
                      <a:pt x="357" y="488"/>
                    </a:cubicBezTo>
                    <a:cubicBezTo>
                      <a:pt x="357" y="487"/>
                      <a:pt x="358" y="486"/>
                      <a:pt x="356" y="486"/>
                    </a:cubicBezTo>
                    <a:cubicBezTo>
                      <a:pt x="355" y="486"/>
                      <a:pt x="354" y="481"/>
                      <a:pt x="353" y="482"/>
                    </a:cubicBezTo>
                    <a:cubicBezTo>
                      <a:pt x="353" y="482"/>
                      <a:pt x="353" y="483"/>
                      <a:pt x="353" y="483"/>
                    </a:cubicBezTo>
                    <a:cubicBezTo>
                      <a:pt x="350" y="481"/>
                      <a:pt x="350" y="476"/>
                      <a:pt x="346" y="476"/>
                    </a:cubicBezTo>
                    <a:cubicBezTo>
                      <a:pt x="349" y="470"/>
                      <a:pt x="342" y="468"/>
                      <a:pt x="343" y="461"/>
                    </a:cubicBezTo>
                    <a:cubicBezTo>
                      <a:pt x="342" y="459"/>
                      <a:pt x="340" y="460"/>
                      <a:pt x="340" y="458"/>
                    </a:cubicBezTo>
                    <a:cubicBezTo>
                      <a:pt x="339" y="455"/>
                      <a:pt x="335" y="457"/>
                      <a:pt x="334" y="455"/>
                    </a:cubicBezTo>
                    <a:cubicBezTo>
                      <a:pt x="335" y="453"/>
                      <a:pt x="335" y="452"/>
                      <a:pt x="332" y="452"/>
                    </a:cubicBezTo>
                    <a:cubicBezTo>
                      <a:pt x="334" y="450"/>
                      <a:pt x="333" y="449"/>
                      <a:pt x="332" y="445"/>
                    </a:cubicBezTo>
                    <a:cubicBezTo>
                      <a:pt x="332" y="444"/>
                      <a:pt x="333" y="442"/>
                      <a:pt x="332" y="442"/>
                    </a:cubicBezTo>
                    <a:cubicBezTo>
                      <a:pt x="332" y="442"/>
                      <a:pt x="331" y="442"/>
                      <a:pt x="331" y="442"/>
                    </a:cubicBezTo>
                    <a:cubicBezTo>
                      <a:pt x="330" y="438"/>
                      <a:pt x="333" y="439"/>
                      <a:pt x="331" y="436"/>
                    </a:cubicBezTo>
                    <a:cubicBezTo>
                      <a:pt x="329" y="434"/>
                      <a:pt x="328" y="443"/>
                      <a:pt x="328" y="436"/>
                    </a:cubicBezTo>
                    <a:cubicBezTo>
                      <a:pt x="327" y="430"/>
                      <a:pt x="323" y="426"/>
                      <a:pt x="317" y="421"/>
                    </a:cubicBezTo>
                    <a:cubicBezTo>
                      <a:pt x="313" y="424"/>
                      <a:pt x="316" y="425"/>
                      <a:pt x="314" y="430"/>
                    </a:cubicBezTo>
                    <a:cubicBezTo>
                      <a:pt x="311" y="431"/>
                      <a:pt x="312" y="427"/>
                      <a:pt x="310" y="427"/>
                    </a:cubicBezTo>
                    <a:cubicBezTo>
                      <a:pt x="308" y="427"/>
                      <a:pt x="307" y="425"/>
                      <a:pt x="306" y="425"/>
                    </a:cubicBezTo>
                    <a:cubicBezTo>
                      <a:pt x="308" y="427"/>
                      <a:pt x="306" y="434"/>
                      <a:pt x="311" y="434"/>
                    </a:cubicBezTo>
                    <a:cubicBezTo>
                      <a:pt x="309" y="438"/>
                      <a:pt x="312" y="442"/>
                      <a:pt x="314" y="448"/>
                    </a:cubicBezTo>
                    <a:cubicBezTo>
                      <a:pt x="315" y="448"/>
                      <a:pt x="314" y="450"/>
                      <a:pt x="314" y="451"/>
                    </a:cubicBezTo>
                    <a:cubicBezTo>
                      <a:pt x="316" y="452"/>
                      <a:pt x="317" y="459"/>
                      <a:pt x="319" y="462"/>
                    </a:cubicBezTo>
                    <a:cubicBezTo>
                      <a:pt x="321" y="462"/>
                      <a:pt x="323" y="462"/>
                      <a:pt x="325" y="462"/>
                    </a:cubicBezTo>
                    <a:cubicBezTo>
                      <a:pt x="324" y="464"/>
                      <a:pt x="323" y="465"/>
                      <a:pt x="323" y="467"/>
                    </a:cubicBezTo>
                    <a:cubicBezTo>
                      <a:pt x="325" y="467"/>
                      <a:pt x="326" y="466"/>
                      <a:pt x="326" y="465"/>
                    </a:cubicBezTo>
                    <a:cubicBezTo>
                      <a:pt x="329" y="467"/>
                      <a:pt x="328" y="470"/>
                      <a:pt x="329" y="473"/>
                    </a:cubicBezTo>
                    <a:cubicBezTo>
                      <a:pt x="330" y="474"/>
                      <a:pt x="332" y="474"/>
                      <a:pt x="332" y="474"/>
                    </a:cubicBezTo>
                    <a:cubicBezTo>
                      <a:pt x="333" y="475"/>
                      <a:pt x="332" y="477"/>
                      <a:pt x="332" y="477"/>
                    </a:cubicBezTo>
                    <a:cubicBezTo>
                      <a:pt x="332" y="477"/>
                      <a:pt x="334" y="477"/>
                      <a:pt x="334" y="477"/>
                    </a:cubicBezTo>
                    <a:cubicBezTo>
                      <a:pt x="334" y="479"/>
                      <a:pt x="332" y="480"/>
                      <a:pt x="332" y="480"/>
                    </a:cubicBezTo>
                    <a:cubicBezTo>
                      <a:pt x="333" y="482"/>
                      <a:pt x="334" y="482"/>
                      <a:pt x="335" y="483"/>
                    </a:cubicBezTo>
                    <a:cubicBezTo>
                      <a:pt x="336" y="484"/>
                      <a:pt x="335" y="486"/>
                      <a:pt x="335" y="486"/>
                    </a:cubicBezTo>
                    <a:cubicBezTo>
                      <a:pt x="335" y="486"/>
                      <a:pt x="337" y="486"/>
                      <a:pt x="337" y="486"/>
                    </a:cubicBezTo>
                    <a:cubicBezTo>
                      <a:pt x="337" y="488"/>
                      <a:pt x="335" y="493"/>
                      <a:pt x="340" y="492"/>
                    </a:cubicBezTo>
                    <a:cubicBezTo>
                      <a:pt x="340" y="495"/>
                      <a:pt x="339" y="498"/>
                      <a:pt x="341" y="501"/>
                    </a:cubicBezTo>
                    <a:cubicBezTo>
                      <a:pt x="342" y="502"/>
                      <a:pt x="344" y="503"/>
                      <a:pt x="344" y="504"/>
                    </a:cubicBezTo>
                    <a:cubicBezTo>
                      <a:pt x="345" y="505"/>
                      <a:pt x="345" y="507"/>
                      <a:pt x="346" y="508"/>
                    </a:cubicBezTo>
                    <a:cubicBezTo>
                      <a:pt x="346" y="509"/>
                      <a:pt x="348" y="509"/>
                      <a:pt x="349" y="510"/>
                    </a:cubicBezTo>
                    <a:cubicBezTo>
                      <a:pt x="350" y="511"/>
                      <a:pt x="347" y="514"/>
                      <a:pt x="350" y="514"/>
                    </a:cubicBezTo>
                    <a:cubicBezTo>
                      <a:pt x="352" y="514"/>
                      <a:pt x="351" y="518"/>
                      <a:pt x="351" y="520"/>
                    </a:cubicBezTo>
                    <a:cubicBezTo>
                      <a:pt x="357" y="517"/>
                      <a:pt x="356" y="523"/>
                      <a:pt x="363" y="522"/>
                    </a:cubicBezTo>
                    <a:cubicBezTo>
                      <a:pt x="364" y="526"/>
                      <a:pt x="366" y="528"/>
                      <a:pt x="366" y="532"/>
                    </a:cubicBezTo>
                    <a:cubicBezTo>
                      <a:pt x="372" y="541"/>
                      <a:pt x="389" y="538"/>
                      <a:pt x="400" y="536"/>
                    </a:cubicBezTo>
                    <a:cubicBezTo>
                      <a:pt x="402" y="537"/>
                      <a:pt x="401" y="534"/>
                      <a:pt x="402" y="533"/>
                    </a:cubicBezTo>
                    <a:cubicBezTo>
                      <a:pt x="405" y="532"/>
                      <a:pt x="412" y="536"/>
                      <a:pt x="411" y="531"/>
                    </a:cubicBezTo>
                    <a:cubicBezTo>
                      <a:pt x="414" y="532"/>
                      <a:pt x="413" y="535"/>
                      <a:pt x="412" y="538"/>
                    </a:cubicBezTo>
                    <a:cubicBezTo>
                      <a:pt x="412" y="538"/>
                      <a:pt x="411" y="540"/>
                      <a:pt x="411" y="539"/>
                    </a:cubicBezTo>
                    <a:cubicBezTo>
                      <a:pt x="410" y="542"/>
                      <a:pt x="412" y="546"/>
                      <a:pt x="411" y="548"/>
                    </a:cubicBezTo>
                    <a:cubicBezTo>
                      <a:pt x="411" y="549"/>
                      <a:pt x="408" y="548"/>
                      <a:pt x="408" y="548"/>
                    </a:cubicBezTo>
                    <a:cubicBezTo>
                      <a:pt x="408" y="549"/>
                      <a:pt x="408" y="555"/>
                      <a:pt x="406" y="557"/>
                    </a:cubicBezTo>
                    <a:cubicBezTo>
                      <a:pt x="406" y="558"/>
                      <a:pt x="402" y="559"/>
                      <a:pt x="403" y="565"/>
                    </a:cubicBezTo>
                    <a:cubicBezTo>
                      <a:pt x="399" y="565"/>
                      <a:pt x="401" y="573"/>
                      <a:pt x="396" y="572"/>
                    </a:cubicBezTo>
                    <a:cubicBezTo>
                      <a:pt x="397" y="577"/>
                      <a:pt x="394" y="577"/>
                      <a:pt x="394" y="581"/>
                    </a:cubicBezTo>
                    <a:cubicBezTo>
                      <a:pt x="389" y="579"/>
                      <a:pt x="392" y="587"/>
                      <a:pt x="387" y="585"/>
                    </a:cubicBezTo>
                    <a:cubicBezTo>
                      <a:pt x="387" y="587"/>
                      <a:pt x="387" y="588"/>
                      <a:pt x="387" y="590"/>
                    </a:cubicBezTo>
                    <a:cubicBezTo>
                      <a:pt x="386" y="590"/>
                      <a:pt x="385" y="588"/>
                      <a:pt x="384" y="588"/>
                    </a:cubicBezTo>
                    <a:cubicBezTo>
                      <a:pt x="381" y="590"/>
                      <a:pt x="383" y="592"/>
                      <a:pt x="378" y="593"/>
                    </a:cubicBezTo>
                    <a:cubicBezTo>
                      <a:pt x="378" y="593"/>
                      <a:pt x="374" y="594"/>
                      <a:pt x="374" y="594"/>
                    </a:cubicBezTo>
                    <a:cubicBezTo>
                      <a:pt x="374" y="594"/>
                      <a:pt x="374" y="596"/>
                      <a:pt x="374" y="596"/>
                    </a:cubicBezTo>
                    <a:cubicBezTo>
                      <a:pt x="372" y="597"/>
                      <a:pt x="369" y="598"/>
                      <a:pt x="368" y="599"/>
                    </a:cubicBezTo>
                    <a:cubicBezTo>
                      <a:pt x="364" y="601"/>
                      <a:pt x="362" y="606"/>
                      <a:pt x="357" y="606"/>
                    </a:cubicBezTo>
                    <a:cubicBezTo>
                      <a:pt x="359" y="610"/>
                      <a:pt x="355" y="610"/>
                      <a:pt x="356" y="614"/>
                    </a:cubicBezTo>
                    <a:cubicBezTo>
                      <a:pt x="354" y="615"/>
                      <a:pt x="354" y="614"/>
                      <a:pt x="351" y="614"/>
                    </a:cubicBezTo>
                    <a:cubicBezTo>
                      <a:pt x="353" y="615"/>
                      <a:pt x="349" y="617"/>
                      <a:pt x="350" y="618"/>
                    </a:cubicBezTo>
                    <a:cubicBezTo>
                      <a:pt x="353" y="621"/>
                      <a:pt x="349" y="618"/>
                      <a:pt x="349" y="622"/>
                    </a:cubicBezTo>
                    <a:cubicBezTo>
                      <a:pt x="348" y="624"/>
                      <a:pt x="346" y="623"/>
                      <a:pt x="346" y="624"/>
                    </a:cubicBezTo>
                    <a:cubicBezTo>
                      <a:pt x="345" y="625"/>
                      <a:pt x="346" y="626"/>
                      <a:pt x="346" y="627"/>
                    </a:cubicBezTo>
                    <a:cubicBezTo>
                      <a:pt x="345" y="628"/>
                      <a:pt x="342" y="640"/>
                      <a:pt x="343" y="643"/>
                    </a:cubicBezTo>
                    <a:cubicBezTo>
                      <a:pt x="343" y="646"/>
                      <a:pt x="344" y="647"/>
                      <a:pt x="346" y="649"/>
                    </a:cubicBezTo>
                    <a:cubicBezTo>
                      <a:pt x="346" y="653"/>
                      <a:pt x="345" y="655"/>
                      <a:pt x="346" y="658"/>
                    </a:cubicBezTo>
                    <a:cubicBezTo>
                      <a:pt x="346" y="658"/>
                      <a:pt x="347" y="664"/>
                      <a:pt x="349" y="664"/>
                    </a:cubicBezTo>
                    <a:cubicBezTo>
                      <a:pt x="353" y="664"/>
                      <a:pt x="344" y="670"/>
                      <a:pt x="351" y="671"/>
                    </a:cubicBezTo>
                    <a:cubicBezTo>
                      <a:pt x="351" y="679"/>
                      <a:pt x="353" y="684"/>
                      <a:pt x="351" y="691"/>
                    </a:cubicBezTo>
                    <a:cubicBezTo>
                      <a:pt x="351" y="695"/>
                      <a:pt x="347" y="699"/>
                      <a:pt x="347" y="702"/>
                    </a:cubicBezTo>
                    <a:cubicBezTo>
                      <a:pt x="343" y="703"/>
                      <a:pt x="338" y="707"/>
                      <a:pt x="337" y="708"/>
                    </a:cubicBezTo>
                    <a:cubicBezTo>
                      <a:pt x="336" y="709"/>
                      <a:pt x="335" y="709"/>
                      <a:pt x="337" y="710"/>
                    </a:cubicBezTo>
                    <a:cubicBezTo>
                      <a:pt x="337" y="712"/>
                      <a:pt x="334" y="711"/>
                      <a:pt x="332" y="711"/>
                    </a:cubicBezTo>
                    <a:cubicBezTo>
                      <a:pt x="331" y="712"/>
                      <a:pt x="332" y="714"/>
                      <a:pt x="331" y="714"/>
                    </a:cubicBezTo>
                    <a:cubicBezTo>
                      <a:pt x="330" y="715"/>
                      <a:pt x="328" y="711"/>
                      <a:pt x="328" y="714"/>
                    </a:cubicBezTo>
                    <a:cubicBezTo>
                      <a:pt x="328" y="716"/>
                      <a:pt x="326" y="715"/>
                      <a:pt x="325" y="716"/>
                    </a:cubicBezTo>
                    <a:cubicBezTo>
                      <a:pt x="323" y="717"/>
                      <a:pt x="323" y="721"/>
                      <a:pt x="319" y="720"/>
                    </a:cubicBezTo>
                    <a:cubicBezTo>
                      <a:pt x="317" y="728"/>
                      <a:pt x="319" y="741"/>
                      <a:pt x="320" y="753"/>
                    </a:cubicBezTo>
                    <a:cubicBezTo>
                      <a:pt x="319" y="754"/>
                      <a:pt x="318" y="755"/>
                      <a:pt x="317" y="753"/>
                    </a:cubicBezTo>
                    <a:cubicBezTo>
                      <a:pt x="316" y="752"/>
                      <a:pt x="317" y="755"/>
                      <a:pt x="316" y="756"/>
                    </a:cubicBezTo>
                    <a:cubicBezTo>
                      <a:pt x="314" y="757"/>
                      <a:pt x="312" y="755"/>
                      <a:pt x="311" y="757"/>
                    </a:cubicBezTo>
                    <a:cubicBezTo>
                      <a:pt x="311" y="759"/>
                      <a:pt x="306" y="759"/>
                      <a:pt x="304" y="762"/>
                    </a:cubicBezTo>
                    <a:cubicBezTo>
                      <a:pt x="304" y="765"/>
                      <a:pt x="304" y="768"/>
                      <a:pt x="304" y="771"/>
                    </a:cubicBezTo>
                    <a:cubicBezTo>
                      <a:pt x="301" y="771"/>
                      <a:pt x="302" y="776"/>
                      <a:pt x="301" y="778"/>
                    </a:cubicBezTo>
                    <a:cubicBezTo>
                      <a:pt x="301" y="779"/>
                      <a:pt x="298" y="779"/>
                      <a:pt x="298" y="780"/>
                    </a:cubicBezTo>
                    <a:cubicBezTo>
                      <a:pt x="297" y="782"/>
                      <a:pt x="298" y="785"/>
                      <a:pt x="295" y="787"/>
                    </a:cubicBezTo>
                    <a:cubicBezTo>
                      <a:pt x="295" y="787"/>
                      <a:pt x="295" y="789"/>
                      <a:pt x="295" y="790"/>
                    </a:cubicBezTo>
                    <a:cubicBezTo>
                      <a:pt x="295" y="790"/>
                      <a:pt x="292" y="789"/>
                      <a:pt x="292" y="790"/>
                    </a:cubicBezTo>
                    <a:cubicBezTo>
                      <a:pt x="292" y="791"/>
                      <a:pt x="293" y="793"/>
                      <a:pt x="292" y="794"/>
                    </a:cubicBezTo>
                    <a:cubicBezTo>
                      <a:pt x="292" y="795"/>
                      <a:pt x="290" y="794"/>
                      <a:pt x="289" y="794"/>
                    </a:cubicBezTo>
                    <a:cubicBezTo>
                      <a:pt x="289" y="795"/>
                      <a:pt x="290" y="797"/>
                      <a:pt x="289" y="797"/>
                    </a:cubicBezTo>
                    <a:cubicBezTo>
                      <a:pt x="289" y="798"/>
                      <a:pt x="287" y="797"/>
                      <a:pt x="286" y="797"/>
                    </a:cubicBezTo>
                    <a:cubicBezTo>
                      <a:pt x="285" y="798"/>
                      <a:pt x="283" y="801"/>
                      <a:pt x="283" y="802"/>
                    </a:cubicBezTo>
                    <a:cubicBezTo>
                      <a:pt x="283" y="804"/>
                      <a:pt x="281" y="802"/>
                      <a:pt x="280" y="803"/>
                    </a:cubicBezTo>
                    <a:cubicBezTo>
                      <a:pt x="280" y="804"/>
                      <a:pt x="281" y="806"/>
                      <a:pt x="280" y="806"/>
                    </a:cubicBezTo>
                    <a:cubicBezTo>
                      <a:pt x="280" y="807"/>
                      <a:pt x="278" y="806"/>
                      <a:pt x="277" y="806"/>
                    </a:cubicBezTo>
                    <a:cubicBezTo>
                      <a:pt x="276" y="807"/>
                      <a:pt x="275" y="808"/>
                      <a:pt x="274" y="809"/>
                    </a:cubicBezTo>
                    <a:cubicBezTo>
                      <a:pt x="274" y="810"/>
                      <a:pt x="272" y="812"/>
                      <a:pt x="271" y="812"/>
                    </a:cubicBezTo>
                    <a:cubicBezTo>
                      <a:pt x="271" y="812"/>
                      <a:pt x="267" y="814"/>
                      <a:pt x="267" y="814"/>
                    </a:cubicBezTo>
                    <a:cubicBezTo>
                      <a:pt x="266" y="813"/>
                      <a:pt x="266" y="813"/>
                      <a:pt x="264" y="814"/>
                    </a:cubicBezTo>
                    <a:cubicBezTo>
                      <a:pt x="262" y="815"/>
                      <a:pt x="261" y="814"/>
                      <a:pt x="258" y="815"/>
                    </a:cubicBezTo>
                    <a:cubicBezTo>
                      <a:pt x="257" y="815"/>
                      <a:pt x="247" y="819"/>
                      <a:pt x="245" y="815"/>
                    </a:cubicBezTo>
                    <a:cubicBezTo>
                      <a:pt x="243" y="815"/>
                      <a:pt x="245" y="817"/>
                      <a:pt x="245" y="817"/>
                    </a:cubicBezTo>
                    <a:cubicBezTo>
                      <a:pt x="242" y="820"/>
                      <a:pt x="239" y="817"/>
                      <a:pt x="234" y="818"/>
                    </a:cubicBezTo>
                    <a:cubicBezTo>
                      <a:pt x="233" y="818"/>
                      <a:pt x="234" y="820"/>
                      <a:pt x="234" y="820"/>
                    </a:cubicBezTo>
                    <a:cubicBezTo>
                      <a:pt x="233" y="822"/>
                      <a:pt x="225" y="818"/>
                      <a:pt x="221" y="818"/>
                    </a:cubicBezTo>
                    <a:cubicBezTo>
                      <a:pt x="221" y="811"/>
                      <a:pt x="214" y="807"/>
                      <a:pt x="218" y="800"/>
                    </a:cubicBezTo>
                    <a:cubicBezTo>
                      <a:pt x="215" y="798"/>
                      <a:pt x="211" y="795"/>
                      <a:pt x="212" y="788"/>
                    </a:cubicBezTo>
                    <a:cubicBezTo>
                      <a:pt x="208" y="793"/>
                      <a:pt x="211" y="791"/>
                      <a:pt x="209" y="784"/>
                    </a:cubicBezTo>
                    <a:cubicBezTo>
                      <a:pt x="207" y="777"/>
                      <a:pt x="198" y="772"/>
                      <a:pt x="200" y="763"/>
                    </a:cubicBezTo>
                    <a:cubicBezTo>
                      <a:pt x="199" y="762"/>
                      <a:pt x="199" y="766"/>
                      <a:pt x="199" y="766"/>
                    </a:cubicBezTo>
                    <a:cubicBezTo>
                      <a:pt x="195" y="765"/>
                      <a:pt x="199" y="756"/>
                      <a:pt x="196" y="760"/>
                    </a:cubicBezTo>
                    <a:cubicBezTo>
                      <a:pt x="193" y="758"/>
                      <a:pt x="194" y="753"/>
                      <a:pt x="194" y="750"/>
                    </a:cubicBezTo>
                    <a:cubicBezTo>
                      <a:pt x="195" y="745"/>
                      <a:pt x="195" y="742"/>
                      <a:pt x="193" y="737"/>
                    </a:cubicBezTo>
                    <a:cubicBezTo>
                      <a:pt x="194" y="734"/>
                      <a:pt x="189" y="736"/>
                      <a:pt x="188" y="735"/>
                    </a:cubicBezTo>
                    <a:cubicBezTo>
                      <a:pt x="188" y="734"/>
                      <a:pt x="192" y="731"/>
                      <a:pt x="186" y="732"/>
                    </a:cubicBezTo>
                    <a:cubicBezTo>
                      <a:pt x="185" y="731"/>
                      <a:pt x="186" y="728"/>
                      <a:pt x="186" y="728"/>
                    </a:cubicBezTo>
                    <a:cubicBezTo>
                      <a:pt x="185" y="727"/>
                      <a:pt x="183" y="728"/>
                      <a:pt x="183" y="728"/>
                    </a:cubicBezTo>
                    <a:cubicBezTo>
                      <a:pt x="182" y="727"/>
                      <a:pt x="187" y="722"/>
                      <a:pt x="181" y="723"/>
                    </a:cubicBezTo>
                    <a:cubicBezTo>
                      <a:pt x="181" y="721"/>
                      <a:pt x="183" y="720"/>
                      <a:pt x="183" y="717"/>
                    </a:cubicBezTo>
                    <a:cubicBezTo>
                      <a:pt x="180" y="716"/>
                      <a:pt x="183" y="710"/>
                      <a:pt x="178" y="711"/>
                    </a:cubicBezTo>
                    <a:cubicBezTo>
                      <a:pt x="178" y="697"/>
                      <a:pt x="179" y="693"/>
                      <a:pt x="186" y="685"/>
                    </a:cubicBezTo>
                    <a:cubicBezTo>
                      <a:pt x="185" y="683"/>
                      <a:pt x="187" y="677"/>
                      <a:pt x="184" y="677"/>
                    </a:cubicBezTo>
                    <a:cubicBezTo>
                      <a:pt x="184" y="675"/>
                      <a:pt x="187" y="677"/>
                      <a:pt x="188" y="676"/>
                    </a:cubicBezTo>
                    <a:cubicBezTo>
                      <a:pt x="189" y="675"/>
                      <a:pt x="188" y="672"/>
                      <a:pt x="190" y="673"/>
                    </a:cubicBezTo>
                    <a:cubicBezTo>
                      <a:pt x="190" y="671"/>
                      <a:pt x="189" y="657"/>
                      <a:pt x="187" y="661"/>
                    </a:cubicBezTo>
                    <a:cubicBezTo>
                      <a:pt x="184" y="658"/>
                      <a:pt x="186" y="655"/>
                      <a:pt x="186" y="652"/>
                    </a:cubicBezTo>
                    <a:cubicBezTo>
                      <a:pt x="185" y="649"/>
                      <a:pt x="186" y="645"/>
                      <a:pt x="186" y="642"/>
                    </a:cubicBezTo>
                    <a:cubicBezTo>
                      <a:pt x="185" y="640"/>
                      <a:pt x="183" y="641"/>
                      <a:pt x="183" y="640"/>
                    </a:cubicBezTo>
                    <a:cubicBezTo>
                      <a:pt x="182" y="639"/>
                      <a:pt x="184" y="638"/>
                      <a:pt x="184" y="637"/>
                    </a:cubicBezTo>
                    <a:cubicBezTo>
                      <a:pt x="184" y="637"/>
                      <a:pt x="183" y="637"/>
                      <a:pt x="183" y="636"/>
                    </a:cubicBezTo>
                    <a:cubicBezTo>
                      <a:pt x="182" y="632"/>
                      <a:pt x="181" y="633"/>
                      <a:pt x="180" y="631"/>
                    </a:cubicBezTo>
                    <a:cubicBezTo>
                      <a:pt x="179" y="631"/>
                      <a:pt x="180" y="629"/>
                      <a:pt x="180" y="628"/>
                    </a:cubicBezTo>
                    <a:cubicBezTo>
                      <a:pt x="179" y="628"/>
                      <a:pt x="175" y="628"/>
                      <a:pt x="177" y="627"/>
                    </a:cubicBezTo>
                    <a:cubicBezTo>
                      <a:pt x="177" y="627"/>
                      <a:pt x="178" y="627"/>
                      <a:pt x="178" y="627"/>
                    </a:cubicBezTo>
                    <a:cubicBezTo>
                      <a:pt x="176" y="624"/>
                      <a:pt x="174" y="623"/>
                      <a:pt x="171" y="621"/>
                    </a:cubicBezTo>
                    <a:cubicBezTo>
                      <a:pt x="170" y="620"/>
                      <a:pt x="171" y="620"/>
                      <a:pt x="169" y="619"/>
                    </a:cubicBezTo>
                    <a:cubicBezTo>
                      <a:pt x="168" y="619"/>
                      <a:pt x="168" y="615"/>
                      <a:pt x="165" y="617"/>
                    </a:cubicBezTo>
                    <a:cubicBezTo>
                      <a:pt x="162" y="604"/>
                      <a:pt x="165" y="593"/>
                      <a:pt x="165" y="579"/>
                    </a:cubicBezTo>
                    <a:cubicBezTo>
                      <a:pt x="164" y="577"/>
                      <a:pt x="161" y="582"/>
                      <a:pt x="162" y="575"/>
                    </a:cubicBezTo>
                    <a:cubicBezTo>
                      <a:pt x="153" y="576"/>
                      <a:pt x="146" y="575"/>
                      <a:pt x="141" y="572"/>
                    </a:cubicBezTo>
                    <a:cubicBezTo>
                      <a:pt x="143" y="564"/>
                      <a:pt x="137" y="573"/>
                      <a:pt x="138" y="565"/>
                    </a:cubicBezTo>
                    <a:cubicBezTo>
                      <a:pt x="132" y="563"/>
                      <a:pt x="130" y="561"/>
                      <a:pt x="122" y="563"/>
                    </a:cubicBezTo>
                    <a:cubicBezTo>
                      <a:pt x="120" y="563"/>
                      <a:pt x="118" y="564"/>
                      <a:pt x="116" y="565"/>
                    </a:cubicBezTo>
                    <a:cubicBezTo>
                      <a:pt x="115" y="565"/>
                      <a:pt x="111" y="567"/>
                      <a:pt x="107" y="566"/>
                    </a:cubicBezTo>
                    <a:cubicBezTo>
                      <a:pt x="109" y="570"/>
                      <a:pt x="111" y="568"/>
                      <a:pt x="104" y="569"/>
                    </a:cubicBezTo>
                    <a:cubicBezTo>
                      <a:pt x="99" y="570"/>
                      <a:pt x="96" y="572"/>
                      <a:pt x="88" y="572"/>
                    </a:cubicBezTo>
                    <a:cubicBezTo>
                      <a:pt x="85" y="572"/>
                      <a:pt x="85" y="571"/>
                      <a:pt x="83" y="571"/>
                    </a:cubicBezTo>
                    <a:cubicBezTo>
                      <a:pt x="74" y="569"/>
                      <a:pt x="63" y="575"/>
                      <a:pt x="55" y="574"/>
                    </a:cubicBezTo>
                    <a:cubicBezTo>
                      <a:pt x="56" y="568"/>
                      <a:pt x="50" y="570"/>
                      <a:pt x="48" y="569"/>
                    </a:cubicBezTo>
                    <a:cubicBezTo>
                      <a:pt x="47" y="569"/>
                      <a:pt x="48" y="567"/>
                      <a:pt x="48" y="566"/>
                    </a:cubicBezTo>
                    <a:cubicBezTo>
                      <a:pt x="47" y="565"/>
                      <a:pt x="44" y="567"/>
                      <a:pt x="43" y="566"/>
                    </a:cubicBezTo>
                    <a:cubicBezTo>
                      <a:pt x="43" y="566"/>
                      <a:pt x="44" y="564"/>
                      <a:pt x="43" y="563"/>
                    </a:cubicBezTo>
                    <a:cubicBezTo>
                      <a:pt x="42" y="562"/>
                      <a:pt x="40" y="564"/>
                      <a:pt x="40" y="562"/>
                    </a:cubicBezTo>
                    <a:cubicBezTo>
                      <a:pt x="40" y="561"/>
                      <a:pt x="38" y="559"/>
                      <a:pt x="37" y="559"/>
                    </a:cubicBezTo>
                    <a:cubicBezTo>
                      <a:pt x="36" y="558"/>
                      <a:pt x="38" y="557"/>
                      <a:pt x="36" y="557"/>
                    </a:cubicBezTo>
                    <a:cubicBezTo>
                      <a:pt x="34" y="557"/>
                      <a:pt x="35" y="555"/>
                      <a:pt x="34" y="554"/>
                    </a:cubicBezTo>
                    <a:cubicBezTo>
                      <a:pt x="34" y="552"/>
                      <a:pt x="32" y="554"/>
                      <a:pt x="31" y="553"/>
                    </a:cubicBezTo>
                    <a:cubicBezTo>
                      <a:pt x="31" y="552"/>
                      <a:pt x="32" y="551"/>
                      <a:pt x="31" y="550"/>
                    </a:cubicBezTo>
                    <a:cubicBezTo>
                      <a:pt x="30" y="548"/>
                      <a:pt x="28" y="550"/>
                      <a:pt x="28" y="548"/>
                    </a:cubicBezTo>
                    <a:cubicBezTo>
                      <a:pt x="28" y="548"/>
                      <a:pt x="30" y="546"/>
                      <a:pt x="30" y="547"/>
                    </a:cubicBezTo>
                    <a:cubicBezTo>
                      <a:pt x="28" y="542"/>
                      <a:pt x="21" y="543"/>
                      <a:pt x="22" y="538"/>
                    </a:cubicBezTo>
                    <a:cubicBezTo>
                      <a:pt x="15" y="540"/>
                      <a:pt x="19" y="532"/>
                      <a:pt x="12" y="533"/>
                    </a:cubicBezTo>
                    <a:cubicBezTo>
                      <a:pt x="13" y="532"/>
                      <a:pt x="14" y="531"/>
                      <a:pt x="14" y="529"/>
                    </a:cubicBezTo>
                    <a:cubicBezTo>
                      <a:pt x="13" y="527"/>
                      <a:pt x="10" y="528"/>
                      <a:pt x="8" y="528"/>
                    </a:cubicBezTo>
                    <a:cubicBezTo>
                      <a:pt x="9" y="525"/>
                      <a:pt x="5" y="524"/>
                      <a:pt x="5" y="523"/>
                    </a:cubicBezTo>
                    <a:cubicBezTo>
                      <a:pt x="4" y="521"/>
                      <a:pt x="7" y="521"/>
                      <a:pt x="5" y="517"/>
                    </a:cubicBezTo>
                    <a:cubicBezTo>
                      <a:pt x="4" y="516"/>
                      <a:pt x="3" y="517"/>
                      <a:pt x="3" y="516"/>
                    </a:cubicBezTo>
                    <a:cubicBezTo>
                      <a:pt x="3" y="515"/>
                      <a:pt x="2" y="511"/>
                      <a:pt x="0" y="510"/>
                    </a:cubicBezTo>
                    <a:cubicBezTo>
                      <a:pt x="0" y="508"/>
                      <a:pt x="3" y="509"/>
                      <a:pt x="5" y="508"/>
                    </a:cubicBezTo>
                    <a:cubicBezTo>
                      <a:pt x="6" y="507"/>
                      <a:pt x="5" y="503"/>
                      <a:pt x="8" y="504"/>
                    </a:cubicBezTo>
                    <a:cubicBezTo>
                      <a:pt x="8" y="495"/>
                      <a:pt x="8" y="487"/>
                      <a:pt x="8" y="479"/>
                    </a:cubicBezTo>
                    <a:cubicBezTo>
                      <a:pt x="8" y="477"/>
                      <a:pt x="5" y="478"/>
                      <a:pt x="5" y="477"/>
                    </a:cubicBezTo>
                    <a:cubicBezTo>
                      <a:pt x="4" y="477"/>
                      <a:pt x="6" y="475"/>
                      <a:pt x="6" y="474"/>
                    </a:cubicBezTo>
                    <a:cubicBezTo>
                      <a:pt x="7" y="472"/>
                      <a:pt x="4" y="471"/>
                      <a:pt x="5" y="468"/>
                    </a:cubicBezTo>
                    <a:cubicBezTo>
                      <a:pt x="10" y="474"/>
                      <a:pt x="5" y="458"/>
                      <a:pt x="11" y="464"/>
                    </a:cubicBezTo>
                    <a:cubicBezTo>
                      <a:pt x="12" y="462"/>
                      <a:pt x="10" y="457"/>
                      <a:pt x="12" y="455"/>
                    </a:cubicBezTo>
                    <a:cubicBezTo>
                      <a:pt x="12" y="455"/>
                      <a:pt x="15" y="455"/>
                      <a:pt x="15" y="455"/>
                    </a:cubicBezTo>
                    <a:cubicBezTo>
                      <a:pt x="15" y="454"/>
                      <a:pt x="13" y="452"/>
                      <a:pt x="14" y="451"/>
                    </a:cubicBezTo>
                    <a:cubicBezTo>
                      <a:pt x="19" y="449"/>
                      <a:pt x="18" y="441"/>
                      <a:pt x="24" y="440"/>
                    </a:cubicBezTo>
                    <a:cubicBezTo>
                      <a:pt x="24" y="435"/>
                      <a:pt x="29" y="435"/>
                      <a:pt x="28" y="430"/>
                    </a:cubicBezTo>
                    <a:cubicBezTo>
                      <a:pt x="31" y="430"/>
                      <a:pt x="31" y="429"/>
                      <a:pt x="31" y="427"/>
                    </a:cubicBezTo>
                    <a:cubicBezTo>
                      <a:pt x="40" y="426"/>
                      <a:pt x="47" y="423"/>
                      <a:pt x="46" y="412"/>
                    </a:cubicBezTo>
                    <a:cubicBezTo>
                      <a:pt x="52" y="413"/>
                      <a:pt x="47" y="404"/>
                      <a:pt x="52" y="405"/>
                    </a:cubicBezTo>
                    <a:cubicBezTo>
                      <a:pt x="52" y="402"/>
                      <a:pt x="52" y="399"/>
                      <a:pt x="52" y="396"/>
                    </a:cubicBezTo>
                    <a:cubicBezTo>
                      <a:pt x="55" y="396"/>
                      <a:pt x="55" y="394"/>
                      <a:pt x="58" y="394"/>
                    </a:cubicBezTo>
                    <a:cubicBezTo>
                      <a:pt x="60" y="391"/>
                      <a:pt x="63" y="389"/>
                      <a:pt x="65" y="385"/>
                    </a:cubicBezTo>
                    <a:cubicBezTo>
                      <a:pt x="66" y="384"/>
                      <a:pt x="67" y="386"/>
                      <a:pt x="67" y="384"/>
                    </a:cubicBezTo>
                    <a:cubicBezTo>
                      <a:pt x="67" y="382"/>
                      <a:pt x="71" y="382"/>
                      <a:pt x="70" y="379"/>
                    </a:cubicBezTo>
                    <a:cubicBezTo>
                      <a:pt x="77" y="381"/>
                      <a:pt x="77" y="376"/>
                      <a:pt x="83" y="376"/>
                    </a:cubicBezTo>
                    <a:cubicBezTo>
                      <a:pt x="81" y="382"/>
                      <a:pt x="90" y="377"/>
                      <a:pt x="88" y="382"/>
                    </a:cubicBezTo>
                    <a:cubicBezTo>
                      <a:pt x="91" y="379"/>
                      <a:pt x="103" y="384"/>
                      <a:pt x="103" y="378"/>
                    </a:cubicBezTo>
                    <a:cubicBezTo>
                      <a:pt x="109" y="377"/>
                      <a:pt x="116" y="375"/>
                      <a:pt x="119" y="370"/>
                    </a:cubicBezTo>
                    <a:cubicBezTo>
                      <a:pt x="121" y="371"/>
                      <a:pt x="123" y="371"/>
                      <a:pt x="123" y="369"/>
                    </a:cubicBezTo>
                    <a:cubicBezTo>
                      <a:pt x="126" y="369"/>
                      <a:pt x="126" y="370"/>
                      <a:pt x="129" y="370"/>
                    </a:cubicBezTo>
                    <a:cubicBezTo>
                      <a:pt x="133" y="371"/>
                      <a:pt x="135" y="369"/>
                      <a:pt x="138" y="369"/>
                    </a:cubicBezTo>
                    <a:cubicBezTo>
                      <a:pt x="138" y="369"/>
                      <a:pt x="139" y="370"/>
                      <a:pt x="140" y="370"/>
                    </a:cubicBezTo>
                    <a:cubicBezTo>
                      <a:pt x="143" y="371"/>
                      <a:pt x="149" y="373"/>
                      <a:pt x="156" y="372"/>
                    </a:cubicBezTo>
                    <a:cubicBezTo>
                      <a:pt x="159" y="371"/>
                      <a:pt x="163" y="367"/>
                      <a:pt x="166" y="370"/>
                    </a:cubicBezTo>
                    <a:cubicBezTo>
                      <a:pt x="169" y="373"/>
                      <a:pt x="168" y="371"/>
                      <a:pt x="172" y="370"/>
                    </a:cubicBezTo>
                    <a:cubicBezTo>
                      <a:pt x="172" y="372"/>
                      <a:pt x="174" y="372"/>
                      <a:pt x="174" y="373"/>
                    </a:cubicBezTo>
                    <a:cubicBezTo>
                      <a:pt x="174" y="374"/>
                      <a:pt x="171" y="375"/>
                      <a:pt x="171" y="375"/>
                    </a:cubicBezTo>
                    <a:cubicBezTo>
                      <a:pt x="170" y="377"/>
                      <a:pt x="172" y="376"/>
                      <a:pt x="172" y="376"/>
                    </a:cubicBezTo>
                    <a:cubicBezTo>
                      <a:pt x="172" y="378"/>
                      <a:pt x="171" y="378"/>
                      <a:pt x="171" y="378"/>
                    </a:cubicBezTo>
                    <a:cubicBezTo>
                      <a:pt x="171" y="379"/>
                      <a:pt x="172" y="379"/>
                      <a:pt x="172" y="381"/>
                    </a:cubicBezTo>
                    <a:cubicBezTo>
                      <a:pt x="172" y="385"/>
                      <a:pt x="170" y="387"/>
                      <a:pt x="174" y="393"/>
                    </a:cubicBezTo>
                    <a:cubicBezTo>
                      <a:pt x="174" y="396"/>
                      <a:pt x="176" y="391"/>
                      <a:pt x="178" y="394"/>
                    </a:cubicBezTo>
                    <a:cubicBezTo>
                      <a:pt x="178" y="396"/>
                      <a:pt x="181" y="395"/>
                      <a:pt x="181" y="396"/>
                    </a:cubicBezTo>
                    <a:cubicBezTo>
                      <a:pt x="181" y="396"/>
                      <a:pt x="181" y="398"/>
                      <a:pt x="181" y="399"/>
                    </a:cubicBezTo>
                    <a:cubicBezTo>
                      <a:pt x="182" y="400"/>
                      <a:pt x="186" y="398"/>
                      <a:pt x="186" y="400"/>
                    </a:cubicBezTo>
                    <a:cubicBezTo>
                      <a:pt x="190" y="398"/>
                      <a:pt x="194" y="405"/>
                      <a:pt x="196" y="400"/>
                    </a:cubicBezTo>
                    <a:cubicBezTo>
                      <a:pt x="198" y="400"/>
                      <a:pt x="197" y="403"/>
                      <a:pt x="197" y="403"/>
                    </a:cubicBezTo>
                    <a:cubicBezTo>
                      <a:pt x="200" y="405"/>
                      <a:pt x="201" y="403"/>
                      <a:pt x="205" y="405"/>
                    </a:cubicBezTo>
                    <a:cubicBezTo>
                      <a:pt x="206" y="405"/>
                      <a:pt x="206" y="407"/>
                      <a:pt x="206" y="408"/>
                    </a:cubicBezTo>
                    <a:cubicBezTo>
                      <a:pt x="207" y="408"/>
                      <a:pt x="209" y="407"/>
                      <a:pt x="209" y="408"/>
                    </a:cubicBezTo>
                    <a:cubicBezTo>
                      <a:pt x="211" y="409"/>
                      <a:pt x="211" y="408"/>
                      <a:pt x="214" y="409"/>
                    </a:cubicBezTo>
                    <a:cubicBezTo>
                      <a:pt x="214" y="409"/>
                      <a:pt x="215" y="412"/>
                      <a:pt x="215" y="412"/>
                    </a:cubicBezTo>
                    <a:cubicBezTo>
                      <a:pt x="216" y="412"/>
                      <a:pt x="218" y="410"/>
                      <a:pt x="220" y="410"/>
                    </a:cubicBezTo>
                    <a:cubicBezTo>
                      <a:pt x="219" y="410"/>
                      <a:pt x="221" y="412"/>
                      <a:pt x="221" y="412"/>
                    </a:cubicBezTo>
                    <a:cubicBezTo>
                      <a:pt x="222" y="412"/>
                      <a:pt x="223" y="412"/>
                      <a:pt x="224" y="412"/>
                    </a:cubicBezTo>
                    <a:cubicBezTo>
                      <a:pt x="225" y="411"/>
                      <a:pt x="226" y="410"/>
                      <a:pt x="227" y="409"/>
                    </a:cubicBezTo>
                    <a:cubicBezTo>
                      <a:pt x="227" y="409"/>
                      <a:pt x="230" y="408"/>
                      <a:pt x="228" y="408"/>
                    </a:cubicBezTo>
                    <a:cubicBezTo>
                      <a:pt x="225" y="405"/>
                      <a:pt x="233" y="405"/>
                      <a:pt x="233" y="400"/>
                    </a:cubicBezTo>
                    <a:cubicBezTo>
                      <a:pt x="237" y="401"/>
                      <a:pt x="237" y="397"/>
                      <a:pt x="242" y="399"/>
                    </a:cubicBezTo>
                    <a:cubicBezTo>
                      <a:pt x="243" y="399"/>
                      <a:pt x="243" y="400"/>
                      <a:pt x="243" y="400"/>
                    </a:cubicBezTo>
                    <a:cubicBezTo>
                      <a:pt x="245" y="400"/>
                      <a:pt x="248" y="399"/>
                      <a:pt x="249" y="400"/>
                    </a:cubicBezTo>
                    <a:cubicBezTo>
                      <a:pt x="250" y="400"/>
                      <a:pt x="252" y="403"/>
                      <a:pt x="252" y="403"/>
                    </a:cubicBezTo>
                    <a:cubicBezTo>
                      <a:pt x="253" y="403"/>
                      <a:pt x="255" y="401"/>
                      <a:pt x="257" y="402"/>
                    </a:cubicBezTo>
                    <a:cubicBezTo>
                      <a:pt x="257" y="402"/>
                      <a:pt x="256" y="405"/>
                      <a:pt x="257" y="405"/>
                    </a:cubicBezTo>
                    <a:cubicBezTo>
                      <a:pt x="258" y="405"/>
                      <a:pt x="260" y="402"/>
                      <a:pt x="263" y="403"/>
                    </a:cubicBezTo>
                    <a:cubicBezTo>
                      <a:pt x="263" y="404"/>
                      <a:pt x="260" y="405"/>
                      <a:pt x="260" y="405"/>
                    </a:cubicBezTo>
                    <a:cubicBezTo>
                      <a:pt x="261" y="407"/>
                      <a:pt x="270" y="407"/>
                      <a:pt x="274" y="408"/>
                    </a:cubicBezTo>
                    <a:cubicBezTo>
                      <a:pt x="274" y="413"/>
                      <a:pt x="287" y="411"/>
                      <a:pt x="289" y="408"/>
                    </a:cubicBezTo>
                    <a:cubicBezTo>
                      <a:pt x="290" y="409"/>
                      <a:pt x="297" y="406"/>
                      <a:pt x="298" y="408"/>
                    </a:cubicBezTo>
                    <a:cubicBezTo>
                      <a:pt x="300" y="409"/>
                      <a:pt x="299" y="407"/>
                      <a:pt x="301" y="408"/>
                    </a:cubicBezTo>
                    <a:cubicBezTo>
                      <a:pt x="304" y="408"/>
                      <a:pt x="306" y="409"/>
                      <a:pt x="309" y="409"/>
                    </a:cubicBezTo>
                    <a:cubicBezTo>
                      <a:pt x="311" y="409"/>
                      <a:pt x="312" y="406"/>
                      <a:pt x="316" y="406"/>
                    </a:cubicBezTo>
                    <a:cubicBezTo>
                      <a:pt x="317" y="403"/>
                      <a:pt x="317" y="398"/>
                      <a:pt x="320" y="397"/>
                    </a:cubicBezTo>
                    <a:cubicBezTo>
                      <a:pt x="321" y="395"/>
                      <a:pt x="319" y="394"/>
                      <a:pt x="319" y="391"/>
                    </a:cubicBezTo>
                    <a:cubicBezTo>
                      <a:pt x="324" y="392"/>
                      <a:pt x="323" y="382"/>
                      <a:pt x="328" y="387"/>
                    </a:cubicBezTo>
                    <a:cubicBezTo>
                      <a:pt x="329" y="381"/>
                      <a:pt x="326" y="380"/>
                      <a:pt x="322" y="379"/>
                    </a:cubicBezTo>
                    <a:cubicBezTo>
                      <a:pt x="323" y="378"/>
                      <a:pt x="323" y="376"/>
                      <a:pt x="323" y="373"/>
                    </a:cubicBezTo>
                    <a:cubicBezTo>
                      <a:pt x="322" y="369"/>
                      <a:pt x="313" y="372"/>
                      <a:pt x="311" y="368"/>
                    </a:cubicBezTo>
                    <a:cubicBezTo>
                      <a:pt x="309" y="370"/>
                      <a:pt x="304" y="369"/>
                      <a:pt x="303" y="372"/>
                    </a:cubicBezTo>
                    <a:cubicBezTo>
                      <a:pt x="301" y="372"/>
                      <a:pt x="302" y="369"/>
                      <a:pt x="301" y="369"/>
                    </a:cubicBezTo>
                    <a:cubicBezTo>
                      <a:pt x="299" y="368"/>
                      <a:pt x="294" y="370"/>
                      <a:pt x="291" y="369"/>
                    </a:cubicBezTo>
                    <a:cubicBezTo>
                      <a:pt x="289" y="370"/>
                      <a:pt x="289" y="372"/>
                      <a:pt x="286" y="372"/>
                    </a:cubicBezTo>
                    <a:cubicBezTo>
                      <a:pt x="282" y="372"/>
                      <a:pt x="283" y="366"/>
                      <a:pt x="276" y="368"/>
                    </a:cubicBezTo>
                    <a:cubicBezTo>
                      <a:pt x="276" y="365"/>
                      <a:pt x="274" y="364"/>
                      <a:pt x="274" y="362"/>
                    </a:cubicBezTo>
                    <a:cubicBezTo>
                      <a:pt x="273" y="362"/>
                      <a:pt x="272" y="361"/>
                      <a:pt x="271" y="360"/>
                    </a:cubicBezTo>
                    <a:cubicBezTo>
                      <a:pt x="270" y="358"/>
                      <a:pt x="268" y="357"/>
                      <a:pt x="266" y="357"/>
                    </a:cubicBezTo>
                    <a:cubicBezTo>
                      <a:pt x="268" y="354"/>
                      <a:pt x="267" y="345"/>
                      <a:pt x="266" y="341"/>
                    </a:cubicBezTo>
                    <a:cubicBezTo>
                      <a:pt x="262" y="343"/>
                      <a:pt x="257" y="338"/>
                      <a:pt x="257" y="345"/>
                    </a:cubicBezTo>
                    <a:cubicBezTo>
                      <a:pt x="252" y="343"/>
                      <a:pt x="252" y="346"/>
                      <a:pt x="248" y="344"/>
                    </a:cubicBezTo>
                    <a:cubicBezTo>
                      <a:pt x="248" y="346"/>
                      <a:pt x="247" y="346"/>
                      <a:pt x="246" y="347"/>
                    </a:cubicBezTo>
                    <a:cubicBezTo>
                      <a:pt x="247" y="348"/>
                      <a:pt x="248" y="349"/>
                      <a:pt x="249" y="350"/>
                    </a:cubicBezTo>
                    <a:cubicBezTo>
                      <a:pt x="250" y="351"/>
                      <a:pt x="249" y="354"/>
                      <a:pt x="252" y="353"/>
                    </a:cubicBezTo>
                    <a:cubicBezTo>
                      <a:pt x="251" y="357"/>
                      <a:pt x="251" y="356"/>
                      <a:pt x="254" y="359"/>
                    </a:cubicBezTo>
                    <a:cubicBezTo>
                      <a:pt x="255" y="362"/>
                      <a:pt x="252" y="361"/>
                      <a:pt x="251" y="362"/>
                    </a:cubicBezTo>
                    <a:cubicBezTo>
                      <a:pt x="250" y="362"/>
                      <a:pt x="249" y="367"/>
                      <a:pt x="248" y="366"/>
                    </a:cubicBezTo>
                    <a:cubicBezTo>
                      <a:pt x="245" y="363"/>
                      <a:pt x="248" y="370"/>
                      <a:pt x="242" y="369"/>
                    </a:cubicBezTo>
                    <a:cubicBezTo>
                      <a:pt x="241" y="368"/>
                      <a:pt x="240" y="366"/>
                      <a:pt x="239" y="366"/>
                    </a:cubicBezTo>
                    <a:cubicBezTo>
                      <a:pt x="238" y="364"/>
                      <a:pt x="240" y="363"/>
                      <a:pt x="242" y="363"/>
                    </a:cubicBezTo>
                    <a:cubicBezTo>
                      <a:pt x="240" y="361"/>
                      <a:pt x="235" y="359"/>
                      <a:pt x="239" y="356"/>
                    </a:cubicBezTo>
                    <a:cubicBezTo>
                      <a:pt x="238" y="355"/>
                      <a:pt x="234" y="357"/>
                      <a:pt x="233" y="356"/>
                    </a:cubicBezTo>
                    <a:cubicBezTo>
                      <a:pt x="232" y="355"/>
                      <a:pt x="236" y="354"/>
                      <a:pt x="236" y="354"/>
                    </a:cubicBezTo>
                    <a:cubicBezTo>
                      <a:pt x="236" y="354"/>
                      <a:pt x="232" y="351"/>
                      <a:pt x="228" y="348"/>
                    </a:cubicBezTo>
                    <a:cubicBezTo>
                      <a:pt x="229" y="341"/>
                      <a:pt x="225" y="340"/>
                      <a:pt x="226" y="333"/>
                    </a:cubicBezTo>
                    <a:cubicBezTo>
                      <a:pt x="226" y="331"/>
                      <a:pt x="222" y="333"/>
                      <a:pt x="221" y="332"/>
                    </a:cubicBezTo>
                    <a:cubicBezTo>
                      <a:pt x="221" y="332"/>
                      <a:pt x="223" y="330"/>
                      <a:pt x="223" y="329"/>
                    </a:cubicBezTo>
                    <a:cubicBezTo>
                      <a:pt x="219" y="327"/>
                      <a:pt x="219" y="330"/>
                      <a:pt x="217" y="328"/>
                    </a:cubicBezTo>
                    <a:cubicBezTo>
                      <a:pt x="216" y="327"/>
                      <a:pt x="218" y="325"/>
                      <a:pt x="218" y="325"/>
                    </a:cubicBezTo>
                    <a:cubicBezTo>
                      <a:pt x="218" y="323"/>
                      <a:pt x="216" y="326"/>
                      <a:pt x="217" y="326"/>
                    </a:cubicBezTo>
                    <a:cubicBezTo>
                      <a:pt x="215" y="326"/>
                      <a:pt x="215" y="324"/>
                      <a:pt x="215" y="323"/>
                    </a:cubicBezTo>
                    <a:cubicBezTo>
                      <a:pt x="209" y="324"/>
                      <a:pt x="209" y="319"/>
                      <a:pt x="203" y="320"/>
                    </a:cubicBezTo>
                    <a:cubicBezTo>
                      <a:pt x="203" y="318"/>
                      <a:pt x="201" y="318"/>
                      <a:pt x="200" y="317"/>
                    </a:cubicBezTo>
                    <a:cubicBezTo>
                      <a:pt x="200" y="317"/>
                      <a:pt x="201" y="315"/>
                      <a:pt x="200" y="314"/>
                    </a:cubicBezTo>
                    <a:cubicBezTo>
                      <a:pt x="200" y="314"/>
                      <a:pt x="198" y="315"/>
                      <a:pt x="197" y="314"/>
                    </a:cubicBezTo>
                    <a:cubicBezTo>
                      <a:pt x="197" y="314"/>
                      <a:pt x="197" y="308"/>
                      <a:pt x="196" y="310"/>
                    </a:cubicBezTo>
                    <a:cubicBezTo>
                      <a:pt x="195" y="311"/>
                      <a:pt x="194" y="310"/>
                      <a:pt x="193" y="308"/>
                    </a:cubicBezTo>
                    <a:cubicBezTo>
                      <a:pt x="192" y="308"/>
                      <a:pt x="191" y="307"/>
                      <a:pt x="191" y="305"/>
                    </a:cubicBezTo>
                    <a:cubicBezTo>
                      <a:pt x="186" y="305"/>
                      <a:pt x="187" y="307"/>
                      <a:pt x="183" y="305"/>
                    </a:cubicBezTo>
                    <a:cubicBezTo>
                      <a:pt x="181" y="306"/>
                      <a:pt x="182" y="308"/>
                      <a:pt x="180" y="308"/>
                    </a:cubicBezTo>
                    <a:cubicBezTo>
                      <a:pt x="178" y="312"/>
                      <a:pt x="182" y="311"/>
                      <a:pt x="183" y="314"/>
                    </a:cubicBezTo>
                    <a:cubicBezTo>
                      <a:pt x="183" y="315"/>
                      <a:pt x="185" y="318"/>
                      <a:pt x="186" y="319"/>
                    </a:cubicBezTo>
                    <a:cubicBezTo>
                      <a:pt x="186" y="319"/>
                      <a:pt x="187" y="320"/>
                      <a:pt x="188" y="320"/>
                    </a:cubicBezTo>
                    <a:cubicBezTo>
                      <a:pt x="186" y="325"/>
                      <a:pt x="191" y="324"/>
                      <a:pt x="193" y="326"/>
                    </a:cubicBezTo>
                    <a:cubicBezTo>
                      <a:pt x="193" y="326"/>
                      <a:pt x="194" y="332"/>
                      <a:pt x="196" y="330"/>
                    </a:cubicBezTo>
                    <a:cubicBezTo>
                      <a:pt x="198" y="328"/>
                      <a:pt x="196" y="331"/>
                      <a:pt x="197" y="332"/>
                    </a:cubicBezTo>
                    <a:cubicBezTo>
                      <a:pt x="199" y="333"/>
                      <a:pt x="202" y="332"/>
                      <a:pt x="203" y="336"/>
                    </a:cubicBezTo>
                    <a:cubicBezTo>
                      <a:pt x="205" y="335"/>
                      <a:pt x="206" y="338"/>
                      <a:pt x="206" y="338"/>
                    </a:cubicBezTo>
                    <a:cubicBezTo>
                      <a:pt x="207" y="338"/>
                      <a:pt x="208" y="337"/>
                      <a:pt x="208" y="336"/>
                    </a:cubicBezTo>
                    <a:cubicBezTo>
                      <a:pt x="209" y="337"/>
                      <a:pt x="210" y="341"/>
                      <a:pt x="211" y="338"/>
                    </a:cubicBezTo>
                    <a:cubicBezTo>
                      <a:pt x="214" y="337"/>
                      <a:pt x="210" y="345"/>
                      <a:pt x="215" y="342"/>
                    </a:cubicBezTo>
                    <a:cubicBezTo>
                      <a:pt x="215" y="346"/>
                      <a:pt x="209" y="343"/>
                      <a:pt x="206" y="344"/>
                    </a:cubicBezTo>
                    <a:cubicBezTo>
                      <a:pt x="207" y="345"/>
                      <a:pt x="209" y="345"/>
                      <a:pt x="209" y="347"/>
                    </a:cubicBezTo>
                    <a:cubicBezTo>
                      <a:pt x="210" y="350"/>
                      <a:pt x="207" y="354"/>
                      <a:pt x="209" y="354"/>
                    </a:cubicBezTo>
                    <a:cubicBezTo>
                      <a:pt x="208" y="356"/>
                      <a:pt x="204" y="356"/>
                      <a:pt x="202" y="357"/>
                    </a:cubicBezTo>
                    <a:cubicBezTo>
                      <a:pt x="204" y="356"/>
                      <a:pt x="202" y="351"/>
                      <a:pt x="205" y="351"/>
                    </a:cubicBezTo>
                    <a:cubicBezTo>
                      <a:pt x="203" y="350"/>
                      <a:pt x="204" y="347"/>
                      <a:pt x="202" y="347"/>
                    </a:cubicBezTo>
                    <a:cubicBezTo>
                      <a:pt x="200" y="347"/>
                      <a:pt x="203" y="345"/>
                      <a:pt x="199" y="342"/>
                    </a:cubicBezTo>
                    <a:cubicBezTo>
                      <a:pt x="197" y="341"/>
                      <a:pt x="194" y="342"/>
                      <a:pt x="194" y="338"/>
                    </a:cubicBezTo>
                    <a:cubicBezTo>
                      <a:pt x="188" y="339"/>
                      <a:pt x="187" y="335"/>
                      <a:pt x="183" y="335"/>
                    </a:cubicBezTo>
                    <a:cubicBezTo>
                      <a:pt x="182" y="331"/>
                      <a:pt x="179" y="330"/>
                      <a:pt x="177" y="326"/>
                    </a:cubicBezTo>
                    <a:cubicBezTo>
                      <a:pt x="176" y="325"/>
                      <a:pt x="175" y="326"/>
                      <a:pt x="175" y="325"/>
                    </a:cubicBezTo>
                    <a:cubicBezTo>
                      <a:pt x="175" y="323"/>
                      <a:pt x="173" y="324"/>
                      <a:pt x="172" y="323"/>
                    </a:cubicBezTo>
                    <a:cubicBezTo>
                      <a:pt x="172" y="323"/>
                      <a:pt x="173" y="320"/>
                      <a:pt x="172" y="320"/>
                    </a:cubicBezTo>
                    <a:cubicBezTo>
                      <a:pt x="171" y="319"/>
                      <a:pt x="168" y="321"/>
                      <a:pt x="166" y="320"/>
                    </a:cubicBezTo>
                    <a:cubicBezTo>
                      <a:pt x="165" y="320"/>
                      <a:pt x="169" y="318"/>
                      <a:pt x="169" y="319"/>
                    </a:cubicBezTo>
                    <a:cubicBezTo>
                      <a:pt x="167" y="315"/>
                      <a:pt x="159" y="315"/>
                      <a:pt x="154" y="317"/>
                    </a:cubicBezTo>
                    <a:cubicBezTo>
                      <a:pt x="154" y="318"/>
                      <a:pt x="157" y="319"/>
                      <a:pt x="157" y="319"/>
                    </a:cubicBezTo>
                    <a:cubicBezTo>
                      <a:pt x="156" y="321"/>
                      <a:pt x="155" y="319"/>
                      <a:pt x="153" y="320"/>
                    </a:cubicBezTo>
                    <a:cubicBezTo>
                      <a:pt x="150" y="322"/>
                      <a:pt x="150" y="327"/>
                      <a:pt x="147" y="326"/>
                    </a:cubicBezTo>
                    <a:cubicBezTo>
                      <a:pt x="141" y="326"/>
                      <a:pt x="140" y="321"/>
                      <a:pt x="132" y="322"/>
                    </a:cubicBezTo>
                    <a:cubicBezTo>
                      <a:pt x="130" y="322"/>
                      <a:pt x="131" y="326"/>
                      <a:pt x="126" y="325"/>
                    </a:cubicBezTo>
                    <a:cubicBezTo>
                      <a:pt x="126" y="328"/>
                      <a:pt x="126" y="331"/>
                      <a:pt x="126" y="335"/>
                    </a:cubicBezTo>
                    <a:cubicBezTo>
                      <a:pt x="122" y="337"/>
                      <a:pt x="112" y="335"/>
                      <a:pt x="114" y="344"/>
                    </a:cubicBezTo>
                    <a:cubicBezTo>
                      <a:pt x="105" y="342"/>
                      <a:pt x="113" y="350"/>
                      <a:pt x="104" y="350"/>
                    </a:cubicBezTo>
                    <a:cubicBezTo>
                      <a:pt x="104" y="352"/>
                      <a:pt x="109" y="355"/>
                      <a:pt x="105" y="356"/>
                    </a:cubicBezTo>
                    <a:cubicBezTo>
                      <a:pt x="105" y="361"/>
                      <a:pt x="103" y="356"/>
                      <a:pt x="100" y="360"/>
                    </a:cubicBezTo>
                    <a:cubicBezTo>
                      <a:pt x="99" y="362"/>
                      <a:pt x="100" y="363"/>
                      <a:pt x="101" y="363"/>
                    </a:cubicBezTo>
                    <a:cubicBezTo>
                      <a:pt x="101" y="366"/>
                      <a:pt x="96" y="364"/>
                      <a:pt x="94" y="365"/>
                    </a:cubicBezTo>
                    <a:cubicBezTo>
                      <a:pt x="92" y="365"/>
                      <a:pt x="92" y="368"/>
                      <a:pt x="91" y="369"/>
                    </a:cubicBezTo>
                    <a:cubicBezTo>
                      <a:pt x="86" y="371"/>
                      <a:pt x="79" y="368"/>
                      <a:pt x="74" y="373"/>
                    </a:cubicBezTo>
                    <a:cubicBezTo>
                      <a:pt x="72" y="372"/>
                      <a:pt x="71" y="370"/>
                      <a:pt x="70" y="368"/>
                    </a:cubicBezTo>
                    <a:cubicBezTo>
                      <a:pt x="63" y="366"/>
                      <a:pt x="56" y="369"/>
                      <a:pt x="54" y="368"/>
                    </a:cubicBezTo>
                    <a:cubicBezTo>
                      <a:pt x="55" y="362"/>
                      <a:pt x="57" y="356"/>
                      <a:pt x="52" y="353"/>
                    </a:cubicBezTo>
                    <a:cubicBezTo>
                      <a:pt x="51" y="350"/>
                      <a:pt x="54" y="349"/>
                      <a:pt x="55" y="347"/>
                    </a:cubicBezTo>
                    <a:cubicBezTo>
                      <a:pt x="56" y="343"/>
                      <a:pt x="54" y="338"/>
                      <a:pt x="57" y="335"/>
                    </a:cubicBezTo>
                    <a:cubicBezTo>
                      <a:pt x="55" y="332"/>
                      <a:pt x="56" y="327"/>
                      <a:pt x="52" y="326"/>
                    </a:cubicBezTo>
                    <a:cubicBezTo>
                      <a:pt x="53" y="325"/>
                      <a:pt x="56" y="324"/>
                      <a:pt x="55" y="322"/>
                    </a:cubicBezTo>
                    <a:cubicBezTo>
                      <a:pt x="59" y="323"/>
                      <a:pt x="68" y="319"/>
                      <a:pt x="67" y="325"/>
                    </a:cubicBezTo>
                    <a:cubicBezTo>
                      <a:pt x="71" y="322"/>
                      <a:pt x="85" y="328"/>
                      <a:pt x="88" y="325"/>
                    </a:cubicBezTo>
                    <a:cubicBezTo>
                      <a:pt x="89" y="323"/>
                      <a:pt x="89" y="324"/>
                      <a:pt x="91" y="325"/>
                    </a:cubicBezTo>
                    <a:cubicBezTo>
                      <a:pt x="90" y="324"/>
                      <a:pt x="91" y="322"/>
                      <a:pt x="92" y="323"/>
                    </a:cubicBezTo>
                    <a:cubicBezTo>
                      <a:pt x="92" y="323"/>
                      <a:pt x="92" y="325"/>
                      <a:pt x="92" y="325"/>
                    </a:cubicBezTo>
                    <a:cubicBezTo>
                      <a:pt x="96" y="323"/>
                      <a:pt x="98" y="322"/>
                      <a:pt x="100" y="317"/>
                    </a:cubicBezTo>
                    <a:cubicBezTo>
                      <a:pt x="100" y="316"/>
                      <a:pt x="103" y="308"/>
                      <a:pt x="100" y="304"/>
                    </a:cubicBezTo>
                    <a:cubicBezTo>
                      <a:pt x="98" y="302"/>
                      <a:pt x="101" y="302"/>
                      <a:pt x="98" y="298"/>
                    </a:cubicBezTo>
                    <a:cubicBezTo>
                      <a:pt x="98" y="296"/>
                      <a:pt x="95" y="297"/>
                      <a:pt x="94" y="296"/>
                    </a:cubicBezTo>
                    <a:cubicBezTo>
                      <a:pt x="94" y="295"/>
                      <a:pt x="95" y="294"/>
                      <a:pt x="95" y="292"/>
                    </a:cubicBezTo>
                    <a:cubicBezTo>
                      <a:pt x="94" y="291"/>
                      <a:pt x="92" y="293"/>
                      <a:pt x="92" y="293"/>
                    </a:cubicBezTo>
                    <a:cubicBezTo>
                      <a:pt x="90" y="293"/>
                      <a:pt x="92" y="291"/>
                      <a:pt x="91" y="290"/>
                    </a:cubicBezTo>
                    <a:cubicBezTo>
                      <a:pt x="90" y="290"/>
                      <a:pt x="85" y="290"/>
                      <a:pt x="83" y="289"/>
                    </a:cubicBezTo>
                    <a:cubicBezTo>
                      <a:pt x="83" y="289"/>
                      <a:pt x="83" y="288"/>
                      <a:pt x="82" y="288"/>
                    </a:cubicBezTo>
                    <a:cubicBezTo>
                      <a:pt x="80" y="287"/>
                      <a:pt x="79" y="287"/>
                      <a:pt x="79" y="286"/>
                    </a:cubicBezTo>
                    <a:cubicBezTo>
                      <a:pt x="78" y="282"/>
                      <a:pt x="82" y="284"/>
                      <a:pt x="82" y="285"/>
                    </a:cubicBezTo>
                    <a:cubicBezTo>
                      <a:pt x="86" y="283"/>
                      <a:pt x="89" y="280"/>
                      <a:pt x="98" y="282"/>
                    </a:cubicBezTo>
                    <a:cubicBezTo>
                      <a:pt x="99" y="279"/>
                      <a:pt x="97" y="279"/>
                      <a:pt x="95" y="279"/>
                    </a:cubicBezTo>
                    <a:cubicBezTo>
                      <a:pt x="97" y="274"/>
                      <a:pt x="102" y="279"/>
                      <a:pt x="104" y="279"/>
                    </a:cubicBezTo>
                    <a:cubicBezTo>
                      <a:pt x="105" y="279"/>
                      <a:pt x="108" y="275"/>
                      <a:pt x="108" y="279"/>
                    </a:cubicBezTo>
                    <a:cubicBezTo>
                      <a:pt x="112" y="276"/>
                      <a:pt x="112" y="271"/>
                      <a:pt x="117" y="271"/>
                    </a:cubicBezTo>
                    <a:cubicBezTo>
                      <a:pt x="115" y="266"/>
                      <a:pt x="121" y="268"/>
                      <a:pt x="120" y="264"/>
                    </a:cubicBezTo>
                    <a:cubicBezTo>
                      <a:pt x="123" y="264"/>
                      <a:pt x="126" y="264"/>
                      <a:pt x="129" y="264"/>
                    </a:cubicBezTo>
                    <a:cubicBezTo>
                      <a:pt x="129" y="262"/>
                      <a:pt x="127" y="263"/>
                      <a:pt x="126" y="262"/>
                    </a:cubicBezTo>
                    <a:cubicBezTo>
                      <a:pt x="127" y="260"/>
                      <a:pt x="131" y="261"/>
                      <a:pt x="129" y="256"/>
                    </a:cubicBezTo>
                    <a:cubicBezTo>
                      <a:pt x="133" y="256"/>
                      <a:pt x="132" y="259"/>
                      <a:pt x="135" y="256"/>
                    </a:cubicBezTo>
                    <a:cubicBezTo>
                      <a:pt x="132" y="249"/>
                      <a:pt x="138" y="252"/>
                      <a:pt x="138" y="245"/>
                    </a:cubicBezTo>
                    <a:cubicBezTo>
                      <a:pt x="140" y="244"/>
                      <a:pt x="142" y="245"/>
                      <a:pt x="144" y="245"/>
                    </a:cubicBezTo>
                    <a:cubicBezTo>
                      <a:pt x="146" y="244"/>
                      <a:pt x="146" y="242"/>
                      <a:pt x="147" y="242"/>
                    </a:cubicBezTo>
                    <a:cubicBezTo>
                      <a:pt x="149" y="241"/>
                      <a:pt x="148" y="243"/>
                      <a:pt x="148" y="243"/>
                    </a:cubicBezTo>
                    <a:cubicBezTo>
                      <a:pt x="150" y="243"/>
                      <a:pt x="149" y="242"/>
                      <a:pt x="150" y="242"/>
                    </a:cubicBezTo>
                    <a:cubicBezTo>
                      <a:pt x="152" y="241"/>
                      <a:pt x="154" y="242"/>
                      <a:pt x="156" y="242"/>
                    </a:cubicBezTo>
                    <a:cubicBezTo>
                      <a:pt x="158" y="241"/>
                      <a:pt x="158" y="237"/>
                      <a:pt x="162" y="239"/>
                    </a:cubicBezTo>
                    <a:cubicBezTo>
                      <a:pt x="161" y="235"/>
                      <a:pt x="157" y="236"/>
                      <a:pt x="157" y="231"/>
                    </a:cubicBezTo>
                    <a:cubicBezTo>
                      <a:pt x="161" y="230"/>
                      <a:pt x="159" y="229"/>
                      <a:pt x="159" y="224"/>
                    </a:cubicBezTo>
                    <a:cubicBezTo>
                      <a:pt x="159" y="220"/>
                      <a:pt x="161" y="217"/>
                      <a:pt x="160" y="213"/>
                    </a:cubicBezTo>
                    <a:cubicBezTo>
                      <a:pt x="162" y="213"/>
                      <a:pt x="164" y="213"/>
                      <a:pt x="166" y="213"/>
                    </a:cubicBezTo>
                    <a:cubicBezTo>
                      <a:pt x="170" y="213"/>
                      <a:pt x="163" y="209"/>
                      <a:pt x="169" y="210"/>
                    </a:cubicBezTo>
                    <a:cubicBezTo>
                      <a:pt x="169" y="212"/>
                      <a:pt x="171" y="212"/>
                      <a:pt x="172" y="212"/>
                    </a:cubicBezTo>
                    <a:cubicBezTo>
                      <a:pt x="170" y="215"/>
                      <a:pt x="170" y="212"/>
                      <a:pt x="171" y="216"/>
                    </a:cubicBezTo>
                    <a:cubicBezTo>
                      <a:pt x="171" y="219"/>
                      <a:pt x="170" y="221"/>
                      <a:pt x="174" y="221"/>
                    </a:cubicBezTo>
                    <a:cubicBezTo>
                      <a:pt x="174" y="223"/>
                      <a:pt x="174" y="225"/>
                      <a:pt x="172" y="225"/>
                    </a:cubicBezTo>
                    <a:cubicBezTo>
                      <a:pt x="172" y="228"/>
                      <a:pt x="178" y="223"/>
                      <a:pt x="181" y="227"/>
                    </a:cubicBezTo>
                    <a:cubicBezTo>
                      <a:pt x="180" y="231"/>
                      <a:pt x="171" y="228"/>
                      <a:pt x="171" y="233"/>
                    </a:cubicBezTo>
                    <a:cubicBezTo>
                      <a:pt x="169" y="236"/>
                      <a:pt x="174" y="236"/>
                      <a:pt x="175" y="237"/>
                    </a:cubicBezTo>
                    <a:cubicBezTo>
                      <a:pt x="176" y="238"/>
                      <a:pt x="177" y="241"/>
                      <a:pt x="180" y="240"/>
                    </a:cubicBezTo>
                    <a:cubicBezTo>
                      <a:pt x="178" y="237"/>
                      <a:pt x="174" y="238"/>
                      <a:pt x="181" y="237"/>
                    </a:cubicBezTo>
                    <a:cubicBezTo>
                      <a:pt x="183" y="237"/>
                      <a:pt x="185" y="237"/>
                      <a:pt x="187" y="237"/>
                    </a:cubicBezTo>
                    <a:cubicBezTo>
                      <a:pt x="190" y="237"/>
                      <a:pt x="190" y="239"/>
                      <a:pt x="193" y="239"/>
                    </a:cubicBezTo>
                    <a:cubicBezTo>
                      <a:pt x="197" y="239"/>
                      <a:pt x="198" y="236"/>
                      <a:pt x="202" y="237"/>
                    </a:cubicBezTo>
                    <a:cubicBezTo>
                      <a:pt x="202" y="237"/>
                      <a:pt x="207" y="240"/>
                      <a:pt x="209" y="237"/>
                    </a:cubicBezTo>
                    <a:cubicBezTo>
                      <a:pt x="209" y="237"/>
                      <a:pt x="209" y="236"/>
                      <a:pt x="209" y="236"/>
                    </a:cubicBezTo>
                    <a:cubicBezTo>
                      <a:pt x="213" y="234"/>
                      <a:pt x="218" y="236"/>
                      <a:pt x="220" y="233"/>
                    </a:cubicBezTo>
                    <a:cubicBezTo>
                      <a:pt x="225" y="239"/>
                      <a:pt x="229" y="227"/>
                      <a:pt x="233" y="231"/>
                    </a:cubicBezTo>
                    <a:cubicBezTo>
                      <a:pt x="233" y="229"/>
                      <a:pt x="233" y="227"/>
                      <a:pt x="233" y="225"/>
                    </a:cubicBezTo>
                    <a:cubicBezTo>
                      <a:pt x="236" y="226"/>
                      <a:pt x="235" y="224"/>
                      <a:pt x="236" y="222"/>
                    </a:cubicBezTo>
                    <a:cubicBezTo>
                      <a:pt x="236" y="222"/>
                      <a:pt x="237" y="218"/>
                      <a:pt x="237" y="218"/>
                    </a:cubicBezTo>
                    <a:cubicBezTo>
                      <a:pt x="239" y="217"/>
                      <a:pt x="237" y="216"/>
                      <a:pt x="237" y="213"/>
                    </a:cubicBezTo>
                    <a:cubicBezTo>
                      <a:pt x="241" y="214"/>
                      <a:pt x="243" y="213"/>
                      <a:pt x="243" y="210"/>
                    </a:cubicBezTo>
                    <a:cubicBezTo>
                      <a:pt x="245" y="210"/>
                      <a:pt x="244" y="212"/>
                      <a:pt x="245" y="213"/>
                    </a:cubicBezTo>
                    <a:cubicBezTo>
                      <a:pt x="246" y="212"/>
                      <a:pt x="248" y="212"/>
                      <a:pt x="251" y="212"/>
                    </a:cubicBezTo>
                    <a:cubicBezTo>
                      <a:pt x="252" y="212"/>
                      <a:pt x="252" y="209"/>
                      <a:pt x="254" y="209"/>
                    </a:cubicBezTo>
                    <a:cubicBezTo>
                      <a:pt x="254" y="206"/>
                      <a:pt x="253" y="203"/>
                      <a:pt x="251" y="203"/>
                    </a:cubicBezTo>
                    <a:cubicBezTo>
                      <a:pt x="252" y="202"/>
                      <a:pt x="252" y="200"/>
                      <a:pt x="252" y="197"/>
                    </a:cubicBezTo>
                    <a:cubicBezTo>
                      <a:pt x="255" y="198"/>
                      <a:pt x="257" y="197"/>
                      <a:pt x="257" y="194"/>
                    </a:cubicBezTo>
                    <a:cubicBezTo>
                      <a:pt x="260" y="198"/>
                      <a:pt x="261" y="192"/>
                      <a:pt x="267" y="194"/>
                    </a:cubicBezTo>
                    <a:cubicBezTo>
                      <a:pt x="268" y="194"/>
                      <a:pt x="269" y="196"/>
                      <a:pt x="268" y="196"/>
                    </a:cubicBezTo>
                    <a:cubicBezTo>
                      <a:pt x="270" y="196"/>
                      <a:pt x="270" y="194"/>
                      <a:pt x="271" y="194"/>
                    </a:cubicBezTo>
                    <a:cubicBezTo>
                      <a:pt x="273" y="194"/>
                      <a:pt x="275" y="196"/>
                      <a:pt x="274" y="196"/>
                    </a:cubicBezTo>
                    <a:cubicBezTo>
                      <a:pt x="276" y="195"/>
                      <a:pt x="275" y="194"/>
                      <a:pt x="276" y="193"/>
                    </a:cubicBezTo>
                    <a:cubicBezTo>
                      <a:pt x="277" y="192"/>
                      <a:pt x="278" y="193"/>
                      <a:pt x="279" y="193"/>
                    </a:cubicBezTo>
                    <a:cubicBezTo>
                      <a:pt x="281" y="191"/>
                      <a:pt x="281" y="188"/>
                      <a:pt x="285" y="190"/>
                    </a:cubicBezTo>
                    <a:cubicBezTo>
                      <a:pt x="283" y="188"/>
                      <a:pt x="284" y="182"/>
                      <a:pt x="280" y="182"/>
                    </a:cubicBezTo>
                    <a:cubicBezTo>
                      <a:pt x="277" y="180"/>
                      <a:pt x="278" y="185"/>
                      <a:pt x="277" y="185"/>
                    </a:cubicBezTo>
                    <a:cubicBezTo>
                      <a:pt x="276" y="186"/>
                      <a:pt x="276" y="184"/>
                      <a:pt x="274" y="184"/>
                    </a:cubicBezTo>
                    <a:cubicBezTo>
                      <a:pt x="274" y="184"/>
                      <a:pt x="273" y="185"/>
                      <a:pt x="273" y="185"/>
                    </a:cubicBezTo>
                    <a:cubicBezTo>
                      <a:pt x="272" y="185"/>
                      <a:pt x="271" y="184"/>
                      <a:pt x="270" y="184"/>
                    </a:cubicBezTo>
                    <a:cubicBezTo>
                      <a:pt x="268" y="184"/>
                      <a:pt x="266" y="186"/>
                      <a:pt x="263" y="185"/>
                    </a:cubicBezTo>
                    <a:cubicBezTo>
                      <a:pt x="261" y="185"/>
                      <a:pt x="261" y="187"/>
                      <a:pt x="261" y="188"/>
                    </a:cubicBezTo>
                    <a:cubicBezTo>
                      <a:pt x="255" y="187"/>
                      <a:pt x="248" y="189"/>
                      <a:pt x="243" y="187"/>
                    </a:cubicBezTo>
                    <a:cubicBezTo>
                      <a:pt x="243" y="187"/>
                      <a:pt x="244" y="184"/>
                      <a:pt x="243" y="184"/>
                    </a:cubicBezTo>
                    <a:cubicBezTo>
                      <a:pt x="242" y="182"/>
                      <a:pt x="238" y="184"/>
                      <a:pt x="237" y="182"/>
                    </a:cubicBezTo>
                    <a:cubicBezTo>
                      <a:pt x="241" y="174"/>
                      <a:pt x="239" y="169"/>
                      <a:pt x="237" y="160"/>
                    </a:cubicBezTo>
                    <a:cubicBezTo>
                      <a:pt x="241" y="160"/>
                      <a:pt x="247" y="154"/>
                      <a:pt x="249" y="157"/>
                    </a:cubicBezTo>
                    <a:cubicBezTo>
                      <a:pt x="251" y="156"/>
                      <a:pt x="249" y="155"/>
                      <a:pt x="251" y="151"/>
                    </a:cubicBezTo>
                    <a:cubicBezTo>
                      <a:pt x="255" y="151"/>
                      <a:pt x="256" y="143"/>
                      <a:pt x="257" y="141"/>
                    </a:cubicBezTo>
                    <a:cubicBezTo>
                      <a:pt x="257" y="141"/>
                      <a:pt x="260" y="141"/>
                      <a:pt x="260" y="141"/>
                    </a:cubicBezTo>
                    <a:cubicBezTo>
                      <a:pt x="260" y="138"/>
                      <a:pt x="254" y="137"/>
                      <a:pt x="257" y="133"/>
                    </a:cubicBezTo>
                    <a:cubicBezTo>
                      <a:pt x="255" y="135"/>
                      <a:pt x="251" y="133"/>
                      <a:pt x="248" y="133"/>
                    </a:cubicBezTo>
                    <a:cubicBezTo>
                      <a:pt x="244" y="134"/>
                      <a:pt x="241" y="137"/>
                      <a:pt x="237" y="136"/>
                    </a:cubicBezTo>
                    <a:cubicBezTo>
                      <a:pt x="235" y="134"/>
                      <a:pt x="235" y="145"/>
                      <a:pt x="236" y="142"/>
                    </a:cubicBezTo>
                    <a:cubicBezTo>
                      <a:pt x="235" y="145"/>
                      <a:pt x="234" y="141"/>
                      <a:pt x="233" y="142"/>
                    </a:cubicBezTo>
                    <a:cubicBezTo>
                      <a:pt x="232" y="144"/>
                      <a:pt x="234" y="147"/>
                      <a:pt x="233" y="148"/>
                    </a:cubicBezTo>
                    <a:cubicBezTo>
                      <a:pt x="233" y="149"/>
                      <a:pt x="229" y="152"/>
                      <a:pt x="227" y="154"/>
                    </a:cubicBezTo>
                    <a:cubicBezTo>
                      <a:pt x="223" y="159"/>
                      <a:pt x="223" y="162"/>
                      <a:pt x="217" y="162"/>
                    </a:cubicBezTo>
                    <a:cubicBezTo>
                      <a:pt x="216" y="164"/>
                      <a:pt x="219" y="166"/>
                      <a:pt x="217" y="166"/>
                    </a:cubicBezTo>
                    <a:cubicBezTo>
                      <a:pt x="215" y="166"/>
                      <a:pt x="216" y="168"/>
                      <a:pt x="215" y="169"/>
                    </a:cubicBezTo>
                    <a:cubicBezTo>
                      <a:pt x="215" y="169"/>
                      <a:pt x="213" y="168"/>
                      <a:pt x="212" y="169"/>
                    </a:cubicBezTo>
                    <a:cubicBezTo>
                      <a:pt x="212" y="169"/>
                      <a:pt x="213" y="171"/>
                      <a:pt x="212" y="172"/>
                    </a:cubicBezTo>
                    <a:cubicBezTo>
                      <a:pt x="212" y="172"/>
                      <a:pt x="211" y="172"/>
                      <a:pt x="211" y="172"/>
                    </a:cubicBezTo>
                    <a:cubicBezTo>
                      <a:pt x="210" y="174"/>
                      <a:pt x="212" y="178"/>
                      <a:pt x="209" y="178"/>
                    </a:cubicBezTo>
                    <a:cubicBezTo>
                      <a:pt x="210" y="179"/>
                      <a:pt x="213" y="180"/>
                      <a:pt x="211" y="181"/>
                    </a:cubicBezTo>
                    <a:cubicBezTo>
                      <a:pt x="213" y="183"/>
                      <a:pt x="214" y="185"/>
                      <a:pt x="218" y="185"/>
                    </a:cubicBezTo>
                    <a:cubicBezTo>
                      <a:pt x="218" y="188"/>
                      <a:pt x="219" y="189"/>
                      <a:pt x="221" y="190"/>
                    </a:cubicBezTo>
                    <a:cubicBezTo>
                      <a:pt x="220" y="191"/>
                      <a:pt x="219" y="191"/>
                      <a:pt x="218" y="193"/>
                    </a:cubicBezTo>
                    <a:cubicBezTo>
                      <a:pt x="217" y="194"/>
                      <a:pt x="218" y="196"/>
                      <a:pt x="217" y="197"/>
                    </a:cubicBezTo>
                    <a:cubicBezTo>
                      <a:pt x="215" y="198"/>
                      <a:pt x="213" y="199"/>
                      <a:pt x="211" y="199"/>
                    </a:cubicBezTo>
                    <a:cubicBezTo>
                      <a:pt x="210" y="205"/>
                      <a:pt x="205" y="207"/>
                      <a:pt x="206" y="215"/>
                    </a:cubicBezTo>
                    <a:cubicBezTo>
                      <a:pt x="201" y="213"/>
                      <a:pt x="201" y="222"/>
                      <a:pt x="197" y="222"/>
                    </a:cubicBezTo>
                    <a:cubicBezTo>
                      <a:pt x="197" y="222"/>
                      <a:pt x="196" y="222"/>
                      <a:pt x="196" y="222"/>
                    </a:cubicBezTo>
                    <a:cubicBezTo>
                      <a:pt x="194" y="223"/>
                      <a:pt x="195" y="225"/>
                      <a:pt x="194" y="225"/>
                    </a:cubicBezTo>
                    <a:cubicBezTo>
                      <a:pt x="192" y="226"/>
                      <a:pt x="189" y="223"/>
                      <a:pt x="187" y="227"/>
                    </a:cubicBezTo>
                    <a:cubicBezTo>
                      <a:pt x="184" y="227"/>
                      <a:pt x="186" y="220"/>
                      <a:pt x="186" y="218"/>
                    </a:cubicBezTo>
                    <a:cubicBezTo>
                      <a:pt x="184" y="217"/>
                      <a:pt x="185" y="214"/>
                      <a:pt x="183" y="213"/>
                    </a:cubicBezTo>
                    <a:cubicBezTo>
                      <a:pt x="179" y="213"/>
                      <a:pt x="184" y="209"/>
                      <a:pt x="178" y="209"/>
                    </a:cubicBezTo>
                    <a:cubicBezTo>
                      <a:pt x="181" y="206"/>
                      <a:pt x="175" y="204"/>
                      <a:pt x="175" y="203"/>
                    </a:cubicBezTo>
                    <a:cubicBezTo>
                      <a:pt x="175" y="202"/>
                      <a:pt x="177" y="201"/>
                      <a:pt x="177" y="200"/>
                    </a:cubicBezTo>
                    <a:cubicBezTo>
                      <a:pt x="176" y="196"/>
                      <a:pt x="173" y="194"/>
                      <a:pt x="169" y="191"/>
                    </a:cubicBezTo>
                    <a:cubicBezTo>
                      <a:pt x="165" y="193"/>
                      <a:pt x="166" y="200"/>
                      <a:pt x="159" y="199"/>
                    </a:cubicBezTo>
                    <a:cubicBezTo>
                      <a:pt x="159" y="200"/>
                      <a:pt x="161" y="200"/>
                      <a:pt x="162" y="200"/>
                    </a:cubicBezTo>
                    <a:cubicBezTo>
                      <a:pt x="162" y="201"/>
                      <a:pt x="160" y="201"/>
                      <a:pt x="159" y="202"/>
                    </a:cubicBezTo>
                    <a:cubicBezTo>
                      <a:pt x="156" y="202"/>
                      <a:pt x="158" y="206"/>
                      <a:pt x="154" y="206"/>
                    </a:cubicBezTo>
                    <a:cubicBezTo>
                      <a:pt x="147" y="207"/>
                      <a:pt x="149" y="200"/>
                      <a:pt x="143" y="202"/>
                    </a:cubicBezTo>
                    <a:cubicBezTo>
                      <a:pt x="143" y="200"/>
                      <a:pt x="144" y="200"/>
                      <a:pt x="145" y="200"/>
                    </a:cubicBezTo>
                    <a:cubicBezTo>
                      <a:pt x="148" y="196"/>
                      <a:pt x="141" y="193"/>
                      <a:pt x="145" y="191"/>
                    </a:cubicBezTo>
                    <a:cubicBezTo>
                      <a:pt x="144" y="190"/>
                      <a:pt x="143" y="189"/>
                      <a:pt x="141" y="188"/>
                    </a:cubicBezTo>
                    <a:cubicBezTo>
                      <a:pt x="140" y="186"/>
                      <a:pt x="143" y="186"/>
                      <a:pt x="143" y="185"/>
                    </a:cubicBezTo>
                    <a:cubicBezTo>
                      <a:pt x="143" y="184"/>
                      <a:pt x="140" y="183"/>
                      <a:pt x="140" y="182"/>
                    </a:cubicBezTo>
                    <a:cubicBezTo>
                      <a:pt x="139" y="181"/>
                      <a:pt x="142" y="172"/>
                      <a:pt x="140" y="178"/>
                    </a:cubicBezTo>
                    <a:cubicBezTo>
                      <a:pt x="137" y="177"/>
                      <a:pt x="139" y="174"/>
                      <a:pt x="141" y="175"/>
                    </a:cubicBezTo>
                    <a:cubicBezTo>
                      <a:pt x="138" y="170"/>
                      <a:pt x="146" y="168"/>
                      <a:pt x="143" y="167"/>
                    </a:cubicBezTo>
                    <a:cubicBezTo>
                      <a:pt x="143" y="165"/>
                      <a:pt x="147" y="167"/>
                      <a:pt x="147" y="164"/>
                    </a:cubicBezTo>
                    <a:cubicBezTo>
                      <a:pt x="147" y="162"/>
                      <a:pt x="149" y="164"/>
                      <a:pt x="148" y="164"/>
                    </a:cubicBezTo>
                    <a:cubicBezTo>
                      <a:pt x="150" y="164"/>
                      <a:pt x="150" y="162"/>
                      <a:pt x="151" y="162"/>
                    </a:cubicBezTo>
                    <a:cubicBezTo>
                      <a:pt x="153" y="161"/>
                      <a:pt x="153" y="159"/>
                      <a:pt x="153" y="157"/>
                    </a:cubicBezTo>
                    <a:cubicBezTo>
                      <a:pt x="156" y="158"/>
                      <a:pt x="158" y="157"/>
                      <a:pt x="157" y="154"/>
                    </a:cubicBezTo>
                    <a:cubicBezTo>
                      <a:pt x="162" y="153"/>
                      <a:pt x="159" y="159"/>
                      <a:pt x="165" y="157"/>
                    </a:cubicBezTo>
                    <a:cubicBezTo>
                      <a:pt x="165" y="156"/>
                      <a:pt x="163" y="156"/>
                      <a:pt x="162" y="156"/>
                    </a:cubicBezTo>
                    <a:cubicBezTo>
                      <a:pt x="166" y="152"/>
                      <a:pt x="170" y="153"/>
                      <a:pt x="174" y="150"/>
                    </a:cubicBezTo>
                    <a:cubicBezTo>
                      <a:pt x="174" y="149"/>
                      <a:pt x="173" y="147"/>
                      <a:pt x="174" y="147"/>
                    </a:cubicBezTo>
                    <a:cubicBezTo>
                      <a:pt x="174" y="146"/>
                      <a:pt x="176" y="147"/>
                      <a:pt x="177" y="147"/>
                    </a:cubicBezTo>
                    <a:cubicBezTo>
                      <a:pt x="177" y="146"/>
                      <a:pt x="176" y="143"/>
                      <a:pt x="177" y="142"/>
                    </a:cubicBezTo>
                    <a:cubicBezTo>
                      <a:pt x="177" y="141"/>
                      <a:pt x="181" y="140"/>
                      <a:pt x="181" y="139"/>
                    </a:cubicBezTo>
                    <a:cubicBezTo>
                      <a:pt x="182" y="138"/>
                      <a:pt x="180" y="135"/>
                      <a:pt x="181" y="133"/>
                    </a:cubicBezTo>
                    <a:cubicBezTo>
                      <a:pt x="181" y="133"/>
                      <a:pt x="183" y="135"/>
                      <a:pt x="184" y="135"/>
                    </a:cubicBezTo>
                    <a:cubicBezTo>
                      <a:pt x="183" y="136"/>
                      <a:pt x="186" y="128"/>
                      <a:pt x="186" y="127"/>
                    </a:cubicBezTo>
                    <a:cubicBezTo>
                      <a:pt x="189" y="131"/>
                      <a:pt x="189" y="125"/>
                      <a:pt x="193" y="124"/>
                    </a:cubicBezTo>
                    <a:cubicBezTo>
                      <a:pt x="193" y="122"/>
                      <a:pt x="195" y="121"/>
                      <a:pt x="193" y="120"/>
                    </a:cubicBezTo>
                    <a:cubicBezTo>
                      <a:pt x="193" y="117"/>
                      <a:pt x="197" y="119"/>
                      <a:pt x="197" y="116"/>
                    </a:cubicBezTo>
                    <a:cubicBezTo>
                      <a:pt x="197" y="114"/>
                      <a:pt x="200" y="114"/>
                      <a:pt x="202" y="114"/>
                    </a:cubicBezTo>
                    <a:cubicBezTo>
                      <a:pt x="202" y="112"/>
                      <a:pt x="201" y="111"/>
                      <a:pt x="200" y="111"/>
                    </a:cubicBezTo>
                    <a:cubicBezTo>
                      <a:pt x="204" y="108"/>
                      <a:pt x="207" y="108"/>
                      <a:pt x="211" y="107"/>
                    </a:cubicBezTo>
                    <a:cubicBezTo>
                      <a:pt x="213" y="105"/>
                      <a:pt x="210" y="104"/>
                      <a:pt x="212" y="101"/>
                    </a:cubicBezTo>
                    <a:cubicBezTo>
                      <a:pt x="213" y="100"/>
                      <a:pt x="216" y="99"/>
                      <a:pt x="217" y="96"/>
                    </a:cubicBezTo>
                    <a:cubicBezTo>
                      <a:pt x="217" y="92"/>
                      <a:pt x="221" y="98"/>
                      <a:pt x="221" y="92"/>
                    </a:cubicBezTo>
                    <a:cubicBezTo>
                      <a:pt x="227" y="90"/>
                      <a:pt x="233" y="95"/>
                      <a:pt x="233" y="86"/>
                    </a:cubicBezTo>
                    <a:cubicBezTo>
                      <a:pt x="236" y="88"/>
                      <a:pt x="242" y="84"/>
                      <a:pt x="246" y="87"/>
                    </a:cubicBezTo>
                    <a:cubicBezTo>
                      <a:pt x="248" y="86"/>
                      <a:pt x="249" y="85"/>
                      <a:pt x="249" y="83"/>
                    </a:cubicBezTo>
                    <a:cubicBezTo>
                      <a:pt x="253" y="81"/>
                      <a:pt x="257" y="88"/>
                      <a:pt x="257" y="81"/>
                    </a:cubicBezTo>
                    <a:cubicBezTo>
                      <a:pt x="260" y="82"/>
                      <a:pt x="260" y="86"/>
                      <a:pt x="263" y="86"/>
                    </a:cubicBezTo>
                    <a:cubicBezTo>
                      <a:pt x="265" y="85"/>
                      <a:pt x="264" y="81"/>
                      <a:pt x="268" y="83"/>
                    </a:cubicBezTo>
                    <a:cubicBezTo>
                      <a:pt x="269" y="85"/>
                      <a:pt x="267" y="86"/>
                      <a:pt x="267" y="87"/>
                    </a:cubicBezTo>
                    <a:cubicBezTo>
                      <a:pt x="268" y="88"/>
                      <a:pt x="275" y="81"/>
                      <a:pt x="279" y="84"/>
                    </a:cubicBezTo>
                    <a:cubicBezTo>
                      <a:pt x="281" y="86"/>
                      <a:pt x="279" y="84"/>
                      <a:pt x="282" y="84"/>
                    </a:cubicBezTo>
                    <a:cubicBezTo>
                      <a:pt x="285" y="85"/>
                      <a:pt x="288" y="87"/>
                      <a:pt x="292" y="86"/>
                    </a:cubicBezTo>
                    <a:cubicBezTo>
                      <a:pt x="292" y="87"/>
                      <a:pt x="293" y="90"/>
                      <a:pt x="292" y="90"/>
                    </a:cubicBezTo>
                    <a:cubicBezTo>
                      <a:pt x="292" y="91"/>
                      <a:pt x="290" y="90"/>
                      <a:pt x="289" y="90"/>
                    </a:cubicBezTo>
                    <a:cubicBezTo>
                      <a:pt x="288" y="91"/>
                      <a:pt x="289" y="94"/>
                      <a:pt x="286" y="93"/>
                    </a:cubicBezTo>
                    <a:cubicBezTo>
                      <a:pt x="289" y="97"/>
                      <a:pt x="298" y="94"/>
                      <a:pt x="301" y="93"/>
                    </a:cubicBezTo>
                    <a:cubicBezTo>
                      <a:pt x="304" y="92"/>
                      <a:pt x="303" y="96"/>
                      <a:pt x="304" y="96"/>
                    </a:cubicBezTo>
                    <a:cubicBezTo>
                      <a:pt x="306" y="97"/>
                      <a:pt x="309" y="95"/>
                      <a:pt x="309" y="98"/>
                    </a:cubicBezTo>
                    <a:cubicBezTo>
                      <a:pt x="319" y="95"/>
                      <a:pt x="322" y="104"/>
                      <a:pt x="328" y="101"/>
                    </a:cubicBezTo>
                    <a:cubicBezTo>
                      <a:pt x="326" y="106"/>
                      <a:pt x="333" y="103"/>
                      <a:pt x="332" y="107"/>
                    </a:cubicBezTo>
                    <a:cubicBezTo>
                      <a:pt x="336" y="107"/>
                      <a:pt x="342" y="106"/>
                      <a:pt x="338" y="110"/>
                    </a:cubicBezTo>
                    <a:cubicBezTo>
                      <a:pt x="341" y="111"/>
                      <a:pt x="344" y="110"/>
                      <a:pt x="347" y="111"/>
                    </a:cubicBezTo>
                    <a:cubicBezTo>
                      <a:pt x="347" y="111"/>
                      <a:pt x="347" y="114"/>
                      <a:pt x="347" y="114"/>
                    </a:cubicBezTo>
                    <a:cubicBezTo>
                      <a:pt x="348" y="115"/>
                      <a:pt x="351" y="114"/>
                      <a:pt x="351" y="114"/>
                    </a:cubicBezTo>
                    <a:cubicBezTo>
                      <a:pt x="353" y="120"/>
                      <a:pt x="353" y="122"/>
                      <a:pt x="351" y="127"/>
                    </a:cubicBezTo>
                    <a:cubicBezTo>
                      <a:pt x="349" y="124"/>
                      <a:pt x="346" y="129"/>
                      <a:pt x="343" y="129"/>
                    </a:cubicBezTo>
                    <a:cubicBezTo>
                      <a:pt x="339" y="129"/>
                      <a:pt x="333" y="125"/>
                      <a:pt x="329" y="129"/>
                    </a:cubicBezTo>
                    <a:cubicBezTo>
                      <a:pt x="327" y="130"/>
                      <a:pt x="329" y="126"/>
                      <a:pt x="328" y="126"/>
                    </a:cubicBezTo>
                    <a:cubicBezTo>
                      <a:pt x="326" y="125"/>
                      <a:pt x="325" y="127"/>
                      <a:pt x="325" y="127"/>
                    </a:cubicBezTo>
                    <a:cubicBezTo>
                      <a:pt x="323" y="127"/>
                      <a:pt x="322" y="125"/>
                      <a:pt x="322" y="124"/>
                    </a:cubicBezTo>
                    <a:cubicBezTo>
                      <a:pt x="319" y="124"/>
                      <a:pt x="315" y="129"/>
                      <a:pt x="316" y="123"/>
                    </a:cubicBezTo>
                    <a:cubicBezTo>
                      <a:pt x="311" y="125"/>
                      <a:pt x="313" y="123"/>
                      <a:pt x="307" y="123"/>
                    </a:cubicBezTo>
                    <a:cubicBezTo>
                      <a:pt x="306" y="126"/>
                      <a:pt x="308" y="126"/>
                      <a:pt x="310" y="126"/>
                    </a:cubicBezTo>
                    <a:cubicBezTo>
                      <a:pt x="312" y="126"/>
                      <a:pt x="313" y="127"/>
                      <a:pt x="314" y="127"/>
                    </a:cubicBezTo>
                    <a:cubicBezTo>
                      <a:pt x="312" y="130"/>
                      <a:pt x="315" y="129"/>
                      <a:pt x="316" y="130"/>
                    </a:cubicBezTo>
                    <a:cubicBezTo>
                      <a:pt x="316" y="131"/>
                      <a:pt x="316" y="133"/>
                      <a:pt x="316" y="133"/>
                    </a:cubicBezTo>
                    <a:cubicBezTo>
                      <a:pt x="317" y="135"/>
                      <a:pt x="319" y="135"/>
                      <a:pt x="319" y="136"/>
                    </a:cubicBezTo>
                    <a:cubicBezTo>
                      <a:pt x="319" y="138"/>
                      <a:pt x="322" y="142"/>
                      <a:pt x="322" y="147"/>
                    </a:cubicBezTo>
                    <a:cubicBezTo>
                      <a:pt x="322" y="152"/>
                      <a:pt x="331" y="148"/>
                      <a:pt x="332" y="153"/>
                    </a:cubicBezTo>
                    <a:cubicBezTo>
                      <a:pt x="334" y="152"/>
                      <a:pt x="334" y="149"/>
                      <a:pt x="337" y="150"/>
                    </a:cubicBezTo>
                    <a:cubicBezTo>
                      <a:pt x="336" y="145"/>
                      <a:pt x="330" y="147"/>
                      <a:pt x="328" y="144"/>
                    </a:cubicBezTo>
                    <a:cubicBezTo>
                      <a:pt x="327" y="138"/>
                      <a:pt x="336" y="142"/>
                      <a:pt x="340" y="141"/>
                    </a:cubicBezTo>
                    <a:cubicBezTo>
                      <a:pt x="339" y="144"/>
                      <a:pt x="346" y="140"/>
                      <a:pt x="344" y="145"/>
                    </a:cubicBezTo>
                    <a:cubicBezTo>
                      <a:pt x="348" y="147"/>
                      <a:pt x="350" y="141"/>
                      <a:pt x="350" y="147"/>
                    </a:cubicBezTo>
                    <a:cubicBezTo>
                      <a:pt x="354" y="145"/>
                      <a:pt x="350" y="139"/>
                      <a:pt x="347" y="139"/>
                    </a:cubicBezTo>
                    <a:cubicBezTo>
                      <a:pt x="348" y="136"/>
                      <a:pt x="351" y="135"/>
                      <a:pt x="354" y="135"/>
                    </a:cubicBezTo>
                    <a:cubicBezTo>
                      <a:pt x="357" y="133"/>
                      <a:pt x="357" y="129"/>
                      <a:pt x="359" y="127"/>
                    </a:cubicBezTo>
                    <a:cubicBezTo>
                      <a:pt x="365" y="127"/>
                      <a:pt x="368" y="129"/>
                      <a:pt x="372" y="130"/>
                    </a:cubicBezTo>
                    <a:cubicBezTo>
                      <a:pt x="374" y="130"/>
                      <a:pt x="373" y="127"/>
                      <a:pt x="375" y="127"/>
                    </a:cubicBezTo>
                    <a:cubicBezTo>
                      <a:pt x="375" y="125"/>
                      <a:pt x="374" y="124"/>
                      <a:pt x="372" y="123"/>
                    </a:cubicBezTo>
                    <a:cubicBezTo>
                      <a:pt x="374" y="117"/>
                      <a:pt x="375" y="112"/>
                      <a:pt x="374" y="107"/>
                    </a:cubicBezTo>
                    <a:cubicBezTo>
                      <a:pt x="378" y="107"/>
                      <a:pt x="383" y="106"/>
                      <a:pt x="386" y="108"/>
                    </a:cubicBezTo>
                    <a:cubicBezTo>
                      <a:pt x="387" y="109"/>
                      <a:pt x="390" y="109"/>
                      <a:pt x="390" y="113"/>
                    </a:cubicBezTo>
                    <a:cubicBezTo>
                      <a:pt x="387" y="113"/>
                      <a:pt x="384" y="113"/>
                      <a:pt x="381" y="113"/>
                    </a:cubicBezTo>
                    <a:cubicBezTo>
                      <a:pt x="381" y="114"/>
                      <a:pt x="381" y="116"/>
                      <a:pt x="381" y="117"/>
                    </a:cubicBezTo>
                    <a:cubicBezTo>
                      <a:pt x="384" y="121"/>
                      <a:pt x="386" y="117"/>
                      <a:pt x="389" y="119"/>
                    </a:cubicBezTo>
                    <a:cubicBezTo>
                      <a:pt x="390" y="119"/>
                      <a:pt x="384" y="120"/>
                      <a:pt x="384" y="120"/>
                    </a:cubicBezTo>
                    <a:cubicBezTo>
                      <a:pt x="383" y="123"/>
                      <a:pt x="388" y="120"/>
                      <a:pt x="390" y="123"/>
                    </a:cubicBezTo>
                    <a:cubicBezTo>
                      <a:pt x="392" y="121"/>
                      <a:pt x="395" y="120"/>
                      <a:pt x="397" y="117"/>
                    </a:cubicBezTo>
                    <a:cubicBezTo>
                      <a:pt x="398" y="116"/>
                      <a:pt x="399" y="116"/>
                      <a:pt x="399" y="114"/>
                    </a:cubicBezTo>
                    <a:cubicBezTo>
                      <a:pt x="406" y="116"/>
                      <a:pt x="405" y="110"/>
                      <a:pt x="411" y="111"/>
                    </a:cubicBezTo>
                    <a:cubicBezTo>
                      <a:pt x="413" y="110"/>
                      <a:pt x="414" y="109"/>
                      <a:pt x="414" y="107"/>
                    </a:cubicBezTo>
                    <a:cubicBezTo>
                      <a:pt x="416" y="107"/>
                      <a:pt x="418" y="106"/>
                      <a:pt x="418" y="104"/>
                    </a:cubicBezTo>
                    <a:cubicBezTo>
                      <a:pt x="424" y="108"/>
                      <a:pt x="429" y="101"/>
                      <a:pt x="434" y="101"/>
                    </a:cubicBezTo>
                    <a:cubicBezTo>
                      <a:pt x="434" y="103"/>
                      <a:pt x="434" y="105"/>
                      <a:pt x="434" y="107"/>
                    </a:cubicBezTo>
                    <a:cubicBezTo>
                      <a:pt x="440" y="107"/>
                      <a:pt x="444" y="107"/>
                      <a:pt x="448" y="105"/>
                    </a:cubicBezTo>
                    <a:cubicBezTo>
                      <a:pt x="448" y="105"/>
                      <a:pt x="450" y="106"/>
                      <a:pt x="451" y="105"/>
                    </a:cubicBezTo>
                    <a:cubicBezTo>
                      <a:pt x="451" y="105"/>
                      <a:pt x="451" y="104"/>
                      <a:pt x="451" y="104"/>
                    </a:cubicBezTo>
                    <a:cubicBezTo>
                      <a:pt x="453" y="103"/>
                      <a:pt x="458" y="104"/>
                      <a:pt x="458" y="99"/>
                    </a:cubicBezTo>
                    <a:cubicBezTo>
                      <a:pt x="462" y="101"/>
                      <a:pt x="468" y="101"/>
                      <a:pt x="470" y="105"/>
                    </a:cubicBezTo>
                    <a:cubicBezTo>
                      <a:pt x="472" y="104"/>
                      <a:pt x="474" y="103"/>
                      <a:pt x="474" y="101"/>
                    </a:cubicBezTo>
                    <a:cubicBezTo>
                      <a:pt x="475" y="99"/>
                      <a:pt x="468" y="98"/>
                      <a:pt x="473" y="96"/>
                    </a:cubicBezTo>
                    <a:cubicBezTo>
                      <a:pt x="471" y="93"/>
                      <a:pt x="464" y="94"/>
                      <a:pt x="466" y="86"/>
                    </a:cubicBezTo>
                    <a:cubicBezTo>
                      <a:pt x="468" y="87"/>
                      <a:pt x="469" y="89"/>
                      <a:pt x="473" y="90"/>
                    </a:cubicBezTo>
                    <a:cubicBezTo>
                      <a:pt x="475" y="91"/>
                      <a:pt x="477" y="94"/>
                      <a:pt x="482" y="93"/>
                    </a:cubicBezTo>
                    <a:cubicBezTo>
                      <a:pt x="483" y="93"/>
                      <a:pt x="483" y="92"/>
                      <a:pt x="483" y="92"/>
                    </a:cubicBezTo>
                    <a:cubicBezTo>
                      <a:pt x="485" y="92"/>
                      <a:pt x="486" y="94"/>
                      <a:pt x="486" y="92"/>
                    </a:cubicBezTo>
                    <a:cubicBezTo>
                      <a:pt x="488" y="91"/>
                      <a:pt x="488" y="94"/>
                      <a:pt x="489" y="95"/>
                    </a:cubicBezTo>
                    <a:cubicBezTo>
                      <a:pt x="492" y="96"/>
                      <a:pt x="494" y="94"/>
                      <a:pt x="494" y="98"/>
                    </a:cubicBezTo>
                    <a:cubicBezTo>
                      <a:pt x="498" y="96"/>
                      <a:pt x="500" y="99"/>
                      <a:pt x="506" y="96"/>
                    </a:cubicBezTo>
                    <a:cubicBezTo>
                      <a:pt x="504" y="101"/>
                      <a:pt x="510" y="97"/>
                      <a:pt x="509" y="102"/>
                    </a:cubicBezTo>
                    <a:cubicBezTo>
                      <a:pt x="511" y="102"/>
                      <a:pt x="512" y="103"/>
                      <a:pt x="513" y="105"/>
                    </a:cubicBezTo>
                    <a:cubicBezTo>
                      <a:pt x="518" y="104"/>
                      <a:pt x="518" y="108"/>
                      <a:pt x="523" y="107"/>
                    </a:cubicBezTo>
                    <a:cubicBezTo>
                      <a:pt x="526" y="98"/>
                      <a:pt x="515" y="102"/>
                      <a:pt x="517" y="93"/>
                    </a:cubicBezTo>
                    <a:cubicBezTo>
                      <a:pt x="517" y="91"/>
                      <a:pt x="516" y="94"/>
                      <a:pt x="513" y="93"/>
                    </a:cubicBezTo>
                    <a:cubicBezTo>
                      <a:pt x="513" y="90"/>
                      <a:pt x="516" y="89"/>
                      <a:pt x="515" y="84"/>
                    </a:cubicBezTo>
                    <a:cubicBezTo>
                      <a:pt x="515" y="83"/>
                      <a:pt x="512" y="84"/>
                      <a:pt x="512" y="83"/>
                    </a:cubicBezTo>
                    <a:cubicBezTo>
                      <a:pt x="511" y="83"/>
                      <a:pt x="514" y="80"/>
                      <a:pt x="512" y="80"/>
                    </a:cubicBezTo>
                    <a:cubicBezTo>
                      <a:pt x="512" y="77"/>
                      <a:pt x="516" y="78"/>
                      <a:pt x="515" y="74"/>
                    </a:cubicBezTo>
                    <a:cubicBezTo>
                      <a:pt x="517" y="74"/>
                      <a:pt x="516" y="70"/>
                      <a:pt x="520" y="71"/>
                    </a:cubicBezTo>
                    <a:cubicBezTo>
                      <a:pt x="520" y="68"/>
                      <a:pt x="522" y="66"/>
                      <a:pt x="525" y="67"/>
                    </a:cubicBezTo>
                    <a:cubicBezTo>
                      <a:pt x="523" y="60"/>
                      <a:pt x="530" y="62"/>
                      <a:pt x="529" y="56"/>
                    </a:cubicBezTo>
                    <a:cubicBezTo>
                      <a:pt x="537" y="55"/>
                      <a:pt x="539" y="58"/>
                      <a:pt x="544" y="59"/>
                    </a:cubicBezTo>
                    <a:cubicBezTo>
                      <a:pt x="544" y="61"/>
                      <a:pt x="544" y="63"/>
                      <a:pt x="546" y="64"/>
                    </a:cubicBezTo>
                    <a:cubicBezTo>
                      <a:pt x="545" y="65"/>
                      <a:pt x="543" y="65"/>
                      <a:pt x="541" y="65"/>
                    </a:cubicBezTo>
                    <a:cubicBezTo>
                      <a:pt x="541" y="71"/>
                      <a:pt x="544" y="73"/>
                      <a:pt x="541" y="79"/>
                    </a:cubicBezTo>
                    <a:cubicBezTo>
                      <a:pt x="542" y="79"/>
                      <a:pt x="543" y="81"/>
                      <a:pt x="544" y="81"/>
                    </a:cubicBezTo>
                    <a:cubicBezTo>
                      <a:pt x="545" y="82"/>
                      <a:pt x="545" y="83"/>
                      <a:pt x="547" y="83"/>
                    </a:cubicBezTo>
                    <a:cubicBezTo>
                      <a:pt x="545" y="86"/>
                      <a:pt x="546" y="94"/>
                      <a:pt x="544" y="98"/>
                    </a:cubicBezTo>
                    <a:cubicBezTo>
                      <a:pt x="543" y="103"/>
                      <a:pt x="548" y="101"/>
                      <a:pt x="549" y="104"/>
                    </a:cubicBezTo>
                    <a:cubicBezTo>
                      <a:pt x="547" y="115"/>
                      <a:pt x="542" y="123"/>
                      <a:pt x="532" y="126"/>
                    </a:cubicBezTo>
                    <a:cubicBezTo>
                      <a:pt x="533" y="129"/>
                      <a:pt x="539" y="126"/>
                      <a:pt x="540" y="129"/>
                    </a:cubicBezTo>
                    <a:cubicBezTo>
                      <a:pt x="543" y="128"/>
                      <a:pt x="542" y="124"/>
                      <a:pt x="547" y="124"/>
                    </a:cubicBezTo>
                    <a:cubicBezTo>
                      <a:pt x="546" y="126"/>
                      <a:pt x="546" y="127"/>
                      <a:pt x="546" y="129"/>
                    </a:cubicBezTo>
                    <a:cubicBezTo>
                      <a:pt x="547" y="129"/>
                      <a:pt x="547" y="126"/>
                      <a:pt x="549" y="126"/>
                    </a:cubicBezTo>
                    <a:cubicBezTo>
                      <a:pt x="550" y="126"/>
                      <a:pt x="549" y="124"/>
                      <a:pt x="550" y="123"/>
                    </a:cubicBezTo>
                    <a:cubicBezTo>
                      <a:pt x="550" y="123"/>
                      <a:pt x="553" y="123"/>
                      <a:pt x="553" y="123"/>
                    </a:cubicBezTo>
                    <a:cubicBezTo>
                      <a:pt x="554" y="122"/>
                      <a:pt x="553" y="120"/>
                      <a:pt x="553" y="119"/>
                    </a:cubicBezTo>
                    <a:cubicBezTo>
                      <a:pt x="555" y="119"/>
                      <a:pt x="556" y="119"/>
                      <a:pt x="557" y="119"/>
                    </a:cubicBezTo>
                    <a:cubicBezTo>
                      <a:pt x="556" y="114"/>
                      <a:pt x="562" y="109"/>
                      <a:pt x="557" y="107"/>
                    </a:cubicBezTo>
                    <a:cubicBezTo>
                      <a:pt x="558" y="105"/>
                      <a:pt x="560" y="106"/>
                      <a:pt x="560" y="104"/>
                    </a:cubicBezTo>
                    <a:cubicBezTo>
                      <a:pt x="560" y="102"/>
                      <a:pt x="559" y="103"/>
                      <a:pt x="557" y="102"/>
                    </a:cubicBezTo>
                    <a:cubicBezTo>
                      <a:pt x="557" y="99"/>
                      <a:pt x="563" y="102"/>
                      <a:pt x="565" y="101"/>
                    </a:cubicBezTo>
                    <a:cubicBezTo>
                      <a:pt x="563" y="99"/>
                      <a:pt x="564" y="95"/>
                      <a:pt x="560" y="96"/>
                    </a:cubicBezTo>
                    <a:cubicBezTo>
                      <a:pt x="557" y="98"/>
                      <a:pt x="555" y="93"/>
                      <a:pt x="555" y="96"/>
                    </a:cubicBezTo>
                    <a:cubicBezTo>
                      <a:pt x="552" y="94"/>
                      <a:pt x="552" y="91"/>
                      <a:pt x="553" y="87"/>
                    </a:cubicBezTo>
                    <a:cubicBezTo>
                      <a:pt x="553" y="87"/>
                      <a:pt x="556" y="88"/>
                      <a:pt x="556" y="87"/>
                    </a:cubicBezTo>
                    <a:cubicBezTo>
                      <a:pt x="557" y="86"/>
                      <a:pt x="555" y="82"/>
                      <a:pt x="556" y="80"/>
                    </a:cubicBezTo>
                    <a:cubicBezTo>
                      <a:pt x="556" y="78"/>
                      <a:pt x="554" y="80"/>
                      <a:pt x="555" y="80"/>
                    </a:cubicBezTo>
                    <a:cubicBezTo>
                      <a:pt x="551" y="78"/>
                      <a:pt x="553" y="74"/>
                      <a:pt x="552" y="71"/>
                    </a:cubicBezTo>
                    <a:cubicBezTo>
                      <a:pt x="557" y="73"/>
                      <a:pt x="555" y="67"/>
                      <a:pt x="559" y="67"/>
                    </a:cubicBezTo>
                    <a:cubicBezTo>
                      <a:pt x="559" y="64"/>
                      <a:pt x="559" y="62"/>
                      <a:pt x="559" y="59"/>
                    </a:cubicBezTo>
                    <a:cubicBezTo>
                      <a:pt x="564" y="58"/>
                      <a:pt x="561" y="64"/>
                      <a:pt x="562" y="67"/>
                    </a:cubicBezTo>
                    <a:cubicBezTo>
                      <a:pt x="562" y="69"/>
                      <a:pt x="565" y="65"/>
                      <a:pt x="565" y="68"/>
                    </a:cubicBezTo>
                    <a:cubicBezTo>
                      <a:pt x="565" y="69"/>
                      <a:pt x="564" y="70"/>
                      <a:pt x="563" y="70"/>
                    </a:cubicBezTo>
                    <a:cubicBezTo>
                      <a:pt x="564" y="74"/>
                      <a:pt x="568" y="75"/>
                      <a:pt x="572" y="77"/>
                    </a:cubicBezTo>
                    <a:cubicBezTo>
                      <a:pt x="575" y="78"/>
                      <a:pt x="572" y="73"/>
                      <a:pt x="571" y="73"/>
                    </a:cubicBezTo>
                    <a:cubicBezTo>
                      <a:pt x="573" y="70"/>
                      <a:pt x="577" y="70"/>
                      <a:pt x="581" y="70"/>
                    </a:cubicBezTo>
                    <a:cubicBezTo>
                      <a:pt x="581" y="68"/>
                      <a:pt x="578" y="68"/>
                      <a:pt x="577" y="68"/>
                    </a:cubicBezTo>
                    <a:cubicBezTo>
                      <a:pt x="578" y="64"/>
                      <a:pt x="575" y="64"/>
                      <a:pt x="575" y="61"/>
                    </a:cubicBezTo>
                    <a:cubicBezTo>
                      <a:pt x="576" y="64"/>
                      <a:pt x="586" y="59"/>
                      <a:pt x="584" y="65"/>
                    </a:cubicBezTo>
                    <a:cubicBezTo>
                      <a:pt x="586" y="66"/>
                      <a:pt x="587" y="64"/>
                      <a:pt x="587" y="64"/>
                    </a:cubicBezTo>
                    <a:cubicBezTo>
                      <a:pt x="589" y="64"/>
                      <a:pt x="587" y="65"/>
                      <a:pt x="589" y="67"/>
                    </a:cubicBezTo>
                    <a:cubicBezTo>
                      <a:pt x="589" y="67"/>
                      <a:pt x="591" y="66"/>
                      <a:pt x="592" y="67"/>
                    </a:cubicBezTo>
                    <a:cubicBezTo>
                      <a:pt x="594" y="70"/>
                      <a:pt x="600" y="66"/>
                      <a:pt x="596" y="71"/>
                    </a:cubicBezTo>
                    <a:cubicBezTo>
                      <a:pt x="598" y="71"/>
                      <a:pt x="601" y="71"/>
                      <a:pt x="603" y="71"/>
                    </a:cubicBezTo>
                    <a:cubicBezTo>
                      <a:pt x="604" y="70"/>
                      <a:pt x="597" y="68"/>
                      <a:pt x="602" y="67"/>
                    </a:cubicBezTo>
                    <a:cubicBezTo>
                      <a:pt x="601" y="65"/>
                      <a:pt x="599" y="64"/>
                      <a:pt x="598" y="64"/>
                    </a:cubicBezTo>
                    <a:cubicBezTo>
                      <a:pt x="596" y="56"/>
                      <a:pt x="598" y="56"/>
                      <a:pt x="598" y="47"/>
                    </a:cubicBezTo>
                    <a:cubicBezTo>
                      <a:pt x="605" y="47"/>
                      <a:pt x="616" y="49"/>
                      <a:pt x="623" y="47"/>
                    </a:cubicBezTo>
                    <a:cubicBezTo>
                      <a:pt x="625" y="47"/>
                      <a:pt x="623" y="43"/>
                      <a:pt x="627" y="46"/>
                    </a:cubicBezTo>
                    <a:cubicBezTo>
                      <a:pt x="632" y="43"/>
                      <a:pt x="628" y="40"/>
                      <a:pt x="630" y="36"/>
                    </a:cubicBezTo>
                    <a:cubicBezTo>
                      <a:pt x="634" y="36"/>
                      <a:pt x="636" y="35"/>
                      <a:pt x="638" y="34"/>
                    </a:cubicBezTo>
                    <a:cubicBezTo>
                      <a:pt x="640" y="31"/>
                      <a:pt x="644" y="30"/>
                      <a:pt x="646" y="27"/>
                    </a:cubicBezTo>
                    <a:cubicBezTo>
                      <a:pt x="661" y="24"/>
                      <a:pt x="677" y="23"/>
                      <a:pt x="689" y="18"/>
                    </a:cubicBezTo>
                    <a:cubicBezTo>
                      <a:pt x="692" y="16"/>
                      <a:pt x="692" y="21"/>
                      <a:pt x="692" y="21"/>
                    </a:cubicBezTo>
                    <a:cubicBezTo>
                      <a:pt x="693" y="21"/>
                      <a:pt x="695" y="17"/>
                      <a:pt x="694" y="16"/>
                    </a:cubicBezTo>
                    <a:cubicBezTo>
                      <a:pt x="696" y="17"/>
                      <a:pt x="694" y="19"/>
                      <a:pt x="695" y="21"/>
                    </a:cubicBezTo>
                    <a:cubicBezTo>
                      <a:pt x="696" y="21"/>
                      <a:pt x="699" y="20"/>
                      <a:pt x="698" y="22"/>
                    </a:cubicBezTo>
                    <a:cubicBezTo>
                      <a:pt x="701" y="21"/>
                      <a:pt x="697" y="20"/>
                      <a:pt x="700" y="19"/>
                    </a:cubicBezTo>
                    <a:cubicBezTo>
                      <a:pt x="702" y="19"/>
                      <a:pt x="707" y="20"/>
                      <a:pt x="707" y="15"/>
                    </a:cubicBezTo>
                    <a:cubicBezTo>
                      <a:pt x="710" y="15"/>
                      <a:pt x="712" y="15"/>
                      <a:pt x="712" y="12"/>
                    </a:cubicBezTo>
                    <a:cubicBezTo>
                      <a:pt x="714" y="12"/>
                      <a:pt x="714" y="14"/>
                      <a:pt x="716" y="15"/>
                    </a:cubicBezTo>
                    <a:cubicBezTo>
                      <a:pt x="720" y="15"/>
                      <a:pt x="719" y="10"/>
                      <a:pt x="719" y="6"/>
                    </a:cubicBezTo>
                    <a:cubicBezTo>
                      <a:pt x="726" y="3"/>
                      <a:pt x="733" y="0"/>
                      <a:pt x="744" y="1"/>
                    </a:cubicBezTo>
                    <a:cubicBezTo>
                      <a:pt x="743" y="3"/>
                      <a:pt x="743" y="5"/>
                      <a:pt x="743" y="7"/>
                    </a:cubicBezTo>
                    <a:cubicBezTo>
                      <a:pt x="746" y="11"/>
                      <a:pt x="752" y="11"/>
                      <a:pt x="755" y="7"/>
                    </a:cubicBezTo>
                    <a:cubicBezTo>
                      <a:pt x="756" y="8"/>
                      <a:pt x="755" y="9"/>
                      <a:pt x="755" y="9"/>
                    </a:cubicBezTo>
                    <a:close/>
                    <a:moveTo>
                      <a:pt x="1110" y="190"/>
                    </a:moveTo>
                    <a:cubicBezTo>
                      <a:pt x="1110" y="188"/>
                      <a:pt x="1108" y="188"/>
                      <a:pt x="1107" y="187"/>
                    </a:cubicBezTo>
                    <a:cubicBezTo>
                      <a:pt x="1102" y="186"/>
                      <a:pt x="1102" y="189"/>
                      <a:pt x="1107" y="188"/>
                    </a:cubicBezTo>
                    <a:cubicBezTo>
                      <a:pt x="1108" y="189"/>
                      <a:pt x="1109" y="190"/>
                      <a:pt x="1110" y="190"/>
                    </a:cubicBezTo>
                    <a:close/>
                    <a:moveTo>
                      <a:pt x="320" y="301"/>
                    </a:moveTo>
                    <a:cubicBezTo>
                      <a:pt x="319" y="305"/>
                      <a:pt x="325" y="303"/>
                      <a:pt x="323" y="308"/>
                    </a:cubicBezTo>
                    <a:cubicBezTo>
                      <a:pt x="326" y="309"/>
                      <a:pt x="327" y="306"/>
                      <a:pt x="328" y="308"/>
                    </a:cubicBezTo>
                    <a:cubicBezTo>
                      <a:pt x="328" y="310"/>
                      <a:pt x="327" y="309"/>
                      <a:pt x="326" y="310"/>
                    </a:cubicBezTo>
                    <a:cubicBezTo>
                      <a:pt x="324" y="311"/>
                      <a:pt x="318" y="313"/>
                      <a:pt x="316" y="313"/>
                    </a:cubicBezTo>
                    <a:cubicBezTo>
                      <a:pt x="312" y="312"/>
                      <a:pt x="311" y="309"/>
                      <a:pt x="309" y="307"/>
                    </a:cubicBezTo>
                    <a:cubicBezTo>
                      <a:pt x="309" y="304"/>
                      <a:pt x="313" y="306"/>
                      <a:pt x="313" y="304"/>
                    </a:cubicBezTo>
                    <a:cubicBezTo>
                      <a:pt x="310" y="301"/>
                      <a:pt x="309" y="300"/>
                      <a:pt x="304" y="302"/>
                    </a:cubicBezTo>
                    <a:cubicBezTo>
                      <a:pt x="303" y="300"/>
                      <a:pt x="301" y="297"/>
                      <a:pt x="297" y="298"/>
                    </a:cubicBezTo>
                    <a:cubicBezTo>
                      <a:pt x="295" y="297"/>
                      <a:pt x="296" y="300"/>
                      <a:pt x="295" y="301"/>
                    </a:cubicBezTo>
                    <a:cubicBezTo>
                      <a:pt x="294" y="302"/>
                      <a:pt x="292" y="302"/>
                      <a:pt x="291" y="302"/>
                    </a:cubicBezTo>
                    <a:cubicBezTo>
                      <a:pt x="289" y="304"/>
                      <a:pt x="288" y="308"/>
                      <a:pt x="285" y="307"/>
                    </a:cubicBezTo>
                    <a:cubicBezTo>
                      <a:pt x="287" y="312"/>
                      <a:pt x="282" y="313"/>
                      <a:pt x="282" y="314"/>
                    </a:cubicBezTo>
                    <a:cubicBezTo>
                      <a:pt x="281" y="317"/>
                      <a:pt x="282" y="321"/>
                      <a:pt x="280" y="325"/>
                    </a:cubicBezTo>
                    <a:cubicBezTo>
                      <a:pt x="279" y="325"/>
                      <a:pt x="279" y="323"/>
                      <a:pt x="277" y="323"/>
                    </a:cubicBezTo>
                    <a:cubicBezTo>
                      <a:pt x="276" y="328"/>
                      <a:pt x="281" y="330"/>
                      <a:pt x="277" y="333"/>
                    </a:cubicBezTo>
                    <a:cubicBezTo>
                      <a:pt x="280" y="332"/>
                      <a:pt x="280" y="336"/>
                      <a:pt x="280" y="336"/>
                    </a:cubicBezTo>
                    <a:cubicBezTo>
                      <a:pt x="281" y="337"/>
                      <a:pt x="283" y="336"/>
                      <a:pt x="283" y="336"/>
                    </a:cubicBezTo>
                    <a:cubicBezTo>
                      <a:pt x="287" y="337"/>
                      <a:pt x="287" y="340"/>
                      <a:pt x="289" y="338"/>
                    </a:cubicBezTo>
                    <a:cubicBezTo>
                      <a:pt x="289" y="338"/>
                      <a:pt x="292" y="338"/>
                      <a:pt x="292" y="338"/>
                    </a:cubicBezTo>
                    <a:cubicBezTo>
                      <a:pt x="298" y="337"/>
                      <a:pt x="296" y="337"/>
                      <a:pt x="298" y="335"/>
                    </a:cubicBezTo>
                    <a:cubicBezTo>
                      <a:pt x="301" y="335"/>
                      <a:pt x="301" y="337"/>
                      <a:pt x="304" y="336"/>
                    </a:cubicBezTo>
                    <a:cubicBezTo>
                      <a:pt x="304" y="335"/>
                      <a:pt x="304" y="334"/>
                      <a:pt x="306" y="333"/>
                    </a:cubicBezTo>
                    <a:cubicBezTo>
                      <a:pt x="309" y="333"/>
                      <a:pt x="316" y="333"/>
                      <a:pt x="319" y="333"/>
                    </a:cubicBezTo>
                    <a:cubicBezTo>
                      <a:pt x="321" y="334"/>
                      <a:pt x="322" y="336"/>
                      <a:pt x="325" y="336"/>
                    </a:cubicBezTo>
                    <a:cubicBezTo>
                      <a:pt x="326" y="337"/>
                      <a:pt x="327" y="335"/>
                      <a:pt x="328" y="335"/>
                    </a:cubicBezTo>
                    <a:cubicBezTo>
                      <a:pt x="327" y="335"/>
                      <a:pt x="329" y="336"/>
                      <a:pt x="329" y="336"/>
                    </a:cubicBezTo>
                    <a:cubicBezTo>
                      <a:pt x="333" y="337"/>
                      <a:pt x="333" y="338"/>
                      <a:pt x="337" y="338"/>
                    </a:cubicBezTo>
                    <a:cubicBezTo>
                      <a:pt x="343" y="338"/>
                      <a:pt x="351" y="337"/>
                      <a:pt x="357" y="338"/>
                    </a:cubicBezTo>
                    <a:cubicBezTo>
                      <a:pt x="357" y="334"/>
                      <a:pt x="358" y="332"/>
                      <a:pt x="359" y="330"/>
                    </a:cubicBezTo>
                    <a:cubicBezTo>
                      <a:pt x="354" y="324"/>
                      <a:pt x="350" y="317"/>
                      <a:pt x="340" y="316"/>
                    </a:cubicBezTo>
                    <a:cubicBezTo>
                      <a:pt x="340" y="313"/>
                      <a:pt x="338" y="313"/>
                      <a:pt x="337" y="311"/>
                    </a:cubicBezTo>
                    <a:cubicBezTo>
                      <a:pt x="337" y="309"/>
                      <a:pt x="336" y="308"/>
                      <a:pt x="335" y="307"/>
                    </a:cubicBezTo>
                    <a:cubicBezTo>
                      <a:pt x="336" y="303"/>
                      <a:pt x="340" y="302"/>
                      <a:pt x="340" y="296"/>
                    </a:cubicBezTo>
                    <a:cubicBezTo>
                      <a:pt x="331" y="295"/>
                      <a:pt x="327" y="299"/>
                      <a:pt x="320" y="301"/>
                    </a:cubicBezTo>
                    <a:close/>
                    <a:moveTo>
                      <a:pt x="423" y="369"/>
                    </a:moveTo>
                    <a:cubicBezTo>
                      <a:pt x="421" y="369"/>
                      <a:pt x="419" y="370"/>
                      <a:pt x="421" y="370"/>
                    </a:cubicBezTo>
                    <a:cubicBezTo>
                      <a:pt x="424" y="368"/>
                      <a:pt x="429" y="369"/>
                      <a:pt x="432" y="368"/>
                    </a:cubicBezTo>
                    <a:cubicBezTo>
                      <a:pt x="432" y="367"/>
                      <a:pt x="431" y="365"/>
                      <a:pt x="432" y="365"/>
                    </a:cubicBezTo>
                    <a:cubicBezTo>
                      <a:pt x="432" y="364"/>
                      <a:pt x="434" y="366"/>
                      <a:pt x="434" y="366"/>
                    </a:cubicBezTo>
                    <a:cubicBezTo>
                      <a:pt x="434" y="363"/>
                      <a:pt x="434" y="359"/>
                      <a:pt x="434" y="356"/>
                    </a:cubicBezTo>
                    <a:cubicBezTo>
                      <a:pt x="433" y="353"/>
                      <a:pt x="431" y="353"/>
                      <a:pt x="430" y="351"/>
                    </a:cubicBezTo>
                    <a:cubicBezTo>
                      <a:pt x="430" y="351"/>
                      <a:pt x="430" y="349"/>
                      <a:pt x="430" y="348"/>
                    </a:cubicBezTo>
                    <a:cubicBezTo>
                      <a:pt x="429" y="346"/>
                      <a:pt x="425" y="344"/>
                      <a:pt x="429" y="344"/>
                    </a:cubicBezTo>
                    <a:cubicBezTo>
                      <a:pt x="432" y="344"/>
                      <a:pt x="434" y="344"/>
                      <a:pt x="437" y="344"/>
                    </a:cubicBezTo>
                    <a:cubicBezTo>
                      <a:pt x="438" y="338"/>
                      <a:pt x="435" y="338"/>
                      <a:pt x="434" y="336"/>
                    </a:cubicBezTo>
                    <a:cubicBezTo>
                      <a:pt x="434" y="333"/>
                      <a:pt x="431" y="334"/>
                      <a:pt x="430" y="332"/>
                    </a:cubicBezTo>
                    <a:cubicBezTo>
                      <a:pt x="430" y="332"/>
                      <a:pt x="433" y="330"/>
                      <a:pt x="432" y="329"/>
                    </a:cubicBezTo>
                    <a:cubicBezTo>
                      <a:pt x="427" y="330"/>
                      <a:pt x="426" y="327"/>
                      <a:pt x="423" y="328"/>
                    </a:cubicBezTo>
                    <a:cubicBezTo>
                      <a:pt x="424" y="319"/>
                      <a:pt x="413" y="322"/>
                      <a:pt x="414" y="314"/>
                    </a:cubicBezTo>
                    <a:cubicBezTo>
                      <a:pt x="417" y="311"/>
                      <a:pt x="420" y="307"/>
                      <a:pt x="429" y="308"/>
                    </a:cubicBezTo>
                    <a:cubicBezTo>
                      <a:pt x="429" y="307"/>
                      <a:pt x="429" y="305"/>
                      <a:pt x="430" y="305"/>
                    </a:cubicBezTo>
                    <a:cubicBezTo>
                      <a:pt x="430" y="301"/>
                      <a:pt x="426" y="302"/>
                      <a:pt x="426" y="298"/>
                    </a:cubicBezTo>
                    <a:cubicBezTo>
                      <a:pt x="418" y="297"/>
                      <a:pt x="415" y="300"/>
                      <a:pt x="411" y="298"/>
                    </a:cubicBezTo>
                    <a:cubicBezTo>
                      <a:pt x="410" y="300"/>
                      <a:pt x="411" y="301"/>
                      <a:pt x="409" y="299"/>
                    </a:cubicBezTo>
                    <a:cubicBezTo>
                      <a:pt x="408" y="298"/>
                      <a:pt x="408" y="301"/>
                      <a:pt x="408" y="301"/>
                    </a:cubicBezTo>
                    <a:cubicBezTo>
                      <a:pt x="405" y="302"/>
                      <a:pt x="399" y="305"/>
                      <a:pt x="397" y="305"/>
                    </a:cubicBezTo>
                    <a:cubicBezTo>
                      <a:pt x="393" y="306"/>
                      <a:pt x="395" y="307"/>
                      <a:pt x="393" y="310"/>
                    </a:cubicBezTo>
                    <a:cubicBezTo>
                      <a:pt x="393" y="310"/>
                      <a:pt x="391" y="309"/>
                      <a:pt x="390" y="310"/>
                    </a:cubicBezTo>
                    <a:cubicBezTo>
                      <a:pt x="389" y="310"/>
                      <a:pt x="391" y="313"/>
                      <a:pt x="390" y="314"/>
                    </a:cubicBezTo>
                    <a:cubicBezTo>
                      <a:pt x="390" y="317"/>
                      <a:pt x="394" y="312"/>
                      <a:pt x="394" y="317"/>
                    </a:cubicBezTo>
                    <a:cubicBezTo>
                      <a:pt x="394" y="319"/>
                      <a:pt x="396" y="319"/>
                      <a:pt x="396" y="320"/>
                    </a:cubicBezTo>
                    <a:cubicBezTo>
                      <a:pt x="395" y="325"/>
                      <a:pt x="397" y="328"/>
                      <a:pt x="397" y="329"/>
                    </a:cubicBezTo>
                    <a:cubicBezTo>
                      <a:pt x="398" y="331"/>
                      <a:pt x="398" y="331"/>
                      <a:pt x="399" y="332"/>
                    </a:cubicBezTo>
                    <a:cubicBezTo>
                      <a:pt x="399" y="332"/>
                      <a:pt x="400" y="336"/>
                      <a:pt x="400" y="336"/>
                    </a:cubicBezTo>
                    <a:cubicBezTo>
                      <a:pt x="401" y="341"/>
                      <a:pt x="402" y="340"/>
                      <a:pt x="403" y="342"/>
                    </a:cubicBezTo>
                    <a:cubicBezTo>
                      <a:pt x="404" y="344"/>
                      <a:pt x="403" y="346"/>
                      <a:pt x="403" y="347"/>
                    </a:cubicBezTo>
                    <a:cubicBezTo>
                      <a:pt x="404" y="348"/>
                      <a:pt x="407" y="348"/>
                      <a:pt x="406" y="351"/>
                    </a:cubicBezTo>
                    <a:cubicBezTo>
                      <a:pt x="401" y="350"/>
                      <a:pt x="405" y="358"/>
                      <a:pt x="402" y="359"/>
                    </a:cubicBezTo>
                    <a:cubicBezTo>
                      <a:pt x="408" y="359"/>
                      <a:pt x="408" y="369"/>
                      <a:pt x="415" y="365"/>
                    </a:cubicBezTo>
                    <a:cubicBezTo>
                      <a:pt x="410" y="370"/>
                      <a:pt x="422" y="365"/>
                      <a:pt x="423" y="369"/>
                    </a:cubicBezTo>
                    <a:close/>
                    <a:moveTo>
                      <a:pt x="467" y="301"/>
                    </a:moveTo>
                    <a:cubicBezTo>
                      <a:pt x="466" y="302"/>
                      <a:pt x="467" y="304"/>
                      <a:pt x="466" y="305"/>
                    </a:cubicBezTo>
                    <a:cubicBezTo>
                      <a:pt x="465" y="307"/>
                      <a:pt x="462" y="306"/>
                      <a:pt x="461" y="308"/>
                    </a:cubicBezTo>
                    <a:cubicBezTo>
                      <a:pt x="462" y="309"/>
                      <a:pt x="466" y="312"/>
                      <a:pt x="466" y="314"/>
                    </a:cubicBezTo>
                    <a:cubicBezTo>
                      <a:pt x="466" y="314"/>
                      <a:pt x="463" y="314"/>
                      <a:pt x="464" y="316"/>
                    </a:cubicBezTo>
                    <a:cubicBezTo>
                      <a:pt x="465" y="317"/>
                      <a:pt x="468" y="316"/>
                      <a:pt x="470" y="319"/>
                    </a:cubicBezTo>
                    <a:cubicBezTo>
                      <a:pt x="470" y="317"/>
                      <a:pt x="472" y="316"/>
                      <a:pt x="473" y="316"/>
                    </a:cubicBezTo>
                    <a:cubicBezTo>
                      <a:pt x="474" y="311"/>
                      <a:pt x="471" y="311"/>
                      <a:pt x="470" y="308"/>
                    </a:cubicBezTo>
                    <a:cubicBezTo>
                      <a:pt x="472" y="307"/>
                      <a:pt x="475" y="306"/>
                      <a:pt x="474" y="302"/>
                    </a:cubicBezTo>
                    <a:cubicBezTo>
                      <a:pt x="472" y="302"/>
                      <a:pt x="471" y="301"/>
                      <a:pt x="473" y="299"/>
                    </a:cubicBezTo>
                    <a:cubicBezTo>
                      <a:pt x="471" y="300"/>
                      <a:pt x="469" y="300"/>
                      <a:pt x="467" y="301"/>
                    </a:cubicBezTo>
                    <a:close/>
                    <a:moveTo>
                      <a:pt x="273" y="341"/>
                    </a:moveTo>
                    <a:cubicBezTo>
                      <a:pt x="272" y="347"/>
                      <a:pt x="283" y="343"/>
                      <a:pt x="283" y="341"/>
                    </a:cubicBezTo>
                    <a:cubicBezTo>
                      <a:pt x="279" y="339"/>
                      <a:pt x="277" y="339"/>
                      <a:pt x="273" y="341"/>
                    </a:cubicBezTo>
                    <a:close/>
                    <a:moveTo>
                      <a:pt x="307" y="617"/>
                    </a:moveTo>
                    <a:cubicBezTo>
                      <a:pt x="309" y="611"/>
                      <a:pt x="317" y="611"/>
                      <a:pt x="316" y="602"/>
                    </a:cubicBezTo>
                    <a:cubicBezTo>
                      <a:pt x="312" y="605"/>
                      <a:pt x="304" y="599"/>
                      <a:pt x="300" y="603"/>
                    </a:cubicBezTo>
                    <a:cubicBezTo>
                      <a:pt x="306" y="604"/>
                      <a:pt x="299" y="604"/>
                      <a:pt x="298" y="606"/>
                    </a:cubicBezTo>
                    <a:cubicBezTo>
                      <a:pt x="299" y="605"/>
                      <a:pt x="300" y="609"/>
                      <a:pt x="300" y="611"/>
                    </a:cubicBezTo>
                    <a:cubicBezTo>
                      <a:pt x="300" y="612"/>
                      <a:pt x="300" y="615"/>
                      <a:pt x="298" y="615"/>
                    </a:cubicBezTo>
                    <a:cubicBezTo>
                      <a:pt x="298" y="614"/>
                      <a:pt x="297" y="613"/>
                      <a:pt x="297" y="615"/>
                    </a:cubicBezTo>
                    <a:cubicBezTo>
                      <a:pt x="299" y="617"/>
                      <a:pt x="303" y="617"/>
                      <a:pt x="307" y="61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1" name="Freeform 88"/>
              <p:cNvSpPr/>
              <p:nvPr>
                <p:custDataLst>
                  <p:tags r:id="rId98"/>
                </p:custDataLst>
              </p:nvPr>
            </p:nvSpPr>
            <p:spPr bwMode="auto">
              <a:xfrm>
                <a:off x="6380194" y="1429860"/>
                <a:ext cx="51947" cy="27705"/>
              </a:xfrm>
              <a:custGeom>
                <a:avLst/>
                <a:gdLst>
                  <a:gd name="T0" fmla="*/ 14 w 19"/>
                  <a:gd name="T1" fmla="*/ 0 h 10"/>
                  <a:gd name="T2" fmla="*/ 17 w 19"/>
                  <a:gd name="T3" fmla="*/ 9 h 10"/>
                  <a:gd name="T4" fmla="*/ 0 w 19"/>
                  <a:gd name="T5" fmla="*/ 4 h 10"/>
                  <a:gd name="T6" fmla="*/ 14 w 19"/>
                  <a:gd name="T7" fmla="*/ 0 h 10"/>
                </a:gdLst>
                <a:ahLst/>
                <a:cxnLst>
                  <a:cxn ang="0">
                    <a:pos x="T0" y="T1"/>
                  </a:cxn>
                  <a:cxn ang="0">
                    <a:pos x="T2" y="T3"/>
                  </a:cxn>
                  <a:cxn ang="0">
                    <a:pos x="T4" y="T5"/>
                  </a:cxn>
                  <a:cxn ang="0">
                    <a:pos x="T6" y="T7"/>
                  </a:cxn>
                </a:cxnLst>
                <a:rect l="0" t="0" r="r" b="b"/>
                <a:pathLst>
                  <a:path w="19" h="10">
                    <a:moveTo>
                      <a:pt x="14" y="0"/>
                    </a:moveTo>
                    <a:cubicBezTo>
                      <a:pt x="14" y="4"/>
                      <a:pt x="19" y="3"/>
                      <a:pt x="17" y="9"/>
                    </a:cubicBezTo>
                    <a:cubicBezTo>
                      <a:pt x="9" y="10"/>
                      <a:pt x="4" y="7"/>
                      <a:pt x="0" y="4"/>
                    </a:cubicBezTo>
                    <a:cubicBezTo>
                      <a:pt x="3" y="1"/>
                      <a:pt x="9" y="1"/>
                      <a:pt x="1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2" name="Freeform 89"/>
              <p:cNvSpPr>
                <a:spLocks noEditPoints="1"/>
              </p:cNvSpPr>
              <p:nvPr>
                <p:custDataLst>
                  <p:tags r:id="rId99"/>
                </p:custDataLst>
              </p:nvPr>
            </p:nvSpPr>
            <p:spPr bwMode="auto">
              <a:xfrm>
                <a:off x="6484087" y="1478344"/>
                <a:ext cx="485991" cy="338231"/>
              </a:xfrm>
              <a:custGeom>
                <a:avLst/>
                <a:gdLst>
                  <a:gd name="T0" fmla="*/ 17 w 178"/>
                  <a:gd name="T1" fmla="*/ 7 h 124"/>
                  <a:gd name="T2" fmla="*/ 23 w 178"/>
                  <a:gd name="T3" fmla="*/ 5 h 124"/>
                  <a:gd name="T4" fmla="*/ 23 w 178"/>
                  <a:gd name="T5" fmla="*/ 8 h 124"/>
                  <a:gd name="T6" fmla="*/ 23 w 178"/>
                  <a:gd name="T7" fmla="*/ 14 h 124"/>
                  <a:gd name="T8" fmla="*/ 28 w 178"/>
                  <a:gd name="T9" fmla="*/ 26 h 124"/>
                  <a:gd name="T10" fmla="*/ 38 w 178"/>
                  <a:gd name="T11" fmla="*/ 7 h 124"/>
                  <a:gd name="T12" fmla="*/ 51 w 178"/>
                  <a:gd name="T13" fmla="*/ 5 h 124"/>
                  <a:gd name="T14" fmla="*/ 60 w 178"/>
                  <a:gd name="T15" fmla="*/ 20 h 124"/>
                  <a:gd name="T16" fmla="*/ 71 w 178"/>
                  <a:gd name="T17" fmla="*/ 17 h 124"/>
                  <a:gd name="T18" fmla="*/ 86 w 178"/>
                  <a:gd name="T19" fmla="*/ 16 h 124"/>
                  <a:gd name="T20" fmla="*/ 91 w 178"/>
                  <a:gd name="T21" fmla="*/ 22 h 124"/>
                  <a:gd name="T22" fmla="*/ 97 w 178"/>
                  <a:gd name="T23" fmla="*/ 25 h 124"/>
                  <a:gd name="T24" fmla="*/ 100 w 178"/>
                  <a:gd name="T25" fmla="*/ 26 h 124"/>
                  <a:gd name="T26" fmla="*/ 114 w 178"/>
                  <a:gd name="T27" fmla="*/ 29 h 124"/>
                  <a:gd name="T28" fmla="*/ 126 w 178"/>
                  <a:gd name="T29" fmla="*/ 35 h 124"/>
                  <a:gd name="T30" fmla="*/ 130 w 178"/>
                  <a:gd name="T31" fmla="*/ 39 h 124"/>
                  <a:gd name="T32" fmla="*/ 139 w 178"/>
                  <a:gd name="T33" fmla="*/ 47 h 124"/>
                  <a:gd name="T34" fmla="*/ 133 w 178"/>
                  <a:gd name="T35" fmla="*/ 59 h 124"/>
                  <a:gd name="T36" fmla="*/ 146 w 178"/>
                  <a:gd name="T37" fmla="*/ 60 h 124"/>
                  <a:gd name="T38" fmla="*/ 149 w 178"/>
                  <a:gd name="T39" fmla="*/ 68 h 124"/>
                  <a:gd name="T40" fmla="*/ 161 w 178"/>
                  <a:gd name="T41" fmla="*/ 69 h 124"/>
                  <a:gd name="T42" fmla="*/ 169 w 178"/>
                  <a:gd name="T43" fmla="*/ 77 h 124"/>
                  <a:gd name="T44" fmla="*/ 172 w 178"/>
                  <a:gd name="T45" fmla="*/ 82 h 124"/>
                  <a:gd name="T46" fmla="*/ 164 w 178"/>
                  <a:gd name="T47" fmla="*/ 93 h 124"/>
                  <a:gd name="T48" fmla="*/ 154 w 178"/>
                  <a:gd name="T49" fmla="*/ 91 h 124"/>
                  <a:gd name="T50" fmla="*/ 145 w 178"/>
                  <a:gd name="T51" fmla="*/ 82 h 124"/>
                  <a:gd name="T52" fmla="*/ 137 w 178"/>
                  <a:gd name="T53" fmla="*/ 90 h 124"/>
                  <a:gd name="T54" fmla="*/ 148 w 178"/>
                  <a:gd name="T55" fmla="*/ 96 h 124"/>
                  <a:gd name="T56" fmla="*/ 154 w 178"/>
                  <a:gd name="T57" fmla="*/ 106 h 124"/>
                  <a:gd name="T58" fmla="*/ 149 w 178"/>
                  <a:gd name="T59" fmla="*/ 117 h 124"/>
                  <a:gd name="T60" fmla="*/ 130 w 178"/>
                  <a:gd name="T61" fmla="*/ 109 h 124"/>
                  <a:gd name="T62" fmla="*/ 136 w 178"/>
                  <a:gd name="T63" fmla="*/ 117 h 124"/>
                  <a:gd name="T64" fmla="*/ 143 w 178"/>
                  <a:gd name="T65" fmla="*/ 121 h 124"/>
                  <a:gd name="T66" fmla="*/ 136 w 178"/>
                  <a:gd name="T67" fmla="*/ 121 h 124"/>
                  <a:gd name="T68" fmla="*/ 120 w 178"/>
                  <a:gd name="T69" fmla="*/ 115 h 124"/>
                  <a:gd name="T70" fmla="*/ 111 w 178"/>
                  <a:gd name="T71" fmla="*/ 111 h 124"/>
                  <a:gd name="T72" fmla="*/ 106 w 178"/>
                  <a:gd name="T73" fmla="*/ 103 h 124"/>
                  <a:gd name="T74" fmla="*/ 97 w 178"/>
                  <a:gd name="T75" fmla="*/ 87 h 124"/>
                  <a:gd name="T76" fmla="*/ 99 w 178"/>
                  <a:gd name="T77" fmla="*/ 82 h 124"/>
                  <a:gd name="T78" fmla="*/ 102 w 178"/>
                  <a:gd name="T79" fmla="*/ 77 h 124"/>
                  <a:gd name="T80" fmla="*/ 106 w 178"/>
                  <a:gd name="T81" fmla="*/ 69 h 124"/>
                  <a:gd name="T82" fmla="*/ 102 w 178"/>
                  <a:gd name="T83" fmla="*/ 60 h 124"/>
                  <a:gd name="T84" fmla="*/ 96 w 178"/>
                  <a:gd name="T85" fmla="*/ 56 h 124"/>
                  <a:gd name="T86" fmla="*/ 91 w 178"/>
                  <a:gd name="T87" fmla="*/ 56 h 124"/>
                  <a:gd name="T88" fmla="*/ 86 w 178"/>
                  <a:gd name="T89" fmla="*/ 54 h 124"/>
                  <a:gd name="T90" fmla="*/ 74 w 178"/>
                  <a:gd name="T91" fmla="*/ 41 h 124"/>
                  <a:gd name="T92" fmla="*/ 62 w 178"/>
                  <a:gd name="T93" fmla="*/ 44 h 124"/>
                  <a:gd name="T94" fmla="*/ 51 w 178"/>
                  <a:gd name="T95" fmla="*/ 44 h 124"/>
                  <a:gd name="T96" fmla="*/ 40 w 178"/>
                  <a:gd name="T97" fmla="*/ 44 h 124"/>
                  <a:gd name="T98" fmla="*/ 17 w 178"/>
                  <a:gd name="T99" fmla="*/ 39 h 124"/>
                  <a:gd name="T100" fmla="*/ 7 w 178"/>
                  <a:gd name="T101" fmla="*/ 34 h 124"/>
                  <a:gd name="T102" fmla="*/ 4 w 178"/>
                  <a:gd name="T103" fmla="*/ 26 h 124"/>
                  <a:gd name="T104" fmla="*/ 5 w 178"/>
                  <a:gd name="T105" fmla="*/ 20 h 124"/>
                  <a:gd name="T106" fmla="*/ 115 w 178"/>
                  <a:gd name="T107" fmla="*/ 85 h 124"/>
                  <a:gd name="T108" fmla="*/ 123 w 178"/>
                  <a:gd name="T109" fmla="*/ 79 h 124"/>
                  <a:gd name="T110" fmla="*/ 115 w 178"/>
                  <a:gd name="T111" fmla="*/ 8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8" h="124">
                    <a:moveTo>
                      <a:pt x="7" y="8"/>
                    </a:moveTo>
                    <a:cubicBezTo>
                      <a:pt x="10" y="13"/>
                      <a:pt x="16" y="3"/>
                      <a:pt x="17" y="7"/>
                    </a:cubicBezTo>
                    <a:cubicBezTo>
                      <a:pt x="19" y="7"/>
                      <a:pt x="18" y="4"/>
                      <a:pt x="19" y="4"/>
                    </a:cubicBezTo>
                    <a:cubicBezTo>
                      <a:pt x="21" y="3"/>
                      <a:pt x="22" y="6"/>
                      <a:pt x="23" y="5"/>
                    </a:cubicBezTo>
                    <a:cubicBezTo>
                      <a:pt x="25" y="5"/>
                      <a:pt x="25" y="0"/>
                      <a:pt x="29" y="4"/>
                    </a:cubicBezTo>
                    <a:cubicBezTo>
                      <a:pt x="29" y="11"/>
                      <a:pt x="26" y="6"/>
                      <a:pt x="23" y="8"/>
                    </a:cubicBezTo>
                    <a:cubicBezTo>
                      <a:pt x="22" y="10"/>
                      <a:pt x="26" y="10"/>
                      <a:pt x="26" y="10"/>
                    </a:cubicBezTo>
                    <a:cubicBezTo>
                      <a:pt x="26" y="12"/>
                      <a:pt x="24" y="12"/>
                      <a:pt x="23" y="14"/>
                    </a:cubicBezTo>
                    <a:cubicBezTo>
                      <a:pt x="23" y="16"/>
                      <a:pt x="24" y="17"/>
                      <a:pt x="25" y="19"/>
                    </a:cubicBezTo>
                    <a:cubicBezTo>
                      <a:pt x="25" y="21"/>
                      <a:pt x="24" y="26"/>
                      <a:pt x="28" y="26"/>
                    </a:cubicBezTo>
                    <a:cubicBezTo>
                      <a:pt x="31" y="25"/>
                      <a:pt x="28" y="18"/>
                      <a:pt x="29" y="14"/>
                    </a:cubicBezTo>
                    <a:cubicBezTo>
                      <a:pt x="36" y="16"/>
                      <a:pt x="36" y="10"/>
                      <a:pt x="38" y="7"/>
                    </a:cubicBezTo>
                    <a:cubicBezTo>
                      <a:pt x="40" y="10"/>
                      <a:pt x="44" y="4"/>
                      <a:pt x="45" y="8"/>
                    </a:cubicBezTo>
                    <a:cubicBezTo>
                      <a:pt x="48" y="8"/>
                      <a:pt x="47" y="4"/>
                      <a:pt x="51" y="5"/>
                    </a:cubicBezTo>
                    <a:cubicBezTo>
                      <a:pt x="51" y="11"/>
                      <a:pt x="55" y="12"/>
                      <a:pt x="59" y="13"/>
                    </a:cubicBezTo>
                    <a:cubicBezTo>
                      <a:pt x="57" y="17"/>
                      <a:pt x="58" y="17"/>
                      <a:pt x="60" y="20"/>
                    </a:cubicBezTo>
                    <a:cubicBezTo>
                      <a:pt x="63" y="18"/>
                      <a:pt x="64" y="18"/>
                      <a:pt x="66" y="20"/>
                    </a:cubicBezTo>
                    <a:cubicBezTo>
                      <a:pt x="69" y="21"/>
                      <a:pt x="69" y="18"/>
                      <a:pt x="71" y="17"/>
                    </a:cubicBezTo>
                    <a:cubicBezTo>
                      <a:pt x="72" y="16"/>
                      <a:pt x="75" y="18"/>
                      <a:pt x="75" y="16"/>
                    </a:cubicBezTo>
                    <a:cubicBezTo>
                      <a:pt x="79" y="17"/>
                      <a:pt x="81" y="17"/>
                      <a:pt x="86" y="16"/>
                    </a:cubicBezTo>
                    <a:cubicBezTo>
                      <a:pt x="85" y="19"/>
                      <a:pt x="89" y="18"/>
                      <a:pt x="88" y="17"/>
                    </a:cubicBezTo>
                    <a:cubicBezTo>
                      <a:pt x="90" y="18"/>
                      <a:pt x="90" y="20"/>
                      <a:pt x="91" y="22"/>
                    </a:cubicBezTo>
                    <a:cubicBezTo>
                      <a:pt x="92" y="23"/>
                      <a:pt x="95" y="23"/>
                      <a:pt x="96" y="23"/>
                    </a:cubicBezTo>
                    <a:cubicBezTo>
                      <a:pt x="97" y="24"/>
                      <a:pt x="96" y="25"/>
                      <a:pt x="97" y="25"/>
                    </a:cubicBezTo>
                    <a:cubicBezTo>
                      <a:pt x="101" y="25"/>
                      <a:pt x="96" y="27"/>
                      <a:pt x="99" y="29"/>
                    </a:cubicBezTo>
                    <a:cubicBezTo>
                      <a:pt x="100" y="30"/>
                      <a:pt x="100" y="27"/>
                      <a:pt x="100" y="26"/>
                    </a:cubicBezTo>
                    <a:cubicBezTo>
                      <a:pt x="103" y="28"/>
                      <a:pt x="103" y="30"/>
                      <a:pt x="106" y="31"/>
                    </a:cubicBezTo>
                    <a:cubicBezTo>
                      <a:pt x="109" y="31"/>
                      <a:pt x="110" y="29"/>
                      <a:pt x="114" y="29"/>
                    </a:cubicBezTo>
                    <a:cubicBezTo>
                      <a:pt x="113" y="35"/>
                      <a:pt x="122" y="31"/>
                      <a:pt x="123" y="36"/>
                    </a:cubicBezTo>
                    <a:cubicBezTo>
                      <a:pt x="124" y="37"/>
                      <a:pt x="125" y="36"/>
                      <a:pt x="126" y="35"/>
                    </a:cubicBezTo>
                    <a:cubicBezTo>
                      <a:pt x="128" y="36"/>
                      <a:pt x="128" y="38"/>
                      <a:pt x="128" y="41"/>
                    </a:cubicBezTo>
                    <a:cubicBezTo>
                      <a:pt x="130" y="41"/>
                      <a:pt x="130" y="40"/>
                      <a:pt x="130" y="39"/>
                    </a:cubicBezTo>
                    <a:cubicBezTo>
                      <a:pt x="132" y="42"/>
                      <a:pt x="134" y="45"/>
                      <a:pt x="139" y="44"/>
                    </a:cubicBezTo>
                    <a:cubicBezTo>
                      <a:pt x="138" y="45"/>
                      <a:pt x="137" y="47"/>
                      <a:pt x="139" y="47"/>
                    </a:cubicBezTo>
                    <a:cubicBezTo>
                      <a:pt x="140" y="50"/>
                      <a:pt x="134" y="52"/>
                      <a:pt x="139" y="53"/>
                    </a:cubicBezTo>
                    <a:cubicBezTo>
                      <a:pt x="137" y="55"/>
                      <a:pt x="133" y="55"/>
                      <a:pt x="133" y="59"/>
                    </a:cubicBezTo>
                    <a:cubicBezTo>
                      <a:pt x="136" y="64"/>
                      <a:pt x="143" y="57"/>
                      <a:pt x="145" y="63"/>
                    </a:cubicBezTo>
                    <a:cubicBezTo>
                      <a:pt x="146" y="63"/>
                      <a:pt x="146" y="61"/>
                      <a:pt x="146" y="60"/>
                    </a:cubicBezTo>
                    <a:cubicBezTo>
                      <a:pt x="148" y="60"/>
                      <a:pt x="147" y="63"/>
                      <a:pt x="148" y="65"/>
                    </a:cubicBezTo>
                    <a:cubicBezTo>
                      <a:pt x="148" y="65"/>
                      <a:pt x="149" y="68"/>
                      <a:pt x="149" y="68"/>
                    </a:cubicBezTo>
                    <a:cubicBezTo>
                      <a:pt x="151" y="68"/>
                      <a:pt x="153" y="64"/>
                      <a:pt x="152" y="71"/>
                    </a:cubicBezTo>
                    <a:cubicBezTo>
                      <a:pt x="156" y="71"/>
                      <a:pt x="157" y="68"/>
                      <a:pt x="161" y="69"/>
                    </a:cubicBezTo>
                    <a:cubicBezTo>
                      <a:pt x="162" y="70"/>
                      <a:pt x="163" y="72"/>
                      <a:pt x="163" y="74"/>
                    </a:cubicBezTo>
                    <a:cubicBezTo>
                      <a:pt x="165" y="74"/>
                      <a:pt x="170" y="72"/>
                      <a:pt x="169" y="77"/>
                    </a:cubicBezTo>
                    <a:cubicBezTo>
                      <a:pt x="174" y="74"/>
                      <a:pt x="171" y="77"/>
                      <a:pt x="176" y="78"/>
                    </a:cubicBezTo>
                    <a:cubicBezTo>
                      <a:pt x="178" y="81"/>
                      <a:pt x="171" y="83"/>
                      <a:pt x="172" y="82"/>
                    </a:cubicBezTo>
                    <a:cubicBezTo>
                      <a:pt x="171" y="83"/>
                      <a:pt x="173" y="84"/>
                      <a:pt x="173" y="84"/>
                    </a:cubicBezTo>
                    <a:cubicBezTo>
                      <a:pt x="169" y="88"/>
                      <a:pt x="166" y="87"/>
                      <a:pt x="164" y="93"/>
                    </a:cubicBezTo>
                    <a:cubicBezTo>
                      <a:pt x="162" y="93"/>
                      <a:pt x="161" y="93"/>
                      <a:pt x="161" y="94"/>
                    </a:cubicBezTo>
                    <a:cubicBezTo>
                      <a:pt x="160" y="93"/>
                      <a:pt x="154" y="94"/>
                      <a:pt x="154" y="91"/>
                    </a:cubicBezTo>
                    <a:cubicBezTo>
                      <a:pt x="154" y="88"/>
                      <a:pt x="146" y="91"/>
                      <a:pt x="148" y="85"/>
                    </a:cubicBezTo>
                    <a:cubicBezTo>
                      <a:pt x="145" y="86"/>
                      <a:pt x="145" y="84"/>
                      <a:pt x="145" y="82"/>
                    </a:cubicBezTo>
                    <a:cubicBezTo>
                      <a:pt x="143" y="82"/>
                      <a:pt x="141" y="82"/>
                      <a:pt x="139" y="82"/>
                    </a:cubicBezTo>
                    <a:cubicBezTo>
                      <a:pt x="136" y="82"/>
                      <a:pt x="138" y="88"/>
                      <a:pt x="137" y="90"/>
                    </a:cubicBezTo>
                    <a:cubicBezTo>
                      <a:pt x="138" y="93"/>
                      <a:pt x="141" y="93"/>
                      <a:pt x="142" y="96"/>
                    </a:cubicBezTo>
                    <a:cubicBezTo>
                      <a:pt x="145" y="94"/>
                      <a:pt x="147" y="100"/>
                      <a:pt x="148" y="96"/>
                    </a:cubicBezTo>
                    <a:cubicBezTo>
                      <a:pt x="150" y="98"/>
                      <a:pt x="151" y="101"/>
                      <a:pt x="151" y="105"/>
                    </a:cubicBezTo>
                    <a:cubicBezTo>
                      <a:pt x="150" y="106"/>
                      <a:pt x="153" y="105"/>
                      <a:pt x="154" y="106"/>
                    </a:cubicBezTo>
                    <a:cubicBezTo>
                      <a:pt x="156" y="110"/>
                      <a:pt x="152" y="116"/>
                      <a:pt x="152" y="119"/>
                    </a:cubicBezTo>
                    <a:cubicBezTo>
                      <a:pt x="149" y="121"/>
                      <a:pt x="150" y="117"/>
                      <a:pt x="149" y="117"/>
                    </a:cubicBezTo>
                    <a:cubicBezTo>
                      <a:pt x="147" y="115"/>
                      <a:pt x="142" y="116"/>
                      <a:pt x="142" y="112"/>
                    </a:cubicBezTo>
                    <a:cubicBezTo>
                      <a:pt x="136" y="113"/>
                      <a:pt x="137" y="107"/>
                      <a:pt x="130" y="109"/>
                    </a:cubicBezTo>
                    <a:cubicBezTo>
                      <a:pt x="130" y="112"/>
                      <a:pt x="135" y="110"/>
                      <a:pt x="136" y="112"/>
                    </a:cubicBezTo>
                    <a:cubicBezTo>
                      <a:pt x="131" y="117"/>
                      <a:pt x="141" y="114"/>
                      <a:pt x="136" y="117"/>
                    </a:cubicBezTo>
                    <a:cubicBezTo>
                      <a:pt x="136" y="119"/>
                      <a:pt x="140" y="118"/>
                      <a:pt x="142" y="119"/>
                    </a:cubicBezTo>
                    <a:cubicBezTo>
                      <a:pt x="143" y="120"/>
                      <a:pt x="142" y="121"/>
                      <a:pt x="143" y="121"/>
                    </a:cubicBezTo>
                    <a:cubicBezTo>
                      <a:pt x="146" y="121"/>
                      <a:pt x="146" y="122"/>
                      <a:pt x="146" y="124"/>
                    </a:cubicBezTo>
                    <a:cubicBezTo>
                      <a:pt x="142" y="124"/>
                      <a:pt x="139" y="123"/>
                      <a:pt x="136" y="121"/>
                    </a:cubicBezTo>
                    <a:cubicBezTo>
                      <a:pt x="134" y="120"/>
                      <a:pt x="130" y="120"/>
                      <a:pt x="127" y="118"/>
                    </a:cubicBezTo>
                    <a:cubicBezTo>
                      <a:pt x="125" y="117"/>
                      <a:pt x="122" y="115"/>
                      <a:pt x="120" y="115"/>
                    </a:cubicBezTo>
                    <a:cubicBezTo>
                      <a:pt x="118" y="115"/>
                      <a:pt x="118" y="113"/>
                      <a:pt x="117" y="112"/>
                    </a:cubicBezTo>
                    <a:cubicBezTo>
                      <a:pt x="115" y="111"/>
                      <a:pt x="112" y="112"/>
                      <a:pt x="111" y="111"/>
                    </a:cubicBezTo>
                    <a:cubicBezTo>
                      <a:pt x="109" y="109"/>
                      <a:pt x="110" y="108"/>
                      <a:pt x="109" y="106"/>
                    </a:cubicBezTo>
                    <a:cubicBezTo>
                      <a:pt x="109" y="105"/>
                      <a:pt x="105" y="106"/>
                      <a:pt x="106" y="103"/>
                    </a:cubicBezTo>
                    <a:cubicBezTo>
                      <a:pt x="100" y="103"/>
                      <a:pt x="99" y="97"/>
                      <a:pt x="96" y="94"/>
                    </a:cubicBezTo>
                    <a:cubicBezTo>
                      <a:pt x="97" y="94"/>
                      <a:pt x="95" y="89"/>
                      <a:pt x="97" y="87"/>
                    </a:cubicBezTo>
                    <a:cubicBezTo>
                      <a:pt x="98" y="87"/>
                      <a:pt x="100" y="87"/>
                      <a:pt x="100" y="87"/>
                    </a:cubicBezTo>
                    <a:cubicBezTo>
                      <a:pt x="101" y="86"/>
                      <a:pt x="98" y="84"/>
                      <a:pt x="99" y="82"/>
                    </a:cubicBezTo>
                    <a:cubicBezTo>
                      <a:pt x="99" y="82"/>
                      <a:pt x="102" y="83"/>
                      <a:pt x="102" y="82"/>
                    </a:cubicBezTo>
                    <a:cubicBezTo>
                      <a:pt x="103" y="82"/>
                      <a:pt x="101" y="78"/>
                      <a:pt x="102" y="77"/>
                    </a:cubicBezTo>
                    <a:cubicBezTo>
                      <a:pt x="102" y="76"/>
                      <a:pt x="104" y="77"/>
                      <a:pt x="105" y="77"/>
                    </a:cubicBezTo>
                    <a:cubicBezTo>
                      <a:pt x="107" y="75"/>
                      <a:pt x="105" y="70"/>
                      <a:pt x="106" y="69"/>
                    </a:cubicBezTo>
                    <a:cubicBezTo>
                      <a:pt x="106" y="67"/>
                      <a:pt x="104" y="68"/>
                      <a:pt x="102" y="68"/>
                    </a:cubicBezTo>
                    <a:cubicBezTo>
                      <a:pt x="102" y="65"/>
                      <a:pt x="102" y="63"/>
                      <a:pt x="102" y="60"/>
                    </a:cubicBezTo>
                    <a:cubicBezTo>
                      <a:pt x="100" y="60"/>
                      <a:pt x="99" y="61"/>
                      <a:pt x="99" y="62"/>
                    </a:cubicBezTo>
                    <a:cubicBezTo>
                      <a:pt x="96" y="61"/>
                      <a:pt x="98" y="57"/>
                      <a:pt x="96" y="56"/>
                    </a:cubicBezTo>
                    <a:cubicBezTo>
                      <a:pt x="95" y="55"/>
                      <a:pt x="94" y="57"/>
                      <a:pt x="93" y="57"/>
                    </a:cubicBezTo>
                    <a:cubicBezTo>
                      <a:pt x="93" y="57"/>
                      <a:pt x="92" y="56"/>
                      <a:pt x="91" y="56"/>
                    </a:cubicBezTo>
                    <a:cubicBezTo>
                      <a:pt x="90" y="55"/>
                      <a:pt x="89" y="53"/>
                      <a:pt x="88" y="53"/>
                    </a:cubicBezTo>
                    <a:cubicBezTo>
                      <a:pt x="88" y="52"/>
                      <a:pt x="87" y="55"/>
                      <a:pt x="86" y="54"/>
                    </a:cubicBezTo>
                    <a:cubicBezTo>
                      <a:pt x="85" y="54"/>
                      <a:pt x="83" y="51"/>
                      <a:pt x="80" y="51"/>
                    </a:cubicBezTo>
                    <a:cubicBezTo>
                      <a:pt x="86" y="45"/>
                      <a:pt x="71" y="48"/>
                      <a:pt x="74" y="41"/>
                    </a:cubicBezTo>
                    <a:cubicBezTo>
                      <a:pt x="70" y="41"/>
                      <a:pt x="66" y="41"/>
                      <a:pt x="66" y="45"/>
                    </a:cubicBezTo>
                    <a:cubicBezTo>
                      <a:pt x="64" y="47"/>
                      <a:pt x="62" y="44"/>
                      <a:pt x="62" y="44"/>
                    </a:cubicBezTo>
                    <a:cubicBezTo>
                      <a:pt x="61" y="44"/>
                      <a:pt x="59" y="46"/>
                      <a:pt x="57" y="45"/>
                    </a:cubicBezTo>
                    <a:cubicBezTo>
                      <a:pt x="55" y="45"/>
                      <a:pt x="54" y="44"/>
                      <a:pt x="51" y="44"/>
                    </a:cubicBezTo>
                    <a:cubicBezTo>
                      <a:pt x="49" y="44"/>
                      <a:pt x="48" y="46"/>
                      <a:pt x="45" y="45"/>
                    </a:cubicBezTo>
                    <a:cubicBezTo>
                      <a:pt x="42" y="45"/>
                      <a:pt x="42" y="44"/>
                      <a:pt x="40" y="44"/>
                    </a:cubicBezTo>
                    <a:cubicBezTo>
                      <a:pt x="33" y="43"/>
                      <a:pt x="27" y="45"/>
                      <a:pt x="20" y="42"/>
                    </a:cubicBezTo>
                    <a:cubicBezTo>
                      <a:pt x="20" y="42"/>
                      <a:pt x="18" y="40"/>
                      <a:pt x="17" y="39"/>
                    </a:cubicBezTo>
                    <a:cubicBezTo>
                      <a:pt x="15" y="39"/>
                      <a:pt x="12" y="40"/>
                      <a:pt x="13" y="36"/>
                    </a:cubicBezTo>
                    <a:cubicBezTo>
                      <a:pt x="10" y="36"/>
                      <a:pt x="5" y="38"/>
                      <a:pt x="7" y="34"/>
                    </a:cubicBezTo>
                    <a:cubicBezTo>
                      <a:pt x="12" y="35"/>
                      <a:pt x="13" y="32"/>
                      <a:pt x="16" y="31"/>
                    </a:cubicBezTo>
                    <a:cubicBezTo>
                      <a:pt x="14" y="27"/>
                      <a:pt x="6" y="30"/>
                      <a:pt x="4" y="26"/>
                    </a:cubicBezTo>
                    <a:cubicBezTo>
                      <a:pt x="3" y="26"/>
                      <a:pt x="3" y="27"/>
                      <a:pt x="3" y="28"/>
                    </a:cubicBezTo>
                    <a:cubicBezTo>
                      <a:pt x="0" y="27"/>
                      <a:pt x="4" y="21"/>
                      <a:pt x="5" y="20"/>
                    </a:cubicBezTo>
                    <a:cubicBezTo>
                      <a:pt x="4" y="15"/>
                      <a:pt x="8" y="14"/>
                      <a:pt x="7" y="8"/>
                    </a:cubicBezTo>
                    <a:close/>
                    <a:moveTo>
                      <a:pt x="115" y="85"/>
                    </a:moveTo>
                    <a:cubicBezTo>
                      <a:pt x="116" y="82"/>
                      <a:pt x="122" y="85"/>
                      <a:pt x="126" y="84"/>
                    </a:cubicBezTo>
                    <a:cubicBezTo>
                      <a:pt x="126" y="81"/>
                      <a:pt x="124" y="81"/>
                      <a:pt x="123" y="79"/>
                    </a:cubicBezTo>
                    <a:cubicBezTo>
                      <a:pt x="121" y="77"/>
                      <a:pt x="117" y="79"/>
                      <a:pt x="114" y="77"/>
                    </a:cubicBezTo>
                    <a:cubicBezTo>
                      <a:pt x="115" y="79"/>
                      <a:pt x="112" y="85"/>
                      <a:pt x="115" y="8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3" name="Freeform 90"/>
              <p:cNvSpPr/>
              <p:nvPr>
                <p:custDataLst>
                  <p:tags r:id="rId100"/>
                </p:custDataLst>
              </p:nvPr>
            </p:nvSpPr>
            <p:spPr bwMode="auto">
              <a:xfrm>
                <a:off x="6009640" y="1495659"/>
                <a:ext cx="300137" cy="152377"/>
              </a:xfrm>
              <a:custGeom>
                <a:avLst/>
                <a:gdLst>
                  <a:gd name="T0" fmla="*/ 12 w 110"/>
                  <a:gd name="T1" fmla="*/ 42 h 56"/>
                  <a:gd name="T2" fmla="*/ 13 w 110"/>
                  <a:gd name="T3" fmla="*/ 38 h 56"/>
                  <a:gd name="T4" fmla="*/ 19 w 110"/>
                  <a:gd name="T5" fmla="*/ 36 h 56"/>
                  <a:gd name="T6" fmla="*/ 22 w 110"/>
                  <a:gd name="T7" fmla="*/ 35 h 56"/>
                  <a:gd name="T8" fmla="*/ 39 w 110"/>
                  <a:gd name="T9" fmla="*/ 33 h 56"/>
                  <a:gd name="T10" fmla="*/ 22 w 110"/>
                  <a:gd name="T11" fmla="*/ 32 h 56"/>
                  <a:gd name="T12" fmla="*/ 21 w 110"/>
                  <a:gd name="T13" fmla="*/ 30 h 56"/>
                  <a:gd name="T14" fmla="*/ 16 w 110"/>
                  <a:gd name="T15" fmla="*/ 32 h 56"/>
                  <a:gd name="T16" fmla="*/ 8 w 110"/>
                  <a:gd name="T17" fmla="*/ 30 h 56"/>
                  <a:gd name="T18" fmla="*/ 15 w 110"/>
                  <a:gd name="T19" fmla="*/ 25 h 56"/>
                  <a:gd name="T20" fmla="*/ 19 w 110"/>
                  <a:gd name="T21" fmla="*/ 25 h 56"/>
                  <a:gd name="T22" fmla="*/ 3 w 110"/>
                  <a:gd name="T23" fmla="*/ 22 h 56"/>
                  <a:gd name="T24" fmla="*/ 0 w 110"/>
                  <a:gd name="T25" fmla="*/ 17 h 56"/>
                  <a:gd name="T26" fmla="*/ 8 w 110"/>
                  <a:gd name="T27" fmla="*/ 11 h 56"/>
                  <a:gd name="T28" fmla="*/ 8 w 110"/>
                  <a:gd name="T29" fmla="*/ 10 h 56"/>
                  <a:gd name="T30" fmla="*/ 22 w 110"/>
                  <a:gd name="T31" fmla="*/ 4 h 56"/>
                  <a:gd name="T32" fmla="*/ 27 w 110"/>
                  <a:gd name="T33" fmla="*/ 1 h 56"/>
                  <a:gd name="T34" fmla="*/ 30 w 110"/>
                  <a:gd name="T35" fmla="*/ 2 h 56"/>
                  <a:gd name="T36" fmla="*/ 33 w 110"/>
                  <a:gd name="T37" fmla="*/ 8 h 56"/>
                  <a:gd name="T38" fmla="*/ 30 w 110"/>
                  <a:gd name="T39" fmla="*/ 10 h 56"/>
                  <a:gd name="T40" fmla="*/ 33 w 110"/>
                  <a:gd name="T41" fmla="*/ 11 h 56"/>
                  <a:gd name="T42" fmla="*/ 34 w 110"/>
                  <a:gd name="T43" fmla="*/ 8 h 56"/>
                  <a:gd name="T44" fmla="*/ 43 w 110"/>
                  <a:gd name="T45" fmla="*/ 7 h 56"/>
                  <a:gd name="T46" fmla="*/ 48 w 110"/>
                  <a:gd name="T47" fmla="*/ 14 h 56"/>
                  <a:gd name="T48" fmla="*/ 54 w 110"/>
                  <a:gd name="T49" fmla="*/ 11 h 56"/>
                  <a:gd name="T50" fmla="*/ 58 w 110"/>
                  <a:gd name="T51" fmla="*/ 7 h 56"/>
                  <a:gd name="T52" fmla="*/ 62 w 110"/>
                  <a:gd name="T53" fmla="*/ 8 h 56"/>
                  <a:gd name="T54" fmla="*/ 64 w 110"/>
                  <a:gd name="T55" fmla="*/ 14 h 56"/>
                  <a:gd name="T56" fmla="*/ 67 w 110"/>
                  <a:gd name="T57" fmla="*/ 20 h 56"/>
                  <a:gd name="T58" fmla="*/ 73 w 110"/>
                  <a:gd name="T59" fmla="*/ 16 h 56"/>
                  <a:gd name="T60" fmla="*/ 68 w 110"/>
                  <a:gd name="T61" fmla="*/ 13 h 56"/>
                  <a:gd name="T62" fmla="*/ 68 w 110"/>
                  <a:gd name="T63" fmla="*/ 4 h 56"/>
                  <a:gd name="T64" fmla="*/ 74 w 110"/>
                  <a:gd name="T65" fmla="*/ 2 h 56"/>
                  <a:gd name="T66" fmla="*/ 80 w 110"/>
                  <a:gd name="T67" fmla="*/ 13 h 56"/>
                  <a:gd name="T68" fmla="*/ 85 w 110"/>
                  <a:gd name="T69" fmla="*/ 16 h 56"/>
                  <a:gd name="T70" fmla="*/ 88 w 110"/>
                  <a:gd name="T71" fmla="*/ 20 h 56"/>
                  <a:gd name="T72" fmla="*/ 86 w 110"/>
                  <a:gd name="T73" fmla="*/ 25 h 56"/>
                  <a:gd name="T74" fmla="*/ 91 w 110"/>
                  <a:gd name="T75" fmla="*/ 30 h 56"/>
                  <a:gd name="T76" fmla="*/ 104 w 110"/>
                  <a:gd name="T77" fmla="*/ 32 h 56"/>
                  <a:gd name="T78" fmla="*/ 108 w 110"/>
                  <a:gd name="T79" fmla="*/ 36 h 56"/>
                  <a:gd name="T80" fmla="*/ 110 w 110"/>
                  <a:gd name="T81" fmla="*/ 39 h 56"/>
                  <a:gd name="T82" fmla="*/ 98 w 110"/>
                  <a:gd name="T83" fmla="*/ 39 h 56"/>
                  <a:gd name="T84" fmla="*/ 101 w 110"/>
                  <a:gd name="T85" fmla="*/ 50 h 56"/>
                  <a:gd name="T86" fmla="*/ 85 w 110"/>
                  <a:gd name="T87" fmla="*/ 50 h 56"/>
                  <a:gd name="T88" fmla="*/ 64 w 110"/>
                  <a:gd name="T89" fmla="*/ 50 h 56"/>
                  <a:gd name="T90" fmla="*/ 56 w 110"/>
                  <a:gd name="T91" fmla="*/ 51 h 56"/>
                  <a:gd name="T92" fmla="*/ 55 w 110"/>
                  <a:gd name="T93" fmla="*/ 54 h 56"/>
                  <a:gd name="T94" fmla="*/ 36 w 110"/>
                  <a:gd name="T95" fmla="*/ 54 h 56"/>
                  <a:gd name="T96" fmla="*/ 30 w 110"/>
                  <a:gd name="T97" fmla="*/ 45 h 56"/>
                  <a:gd name="T98" fmla="*/ 18 w 110"/>
                  <a:gd name="T99" fmla="*/ 42 h 56"/>
                  <a:gd name="T100" fmla="*/ 16 w 110"/>
                  <a:gd name="T101" fmla="*/ 44 h 56"/>
                  <a:gd name="T102" fmla="*/ 16 w 110"/>
                  <a:gd name="T103" fmla="*/ 41 h 56"/>
                  <a:gd name="T104" fmla="*/ 12 w 110"/>
                  <a:gd name="T105"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0" h="56">
                    <a:moveTo>
                      <a:pt x="12" y="42"/>
                    </a:moveTo>
                    <a:cubicBezTo>
                      <a:pt x="9" y="43"/>
                      <a:pt x="12" y="38"/>
                      <a:pt x="13" y="38"/>
                    </a:cubicBezTo>
                    <a:cubicBezTo>
                      <a:pt x="14" y="36"/>
                      <a:pt x="17" y="37"/>
                      <a:pt x="19" y="36"/>
                    </a:cubicBezTo>
                    <a:cubicBezTo>
                      <a:pt x="21" y="36"/>
                      <a:pt x="21" y="35"/>
                      <a:pt x="22" y="35"/>
                    </a:cubicBezTo>
                    <a:cubicBezTo>
                      <a:pt x="28" y="34"/>
                      <a:pt x="35" y="37"/>
                      <a:pt x="39" y="33"/>
                    </a:cubicBezTo>
                    <a:cubicBezTo>
                      <a:pt x="38" y="30"/>
                      <a:pt x="28" y="33"/>
                      <a:pt x="22" y="32"/>
                    </a:cubicBezTo>
                    <a:cubicBezTo>
                      <a:pt x="22" y="32"/>
                      <a:pt x="20" y="30"/>
                      <a:pt x="21" y="30"/>
                    </a:cubicBezTo>
                    <a:cubicBezTo>
                      <a:pt x="20" y="31"/>
                      <a:pt x="19" y="32"/>
                      <a:pt x="16" y="32"/>
                    </a:cubicBezTo>
                    <a:cubicBezTo>
                      <a:pt x="14" y="32"/>
                      <a:pt x="11" y="30"/>
                      <a:pt x="8" y="30"/>
                    </a:cubicBezTo>
                    <a:cubicBezTo>
                      <a:pt x="4" y="26"/>
                      <a:pt x="15" y="28"/>
                      <a:pt x="15" y="25"/>
                    </a:cubicBezTo>
                    <a:cubicBezTo>
                      <a:pt x="15" y="22"/>
                      <a:pt x="18" y="24"/>
                      <a:pt x="19" y="25"/>
                    </a:cubicBezTo>
                    <a:cubicBezTo>
                      <a:pt x="19" y="16"/>
                      <a:pt x="10" y="24"/>
                      <a:pt x="3" y="22"/>
                    </a:cubicBezTo>
                    <a:cubicBezTo>
                      <a:pt x="0" y="19"/>
                      <a:pt x="6" y="17"/>
                      <a:pt x="0" y="17"/>
                    </a:cubicBezTo>
                    <a:cubicBezTo>
                      <a:pt x="2" y="14"/>
                      <a:pt x="2" y="10"/>
                      <a:pt x="8" y="11"/>
                    </a:cubicBezTo>
                    <a:cubicBezTo>
                      <a:pt x="10" y="11"/>
                      <a:pt x="8" y="9"/>
                      <a:pt x="8" y="10"/>
                    </a:cubicBezTo>
                    <a:cubicBezTo>
                      <a:pt x="11" y="6"/>
                      <a:pt x="17" y="5"/>
                      <a:pt x="22" y="4"/>
                    </a:cubicBezTo>
                    <a:cubicBezTo>
                      <a:pt x="24" y="3"/>
                      <a:pt x="24" y="0"/>
                      <a:pt x="27" y="1"/>
                    </a:cubicBezTo>
                    <a:cubicBezTo>
                      <a:pt x="27" y="2"/>
                      <a:pt x="29" y="2"/>
                      <a:pt x="30" y="2"/>
                    </a:cubicBezTo>
                    <a:cubicBezTo>
                      <a:pt x="29" y="6"/>
                      <a:pt x="27" y="8"/>
                      <a:pt x="33" y="8"/>
                    </a:cubicBezTo>
                    <a:cubicBezTo>
                      <a:pt x="33" y="10"/>
                      <a:pt x="31" y="9"/>
                      <a:pt x="30" y="10"/>
                    </a:cubicBezTo>
                    <a:cubicBezTo>
                      <a:pt x="30" y="11"/>
                      <a:pt x="32" y="12"/>
                      <a:pt x="33" y="11"/>
                    </a:cubicBezTo>
                    <a:cubicBezTo>
                      <a:pt x="34" y="11"/>
                      <a:pt x="33" y="9"/>
                      <a:pt x="34" y="8"/>
                    </a:cubicBezTo>
                    <a:cubicBezTo>
                      <a:pt x="37" y="7"/>
                      <a:pt x="40" y="7"/>
                      <a:pt x="43" y="7"/>
                    </a:cubicBezTo>
                    <a:cubicBezTo>
                      <a:pt x="45" y="9"/>
                      <a:pt x="48" y="10"/>
                      <a:pt x="48" y="14"/>
                    </a:cubicBezTo>
                    <a:cubicBezTo>
                      <a:pt x="51" y="14"/>
                      <a:pt x="49" y="10"/>
                      <a:pt x="54" y="11"/>
                    </a:cubicBezTo>
                    <a:cubicBezTo>
                      <a:pt x="55" y="10"/>
                      <a:pt x="57" y="8"/>
                      <a:pt x="58" y="7"/>
                    </a:cubicBezTo>
                    <a:cubicBezTo>
                      <a:pt x="59" y="8"/>
                      <a:pt x="60" y="8"/>
                      <a:pt x="62" y="8"/>
                    </a:cubicBezTo>
                    <a:cubicBezTo>
                      <a:pt x="63" y="10"/>
                      <a:pt x="63" y="12"/>
                      <a:pt x="64" y="14"/>
                    </a:cubicBezTo>
                    <a:cubicBezTo>
                      <a:pt x="65" y="16"/>
                      <a:pt x="69" y="16"/>
                      <a:pt x="67" y="20"/>
                    </a:cubicBezTo>
                    <a:cubicBezTo>
                      <a:pt x="70" y="20"/>
                      <a:pt x="70" y="16"/>
                      <a:pt x="73" y="16"/>
                    </a:cubicBezTo>
                    <a:cubicBezTo>
                      <a:pt x="73" y="14"/>
                      <a:pt x="69" y="14"/>
                      <a:pt x="68" y="13"/>
                    </a:cubicBezTo>
                    <a:cubicBezTo>
                      <a:pt x="67" y="10"/>
                      <a:pt x="69" y="8"/>
                      <a:pt x="68" y="4"/>
                    </a:cubicBezTo>
                    <a:cubicBezTo>
                      <a:pt x="71" y="4"/>
                      <a:pt x="71" y="2"/>
                      <a:pt x="74" y="2"/>
                    </a:cubicBezTo>
                    <a:cubicBezTo>
                      <a:pt x="75" y="5"/>
                      <a:pt x="78" y="9"/>
                      <a:pt x="80" y="13"/>
                    </a:cubicBezTo>
                    <a:cubicBezTo>
                      <a:pt x="80" y="13"/>
                      <a:pt x="84" y="19"/>
                      <a:pt x="85" y="16"/>
                    </a:cubicBezTo>
                    <a:cubicBezTo>
                      <a:pt x="87" y="16"/>
                      <a:pt x="85" y="20"/>
                      <a:pt x="88" y="20"/>
                    </a:cubicBezTo>
                    <a:cubicBezTo>
                      <a:pt x="88" y="22"/>
                      <a:pt x="88" y="24"/>
                      <a:pt x="86" y="25"/>
                    </a:cubicBezTo>
                    <a:cubicBezTo>
                      <a:pt x="87" y="27"/>
                      <a:pt x="92" y="26"/>
                      <a:pt x="91" y="30"/>
                    </a:cubicBezTo>
                    <a:cubicBezTo>
                      <a:pt x="96" y="27"/>
                      <a:pt x="97" y="33"/>
                      <a:pt x="104" y="32"/>
                    </a:cubicBezTo>
                    <a:cubicBezTo>
                      <a:pt x="101" y="38"/>
                      <a:pt x="108" y="36"/>
                      <a:pt x="108" y="36"/>
                    </a:cubicBezTo>
                    <a:cubicBezTo>
                      <a:pt x="109" y="37"/>
                      <a:pt x="106" y="41"/>
                      <a:pt x="110" y="39"/>
                    </a:cubicBezTo>
                    <a:cubicBezTo>
                      <a:pt x="107" y="46"/>
                      <a:pt x="104" y="37"/>
                      <a:pt x="98" y="39"/>
                    </a:cubicBezTo>
                    <a:cubicBezTo>
                      <a:pt x="97" y="45"/>
                      <a:pt x="103" y="43"/>
                      <a:pt x="101" y="50"/>
                    </a:cubicBezTo>
                    <a:cubicBezTo>
                      <a:pt x="96" y="51"/>
                      <a:pt x="89" y="53"/>
                      <a:pt x="85" y="50"/>
                    </a:cubicBezTo>
                    <a:cubicBezTo>
                      <a:pt x="80" y="47"/>
                      <a:pt x="70" y="46"/>
                      <a:pt x="64" y="50"/>
                    </a:cubicBezTo>
                    <a:cubicBezTo>
                      <a:pt x="62" y="51"/>
                      <a:pt x="60" y="50"/>
                      <a:pt x="56" y="51"/>
                    </a:cubicBezTo>
                    <a:cubicBezTo>
                      <a:pt x="55" y="52"/>
                      <a:pt x="55" y="53"/>
                      <a:pt x="55" y="54"/>
                    </a:cubicBezTo>
                    <a:cubicBezTo>
                      <a:pt x="51" y="52"/>
                      <a:pt x="43" y="56"/>
                      <a:pt x="36" y="54"/>
                    </a:cubicBezTo>
                    <a:cubicBezTo>
                      <a:pt x="34" y="51"/>
                      <a:pt x="32" y="48"/>
                      <a:pt x="30" y="45"/>
                    </a:cubicBezTo>
                    <a:cubicBezTo>
                      <a:pt x="25" y="45"/>
                      <a:pt x="18" y="47"/>
                      <a:pt x="18" y="42"/>
                    </a:cubicBezTo>
                    <a:cubicBezTo>
                      <a:pt x="17" y="42"/>
                      <a:pt x="17" y="43"/>
                      <a:pt x="16" y="44"/>
                    </a:cubicBezTo>
                    <a:cubicBezTo>
                      <a:pt x="15" y="43"/>
                      <a:pt x="15" y="41"/>
                      <a:pt x="16" y="41"/>
                    </a:cubicBezTo>
                    <a:cubicBezTo>
                      <a:pt x="17" y="38"/>
                      <a:pt x="12" y="41"/>
                      <a:pt x="12" y="4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4" name="Freeform 91"/>
              <p:cNvSpPr>
                <a:spLocks noEditPoints="1"/>
              </p:cNvSpPr>
              <p:nvPr>
                <p:custDataLst>
                  <p:tags r:id="rId101"/>
                </p:custDataLst>
              </p:nvPr>
            </p:nvSpPr>
            <p:spPr bwMode="auto">
              <a:xfrm>
                <a:off x="5210814" y="1530290"/>
                <a:ext cx="2143671" cy="2487673"/>
              </a:xfrm>
              <a:custGeom>
                <a:avLst/>
                <a:gdLst>
                  <a:gd name="T0" fmla="*/ 514 w 786"/>
                  <a:gd name="T1" fmla="*/ 60 h 912"/>
                  <a:gd name="T2" fmla="*/ 462 w 786"/>
                  <a:gd name="T3" fmla="*/ 96 h 912"/>
                  <a:gd name="T4" fmla="*/ 456 w 786"/>
                  <a:gd name="T5" fmla="*/ 149 h 912"/>
                  <a:gd name="T6" fmla="*/ 520 w 786"/>
                  <a:gd name="T7" fmla="*/ 192 h 912"/>
                  <a:gd name="T8" fmla="*/ 541 w 786"/>
                  <a:gd name="T9" fmla="*/ 135 h 912"/>
                  <a:gd name="T10" fmla="*/ 594 w 786"/>
                  <a:gd name="T11" fmla="*/ 133 h 912"/>
                  <a:gd name="T12" fmla="*/ 643 w 786"/>
                  <a:gd name="T13" fmla="*/ 146 h 912"/>
                  <a:gd name="T14" fmla="*/ 662 w 786"/>
                  <a:gd name="T15" fmla="*/ 197 h 912"/>
                  <a:gd name="T16" fmla="*/ 601 w 786"/>
                  <a:gd name="T17" fmla="*/ 219 h 912"/>
                  <a:gd name="T18" fmla="*/ 639 w 786"/>
                  <a:gd name="T19" fmla="*/ 241 h 912"/>
                  <a:gd name="T20" fmla="*/ 624 w 786"/>
                  <a:gd name="T21" fmla="*/ 249 h 912"/>
                  <a:gd name="T22" fmla="*/ 557 w 786"/>
                  <a:gd name="T23" fmla="*/ 298 h 912"/>
                  <a:gd name="T24" fmla="*/ 529 w 786"/>
                  <a:gd name="T25" fmla="*/ 381 h 912"/>
                  <a:gd name="T26" fmla="*/ 471 w 786"/>
                  <a:gd name="T27" fmla="*/ 348 h 912"/>
                  <a:gd name="T28" fmla="*/ 425 w 786"/>
                  <a:gd name="T29" fmla="*/ 410 h 912"/>
                  <a:gd name="T30" fmla="*/ 477 w 786"/>
                  <a:gd name="T31" fmla="*/ 435 h 912"/>
                  <a:gd name="T32" fmla="*/ 550 w 786"/>
                  <a:gd name="T33" fmla="*/ 484 h 912"/>
                  <a:gd name="T34" fmla="*/ 609 w 786"/>
                  <a:gd name="T35" fmla="*/ 475 h 912"/>
                  <a:gd name="T36" fmla="*/ 702 w 786"/>
                  <a:gd name="T37" fmla="*/ 515 h 912"/>
                  <a:gd name="T38" fmla="*/ 785 w 786"/>
                  <a:gd name="T39" fmla="*/ 566 h 912"/>
                  <a:gd name="T40" fmla="*/ 750 w 786"/>
                  <a:gd name="T41" fmla="*/ 680 h 912"/>
                  <a:gd name="T42" fmla="*/ 704 w 786"/>
                  <a:gd name="T43" fmla="*/ 730 h 912"/>
                  <a:gd name="T44" fmla="*/ 659 w 786"/>
                  <a:gd name="T45" fmla="*/ 779 h 912"/>
                  <a:gd name="T46" fmla="*/ 619 w 786"/>
                  <a:gd name="T47" fmla="*/ 825 h 912"/>
                  <a:gd name="T48" fmla="*/ 601 w 786"/>
                  <a:gd name="T49" fmla="*/ 861 h 912"/>
                  <a:gd name="T50" fmla="*/ 569 w 786"/>
                  <a:gd name="T51" fmla="*/ 896 h 912"/>
                  <a:gd name="T52" fmla="*/ 558 w 786"/>
                  <a:gd name="T53" fmla="*/ 847 h 912"/>
                  <a:gd name="T54" fmla="*/ 584 w 786"/>
                  <a:gd name="T55" fmla="*/ 745 h 912"/>
                  <a:gd name="T56" fmla="*/ 581 w 786"/>
                  <a:gd name="T57" fmla="*/ 647 h 912"/>
                  <a:gd name="T58" fmla="*/ 529 w 786"/>
                  <a:gd name="T59" fmla="*/ 581 h 912"/>
                  <a:gd name="T60" fmla="*/ 539 w 786"/>
                  <a:gd name="T61" fmla="*/ 526 h 912"/>
                  <a:gd name="T62" fmla="*/ 493 w 786"/>
                  <a:gd name="T63" fmla="*/ 468 h 912"/>
                  <a:gd name="T64" fmla="*/ 444 w 786"/>
                  <a:gd name="T65" fmla="*/ 438 h 912"/>
                  <a:gd name="T66" fmla="*/ 369 w 786"/>
                  <a:gd name="T67" fmla="*/ 395 h 912"/>
                  <a:gd name="T68" fmla="*/ 326 w 786"/>
                  <a:gd name="T69" fmla="*/ 351 h 912"/>
                  <a:gd name="T70" fmla="*/ 326 w 786"/>
                  <a:gd name="T71" fmla="*/ 369 h 912"/>
                  <a:gd name="T72" fmla="*/ 281 w 786"/>
                  <a:gd name="T73" fmla="*/ 312 h 912"/>
                  <a:gd name="T74" fmla="*/ 253 w 786"/>
                  <a:gd name="T75" fmla="*/ 213 h 912"/>
                  <a:gd name="T76" fmla="*/ 237 w 786"/>
                  <a:gd name="T77" fmla="*/ 186 h 912"/>
                  <a:gd name="T78" fmla="*/ 194 w 786"/>
                  <a:gd name="T79" fmla="*/ 139 h 912"/>
                  <a:gd name="T80" fmla="*/ 120 w 786"/>
                  <a:gd name="T81" fmla="*/ 115 h 912"/>
                  <a:gd name="T82" fmla="*/ 83 w 786"/>
                  <a:gd name="T83" fmla="*/ 135 h 912"/>
                  <a:gd name="T84" fmla="*/ 46 w 786"/>
                  <a:gd name="T85" fmla="*/ 158 h 912"/>
                  <a:gd name="T86" fmla="*/ 19 w 786"/>
                  <a:gd name="T87" fmla="*/ 123 h 912"/>
                  <a:gd name="T88" fmla="*/ 7 w 786"/>
                  <a:gd name="T89" fmla="*/ 78 h 912"/>
                  <a:gd name="T90" fmla="*/ 22 w 786"/>
                  <a:gd name="T91" fmla="*/ 50 h 912"/>
                  <a:gd name="T92" fmla="*/ 75 w 786"/>
                  <a:gd name="T93" fmla="*/ 17 h 912"/>
                  <a:gd name="T94" fmla="*/ 203 w 786"/>
                  <a:gd name="T95" fmla="*/ 31 h 912"/>
                  <a:gd name="T96" fmla="*/ 264 w 786"/>
                  <a:gd name="T97" fmla="*/ 34 h 912"/>
                  <a:gd name="T98" fmla="*/ 358 w 786"/>
                  <a:gd name="T99" fmla="*/ 59 h 912"/>
                  <a:gd name="T100" fmla="*/ 427 w 786"/>
                  <a:gd name="T101" fmla="*/ 43 h 912"/>
                  <a:gd name="T102" fmla="*/ 446 w 786"/>
                  <a:gd name="T103" fmla="*/ 10 h 912"/>
                  <a:gd name="T104" fmla="*/ 481 w 786"/>
                  <a:gd name="T105" fmla="*/ 41 h 912"/>
                  <a:gd name="T106" fmla="*/ 258 w 786"/>
                  <a:gd name="T107" fmla="*/ 69 h 912"/>
                  <a:gd name="T108" fmla="*/ 332 w 786"/>
                  <a:gd name="T109" fmla="*/ 108 h 912"/>
                  <a:gd name="T110" fmla="*/ 320 w 786"/>
                  <a:gd name="T111" fmla="*/ 106 h 912"/>
                  <a:gd name="T112" fmla="*/ 424 w 786"/>
                  <a:gd name="T113" fmla="*/ 200 h 912"/>
                  <a:gd name="T114" fmla="*/ 458 w 786"/>
                  <a:gd name="T115" fmla="*/ 235 h 912"/>
                  <a:gd name="T116" fmla="*/ 487 w 786"/>
                  <a:gd name="T117" fmla="*/ 216 h 912"/>
                  <a:gd name="T118" fmla="*/ 481 w 786"/>
                  <a:gd name="T119" fmla="*/ 271 h 912"/>
                  <a:gd name="T120" fmla="*/ 533 w 786"/>
                  <a:gd name="T121" fmla="*/ 253 h 912"/>
                  <a:gd name="T122" fmla="*/ 518 w 786"/>
                  <a:gd name="T123" fmla="*/ 269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86" h="912">
                    <a:moveTo>
                      <a:pt x="478" y="50"/>
                    </a:moveTo>
                    <a:cubicBezTo>
                      <a:pt x="479" y="53"/>
                      <a:pt x="483" y="48"/>
                      <a:pt x="481" y="55"/>
                    </a:cubicBezTo>
                    <a:cubicBezTo>
                      <a:pt x="483" y="55"/>
                      <a:pt x="484" y="55"/>
                      <a:pt x="486" y="55"/>
                    </a:cubicBezTo>
                    <a:cubicBezTo>
                      <a:pt x="488" y="53"/>
                      <a:pt x="489" y="51"/>
                      <a:pt x="489" y="47"/>
                    </a:cubicBezTo>
                    <a:cubicBezTo>
                      <a:pt x="491" y="46"/>
                      <a:pt x="492" y="45"/>
                      <a:pt x="492" y="43"/>
                    </a:cubicBezTo>
                    <a:cubicBezTo>
                      <a:pt x="497" y="45"/>
                      <a:pt x="493" y="38"/>
                      <a:pt x="498" y="40"/>
                    </a:cubicBezTo>
                    <a:cubicBezTo>
                      <a:pt x="498" y="36"/>
                      <a:pt x="498" y="33"/>
                      <a:pt x="498" y="29"/>
                    </a:cubicBezTo>
                    <a:cubicBezTo>
                      <a:pt x="503" y="29"/>
                      <a:pt x="505" y="28"/>
                      <a:pt x="510" y="29"/>
                    </a:cubicBezTo>
                    <a:cubicBezTo>
                      <a:pt x="511" y="30"/>
                      <a:pt x="510" y="33"/>
                      <a:pt x="511" y="34"/>
                    </a:cubicBezTo>
                    <a:cubicBezTo>
                      <a:pt x="511" y="34"/>
                      <a:pt x="513" y="34"/>
                      <a:pt x="514" y="34"/>
                    </a:cubicBezTo>
                    <a:cubicBezTo>
                      <a:pt x="516" y="34"/>
                      <a:pt x="516" y="36"/>
                      <a:pt x="518" y="37"/>
                    </a:cubicBezTo>
                    <a:cubicBezTo>
                      <a:pt x="519" y="41"/>
                      <a:pt x="517" y="43"/>
                      <a:pt x="514" y="44"/>
                    </a:cubicBezTo>
                    <a:cubicBezTo>
                      <a:pt x="517" y="46"/>
                      <a:pt x="516" y="52"/>
                      <a:pt x="520" y="53"/>
                    </a:cubicBezTo>
                    <a:cubicBezTo>
                      <a:pt x="519" y="57"/>
                      <a:pt x="515" y="57"/>
                      <a:pt x="514" y="60"/>
                    </a:cubicBezTo>
                    <a:cubicBezTo>
                      <a:pt x="511" y="60"/>
                      <a:pt x="510" y="63"/>
                      <a:pt x="510" y="60"/>
                    </a:cubicBezTo>
                    <a:cubicBezTo>
                      <a:pt x="507" y="62"/>
                      <a:pt x="507" y="66"/>
                      <a:pt x="505" y="68"/>
                    </a:cubicBezTo>
                    <a:cubicBezTo>
                      <a:pt x="503" y="67"/>
                      <a:pt x="506" y="64"/>
                      <a:pt x="499" y="65"/>
                    </a:cubicBezTo>
                    <a:cubicBezTo>
                      <a:pt x="499" y="63"/>
                      <a:pt x="501" y="64"/>
                      <a:pt x="502" y="63"/>
                    </a:cubicBezTo>
                    <a:cubicBezTo>
                      <a:pt x="499" y="59"/>
                      <a:pt x="494" y="65"/>
                      <a:pt x="489" y="63"/>
                    </a:cubicBezTo>
                    <a:cubicBezTo>
                      <a:pt x="490" y="68"/>
                      <a:pt x="489" y="67"/>
                      <a:pt x="489" y="72"/>
                    </a:cubicBezTo>
                    <a:cubicBezTo>
                      <a:pt x="487" y="72"/>
                      <a:pt x="488" y="71"/>
                      <a:pt x="487" y="69"/>
                    </a:cubicBezTo>
                    <a:cubicBezTo>
                      <a:pt x="484" y="70"/>
                      <a:pt x="485" y="75"/>
                      <a:pt x="480" y="74"/>
                    </a:cubicBezTo>
                    <a:cubicBezTo>
                      <a:pt x="480" y="75"/>
                      <a:pt x="483" y="75"/>
                      <a:pt x="483" y="77"/>
                    </a:cubicBezTo>
                    <a:cubicBezTo>
                      <a:pt x="483" y="79"/>
                      <a:pt x="481" y="80"/>
                      <a:pt x="481" y="83"/>
                    </a:cubicBezTo>
                    <a:cubicBezTo>
                      <a:pt x="478" y="79"/>
                      <a:pt x="474" y="88"/>
                      <a:pt x="472" y="87"/>
                    </a:cubicBezTo>
                    <a:cubicBezTo>
                      <a:pt x="472" y="86"/>
                      <a:pt x="470" y="85"/>
                      <a:pt x="470" y="90"/>
                    </a:cubicBezTo>
                    <a:cubicBezTo>
                      <a:pt x="468" y="90"/>
                      <a:pt x="466" y="90"/>
                      <a:pt x="464" y="90"/>
                    </a:cubicBezTo>
                    <a:cubicBezTo>
                      <a:pt x="462" y="91"/>
                      <a:pt x="462" y="94"/>
                      <a:pt x="462" y="96"/>
                    </a:cubicBezTo>
                    <a:cubicBezTo>
                      <a:pt x="460" y="94"/>
                      <a:pt x="459" y="95"/>
                      <a:pt x="459" y="98"/>
                    </a:cubicBezTo>
                    <a:cubicBezTo>
                      <a:pt x="456" y="95"/>
                      <a:pt x="455" y="97"/>
                      <a:pt x="452" y="98"/>
                    </a:cubicBezTo>
                    <a:cubicBezTo>
                      <a:pt x="453" y="99"/>
                      <a:pt x="453" y="101"/>
                      <a:pt x="453" y="103"/>
                    </a:cubicBezTo>
                    <a:cubicBezTo>
                      <a:pt x="450" y="100"/>
                      <a:pt x="451" y="104"/>
                      <a:pt x="449" y="108"/>
                    </a:cubicBezTo>
                    <a:cubicBezTo>
                      <a:pt x="447" y="111"/>
                      <a:pt x="443" y="114"/>
                      <a:pt x="443" y="121"/>
                    </a:cubicBezTo>
                    <a:cubicBezTo>
                      <a:pt x="439" y="123"/>
                      <a:pt x="438" y="127"/>
                      <a:pt x="435" y="130"/>
                    </a:cubicBezTo>
                    <a:cubicBezTo>
                      <a:pt x="436" y="132"/>
                      <a:pt x="437" y="130"/>
                      <a:pt x="437" y="130"/>
                    </a:cubicBezTo>
                    <a:cubicBezTo>
                      <a:pt x="439" y="130"/>
                      <a:pt x="437" y="131"/>
                      <a:pt x="438" y="132"/>
                    </a:cubicBezTo>
                    <a:cubicBezTo>
                      <a:pt x="439" y="132"/>
                      <a:pt x="441" y="134"/>
                      <a:pt x="441" y="135"/>
                    </a:cubicBezTo>
                    <a:cubicBezTo>
                      <a:pt x="443" y="135"/>
                      <a:pt x="444" y="131"/>
                      <a:pt x="447" y="135"/>
                    </a:cubicBezTo>
                    <a:cubicBezTo>
                      <a:pt x="448" y="135"/>
                      <a:pt x="449" y="136"/>
                      <a:pt x="450" y="136"/>
                    </a:cubicBezTo>
                    <a:cubicBezTo>
                      <a:pt x="450" y="138"/>
                      <a:pt x="450" y="140"/>
                      <a:pt x="450" y="142"/>
                    </a:cubicBezTo>
                    <a:cubicBezTo>
                      <a:pt x="451" y="144"/>
                      <a:pt x="453" y="143"/>
                      <a:pt x="453" y="145"/>
                    </a:cubicBezTo>
                    <a:cubicBezTo>
                      <a:pt x="454" y="146"/>
                      <a:pt x="457" y="146"/>
                      <a:pt x="456" y="149"/>
                    </a:cubicBezTo>
                    <a:cubicBezTo>
                      <a:pt x="464" y="148"/>
                      <a:pt x="470" y="151"/>
                      <a:pt x="474" y="149"/>
                    </a:cubicBezTo>
                    <a:cubicBezTo>
                      <a:pt x="475" y="155"/>
                      <a:pt x="481" y="153"/>
                      <a:pt x="484" y="157"/>
                    </a:cubicBezTo>
                    <a:cubicBezTo>
                      <a:pt x="485" y="158"/>
                      <a:pt x="486" y="157"/>
                      <a:pt x="486" y="158"/>
                    </a:cubicBezTo>
                    <a:cubicBezTo>
                      <a:pt x="486" y="161"/>
                      <a:pt x="487" y="158"/>
                      <a:pt x="487" y="158"/>
                    </a:cubicBezTo>
                    <a:cubicBezTo>
                      <a:pt x="489" y="158"/>
                      <a:pt x="489" y="161"/>
                      <a:pt x="490" y="161"/>
                    </a:cubicBezTo>
                    <a:cubicBezTo>
                      <a:pt x="493" y="162"/>
                      <a:pt x="495" y="160"/>
                      <a:pt x="495" y="164"/>
                    </a:cubicBezTo>
                    <a:cubicBezTo>
                      <a:pt x="503" y="164"/>
                      <a:pt x="507" y="167"/>
                      <a:pt x="514" y="167"/>
                    </a:cubicBezTo>
                    <a:cubicBezTo>
                      <a:pt x="514" y="172"/>
                      <a:pt x="513" y="176"/>
                      <a:pt x="515" y="179"/>
                    </a:cubicBezTo>
                    <a:cubicBezTo>
                      <a:pt x="515" y="179"/>
                      <a:pt x="517" y="181"/>
                      <a:pt x="517" y="181"/>
                    </a:cubicBezTo>
                    <a:cubicBezTo>
                      <a:pt x="517" y="182"/>
                      <a:pt x="516" y="184"/>
                      <a:pt x="515" y="183"/>
                    </a:cubicBezTo>
                    <a:cubicBezTo>
                      <a:pt x="516" y="185"/>
                      <a:pt x="518" y="184"/>
                      <a:pt x="518" y="185"/>
                    </a:cubicBezTo>
                    <a:cubicBezTo>
                      <a:pt x="519" y="185"/>
                      <a:pt x="516" y="189"/>
                      <a:pt x="520" y="188"/>
                    </a:cubicBezTo>
                    <a:cubicBezTo>
                      <a:pt x="519" y="189"/>
                      <a:pt x="518" y="190"/>
                      <a:pt x="518" y="192"/>
                    </a:cubicBezTo>
                    <a:cubicBezTo>
                      <a:pt x="519" y="194"/>
                      <a:pt x="520" y="193"/>
                      <a:pt x="520" y="192"/>
                    </a:cubicBezTo>
                    <a:cubicBezTo>
                      <a:pt x="522" y="192"/>
                      <a:pt x="521" y="195"/>
                      <a:pt x="521" y="195"/>
                    </a:cubicBezTo>
                    <a:cubicBezTo>
                      <a:pt x="522" y="196"/>
                      <a:pt x="524" y="195"/>
                      <a:pt x="524" y="195"/>
                    </a:cubicBezTo>
                    <a:cubicBezTo>
                      <a:pt x="526" y="197"/>
                      <a:pt x="532" y="197"/>
                      <a:pt x="536" y="195"/>
                    </a:cubicBezTo>
                    <a:cubicBezTo>
                      <a:pt x="538" y="189"/>
                      <a:pt x="538" y="186"/>
                      <a:pt x="536" y="181"/>
                    </a:cubicBezTo>
                    <a:cubicBezTo>
                      <a:pt x="537" y="179"/>
                      <a:pt x="534" y="180"/>
                      <a:pt x="533" y="179"/>
                    </a:cubicBezTo>
                    <a:cubicBezTo>
                      <a:pt x="532" y="177"/>
                      <a:pt x="536" y="171"/>
                      <a:pt x="530" y="173"/>
                    </a:cubicBezTo>
                    <a:cubicBezTo>
                      <a:pt x="531" y="172"/>
                      <a:pt x="534" y="172"/>
                      <a:pt x="533" y="169"/>
                    </a:cubicBezTo>
                    <a:cubicBezTo>
                      <a:pt x="539" y="170"/>
                      <a:pt x="539" y="166"/>
                      <a:pt x="544" y="166"/>
                    </a:cubicBezTo>
                    <a:cubicBezTo>
                      <a:pt x="546" y="166"/>
                      <a:pt x="544" y="162"/>
                      <a:pt x="545" y="161"/>
                    </a:cubicBezTo>
                    <a:cubicBezTo>
                      <a:pt x="545" y="161"/>
                      <a:pt x="549" y="163"/>
                      <a:pt x="550" y="161"/>
                    </a:cubicBezTo>
                    <a:cubicBezTo>
                      <a:pt x="546" y="155"/>
                      <a:pt x="551" y="149"/>
                      <a:pt x="548" y="145"/>
                    </a:cubicBezTo>
                    <a:cubicBezTo>
                      <a:pt x="548" y="143"/>
                      <a:pt x="546" y="145"/>
                      <a:pt x="547" y="145"/>
                    </a:cubicBezTo>
                    <a:cubicBezTo>
                      <a:pt x="544" y="143"/>
                      <a:pt x="547" y="140"/>
                      <a:pt x="542" y="141"/>
                    </a:cubicBezTo>
                    <a:cubicBezTo>
                      <a:pt x="542" y="138"/>
                      <a:pt x="540" y="137"/>
                      <a:pt x="541" y="135"/>
                    </a:cubicBezTo>
                    <a:cubicBezTo>
                      <a:pt x="540" y="131"/>
                      <a:pt x="542" y="130"/>
                      <a:pt x="545" y="130"/>
                    </a:cubicBezTo>
                    <a:cubicBezTo>
                      <a:pt x="542" y="129"/>
                      <a:pt x="547" y="120"/>
                      <a:pt x="541" y="120"/>
                    </a:cubicBezTo>
                    <a:cubicBezTo>
                      <a:pt x="542" y="119"/>
                      <a:pt x="542" y="117"/>
                      <a:pt x="542" y="115"/>
                    </a:cubicBezTo>
                    <a:cubicBezTo>
                      <a:pt x="542" y="116"/>
                      <a:pt x="540" y="115"/>
                      <a:pt x="541" y="114"/>
                    </a:cubicBezTo>
                    <a:cubicBezTo>
                      <a:pt x="541" y="113"/>
                      <a:pt x="542" y="114"/>
                      <a:pt x="542" y="112"/>
                    </a:cubicBezTo>
                    <a:cubicBezTo>
                      <a:pt x="542" y="111"/>
                      <a:pt x="541" y="111"/>
                      <a:pt x="541" y="109"/>
                    </a:cubicBezTo>
                    <a:cubicBezTo>
                      <a:pt x="541" y="108"/>
                      <a:pt x="544" y="104"/>
                      <a:pt x="541" y="103"/>
                    </a:cubicBezTo>
                    <a:cubicBezTo>
                      <a:pt x="541" y="101"/>
                      <a:pt x="553" y="100"/>
                      <a:pt x="551" y="105"/>
                    </a:cubicBezTo>
                    <a:cubicBezTo>
                      <a:pt x="557" y="105"/>
                      <a:pt x="565" y="106"/>
                      <a:pt x="567" y="102"/>
                    </a:cubicBezTo>
                    <a:cubicBezTo>
                      <a:pt x="571" y="106"/>
                      <a:pt x="578" y="106"/>
                      <a:pt x="578" y="114"/>
                    </a:cubicBezTo>
                    <a:cubicBezTo>
                      <a:pt x="582" y="114"/>
                      <a:pt x="586" y="114"/>
                      <a:pt x="590" y="114"/>
                    </a:cubicBezTo>
                    <a:cubicBezTo>
                      <a:pt x="589" y="116"/>
                      <a:pt x="591" y="117"/>
                      <a:pt x="593" y="117"/>
                    </a:cubicBezTo>
                    <a:cubicBezTo>
                      <a:pt x="593" y="120"/>
                      <a:pt x="592" y="123"/>
                      <a:pt x="593" y="126"/>
                    </a:cubicBezTo>
                    <a:cubicBezTo>
                      <a:pt x="593" y="129"/>
                      <a:pt x="596" y="132"/>
                      <a:pt x="594" y="133"/>
                    </a:cubicBezTo>
                    <a:cubicBezTo>
                      <a:pt x="594" y="135"/>
                      <a:pt x="597" y="134"/>
                      <a:pt x="598" y="135"/>
                    </a:cubicBezTo>
                    <a:cubicBezTo>
                      <a:pt x="598" y="139"/>
                      <a:pt x="604" y="137"/>
                      <a:pt x="600" y="141"/>
                    </a:cubicBezTo>
                    <a:cubicBezTo>
                      <a:pt x="606" y="142"/>
                      <a:pt x="608" y="138"/>
                      <a:pt x="613" y="139"/>
                    </a:cubicBezTo>
                    <a:cubicBezTo>
                      <a:pt x="614" y="137"/>
                      <a:pt x="613" y="136"/>
                      <a:pt x="612" y="136"/>
                    </a:cubicBezTo>
                    <a:cubicBezTo>
                      <a:pt x="613" y="133"/>
                      <a:pt x="614" y="133"/>
                      <a:pt x="616" y="135"/>
                    </a:cubicBezTo>
                    <a:cubicBezTo>
                      <a:pt x="614" y="130"/>
                      <a:pt x="620" y="130"/>
                      <a:pt x="621" y="129"/>
                    </a:cubicBezTo>
                    <a:cubicBezTo>
                      <a:pt x="622" y="127"/>
                      <a:pt x="619" y="127"/>
                      <a:pt x="619" y="127"/>
                    </a:cubicBezTo>
                    <a:cubicBezTo>
                      <a:pt x="619" y="126"/>
                      <a:pt x="622" y="125"/>
                      <a:pt x="625" y="124"/>
                    </a:cubicBezTo>
                    <a:cubicBezTo>
                      <a:pt x="622" y="128"/>
                      <a:pt x="624" y="127"/>
                      <a:pt x="628" y="132"/>
                    </a:cubicBezTo>
                    <a:cubicBezTo>
                      <a:pt x="630" y="134"/>
                      <a:pt x="631" y="137"/>
                      <a:pt x="637" y="138"/>
                    </a:cubicBezTo>
                    <a:cubicBezTo>
                      <a:pt x="637" y="139"/>
                      <a:pt x="634" y="139"/>
                      <a:pt x="634" y="141"/>
                    </a:cubicBezTo>
                    <a:cubicBezTo>
                      <a:pt x="635" y="142"/>
                      <a:pt x="637" y="142"/>
                      <a:pt x="637" y="145"/>
                    </a:cubicBezTo>
                    <a:cubicBezTo>
                      <a:pt x="639" y="146"/>
                      <a:pt x="638" y="142"/>
                      <a:pt x="639" y="142"/>
                    </a:cubicBezTo>
                    <a:cubicBezTo>
                      <a:pt x="642" y="141"/>
                      <a:pt x="637" y="148"/>
                      <a:pt x="643" y="146"/>
                    </a:cubicBezTo>
                    <a:cubicBezTo>
                      <a:pt x="640" y="150"/>
                      <a:pt x="644" y="152"/>
                      <a:pt x="640" y="155"/>
                    </a:cubicBezTo>
                    <a:cubicBezTo>
                      <a:pt x="640" y="158"/>
                      <a:pt x="644" y="157"/>
                      <a:pt x="646" y="158"/>
                    </a:cubicBezTo>
                    <a:cubicBezTo>
                      <a:pt x="646" y="159"/>
                      <a:pt x="644" y="160"/>
                      <a:pt x="644" y="161"/>
                    </a:cubicBezTo>
                    <a:cubicBezTo>
                      <a:pt x="645" y="162"/>
                      <a:pt x="648" y="162"/>
                      <a:pt x="649" y="163"/>
                    </a:cubicBezTo>
                    <a:cubicBezTo>
                      <a:pt x="650" y="163"/>
                      <a:pt x="651" y="165"/>
                      <a:pt x="652" y="166"/>
                    </a:cubicBezTo>
                    <a:cubicBezTo>
                      <a:pt x="654" y="167"/>
                      <a:pt x="657" y="168"/>
                      <a:pt x="659" y="170"/>
                    </a:cubicBezTo>
                    <a:cubicBezTo>
                      <a:pt x="661" y="171"/>
                      <a:pt x="663" y="164"/>
                      <a:pt x="664" y="169"/>
                    </a:cubicBezTo>
                    <a:cubicBezTo>
                      <a:pt x="664" y="173"/>
                      <a:pt x="660" y="173"/>
                      <a:pt x="656" y="173"/>
                    </a:cubicBezTo>
                    <a:cubicBezTo>
                      <a:pt x="659" y="176"/>
                      <a:pt x="663" y="177"/>
                      <a:pt x="668" y="178"/>
                    </a:cubicBezTo>
                    <a:cubicBezTo>
                      <a:pt x="668" y="180"/>
                      <a:pt x="669" y="180"/>
                      <a:pt x="671" y="181"/>
                    </a:cubicBezTo>
                    <a:cubicBezTo>
                      <a:pt x="671" y="183"/>
                      <a:pt x="671" y="185"/>
                      <a:pt x="674" y="185"/>
                    </a:cubicBezTo>
                    <a:cubicBezTo>
                      <a:pt x="673" y="187"/>
                      <a:pt x="672" y="189"/>
                      <a:pt x="673" y="192"/>
                    </a:cubicBezTo>
                    <a:cubicBezTo>
                      <a:pt x="670" y="193"/>
                      <a:pt x="667" y="193"/>
                      <a:pt x="664" y="195"/>
                    </a:cubicBezTo>
                    <a:cubicBezTo>
                      <a:pt x="663" y="196"/>
                      <a:pt x="664" y="197"/>
                      <a:pt x="662" y="197"/>
                    </a:cubicBezTo>
                    <a:cubicBezTo>
                      <a:pt x="661" y="197"/>
                      <a:pt x="659" y="197"/>
                      <a:pt x="659" y="198"/>
                    </a:cubicBezTo>
                    <a:cubicBezTo>
                      <a:pt x="659" y="201"/>
                      <a:pt x="656" y="199"/>
                      <a:pt x="656" y="198"/>
                    </a:cubicBezTo>
                    <a:cubicBezTo>
                      <a:pt x="656" y="199"/>
                      <a:pt x="654" y="201"/>
                      <a:pt x="653" y="201"/>
                    </a:cubicBezTo>
                    <a:cubicBezTo>
                      <a:pt x="653" y="202"/>
                      <a:pt x="652" y="205"/>
                      <a:pt x="652" y="206"/>
                    </a:cubicBezTo>
                    <a:cubicBezTo>
                      <a:pt x="651" y="207"/>
                      <a:pt x="645" y="205"/>
                      <a:pt x="649" y="207"/>
                    </a:cubicBezTo>
                    <a:cubicBezTo>
                      <a:pt x="647" y="210"/>
                      <a:pt x="642" y="209"/>
                      <a:pt x="640" y="209"/>
                    </a:cubicBezTo>
                    <a:cubicBezTo>
                      <a:pt x="637" y="209"/>
                      <a:pt x="634" y="209"/>
                      <a:pt x="631" y="209"/>
                    </a:cubicBezTo>
                    <a:cubicBezTo>
                      <a:pt x="629" y="209"/>
                      <a:pt x="629" y="208"/>
                      <a:pt x="627" y="207"/>
                    </a:cubicBezTo>
                    <a:cubicBezTo>
                      <a:pt x="620" y="206"/>
                      <a:pt x="613" y="208"/>
                      <a:pt x="607" y="209"/>
                    </a:cubicBezTo>
                    <a:cubicBezTo>
                      <a:pt x="602" y="211"/>
                      <a:pt x="600" y="217"/>
                      <a:pt x="594" y="218"/>
                    </a:cubicBezTo>
                    <a:cubicBezTo>
                      <a:pt x="597" y="221"/>
                      <a:pt x="591" y="221"/>
                      <a:pt x="590" y="224"/>
                    </a:cubicBezTo>
                    <a:cubicBezTo>
                      <a:pt x="590" y="225"/>
                      <a:pt x="591" y="226"/>
                      <a:pt x="591" y="228"/>
                    </a:cubicBezTo>
                    <a:cubicBezTo>
                      <a:pt x="593" y="227"/>
                      <a:pt x="593" y="224"/>
                      <a:pt x="595" y="222"/>
                    </a:cubicBezTo>
                    <a:cubicBezTo>
                      <a:pt x="597" y="221"/>
                      <a:pt x="601" y="222"/>
                      <a:pt x="601" y="219"/>
                    </a:cubicBezTo>
                    <a:cubicBezTo>
                      <a:pt x="602" y="214"/>
                      <a:pt x="604" y="223"/>
                      <a:pt x="604" y="216"/>
                    </a:cubicBezTo>
                    <a:cubicBezTo>
                      <a:pt x="606" y="215"/>
                      <a:pt x="607" y="218"/>
                      <a:pt x="607" y="218"/>
                    </a:cubicBezTo>
                    <a:cubicBezTo>
                      <a:pt x="609" y="217"/>
                      <a:pt x="608" y="215"/>
                      <a:pt x="609" y="215"/>
                    </a:cubicBezTo>
                    <a:cubicBezTo>
                      <a:pt x="612" y="214"/>
                      <a:pt x="614" y="215"/>
                      <a:pt x="619" y="215"/>
                    </a:cubicBezTo>
                    <a:cubicBezTo>
                      <a:pt x="619" y="216"/>
                      <a:pt x="621" y="215"/>
                      <a:pt x="621" y="215"/>
                    </a:cubicBezTo>
                    <a:cubicBezTo>
                      <a:pt x="623" y="214"/>
                      <a:pt x="623" y="223"/>
                      <a:pt x="619" y="221"/>
                    </a:cubicBezTo>
                    <a:cubicBezTo>
                      <a:pt x="623" y="224"/>
                      <a:pt x="616" y="225"/>
                      <a:pt x="618" y="231"/>
                    </a:cubicBezTo>
                    <a:cubicBezTo>
                      <a:pt x="619" y="232"/>
                      <a:pt x="619" y="233"/>
                      <a:pt x="619" y="235"/>
                    </a:cubicBezTo>
                    <a:cubicBezTo>
                      <a:pt x="620" y="234"/>
                      <a:pt x="622" y="234"/>
                      <a:pt x="622" y="235"/>
                    </a:cubicBezTo>
                    <a:cubicBezTo>
                      <a:pt x="622" y="237"/>
                      <a:pt x="624" y="236"/>
                      <a:pt x="625" y="237"/>
                    </a:cubicBezTo>
                    <a:cubicBezTo>
                      <a:pt x="626" y="237"/>
                      <a:pt x="627" y="240"/>
                      <a:pt x="628" y="240"/>
                    </a:cubicBezTo>
                    <a:cubicBezTo>
                      <a:pt x="629" y="240"/>
                      <a:pt x="630" y="240"/>
                      <a:pt x="631" y="240"/>
                    </a:cubicBezTo>
                    <a:cubicBezTo>
                      <a:pt x="632" y="240"/>
                      <a:pt x="632" y="241"/>
                      <a:pt x="633" y="241"/>
                    </a:cubicBezTo>
                    <a:cubicBezTo>
                      <a:pt x="635" y="242"/>
                      <a:pt x="637" y="238"/>
                      <a:pt x="639" y="241"/>
                    </a:cubicBezTo>
                    <a:cubicBezTo>
                      <a:pt x="640" y="242"/>
                      <a:pt x="639" y="239"/>
                      <a:pt x="640" y="238"/>
                    </a:cubicBezTo>
                    <a:cubicBezTo>
                      <a:pt x="640" y="238"/>
                      <a:pt x="643" y="239"/>
                      <a:pt x="643" y="238"/>
                    </a:cubicBezTo>
                    <a:cubicBezTo>
                      <a:pt x="644" y="237"/>
                      <a:pt x="642" y="235"/>
                      <a:pt x="643" y="234"/>
                    </a:cubicBezTo>
                    <a:cubicBezTo>
                      <a:pt x="645" y="233"/>
                      <a:pt x="646" y="235"/>
                      <a:pt x="646" y="237"/>
                    </a:cubicBezTo>
                    <a:cubicBezTo>
                      <a:pt x="647" y="239"/>
                      <a:pt x="651" y="238"/>
                      <a:pt x="649" y="243"/>
                    </a:cubicBezTo>
                    <a:cubicBezTo>
                      <a:pt x="647" y="244"/>
                      <a:pt x="646" y="241"/>
                      <a:pt x="644" y="241"/>
                    </a:cubicBezTo>
                    <a:cubicBezTo>
                      <a:pt x="642" y="242"/>
                      <a:pt x="642" y="245"/>
                      <a:pt x="640" y="246"/>
                    </a:cubicBezTo>
                    <a:cubicBezTo>
                      <a:pt x="639" y="246"/>
                      <a:pt x="637" y="245"/>
                      <a:pt x="636" y="246"/>
                    </a:cubicBezTo>
                    <a:cubicBezTo>
                      <a:pt x="633" y="246"/>
                      <a:pt x="634" y="250"/>
                      <a:pt x="628" y="249"/>
                    </a:cubicBezTo>
                    <a:cubicBezTo>
                      <a:pt x="625" y="248"/>
                      <a:pt x="626" y="252"/>
                      <a:pt x="625" y="253"/>
                    </a:cubicBezTo>
                    <a:cubicBezTo>
                      <a:pt x="624" y="254"/>
                      <a:pt x="623" y="252"/>
                      <a:pt x="624" y="252"/>
                    </a:cubicBezTo>
                    <a:cubicBezTo>
                      <a:pt x="621" y="254"/>
                      <a:pt x="621" y="257"/>
                      <a:pt x="616" y="256"/>
                    </a:cubicBezTo>
                    <a:cubicBezTo>
                      <a:pt x="619" y="253"/>
                      <a:pt x="616" y="254"/>
                      <a:pt x="616" y="250"/>
                    </a:cubicBezTo>
                    <a:cubicBezTo>
                      <a:pt x="619" y="249"/>
                      <a:pt x="621" y="245"/>
                      <a:pt x="624" y="249"/>
                    </a:cubicBezTo>
                    <a:cubicBezTo>
                      <a:pt x="625" y="244"/>
                      <a:pt x="621" y="244"/>
                      <a:pt x="619" y="243"/>
                    </a:cubicBezTo>
                    <a:cubicBezTo>
                      <a:pt x="616" y="241"/>
                      <a:pt x="613" y="247"/>
                      <a:pt x="610" y="247"/>
                    </a:cubicBezTo>
                    <a:cubicBezTo>
                      <a:pt x="610" y="247"/>
                      <a:pt x="606" y="248"/>
                      <a:pt x="606" y="249"/>
                    </a:cubicBezTo>
                    <a:cubicBezTo>
                      <a:pt x="605" y="249"/>
                      <a:pt x="604" y="250"/>
                      <a:pt x="604" y="252"/>
                    </a:cubicBezTo>
                    <a:cubicBezTo>
                      <a:pt x="596" y="250"/>
                      <a:pt x="597" y="256"/>
                      <a:pt x="590" y="253"/>
                    </a:cubicBezTo>
                    <a:cubicBezTo>
                      <a:pt x="592" y="255"/>
                      <a:pt x="594" y="256"/>
                      <a:pt x="587" y="256"/>
                    </a:cubicBezTo>
                    <a:cubicBezTo>
                      <a:pt x="584" y="259"/>
                      <a:pt x="582" y="266"/>
                      <a:pt x="587" y="268"/>
                    </a:cubicBezTo>
                    <a:cubicBezTo>
                      <a:pt x="587" y="271"/>
                      <a:pt x="583" y="270"/>
                      <a:pt x="584" y="274"/>
                    </a:cubicBezTo>
                    <a:cubicBezTo>
                      <a:pt x="582" y="274"/>
                      <a:pt x="581" y="273"/>
                      <a:pt x="579" y="274"/>
                    </a:cubicBezTo>
                    <a:cubicBezTo>
                      <a:pt x="577" y="274"/>
                      <a:pt x="577" y="276"/>
                      <a:pt x="576" y="277"/>
                    </a:cubicBezTo>
                    <a:cubicBezTo>
                      <a:pt x="574" y="278"/>
                      <a:pt x="569" y="277"/>
                      <a:pt x="567" y="280"/>
                    </a:cubicBezTo>
                    <a:cubicBezTo>
                      <a:pt x="567" y="281"/>
                      <a:pt x="565" y="282"/>
                      <a:pt x="564" y="283"/>
                    </a:cubicBezTo>
                    <a:cubicBezTo>
                      <a:pt x="563" y="285"/>
                      <a:pt x="562" y="288"/>
                      <a:pt x="560" y="290"/>
                    </a:cubicBezTo>
                    <a:cubicBezTo>
                      <a:pt x="559" y="292"/>
                      <a:pt x="556" y="292"/>
                      <a:pt x="557" y="298"/>
                    </a:cubicBezTo>
                    <a:cubicBezTo>
                      <a:pt x="554" y="297"/>
                      <a:pt x="554" y="294"/>
                      <a:pt x="551" y="293"/>
                    </a:cubicBezTo>
                    <a:cubicBezTo>
                      <a:pt x="549" y="293"/>
                      <a:pt x="550" y="296"/>
                      <a:pt x="548" y="296"/>
                    </a:cubicBezTo>
                    <a:cubicBezTo>
                      <a:pt x="553" y="302"/>
                      <a:pt x="553" y="307"/>
                      <a:pt x="554" y="315"/>
                    </a:cubicBezTo>
                    <a:cubicBezTo>
                      <a:pt x="551" y="314"/>
                      <a:pt x="552" y="318"/>
                      <a:pt x="551" y="318"/>
                    </a:cubicBezTo>
                    <a:cubicBezTo>
                      <a:pt x="551" y="319"/>
                      <a:pt x="548" y="318"/>
                      <a:pt x="548" y="318"/>
                    </a:cubicBezTo>
                    <a:cubicBezTo>
                      <a:pt x="547" y="320"/>
                      <a:pt x="547" y="320"/>
                      <a:pt x="545" y="321"/>
                    </a:cubicBezTo>
                    <a:cubicBezTo>
                      <a:pt x="544" y="322"/>
                      <a:pt x="542" y="325"/>
                      <a:pt x="541" y="326"/>
                    </a:cubicBezTo>
                    <a:cubicBezTo>
                      <a:pt x="539" y="327"/>
                      <a:pt x="536" y="325"/>
                      <a:pt x="535" y="327"/>
                    </a:cubicBezTo>
                    <a:cubicBezTo>
                      <a:pt x="531" y="328"/>
                      <a:pt x="530" y="332"/>
                      <a:pt x="529" y="335"/>
                    </a:cubicBezTo>
                    <a:cubicBezTo>
                      <a:pt x="525" y="335"/>
                      <a:pt x="526" y="339"/>
                      <a:pt x="521" y="339"/>
                    </a:cubicBezTo>
                    <a:cubicBezTo>
                      <a:pt x="523" y="344"/>
                      <a:pt x="518" y="355"/>
                      <a:pt x="524" y="355"/>
                    </a:cubicBezTo>
                    <a:cubicBezTo>
                      <a:pt x="521" y="361"/>
                      <a:pt x="527" y="361"/>
                      <a:pt x="526" y="369"/>
                    </a:cubicBezTo>
                    <a:cubicBezTo>
                      <a:pt x="526" y="370"/>
                      <a:pt x="528" y="370"/>
                      <a:pt x="529" y="370"/>
                    </a:cubicBezTo>
                    <a:cubicBezTo>
                      <a:pt x="527" y="375"/>
                      <a:pt x="529" y="374"/>
                      <a:pt x="529" y="381"/>
                    </a:cubicBezTo>
                    <a:cubicBezTo>
                      <a:pt x="526" y="381"/>
                      <a:pt x="524" y="382"/>
                      <a:pt x="523" y="384"/>
                    </a:cubicBezTo>
                    <a:cubicBezTo>
                      <a:pt x="521" y="384"/>
                      <a:pt x="522" y="381"/>
                      <a:pt x="521" y="379"/>
                    </a:cubicBezTo>
                    <a:cubicBezTo>
                      <a:pt x="520" y="378"/>
                      <a:pt x="518" y="379"/>
                      <a:pt x="517" y="378"/>
                    </a:cubicBezTo>
                    <a:cubicBezTo>
                      <a:pt x="516" y="377"/>
                      <a:pt x="517" y="373"/>
                      <a:pt x="514" y="375"/>
                    </a:cubicBezTo>
                    <a:cubicBezTo>
                      <a:pt x="515" y="371"/>
                      <a:pt x="516" y="368"/>
                      <a:pt x="511" y="367"/>
                    </a:cubicBezTo>
                    <a:cubicBezTo>
                      <a:pt x="514" y="360"/>
                      <a:pt x="510" y="361"/>
                      <a:pt x="510" y="354"/>
                    </a:cubicBezTo>
                    <a:cubicBezTo>
                      <a:pt x="508" y="354"/>
                      <a:pt x="508" y="355"/>
                      <a:pt x="507" y="355"/>
                    </a:cubicBezTo>
                    <a:cubicBezTo>
                      <a:pt x="507" y="354"/>
                      <a:pt x="507" y="353"/>
                      <a:pt x="507" y="352"/>
                    </a:cubicBezTo>
                    <a:cubicBezTo>
                      <a:pt x="504" y="353"/>
                      <a:pt x="496" y="354"/>
                      <a:pt x="495" y="352"/>
                    </a:cubicBezTo>
                    <a:cubicBezTo>
                      <a:pt x="494" y="351"/>
                      <a:pt x="494" y="350"/>
                      <a:pt x="492" y="349"/>
                    </a:cubicBezTo>
                    <a:cubicBezTo>
                      <a:pt x="491" y="349"/>
                      <a:pt x="488" y="351"/>
                      <a:pt x="486" y="351"/>
                    </a:cubicBezTo>
                    <a:cubicBezTo>
                      <a:pt x="486" y="351"/>
                      <a:pt x="491" y="346"/>
                      <a:pt x="486" y="348"/>
                    </a:cubicBezTo>
                    <a:cubicBezTo>
                      <a:pt x="485" y="348"/>
                      <a:pt x="486" y="349"/>
                      <a:pt x="484" y="349"/>
                    </a:cubicBezTo>
                    <a:cubicBezTo>
                      <a:pt x="480" y="350"/>
                      <a:pt x="474" y="350"/>
                      <a:pt x="471" y="348"/>
                    </a:cubicBezTo>
                    <a:cubicBezTo>
                      <a:pt x="468" y="348"/>
                      <a:pt x="470" y="353"/>
                      <a:pt x="470" y="355"/>
                    </a:cubicBezTo>
                    <a:cubicBezTo>
                      <a:pt x="461" y="354"/>
                      <a:pt x="452" y="353"/>
                      <a:pt x="443" y="352"/>
                    </a:cubicBezTo>
                    <a:cubicBezTo>
                      <a:pt x="442" y="353"/>
                      <a:pt x="441" y="354"/>
                      <a:pt x="440" y="354"/>
                    </a:cubicBezTo>
                    <a:cubicBezTo>
                      <a:pt x="438" y="354"/>
                      <a:pt x="439" y="357"/>
                      <a:pt x="437" y="357"/>
                    </a:cubicBezTo>
                    <a:cubicBezTo>
                      <a:pt x="435" y="357"/>
                      <a:pt x="436" y="359"/>
                      <a:pt x="435" y="360"/>
                    </a:cubicBezTo>
                    <a:cubicBezTo>
                      <a:pt x="434" y="360"/>
                      <a:pt x="431" y="359"/>
                      <a:pt x="429" y="360"/>
                    </a:cubicBezTo>
                    <a:cubicBezTo>
                      <a:pt x="428" y="360"/>
                      <a:pt x="428" y="364"/>
                      <a:pt x="425" y="363"/>
                    </a:cubicBezTo>
                    <a:cubicBezTo>
                      <a:pt x="426" y="366"/>
                      <a:pt x="423" y="373"/>
                      <a:pt x="427" y="373"/>
                    </a:cubicBezTo>
                    <a:cubicBezTo>
                      <a:pt x="425" y="375"/>
                      <a:pt x="424" y="378"/>
                      <a:pt x="422" y="379"/>
                    </a:cubicBezTo>
                    <a:cubicBezTo>
                      <a:pt x="422" y="383"/>
                      <a:pt x="422" y="387"/>
                      <a:pt x="422" y="391"/>
                    </a:cubicBezTo>
                    <a:cubicBezTo>
                      <a:pt x="422" y="393"/>
                      <a:pt x="423" y="394"/>
                      <a:pt x="424" y="395"/>
                    </a:cubicBezTo>
                    <a:cubicBezTo>
                      <a:pt x="424" y="399"/>
                      <a:pt x="425" y="403"/>
                      <a:pt x="422" y="406"/>
                    </a:cubicBezTo>
                    <a:cubicBezTo>
                      <a:pt x="422" y="408"/>
                      <a:pt x="426" y="406"/>
                      <a:pt x="427" y="407"/>
                    </a:cubicBezTo>
                    <a:cubicBezTo>
                      <a:pt x="427" y="408"/>
                      <a:pt x="425" y="409"/>
                      <a:pt x="425" y="410"/>
                    </a:cubicBezTo>
                    <a:cubicBezTo>
                      <a:pt x="425" y="410"/>
                      <a:pt x="426" y="412"/>
                      <a:pt x="427" y="412"/>
                    </a:cubicBezTo>
                    <a:cubicBezTo>
                      <a:pt x="427" y="413"/>
                      <a:pt x="429" y="412"/>
                      <a:pt x="429" y="413"/>
                    </a:cubicBezTo>
                    <a:cubicBezTo>
                      <a:pt x="430" y="414"/>
                      <a:pt x="429" y="416"/>
                      <a:pt x="429" y="416"/>
                    </a:cubicBezTo>
                    <a:cubicBezTo>
                      <a:pt x="430" y="416"/>
                      <a:pt x="431" y="416"/>
                      <a:pt x="431" y="416"/>
                    </a:cubicBezTo>
                    <a:cubicBezTo>
                      <a:pt x="431" y="417"/>
                      <a:pt x="431" y="419"/>
                      <a:pt x="431" y="419"/>
                    </a:cubicBezTo>
                    <a:cubicBezTo>
                      <a:pt x="432" y="420"/>
                      <a:pt x="435" y="422"/>
                      <a:pt x="435" y="425"/>
                    </a:cubicBezTo>
                    <a:cubicBezTo>
                      <a:pt x="447" y="426"/>
                      <a:pt x="453" y="423"/>
                      <a:pt x="459" y="425"/>
                    </a:cubicBezTo>
                    <a:cubicBezTo>
                      <a:pt x="461" y="425"/>
                      <a:pt x="461" y="423"/>
                      <a:pt x="462" y="422"/>
                    </a:cubicBezTo>
                    <a:cubicBezTo>
                      <a:pt x="464" y="420"/>
                      <a:pt x="465" y="418"/>
                      <a:pt x="467" y="415"/>
                    </a:cubicBezTo>
                    <a:cubicBezTo>
                      <a:pt x="467" y="413"/>
                      <a:pt x="469" y="412"/>
                      <a:pt x="467" y="412"/>
                    </a:cubicBezTo>
                    <a:cubicBezTo>
                      <a:pt x="471" y="407"/>
                      <a:pt x="481" y="404"/>
                      <a:pt x="489" y="407"/>
                    </a:cubicBezTo>
                    <a:cubicBezTo>
                      <a:pt x="485" y="411"/>
                      <a:pt x="485" y="417"/>
                      <a:pt x="481" y="421"/>
                    </a:cubicBezTo>
                    <a:cubicBezTo>
                      <a:pt x="480" y="425"/>
                      <a:pt x="483" y="424"/>
                      <a:pt x="483" y="428"/>
                    </a:cubicBezTo>
                    <a:cubicBezTo>
                      <a:pt x="480" y="429"/>
                      <a:pt x="478" y="432"/>
                      <a:pt x="477" y="435"/>
                    </a:cubicBezTo>
                    <a:cubicBezTo>
                      <a:pt x="477" y="436"/>
                      <a:pt x="477" y="437"/>
                      <a:pt x="475" y="437"/>
                    </a:cubicBezTo>
                    <a:cubicBezTo>
                      <a:pt x="475" y="440"/>
                      <a:pt x="482" y="436"/>
                      <a:pt x="480" y="441"/>
                    </a:cubicBezTo>
                    <a:cubicBezTo>
                      <a:pt x="483" y="441"/>
                      <a:pt x="484" y="439"/>
                      <a:pt x="489" y="440"/>
                    </a:cubicBezTo>
                    <a:cubicBezTo>
                      <a:pt x="488" y="443"/>
                      <a:pt x="492" y="442"/>
                      <a:pt x="492" y="444"/>
                    </a:cubicBezTo>
                    <a:cubicBezTo>
                      <a:pt x="499" y="441"/>
                      <a:pt x="501" y="447"/>
                      <a:pt x="510" y="446"/>
                    </a:cubicBezTo>
                    <a:cubicBezTo>
                      <a:pt x="506" y="450"/>
                      <a:pt x="512" y="454"/>
                      <a:pt x="507" y="456"/>
                    </a:cubicBezTo>
                    <a:cubicBezTo>
                      <a:pt x="509" y="460"/>
                      <a:pt x="508" y="469"/>
                      <a:pt x="507" y="472"/>
                    </a:cubicBezTo>
                    <a:cubicBezTo>
                      <a:pt x="507" y="475"/>
                      <a:pt x="509" y="476"/>
                      <a:pt x="512" y="475"/>
                    </a:cubicBezTo>
                    <a:cubicBezTo>
                      <a:pt x="512" y="479"/>
                      <a:pt x="515" y="478"/>
                      <a:pt x="515" y="480"/>
                    </a:cubicBezTo>
                    <a:cubicBezTo>
                      <a:pt x="516" y="482"/>
                      <a:pt x="520" y="480"/>
                      <a:pt x="520" y="483"/>
                    </a:cubicBezTo>
                    <a:cubicBezTo>
                      <a:pt x="525" y="479"/>
                      <a:pt x="534" y="484"/>
                      <a:pt x="538" y="481"/>
                    </a:cubicBezTo>
                    <a:cubicBezTo>
                      <a:pt x="538" y="482"/>
                      <a:pt x="538" y="483"/>
                      <a:pt x="538" y="484"/>
                    </a:cubicBezTo>
                    <a:cubicBezTo>
                      <a:pt x="540" y="484"/>
                      <a:pt x="545" y="481"/>
                      <a:pt x="545" y="486"/>
                    </a:cubicBezTo>
                    <a:cubicBezTo>
                      <a:pt x="546" y="485"/>
                      <a:pt x="548" y="484"/>
                      <a:pt x="550" y="484"/>
                    </a:cubicBezTo>
                    <a:cubicBezTo>
                      <a:pt x="550" y="483"/>
                      <a:pt x="552" y="482"/>
                      <a:pt x="553" y="481"/>
                    </a:cubicBezTo>
                    <a:cubicBezTo>
                      <a:pt x="553" y="481"/>
                      <a:pt x="554" y="482"/>
                      <a:pt x="554" y="480"/>
                    </a:cubicBezTo>
                    <a:cubicBezTo>
                      <a:pt x="554" y="478"/>
                      <a:pt x="556" y="481"/>
                      <a:pt x="557" y="478"/>
                    </a:cubicBezTo>
                    <a:cubicBezTo>
                      <a:pt x="557" y="478"/>
                      <a:pt x="557" y="476"/>
                      <a:pt x="557" y="475"/>
                    </a:cubicBezTo>
                    <a:cubicBezTo>
                      <a:pt x="558" y="475"/>
                      <a:pt x="559" y="477"/>
                      <a:pt x="558" y="477"/>
                    </a:cubicBezTo>
                    <a:cubicBezTo>
                      <a:pt x="560" y="476"/>
                      <a:pt x="560" y="475"/>
                      <a:pt x="561" y="474"/>
                    </a:cubicBezTo>
                    <a:cubicBezTo>
                      <a:pt x="563" y="473"/>
                      <a:pt x="565" y="472"/>
                      <a:pt x="567" y="469"/>
                    </a:cubicBezTo>
                    <a:cubicBezTo>
                      <a:pt x="568" y="469"/>
                      <a:pt x="569" y="468"/>
                      <a:pt x="569" y="467"/>
                    </a:cubicBezTo>
                    <a:cubicBezTo>
                      <a:pt x="570" y="468"/>
                      <a:pt x="585" y="469"/>
                      <a:pt x="578" y="471"/>
                    </a:cubicBezTo>
                    <a:cubicBezTo>
                      <a:pt x="578" y="473"/>
                      <a:pt x="581" y="472"/>
                      <a:pt x="584" y="472"/>
                    </a:cubicBezTo>
                    <a:cubicBezTo>
                      <a:pt x="585" y="472"/>
                      <a:pt x="585" y="471"/>
                      <a:pt x="585" y="469"/>
                    </a:cubicBezTo>
                    <a:cubicBezTo>
                      <a:pt x="589" y="469"/>
                      <a:pt x="593" y="469"/>
                      <a:pt x="597" y="469"/>
                    </a:cubicBezTo>
                    <a:cubicBezTo>
                      <a:pt x="595" y="474"/>
                      <a:pt x="603" y="472"/>
                      <a:pt x="607" y="474"/>
                    </a:cubicBezTo>
                    <a:cubicBezTo>
                      <a:pt x="608" y="474"/>
                      <a:pt x="607" y="475"/>
                      <a:pt x="609" y="475"/>
                    </a:cubicBezTo>
                    <a:cubicBezTo>
                      <a:pt x="610" y="475"/>
                      <a:pt x="610" y="477"/>
                      <a:pt x="612" y="477"/>
                    </a:cubicBezTo>
                    <a:cubicBezTo>
                      <a:pt x="615" y="477"/>
                      <a:pt x="616" y="476"/>
                      <a:pt x="618" y="475"/>
                    </a:cubicBezTo>
                    <a:cubicBezTo>
                      <a:pt x="625" y="475"/>
                      <a:pt x="633" y="477"/>
                      <a:pt x="640" y="477"/>
                    </a:cubicBezTo>
                    <a:cubicBezTo>
                      <a:pt x="639" y="480"/>
                      <a:pt x="641" y="482"/>
                      <a:pt x="641" y="480"/>
                    </a:cubicBezTo>
                    <a:cubicBezTo>
                      <a:pt x="643" y="480"/>
                      <a:pt x="642" y="481"/>
                      <a:pt x="641" y="481"/>
                    </a:cubicBezTo>
                    <a:cubicBezTo>
                      <a:pt x="641" y="485"/>
                      <a:pt x="645" y="482"/>
                      <a:pt x="647" y="484"/>
                    </a:cubicBezTo>
                    <a:cubicBezTo>
                      <a:pt x="648" y="485"/>
                      <a:pt x="647" y="487"/>
                      <a:pt x="647" y="487"/>
                    </a:cubicBezTo>
                    <a:cubicBezTo>
                      <a:pt x="649" y="488"/>
                      <a:pt x="652" y="487"/>
                      <a:pt x="653" y="487"/>
                    </a:cubicBezTo>
                    <a:cubicBezTo>
                      <a:pt x="652" y="491"/>
                      <a:pt x="654" y="491"/>
                      <a:pt x="656" y="493"/>
                    </a:cubicBezTo>
                    <a:cubicBezTo>
                      <a:pt x="659" y="495"/>
                      <a:pt x="661" y="497"/>
                      <a:pt x="662" y="501"/>
                    </a:cubicBezTo>
                    <a:cubicBezTo>
                      <a:pt x="671" y="500"/>
                      <a:pt x="675" y="505"/>
                      <a:pt x="683" y="502"/>
                    </a:cubicBezTo>
                    <a:cubicBezTo>
                      <a:pt x="681" y="508"/>
                      <a:pt x="691" y="502"/>
                      <a:pt x="689" y="508"/>
                    </a:cubicBezTo>
                    <a:cubicBezTo>
                      <a:pt x="694" y="506"/>
                      <a:pt x="694" y="512"/>
                      <a:pt x="698" y="512"/>
                    </a:cubicBezTo>
                    <a:cubicBezTo>
                      <a:pt x="699" y="513"/>
                      <a:pt x="699" y="517"/>
                      <a:pt x="702" y="515"/>
                    </a:cubicBezTo>
                    <a:cubicBezTo>
                      <a:pt x="698" y="519"/>
                      <a:pt x="704" y="519"/>
                      <a:pt x="704" y="523"/>
                    </a:cubicBezTo>
                    <a:cubicBezTo>
                      <a:pt x="704" y="526"/>
                      <a:pt x="707" y="525"/>
                      <a:pt x="708" y="526"/>
                    </a:cubicBezTo>
                    <a:cubicBezTo>
                      <a:pt x="709" y="527"/>
                      <a:pt x="708" y="530"/>
                      <a:pt x="711" y="529"/>
                    </a:cubicBezTo>
                    <a:cubicBezTo>
                      <a:pt x="706" y="534"/>
                      <a:pt x="719" y="536"/>
                      <a:pt x="714" y="541"/>
                    </a:cubicBezTo>
                    <a:cubicBezTo>
                      <a:pt x="717" y="540"/>
                      <a:pt x="719" y="541"/>
                      <a:pt x="719" y="544"/>
                    </a:cubicBezTo>
                    <a:cubicBezTo>
                      <a:pt x="726" y="542"/>
                      <a:pt x="736" y="544"/>
                      <a:pt x="739" y="551"/>
                    </a:cubicBezTo>
                    <a:cubicBezTo>
                      <a:pt x="747" y="551"/>
                      <a:pt x="750" y="554"/>
                      <a:pt x="759" y="553"/>
                    </a:cubicBezTo>
                    <a:cubicBezTo>
                      <a:pt x="759" y="553"/>
                      <a:pt x="756" y="554"/>
                      <a:pt x="756" y="554"/>
                    </a:cubicBezTo>
                    <a:cubicBezTo>
                      <a:pt x="757" y="557"/>
                      <a:pt x="767" y="555"/>
                      <a:pt x="772" y="555"/>
                    </a:cubicBezTo>
                    <a:cubicBezTo>
                      <a:pt x="772" y="557"/>
                      <a:pt x="774" y="557"/>
                      <a:pt x="775" y="557"/>
                    </a:cubicBezTo>
                    <a:cubicBezTo>
                      <a:pt x="775" y="560"/>
                      <a:pt x="778" y="559"/>
                      <a:pt x="779" y="560"/>
                    </a:cubicBezTo>
                    <a:cubicBezTo>
                      <a:pt x="780" y="560"/>
                      <a:pt x="779" y="562"/>
                      <a:pt x="779" y="563"/>
                    </a:cubicBezTo>
                    <a:cubicBezTo>
                      <a:pt x="780" y="563"/>
                      <a:pt x="782" y="562"/>
                      <a:pt x="782" y="563"/>
                    </a:cubicBezTo>
                    <a:cubicBezTo>
                      <a:pt x="783" y="564"/>
                      <a:pt x="782" y="567"/>
                      <a:pt x="785" y="566"/>
                    </a:cubicBezTo>
                    <a:cubicBezTo>
                      <a:pt x="785" y="581"/>
                      <a:pt x="785" y="596"/>
                      <a:pt x="785" y="612"/>
                    </a:cubicBezTo>
                    <a:cubicBezTo>
                      <a:pt x="779" y="609"/>
                      <a:pt x="786" y="620"/>
                      <a:pt x="779" y="618"/>
                    </a:cubicBezTo>
                    <a:cubicBezTo>
                      <a:pt x="779" y="623"/>
                      <a:pt x="778" y="628"/>
                      <a:pt x="778" y="633"/>
                    </a:cubicBezTo>
                    <a:cubicBezTo>
                      <a:pt x="778" y="635"/>
                      <a:pt x="780" y="641"/>
                      <a:pt x="779" y="647"/>
                    </a:cubicBezTo>
                    <a:cubicBezTo>
                      <a:pt x="779" y="647"/>
                      <a:pt x="778" y="648"/>
                      <a:pt x="778" y="649"/>
                    </a:cubicBezTo>
                    <a:cubicBezTo>
                      <a:pt x="778" y="650"/>
                      <a:pt x="778" y="651"/>
                      <a:pt x="778" y="652"/>
                    </a:cubicBezTo>
                    <a:cubicBezTo>
                      <a:pt x="777" y="653"/>
                      <a:pt x="773" y="654"/>
                      <a:pt x="775" y="659"/>
                    </a:cubicBezTo>
                    <a:cubicBezTo>
                      <a:pt x="772" y="660"/>
                      <a:pt x="770" y="662"/>
                      <a:pt x="767" y="664"/>
                    </a:cubicBezTo>
                    <a:cubicBezTo>
                      <a:pt x="767" y="665"/>
                      <a:pt x="768" y="667"/>
                      <a:pt x="767" y="668"/>
                    </a:cubicBezTo>
                    <a:cubicBezTo>
                      <a:pt x="767" y="669"/>
                      <a:pt x="765" y="668"/>
                      <a:pt x="764" y="668"/>
                    </a:cubicBezTo>
                    <a:cubicBezTo>
                      <a:pt x="764" y="669"/>
                      <a:pt x="765" y="671"/>
                      <a:pt x="764" y="671"/>
                    </a:cubicBezTo>
                    <a:cubicBezTo>
                      <a:pt x="763" y="672"/>
                      <a:pt x="759" y="671"/>
                      <a:pt x="759" y="674"/>
                    </a:cubicBezTo>
                    <a:cubicBezTo>
                      <a:pt x="758" y="676"/>
                      <a:pt x="755" y="675"/>
                      <a:pt x="753" y="677"/>
                    </a:cubicBezTo>
                    <a:cubicBezTo>
                      <a:pt x="752" y="678"/>
                      <a:pt x="750" y="680"/>
                      <a:pt x="750" y="680"/>
                    </a:cubicBezTo>
                    <a:cubicBezTo>
                      <a:pt x="749" y="680"/>
                      <a:pt x="748" y="678"/>
                      <a:pt x="747" y="678"/>
                    </a:cubicBezTo>
                    <a:cubicBezTo>
                      <a:pt x="747" y="678"/>
                      <a:pt x="746" y="680"/>
                      <a:pt x="745" y="680"/>
                    </a:cubicBezTo>
                    <a:cubicBezTo>
                      <a:pt x="743" y="680"/>
                      <a:pt x="742" y="681"/>
                      <a:pt x="742" y="683"/>
                    </a:cubicBezTo>
                    <a:cubicBezTo>
                      <a:pt x="737" y="680"/>
                      <a:pt x="733" y="687"/>
                      <a:pt x="730" y="689"/>
                    </a:cubicBezTo>
                    <a:cubicBezTo>
                      <a:pt x="730" y="689"/>
                      <a:pt x="728" y="688"/>
                      <a:pt x="727" y="689"/>
                    </a:cubicBezTo>
                    <a:cubicBezTo>
                      <a:pt x="727" y="690"/>
                      <a:pt x="725" y="691"/>
                      <a:pt x="724" y="692"/>
                    </a:cubicBezTo>
                    <a:cubicBezTo>
                      <a:pt x="724" y="693"/>
                      <a:pt x="722" y="694"/>
                      <a:pt x="721" y="695"/>
                    </a:cubicBezTo>
                    <a:cubicBezTo>
                      <a:pt x="721" y="695"/>
                      <a:pt x="724" y="699"/>
                      <a:pt x="720" y="698"/>
                    </a:cubicBezTo>
                    <a:cubicBezTo>
                      <a:pt x="721" y="705"/>
                      <a:pt x="718" y="707"/>
                      <a:pt x="719" y="714"/>
                    </a:cubicBezTo>
                    <a:cubicBezTo>
                      <a:pt x="715" y="713"/>
                      <a:pt x="717" y="717"/>
                      <a:pt x="716" y="718"/>
                    </a:cubicBezTo>
                    <a:cubicBezTo>
                      <a:pt x="715" y="719"/>
                      <a:pt x="713" y="718"/>
                      <a:pt x="713" y="718"/>
                    </a:cubicBezTo>
                    <a:cubicBezTo>
                      <a:pt x="712" y="719"/>
                      <a:pt x="715" y="721"/>
                      <a:pt x="713" y="721"/>
                    </a:cubicBezTo>
                    <a:cubicBezTo>
                      <a:pt x="710" y="722"/>
                      <a:pt x="711" y="727"/>
                      <a:pt x="707" y="727"/>
                    </a:cubicBezTo>
                    <a:cubicBezTo>
                      <a:pt x="706" y="727"/>
                      <a:pt x="704" y="730"/>
                      <a:pt x="704" y="730"/>
                    </a:cubicBezTo>
                    <a:cubicBezTo>
                      <a:pt x="702" y="732"/>
                      <a:pt x="700" y="737"/>
                      <a:pt x="696" y="739"/>
                    </a:cubicBezTo>
                    <a:cubicBezTo>
                      <a:pt x="696" y="741"/>
                      <a:pt x="696" y="743"/>
                      <a:pt x="696" y="745"/>
                    </a:cubicBezTo>
                    <a:cubicBezTo>
                      <a:pt x="694" y="746"/>
                      <a:pt x="692" y="747"/>
                      <a:pt x="692" y="751"/>
                    </a:cubicBezTo>
                    <a:cubicBezTo>
                      <a:pt x="689" y="751"/>
                      <a:pt x="687" y="751"/>
                      <a:pt x="684" y="751"/>
                    </a:cubicBezTo>
                    <a:cubicBezTo>
                      <a:pt x="684" y="753"/>
                      <a:pt x="686" y="752"/>
                      <a:pt x="687" y="753"/>
                    </a:cubicBezTo>
                    <a:cubicBezTo>
                      <a:pt x="687" y="754"/>
                      <a:pt x="685" y="754"/>
                      <a:pt x="683" y="754"/>
                    </a:cubicBezTo>
                    <a:cubicBezTo>
                      <a:pt x="681" y="755"/>
                      <a:pt x="680" y="757"/>
                      <a:pt x="680" y="760"/>
                    </a:cubicBezTo>
                    <a:cubicBezTo>
                      <a:pt x="678" y="758"/>
                      <a:pt x="677" y="759"/>
                      <a:pt x="677" y="761"/>
                    </a:cubicBezTo>
                    <a:cubicBezTo>
                      <a:pt x="676" y="761"/>
                      <a:pt x="676" y="760"/>
                      <a:pt x="676" y="759"/>
                    </a:cubicBezTo>
                    <a:cubicBezTo>
                      <a:pt x="673" y="759"/>
                      <a:pt x="671" y="759"/>
                      <a:pt x="671" y="757"/>
                    </a:cubicBezTo>
                    <a:cubicBezTo>
                      <a:pt x="670" y="758"/>
                      <a:pt x="670" y="760"/>
                      <a:pt x="667" y="760"/>
                    </a:cubicBezTo>
                    <a:cubicBezTo>
                      <a:pt x="666" y="764"/>
                      <a:pt x="669" y="764"/>
                      <a:pt x="670" y="767"/>
                    </a:cubicBezTo>
                    <a:cubicBezTo>
                      <a:pt x="670" y="771"/>
                      <a:pt x="665" y="774"/>
                      <a:pt x="668" y="776"/>
                    </a:cubicBezTo>
                    <a:cubicBezTo>
                      <a:pt x="667" y="780"/>
                      <a:pt x="660" y="776"/>
                      <a:pt x="659" y="779"/>
                    </a:cubicBezTo>
                    <a:cubicBezTo>
                      <a:pt x="657" y="779"/>
                      <a:pt x="658" y="782"/>
                      <a:pt x="658" y="782"/>
                    </a:cubicBezTo>
                    <a:cubicBezTo>
                      <a:pt x="656" y="784"/>
                      <a:pt x="651" y="782"/>
                      <a:pt x="652" y="787"/>
                    </a:cubicBezTo>
                    <a:cubicBezTo>
                      <a:pt x="649" y="784"/>
                      <a:pt x="638" y="784"/>
                      <a:pt x="637" y="788"/>
                    </a:cubicBezTo>
                    <a:cubicBezTo>
                      <a:pt x="637" y="790"/>
                      <a:pt x="639" y="789"/>
                      <a:pt x="639" y="788"/>
                    </a:cubicBezTo>
                    <a:cubicBezTo>
                      <a:pt x="642" y="788"/>
                      <a:pt x="638" y="792"/>
                      <a:pt x="636" y="791"/>
                    </a:cubicBezTo>
                    <a:cubicBezTo>
                      <a:pt x="636" y="794"/>
                      <a:pt x="631" y="799"/>
                      <a:pt x="634" y="800"/>
                    </a:cubicBezTo>
                    <a:cubicBezTo>
                      <a:pt x="634" y="801"/>
                      <a:pt x="632" y="802"/>
                      <a:pt x="631" y="801"/>
                    </a:cubicBezTo>
                    <a:cubicBezTo>
                      <a:pt x="631" y="801"/>
                      <a:pt x="629" y="800"/>
                      <a:pt x="630" y="800"/>
                    </a:cubicBezTo>
                    <a:cubicBezTo>
                      <a:pt x="628" y="800"/>
                      <a:pt x="624" y="804"/>
                      <a:pt x="625" y="799"/>
                    </a:cubicBezTo>
                    <a:cubicBezTo>
                      <a:pt x="624" y="799"/>
                      <a:pt x="623" y="803"/>
                      <a:pt x="622" y="800"/>
                    </a:cubicBezTo>
                    <a:cubicBezTo>
                      <a:pt x="620" y="801"/>
                      <a:pt x="623" y="809"/>
                      <a:pt x="624" y="812"/>
                    </a:cubicBezTo>
                    <a:cubicBezTo>
                      <a:pt x="624" y="816"/>
                      <a:pt x="621" y="815"/>
                      <a:pt x="621" y="818"/>
                    </a:cubicBezTo>
                    <a:cubicBezTo>
                      <a:pt x="620" y="820"/>
                      <a:pt x="621" y="823"/>
                      <a:pt x="616" y="822"/>
                    </a:cubicBezTo>
                    <a:cubicBezTo>
                      <a:pt x="616" y="824"/>
                      <a:pt x="619" y="825"/>
                      <a:pt x="619" y="825"/>
                    </a:cubicBezTo>
                    <a:cubicBezTo>
                      <a:pt x="620" y="828"/>
                      <a:pt x="617" y="825"/>
                      <a:pt x="616" y="825"/>
                    </a:cubicBezTo>
                    <a:cubicBezTo>
                      <a:pt x="615" y="826"/>
                      <a:pt x="615" y="830"/>
                      <a:pt x="616" y="830"/>
                    </a:cubicBezTo>
                    <a:cubicBezTo>
                      <a:pt x="616" y="832"/>
                      <a:pt x="615" y="830"/>
                      <a:pt x="613" y="830"/>
                    </a:cubicBezTo>
                    <a:cubicBezTo>
                      <a:pt x="614" y="830"/>
                      <a:pt x="613" y="832"/>
                      <a:pt x="612" y="831"/>
                    </a:cubicBezTo>
                    <a:cubicBezTo>
                      <a:pt x="609" y="828"/>
                      <a:pt x="613" y="832"/>
                      <a:pt x="610" y="834"/>
                    </a:cubicBezTo>
                    <a:cubicBezTo>
                      <a:pt x="608" y="837"/>
                      <a:pt x="607" y="833"/>
                      <a:pt x="604" y="836"/>
                    </a:cubicBezTo>
                    <a:cubicBezTo>
                      <a:pt x="602" y="839"/>
                      <a:pt x="611" y="839"/>
                      <a:pt x="606" y="841"/>
                    </a:cubicBezTo>
                    <a:cubicBezTo>
                      <a:pt x="606" y="843"/>
                      <a:pt x="609" y="843"/>
                      <a:pt x="610" y="843"/>
                    </a:cubicBezTo>
                    <a:cubicBezTo>
                      <a:pt x="610" y="846"/>
                      <a:pt x="611" y="848"/>
                      <a:pt x="613" y="847"/>
                    </a:cubicBezTo>
                    <a:cubicBezTo>
                      <a:pt x="616" y="851"/>
                      <a:pt x="611" y="852"/>
                      <a:pt x="610" y="853"/>
                    </a:cubicBezTo>
                    <a:cubicBezTo>
                      <a:pt x="610" y="854"/>
                      <a:pt x="611" y="855"/>
                      <a:pt x="612" y="855"/>
                    </a:cubicBezTo>
                    <a:cubicBezTo>
                      <a:pt x="610" y="857"/>
                      <a:pt x="611" y="855"/>
                      <a:pt x="610" y="855"/>
                    </a:cubicBezTo>
                    <a:cubicBezTo>
                      <a:pt x="608" y="855"/>
                      <a:pt x="609" y="858"/>
                      <a:pt x="604" y="858"/>
                    </a:cubicBezTo>
                    <a:cubicBezTo>
                      <a:pt x="607" y="860"/>
                      <a:pt x="606" y="861"/>
                      <a:pt x="601" y="861"/>
                    </a:cubicBezTo>
                    <a:cubicBezTo>
                      <a:pt x="603" y="865"/>
                      <a:pt x="599" y="865"/>
                      <a:pt x="600" y="868"/>
                    </a:cubicBezTo>
                    <a:cubicBezTo>
                      <a:pt x="594" y="869"/>
                      <a:pt x="601" y="875"/>
                      <a:pt x="595" y="871"/>
                    </a:cubicBezTo>
                    <a:cubicBezTo>
                      <a:pt x="596" y="874"/>
                      <a:pt x="595" y="878"/>
                      <a:pt x="595" y="882"/>
                    </a:cubicBezTo>
                    <a:cubicBezTo>
                      <a:pt x="596" y="882"/>
                      <a:pt x="597" y="883"/>
                      <a:pt x="597" y="883"/>
                    </a:cubicBezTo>
                    <a:cubicBezTo>
                      <a:pt x="597" y="885"/>
                      <a:pt x="594" y="886"/>
                      <a:pt x="597" y="889"/>
                    </a:cubicBezTo>
                    <a:cubicBezTo>
                      <a:pt x="599" y="891"/>
                      <a:pt x="597" y="892"/>
                      <a:pt x="598" y="896"/>
                    </a:cubicBezTo>
                    <a:cubicBezTo>
                      <a:pt x="600" y="899"/>
                      <a:pt x="603" y="900"/>
                      <a:pt x="604" y="904"/>
                    </a:cubicBezTo>
                    <a:cubicBezTo>
                      <a:pt x="608" y="907"/>
                      <a:pt x="610" y="901"/>
                      <a:pt x="613" y="905"/>
                    </a:cubicBezTo>
                    <a:cubicBezTo>
                      <a:pt x="615" y="910"/>
                      <a:pt x="609" y="907"/>
                      <a:pt x="606" y="908"/>
                    </a:cubicBezTo>
                    <a:cubicBezTo>
                      <a:pt x="600" y="910"/>
                      <a:pt x="593" y="912"/>
                      <a:pt x="588" y="911"/>
                    </a:cubicBezTo>
                    <a:cubicBezTo>
                      <a:pt x="588" y="911"/>
                      <a:pt x="588" y="908"/>
                      <a:pt x="588" y="908"/>
                    </a:cubicBezTo>
                    <a:cubicBezTo>
                      <a:pt x="581" y="910"/>
                      <a:pt x="580" y="906"/>
                      <a:pt x="575" y="905"/>
                    </a:cubicBezTo>
                    <a:cubicBezTo>
                      <a:pt x="575" y="904"/>
                      <a:pt x="575" y="902"/>
                      <a:pt x="575" y="901"/>
                    </a:cubicBezTo>
                    <a:cubicBezTo>
                      <a:pt x="574" y="897"/>
                      <a:pt x="569" y="900"/>
                      <a:pt x="569" y="896"/>
                    </a:cubicBezTo>
                    <a:cubicBezTo>
                      <a:pt x="569" y="895"/>
                      <a:pt x="567" y="895"/>
                      <a:pt x="567" y="893"/>
                    </a:cubicBezTo>
                    <a:cubicBezTo>
                      <a:pt x="567" y="892"/>
                      <a:pt x="566" y="892"/>
                      <a:pt x="566" y="892"/>
                    </a:cubicBezTo>
                    <a:cubicBezTo>
                      <a:pt x="566" y="891"/>
                      <a:pt x="569" y="888"/>
                      <a:pt x="566" y="887"/>
                    </a:cubicBezTo>
                    <a:cubicBezTo>
                      <a:pt x="564" y="887"/>
                      <a:pt x="566" y="886"/>
                      <a:pt x="566" y="884"/>
                    </a:cubicBezTo>
                    <a:cubicBezTo>
                      <a:pt x="566" y="883"/>
                      <a:pt x="563" y="883"/>
                      <a:pt x="563" y="882"/>
                    </a:cubicBezTo>
                    <a:cubicBezTo>
                      <a:pt x="563" y="881"/>
                      <a:pt x="565" y="880"/>
                      <a:pt x="564" y="879"/>
                    </a:cubicBezTo>
                    <a:cubicBezTo>
                      <a:pt x="564" y="879"/>
                      <a:pt x="563" y="878"/>
                      <a:pt x="563" y="877"/>
                    </a:cubicBezTo>
                    <a:cubicBezTo>
                      <a:pt x="562" y="876"/>
                      <a:pt x="561" y="873"/>
                      <a:pt x="560" y="873"/>
                    </a:cubicBezTo>
                    <a:cubicBezTo>
                      <a:pt x="559" y="870"/>
                      <a:pt x="562" y="870"/>
                      <a:pt x="561" y="868"/>
                    </a:cubicBezTo>
                    <a:cubicBezTo>
                      <a:pt x="561" y="868"/>
                      <a:pt x="558" y="866"/>
                      <a:pt x="558" y="867"/>
                    </a:cubicBezTo>
                    <a:cubicBezTo>
                      <a:pt x="559" y="866"/>
                      <a:pt x="564" y="864"/>
                      <a:pt x="560" y="862"/>
                    </a:cubicBezTo>
                    <a:cubicBezTo>
                      <a:pt x="560" y="861"/>
                      <a:pt x="562" y="861"/>
                      <a:pt x="563" y="861"/>
                    </a:cubicBezTo>
                    <a:cubicBezTo>
                      <a:pt x="563" y="857"/>
                      <a:pt x="563" y="854"/>
                      <a:pt x="563" y="850"/>
                    </a:cubicBezTo>
                    <a:cubicBezTo>
                      <a:pt x="562" y="849"/>
                      <a:pt x="560" y="848"/>
                      <a:pt x="558" y="847"/>
                    </a:cubicBezTo>
                    <a:cubicBezTo>
                      <a:pt x="560" y="843"/>
                      <a:pt x="564" y="839"/>
                      <a:pt x="561" y="834"/>
                    </a:cubicBezTo>
                    <a:cubicBezTo>
                      <a:pt x="566" y="835"/>
                      <a:pt x="565" y="832"/>
                      <a:pt x="569" y="833"/>
                    </a:cubicBezTo>
                    <a:cubicBezTo>
                      <a:pt x="569" y="828"/>
                      <a:pt x="569" y="824"/>
                      <a:pt x="569" y="819"/>
                    </a:cubicBezTo>
                    <a:cubicBezTo>
                      <a:pt x="576" y="819"/>
                      <a:pt x="573" y="810"/>
                      <a:pt x="576" y="806"/>
                    </a:cubicBezTo>
                    <a:cubicBezTo>
                      <a:pt x="575" y="807"/>
                      <a:pt x="574" y="808"/>
                      <a:pt x="573" y="806"/>
                    </a:cubicBezTo>
                    <a:cubicBezTo>
                      <a:pt x="570" y="807"/>
                      <a:pt x="569" y="810"/>
                      <a:pt x="569" y="815"/>
                    </a:cubicBezTo>
                    <a:cubicBezTo>
                      <a:pt x="567" y="814"/>
                      <a:pt x="564" y="813"/>
                      <a:pt x="564" y="809"/>
                    </a:cubicBezTo>
                    <a:cubicBezTo>
                      <a:pt x="562" y="807"/>
                      <a:pt x="569" y="804"/>
                      <a:pt x="567" y="803"/>
                    </a:cubicBezTo>
                    <a:cubicBezTo>
                      <a:pt x="564" y="801"/>
                      <a:pt x="568" y="804"/>
                      <a:pt x="570" y="801"/>
                    </a:cubicBezTo>
                    <a:cubicBezTo>
                      <a:pt x="572" y="794"/>
                      <a:pt x="568" y="787"/>
                      <a:pt x="569" y="781"/>
                    </a:cubicBezTo>
                    <a:cubicBezTo>
                      <a:pt x="569" y="781"/>
                      <a:pt x="572" y="781"/>
                      <a:pt x="572" y="781"/>
                    </a:cubicBezTo>
                    <a:cubicBezTo>
                      <a:pt x="571" y="773"/>
                      <a:pt x="572" y="773"/>
                      <a:pt x="572" y="764"/>
                    </a:cubicBezTo>
                    <a:cubicBezTo>
                      <a:pt x="575" y="760"/>
                      <a:pt x="580" y="755"/>
                      <a:pt x="578" y="750"/>
                    </a:cubicBezTo>
                    <a:cubicBezTo>
                      <a:pt x="583" y="756"/>
                      <a:pt x="578" y="739"/>
                      <a:pt x="584" y="745"/>
                    </a:cubicBezTo>
                    <a:cubicBezTo>
                      <a:pt x="583" y="742"/>
                      <a:pt x="583" y="739"/>
                      <a:pt x="582" y="735"/>
                    </a:cubicBezTo>
                    <a:cubicBezTo>
                      <a:pt x="582" y="733"/>
                      <a:pt x="579" y="731"/>
                      <a:pt x="579" y="729"/>
                    </a:cubicBezTo>
                    <a:cubicBezTo>
                      <a:pt x="579" y="726"/>
                      <a:pt x="580" y="726"/>
                      <a:pt x="581" y="724"/>
                    </a:cubicBezTo>
                    <a:cubicBezTo>
                      <a:pt x="581" y="721"/>
                      <a:pt x="580" y="716"/>
                      <a:pt x="584" y="720"/>
                    </a:cubicBezTo>
                    <a:cubicBezTo>
                      <a:pt x="583" y="716"/>
                      <a:pt x="584" y="712"/>
                      <a:pt x="585" y="708"/>
                    </a:cubicBezTo>
                    <a:cubicBezTo>
                      <a:pt x="586" y="705"/>
                      <a:pt x="586" y="707"/>
                      <a:pt x="585" y="704"/>
                    </a:cubicBezTo>
                    <a:cubicBezTo>
                      <a:pt x="585" y="702"/>
                      <a:pt x="589" y="698"/>
                      <a:pt x="587" y="696"/>
                    </a:cubicBezTo>
                    <a:cubicBezTo>
                      <a:pt x="585" y="695"/>
                      <a:pt x="586" y="695"/>
                      <a:pt x="587" y="692"/>
                    </a:cubicBezTo>
                    <a:cubicBezTo>
                      <a:pt x="587" y="690"/>
                      <a:pt x="586" y="688"/>
                      <a:pt x="587" y="686"/>
                    </a:cubicBezTo>
                    <a:cubicBezTo>
                      <a:pt x="587" y="684"/>
                      <a:pt x="588" y="683"/>
                      <a:pt x="588" y="681"/>
                    </a:cubicBezTo>
                    <a:cubicBezTo>
                      <a:pt x="588" y="676"/>
                      <a:pt x="587" y="671"/>
                      <a:pt x="588" y="665"/>
                    </a:cubicBezTo>
                    <a:cubicBezTo>
                      <a:pt x="588" y="663"/>
                      <a:pt x="590" y="662"/>
                      <a:pt x="590" y="661"/>
                    </a:cubicBezTo>
                    <a:cubicBezTo>
                      <a:pt x="589" y="656"/>
                      <a:pt x="585" y="652"/>
                      <a:pt x="585" y="647"/>
                    </a:cubicBezTo>
                    <a:cubicBezTo>
                      <a:pt x="584" y="645"/>
                      <a:pt x="583" y="648"/>
                      <a:pt x="581" y="647"/>
                    </a:cubicBezTo>
                    <a:cubicBezTo>
                      <a:pt x="579" y="644"/>
                      <a:pt x="574" y="640"/>
                      <a:pt x="570" y="640"/>
                    </a:cubicBezTo>
                    <a:cubicBezTo>
                      <a:pt x="570" y="640"/>
                      <a:pt x="568" y="636"/>
                      <a:pt x="567" y="637"/>
                    </a:cubicBezTo>
                    <a:cubicBezTo>
                      <a:pt x="565" y="639"/>
                      <a:pt x="567" y="636"/>
                      <a:pt x="566" y="636"/>
                    </a:cubicBezTo>
                    <a:cubicBezTo>
                      <a:pt x="564" y="634"/>
                      <a:pt x="559" y="637"/>
                      <a:pt x="563" y="633"/>
                    </a:cubicBezTo>
                    <a:cubicBezTo>
                      <a:pt x="563" y="630"/>
                      <a:pt x="559" y="632"/>
                      <a:pt x="557" y="631"/>
                    </a:cubicBezTo>
                    <a:cubicBezTo>
                      <a:pt x="556" y="631"/>
                      <a:pt x="557" y="628"/>
                      <a:pt x="557" y="628"/>
                    </a:cubicBezTo>
                    <a:cubicBezTo>
                      <a:pt x="556" y="628"/>
                      <a:pt x="555" y="627"/>
                      <a:pt x="554" y="627"/>
                    </a:cubicBezTo>
                    <a:cubicBezTo>
                      <a:pt x="552" y="625"/>
                      <a:pt x="550" y="621"/>
                      <a:pt x="550" y="616"/>
                    </a:cubicBezTo>
                    <a:cubicBezTo>
                      <a:pt x="550" y="614"/>
                      <a:pt x="547" y="615"/>
                      <a:pt x="547" y="615"/>
                    </a:cubicBezTo>
                    <a:cubicBezTo>
                      <a:pt x="545" y="614"/>
                      <a:pt x="546" y="607"/>
                      <a:pt x="544" y="607"/>
                    </a:cubicBezTo>
                    <a:cubicBezTo>
                      <a:pt x="541" y="607"/>
                      <a:pt x="540" y="599"/>
                      <a:pt x="538" y="596"/>
                    </a:cubicBezTo>
                    <a:cubicBezTo>
                      <a:pt x="536" y="593"/>
                      <a:pt x="534" y="590"/>
                      <a:pt x="532" y="587"/>
                    </a:cubicBezTo>
                    <a:cubicBezTo>
                      <a:pt x="531" y="585"/>
                      <a:pt x="529" y="585"/>
                      <a:pt x="529" y="584"/>
                    </a:cubicBezTo>
                    <a:cubicBezTo>
                      <a:pt x="528" y="583"/>
                      <a:pt x="529" y="581"/>
                      <a:pt x="529" y="581"/>
                    </a:cubicBezTo>
                    <a:cubicBezTo>
                      <a:pt x="528" y="579"/>
                      <a:pt x="527" y="580"/>
                      <a:pt x="526" y="579"/>
                    </a:cubicBezTo>
                    <a:cubicBezTo>
                      <a:pt x="526" y="579"/>
                      <a:pt x="524" y="568"/>
                      <a:pt x="523" y="576"/>
                    </a:cubicBezTo>
                    <a:cubicBezTo>
                      <a:pt x="519" y="575"/>
                      <a:pt x="522" y="567"/>
                      <a:pt x="521" y="563"/>
                    </a:cubicBezTo>
                    <a:cubicBezTo>
                      <a:pt x="526" y="563"/>
                      <a:pt x="525" y="559"/>
                      <a:pt x="527" y="557"/>
                    </a:cubicBezTo>
                    <a:cubicBezTo>
                      <a:pt x="528" y="553"/>
                      <a:pt x="524" y="554"/>
                      <a:pt x="523" y="553"/>
                    </a:cubicBezTo>
                    <a:cubicBezTo>
                      <a:pt x="523" y="548"/>
                      <a:pt x="526" y="546"/>
                      <a:pt x="524" y="541"/>
                    </a:cubicBezTo>
                    <a:cubicBezTo>
                      <a:pt x="526" y="540"/>
                      <a:pt x="527" y="539"/>
                      <a:pt x="529" y="539"/>
                    </a:cubicBezTo>
                    <a:cubicBezTo>
                      <a:pt x="529" y="538"/>
                      <a:pt x="528" y="536"/>
                      <a:pt x="529" y="535"/>
                    </a:cubicBezTo>
                    <a:cubicBezTo>
                      <a:pt x="529" y="534"/>
                      <a:pt x="531" y="535"/>
                      <a:pt x="532" y="535"/>
                    </a:cubicBezTo>
                    <a:cubicBezTo>
                      <a:pt x="532" y="534"/>
                      <a:pt x="532" y="534"/>
                      <a:pt x="532" y="533"/>
                    </a:cubicBezTo>
                    <a:cubicBezTo>
                      <a:pt x="532" y="533"/>
                      <a:pt x="535" y="531"/>
                      <a:pt x="535" y="530"/>
                    </a:cubicBezTo>
                    <a:cubicBezTo>
                      <a:pt x="535" y="530"/>
                      <a:pt x="533" y="530"/>
                      <a:pt x="533" y="530"/>
                    </a:cubicBezTo>
                    <a:cubicBezTo>
                      <a:pt x="533" y="530"/>
                      <a:pt x="534" y="528"/>
                      <a:pt x="535" y="529"/>
                    </a:cubicBezTo>
                    <a:cubicBezTo>
                      <a:pt x="538" y="533"/>
                      <a:pt x="536" y="526"/>
                      <a:pt x="539" y="526"/>
                    </a:cubicBezTo>
                    <a:cubicBezTo>
                      <a:pt x="542" y="526"/>
                      <a:pt x="540" y="523"/>
                      <a:pt x="542" y="520"/>
                    </a:cubicBezTo>
                    <a:cubicBezTo>
                      <a:pt x="542" y="520"/>
                      <a:pt x="549" y="515"/>
                      <a:pt x="545" y="511"/>
                    </a:cubicBezTo>
                    <a:cubicBezTo>
                      <a:pt x="543" y="509"/>
                      <a:pt x="545" y="511"/>
                      <a:pt x="545" y="508"/>
                    </a:cubicBezTo>
                    <a:cubicBezTo>
                      <a:pt x="545" y="505"/>
                      <a:pt x="542" y="494"/>
                      <a:pt x="544" y="490"/>
                    </a:cubicBezTo>
                    <a:cubicBezTo>
                      <a:pt x="536" y="492"/>
                      <a:pt x="537" y="485"/>
                      <a:pt x="529" y="487"/>
                    </a:cubicBezTo>
                    <a:cubicBezTo>
                      <a:pt x="527" y="489"/>
                      <a:pt x="529" y="490"/>
                      <a:pt x="527" y="493"/>
                    </a:cubicBezTo>
                    <a:cubicBezTo>
                      <a:pt x="520" y="493"/>
                      <a:pt x="516" y="489"/>
                      <a:pt x="510" y="489"/>
                    </a:cubicBezTo>
                    <a:cubicBezTo>
                      <a:pt x="510" y="486"/>
                      <a:pt x="505" y="487"/>
                      <a:pt x="507" y="483"/>
                    </a:cubicBezTo>
                    <a:cubicBezTo>
                      <a:pt x="505" y="482"/>
                      <a:pt x="502" y="483"/>
                      <a:pt x="501" y="481"/>
                    </a:cubicBezTo>
                    <a:cubicBezTo>
                      <a:pt x="500" y="481"/>
                      <a:pt x="501" y="479"/>
                      <a:pt x="501" y="478"/>
                    </a:cubicBezTo>
                    <a:cubicBezTo>
                      <a:pt x="500" y="478"/>
                      <a:pt x="498" y="479"/>
                      <a:pt x="498" y="478"/>
                    </a:cubicBezTo>
                    <a:cubicBezTo>
                      <a:pt x="496" y="477"/>
                      <a:pt x="498" y="474"/>
                      <a:pt x="495" y="474"/>
                    </a:cubicBezTo>
                    <a:cubicBezTo>
                      <a:pt x="495" y="470"/>
                      <a:pt x="497" y="471"/>
                      <a:pt x="495" y="468"/>
                    </a:cubicBezTo>
                    <a:cubicBezTo>
                      <a:pt x="494" y="466"/>
                      <a:pt x="493" y="467"/>
                      <a:pt x="493" y="468"/>
                    </a:cubicBezTo>
                    <a:cubicBezTo>
                      <a:pt x="491" y="466"/>
                      <a:pt x="490" y="463"/>
                      <a:pt x="486" y="464"/>
                    </a:cubicBezTo>
                    <a:cubicBezTo>
                      <a:pt x="488" y="459"/>
                      <a:pt x="481" y="462"/>
                      <a:pt x="483" y="458"/>
                    </a:cubicBezTo>
                    <a:cubicBezTo>
                      <a:pt x="481" y="457"/>
                      <a:pt x="473" y="457"/>
                      <a:pt x="475" y="458"/>
                    </a:cubicBezTo>
                    <a:cubicBezTo>
                      <a:pt x="474" y="457"/>
                      <a:pt x="475" y="456"/>
                      <a:pt x="474" y="455"/>
                    </a:cubicBezTo>
                    <a:cubicBezTo>
                      <a:pt x="473" y="454"/>
                      <a:pt x="472" y="455"/>
                      <a:pt x="471" y="455"/>
                    </a:cubicBezTo>
                    <a:cubicBezTo>
                      <a:pt x="470" y="454"/>
                      <a:pt x="467" y="452"/>
                      <a:pt x="462" y="453"/>
                    </a:cubicBezTo>
                    <a:cubicBezTo>
                      <a:pt x="464" y="448"/>
                      <a:pt x="459" y="451"/>
                      <a:pt x="456" y="449"/>
                    </a:cubicBezTo>
                    <a:cubicBezTo>
                      <a:pt x="456" y="448"/>
                      <a:pt x="457" y="446"/>
                      <a:pt x="456" y="446"/>
                    </a:cubicBezTo>
                    <a:cubicBezTo>
                      <a:pt x="456" y="445"/>
                      <a:pt x="454" y="446"/>
                      <a:pt x="453" y="446"/>
                    </a:cubicBezTo>
                    <a:cubicBezTo>
                      <a:pt x="453" y="445"/>
                      <a:pt x="454" y="443"/>
                      <a:pt x="453" y="443"/>
                    </a:cubicBezTo>
                    <a:cubicBezTo>
                      <a:pt x="453" y="442"/>
                      <a:pt x="451" y="443"/>
                      <a:pt x="450" y="443"/>
                    </a:cubicBezTo>
                    <a:cubicBezTo>
                      <a:pt x="450" y="442"/>
                      <a:pt x="451" y="440"/>
                      <a:pt x="450" y="440"/>
                    </a:cubicBezTo>
                    <a:cubicBezTo>
                      <a:pt x="449" y="439"/>
                      <a:pt x="449" y="441"/>
                      <a:pt x="449" y="441"/>
                    </a:cubicBezTo>
                    <a:cubicBezTo>
                      <a:pt x="448" y="442"/>
                      <a:pt x="445" y="439"/>
                      <a:pt x="444" y="438"/>
                    </a:cubicBezTo>
                    <a:cubicBezTo>
                      <a:pt x="442" y="441"/>
                      <a:pt x="442" y="438"/>
                      <a:pt x="440" y="438"/>
                    </a:cubicBezTo>
                    <a:cubicBezTo>
                      <a:pt x="438" y="439"/>
                      <a:pt x="435" y="441"/>
                      <a:pt x="432" y="441"/>
                    </a:cubicBezTo>
                    <a:cubicBezTo>
                      <a:pt x="429" y="442"/>
                      <a:pt x="429" y="440"/>
                      <a:pt x="427" y="440"/>
                    </a:cubicBezTo>
                    <a:cubicBezTo>
                      <a:pt x="423" y="440"/>
                      <a:pt x="424" y="442"/>
                      <a:pt x="421" y="440"/>
                    </a:cubicBezTo>
                    <a:cubicBezTo>
                      <a:pt x="419" y="439"/>
                      <a:pt x="417" y="440"/>
                      <a:pt x="413" y="438"/>
                    </a:cubicBezTo>
                    <a:cubicBezTo>
                      <a:pt x="412" y="438"/>
                      <a:pt x="412" y="436"/>
                      <a:pt x="412" y="435"/>
                    </a:cubicBezTo>
                    <a:cubicBezTo>
                      <a:pt x="411" y="435"/>
                      <a:pt x="410" y="436"/>
                      <a:pt x="409" y="435"/>
                    </a:cubicBezTo>
                    <a:cubicBezTo>
                      <a:pt x="407" y="435"/>
                      <a:pt x="400" y="434"/>
                      <a:pt x="404" y="431"/>
                    </a:cubicBezTo>
                    <a:cubicBezTo>
                      <a:pt x="400" y="431"/>
                      <a:pt x="400" y="428"/>
                      <a:pt x="395" y="428"/>
                    </a:cubicBezTo>
                    <a:cubicBezTo>
                      <a:pt x="395" y="427"/>
                      <a:pt x="394" y="426"/>
                      <a:pt x="394" y="424"/>
                    </a:cubicBezTo>
                    <a:cubicBezTo>
                      <a:pt x="388" y="423"/>
                      <a:pt x="386" y="418"/>
                      <a:pt x="379" y="418"/>
                    </a:cubicBezTo>
                    <a:cubicBezTo>
                      <a:pt x="378" y="413"/>
                      <a:pt x="375" y="410"/>
                      <a:pt x="376" y="403"/>
                    </a:cubicBezTo>
                    <a:cubicBezTo>
                      <a:pt x="376" y="397"/>
                      <a:pt x="368" y="400"/>
                      <a:pt x="372" y="394"/>
                    </a:cubicBezTo>
                    <a:cubicBezTo>
                      <a:pt x="370" y="394"/>
                      <a:pt x="369" y="394"/>
                      <a:pt x="369" y="395"/>
                    </a:cubicBezTo>
                    <a:cubicBezTo>
                      <a:pt x="367" y="396"/>
                      <a:pt x="368" y="393"/>
                      <a:pt x="367" y="392"/>
                    </a:cubicBezTo>
                    <a:cubicBezTo>
                      <a:pt x="366" y="391"/>
                      <a:pt x="363" y="391"/>
                      <a:pt x="363" y="388"/>
                    </a:cubicBezTo>
                    <a:cubicBezTo>
                      <a:pt x="363" y="386"/>
                      <a:pt x="360" y="387"/>
                      <a:pt x="358" y="387"/>
                    </a:cubicBezTo>
                    <a:cubicBezTo>
                      <a:pt x="358" y="385"/>
                      <a:pt x="360" y="385"/>
                      <a:pt x="360" y="384"/>
                    </a:cubicBezTo>
                    <a:cubicBezTo>
                      <a:pt x="360" y="383"/>
                      <a:pt x="358" y="381"/>
                      <a:pt x="358" y="381"/>
                    </a:cubicBezTo>
                    <a:cubicBezTo>
                      <a:pt x="358" y="380"/>
                      <a:pt x="356" y="381"/>
                      <a:pt x="355" y="381"/>
                    </a:cubicBezTo>
                    <a:cubicBezTo>
                      <a:pt x="354" y="379"/>
                      <a:pt x="355" y="377"/>
                      <a:pt x="354" y="376"/>
                    </a:cubicBezTo>
                    <a:cubicBezTo>
                      <a:pt x="351" y="373"/>
                      <a:pt x="346" y="372"/>
                      <a:pt x="345" y="366"/>
                    </a:cubicBezTo>
                    <a:cubicBezTo>
                      <a:pt x="342" y="363"/>
                      <a:pt x="342" y="367"/>
                      <a:pt x="339" y="364"/>
                    </a:cubicBezTo>
                    <a:cubicBezTo>
                      <a:pt x="340" y="361"/>
                      <a:pt x="337" y="361"/>
                      <a:pt x="336" y="360"/>
                    </a:cubicBezTo>
                    <a:cubicBezTo>
                      <a:pt x="335" y="357"/>
                      <a:pt x="336" y="352"/>
                      <a:pt x="332" y="352"/>
                    </a:cubicBezTo>
                    <a:cubicBezTo>
                      <a:pt x="332" y="345"/>
                      <a:pt x="329" y="342"/>
                      <a:pt x="324" y="341"/>
                    </a:cubicBezTo>
                    <a:cubicBezTo>
                      <a:pt x="323" y="342"/>
                      <a:pt x="322" y="343"/>
                      <a:pt x="321" y="345"/>
                    </a:cubicBezTo>
                    <a:cubicBezTo>
                      <a:pt x="320" y="349"/>
                      <a:pt x="324" y="349"/>
                      <a:pt x="326" y="351"/>
                    </a:cubicBezTo>
                    <a:cubicBezTo>
                      <a:pt x="326" y="351"/>
                      <a:pt x="325" y="354"/>
                      <a:pt x="326" y="354"/>
                    </a:cubicBezTo>
                    <a:cubicBezTo>
                      <a:pt x="326" y="354"/>
                      <a:pt x="327" y="354"/>
                      <a:pt x="327" y="354"/>
                    </a:cubicBezTo>
                    <a:cubicBezTo>
                      <a:pt x="328" y="356"/>
                      <a:pt x="326" y="360"/>
                      <a:pt x="329" y="360"/>
                    </a:cubicBezTo>
                    <a:cubicBezTo>
                      <a:pt x="331" y="360"/>
                      <a:pt x="330" y="364"/>
                      <a:pt x="332" y="367"/>
                    </a:cubicBezTo>
                    <a:cubicBezTo>
                      <a:pt x="332" y="368"/>
                      <a:pt x="333" y="367"/>
                      <a:pt x="333" y="369"/>
                    </a:cubicBezTo>
                    <a:cubicBezTo>
                      <a:pt x="333" y="372"/>
                      <a:pt x="337" y="371"/>
                      <a:pt x="336" y="376"/>
                    </a:cubicBezTo>
                    <a:cubicBezTo>
                      <a:pt x="336" y="378"/>
                      <a:pt x="339" y="377"/>
                      <a:pt x="341" y="378"/>
                    </a:cubicBezTo>
                    <a:cubicBezTo>
                      <a:pt x="339" y="379"/>
                      <a:pt x="342" y="380"/>
                      <a:pt x="342" y="381"/>
                    </a:cubicBezTo>
                    <a:cubicBezTo>
                      <a:pt x="342" y="382"/>
                      <a:pt x="341" y="384"/>
                      <a:pt x="341" y="384"/>
                    </a:cubicBezTo>
                    <a:cubicBezTo>
                      <a:pt x="341" y="386"/>
                      <a:pt x="345" y="385"/>
                      <a:pt x="344" y="390"/>
                    </a:cubicBezTo>
                    <a:cubicBezTo>
                      <a:pt x="342" y="388"/>
                      <a:pt x="341" y="385"/>
                      <a:pt x="336" y="387"/>
                    </a:cubicBezTo>
                    <a:cubicBezTo>
                      <a:pt x="338" y="381"/>
                      <a:pt x="333" y="382"/>
                      <a:pt x="333" y="378"/>
                    </a:cubicBezTo>
                    <a:cubicBezTo>
                      <a:pt x="333" y="375"/>
                      <a:pt x="330" y="375"/>
                      <a:pt x="329" y="373"/>
                    </a:cubicBezTo>
                    <a:cubicBezTo>
                      <a:pt x="328" y="372"/>
                      <a:pt x="327" y="370"/>
                      <a:pt x="326" y="369"/>
                    </a:cubicBezTo>
                    <a:cubicBezTo>
                      <a:pt x="323" y="369"/>
                      <a:pt x="321" y="368"/>
                      <a:pt x="320" y="366"/>
                    </a:cubicBezTo>
                    <a:cubicBezTo>
                      <a:pt x="320" y="362"/>
                      <a:pt x="321" y="364"/>
                      <a:pt x="323" y="364"/>
                    </a:cubicBezTo>
                    <a:cubicBezTo>
                      <a:pt x="324" y="358"/>
                      <a:pt x="318" y="359"/>
                      <a:pt x="318" y="354"/>
                    </a:cubicBezTo>
                    <a:cubicBezTo>
                      <a:pt x="316" y="353"/>
                      <a:pt x="315" y="351"/>
                      <a:pt x="311" y="351"/>
                    </a:cubicBezTo>
                    <a:cubicBezTo>
                      <a:pt x="311" y="347"/>
                      <a:pt x="313" y="347"/>
                      <a:pt x="311" y="344"/>
                    </a:cubicBezTo>
                    <a:cubicBezTo>
                      <a:pt x="311" y="343"/>
                      <a:pt x="310" y="342"/>
                      <a:pt x="309" y="342"/>
                    </a:cubicBezTo>
                    <a:cubicBezTo>
                      <a:pt x="308" y="339"/>
                      <a:pt x="309" y="334"/>
                      <a:pt x="302" y="335"/>
                    </a:cubicBezTo>
                    <a:cubicBezTo>
                      <a:pt x="303" y="333"/>
                      <a:pt x="303" y="332"/>
                      <a:pt x="302" y="330"/>
                    </a:cubicBezTo>
                    <a:cubicBezTo>
                      <a:pt x="302" y="330"/>
                      <a:pt x="301" y="327"/>
                      <a:pt x="301" y="327"/>
                    </a:cubicBezTo>
                    <a:cubicBezTo>
                      <a:pt x="300" y="327"/>
                      <a:pt x="297" y="328"/>
                      <a:pt x="296" y="327"/>
                    </a:cubicBezTo>
                    <a:cubicBezTo>
                      <a:pt x="295" y="326"/>
                      <a:pt x="299" y="326"/>
                      <a:pt x="299" y="326"/>
                    </a:cubicBezTo>
                    <a:cubicBezTo>
                      <a:pt x="298" y="323"/>
                      <a:pt x="290" y="321"/>
                      <a:pt x="286" y="320"/>
                    </a:cubicBezTo>
                    <a:cubicBezTo>
                      <a:pt x="285" y="319"/>
                      <a:pt x="285" y="318"/>
                      <a:pt x="284" y="317"/>
                    </a:cubicBezTo>
                    <a:cubicBezTo>
                      <a:pt x="283" y="315"/>
                      <a:pt x="283" y="314"/>
                      <a:pt x="281" y="312"/>
                    </a:cubicBezTo>
                    <a:cubicBezTo>
                      <a:pt x="280" y="311"/>
                      <a:pt x="280" y="307"/>
                      <a:pt x="278" y="304"/>
                    </a:cubicBezTo>
                    <a:cubicBezTo>
                      <a:pt x="278" y="303"/>
                      <a:pt x="276" y="303"/>
                      <a:pt x="275" y="302"/>
                    </a:cubicBezTo>
                    <a:cubicBezTo>
                      <a:pt x="274" y="300"/>
                      <a:pt x="276" y="297"/>
                      <a:pt x="272" y="298"/>
                    </a:cubicBezTo>
                    <a:cubicBezTo>
                      <a:pt x="273" y="292"/>
                      <a:pt x="270" y="288"/>
                      <a:pt x="266" y="284"/>
                    </a:cubicBezTo>
                    <a:cubicBezTo>
                      <a:pt x="265" y="283"/>
                      <a:pt x="265" y="278"/>
                      <a:pt x="262" y="280"/>
                    </a:cubicBezTo>
                    <a:cubicBezTo>
                      <a:pt x="264" y="262"/>
                      <a:pt x="262" y="252"/>
                      <a:pt x="262" y="231"/>
                    </a:cubicBezTo>
                    <a:cubicBezTo>
                      <a:pt x="262" y="230"/>
                      <a:pt x="261" y="229"/>
                      <a:pt x="261" y="228"/>
                    </a:cubicBezTo>
                    <a:cubicBezTo>
                      <a:pt x="259" y="227"/>
                      <a:pt x="259" y="226"/>
                      <a:pt x="258" y="225"/>
                    </a:cubicBezTo>
                    <a:cubicBezTo>
                      <a:pt x="257" y="224"/>
                      <a:pt x="256" y="223"/>
                      <a:pt x="255" y="224"/>
                    </a:cubicBezTo>
                    <a:cubicBezTo>
                      <a:pt x="254" y="216"/>
                      <a:pt x="248" y="212"/>
                      <a:pt x="243" y="207"/>
                    </a:cubicBezTo>
                    <a:cubicBezTo>
                      <a:pt x="242" y="206"/>
                      <a:pt x="241" y="206"/>
                      <a:pt x="241" y="204"/>
                    </a:cubicBezTo>
                    <a:cubicBezTo>
                      <a:pt x="242" y="205"/>
                      <a:pt x="245" y="207"/>
                      <a:pt x="246" y="204"/>
                    </a:cubicBezTo>
                    <a:cubicBezTo>
                      <a:pt x="249" y="204"/>
                      <a:pt x="248" y="208"/>
                      <a:pt x="252" y="207"/>
                    </a:cubicBezTo>
                    <a:cubicBezTo>
                      <a:pt x="253" y="209"/>
                      <a:pt x="253" y="211"/>
                      <a:pt x="253" y="213"/>
                    </a:cubicBezTo>
                    <a:cubicBezTo>
                      <a:pt x="261" y="212"/>
                      <a:pt x="262" y="217"/>
                      <a:pt x="266" y="219"/>
                    </a:cubicBezTo>
                    <a:cubicBezTo>
                      <a:pt x="266" y="224"/>
                      <a:pt x="269" y="226"/>
                      <a:pt x="271" y="228"/>
                    </a:cubicBezTo>
                    <a:cubicBezTo>
                      <a:pt x="272" y="228"/>
                      <a:pt x="273" y="225"/>
                      <a:pt x="272" y="224"/>
                    </a:cubicBezTo>
                    <a:cubicBezTo>
                      <a:pt x="272" y="222"/>
                      <a:pt x="270" y="221"/>
                      <a:pt x="269" y="221"/>
                    </a:cubicBezTo>
                    <a:cubicBezTo>
                      <a:pt x="269" y="218"/>
                      <a:pt x="269" y="217"/>
                      <a:pt x="268" y="215"/>
                    </a:cubicBezTo>
                    <a:cubicBezTo>
                      <a:pt x="268" y="214"/>
                      <a:pt x="266" y="213"/>
                      <a:pt x="266" y="213"/>
                    </a:cubicBezTo>
                    <a:cubicBezTo>
                      <a:pt x="266" y="212"/>
                      <a:pt x="268" y="211"/>
                      <a:pt x="268" y="212"/>
                    </a:cubicBezTo>
                    <a:cubicBezTo>
                      <a:pt x="266" y="208"/>
                      <a:pt x="263" y="209"/>
                      <a:pt x="264" y="206"/>
                    </a:cubicBezTo>
                    <a:cubicBezTo>
                      <a:pt x="256" y="206"/>
                      <a:pt x="255" y="201"/>
                      <a:pt x="249" y="201"/>
                    </a:cubicBezTo>
                    <a:cubicBezTo>
                      <a:pt x="251" y="196"/>
                      <a:pt x="244" y="200"/>
                      <a:pt x="246" y="195"/>
                    </a:cubicBezTo>
                    <a:cubicBezTo>
                      <a:pt x="244" y="194"/>
                      <a:pt x="242" y="195"/>
                      <a:pt x="240" y="192"/>
                    </a:cubicBezTo>
                    <a:cubicBezTo>
                      <a:pt x="240" y="191"/>
                      <a:pt x="242" y="191"/>
                      <a:pt x="243" y="191"/>
                    </a:cubicBezTo>
                    <a:cubicBezTo>
                      <a:pt x="245" y="187"/>
                      <a:pt x="238" y="189"/>
                      <a:pt x="238" y="189"/>
                    </a:cubicBezTo>
                    <a:cubicBezTo>
                      <a:pt x="237" y="189"/>
                      <a:pt x="238" y="187"/>
                      <a:pt x="237" y="186"/>
                    </a:cubicBezTo>
                    <a:cubicBezTo>
                      <a:pt x="237" y="186"/>
                      <a:pt x="234" y="187"/>
                      <a:pt x="234" y="186"/>
                    </a:cubicBezTo>
                    <a:cubicBezTo>
                      <a:pt x="234" y="185"/>
                      <a:pt x="236" y="185"/>
                      <a:pt x="235" y="183"/>
                    </a:cubicBezTo>
                    <a:cubicBezTo>
                      <a:pt x="235" y="181"/>
                      <a:pt x="233" y="184"/>
                      <a:pt x="231" y="183"/>
                    </a:cubicBezTo>
                    <a:cubicBezTo>
                      <a:pt x="228" y="181"/>
                      <a:pt x="230" y="178"/>
                      <a:pt x="228" y="176"/>
                    </a:cubicBezTo>
                    <a:cubicBezTo>
                      <a:pt x="227" y="175"/>
                      <a:pt x="226" y="174"/>
                      <a:pt x="224" y="175"/>
                    </a:cubicBezTo>
                    <a:cubicBezTo>
                      <a:pt x="229" y="166"/>
                      <a:pt x="212" y="172"/>
                      <a:pt x="213" y="163"/>
                    </a:cubicBezTo>
                    <a:cubicBezTo>
                      <a:pt x="215" y="163"/>
                      <a:pt x="216" y="163"/>
                      <a:pt x="218" y="163"/>
                    </a:cubicBezTo>
                    <a:cubicBezTo>
                      <a:pt x="218" y="159"/>
                      <a:pt x="211" y="164"/>
                      <a:pt x="213" y="158"/>
                    </a:cubicBezTo>
                    <a:cubicBezTo>
                      <a:pt x="210" y="158"/>
                      <a:pt x="207" y="158"/>
                      <a:pt x="204" y="158"/>
                    </a:cubicBezTo>
                    <a:cubicBezTo>
                      <a:pt x="208" y="156"/>
                      <a:pt x="202" y="155"/>
                      <a:pt x="206" y="154"/>
                    </a:cubicBezTo>
                    <a:cubicBezTo>
                      <a:pt x="206" y="151"/>
                      <a:pt x="202" y="151"/>
                      <a:pt x="203" y="152"/>
                    </a:cubicBezTo>
                    <a:cubicBezTo>
                      <a:pt x="200" y="149"/>
                      <a:pt x="202" y="149"/>
                      <a:pt x="200" y="145"/>
                    </a:cubicBezTo>
                    <a:cubicBezTo>
                      <a:pt x="197" y="145"/>
                      <a:pt x="194" y="145"/>
                      <a:pt x="191" y="145"/>
                    </a:cubicBezTo>
                    <a:cubicBezTo>
                      <a:pt x="192" y="143"/>
                      <a:pt x="193" y="141"/>
                      <a:pt x="194" y="139"/>
                    </a:cubicBezTo>
                    <a:cubicBezTo>
                      <a:pt x="193" y="136"/>
                      <a:pt x="189" y="138"/>
                      <a:pt x="192" y="135"/>
                    </a:cubicBezTo>
                    <a:cubicBezTo>
                      <a:pt x="187" y="135"/>
                      <a:pt x="184" y="137"/>
                      <a:pt x="178" y="136"/>
                    </a:cubicBezTo>
                    <a:cubicBezTo>
                      <a:pt x="178" y="132"/>
                      <a:pt x="174" y="130"/>
                      <a:pt x="170" y="129"/>
                    </a:cubicBezTo>
                    <a:cubicBezTo>
                      <a:pt x="169" y="128"/>
                      <a:pt x="167" y="128"/>
                      <a:pt x="166" y="127"/>
                    </a:cubicBezTo>
                    <a:cubicBezTo>
                      <a:pt x="165" y="127"/>
                      <a:pt x="166" y="125"/>
                      <a:pt x="166" y="124"/>
                    </a:cubicBezTo>
                    <a:cubicBezTo>
                      <a:pt x="165" y="124"/>
                      <a:pt x="162" y="125"/>
                      <a:pt x="163" y="123"/>
                    </a:cubicBezTo>
                    <a:cubicBezTo>
                      <a:pt x="158" y="121"/>
                      <a:pt x="147" y="126"/>
                      <a:pt x="145" y="123"/>
                    </a:cubicBezTo>
                    <a:cubicBezTo>
                      <a:pt x="145" y="123"/>
                      <a:pt x="145" y="121"/>
                      <a:pt x="145" y="121"/>
                    </a:cubicBezTo>
                    <a:cubicBezTo>
                      <a:pt x="143" y="121"/>
                      <a:pt x="142" y="123"/>
                      <a:pt x="142" y="123"/>
                    </a:cubicBezTo>
                    <a:cubicBezTo>
                      <a:pt x="140" y="122"/>
                      <a:pt x="140" y="118"/>
                      <a:pt x="135" y="120"/>
                    </a:cubicBezTo>
                    <a:cubicBezTo>
                      <a:pt x="134" y="116"/>
                      <a:pt x="128" y="118"/>
                      <a:pt x="132" y="114"/>
                    </a:cubicBezTo>
                    <a:cubicBezTo>
                      <a:pt x="130" y="114"/>
                      <a:pt x="130" y="115"/>
                      <a:pt x="129" y="115"/>
                    </a:cubicBezTo>
                    <a:cubicBezTo>
                      <a:pt x="128" y="115"/>
                      <a:pt x="127" y="114"/>
                      <a:pt x="127" y="114"/>
                    </a:cubicBezTo>
                    <a:cubicBezTo>
                      <a:pt x="124" y="114"/>
                      <a:pt x="122" y="117"/>
                      <a:pt x="120" y="115"/>
                    </a:cubicBezTo>
                    <a:cubicBezTo>
                      <a:pt x="117" y="115"/>
                      <a:pt x="119" y="121"/>
                      <a:pt x="118" y="123"/>
                    </a:cubicBezTo>
                    <a:cubicBezTo>
                      <a:pt x="117" y="122"/>
                      <a:pt x="116" y="121"/>
                      <a:pt x="114" y="121"/>
                    </a:cubicBezTo>
                    <a:cubicBezTo>
                      <a:pt x="112" y="122"/>
                      <a:pt x="113" y="124"/>
                      <a:pt x="112" y="124"/>
                    </a:cubicBezTo>
                    <a:cubicBezTo>
                      <a:pt x="111" y="125"/>
                      <a:pt x="106" y="124"/>
                      <a:pt x="103" y="126"/>
                    </a:cubicBezTo>
                    <a:cubicBezTo>
                      <a:pt x="102" y="126"/>
                      <a:pt x="102" y="128"/>
                      <a:pt x="101" y="129"/>
                    </a:cubicBezTo>
                    <a:cubicBezTo>
                      <a:pt x="98" y="129"/>
                      <a:pt x="97" y="127"/>
                      <a:pt x="95" y="127"/>
                    </a:cubicBezTo>
                    <a:cubicBezTo>
                      <a:pt x="97" y="125"/>
                      <a:pt x="101" y="124"/>
                      <a:pt x="99" y="118"/>
                    </a:cubicBezTo>
                    <a:cubicBezTo>
                      <a:pt x="102" y="119"/>
                      <a:pt x="102" y="117"/>
                      <a:pt x="102" y="115"/>
                    </a:cubicBezTo>
                    <a:cubicBezTo>
                      <a:pt x="102" y="114"/>
                      <a:pt x="99" y="114"/>
                      <a:pt x="98" y="114"/>
                    </a:cubicBezTo>
                    <a:cubicBezTo>
                      <a:pt x="95" y="116"/>
                      <a:pt x="96" y="118"/>
                      <a:pt x="93" y="120"/>
                    </a:cubicBezTo>
                    <a:cubicBezTo>
                      <a:pt x="92" y="120"/>
                      <a:pt x="92" y="123"/>
                      <a:pt x="90" y="123"/>
                    </a:cubicBezTo>
                    <a:cubicBezTo>
                      <a:pt x="89" y="123"/>
                      <a:pt x="89" y="127"/>
                      <a:pt x="86" y="126"/>
                    </a:cubicBezTo>
                    <a:cubicBezTo>
                      <a:pt x="86" y="128"/>
                      <a:pt x="85" y="128"/>
                      <a:pt x="83" y="129"/>
                    </a:cubicBezTo>
                    <a:cubicBezTo>
                      <a:pt x="83" y="131"/>
                      <a:pt x="83" y="133"/>
                      <a:pt x="83" y="135"/>
                    </a:cubicBezTo>
                    <a:cubicBezTo>
                      <a:pt x="79" y="136"/>
                      <a:pt x="77" y="141"/>
                      <a:pt x="74" y="143"/>
                    </a:cubicBezTo>
                    <a:cubicBezTo>
                      <a:pt x="73" y="144"/>
                      <a:pt x="71" y="143"/>
                      <a:pt x="71" y="143"/>
                    </a:cubicBezTo>
                    <a:cubicBezTo>
                      <a:pt x="70" y="144"/>
                      <a:pt x="71" y="146"/>
                      <a:pt x="71" y="146"/>
                    </a:cubicBezTo>
                    <a:cubicBezTo>
                      <a:pt x="71" y="147"/>
                      <a:pt x="65" y="147"/>
                      <a:pt x="66" y="148"/>
                    </a:cubicBezTo>
                    <a:cubicBezTo>
                      <a:pt x="69" y="150"/>
                      <a:pt x="63" y="149"/>
                      <a:pt x="60" y="152"/>
                    </a:cubicBezTo>
                    <a:cubicBezTo>
                      <a:pt x="60" y="153"/>
                      <a:pt x="58" y="158"/>
                      <a:pt x="58" y="157"/>
                    </a:cubicBezTo>
                    <a:cubicBezTo>
                      <a:pt x="56" y="155"/>
                      <a:pt x="57" y="156"/>
                      <a:pt x="56" y="158"/>
                    </a:cubicBezTo>
                    <a:cubicBezTo>
                      <a:pt x="54" y="158"/>
                      <a:pt x="52" y="158"/>
                      <a:pt x="50" y="158"/>
                    </a:cubicBezTo>
                    <a:cubicBezTo>
                      <a:pt x="47" y="160"/>
                      <a:pt x="53" y="161"/>
                      <a:pt x="46" y="161"/>
                    </a:cubicBezTo>
                    <a:cubicBezTo>
                      <a:pt x="43" y="161"/>
                      <a:pt x="40" y="161"/>
                      <a:pt x="37" y="163"/>
                    </a:cubicBezTo>
                    <a:cubicBezTo>
                      <a:pt x="34" y="164"/>
                      <a:pt x="34" y="168"/>
                      <a:pt x="31" y="166"/>
                    </a:cubicBezTo>
                    <a:cubicBezTo>
                      <a:pt x="31" y="162"/>
                      <a:pt x="35" y="163"/>
                      <a:pt x="38" y="161"/>
                    </a:cubicBezTo>
                    <a:cubicBezTo>
                      <a:pt x="39" y="161"/>
                      <a:pt x="40" y="161"/>
                      <a:pt x="40" y="160"/>
                    </a:cubicBezTo>
                    <a:cubicBezTo>
                      <a:pt x="40" y="158"/>
                      <a:pt x="44" y="159"/>
                      <a:pt x="46" y="158"/>
                    </a:cubicBezTo>
                    <a:cubicBezTo>
                      <a:pt x="48" y="159"/>
                      <a:pt x="46" y="155"/>
                      <a:pt x="47" y="154"/>
                    </a:cubicBezTo>
                    <a:cubicBezTo>
                      <a:pt x="48" y="153"/>
                      <a:pt x="49" y="156"/>
                      <a:pt x="52" y="152"/>
                    </a:cubicBezTo>
                    <a:cubicBezTo>
                      <a:pt x="52" y="152"/>
                      <a:pt x="53" y="153"/>
                      <a:pt x="53" y="151"/>
                    </a:cubicBezTo>
                    <a:cubicBezTo>
                      <a:pt x="53" y="149"/>
                      <a:pt x="57" y="150"/>
                      <a:pt x="59" y="148"/>
                    </a:cubicBezTo>
                    <a:cubicBezTo>
                      <a:pt x="59" y="145"/>
                      <a:pt x="59" y="143"/>
                      <a:pt x="59" y="141"/>
                    </a:cubicBezTo>
                    <a:cubicBezTo>
                      <a:pt x="64" y="145"/>
                      <a:pt x="60" y="136"/>
                      <a:pt x="65" y="138"/>
                    </a:cubicBezTo>
                    <a:cubicBezTo>
                      <a:pt x="65" y="134"/>
                      <a:pt x="58" y="138"/>
                      <a:pt x="60" y="133"/>
                    </a:cubicBezTo>
                    <a:cubicBezTo>
                      <a:pt x="59" y="136"/>
                      <a:pt x="50" y="132"/>
                      <a:pt x="49" y="136"/>
                    </a:cubicBezTo>
                    <a:cubicBezTo>
                      <a:pt x="47" y="137"/>
                      <a:pt x="48" y="134"/>
                      <a:pt x="47" y="133"/>
                    </a:cubicBezTo>
                    <a:cubicBezTo>
                      <a:pt x="45" y="132"/>
                      <a:pt x="41" y="134"/>
                      <a:pt x="38" y="133"/>
                    </a:cubicBezTo>
                    <a:cubicBezTo>
                      <a:pt x="40" y="130"/>
                      <a:pt x="36" y="131"/>
                      <a:pt x="35" y="130"/>
                    </a:cubicBezTo>
                    <a:cubicBezTo>
                      <a:pt x="35" y="129"/>
                      <a:pt x="36" y="128"/>
                      <a:pt x="37" y="129"/>
                    </a:cubicBezTo>
                    <a:cubicBezTo>
                      <a:pt x="34" y="125"/>
                      <a:pt x="32" y="126"/>
                      <a:pt x="29" y="121"/>
                    </a:cubicBezTo>
                    <a:cubicBezTo>
                      <a:pt x="27" y="123"/>
                      <a:pt x="23" y="123"/>
                      <a:pt x="19" y="123"/>
                    </a:cubicBezTo>
                    <a:cubicBezTo>
                      <a:pt x="19" y="121"/>
                      <a:pt x="19" y="120"/>
                      <a:pt x="20" y="120"/>
                    </a:cubicBezTo>
                    <a:cubicBezTo>
                      <a:pt x="19" y="117"/>
                      <a:pt x="14" y="118"/>
                      <a:pt x="16" y="112"/>
                    </a:cubicBezTo>
                    <a:cubicBezTo>
                      <a:pt x="15" y="111"/>
                      <a:pt x="13" y="109"/>
                      <a:pt x="13" y="111"/>
                    </a:cubicBezTo>
                    <a:cubicBezTo>
                      <a:pt x="9" y="111"/>
                      <a:pt x="13" y="106"/>
                      <a:pt x="13" y="105"/>
                    </a:cubicBezTo>
                    <a:cubicBezTo>
                      <a:pt x="13" y="104"/>
                      <a:pt x="13" y="103"/>
                      <a:pt x="13" y="102"/>
                    </a:cubicBezTo>
                    <a:cubicBezTo>
                      <a:pt x="13" y="102"/>
                      <a:pt x="16" y="102"/>
                      <a:pt x="16" y="102"/>
                    </a:cubicBezTo>
                    <a:cubicBezTo>
                      <a:pt x="17" y="101"/>
                      <a:pt x="16" y="99"/>
                      <a:pt x="17" y="98"/>
                    </a:cubicBezTo>
                    <a:cubicBezTo>
                      <a:pt x="21" y="97"/>
                      <a:pt x="26" y="97"/>
                      <a:pt x="29" y="95"/>
                    </a:cubicBezTo>
                    <a:cubicBezTo>
                      <a:pt x="31" y="93"/>
                      <a:pt x="33" y="94"/>
                      <a:pt x="35" y="93"/>
                    </a:cubicBezTo>
                    <a:cubicBezTo>
                      <a:pt x="38" y="92"/>
                      <a:pt x="33" y="89"/>
                      <a:pt x="41" y="90"/>
                    </a:cubicBezTo>
                    <a:cubicBezTo>
                      <a:pt x="40" y="87"/>
                      <a:pt x="40" y="84"/>
                      <a:pt x="38" y="78"/>
                    </a:cubicBezTo>
                    <a:cubicBezTo>
                      <a:pt x="35" y="75"/>
                      <a:pt x="27" y="83"/>
                      <a:pt x="23" y="80"/>
                    </a:cubicBezTo>
                    <a:cubicBezTo>
                      <a:pt x="21" y="77"/>
                      <a:pt x="23" y="81"/>
                      <a:pt x="17" y="81"/>
                    </a:cubicBezTo>
                    <a:cubicBezTo>
                      <a:pt x="16" y="79"/>
                      <a:pt x="11" y="80"/>
                      <a:pt x="7" y="78"/>
                    </a:cubicBezTo>
                    <a:cubicBezTo>
                      <a:pt x="7" y="78"/>
                      <a:pt x="10" y="75"/>
                      <a:pt x="7" y="75"/>
                    </a:cubicBezTo>
                    <a:cubicBezTo>
                      <a:pt x="4" y="75"/>
                      <a:pt x="2" y="74"/>
                      <a:pt x="1" y="69"/>
                    </a:cubicBezTo>
                    <a:cubicBezTo>
                      <a:pt x="10" y="70"/>
                      <a:pt x="0" y="65"/>
                      <a:pt x="10" y="66"/>
                    </a:cubicBezTo>
                    <a:cubicBezTo>
                      <a:pt x="12" y="66"/>
                      <a:pt x="11" y="65"/>
                      <a:pt x="10" y="65"/>
                    </a:cubicBezTo>
                    <a:cubicBezTo>
                      <a:pt x="10" y="62"/>
                      <a:pt x="13" y="65"/>
                      <a:pt x="13" y="65"/>
                    </a:cubicBezTo>
                    <a:cubicBezTo>
                      <a:pt x="16" y="65"/>
                      <a:pt x="16" y="63"/>
                      <a:pt x="19" y="63"/>
                    </a:cubicBezTo>
                    <a:cubicBezTo>
                      <a:pt x="20" y="64"/>
                      <a:pt x="21" y="66"/>
                      <a:pt x="22" y="66"/>
                    </a:cubicBezTo>
                    <a:cubicBezTo>
                      <a:pt x="25" y="67"/>
                      <a:pt x="28" y="65"/>
                      <a:pt x="32" y="66"/>
                    </a:cubicBezTo>
                    <a:cubicBezTo>
                      <a:pt x="35" y="67"/>
                      <a:pt x="34" y="68"/>
                      <a:pt x="37" y="66"/>
                    </a:cubicBezTo>
                    <a:cubicBezTo>
                      <a:pt x="39" y="66"/>
                      <a:pt x="37" y="65"/>
                      <a:pt x="37" y="63"/>
                    </a:cubicBezTo>
                    <a:cubicBezTo>
                      <a:pt x="38" y="64"/>
                      <a:pt x="39" y="63"/>
                      <a:pt x="40" y="62"/>
                    </a:cubicBezTo>
                    <a:cubicBezTo>
                      <a:pt x="40" y="58"/>
                      <a:pt x="33" y="63"/>
                      <a:pt x="35" y="58"/>
                    </a:cubicBezTo>
                    <a:cubicBezTo>
                      <a:pt x="31" y="57"/>
                      <a:pt x="28" y="55"/>
                      <a:pt x="23" y="55"/>
                    </a:cubicBezTo>
                    <a:cubicBezTo>
                      <a:pt x="25" y="52"/>
                      <a:pt x="25" y="52"/>
                      <a:pt x="22" y="50"/>
                    </a:cubicBezTo>
                    <a:cubicBezTo>
                      <a:pt x="21" y="50"/>
                      <a:pt x="21" y="49"/>
                      <a:pt x="20" y="49"/>
                    </a:cubicBezTo>
                    <a:cubicBezTo>
                      <a:pt x="19" y="48"/>
                      <a:pt x="16" y="48"/>
                      <a:pt x="15" y="47"/>
                    </a:cubicBezTo>
                    <a:cubicBezTo>
                      <a:pt x="15" y="47"/>
                      <a:pt x="17" y="42"/>
                      <a:pt x="15" y="43"/>
                    </a:cubicBezTo>
                    <a:cubicBezTo>
                      <a:pt x="14" y="43"/>
                      <a:pt x="15" y="44"/>
                      <a:pt x="13" y="44"/>
                    </a:cubicBezTo>
                    <a:cubicBezTo>
                      <a:pt x="12" y="44"/>
                      <a:pt x="11" y="42"/>
                      <a:pt x="9" y="43"/>
                    </a:cubicBezTo>
                    <a:cubicBezTo>
                      <a:pt x="12" y="39"/>
                      <a:pt x="18" y="37"/>
                      <a:pt x="23" y="35"/>
                    </a:cubicBezTo>
                    <a:cubicBezTo>
                      <a:pt x="22" y="30"/>
                      <a:pt x="28" y="30"/>
                      <a:pt x="29" y="28"/>
                    </a:cubicBezTo>
                    <a:cubicBezTo>
                      <a:pt x="31" y="26"/>
                      <a:pt x="29" y="23"/>
                      <a:pt x="31" y="22"/>
                    </a:cubicBezTo>
                    <a:cubicBezTo>
                      <a:pt x="34" y="26"/>
                      <a:pt x="35" y="23"/>
                      <a:pt x="41" y="23"/>
                    </a:cubicBezTo>
                    <a:cubicBezTo>
                      <a:pt x="44" y="19"/>
                      <a:pt x="49" y="16"/>
                      <a:pt x="58" y="17"/>
                    </a:cubicBezTo>
                    <a:cubicBezTo>
                      <a:pt x="59" y="18"/>
                      <a:pt x="58" y="15"/>
                      <a:pt x="59" y="15"/>
                    </a:cubicBezTo>
                    <a:cubicBezTo>
                      <a:pt x="62" y="13"/>
                      <a:pt x="67" y="16"/>
                      <a:pt x="68" y="12"/>
                    </a:cubicBezTo>
                    <a:cubicBezTo>
                      <a:pt x="70" y="11"/>
                      <a:pt x="70" y="14"/>
                      <a:pt x="71" y="15"/>
                    </a:cubicBezTo>
                    <a:cubicBezTo>
                      <a:pt x="73" y="15"/>
                      <a:pt x="76" y="14"/>
                      <a:pt x="75" y="17"/>
                    </a:cubicBezTo>
                    <a:cubicBezTo>
                      <a:pt x="82" y="17"/>
                      <a:pt x="88" y="17"/>
                      <a:pt x="95" y="17"/>
                    </a:cubicBezTo>
                    <a:cubicBezTo>
                      <a:pt x="88" y="24"/>
                      <a:pt x="104" y="15"/>
                      <a:pt x="99" y="22"/>
                    </a:cubicBezTo>
                    <a:cubicBezTo>
                      <a:pt x="102" y="22"/>
                      <a:pt x="105" y="22"/>
                      <a:pt x="105" y="19"/>
                    </a:cubicBezTo>
                    <a:cubicBezTo>
                      <a:pt x="108" y="22"/>
                      <a:pt x="114" y="21"/>
                      <a:pt x="118" y="22"/>
                    </a:cubicBezTo>
                    <a:cubicBezTo>
                      <a:pt x="119" y="22"/>
                      <a:pt x="118" y="23"/>
                      <a:pt x="120" y="23"/>
                    </a:cubicBezTo>
                    <a:cubicBezTo>
                      <a:pt x="121" y="23"/>
                      <a:pt x="121" y="25"/>
                      <a:pt x="123" y="25"/>
                    </a:cubicBezTo>
                    <a:cubicBezTo>
                      <a:pt x="126" y="25"/>
                      <a:pt x="128" y="22"/>
                      <a:pt x="130" y="25"/>
                    </a:cubicBezTo>
                    <a:cubicBezTo>
                      <a:pt x="131" y="26"/>
                      <a:pt x="147" y="25"/>
                      <a:pt x="149" y="26"/>
                    </a:cubicBezTo>
                    <a:cubicBezTo>
                      <a:pt x="151" y="28"/>
                      <a:pt x="160" y="29"/>
                      <a:pt x="166" y="29"/>
                    </a:cubicBezTo>
                    <a:cubicBezTo>
                      <a:pt x="167" y="31"/>
                      <a:pt x="170" y="32"/>
                      <a:pt x="170" y="35"/>
                    </a:cubicBezTo>
                    <a:cubicBezTo>
                      <a:pt x="175" y="36"/>
                      <a:pt x="177" y="39"/>
                      <a:pt x="182" y="37"/>
                    </a:cubicBezTo>
                    <a:cubicBezTo>
                      <a:pt x="182" y="41"/>
                      <a:pt x="189" y="39"/>
                      <a:pt x="194" y="40"/>
                    </a:cubicBezTo>
                    <a:cubicBezTo>
                      <a:pt x="194" y="38"/>
                      <a:pt x="192" y="39"/>
                      <a:pt x="191" y="38"/>
                    </a:cubicBezTo>
                    <a:cubicBezTo>
                      <a:pt x="194" y="35"/>
                      <a:pt x="197" y="32"/>
                      <a:pt x="203" y="31"/>
                    </a:cubicBezTo>
                    <a:cubicBezTo>
                      <a:pt x="202" y="33"/>
                      <a:pt x="204" y="34"/>
                      <a:pt x="204" y="32"/>
                    </a:cubicBezTo>
                    <a:cubicBezTo>
                      <a:pt x="206" y="33"/>
                      <a:pt x="205" y="35"/>
                      <a:pt x="207" y="35"/>
                    </a:cubicBezTo>
                    <a:cubicBezTo>
                      <a:pt x="210" y="36"/>
                      <a:pt x="210" y="33"/>
                      <a:pt x="210" y="31"/>
                    </a:cubicBezTo>
                    <a:cubicBezTo>
                      <a:pt x="213" y="30"/>
                      <a:pt x="214" y="32"/>
                      <a:pt x="216" y="32"/>
                    </a:cubicBezTo>
                    <a:cubicBezTo>
                      <a:pt x="218" y="31"/>
                      <a:pt x="216" y="29"/>
                      <a:pt x="219" y="26"/>
                    </a:cubicBezTo>
                    <a:cubicBezTo>
                      <a:pt x="222" y="26"/>
                      <a:pt x="223" y="29"/>
                      <a:pt x="224" y="26"/>
                    </a:cubicBezTo>
                    <a:cubicBezTo>
                      <a:pt x="226" y="27"/>
                      <a:pt x="224" y="30"/>
                      <a:pt x="222" y="29"/>
                    </a:cubicBezTo>
                    <a:cubicBezTo>
                      <a:pt x="224" y="34"/>
                      <a:pt x="234" y="25"/>
                      <a:pt x="237" y="31"/>
                    </a:cubicBezTo>
                    <a:cubicBezTo>
                      <a:pt x="241" y="31"/>
                      <a:pt x="233" y="27"/>
                      <a:pt x="238" y="26"/>
                    </a:cubicBezTo>
                    <a:cubicBezTo>
                      <a:pt x="239" y="25"/>
                      <a:pt x="240" y="23"/>
                      <a:pt x="243" y="23"/>
                    </a:cubicBezTo>
                    <a:cubicBezTo>
                      <a:pt x="243" y="25"/>
                      <a:pt x="243" y="26"/>
                      <a:pt x="243" y="28"/>
                    </a:cubicBezTo>
                    <a:cubicBezTo>
                      <a:pt x="246" y="24"/>
                      <a:pt x="247" y="30"/>
                      <a:pt x="250" y="31"/>
                    </a:cubicBezTo>
                    <a:cubicBezTo>
                      <a:pt x="254" y="31"/>
                      <a:pt x="258" y="30"/>
                      <a:pt x="259" y="28"/>
                    </a:cubicBezTo>
                    <a:cubicBezTo>
                      <a:pt x="261" y="29"/>
                      <a:pt x="265" y="29"/>
                      <a:pt x="264" y="34"/>
                    </a:cubicBezTo>
                    <a:cubicBezTo>
                      <a:pt x="267" y="33"/>
                      <a:pt x="270" y="32"/>
                      <a:pt x="271" y="28"/>
                    </a:cubicBezTo>
                    <a:cubicBezTo>
                      <a:pt x="275" y="30"/>
                      <a:pt x="277" y="27"/>
                      <a:pt x="280" y="31"/>
                    </a:cubicBezTo>
                    <a:cubicBezTo>
                      <a:pt x="283" y="31"/>
                      <a:pt x="287" y="31"/>
                      <a:pt x="290" y="31"/>
                    </a:cubicBezTo>
                    <a:cubicBezTo>
                      <a:pt x="290" y="31"/>
                      <a:pt x="288" y="33"/>
                      <a:pt x="289" y="34"/>
                    </a:cubicBezTo>
                    <a:cubicBezTo>
                      <a:pt x="288" y="34"/>
                      <a:pt x="293" y="35"/>
                      <a:pt x="292" y="35"/>
                    </a:cubicBezTo>
                    <a:cubicBezTo>
                      <a:pt x="293" y="35"/>
                      <a:pt x="294" y="33"/>
                      <a:pt x="296" y="34"/>
                    </a:cubicBezTo>
                    <a:cubicBezTo>
                      <a:pt x="296" y="34"/>
                      <a:pt x="296" y="37"/>
                      <a:pt x="296" y="37"/>
                    </a:cubicBezTo>
                    <a:cubicBezTo>
                      <a:pt x="300" y="39"/>
                      <a:pt x="306" y="35"/>
                      <a:pt x="311" y="37"/>
                    </a:cubicBezTo>
                    <a:cubicBezTo>
                      <a:pt x="311" y="39"/>
                      <a:pt x="314" y="38"/>
                      <a:pt x="315" y="38"/>
                    </a:cubicBezTo>
                    <a:cubicBezTo>
                      <a:pt x="313" y="43"/>
                      <a:pt x="320" y="39"/>
                      <a:pt x="320" y="43"/>
                    </a:cubicBezTo>
                    <a:cubicBezTo>
                      <a:pt x="321" y="46"/>
                      <a:pt x="317" y="45"/>
                      <a:pt x="317" y="47"/>
                    </a:cubicBezTo>
                    <a:cubicBezTo>
                      <a:pt x="316" y="50"/>
                      <a:pt x="318" y="50"/>
                      <a:pt x="318" y="52"/>
                    </a:cubicBezTo>
                    <a:cubicBezTo>
                      <a:pt x="334" y="50"/>
                      <a:pt x="348" y="50"/>
                      <a:pt x="360" y="55"/>
                    </a:cubicBezTo>
                    <a:cubicBezTo>
                      <a:pt x="359" y="56"/>
                      <a:pt x="358" y="57"/>
                      <a:pt x="358" y="59"/>
                    </a:cubicBezTo>
                    <a:cubicBezTo>
                      <a:pt x="361" y="59"/>
                      <a:pt x="362" y="57"/>
                      <a:pt x="364" y="58"/>
                    </a:cubicBezTo>
                    <a:cubicBezTo>
                      <a:pt x="363" y="52"/>
                      <a:pt x="364" y="54"/>
                      <a:pt x="363" y="49"/>
                    </a:cubicBezTo>
                    <a:cubicBezTo>
                      <a:pt x="364" y="46"/>
                      <a:pt x="375" y="46"/>
                      <a:pt x="372" y="44"/>
                    </a:cubicBezTo>
                    <a:cubicBezTo>
                      <a:pt x="373" y="42"/>
                      <a:pt x="374" y="44"/>
                      <a:pt x="376" y="44"/>
                    </a:cubicBezTo>
                    <a:cubicBezTo>
                      <a:pt x="377" y="46"/>
                      <a:pt x="379" y="45"/>
                      <a:pt x="379" y="47"/>
                    </a:cubicBezTo>
                    <a:cubicBezTo>
                      <a:pt x="385" y="48"/>
                      <a:pt x="389" y="46"/>
                      <a:pt x="394" y="47"/>
                    </a:cubicBezTo>
                    <a:cubicBezTo>
                      <a:pt x="394" y="47"/>
                      <a:pt x="394" y="49"/>
                      <a:pt x="395" y="49"/>
                    </a:cubicBezTo>
                    <a:cubicBezTo>
                      <a:pt x="397" y="49"/>
                      <a:pt x="397" y="50"/>
                      <a:pt x="398" y="50"/>
                    </a:cubicBezTo>
                    <a:cubicBezTo>
                      <a:pt x="404" y="50"/>
                      <a:pt x="409" y="47"/>
                      <a:pt x="416" y="49"/>
                    </a:cubicBezTo>
                    <a:cubicBezTo>
                      <a:pt x="420" y="45"/>
                      <a:pt x="419" y="43"/>
                      <a:pt x="421" y="40"/>
                    </a:cubicBezTo>
                    <a:cubicBezTo>
                      <a:pt x="420" y="35"/>
                      <a:pt x="416" y="37"/>
                      <a:pt x="415" y="35"/>
                    </a:cubicBezTo>
                    <a:cubicBezTo>
                      <a:pt x="416" y="28"/>
                      <a:pt x="429" y="31"/>
                      <a:pt x="432" y="34"/>
                    </a:cubicBezTo>
                    <a:cubicBezTo>
                      <a:pt x="432" y="36"/>
                      <a:pt x="431" y="37"/>
                      <a:pt x="428" y="37"/>
                    </a:cubicBezTo>
                    <a:cubicBezTo>
                      <a:pt x="431" y="40"/>
                      <a:pt x="428" y="41"/>
                      <a:pt x="427" y="43"/>
                    </a:cubicBezTo>
                    <a:cubicBezTo>
                      <a:pt x="426" y="46"/>
                      <a:pt x="429" y="46"/>
                      <a:pt x="431" y="46"/>
                    </a:cubicBezTo>
                    <a:cubicBezTo>
                      <a:pt x="429" y="50"/>
                      <a:pt x="432" y="51"/>
                      <a:pt x="429" y="55"/>
                    </a:cubicBezTo>
                    <a:cubicBezTo>
                      <a:pt x="434" y="57"/>
                      <a:pt x="437" y="47"/>
                      <a:pt x="435" y="49"/>
                    </a:cubicBezTo>
                    <a:cubicBezTo>
                      <a:pt x="436" y="48"/>
                      <a:pt x="440" y="52"/>
                      <a:pt x="438" y="46"/>
                    </a:cubicBezTo>
                    <a:cubicBezTo>
                      <a:pt x="445" y="47"/>
                      <a:pt x="443" y="40"/>
                      <a:pt x="447" y="38"/>
                    </a:cubicBezTo>
                    <a:cubicBezTo>
                      <a:pt x="445" y="34"/>
                      <a:pt x="443" y="31"/>
                      <a:pt x="437" y="31"/>
                    </a:cubicBezTo>
                    <a:cubicBezTo>
                      <a:pt x="440" y="29"/>
                      <a:pt x="434" y="25"/>
                      <a:pt x="429" y="23"/>
                    </a:cubicBezTo>
                    <a:cubicBezTo>
                      <a:pt x="430" y="21"/>
                      <a:pt x="430" y="19"/>
                      <a:pt x="428" y="19"/>
                    </a:cubicBezTo>
                    <a:cubicBezTo>
                      <a:pt x="428" y="16"/>
                      <a:pt x="432" y="14"/>
                      <a:pt x="432" y="12"/>
                    </a:cubicBezTo>
                    <a:cubicBezTo>
                      <a:pt x="433" y="11"/>
                      <a:pt x="436" y="9"/>
                      <a:pt x="435" y="9"/>
                    </a:cubicBezTo>
                    <a:cubicBezTo>
                      <a:pt x="431" y="5"/>
                      <a:pt x="441" y="10"/>
                      <a:pt x="437" y="6"/>
                    </a:cubicBezTo>
                    <a:cubicBezTo>
                      <a:pt x="437" y="0"/>
                      <a:pt x="441" y="7"/>
                      <a:pt x="441" y="7"/>
                    </a:cubicBezTo>
                    <a:cubicBezTo>
                      <a:pt x="443" y="8"/>
                      <a:pt x="446" y="6"/>
                      <a:pt x="447" y="7"/>
                    </a:cubicBezTo>
                    <a:cubicBezTo>
                      <a:pt x="448" y="7"/>
                      <a:pt x="445" y="9"/>
                      <a:pt x="446" y="10"/>
                    </a:cubicBezTo>
                    <a:cubicBezTo>
                      <a:pt x="446" y="11"/>
                      <a:pt x="450" y="9"/>
                      <a:pt x="450" y="10"/>
                    </a:cubicBezTo>
                    <a:cubicBezTo>
                      <a:pt x="451" y="11"/>
                      <a:pt x="450" y="14"/>
                      <a:pt x="450" y="15"/>
                    </a:cubicBezTo>
                    <a:cubicBezTo>
                      <a:pt x="451" y="15"/>
                      <a:pt x="453" y="14"/>
                      <a:pt x="453" y="15"/>
                    </a:cubicBezTo>
                    <a:cubicBezTo>
                      <a:pt x="455" y="18"/>
                      <a:pt x="451" y="17"/>
                      <a:pt x="453" y="20"/>
                    </a:cubicBezTo>
                    <a:cubicBezTo>
                      <a:pt x="454" y="21"/>
                      <a:pt x="455" y="22"/>
                      <a:pt x="455" y="23"/>
                    </a:cubicBezTo>
                    <a:cubicBezTo>
                      <a:pt x="455" y="23"/>
                      <a:pt x="453" y="24"/>
                      <a:pt x="453" y="25"/>
                    </a:cubicBezTo>
                    <a:cubicBezTo>
                      <a:pt x="453" y="27"/>
                      <a:pt x="452" y="27"/>
                      <a:pt x="452" y="29"/>
                    </a:cubicBezTo>
                    <a:cubicBezTo>
                      <a:pt x="451" y="32"/>
                      <a:pt x="461" y="32"/>
                      <a:pt x="459" y="28"/>
                    </a:cubicBezTo>
                    <a:cubicBezTo>
                      <a:pt x="462" y="28"/>
                      <a:pt x="461" y="32"/>
                      <a:pt x="465" y="31"/>
                    </a:cubicBezTo>
                    <a:cubicBezTo>
                      <a:pt x="462" y="34"/>
                      <a:pt x="466" y="34"/>
                      <a:pt x="465" y="38"/>
                    </a:cubicBezTo>
                    <a:cubicBezTo>
                      <a:pt x="472" y="39"/>
                      <a:pt x="470" y="34"/>
                      <a:pt x="475" y="37"/>
                    </a:cubicBezTo>
                    <a:cubicBezTo>
                      <a:pt x="477" y="37"/>
                      <a:pt x="477" y="36"/>
                      <a:pt x="477" y="35"/>
                    </a:cubicBezTo>
                    <a:cubicBezTo>
                      <a:pt x="480" y="36"/>
                      <a:pt x="475" y="37"/>
                      <a:pt x="478" y="40"/>
                    </a:cubicBezTo>
                    <a:cubicBezTo>
                      <a:pt x="478" y="40"/>
                      <a:pt x="481" y="41"/>
                      <a:pt x="481" y="41"/>
                    </a:cubicBezTo>
                    <a:cubicBezTo>
                      <a:pt x="482" y="44"/>
                      <a:pt x="476" y="46"/>
                      <a:pt x="478" y="50"/>
                    </a:cubicBezTo>
                    <a:close/>
                    <a:moveTo>
                      <a:pt x="302" y="66"/>
                    </a:moveTo>
                    <a:cubicBezTo>
                      <a:pt x="301" y="64"/>
                      <a:pt x="304" y="63"/>
                      <a:pt x="302" y="62"/>
                    </a:cubicBezTo>
                    <a:cubicBezTo>
                      <a:pt x="302" y="63"/>
                      <a:pt x="302" y="64"/>
                      <a:pt x="301" y="63"/>
                    </a:cubicBezTo>
                    <a:cubicBezTo>
                      <a:pt x="300" y="62"/>
                      <a:pt x="301" y="59"/>
                      <a:pt x="299" y="59"/>
                    </a:cubicBezTo>
                    <a:cubicBezTo>
                      <a:pt x="297" y="61"/>
                      <a:pt x="290" y="66"/>
                      <a:pt x="287" y="62"/>
                    </a:cubicBezTo>
                    <a:cubicBezTo>
                      <a:pt x="287" y="58"/>
                      <a:pt x="294" y="63"/>
                      <a:pt x="292" y="58"/>
                    </a:cubicBezTo>
                    <a:cubicBezTo>
                      <a:pt x="291" y="57"/>
                      <a:pt x="289" y="57"/>
                      <a:pt x="289" y="56"/>
                    </a:cubicBezTo>
                    <a:cubicBezTo>
                      <a:pt x="286" y="55"/>
                      <a:pt x="285" y="58"/>
                      <a:pt x="283" y="59"/>
                    </a:cubicBezTo>
                    <a:cubicBezTo>
                      <a:pt x="280" y="60"/>
                      <a:pt x="276" y="60"/>
                      <a:pt x="272" y="60"/>
                    </a:cubicBezTo>
                    <a:cubicBezTo>
                      <a:pt x="272" y="61"/>
                      <a:pt x="272" y="62"/>
                      <a:pt x="271" y="62"/>
                    </a:cubicBezTo>
                    <a:cubicBezTo>
                      <a:pt x="266" y="63"/>
                      <a:pt x="261" y="64"/>
                      <a:pt x="256" y="63"/>
                    </a:cubicBezTo>
                    <a:cubicBezTo>
                      <a:pt x="257" y="66"/>
                      <a:pt x="254" y="67"/>
                      <a:pt x="256" y="68"/>
                    </a:cubicBezTo>
                    <a:cubicBezTo>
                      <a:pt x="256" y="66"/>
                      <a:pt x="258" y="67"/>
                      <a:pt x="258" y="69"/>
                    </a:cubicBezTo>
                    <a:cubicBezTo>
                      <a:pt x="264" y="70"/>
                      <a:pt x="274" y="64"/>
                      <a:pt x="275" y="69"/>
                    </a:cubicBezTo>
                    <a:cubicBezTo>
                      <a:pt x="272" y="66"/>
                      <a:pt x="274" y="70"/>
                      <a:pt x="271" y="71"/>
                    </a:cubicBezTo>
                    <a:cubicBezTo>
                      <a:pt x="268" y="71"/>
                      <a:pt x="266" y="72"/>
                      <a:pt x="265" y="74"/>
                    </a:cubicBezTo>
                    <a:cubicBezTo>
                      <a:pt x="273" y="75"/>
                      <a:pt x="277" y="72"/>
                      <a:pt x="284" y="72"/>
                    </a:cubicBezTo>
                    <a:cubicBezTo>
                      <a:pt x="285" y="74"/>
                      <a:pt x="284" y="77"/>
                      <a:pt x="286" y="77"/>
                    </a:cubicBezTo>
                    <a:cubicBezTo>
                      <a:pt x="286" y="75"/>
                      <a:pt x="288" y="75"/>
                      <a:pt x="290" y="75"/>
                    </a:cubicBezTo>
                    <a:cubicBezTo>
                      <a:pt x="290" y="73"/>
                      <a:pt x="291" y="70"/>
                      <a:pt x="293" y="69"/>
                    </a:cubicBezTo>
                    <a:cubicBezTo>
                      <a:pt x="296" y="67"/>
                      <a:pt x="295" y="69"/>
                      <a:pt x="299" y="69"/>
                    </a:cubicBezTo>
                    <a:cubicBezTo>
                      <a:pt x="299" y="68"/>
                      <a:pt x="300" y="66"/>
                      <a:pt x="302" y="66"/>
                    </a:cubicBezTo>
                    <a:close/>
                    <a:moveTo>
                      <a:pt x="312" y="117"/>
                    </a:moveTo>
                    <a:cubicBezTo>
                      <a:pt x="313" y="113"/>
                      <a:pt x="318" y="114"/>
                      <a:pt x="320" y="112"/>
                    </a:cubicBezTo>
                    <a:cubicBezTo>
                      <a:pt x="320" y="112"/>
                      <a:pt x="322" y="113"/>
                      <a:pt x="323" y="112"/>
                    </a:cubicBezTo>
                    <a:cubicBezTo>
                      <a:pt x="325" y="111"/>
                      <a:pt x="328" y="112"/>
                      <a:pt x="330" y="111"/>
                    </a:cubicBezTo>
                    <a:cubicBezTo>
                      <a:pt x="331" y="111"/>
                      <a:pt x="331" y="108"/>
                      <a:pt x="332" y="108"/>
                    </a:cubicBezTo>
                    <a:cubicBezTo>
                      <a:pt x="336" y="105"/>
                      <a:pt x="339" y="109"/>
                      <a:pt x="339" y="106"/>
                    </a:cubicBezTo>
                    <a:cubicBezTo>
                      <a:pt x="338" y="106"/>
                      <a:pt x="337" y="105"/>
                      <a:pt x="339" y="105"/>
                    </a:cubicBezTo>
                    <a:cubicBezTo>
                      <a:pt x="342" y="105"/>
                      <a:pt x="342" y="103"/>
                      <a:pt x="344" y="105"/>
                    </a:cubicBezTo>
                    <a:cubicBezTo>
                      <a:pt x="344" y="106"/>
                      <a:pt x="345" y="103"/>
                      <a:pt x="345" y="103"/>
                    </a:cubicBezTo>
                    <a:cubicBezTo>
                      <a:pt x="342" y="104"/>
                      <a:pt x="346" y="100"/>
                      <a:pt x="348" y="103"/>
                    </a:cubicBezTo>
                    <a:cubicBezTo>
                      <a:pt x="349" y="101"/>
                      <a:pt x="351" y="100"/>
                      <a:pt x="351" y="96"/>
                    </a:cubicBezTo>
                    <a:cubicBezTo>
                      <a:pt x="345" y="95"/>
                      <a:pt x="345" y="99"/>
                      <a:pt x="339" y="98"/>
                    </a:cubicBezTo>
                    <a:cubicBezTo>
                      <a:pt x="339" y="100"/>
                      <a:pt x="338" y="101"/>
                      <a:pt x="336" y="102"/>
                    </a:cubicBezTo>
                    <a:cubicBezTo>
                      <a:pt x="331" y="104"/>
                      <a:pt x="333" y="101"/>
                      <a:pt x="329" y="102"/>
                    </a:cubicBezTo>
                    <a:cubicBezTo>
                      <a:pt x="328" y="102"/>
                      <a:pt x="328" y="104"/>
                      <a:pt x="326" y="103"/>
                    </a:cubicBezTo>
                    <a:cubicBezTo>
                      <a:pt x="324" y="103"/>
                      <a:pt x="323" y="101"/>
                      <a:pt x="320" y="102"/>
                    </a:cubicBezTo>
                    <a:cubicBezTo>
                      <a:pt x="320" y="101"/>
                      <a:pt x="320" y="99"/>
                      <a:pt x="318" y="99"/>
                    </a:cubicBezTo>
                    <a:cubicBezTo>
                      <a:pt x="318" y="101"/>
                      <a:pt x="318" y="102"/>
                      <a:pt x="317" y="103"/>
                    </a:cubicBezTo>
                    <a:cubicBezTo>
                      <a:pt x="317" y="105"/>
                      <a:pt x="319" y="105"/>
                      <a:pt x="320" y="106"/>
                    </a:cubicBezTo>
                    <a:cubicBezTo>
                      <a:pt x="315" y="105"/>
                      <a:pt x="315" y="108"/>
                      <a:pt x="314" y="109"/>
                    </a:cubicBezTo>
                    <a:cubicBezTo>
                      <a:pt x="312" y="111"/>
                      <a:pt x="308" y="110"/>
                      <a:pt x="308" y="112"/>
                    </a:cubicBezTo>
                    <a:cubicBezTo>
                      <a:pt x="308" y="116"/>
                      <a:pt x="301" y="112"/>
                      <a:pt x="304" y="117"/>
                    </a:cubicBezTo>
                    <a:cubicBezTo>
                      <a:pt x="306" y="117"/>
                      <a:pt x="309" y="117"/>
                      <a:pt x="312" y="117"/>
                    </a:cubicBezTo>
                    <a:close/>
                    <a:moveTo>
                      <a:pt x="421" y="175"/>
                    </a:moveTo>
                    <a:cubicBezTo>
                      <a:pt x="419" y="175"/>
                      <a:pt x="420" y="176"/>
                      <a:pt x="419" y="176"/>
                    </a:cubicBezTo>
                    <a:cubicBezTo>
                      <a:pt x="419" y="176"/>
                      <a:pt x="415" y="177"/>
                      <a:pt x="415" y="178"/>
                    </a:cubicBezTo>
                    <a:cubicBezTo>
                      <a:pt x="414" y="179"/>
                      <a:pt x="416" y="183"/>
                      <a:pt x="413" y="183"/>
                    </a:cubicBezTo>
                    <a:cubicBezTo>
                      <a:pt x="413" y="182"/>
                      <a:pt x="413" y="179"/>
                      <a:pt x="412" y="179"/>
                    </a:cubicBezTo>
                    <a:cubicBezTo>
                      <a:pt x="412" y="181"/>
                      <a:pt x="412" y="183"/>
                      <a:pt x="412" y="185"/>
                    </a:cubicBezTo>
                    <a:cubicBezTo>
                      <a:pt x="414" y="185"/>
                      <a:pt x="417" y="185"/>
                      <a:pt x="419" y="185"/>
                    </a:cubicBezTo>
                    <a:cubicBezTo>
                      <a:pt x="418" y="187"/>
                      <a:pt x="422" y="189"/>
                      <a:pt x="422" y="191"/>
                    </a:cubicBezTo>
                    <a:cubicBezTo>
                      <a:pt x="424" y="196"/>
                      <a:pt x="424" y="194"/>
                      <a:pt x="427" y="197"/>
                    </a:cubicBezTo>
                    <a:cubicBezTo>
                      <a:pt x="425" y="197"/>
                      <a:pt x="423" y="197"/>
                      <a:pt x="424" y="200"/>
                    </a:cubicBezTo>
                    <a:cubicBezTo>
                      <a:pt x="424" y="202"/>
                      <a:pt x="425" y="202"/>
                      <a:pt x="425" y="204"/>
                    </a:cubicBezTo>
                    <a:cubicBezTo>
                      <a:pt x="427" y="204"/>
                      <a:pt x="429" y="204"/>
                      <a:pt x="431" y="204"/>
                    </a:cubicBezTo>
                    <a:cubicBezTo>
                      <a:pt x="433" y="202"/>
                      <a:pt x="433" y="199"/>
                      <a:pt x="432" y="195"/>
                    </a:cubicBezTo>
                    <a:cubicBezTo>
                      <a:pt x="431" y="195"/>
                      <a:pt x="429" y="194"/>
                      <a:pt x="428" y="192"/>
                    </a:cubicBezTo>
                    <a:cubicBezTo>
                      <a:pt x="431" y="184"/>
                      <a:pt x="428" y="189"/>
                      <a:pt x="427" y="186"/>
                    </a:cubicBezTo>
                    <a:cubicBezTo>
                      <a:pt x="425" y="184"/>
                      <a:pt x="425" y="178"/>
                      <a:pt x="424" y="175"/>
                    </a:cubicBezTo>
                    <a:cubicBezTo>
                      <a:pt x="423" y="175"/>
                      <a:pt x="422" y="174"/>
                      <a:pt x="421" y="175"/>
                    </a:cubicBezTo>
                    <a:close/>
                    <a:moveTo>
                      <a:pt x="478" y="221"/>
                    </a:moveTo>
                    <a:cubicBezTo>
                      <a:pt x="474" y="219"/>
                      <a:pt x="475" y="223"/>
                      <a:pt x="472" y="224"/>
                    </a:cubicBezTo>
                    <a:cubicBezTo>
                      <a:pt x="472" y="222"/>
                      <a:pt x="471" y="222"/>
                      <a:pt x="470" y="222"/>
                    </a:cubicBezTo>
                    <a:cubicBezTo>
                      <a:pt x="470" y="227"/>
                      <a:pt x="464" y="225"/>
                      <a:pt x="462" y="226"/>
                    </a:cubicBezTo>
                    <a:cubicBezTo>
                      <a:pt x="461" y="228"/>
                      <a:pt x="462" y="228"/>
                      <a:pt x="461" y="229"/>
                    </a:cubicBezTo>
                    <a:cubicBezTo>
                      <a:pt x="460" y="230"/>
                      <a:pt x="458" y="229"/>
                      <a:pt x="458" y="231"/>
                    </a:cubicBezTo>
                    <a:cubicBezTo>
                      <a:pt x="460" y="232"/>
                      <a:pt x="457" y="233"/>
                      <a:pt x="458" y="235"/>
                    </a:cubicBezTo>
                    <a:cubicBezTo>
                      <a:pt x="461" y="238"/>
                      <a:pt x="461" y="233"/>
                      <a:pt x="464" y="232"/>
                    </a:cubicBezTo>
                    <a:cubicBezTo>
                      <a:pt x="466" y="232"/>
                      <a:pt x="469" y="233"/>
                      <a:pt x="472" y="232"/>
                    </a:cubicBezTo>
                    <a:cubicBezTo>
                      <a:pt x="474" y="232"/>
                      <a:pt x="475" y="231"/>
                      <a:pt x="477" y="231"/>
                    </a:cubicBezTo>
                    <a:cubicBezTo>
                      <a:pt x="480" y="231"/>
                      <a:pt x="485" y="232"/>
                      <a:pt x="486" y="234"/>
                    </a:cubicBezTo>
                    <a:cubicBezTo>
                      <a:pt x="485" y="234"/>
                      <a:pt x="483" y="234"/>
                      <a:pt x="483" y="235"/>
                    </a:cubicBezTo>
                    <a:cubicBezTo>
                      <a:pt x="484" y="234"/>
                      <a:pt x="484" y="237"/>
                      <a:pt x="484" y="237"/>
                    </a:cubicBezTo>
                    <a:cubicBezTo>
                      <a:pt x="485" y="237"/>
                      <a:pt x="486" y="235"/>
                      <a:pt x="486" y="235"/>
                    </a:cubicBezTo>
                    <a:cubicBezTo>
                      <a:pt x="492" y="236"/>
                      <a:pt x="489" y="236"/>
                      <a:pt x="493" y="234"/>
                    </a:cubicBezTo>
                    <a:cubicBezTo>
                      <a:pt x="498" y="231"/>
                      <a:pt x="501" y="236"/>
                      <a:pt x="504" y="232"/>
                    </a:cubicBezTo>
                    <a:cubicBezTo>
                      <a:pt x="500" y="232"/>
                      <a:pt x="504" y="226"/>
                      <a:pt x="501" y="229"/>
                    </a:cubicBezTo>
                    <a:cubicBezTo>
                      <a:pt x="498" y="232"/>
                      <a:pt x="498" y="224"/>
                      <a:pt x="498" y="224"/>
                    </a:cubicBezTo>
                    <a:cubicBezTo>
                      <a:pt x="497" y="223"/>
                      <a:pt x="493" y="224"/>
                      <a:pt x="495" y="221"/>
                    </a:cubicBezTo>
                    <a:cubicBezTo>
                      <a:pt x="492" y="221"/>
                      <a:pt x="490" y="221"/>
                      <a:pt x="487" y="221"/>
                    </a:cubicBezTo>
                    <a:cubicBezTo>
                      <a:pt x="488" y="218"/>
                      <a:pt x="489" y="218"/>
                      <a:pt x="487" y="216"/>
                    </a:cubicBezTo>
                    <a:cubicBezTo>
                      <a:pt x="483" y="218"/>
                      <a:pt x="484" y="216"/>
                      <a:pt x="478" y="216"/>
                    </a:cubicBezTo>
                    <a:cubicBezTo>
                      <a:pt x="478" y="218"/>
                      <a:pt x="477" y="219"/>
                      <a:pt x="478" y="221"/>
                    </a:cubicBezTo>
                    <a:close/>
                    <a:moveTo>
                      <a:pt x="518" y="258"/>
                    </a:moveTo>
                    <a:cubicBezTo>
                      <a:pt x="518" y="258"/>
                      <a:pt x="517" y="257"/>
                      <a:pt x="517" y="256"/>
                    </a:cubicBezTo>
                    <a:cubicBezTo>
                      <a:pt x="523" y="257"/>
                      <a:pt x="517" y="246"/>
                      <a:pt x="523" y="247"/>
                    </a:cubicBezTo>
                    <a:cubicBezTo>
                      <a:pt x="526" y="250"/>
                      <a:pt x="527" y="246"/>
                      <a:pt x="532" y="247"/>
                    </a:cubicBezTo>
                    <a:cubicBezTo>
                      <a:pt x="529" y="238"/>
                      <a:pt x="519" y="237"/>
                      <a:pt x="510" y="238"/>
                    </a:cubicBezTo>
                    <a:cubicBezTo>
                      <a:pt x="508" y="238"/>
                      <a:pt x="508" y="237"/>
                      <a:pt x="508" y="235"/>
                    </a:cubicBezTo>
                    <a:cubicBezTo>
                      <a:pt x="505" y="234"/>
                      <a:pt x="504" y="238"/>
                      <a:pt x="501" y="238"/>
                    </a:cubicBezTo>
                    <a:cubicBezTo>
                      <a:pt x="499" y="238"/>
                      <a:pt x="499" y="236"/>
                      <a:pt x="496" y="237"/>
                    </a:cubicBezTo>
                    <a:cubicBezTo>
                      <a:pt x="494" y="237"/>
                      <a:pt x="494" y="239"/>
                      <a:pt x="492" y="240"/>
                    </a:cubicBezTo>
                    <a:cubicBezTo>
                      <a:pt x="490" y="241"/>
                      <a:pt x="488" y="240"/>
                      <a:pt x="486" y="241"/>
                    </a:cubicBezTo>
                    <a:cubicBezTo>
                      <a:pt x="486" y="244"/>
                      <a:pt x="485" y="245"/>
                      <a:pt x="483" y="246"/>
                    </a:cubicBezTo>
                    <a:cubicBezTo>
                      <a:pt x="483" y="258"/>
                      <a:pt x="481" y="258"/>
                      <a:pt x="481" y="271"/>
                    </a:cubicBezTo>
                    <a:cubicBezTo>
                      <a:pt x="487" y="273"/>
                      <a:pt x="484" y="267"/>
                      <a:pt x="489" y="268"/>
                    </a:cubicBezTo>
                    <a:cubicBezTo>
                      <a:pt x="489" y="265"/>
                      <a:pt x="489" y="263"/>
                      <a:pt x="490" y="262"/>
                    </a:cubicBezTo>
                    <a:cubicBezTo>
                      <a:pt x="493" y="259"/>
                      <a:pt x="491" y="255"/>
                      <a:pt x="492" y="250"/>
                    </a:cubicBezTo>
                    <a:cubicBezTo>
                      <a:pt x="492" y="250"/>
                      <a:pt x="494" y="248"/>
                      <a:pt x="495" y="247"/>
                    </a:cubicBezTo>
                    <a:cubicBezTo>
                      <a:pt x="495" y="246"/>
                      <a:pt x="494" y="243"/>
                      <a:pt x="496" y="243"/>
                    </a:cubicBezTo>
                    <a:cubicBezTo>
                      <a:pt x="499" y="243"/>
                      <a:pt x="501" y="242"/>
                      <a:pt x="502" y="241"/>
                    </a:cubicBezTo>
                    <a:cubicBezTo>
                      <a:pt x="500" y="247"/>
                      <a:pt x="507" y="242"/>
                      <a:pt x="507" y="246"/>
                    </a:cubicBezTo>
                    <a:cubicBezTo>
                      <a:pt x="508" y="250"/>
                      <a:pt x="508" y="249"/>
                      <a:pt x="507" y="253"/>
                    </a:cubicBezTo>
                    <a:cubicBezTo>
                      <a:pt x="508" y="253"/>
                      <a:pt x="510" y="253"/>
                      <a:pt x="510" y="255"/>
                    </a:cubicBezTo>
                    <a:cubicBezTo>
                      <a:pt x="508" y="255"/>
                      <a:pt x="507" y="255"/>
                      <a:pt x="507" y="256"/>
                    </a:cubicBezTo>
                    <a:cubicBezTo>
                      <a:pt x="512" y="254"/>
                      <a:pt x="517" y="261"/>
                      <a:pt x="518" y="258"/>
                    </a:cubicBezTo>
                    <a:close/>
                    <a:moveTo>
                      <a:pt x="545" y="252"/>
                    </a:moveTo>
                    <a:cubicBezTo>
                      <a:pt x="545" y="252"/>
                      <a:pt x="545" y="254"/>
                      <a:pt x="545" y="255"/>
                    </a:cubicBezTo>
                    <a:cubicBezTo>
                      <a:pt x="543" y="257"/>
                      <a:pt x="536" y="250"/>
                      <a:pt x="533" y="253"/>
                    </a:cubicBezTo>
                    <a:cubicBezTo>
                      <a:pt x="534" y="256"/>
                      <a:pt x="531" y="256"/>
                      <a:pt x="530" y="258"/>
                    </a:cubicBezTo>
                    <a:cubicBezTo>
                      <a:pt x="534" y="262"/>
                      <a:pt x="535" y="259"/>
                      <a:pt x="539" y="259"/>
                    </a:cubicBezTo>
                    <a:cubicBezTo>
                      <a:pt x="542" y="259"/>
                      <a:pt x="548" y="260"/>
                      <a:pt x="550" y="258"/>
                    </a:cubicBezTo>
                    <a:cubicBezTo>
                      <a:pt x="549" y="258"/>
                      <a:pt x="548" y="256"/>
                      <a:pt x="550" y="256"/>
                    </a:cubicBezTo>
                    <a:cubicBezTo>
                      <a:pt x="551" y="256"/>
                      <a:pt x="552" y="256"/>
                      <a:pt x="553" y="255"/>
                    </a:cubicBezTo>
                    <a:cubicBezTo>
                      <a:pt x="549" y="255"/>
                      <a:pt x="548" y="252"/>
                      <a:pt x="545" y="252"/>
                    </a:cubicBezTo>
                    <a:close/>
                    <a:moveTo>
                      <a:pt x="524" y="264"/>
                    </a:moveTo>
                    <a:cubicBezTo>
                      <a:pt x="524" y="263"/>
                      <a:pt x="523" y="261"/>
                      <a:pt x="521" y="262"/>
                    </a:cubicBezTo>
                    <a:cubicBezTo>
                      <a:pt x="521" y="262"/>
                      <a:pt x="522" y="265"/>
                      <a:pt x="521" y="265"/>
                    </a:cubicBezTo>
                    <a:cubicBezTo>
                      <a:pt x="519" y="265"/>
                      <a:pt x="516" y="265"/>
                      <a:pt x="514" y="265"/>
                    </a:cubicBezTo>
                    <a:cubicBezTo>
                      <a:pt x="516" y="270"/>
                      <a:pt x="509" y="266"/>
                      <a:pt x="510" y="269"/>
                    </a:cubicBezTo>
                    <a:cubicBezTo>
                      <a:pt x="511" y="269"/>
                      <a:pt x="512" y="269"/>
                      <a:pt x="514" y="269"/>
                    </a:cubicBezTo>
                    <a:cubicBezTo>
                      <a:pt x="514" y="271"/>
                      <a:pt x="513" y="271"/>
                      <a:pt x="512" y="272"/>
                    </a:cubicBezTo>
                    <a:cubicBezTo>
                      <a:pt x="517" y="273"/>
                      <a:pt x="515" y="269"/>
                      <a:pt x="518" y="269"/>
                    </a:cubicBezTo>
                    <a:cubicBezTo>
                      <a:pt x="520" y="271"/>
                      <a:pt x="522" y="271"/>
                      <a:pt x="526" y="271"/>
                    </a:cubicBezTo>
                    <a:cubicBezTo>
                      <a:pt x="525" y="265"/>
                      <a:pt x="536" y="270"/>
                      <a:pt x="533" y="262"/>
                    </a:cubicBezTo>
                    <a:cubicBezTo>
                      <a:pt x="529" y="261"/>
                      <a:pt x="526" y="264"/>
                      <a:pt x="524" y="26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5" name="Freeform 92"/>
              <p:cNvSpPr/>
              <p:nvPr>
                <p:custDataLst>
                  <p:tags r:id="rId102"/>
                </p:custDataLst>
              </p:nvPr>
            </p:nvSpPr>
            <p:spPr bwMode="auto">
              <a:xfrm>
                <a:off x="1832885" y="1906615"/>
                <a:ext cx="131599" cy="196243"/>
              </a:xfrm>
              <a:custGeom>
                <a:avLst/>
                <a:gdLst>
                  <a:gd name="T0" fmla="*/ 14 w 48"/>
                  <a:gd name="T1" fmla="*/ 7 h 72"/>
                  <a:gd name="T2" fmla="*/ 24 w 48"/>
                  <a:gd name="T3" fmla="*/ 5 h 72"/>
                  <a:gd name="T4" fmla="*/ 26 w 48"/>
                  <a:gd name="T5" fmla="*/ 14 h 72"/>
                  <a:gd name="T6" fmla="*/ 18 w 48"/>
                  <a:gd name="T7" fmla="*/ 19 h 72"/>
                  <a:gd name="T8" fmla="*/ 27 w 48"/>
                  <a:gd name="T9" fmla="*/ 23 h 72"/>
                  <a:gd name="T10" fmla="*/ 32 w 48"/>
                  <a:gd name="T11" fmla="*/ 34 h 72"/>
                  <a:gd name="T12" fmla="*/ 35 w 48"/>
                  <a:gd name="T13" fmla="*/ 37 h 72"/>
                  <a:gd name="T14" fmla="*/ 40 w 48"/>
                  <a:gd name="T15" fmla="*/ 40 h 72"/>
                  <a:gd name="T16" fmla="*/ 37 w 48"/>
                  <a:gd name="T17" fmla="*/ 45 h 72"/>
                  <a:gd name="T18" fmla="*/ 46 w 48"/>
                  <a:gd name="T19" fmla="*/ 47 h 72"/>
                  <a:gd name="T20" fmla="*/ 46 w 48"/>
                  <a:gd name="T21" fmla="*/ 56 h 72"/>
                  <a:gd name="T22" fmla="*/ 43 w 48"/>
                  <a:gd name="T23" fmla="*/ 56 h 72"/>
                  <a:gd name="T24" fmla="*/ 46 w 48"/>
                  <a:gd name="T25" fmla="*/ 57 h 72"/>
                  <a:gd name="T26" fmla="*/ 43 w 48"/>
                  <a:gd name="T27" fmla="*/ 62 h 72"/>
                  <a:gd name="T28" fmla="*/ 39 w 48"/>
                  <a:gd name="T29" fmla="*/ 65 h 72"/>
                  <a:gd name="T30" fmla="*/ 24 w 48"/>
                  <a:gd name="T31" fmla="*/ 63 h 72"/>
                  <a:gd name="T32" fmla="*/ 18 w 48"/>
                  <a:gd name="T33" fmla="*/ 65 h 72"/>
                  <a:gd name="T34" fmla="*/ 8 w 48"/>
                  <a:gd name="T35" fmla="*/ 65 h 72"/>
                  <a:gd name="T36" fmla="*/ 11 w 48"/>
                  <a:gd name="T37" fmla="*/ 63 h 72"/>
                  <a:gd name="T38" fmla="*/ 12 w 48"/>
                  <a:gd name="T39" fmla="*/ 65 h 72"/>
                  <a:gd name="T40" fmla="*/ 14 w 48"/>
                  <a:gd name="T41" fmla="*/ 62 h 72"/>
                  <a:gd name="T42" fmla="*/ 23 w 48"/>
                  <a:gd name="T43" fmla="*/ 60 h 72"/>
                  <a:gd name="T44" fmla="*/ 11 w 48"/>
                  <a:gd name="T45" fmla="*/ 56 h 72"/>
                  <a:gd name="T46" fmla="*/ 11 w 48"/>
                  <a:gd name="T47" fmla="*/ 47 h 72"/>
                  <a:gd name="T48" fmla="*/ 14 w 48"/>
                  <a:gd name="T49" fmla="*/ 45 h 72"/>
                  <a:gd name="T50" fmla="*/ 20 w 48"/>
                  <a:gd name="T51" fmla="*/ 45 h 72"/>
                  <a:gd name="T52" fmla="*/ 21 w 48"/>
                  <a:gd name="T53" fmla="*/ 37 h 72"/>
                  <a:gd name="T54" fmla="*/ 17 w 48"/>
                  <a:gd name="T55" fmla="*/ 31 h 72"/>
                  <a:gd name="T56" fmla="*/ 11 w 48"/>
                  <a:gd name="T57" fmla="*/ 32 h 72"/>
                  <a:gd name="T58" fmla="*/ 11 w 48"/>
                  <a:gd name="T59" fmla="*/ 25 h 72"/>
                  <a:gd name="T60" fmla="*/ 5 w 48"/>
                  <a:gd name="T61" fmla="*/ 22 h 72"/>
                  <a:gd name="T62" fmla="*/ 0 w 48"/>
                  <a:gd name="T63" fmla="*/ 7 h 72"/>
                  <a:gd name="T64" fmla="*/ 8 w 48"/>
                  <a:gd name="T65" fmla="*/ 0 h 72"/>
                  <a:gd name="T66" fmla="*/ 21 w 48"/>
                  <a:gd name="T67" fmla="*/ 0 h 72"/>
                  <a:gd name="T68" fmla="*/ 14 w 48"/>
                  <a:gd name="T69" fmla="*/ 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 h="72">
                    <a:moveTo>
                      <a:pt x="14" y="7"/>
                    </a:moveTo>
                    <a:cubicBezTo>
                      <a:pt x="15" y="10"/>
                      <a:pt x="21" y="5"/>
                      <a:pt x="24" y="5"/>
                    </a:cubicBezTo>
                    <a:cubicBezTo>
                      <a:pt x="26" y="7"/>
                      <a:pt x="26" y="11"/>
                      <a:pt x="26" y="14"/>
                    </a:cubicBezTo>
                    <a:cubicBezTo>
                      <a:pt x="22" y="15"/>
                      <a:pt x="19" y="16"/>
                      <a:pt x="18" y="19"/>
                    </a:cubicBezTo>
                    <a:cubicBezTo>
                      <a:pt x="20" y="22"/>
                      <a:pt x="23" y="23"/>
                      <a:pt x="27" y="23"/>
                    </a:cubicBezTo>
                    <a:cubicBezTo>
                      <a:pt x="27" y="29"/>
                      <a:pt x="33" y="27"/>
                      <a:pt x="32" y="34"/>
                    </a:cubicBezTo>
                    <a:cubicBezTo>
                      <a:pt x="32" y="35"/>
                      <a:pt x="34" y="35"/>
                      <a:pt x="35" y="37"/>
                    </a:cubicBezTo>
                    <a:cubicBezTo>
                      <a:pt x="35" y="39"/>
                      <a:pt x="40" y="38"/>
                      <a:pt x="40" y="40"/>
                    </a:cubicBezTo>
                    <a:cubicBezTo>
                      <a:pt x="40" y="42"/>
                      <a:pt x="38" y="43"/>
                      <a:pt x="37" y="45"/>
                    </a:cubicBezTo>
                    <a:cubicBezTo>
                      <a:pt x="41" y="45"/>
                      <a:pt x="45" y="45"/>
                      <a:pt x="46" y="47"/>
                    </a:cubicBezTo>
                    <a:cubicBezTo>
                      <a:pt x="45" y="49"/>
                      <a:pt x="48" y="53"/>
                      <a:pt x="46" y="56"/>
                    </a:cubicBezTo>
                    <a:cubicBezTo>
                      <a:pt x="46" y="56"/>
                      <a:pt x="43" y="56"/>
                      <a:pt x="43" y="56"/>
                    </a:cubicBezTo>
                    <a:cubicBezTo>
                      <a:pt x="43" y="57"/>
                      <a:pt x="45" y="57"/>
                      <a:pt x="46" y="57"/>
                    </a:cubicBezTo>
                    <a:cubicBezTo>
                      <a:pt x="45" y="59"/>
                      <a:pt x="43" y="59"/>
                      <a:pt x="43" y="62"/>
                    </a:cubicBezTo>
                    <a:cubicBezTo>
                      <a:pt x="41" y="62"/>
                      <a:pt x="41" y="64"/>
                      <a:pt x="39" y="65"/>
                    </a:cubicBezTo>
                    <a:cubicBezTo>
                      <a:pt x="34" y="64"/>
                      <a:pt x="30" y="62"/>
                      <a:pt x="24" y="63"/>
                    </a:cubicBezTo>
                    <a:cubicBezTo>
                      <a:pt x="21" y="66"/>
                      <a:pt x="23" y="66"/>
                      <a:pt x="18" y="65"/>
                    </a:cubicBezTo>
                    <a:cubicBezTo>
                      <a:pt x="16" y="68"/>
                      <a:pt x="8" y="72"/>
                      <a:pt x="8" y="65"/>
                    </a:cubicBezTo>
                    <a:cubicBezTo>
                      <a:pt x="10" y="66"/>
                      <a:pt x="10" y="63"/>
                      <a:pt x="11" y="63"/>
                    </a:cubicBezTo>
                    <a:cubicBezTo>
                      <a:pt x="12" y="63"/>
                      <a:pt x="13" y="65"/>
                      <a:pt x="12" y="65"/>
                    </a:cubicBezTo>
                    <a:cubicBezTo>
                      <a:pt x="14" y="64"/>
                      <a:pt x="13" y="63"/>
                      <a:pt x="14" y="62"/>
                    </a:cubicBezTo>
                    <a:cubicBezTo>
                      <a:pt x="16" y="60"/>
                      <a:pt x="19" y="62"/>
                      <a:pt x="23" y="60"/>
                    </a:cubicBezTo>
                    <a:cubicBezTo>
                      <a:pt x="22" y="53"/>
                      <a:pt x="15" y="58"/>
                      <a:pt x="11" y="56"/>
                    </a:cubicBezTo>
                    <a:cubicBezTo>
                      <a:pt x="11" y="53"/>
                      <a:pt x="11" y="50"/>
                      <a:pt x="11" y="47"/>
                    </a:cubicBezTo>
                    <a:cubicBezTo>
                      <a:pt x="14" y="48"/>
                      <a:pt x="16" y="46"/>
                      <a:pt x="14" y="45"/>
                    </a:cubicBezTo>
                    <a:cubicBezTo>
                      <a:pt x="15" y="41"/>
                      <a:pt x="17" y="47"/>
                      <a:pt x="20" y="45"/>
                    </a:cubicBezTo>
                    <a:cubicBezTo>
                      <a:pt x="23" y="46"/>
                      <a:pt x="17" y="39"/>
                      <a:pt x="21" y="37"/>
                    </a:cubicBezTo>
                    <a:cubicBezTo>
                      <a:pt x="21" y="34"/>
                      <a:pt x="15" y="35"/>
                      <a:pt x="17" y="31"/>
                    </a:cubicBezTo>
                    <a:cubicBezTo>
                      <a:pt x="15" y="32"/>
                      <a:pt x="13" y="32"/>
                      <a:pt x="11" y="32"/>
                    </a:cubicBezTo>
                    <a:cubicBezTo>
                      <a:pt x="11" y="30"/>
                      <a:pt x="11" y="27"/>
                      <a:pt x="11" y="25"/>
                    </a:cubicBezTo>
                    <a:cubicBezTo>
                      <a:pt x="11" y="22"/>
                      <a:pt x="6" y="24"/>
                      <a:pt x="5" y="22"/>
                    </a:cubicBezTo>
                    <a:cubicBezTo>
                      <a:pt x="8" y="16"/>
                      <a:pt x="7" y="8"/>
                      <a:pt x="0" y="7"/>
                    </a:cubicBezTo>
                    <a:cubicBezTo>
                      <a:pt x="3" y="4"/>
                      <a:pt x="7" y="3"/>
                      <a:pt x="8" y="0"/>
                    </a:cubicBezTo>
                    <a:cubicBezTo>
                      <a:pt x="12" y="0"/>
                      <a:pt x="17" y="0"/>
                      <a:pt x="21" y="0"/>
                    </a:cubicBezTo>
                    <a:cubicBezTo>
                      <a:pt x="18" y="2"/>
                      <a:pt x="16" y="4"/>
                      <a:pt x="14"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6" name="Freeform 93"/>
              <p:cNvSpPr/>
              <p:nvPr>
                <p:custDataLst>
                  <p:tags r:id="rId103"/>
                </p:custDataLst>
              </p:nvPr>
            </p:nvSpPr>
            <p:spPr bwMode="auto">
              <a:xfrm>
                <a:off x="5420909" y="1914696"/>
                <a:ext cx="35786" cy="27705"/>
              </a:xfrm>
              <a:custGeom>
                <a:avLst/>
                <a:gdLst>
                  <a:gd name="T0" fmla="*/ 12 w 13"/>
                  <a:gd name="T1" fmla="*/ 1 h 10"/>
                  <a:gd name="T2" fmla="*/ 13 w 13"/>
                  <a:gd name="T3" fmla="*/ 7 h 10"/>
                  <a:gd name="T4" fmla="*/ 6 w 13"/>
                  <a:gd name="T5" fmla="*/ 10 h 10"/>
                  <a:gd name="T6" fmla="*/ 6 w 13"/>
                  <a:gd name="T7" fmla="*/ 7 h 10"/>
                  <a:gd name="T8" fmla="*/ 3 w 13"/>
                  <a:gd name="T9" fmla="*/ 8 h 10"/>
                  <a:gd name="T10" fmla="*/ 4 w 13"/>
                  <a:gd name="T11" fmla="*/ 7 h 10"/>
                  <a:gd name="T12" fmla="*/ 12 w 13"/>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13" h="10">
                    <a:moveTo>
                      <a:pt x="12" y="1"/>
                    </a:moveTo>
                    <a:cubicBezTo>
                      <a:pt x="10" y="3"/>
                      <a:pt x="11" y="5"/>
                      <a:pt x="13" y="7"/>
                    </a:cubicBezTo>
                    <a:cubicBezTo>
                      <a:pt x="12" y="9"/>
                      <a:pt x="8" y="9"/>
                      <a:pt x="6" y="10"/>
                    </a:cubicBezTo>
                    <a:cubicBezTo>
                      <a:pt x="6" y="9"/>
                      <a:pt x="6" y="8"/>
                      <a:pt x="6" y="7"/>
                    </a:cubicBezTo>
                    <a:cubicBezTo>
                      <a:pt x="5" y="7"/>
                      <a:pt x="4" y="8"/>
                      <a:pt x="3" y="8"/>
                    </a:cubicBezTo>
                    <a:cubicBezTo>
                      <a:pt x="0" y="7"/>
                      <a:pt x="3" y="8"/>
                      <a:pt x="4" y="7"/>
                    </a:cubicBezTo>
                    <a:cubicBezTo>
                      <a:pt x="5" y="6"/>
                      <a:pt x="8" y="0"/>
                      <a:pt x="12"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7" name="Freeform 94"/>
              <p:cNvSpPr/>
              <p:nvPr>
                <p:custDataLst>
                  <p:tags r:id="rId104"/>
                </p:custDataLst>
              </p:nvPr>
            </p:nvSpPr>
            <p:spPr bwMode="auto">
              <a:xfrm>
                <a:off x="4243215" y="2240229"/>
                <a:ext cx="19625" cy="21933"/>
              </a:xfrm>
              <a:custGeom>
                <a:avLst/>
                <a:gdLst>
                  <a:gd name="T0" fmla="*/ 1 w 7"/>
                  <a:gd name="T1" fmla="*/ 2 h 8"/>
                  <a:gd name="T2" fmla="*/ 7 w 7"/>
                  <a:gd name="T3" fmla="*/ 1 h 8"/>
                  <a:gd name="T4" fmla="*/ 0 w 7"/>
                  <a:gd name="T5" fmla="*/ 8 h 8"/>
                  <a:gd name="T6" fmla="*/ 1 w 7"/>
                  <a:gd name="T7" fmla="*/ 2 h 8"/>
                </a:gdLst>
                <a:ahLst/>
                <a:cxnLst>
                  <a:cxn ang="0">
                    <a:pos x="T0" y="T1"/>
                  </a:cxn>
                  <a:cxn ang="0">
                    <a:pos x="T2" y="T3"/>
                  </a:cxn>
                  <a:cxn ang="0">
                    <a:pos x="T4" y="T5"/>
                  </a:cxn>
                  <a:cxn ang="0">
                    <a:pos x="T6" y="T7"/>
                  </a:cxn>
                </a:cxnLst>
                <a:rect l="0" t="0" r="r" b="b"/>
                <a:pathLst>
                  <a:path w="7" h="8">
                    <a:moveTo>
                      <a:pt x="1" y="2"/>
                    </a:moveTo>
                    <a:cubicBezTo>
                      <a:pt x="3" y="0"/>
                      <a:pt x="3" y="2"/>
                      <a:pt x="7" y="1"/>
                    </a:cubicBezTo>
                    <a:cubicBezTo>
                      <a:pt x="6" y="4"/>
                      <a:pt x="5" y="8"/>
                      <a:pt x="0" y="8"/>
                    </a:cubicBezTo>
                    <a:cubicBezTo>
                      <a:pt x="0" y="6"/>
                      <a:pt x="6" y="4"/>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8" name="Freeform 95"/>
              <p:cNvSpPr/>
              <p:nvPr>
                <p:custDataLst>
                  <p:tags r:id="rId105"/>
                </p:custDataLst>
              </p:nvPr>
            </p:nvSpPr>
            <p:spPr bwMode="auto">
              <a:xfrm>
                <a:off x="3734137" y="2877443"/>
                <a:ext cx="160458" cy="188163"/>
              </a:xfrm>
              <a:custGeom>
                <a:avLst/>
                <a:gdLst>
                  <a:gd name="T0" fmla="*/ 47 w 59"/>
                  <a:gd name="T1" fmla="*/ 4 h 69"/>
                  <a:gd name="T2" fmla="*/ 53 w 59"/>
                  <a:gd name="T3" fmla="*/ 7 h 69"/>
                  <a:gd name="T4" fmla="*/ 59 w 59"/>
                  <a:gd name="T5" fmla="*/ 11 h 69"/>
                  <a:gd name="T6" fmla="*/ 53 w 59"/>
                  <a:gd name="T7" fmla="*/ 18 h 69"/>
                  <a:gd name="T8" fmla="*/ 52 w 59"/>
                  <a:gd name="T9" fmla="*/ 27 h 69"/>
                  <a:gd name="T10" fmla="*/ 55 w 59"/>
                  <a:gd name="T11" fmla="*/ 30 h 69"/>
                  <a:gd name="T12" fmla="*/ 55 w 59"/>
                  <a:gd name="T13" fmla="*/ 35 h 69"/>
                  <a:gd name="T14" fmla="*/ 58 w 59"/>
                  <a:gd name="T15" fmla="*/ 38 h 69"/>
                  <a:gd name="T16" fmla="*/ 50 w 59"/>
                  <a:gd name="T17" fmla="*/ 42 h 69"/>
                  <a:gd name="T18" fmla="*/ 49 w 59"/>
                  <a:gd name="T19" fmla="*/ 50 h 69"/>
                  <a:gd name="T20" fmla="*/ 49 w 59"/>
                  <a:gd name="T21" fmla="*/ 53 h 69"/>
                  <a:gd name="T22" fmla="*/ 46 w 59"/>
                  <a:gd name="T23" fmla="*/ 53 h 69"/>
                  <a:gd name="T24" fmla="*/ 41 w 59"/>
                  <a:gd name="T25" fmla="*/ 59 h 69"/>
                  <a:gd name="T26" fmla="*/ 41 w 59"/>
                  <a:gd name="T27" fmla="*/ 67 h 69"/>
                  <a:gd name="T28" fmla="*/ 27 w 59"/>
                  <a:gd name="T29" fmla="*/ 63 h 69"/>
                  <a:gd name="T30" fmla="*/ 25 w 59"/>
                  <a:gd name="T31" fmla="*/ 66 h 69"/>
                  <a:gd name="T32" fmla="*/ 21 w 59"/>
                  <a:gd name="T33" fmla="*/ 63 h 69"/>
                  <a:gd name="T34" fmla="*/ 13 w 59"/>
                  <a:gd name="T35" fmla="*/ 63 h 69"/>
                  <a:gd name="T36" fmla="*/ 9 w 59"/>
                  <a:gd name="T37" fmla="*/ 61 h 69"/>
                  <a:gd name="T38" fmla="*/ 3 w 59"/>
                  <a:gd name="T39" fmla="*/ 53 h 69"/>
                  <a:gd name="T40" fmla="*/ 4 w 59"/>
                  <a:gd name="T41" fmla="*/ 47 h 69"/>
                  <a:gd name="T42" fmla="*/ 3 w 59"/>
                  <a:gd name="T43" fmla="*/ 47 h 69"/>
                  <a:gd name="T44" fmla="*/ 1 w 59"/>
                  <a:gd name="T45" fmla="*/ 35 h 69"/>
                  <a:gd name="T46" fmla="*/ 16 w 59"/>
                  <a:gd name="T47" fmla="*/ 33 h 69"/>
                  <a:gd name="T48" fmla="*/ 16 w 59"/>
                  <a:gd name="T49" fmla="*/ 29 h 69"/>
                  <a:gd name="T50" fmla="*/ 27 w 59"/>
                  <a:gd name="T51" fmla="*/ 21 h 69"/>
                  <a:gd name="T52" fmla="*/ 36 w 59"/>
                  <a:gd name="T53" fmla="*/ 18 h 69"/>
                  <a:gd name="T54" fmla="*/ 37 w 59"/>
                  <a:gd name="T55" fmla="*/ 14 h 69"/>
                  <a:gd name="T56" fmla="*/ 40 w 59"/>
                  <a:gd name="T57" fmla="*/ 14 h 69"/>
                  <a:gd name="T58" fmla="*/ 43 w 59"/>
                  <a:gd name="T59" fmla="*/ 11 h 69"/>
                  <a:gd name="T60" fmla="*/ 49 w 59"/>
                  <a:gd name="T61" fmla="*/ 4 h 69"/>
                  <a:gd name="T62" fmla="*/ 47 w 59"/>
                  <a:gd name="T63" fmla="*/ 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 h="69">
                    <a:moveTo>
                      <a:pt x="47" y="4"/>
                    </a:moveTo>
                    <a:cubicBezTo>
                      <a:pt x="49" y="0"/>
                      <a:pt x="51" y="7"/>
                      <a:pt x="53" y="7"/>
                    </a:cubicBezTo>
                    <a:cubicBezTo>
                      <a:pt x="55" y="8"/>
                      <a:pt x="56" y="11"/>
                      <a:pt x="59" y="11"/>
                    </a:cubicBezTo>
                    <a:cubicBezTo>
                      <a:pt x="58" y="15"/>
                      <a:pt x="58" y="19"/>
                      <a:pt x="53" y="18"/>
                    </a:cubicBezTo>
                    <a:cubicBezTo>
                      <a:pt x="52" y="21"/>
                      <a:pt x="55" y="27"/>
                      <a:pt x="52" y="27"/>
                    </a:cubicBezTo>
                    <a:cubicBezTo>
                      <a:pt x="51" y="29"/>
                      <a:pt x="54" y="29"/>
                      <a:pt x="55" y="30"/>
                    </a:cubicBezTo>
                    <a:cubicBezTo>
                      <a:pt x="55" y="32"/>
                      <a:pt x="54" y="34"/>
                      <a:pt x="55" y="35"/>
                    </a:cubicBezTo>
                    <a:cubicBezTo>
                      <a:pt x="56" y="36"/>
                      <a:pt x="57" y="36"/>
                      <a:pt x="58" y="38"/>
                    </a:cubicBezTo>
                    <a:cubicBezTo>
                      <a:pt x="57" y="41"/>
                      <a:pt x="53" y="45"/>
                      <a:pt x="50" y="42"/>
                    </a:cubicBezTo>
                    <a:cubicBezTo>
                      <a:pt x="51" y="46"/>
                      <a:pt x="53" y="47"/>
                      <a:pt x="49" y="50"/>
                    </a:cubicBezTo>
                    <a:cubicBezTo>
                      <a:pt x="48" y="50"/>
                      <a:pt x="49" y="52"/>
                      <a:pt x="49" y="53"/>
                    </a:cubicBezTo>
                    <a:cubicBezTo>
                      <a:pt x="48" y="53"/>
                      <a:pt x="46" y="52"/>
                      <a:pt x="46" y="53"/>
                    </a:cubicBezTo>
                    <a:cubicBezTo>
                      <a:pt x="45" y="54"/>
                      <a:pt x="46" y="60"/>
                      <a:pt x="41" y="59"/>
                    </a:cubicBezTo>
                    <a:cubicBezTo>
                      <a:pt x="44" y="61"/>
                      <a:pt x="40" y="62"/>
                      <a:pt x="41" y="67"/>
                    </a:cubicBezTo>
                    <a:cubicBezTo>
                      <a:pt x="34" y="69"/>
                      <a:pt x="32" y="64"/>
                      <a:pt x="27" y="63"/>
                    </a:cubicBezTo>
                    <a:cubicBezTo>
                      <a:pt x="25" y="63"/>
                      <a:pt x="26" y="65"/>
                      <a:pt x="25" y="66"/>
                    </a:cubicBezTo>
                    <a:cubicBezTo>
                      <a:pt x="22" y="67"/>
                      <a:pt x="22" y="63"/>
                      <a:pt x="21" y="63"/>
                    </a:cubicBezTo>
                    <a:cubicBezTo>
                      <a:pt x="19" y="62"/>
                      <a:pt x="15" y="64"/>
                      <a:pt x="13" y="63"/>
                    </a:cubicBezTo>
                    <a:cubicBezTo>
                      <a:pt x="12" y="62"/>
                      <a:pt x="14" y="59"/>
                      <a:pt x="9" y="61"/>
                    </a:cubicBezTo>
                    <a:cubicBezTo>
                      <a:pt x="8" y="58"/>
                      <a:pt x="8" y="53"/>
                      <a:pt x="3" y="53"/>
                    </a:cubicBezTo>
                    <a:cubicBezTo>
                      <a:pt x="3" y="50"/>
                      <a:pt x="5" y="49"/>
                      <a:pt x="4" y="47"/>
                    </a:cubicBezTo>
                    <a:cubicBezTo>
                      <a:pt x="4" y="45"/>
                      <a:pt x="3" y="46"/>
                      <a:pt x="3" y="47"/>
                    </a:cubicBezTo>
                    <a:cubicBezTo>
                      <a:pt x="0" y="44"/>
                      <a:pt x="2" y="40"/>
                      <a:pt x="1" y="35"/>
                    </a:cubicBezTo>
                    <a:cubicBezTo>
                      <a:pt x="7" y="35"/>
                      <a:pt x="12" y="35"/>
                      <a:pt x="16" y="33"/>
                    </a:cubicBezTo>
                    <a:cubicBezTo>
                      <a:pt x="16" y="31"/>
                      <a:pt x="19" y="29"/>
                      <a:pt x="16" y="29"/>
                    </a:cubicBezTo>
                    <a:cubicBezTo>
                      <a:pt x="18" y="27"/>
                      <a:pt x="30" y="23"/>
                      <a:pt x="27" y="21"/>
                    </a:cubicBezTo>
                    <a:cubicBezTo>
                      <a:pt x="28" y="19"/>
                      <a:pt x="32" y="19"/>
                      <a:pt x="36" y="18"/>
                    </a:cubicBezTo>
                    <a:cubicBezTo>
                      <a:pt x="38" y="19"/>
                      <a:pt x="36" y="15"/>
                      <a:pt x="37" y="14"/>
                    </a:cubicBezTo>
                    <a:cubicBezTo>
                      <a:pt x="37" y="14"/>
                      <a:pt x="40" y="14"/>
                      <a:pt x="40" y="14"/>
                    </a:cubicBezTo>
                    <a:cubicBezTo>
                      <a:pt x="41" y="13"/>
                      <a:pt x="40" y="10"/>
                      <a:pt x="43" y="11"/>
                    </a:cubicBezTo>
                    <a:cubicBezTo>
                      <a:pt x="41" y="5"/>
                      <a:pt x="47" y="6"/>
                      <a:pt x="49" y="4"/>
                    </a:cubicBezTo>
                    <a:cubicBezTo>
                      <a:pt x="48" y="4"/>
                      <a:pt x="48" y="4"/>
                      <a:pt x="47"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9" name="Freeform 96"/>
              <p:cNvSpPr/>
              <p:nvPr>
                <p:custDataLst>
                  <p:tags r:id="rId106"/>
                </p:custDataLst>
              </p:nvPr>
            </p:nvSpPr>
            <p:spPr bwMode="auto">
              <a:xfrm>
                <a:off x="3900367" y="3011350"/>
                <a:ext cx="73880" cy="84270"/>
              </a:xfrm>
              <a:custGeom>
                <a:avLst/>
                <a:gdLst>
                  <a:gd name="T0" fmla="*/ 23 w 27"/>
                  <a:gd name="T1" fmla="*/ 1 h 31"/>
                  <a:gd name="T2" fmla="*/ 19 w 27"/>
                  <a:gd name="T3" fmla="*/ 7 h 31"/>
                  <a:gd name="T4" fmla="*/ 18 w 27"/>
                  <a:gd name="T5" fmla="*/ 7 h 31"/>
                  <a:gd name="T6" fmla="*/ 19 w 27"/>
                  <a:gd name="T7" fmla="*/ 11 h 31"/>
                  <a:gd name="T8" fmla="*/ 22 w 27"/>
                  <a:gd name="T9" fmla="*/ 14 h 31"/>
                  <a:gd name="T10" fmla="*/ 23 w 27"/>
                  <a:gd name="T11" fmla="*/ 27 h 31"/>
                  <a:gd name="T12" fmla="*/ 18 w 27"/>
                  <a:gd name="T13" fmla="*/ 27 h 31"/>
                  <a:gd name="T14" fmla="*/ 13 w 27"/>
                  <a:gd name="T15" fmla="*/ 12 h 31"/>
                  <a:gd name="T16" fmla="*/ 7 w 27"/>
                  <a:gd name="T17" fmla="*/ 17 h 31"/>
                  <a:gd name="T18" fmla="*/ 7 w 27"/>
                  <a:gd name="T19" fmla="*/ 26 h 31"/>
                  <a:gd name="T20" fmla="*/ 3 w 27"/>
                  <a:gd name="T21" fmla="*/ 30 h 31"/>
                  <a:gd name="T22" fmla="*/ 1 w 27"/>
                  <a:gd name="T23" fmla="*/ 23 h 31"/>
                  <a:gd name="T24" fmla="*/ 3 w 27"/>
                  <a:gd name="T25" fmla="*/ 21 h 31"/>
                  <a:gd name="T26" fmla="*/ 1 w 27"/>
                  <a:gd name="T27" fmla="*/ 20 h 31"/>
                  <a:gd name="T28" fmla="*/ 3 w 27"/>
                  <a:gd name="T29" fmla="*/ 14 h 31"/>
                  <a:gd name="T30" fmla="*/ 0 w 27"/>
                  <a:gd name="T31" fmla="*/ 11 h 31"/>
                  <a:gd name="T32" fmla="*/ 12 w 27"/>
                  <a:gd name="T33" fmla="*/ 1 h 31"/>
                  <a:gd name="T34" fmla="*/ 23 w 27"/>
                  <a:gd name="T3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31">
                    <a:moveTo>
                      <a:pt x="23" y="1"/>
                    </a:moveTo>
                    <a:cubicBezTo>
                      <a:pt x="27" y="7"/>
                      <a:pt x="17" y="4"/>
                      <a:pt x="19" y="7"/>
                    </a:cubicBezTo>
                    <a:cubicBezTo>
                      <a:pt x="21" y="8"/>
                      <a:pt x="19" y="7"/>
                      <a:pt x="18" y="7"/>
                    </a:cubicBezTo>
                    <a:cubicBezTo>
                      <a:pt x="18" y="9"/>
                      <a:pt x="18" y="10"/>
                      <a:pt x="19" y="11"/>
                    </a:cubicBezTo>
                    <a:cubicBezTo>
                      <a:pt x="19" y="12"/>
                      <a:pt x="22" y="13"/>
                      <a:pt x="22" y="14"/>
                    </a:cubicBezTo>
                    <a:cubicBezTo>
                      <a:pt x="23" y="17"/>
                      <a:pt x="22" y="23"/>
                      <a:pt x="23" y="27"/>
                    </a:cubicBezTo>
                    <a:cubicBezTo>
                      <a:pt x="21" y="27"/>
                      <a:pt x="20" y="27"/>
                      <a:pt x="18" y="27"/>
                    </a:cubicBezTo>
                    <a:cubicBezTo>
                      <a:pt x="16" y="23"/>
                      <a:pt x="13" y="19"/>
                      <a:pt x="13" y="12"/>
                    </a:cubicBezTo>
                    <a:cubicBezTo>
                      <a:pt x="10" y="13"/>
                      <a:pt x="12" y="18"/>
                      <a:pt x="7" y="17"/>
                    </a:cubicBezTo>
                    <a:cubicBezTo>
                      <a:pt x="7" y="20"/>
                      <a:pt x="7" y="23"/>
                      <a:pt x="7" y="26"/>
                    </a:cubicBezTo>
                    <a:cubicBezTo>
                      <a:pt x="8" y="29"/>
                      <a:pt x="3" y="27"/>
                      <a:pt x="3" y="30"/>
                    </a:cubicBezTo>
                    <a:cubicBezTo>
                      <a:pt x="1" y="31"/>
                      <a:pt x="1" y="26"/>
                      <a:pt x="1" y="23"/>
                    </a:cubicBezTo>
                    <a:cubicBezTo>
                      <a:pt x="1" y="22"/>
                      <a:pt x="3" y="21"/>
                      <a:pt x="3" y="21"/>
                    </a:cubicBezTo>
                    <a:cubicBezTo>
                      <a:pt x="3" y="20"/>
                      <a:pt x="1" y="20"/>
                      <a:pt x="1" y="20"/>
                    </a:cubicBezTo>
                    <a:cubicBezTo>
                      <a:pt x="1" y="19"/>
                      <a:pt x="4" y="16"/>
                      <a:pt x="3" y="14"/>
                    </a:cubicBezTo>
                    <a:cubicBezTo>
                      <a:pt x="3" y="11"/>
                      <a:pt x="2" y="11"/>
                      <a:pt x="0" y="11"/>
                    </a:cubicBezTo>
                    <a:cubicBezTo>
                      <a:pt x="2" y="5"/>
                      <a:pt x="4" y="0"/>
                      <a:pt x="12" y="1"/>
                    </a:cubicBezTo>
                    <a:cubicBezTo>
                      <a:pt x="7" y="6"/>
                      <a:pt x="20" y="1"/>
                      <a:pt x="2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0" name="Freeform 97"/>
              <p:cNvSpPr/>
              <p:nvPr>
                <p:custDataLst>
                  <p:tags r:id="rId107"/>
                </p:custDataLst>
              </p:nvPr>
            </p:nvSpPr>
            <p:spPr bwMode="auto">
              <a:xfrm>
                <a:off x="3676418" y="3093310"/>
                <a:ext cx="172002" cy="51947"/>
              </a:xfrm>
              <a:custGeom>
                <a:avLst/>
                <a:gdLst>
                  <a:gd name="T0" fmla="*/ 2 w 63"/>
                  <a:gd name="T1" fmla="*/ 6 h 19"/>
                  <a:gd name="T2" fmla="*/ 8 w 63"/>
                  <a:gd name="T3" fmla="*/ 2 h 19"/>
                  <a:gd name="T4" fmla="*/ 11 w 63"/>
                  <a:gd name="T5" fmla="*/ 5 h 19"/>
                  <a:gd name="T6" fmla="*/ 14 w 63"/>
                  <a:gd name="T7" fmla="*/ 6 h 19"/>
                  <a:gd name="T8" fmla="*/ 28 w 63"/>
                  <a:gd name="T9" fmla="*/ 9 h 19"/>
                  <a:gd name="T10" fmla="*/ 43 w 63"/>
                  <a:gd name="T11" fmla="*/ 8 h 19"/>
                  <a:gd name="T12" fmla="*/ 46 w 63"/>
                  <a:gd name="T13" fmla="*/ 11 h 19"/>
                  <a:gd name="T14" fmla="*/ 51 w 63"/>
                  <a:gd name="T15" fmla="*/ 12 h 19"/>
                  <a:gd name="T16" fmla="*/ 58 w 63"/>
                  <a:gd name="T17" fmla="*/ 12 h 19"/>
                  <a:gd name="T18" fmla="*/ 60 w 63"/>
                  <a:gd name="T19" fmla="*/ 17 h 19"/>
                  <a:gd name="T20" fmla="*/ 57 w 63"/>
                  <a:gd name="T21" fmla="*/ 17 h 19"/>
                  <a:gd name="T22" fmla="*/ 27 w 63"/>
                  <a:gd name="T23" fmla="*/ 12 h 19"/>
                  <a:gd name="T24" fmla="*/ 19 w 63"/>
                  <a:gd name="T25" fmla="*/ 12 h 19"/>
                  <a:gd name="T26" fmla="*/ 9 w 63"/>
                  <a:gd name="T27" fmla="*/ 9 h 19"/>
                  <a:gd name="T28" fmla="*/ 2 w 63"/>
                  <a:gd name="T2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2" h="19">
                    <a:moveTo>
                      <a:pt x="2" y="6"/>
                    </a:moveTo>
                    <a:cubicBezTo>
                      <a:pt x="0" y="1"/>
                      <a:pt x="7" y="4"/>
                      <a:pt x="8" y="2"/>
                    </a:cubicBezTo>
                    <a:cubicBezTo>
                      <a:pt x="11" y="0"/>
                      <a:pt x="10" y="4"/>
                      <a:pt x="11" y="5"/>
                    </a:cubicBezTo>
                    <a:cubicBezTo>
                      <a:pt x="11" y="5"/>
                      <a:pt x="14" y="4"/>
                      <a:pt x="14" y="6"/>
                    </a:cubicBezTo>
                    <a:cubicBezTo>
                      <a:pt x="21" y="4"/>
                      <a:pt x="23" y="5"/>
                      <a:pt x="28" y="9"/>
                    </a:cubicBezTo>
                    <a:cubicBezTo>
                      <a:pt x="34" y="6"/>
                      <a:pt x="36" y="8"/>
                      <a:pt x="43" y="8"/>
                    </a:cubicBezTo>
                    <a:cubicBezTo>
                      <a:pt x="46" y="7"/>
                      <a:pt x="46" y="9"/>
                      <a:pt x="46" y="11"/>
                    </a:cubicBezTo>
                    <a:cubicBezTo>
                      <a:pt x="48" y="10"/>
                      <a:pt x="50" y="10"/>
                      <a:pt x="51" y="12"/>
                    </a:cubicBezTo>
                    <a:cubicBezTo>
                      <a:pt x="54" y="10"/>
                      <a:pt x="58" y="15"/>
                      <a:pt x="58" y="12"/>
                    </a:cubicBezTo>
                    <a:cubicBezTo>
                      <a:pt x="63" y="12"/>
                      <a:pt x="55" y="17"/>
                      <a:pt x="60" y="17"/>
                    </a:cubicBezTo>
                    <a:cubicBezTo>
                      <a:pt x="59" y="19"/>
                      <a:pt x="58" y="16"/>
                      <a:pt x="57" y="17"/>
                    </a:cubicBezTo>
                    <a:cubicBezTo>
                      <a:pt x="45" y="19"/>
                      <a:pt x="36" y="14"/>
                      <a:pt x="27" y="12"/>
                    </a:cubicBezTo>
                    <a:cubicBezTo>
                      <a:pt x="25" y="12"/>
                      <a:pt x="22" y="12"/>
                      <a:pt x="19" y="12"/>
                    </a:cubicBezTo>
                    <a:cubicBezTo>
                      <a:pt x="16" y="12"/>
                      <a:pt x="13" y="10"/>
                      <a:pt x="9" y="9"/>
                    </a:cubicBezTo>
                    <a:cubicBezTo>
                      <a:pt x="6" y="8"/>
                      <a:pt x="2" y="9"/>
                      <a:pt x="2"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1" name="Freeform 98"/>
              <p:cNvSpPr/>
              <p:nvPr>
                <p:custDataLst>
                  <p:tags r:id="rId108"/>
                </p:custDataLst>
              </p:nvPr>
            </p:nvSpPr>
            <p:spPr bwMode="auto">
              <a:xfrm>
                <a:off x="3904984" y="3153338"/>
                <a:ext cx="27705" cy="8081"/>
              </a:xfrm>
              <a:custGeom>
                <a:avLst/>
                <a:gdLst>
                  <a:gd name="T0" fmla="*/ 4 w 10"/>
                  <a:gd name="T1" fmla="*/ 2 h 3"/>
                  <a:gd name="T2" fmla="*/ 10 w 10"/>
                  <a:gd name="T3" fmla="*/ 3 h 3"/>
                  <a:gd name="T4" fmla="*/ 4 w 10"/>
                  <a:gd name="T5" fmla="*/ 3 h 3"/>
                  <a:gd name="T6" fmla="*/ 2 w 10"/>
                  <a:gd name="T7" fmla="*/ 2 h 3"/>
                  <a:gd name="T8" fmla="*/ 4 w 10"/>
                  <a:gd name="T9" fmla="*/ 2 h 3"/>
                </a:gdLst>
                <a:ahLst/>
                <a:cxnLst>
                  <a:cxn ang="0">
                    <a:pos x="T0" y="T1"/>
                  </a:cxn>
                  <a:cxn ang="0">
                    <a:pos x="T2" y="T3"/>
                  </a:cxn>
                  <a:cxn ang="0">
                    <a:pos x="T4" y="T5"/>
                  </a:cxn>
                  <a:cxn ang="0">
                    <a:pos x="T6" y="T7"/>
                  </a:cxn>
                  <a:cxn ang="0">
                    <a:pos x="T8" y="T9"/>
                  </a:cxn>
                </a:cxnLst>
                <a:rect l="0" t="0" r="r" b="b"/>
                <a:pathLst>
                  <a:path w="10" h="3">
                    <a:moveTo>
                      <a:pt x="4" y="2"/>
                    </a:moveTo>
                    <a:cubicBezTo>
                      <a:pt x="6" y="2"/>
                      <a:pt x="9" y="1"/>
                      <a:pt x="10" y="3"/>
                    </a:cubicBezTo>
                    <a:cubicBezTo>
                      <a:pt x="8" y="3"/>
                      <a:pt x="6" y="3"/>
                      <a:pt x="4" y="3"/>
                    </a:cubicBezTo>
                    <a:cubicBezTo>
                      <a:pt x="4" y="2"/>
                      <a:pt x="3" y="2"/>
                      <a:pt x="2" y="2"/>
                    </a:cubicBezTo>
                    <a:cubicBezTo>
                      <a:pt x="0" y="0"/>
                      <a:pt x="3" y="0"/>
                      <a:pt x="4"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2" name="Freeform 99"/>
              <p:cNvSpPr/>
              <p:nvPr>
                <p:custDataLst>
                  <p:tags r:id="rId109"/>
                </p:custDataLst>
              </p:nvPr>
            </p:nvSpPr>
            <p:spPr bwMode="auto">
              <a:xfrm>
                <a:off x="4677259" y="3709745"/>
                <a:ext cx="125827" cy="125827"/>
              </a:xfrm>
              <a:custGeom>
                <a:avLst/>
                <a:gdLst>
                  <a:gd name="T0" fmla="*/ 1 w 46"/>
                  <a:gd name="T1" fmla="*/ 40 h 46"/>
                  <a:gd name="T2" fmla="*/ 4 w 46"/>
                  <a:gd name="T3" fmla="*/ 34 h 46"/>
                  <a:gd name="T4" fmla="*/ 7 w 46"/>
                  <a:gd name="T5" fmla="*/ 32 h 46"/>
                  <a:gd name="T6" fmla="*/ 7 w 46"/>
                  <a:gd name="T7" fmla="*/ 29 h 46"/>
                  <a:gd name="T8" fmla="*/ 10 w 46"/>
                  <a:gd name="T9" fmla="*/ 29 h 46"/>
                  <a:gd name="T10" fmla="*/ 11 w 46"/>
                  <a:gd name="T11" fmla="*/ 26 h 46"/>
                  <a:gd name="T12" fmla="*/ 17 w 46"/>
                  <a:gd name="T13" fmla="*/ 25 h 46"/>
                  <a:gd name="T14" fmla="*/ 20 w 46"/>
                  <a:gd name="T15" fmla="*/ 22 h 46"/>
                  <a:gd name="T16" fmla="*/ 23 w 46"/>
                  <a:gd name="T17" fmla="*/ 17 h 46"/>
                  <a:gd name="T18" fmla="*/ 26 w 46"/>
                  <a:gd name="T19" fmla="*/ 14 h 46"/>
                  <a:gd name="T20" fmla="*/ 30 w 46"/>
                  <a:gd name="T21" fmla="*/ 16 h 46"/>
                  <a:gd name="T22" fmla="*/ 29 w 46"/>
                  <a:gd name="T23" fmla="*/ 10 h 46"/>
                  <a:gd name="T24" fmla="*/ 35 w 46"/>
                  <a:gd name="T25" fmla="*/ 2 h 46"/>
                  <a:gd name="T26" fmla="*/ 39 w 46"/>
                  <a:gd name="T27" fmla="*/ 0 h 46"/>
                  <a:gd name="T28" fmla="*/ 44 w 46"/>
                  <a:gd name="T29" fmla="*/ 2 h 46"/>
                  <a:gd name="T30" fmla="*/ 45 w 46"/>
                  <a:gd name="T31" fmla="*/ 10 h 46"/>
                  <a:gd name="T32" fmla="*/ 44 w 46"/>
                  <a:gd name="T33" fmla="*/ 14 h 46"/>
                  <a:gd name="T34" fmla="*/ 41 w 46"/>
                  <a:gd name="T35" fmla="*/ 14 h 46"/>
                  <a:gd name="T36" fmla="*/ 39 w 46"/>
                  <a:gd name="T37" fmla="*/ 22 h 46"/>
                  <a:gd name="T38" fmla="*/ 33 w 46"/>
                  <a:gd name="T39" fmla="*/ 23 h 46"/>
                  <a:gd name="T40" fmla="*/ 29 w 46"/>
                  <a:gd name="T41" fmla="*/ 34 h 46"/>
                  <a:gd name="T42" fmla="*/ 26 w 46"/>
                  <a:gd name="T43" fmla="*/ 40 h 46"/>
                  <a:gd name="T44" fmla="*/ 23 w 46"/>
                  <a:gd name="T45" fmla="*/ 42 h 46"/>
                  <a:gd name="T46" fmla="*/ 11 w 46"/>
                  <a:gd name="T47" fmla="*/ 38 h 46"/>
                  <a:gd name="T48" fmla="*/ 5 w 46"/>
                  <a:gd name="T49" fmla="*/ 40 h 46"/>
                  <a:gd name="T50" fmla="*/ 4 w 46"/>
                  <a:gd name="T51" fmla="*/ 37 h 46"/>
                  <a:gd name="T52" fmla="*/ 1 w 46"/>
                  <a:gd name="T53"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6">
                    <a:moveTo>
                      <a:pt x="1" y="40"/>
                    </a:moveTo>
                    <a:cubicBezTo>
                      <a:pt x="0" y="38"/>
                      <a:pt x="2" y="35"/>
                      <a:pt x="4" y="34"/>
                    </a:cubicBezTo>
                    <a:cubicBezTo>
                      <a:pt x="4" y="33"/>
                      <a:pt x="7" y="33"/>
                      <a:pt x="7" y="32"/>
                    </a:cubicBezTo>
                    <a:cubicBezTo>
                      <a:pt x="7" y="32"/>
                      <a:pt x="6" y="30"/>
                      <a:pt x="7" y="29"/>
                    </a:cubicBezTo>
                    <a:cubicBezTo>
                      <a:pt x="7" y="29"/>
                      <a:pt x="9" y="30"/>
                      <a:pt x="10" y="29"/>
                    </a:cubicBezTo>
                    <a:cubicBezTo>
                      <a:pt x="10" y="29"/>
                      <a:pt x="11" y="26"/>
                      <a:pt x="11" y="26"/>
                    </a:cubicBezTo>
                    <a:cubicBezTo>
                      <a:pt x="13" y="25"/>
                      <a:pt x="16" y="27"/>
                      <a:pt x="17" y="25"/>
                    </a:cubicBezTo>
                    <a:cubicBezTo>
                      <a:pt x="18" y="22"/>
                      <a:pt x="17" y="22"/>
                      <a:pt x="20" y="22"/>
                    </a:cubicBezTo>
                    <a:cubicBezTo>
                      <a:pt x="23" y="21"/>
                      <a:pt x="22" y="19"/>
                      <a:pt x="23" y="17"/>
                    </a:cubicBezTo>
                    <a:cubicBezTo>
                      <a:pt x="23" y="17"/>
                      <a:pt x="28" y="21"/>
                      <a:pt x="26" y="14"/>
                    </a:cubicBezTo>
                    <a:cubicBezTo>
                      <a:pt x="28" y="14"/>
                      <a:pt x="29" y="16"/>
                      <a:pt x="30" y="16"/>
                    </a:cubicBezTo>
                    <a:cubicBezTo>
                      <a:pt x="31" y="13"/>
                      <a:pt x="29" y="13"/>
                      <a:pt x="29" y="10"/>
                    </a:cubicBezTo>
                    <a:cubicBezTo>
                      <a:pt x="34" y="11"/>
                      <a:pt x="33" y="5"/>
                      <a:pt x="35" y="2"/>
                    </a:cubicBezTo>
                    <a:cubicBezTo>
                      <a:pt x="36" y="1"/>
                      <a:pt x="40" y="2"/>
                      <a:pt x="39" y="0"/>
                    </a:cubicBezTo>
                    <a:cubicBezTo>
                      <a:pt x="41" y="0"/>
                      <a:pt x="41" y="3"/>
                      <a:pt x="44" y="2"/>
                    </a:cubicBezTo>
                    <a:cubicBezTo>
                      <a:pt x="43" y="7"/>
                      <a:pt x="46" y="6"/>
                      <a:pt x="45" y="10"/>
                    </a:cubicBezTo>
                    <a:cubicBezTo>
                      <a:pt x="43" y="10"/>
                      <a:pt x="45" y="13"/>
                      <a:pt x="44" y="14"/>
                    </a:cubicBezTo>
                    <a:cubicBezTo>
                      <a:pt x="43" y="15"/>
                      <a:pt x="41" y="14"/>
                      <a:pt x="41" y="14"/>
                    </a:cubicBezTo>
                    <a:cubicBezTo>
                      <a:pt x="40" y="15"/>
                      <a:pt x="40" y="19"/>
                      <a:pt x="39" y="22"/>
                    </a:cubicBezTo>
                    <a:cubicBezTo>
                      <a:pt x="36" y="24"/>
                      <a:pt x="36" y="21"/>
                      <a:pt x="33" y="23"/>
                    </a:cubicBezTo>
                    <a:cubicBezTo>
                      <a:pt x="29" y="25"/>
                      <a:pt x="30" y="30"/>
                      <a:pt x="29" y="34"/>
                    </a:cubicBezTo>
                    <a:cubicBezTo>
                      <a:pt x="28" y="35"/>
                      <a:pt x="24" y="35"/>
                      <a:pt x="26" y="40"/>
                    </a:cubicBezTo>
                    <a:cubicBezTo>
                      <a:pt x="23" y="39"/>
                      <a:pt x="23" y="41"/>
                      <a:pt x="23" y="42"/>
                    </a:cubicBezTo>
                    <a:cubicBezTo>
                      <a:pt x="19" y="39"/>
                      <a:pt x="12" y="46"/>
                      <a:pt x="11" y="38"/>
                    </a:cubicBezTo>
                    <a:cubicBezTo>
                      <a:pt x="10" y="39"/>
                      <a:pt x="7" y="41"/>
                      <a:pt x="5" y="40"/>
                    </a:cubicBezTo>
                    <a:cubicBezTo>
                      <a:pt x="5" y="39"/>
                      <a:pt x="4" y="37"/>
                      <a:pt x="4" y="37"/>
                    </a:cubicBezTo>
                    <a:cubicBezTo>
                      <a:pt x="0" y="37"/>
                      <a:pt x="7" y="42"/>
                      <a:pt x="1" y="4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3" name="Freeform 100"/>
              <p:cNvSpPr/>
              <p:nvPr>
                <p:custDataLst>
                  <p:tags r:id="rId110"/>
                </p:custDataLst>
              </p:nvPr>
            </p:nvSpPr>
            <p:spPr bwMode="auto">
              <a:xfrm>
                <a:off x="6380194" y="1219764"/>
                <a:ext cx="180082" cy="130444"/>
              </a:xfrm>
              <a:custGeom>
                <a:avLst/>
                <a:gdLst>
                  <a:gd name="T0" fmla="*/ 18 w 66"/>
                  <a:gd name="T1" fmla="*/ 0 h 48"/>
                  <a:gd name="T2" fmla="*/ 26 w 66"/>
                  <a:gd name="T3" fmla="*/ 6 h 48"/>
                  <a:gd name="T4" fmla="*/ 30 w 66"/>
                  <a:gd name="T5" fmla="*/ 7 h 48"/>
                  <a:gd name="T6" fmla="*/ 33 w 66"/>
                  <a:gd name="T7" fmla="*/ 7 h 48"/>
                  <a:gd name="T8" fmla="*/ 35 w 66"/>
                  <a:gd name="T9" fmla="*/ 8 h 48"/>
                  <a:gd name="T10" fmla="*/ 39 w 66"/>
                  <a:gd name="T11" fmla="*/ 11 h 48"/>
                  <a:gd name="T12" fmla="*/ 43 w 66"/>
                  <a:gd name="T13" fmla="*/ 11 h 48"/>
                  <a:gd name="T14" fmla="*/ 52 w 66"/>
                  <a:gd name="T15" fmla="*/ 14 h 48"/>
                  <a:gd name="T16" fmla="*/ 52 w 66"/>
                  <a:gd name="T17" fmla="*/ 19 h 48"/>
                  <a:gd name="T18" fmla="*/ 57 w 66"/>
                  <a:gd name="T19" fmla="*/ 19 h 48"/>
                  <a:gd name="T20" fmla="*/ 57 w 66"/>
                  <a:gd name="T21" fmla="*/ 22 h 48"/>
                  <a:gd name="T22" fmla="*/ 66 w 66"/>
                  <a:gd name="T23" fmla="*/ 28 h 48"/>
                  <a:gd name="T24" fmla="*/ 64 w 66"/>
                  <a:gd name="T25" fmla="*/ 32 h 48"/>
                  <a:gd name="T26" fmla="*/ 61 w 66"/>
                  <a:gd name="T27" fmla="*/ 31 h 48"/>
                  <a:gd name="T28" fmla="*/ 54 w 66"/>
                  <a:gd name="T29" fmla="*/ 35 h 48"/>
                  <a:gd name="T30" fmla="*/ 52 w 66"/>
                  <a:gd name="T31" fmla="*/ 38 h 48"/>
                  <a:gd name="T32" fmla="*/ 49 w 66"/>
                  <a:gd name="T33" fmla="*/ 41 h 48"/>
                  <a:gd name="T34" fmla="*/ 41 w 66"/>
                  <a:gd name="T35" fmla="*/ 41 h 48"/>
                  <a:gd name="T36" fmla="*/ 41 w 66"/>
                  <a:gd name="T37" fmla="*/ 43 h 48"/>
                  <a:gd name="T38" fmla="*/ 35 w 66"/>
                  <a:gd name="T39" fmla="*/ 44 h 48"/>
                  <a:gd name="T40" fmla="*/ 33 w 66"/>
                  <a:gd name="T41" fmla="*/ 41 h 48"/>
                  <a:gd name="T42" fmla="*/ 24 w 66"/>
                  <a:gd name="T43" fmla="*/ 41 h 48"/>
                  <a:gd name="T44" fmla="*/ 21 w 66"/>
                  <a:gd name="T45" fmla="*/ 38 h 48"/>
                  <a:gd name="T46" fmla="*/ 26 w 66"/>
                  <a:gd name="T47" fmla="*/ 35 h 48"/>
                  <a:gd name="T48" fmla="*/ 18 w 66"/>
                  <a:gd name="T49" fmla="*/ 34 h 48"/>
                  <a:gd name="T50" fmla="*/ 23 w 66"/>
                  <a:gd name="T51" fmla="*/ 31 h 48"/>
                  <a:gd name="T52" fmla="*/ 26 w 66"/>
                  <a:gd name="T53" fmla="*/ 28 h 48"/>
                  <a:gd name="T54" fmla="*/ 30 w 66"/>
                  <a:gd name="T55" fmla="*/ 29 h 48"/>
                  <a:gd name="T56" fmla="*/ 29 w 66"/>
                  <a:gd name="T57" fmla="*/ 25 h 48"/>
                  <a:gd name="T58" fmla="*/ 15 w 66"/>
                  <a:gd name="T59" fmla="*/ 28 h 48"/>
                  <a:gd name="T60" fmla="*/ 11 w 66"/>
                  <a:gd name="T61" fmla="*/ 26 h 48"/>
                  <a:gd name="T62" fmla="*/ 8 w 66"/>
                  <a:gd name="T63" fmla="*/ 23 h 48"/>
                  <a:gd name="T64" fmla="*/ 2 w 66"/>
                  <a:gd name="T65" fmla="*/ 20 h 48"/>
                  <a:gd name="T66" fmla="*/ 0 w 66"/>
                  <a:gd name="T67" fmla="*/ 16 h 48"/>
                  <a:gd name="T68" fmla="*/ 5 w 66"/>
                  <a:gd name="T69" fmla="*/ 13 h 48"/>
                  <a:gd name="T70" fmla="*/ 8 w 66"/>
                  <a:gd name="T71" fmla="*/ 10 h 48"/>
                  <a:gd name="T72" fmla="*/ 9 w 66"/>
                  <a:gd name="T73" fmla="*/ 6 h 48"/>
                  <a:gd name="T74" fmla="*/ 12 w 66"/>
                  <a:gd name="T75" fmla="*/ 6 h 48"/>
                  <a:gd name="T76" fmla="*/ 15 w 66"/>
                  <a:gd name="T77" fmla="*/ 3 h 48"/>
                  <a:gd name="T78" fmla="*/ 18 w 66"/>
                  <a:gd name="T7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6" h="48">
                    <a:moveTo>
                      <a:pt x="18" y="0"/>
                    </a:moveTo>
                    <a:cubicBezTo>
                      <a:pt x="21" y="2"/>
                      <a:pt x="25" y="2"/>
                      <a:pt x="26" y="6"/>
                    </a:cubicBezTo>
                    <a:cubicBezTo>
                      <a:pt x="28" y="4"/>
                      <a:pt x="29" y="7"/>
                      <a:pt x="30" y="7"/>
                    </a:cubicBezTo>
                    <a:cubicBezTo>
                      <a:pt x="31" y="7"/>
                      <a:pt x="33" y="7"/>
                      <a:pt x="33" y="7"/>
                    </a:cubicBezTo>
                    <a:cubicBezTo>
                      <a:pt x="33" y="7"/>
                      <a:pt x="34" y="9"/>
                      <a:pt x="35" y="8"/>
                    </a:cubicBezTo>
                    <a:cubicBezTo>
                      <a:pt x="37" y="6"/>
                      <a:pt x="36" y="10"/>
                      <a:pt x="39" y="11"/>
                    </a:cubicBezTo>
                    <a:cubicBezTo>
                      <a:pt x="40" y="12"/>
                      <a:pt x="42" y="11"/>
                      <a:pt x="43" y="11"/>
                    </a:cubicBezTo>
                    <a:cubicBezTo>
                      <a:pt x="44" y="12"/>
                      <a:pt x="47" y="17"/>
                      <a:pt x="52" y="14"/>
                    </a:cubicBezTo>
                    <a:cubicBezTo>
                      <a:pt x="52" y="16"/>
                      <a:pt x="52" y="17"/>
                      <a:pt x="52" y="19"/>
                    </a:cubicBezTo>
                    <a:cubicBezTo>
                      <a:pt x="53" y="19"/>
                      <a:pt x="56" y="18"/>
                      <a:pt x="57" y="19"/>
                    </a:cubicBezTo>
                    <a:cubicBezTo>
                      <a:pt x="57" y="19"/>
                      <a:pt x="56" y="21"/>
                      <a:pt x="57" y="22"/>
                    </a:cubicBezTo>
                    <a:cubicBezTo>
                      <a:pt x="59" y="24"/>
                      <a:pt x="62" y="25"/>
                      <a:pt x="66" y="28"/>
                    </a:cubicBezTo>
                    <a:cubicBezTo>
                      <a:pt x="66" y="29"/>
                      <a:pt x="65" y="32"/>
                      <a:pt x="64" y="32"/>
                    </a:cubicBezTo>
                    <a:cubicBezTo>
                      <a:pt x="63" y="33"/>
                      <a:pt x="61" y="31"/>
                      <a:pt x="61" y="31"/>
                    </a:cubicBezTo>
                    <a:cubicBezTo>
                      <a:pt x="59" y="32"/>
                      <a:pt x="57" y="34"/>
                      <a:pt x="54" y="35"/>
                    </a:cubicBezTo>
                    <a:cubicBezTo>
                      <a:pt x="52" y="35"/>
                      <a:pt x="53" y="37"/>
                      <a:pt x="52" y="38"/>
                    </a:cubicBezTo>
                    <a:cubicBezTo>
                      <a:pt x="50" y="38"/>
                      <a:pt x="50" y="39"/>
                      <a:pt x="49" y="41"/>
                    </a:cubicBezTo>
                    <a:cubicBezTo>
                      <a:pt x="45" y="42"/>
                      <a:pt x="44" y="38"/>
                      <a:pt x="41" y="41"/>
                    </a:cubicBezTo>
                    <a:cubicBezTo>
                      <a:pt x="39" y="41"/>
                      <a:pt x="40" y="43"/>
                      <a:pt x="41" y="43"/>
                    </a:cubicBezTo>
                    <a:cubicBezTo>
                      <a:pt x="40" y="48"/>
                      <a:pt x="35" y="39"/>
                      <a:pt x="35" y="44"/>
                    </a:cubicBezTo>
                    <a:cubicBezTo>
                      <a:pt x="33" y="44"/>
                      <a:pt x="33" y="42"/>
                      <a:pt x="33" y="41"/>
                    </a:cubicBezTo>
                    <a:cubicBezTo>
                      <a:pt x="30" y="44"/>
                      <a:pt x="29" y="40"/>
                      <a:pt x="24" y="41"/>
                    </a:cubicBezTo>
                    <a:cubicBezTo>
                      <a:pt x="25" y="39"/>
                      <a:pt x="23" y="38"/>
                      <a:pt x="21" y="38"/>
                    </a:cubicBezTo>
                    <a:cubicBezTo>
                      <a:pt x="22" y="36"/>
                      <a:pt x="26" y="38"/>
                      <a:pt x="26" y="35"/>
                    </a:cubicBezTo>
                    <a:cubicBezTo>
                      <a:pt x="26" y="32"/>
                      <a:pt x="20" y="34"/>
                      <a:pt x="18" y="34"/>
                    </a:cubicBezTo>
                    <a:cubicBezTo>
                      <a:pt x="17" y="30"/>
                      <a:pt x="21" y="32"/>
                      <a:pt x="23" y="31"/>
                    </a:cubicBezTo>
                    <a:cubicBezTo>
                      <a:pt x="23" y="31"/>
                      <a:pt x="26" y="28"/>
                      <a:pt x="26" y="28"/>
                    </a:cubicBezTo>
                    <a:cubicBezTo>
                      <a:pt x="27" y="28"/>
                      <a:pt x="28" y="30"/>
                      <a:pt x="30" y="29"/>
                    </a:cubicBezTo>
                    <a:cubicBezTo>
                      <a:pt x="31" y="27"/>
                      <a:pt x="29" y="27"/>
                      <a:pt x="29" y="25"/>
                    </a:cubicBezTo>
                    <a:cubicBezTo>
                      <a:pt x="27" y="26"/>
                      <a:pt x="18" y="25"/>
                      <a:pt x="15" y="28"/>
                    </a:cubicBezTo>
                    <a:cubicBezTo>
                      <a:pt x="13" y="30"/>
                      <a:pt x="15" y="27"/>
                      <a:pt x="11" y="26"/>
                    </a:cubicBezTo>
                    <a:cubicBezTo>
                      <a:pt x="6" y="25"/>
                      <a:pt x="3" y="27"/>
                      <a:pt x="8" y="23"/>
                    </a:cubicBezTo>
                    <a:cubicBezTo>
                      <a:pt x="8" y="21"/>
                      <a:pt x="3" y="22"/>
                      <a:pt x="2" y="20"/>
                    </a:cubicBezTo>
                    <a:cubicBezTo>
                      <a:pt x="4" y="17"/>
                      <a:pt x="7" y="13"/>
                      <a:pt x="0" y="16"/>
                    </a:cubicBezTo>
                    <a:cubicBezTo>
                      <a:pt x="1" y="14"/>
                      <a:pt x="2" y="13"/>
                      <a:pt x="5" y="13"/>
                    </a:cubicBezTo>
                    <a:cubicBezTo>
                      <a:pt x="7" y="13"/>
                      <a:pt x="6" y="10"/>
                      <a:pt x="8" y="10"/>
                    </a:cubicBezTo>
                    <a:cubicBezTo>
                      <a:pt x="10" y="10"/>
                      <a:pt x="8" y="7"/>
                      <a:pt x="9" y="6"/>
                    </a:cubicBezTo>
                    <a:cubicBezTo>
                      <a:pt x="10" y="5"/>
                      <a:pt x="12" y="6"/>
                      <a:pt x="12" y="6"/>
                    </a:cubicBezTo>
                    <a:cubicBezTo>
                      <a:pt x="14" y="5"/>
                      <a:pt x="13" y="3"/>
                      <a:pt x="15" y="3"/>
                    </a:cubicBezTo>
                    <a:cubicBezTo>
                      <a:pt x="16" y="1"/>
                      <a:pt x="18" y="2"/>
                      <a:pt x="1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4" name="Freeform 101"/>
              <p:cNvSpPr/>
              <p:nvPr>
                <p:custDataLst>
                  <p:tags r:id="rId111"/>
                </p:custDataLst>
              </p:nvPr>
            </p:nvSpPr>
            <p:spPr bwMode="auto">
              <a:xfrm>
                <a:off x="2116860" y="1265939"/>
                <a:ext cx="234338" cy="120055"/>
              </a:xfrm>
              <a:custGeom>
                <a:avLst/>
                <a:gdLst>
                  <a:gd name="T0" fmla="*/ 30 w 86"/>
                  <a:gd name="T1" fmla="*/ 30 h 44"/>
                  <a:gd name="T2" fmla="*/ 27 w 86"/>
                  <a:gd name="T3" fmla="*/ 32 h 44"/>
                  <a:gd name="T4" fmla="*/ 19 w 86"/>
                  <a:gd name="T5" fmla="*/ 30 h 44"/>
                  <a:gd name="T6" fmla="*/ 24 w 86"/>
                  <a:gd name="T7" fmla="*/ 27 h 44"/>
                  <a:gd name="T8" fmla="*/ 33 w 86"/>
                  <a:gd name="T9" fmla="*/ 21 h 44"/>
                  <a:gd name="T10" fmla="*/ 30 w 86"/>
                  <a:gd name="T11" fmla="*/ 17 h 44"/>
                  <a:gd name="T12" fmla="*/ 22 w 86"/>
                  <a:gd name="T13" fmla="*/ 17 h 44"/>
                  <a:gd name="T14" fmla="*/ 15 w 86"/>
                  <a:gd name="T15" fmla="*/ 23 h 44"/>
                  <a:gd name="T16" fmla="*/ 5 w 86"/>
                  <a:gd name="T17" fmla="*/ 21 h 44"/>
                  <a:gd name="T18" fmla="*/ 6 w 86"/>
                  <a:gd name="T19" fmla="*/ 11 h 44"/>
                  <a:gd name="T20" fmla="*/ 3 w 86"/>
                  <a:gd name="T21" fmla="*/ 12 h 44"/>
                  <a:gd name="T22" fmla="*/ 2 w 86"/>
                  <a:gd name="T23" fmla="*/ 5 h 44"/>
                  <a:gd name="T24" fmla="*/ 5 w 86"/>
                  <a:gd name="T25" fmla="*/ 6 h 44"/>
                  <a:gd name="T26" fmla="*/ 14 w 86"/>
                  <a:gd name="T27" fmla="*/ 3 h 44"/>
                  <a:gd name="T28" fmla="*/ 15 w 86"/>
                  <a:gd name="T29" fmla="*/ 8 h 44"/>
                  <a:gd name="T30" fmla="*/ 27 w 86"/>
                  <a:gd name="T31" fmla="*/ 9 h 44"/>
                  <a:gd name="T32" fmla="*/ 31 w 86"/>
                  <a:gd name="T33" fmla="*/ 3 h 44"/>
                  <a:gd name="T34" fmla="*/ 46 w 86"/>
                  <a:gd name="T35" fmla="*/ 5 h 44"/>
                  <a:gd name="T36" fmla="*/ 48 w 86"/>
                  <a:gd name="T37" fmla="*/ 5 h 44"/>
                  <a:gd name="T38" fmla="*/ 54 w 86"/>
                  <a:gd name="T39" fmla="*/ 9 h 44"/>
                  <a:gd name="T40" fmla="*/ 52 w 86"/>
                  <a:gd name="T41" fmla="*/ 12 h 44"/>
                  <a:gd name="T42" fmla="*/ 59 w 86"/>
                  <a:gd name="T43" fmla="*/ 11 h 44"/>
                  <a:gd name="T44" fmla="*/ 68 w 86"/>
                  <a:gd name="T45" fmla="*/ 14 h 44"/>
                  <a:gd name="T46" fmla="*/ 70 w 86"/>
                  <a:gd name="T47" fmla="*/ 17 h 44"/>
                  <a:gd name="T48" fmla="*/ 71 w 86"/>
                  <a:gd name="T49" fmla="*/ 18 h 44"/>
                  <a:gd name="T50" fmla="*/ 73 w 86"/>
                  <a:gd name="T51" fmla="*/ 21 h 44"/>
                  <a:gd name="T52" fmla="*/ 76 w 86"/>
                  <a:gd name="T53" fmla="*/ 21 h 44"/>
                  <a:gd name="T54" fmla="*/ 76 w 86"/>
                  <a:gd name="T55" fmla="*/ 24 h 44"/>
                  <a:gd name="T56" fmla="*/ 79 w 86"/>
                  <a:gd name="T57" fmla="*/ 24 h 44"/>
                  <a:gd name="T58" fmla="*/ 80 w 86"/>
                  <a:gd name="T59" fmla="*/ 29 h 44"/>
                  <a:gd name="T60" fmla="*/ 85 w 86"/>
                  <a:gd name="T61" fmla="*/ 29 h 44"/>
                  <a:gd name="T62" fmla="*/ 80 w 86"/>
                  <a:gd name="T63" fmla="*/ 32 h 44"/>
                  <a:gd name="T64" fmla="*/ 80 w 86"/>
                  <a:gd name="T65" fmla="*/ 33 h 44"/>
                  <a:gd name="T66" fmla="*/ 65 w 86"/>
                  <a:gd name="T67" fmla="*/ 33 h 44"/>
                  <a:gd name="T68" fmla="*/ 65 w 86"/>
                  <a:gd name="T69" fmla="*/ 24 h 44"/>
                  <a:gd name="T70" fmla="*/ 51 w 86"/>
                  <a:gd name="T71" fmla="*/ 23 h 44"/>
                  <a:gd name="T72" fmla="*/ 49 w 86"/>
                  <a:gd name="T73" fmla="*/ 27 h 44"/>
                  <a:gd name="T74" fmla="*/ 46 w 86"/>
                  <a:gd name="T75" fmla="*/ 27 h 44"/>
                  <a:gd name="T76" fmla="*/ 43 w 86"/>
                  <a:gd name="T77" fmla="*/ 30 h 44"/>
                  <a:gd name="T78" fmla="*/ 45 w 86"/>
                  <a:gd name="T79" fmla="*/ 32 h 44"/>
                  <a:gd name="T80" fmla="*/ 40 w 86"/>
                  <a:gd name="T81" fmla="*/ 33 h 44"/>
                  <a:gd name="T82" fmla="*/ 40 w 86"/>
                  <a:gd name="T83" fmla="*/ 42 h 44"/>
                  <a:gd name="T84" fmla="*/ 21 w 86"/>
                  <a:gd name="T85" fmla="*/ 36 h 44"/>
                  <a:gd name="T86" fmla="*/ 25 w 86"/>
                  <a:gd name="T87" fmla="*/ 33 h 44"/>
                  <a:gd name="T88" fmla="*/ 31 w 86"/>
                  <a:gd name="T89" fmla="*/ 33 h 44"/>
                  <a:gd name="T90" fmla="*/ 30 w 86"/>
                  <a:gd name="T91" fmla="*/ 3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 h="44">
                    <a:moveTo>
                      <a:pt x="30" y="30"/>
                    </a:moveTo>
                    <a:cubicBezTo>
                      <a:pt x="29" y="27"/>
                      <a:pt x="27" y="31"/>
                      <a:pt x="27" y="32"/>
                    </a:cubicBezTo>
                    <a:cubicBezTo>
                      <a:pt x="25" y="32"/>
                      <a:pt x="23" y="28"/>
                      <a:pt x="19" y="30"/>
                    </a:cubicBezTo>
                    <a:cubicBezTo>
                      <a:pt x="20" y="27"/>
                      <a:pt x="22" y="28"/>
                      <a:pt x="24" y="27"/>
                    </a:cubicBezTo>
                    <a:cubicBezTo>
                      <a:pt x="27" y="25"/>
                      <a:pt x="29" y="21"/>
                      <a:pt x="33" y="21"/>
                    </a:cubicBezTo>
                    <a:cubicBezTo>
                      <a:pt x="32" y="20"/>
                      <a:pt x="29" y="20"/>
                      <a:pt x="30" y="17"/>
                    </a:cubicBezTo>
                    <a:cubicBezTo>
                      <a:pt x="27" y="16"/>
                      <a:pt x="24" y="21"/>
                      <a:pt x="22" y="17"/>
                    </a:cubicBezTo>
                    <a:cubicBezTo>
                      <a:pt x="20" y="19"/>
                      <a:pt x="18" y="21"/>
                      <a:pt x="15" y="23"/>
                    </a:cubicBezTo>
                    <a:cubicBezTo>
                      <a:pt x="10" y="23"/>
                      <a:pt x="10" y="20"/>
                      <a:pt x="5" y="21"/>
                    </a:cubicBezTo>
                    <a:cubicBezTo>
                      <a:pt x="8" y="18"/>
                      <a:pt x="8" y="15"/>
                      <a:pt x="6" y="11"/>
                    </a:cubicBezTo>
                    <a:cubicBezTo>
                      <a:pt x="4" y="11"/>
                      <a:pt x="3" y="11"/>
                      <a:pt x="3" y="12"/>
                    </a:cubicBezTo>
                    <a:cubicBezTo>
                      <a:pt x="0" y="12"/>
                      <a:pt x="2" y="7"/>
                      <a:pt x="2" y="5"/>
                    </a:cubicBezTo>
                    <a:cubicBezTo>
                      <a:pt x="3" y="5"/>
                      <a:pt x="4" y="5"/>
                      <a:pt x="5" y="6"/>
                    </a:cubicBezTo>
                    <a:cubicBezTo>
                      <a:pt x="6" y="3"/>
                      <a:pt x="13" y="7"/>
                      <a:pt x="14" y="3"/>
                    </a:cubicBezTo>
                    <a:cubicBezTo>
                      <a:pt x="15" y="4"/>
                      <a:pt x="15" y="6"/>
                      <a:pt x="15" y="8"/>
                    </a:cubicBezTo>
                    <a:cubicBezTo>
                      <a:pt x="21" y="9"/>
                      <a:pt x="26" y="0"/>
                      <a:pt x="27" y="9"/>
                    </a:cubicBezTo>
                    <a:cubicBezTo>
                      <a:pt x="31" y="10"/>
                      <a:pt x="32" y="7"/>
                      <a:pt x="31" y="3"/>
                    </a:cubicBezTo>
                    <a:cubicBezTo>
                      <a:pt x="35" y="5"/>
                      <a:pt x="40" y="4"/>
                      <a:pt x="46" y="5"/>
                    </a:cubicBezTo>
                    <a:cubicBezTo>
                      <a:pt x="47" y="5"/>
                      <a:pt x="47" y="7"/>
                      <a:pt x="48" y="5"/>
                    </a:cubicBezTo>
                    <a:cubicBezTo>
                      <a:pt x="50" y="5"/>
                      <a:pt x="48" y="12"/>
                      <a:pt x="54" y="9"/>
                    </a:cubicBezTo>
                    <a:cubicBezTo>
                      <a:pt x="53" y="10"/>
                      <a:pt x="52" y="11"/>
                      <a:pt x="52" y="12"/>
                    </a:cubicBezTo>
                    <a:cubicBezTo>
                      <a:pt x="54" y="11"/>
                      <a:pt x="60" y="14"/>
                      <a:pt x="59" y="11"/>
                    </a:cubicBezTo>
                    <a:cubicBezTo>
                      <a:pt x="61" y="12"/>
                      <a:pt x="62" y="15"/>
                      <a:pt x="68" y="14"/>
                    </a:cubicBezTo>
                    <a:cubicBezTo>
                      <a:pt x="66" y="16"/>
                      <a:pt x="68" y="16"/>
                      <a:pt x="70" y="17"/>
                    </a:cubicBezTo>
                    <a:cubicBezTo>
                      <a:pt x="71" y="17"/>
                      <a:pt x="70" y="18"/>
                      <a:pt x="71" y="18"/>
                    </a:cubicBezTo>
                    <a:cubicBezTo>
                      <a:pt x="73" y="18"/>
                      <a:pt x="72" y="20"/>
                      <a:pt x="73" y="21"/>
                    </a:cubicBezTo>
                    <a:cubicBezTo>
                      <a:pt x="73" y="22"/>
                      <a:pt x="75" y="21"/>
                      <a:pt x="76" y="21"/>
                    </a:cubicBezTo>
                    <a:cubicBezTo>
                      <a:pt x="76" y="22"/>
                      <a:pt x="75" y="24"/>
                      <a:pt x="76" y="24"/>
                    </a:cubicBezTo>
                    <a:cubicBezTo>
                      <a:pt x="76" y="25"/>
                      <a:pt x="78" y="24"/>
                      <a:pt x="79" y="24"/>
                    </a:cubicBezTo>
                    <a:cubicBezTo>
                      <a:pt x="80" y="25"/>
                      <a:pt x="79" y="27"/>
                      <a:pt x="80" y="29"/>
                    </a:cubicBezTo>
                    <a:cubicBezTo>
                      <a:pt x="83" y="29"/>
                      <a:pt x="84" y="26"/>
                      <a:pt x="85" y="29"/>
                    </a:cubicBezTo>
                    <a:cubicBezTo>
                      <a:pt x="86" y="33"/>
                      <a:pt x="81" y="30"/>
                      <a:pt x="80" y="32"/>
                    </a:cubicBezTo>
                    <a:cubicBezTo>
                      <a:pt x="80" y="32"/>
                      <a:pt x="80" y="33"/>
                      <a:pt x="80" y="33"/>
                    </a:cubicBezTo>
                    <a:cubicBezTo>
                      <a:pt x="76" y="34"/>
                      <a:pt x="70" y="32"/>
                      <a:pt x="65" y="33"/>
                    </a:cubicBezTo>
                    <a:cubicBezTo>
                      <a:pt x="64" y="28"/>
                      <a:pt x="65" y="30"/>
                      <a:pt x="65" y="24"/>
                    </a:cubicBezTo>
                    <a:cubicBezTo>
                      <a:pt x="64" y="20"/>
                      <a:pt x="54" y="20"/>
                      <a:pt x="51" y="23"/>
                    </a:cubicBezTo>
                    <a:cubicBezTo>
                      <a:pt x="48" y="23"/>
                      <a:pt x="50" y="26"/>
                      <a:pt x="49" y="27"/>
                    </a:cubicBezTo>
                    <a:cubicBezTo>
                      <a:pt x="49" y="28"/>
                      <a:pt x="46" y="27"/>
                      <a:pt x="46" y="27"/>
                    </a:cubicBezTo>
                    <a:cubicBezTo>
                      <a:pt x="45" y="28"/>
                      <a:pt x="46" y="31"/>
                      <a:pt x="43" y="30"/>
                    </a:cubicBezTo>
                    <a:cubicBezTo>
                      <a:pt x="43" y="31"/>
                      <a:pt x="44" y="31"/>
                      <a:pt x="45" y="32"/>
                    </a:cubicBezTo>
                    <a:cubicBezTo>
                      <a:pt x="44" y="33"/>
                      <a:pt x="42" y="33"/>
                      <a:pt x="40" y="33"/>
                    </a:cubicBezTo>
                    <a:cubicBezTo>
                      <a:pt x="39" y="38"/>
                      <a:pt x="40" y="36"/>
                      <a:pt x="40" y="42"/>
                    </a:cubicBezTo>
                    <a:cubicBezTo>
                      <a:pt x="35" y="43"/>
                      <a:pt x="22" y="44"/>
                      <a:pt x="21" y="36"/>
                    </a:cubicBezTo>
                    <a:cubicBezTo>
                      <a:pt x="23" y="36"/>
                      <a:pt x="25" y="35"/>
                      <a:pt x="25" y="33"/>
                    </a:cubicBezTo>
                    <a:cubicBezTo>
                      <a:pt x="29" y="33"/>
                      <a:pt x="28" y="35"/>
                      <a:pt x="31" y="33"/>
                    </a:cubicBezTo>
                    <a:cubicBezTo>
                      <a:pt x="30" y="32"/>
                      <a:pt x="27" y="31"/>
                      <a:pt x="30" y="3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5" name="Freeform 102"/>
              <p:cNvSpPr/>
              <p:nvPr>
                <p:custDataLst>
                  <p:tags r:id="rId112"/>
                </p:custDataLst>
              </p:nvPr>
            </p:nvSpPr>
            <p:spPr bwMode="auto">
              <a:xfrm>
                <a:off x="5949612" y="1358289"/>
                <a:ext cx="111975" cy="60027"/>
              </a:xfrm>
              <a:custGeom>
                <a:avLst/>
                <a:gdLst>
                  <a:gd name="T0" fmla="*/ 40 w 41"/>
                  <a:gd name="T1" fmla="*/ 3 h 22"/>
                  <a:gd name="T2" fmla="*/ 40 w 41"/>
                  <a:gd name="T3" fmla="*/ 8 h 22"/>
                  <a:gd name="T4" fmla="*/ 37 w 41"/>
                  <a:gd name="T5" fmla="*/ 8 h 22"/>
                  <a:gd name="T6" fmla="*/ 37 w 41"/>
                  <a:gd name="T7" fmla="*/ 12 h 22"/>
                  <a:gd name="T8" fmla="*/ 33 w 41"/>
                  <a:gd name="T9" fmla="*/ 15 h 22"/>
                  <a:gd name="T10" fmla="*/ 28 w 41"/>
                  <a:gd name="T11" fmla="*/ 11 h 22"/>
                  <a:gd name="T12" fmla="*/ 24 w 41"/>
                  <a:gd name="T13" fmla="*/ 14 h 22"/>
                  <a:gd name="T14" fmla="*/ 18 w 41"/>
                  <a:gd name="T15" fmla="*/ 20 h 22"/>
                  <a:gd name="T16" fmla="*/ 1 w 41"/>
                  <a:gd name="T17" fmla="*/ 20 h 22"/>
                  <a:gd name="T18" fmla="*/ 0 w 41"/>
                  <a:gd name="T19" fmla="*/ 14 h 22"/>
                  <a:gd name="T20" fmla="*/ 6 w 41"/>
                  <a:gd name="T21" fmla="*/ 15 h 22"/>
                  <a:gd name="T22" fmla="*/ 12 w 41"/>
                  <a:gd name="T23" fmla="*/ 11 h 22"/>
                  <a:gd name="T24" fmla="*/ 15 w 41"/>
                  <a:gd name="T25" fmla="*/ 8 h 22"/>
                  <a:gd name="T26" fmla="*/ 19 w 41"/>
                  <a:gd name="T27" fmla="*/ 6 h 22"/>
                  <a:gd name="T28" fmla="*/ 21 w 41"/>
                  <a:gd name="T29" fmla="*/ 6 h 22"/>
                  <a:gd name="T30" fmla="*/ 24 w 41"/>
                  <a:gd name="T31" fmla="*/ 3 h 22"/>
                  <a:gd name="T32" fmla="*/ 30 w 41"/>
                  <a:gd name="T33" fmla="*/ 3 h 22"/>
                  <a:gd name="T34" fmla="*/ 40 w 41"/>
                  <a:gd name="T35"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22">
                    <a:moveTo>
                      <a:pt x="40" y="3"/>
                    </a:moveTo>
                    <a:cubicBezTo>
                      <a:pt x="39" y="4"/>
                      <a:pt x="41" y="7"/>
                      <a:pt x="40" y="8"/>
                    </a:cubicBezTo>
                    <a:cubicBezTo>
                      <a:pt x="39" y="8"/>
                      <a:pt x="37" y="7"/>
                      <a:pt x="37" y="8"/>
                    </a:cubicBezTo>
                    <a:cubicBezTo>
                      <a:pt x="37" y="8"/>
                      <a:pt x="39" y="12"/>
                      <a:pt x="37" y="12"/>
                    </a:cubicBezTo>
                    <a:cubicBezTo>
                      <a:pt x="35" y="13"/>
                      <a:pt x="33" y="10"/>
                      <a:pt x="33" y="15"/>
                    </a:cubicBezTo>
                    <a:cubicBezTo>
                      <a:pt x="30" y="15"/>
                      <a:pt x="32" y="10"/>
                      <a:pt x="28" y="11"/>
                    </a:cubicBezTo>
                    <a:cubicBezTo>
                      <a:pt x="25" y="10"/>
                      <a:pt x="26" y="14"/>
                      <a:pt x="24" y="14"/>
                    </a:cubicBezTo>
                    <a:cubicBezTo>
                      <a:pt x="22" y="16"/>
                      <a:pt x="17" y="16"/>
                      <a:pt x="18" y="20"/>
                    </a:cubicBezTo>
                    <a:cubicBezTo>
                      <a:pt x="11" y="22"/>
                      <a:pt x="8" y="20"/>
                      <a:pt x="1" y="20"/>
                    </a:cubicBezTo>
                    <a:cubicBezTo>
                      <a:pt x="2" y="17"/>
                      <a:pt x="0" y="17"/>
                      <a:pt x="0" y="14"/>
                    </a:cubicBezTo>
                    <a:cubicBezTo>
                      <a:pt x="1" y="15"/>
                      <a:pt x="3" y="15"/>
                      <a:pt x="6" y="15"/>
                    </a:cubicBezTo>
                    <a:cubicBezTo>
                      <a:pt x="9" y="15"/>
                      <a:pt x="9" y="11"/>
                      <a:pt x="12" y="11"/>
                    </a:cubicBezTo>
                    <a:cubicBezTo>
                      <a:pt x="12" y="11"/>
                      <a:pt x="14" y="7"/>
                      <a:pt x="15" y="8"/>
                    </a:cubicBezTo>
                    <a:cubicBezTo>
                      <a:pt x="18" y="11"/>
                      <a:pt x="15" y="7"/>
                      <a:pt x="19" y="6"/>
                    </a:cubicBezTo>
                    <a:cubicBezTo>
                      <a:pt x="20" y="6"/>
                      <a:pt x="20" y="7"/>
                      <a:pt x="21" y="6"/>
                    </a:cubicBezTo>
                    <a:cubicBezTo>
                      <a:pt x="21" y="6"/>
                      <a:pt x="23" y="3"/>
                      <a:pt x="24" y="3"/>
                    </a:cubicBezTo>
                    <a:cubicBezTo>
                      <a:pt x="25" y="3"/>
                      <a:pt x="28" y="4"/>
                      <a:pt x="30" y="3"/>
                    </a:cubicBezTo>
                    <a:cubicBezTo>
                      <a:pt x="31" y="3"/>
                      <a:pt x="36" y="0"/>
                      <a:pt x="40"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6" name="Freeform 103"/>
              <p:cNvSpPr/>
              <p:nvPr>
                <p:custDataLst>
                  <p:tags r:id="rId113"/>
                </p:custDataLst>
              </p:nvPr>
            </p:nvSpPr>
            <p:spPr bwMode="auto">
              <a:xfrm>
                <a:off x="6252058" y="1383685"/>
                <a:ext cx="115437" cy="56565"/>
              </a:xfrm>
              <a:custGeom>
                <a:avLst/>
                <a:gdLst>
                  <a:gd name="T0" fmla="*/ 37 w 42"/>
                  <a:gd name="T1" fmla="*/ 2 h 21"/>
                  <a:gd name="T2" fmla="*/ 42 w 42"/>
                  <a:gd name="T3" fmla="*/ 15 h 21"/>
                  <a:gd name="T4" fmla="*/ 39 w 42"/>
                  <a:gd name="T5" fmla="*/ 14 h 21"/>
                  <a:gd name="T6" fmla="*/ 39 w 42"/>
                  <a:gd name="T7" fmla="*/ 18 h 21"/>
                  <a:gd name="T8" fmla="*/ 33 w 42"/>
                  <a:gd name="T9" fmla="*/ 20 h 21"/>
                  <a:gd name="T10" fmla="*/ 31 w 42"/>
                  <a:gd name="T11" fmla="*/ 21 h 21"/>
                  <a:gd name="T12" fmla="*/ 27 w 42"/>
                  <a:gd name="T13" fmla="*/ 21 h 21"/>
                  <a:gd name="T14" fmla="*/ 27 w 42"/>
                  <a:gd name="T15" fmla="*/ 15 h 21"/>
                  <a:gd name="T16" fmla="*/ 12 w 42"/>
                  <a:gd name="T17" fmla="*/ 14 h 21"/>
                  <a:gd name="T18" fmla="*/ 0 w 42"/>
                  <a:gd name="T19" fmla="*/ 6 h 21"/>
                  <a:gd name="T20" fmla="*/ 2 w 42"/>
                  <a:gd name="T21" fmla="*/ 3 h 21"/>
                  <a:gd name="T22" fmla="*/ 5 w 42"/>
                  <a:gd name="T23" fmla="*/ 5 h 21"/>
                  <a:gd name="T24" fmla="*/ 12 w 42"/>
                  <a:gd name="T25" fmla="*/ 8 h 21"/>
                  <a:gd name="T26" fmla="*/ 15 w 42"/>
                  <a:gd name="T27" fmla="*/ 8 h 21"/>
                  <a:gd name="T28" fmla="*/ 16 w 42"/>
                  <a:gd name="T29" fmla="*/ 11 h 21"/>
                  <a:gd name="T30" fmla="*/ 18 w 42"/>
                  <a:gd name="T31" fmla="*/ 5 h 21"/>
                  <a:gd name="T32" fmla="*/ 21 w 42"/>
                  <a:gd name="T33" fmla="*/ 8 h 21"/>
                  <a:gd name="T34" fmla="*/ 37 w 42"/>
                  <a:gd name="T35"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21">
                    <a:moveTo>
                      <a:pt x="37" y="2"/>
                    </a:moveTo>
                    <a:cubicBezTo>
                      <a:pt x="35" y="10"/>
                      <a:pt x="41" y="10"/>
                      <a:pt x="42" y="15"/>
                    </a:cubicBezTo>
                    <a:cubicBezTo>
                      <a:pt x="41" y="15"/>
                      <a:pt x="39" y="13"/>
                      <a:pt x="39" y="14"/>
                    </a:cubicBezTo>
                    <a:cubicBezTo>
                      <a:pt x="38" y="14"/>
                      <a:pt x="39" y="18"/>
                      <a:pt x="39" y="18"/>
                    </a:cubicBezTo>
                    <a:cubicBezTo>
                      <a:pt x="37" y="19"/>
                      <a:pt x="35" y="19"/>
                      <a:pt x="33" y="20"/>
                    </a:cubicBezTo>
                    <a:cubicBezTo>
                      <a:pt x="32" y="20"/>
                      <a:pt x="33" y="21"/>
                      <a:pt x="31" y="21"/>
                    </a:cubicBezTo>
                    <a:cubicBezTo>
                      <a:pt x="30" y="21"/>
                      <a:pt x="28" y="21"/>
                      <a:pt x="27" y="21"/>
                    </a:cubicBezTo>
                    <a:cubicBezTo>
                      <a:pt x="25" y="19"/>
                      <a:pt x="25" y="17"/>
                      <a:pt x="27" y="15"/>
                    </a:cubicBezTo>
                    <a:cubicBezTo>
                      <a:pt x="22" y="18"/>
                      <a:pt x="18" y="14"/>
                      <a:pt x="12" y="14"/>
                    </a:cubicBezTo>
                    <a:cubicBezTo>
                      <a:pt x="11" y="9"/>
                      <a:pt x="4" y="9"/>
                      <a:pt x="0" y="6"/>
                    </a:cubicBezTo>
                    <a:cubicBezTo>
                      <a:pt x="1" y="6"/>
                      <a:pt x="1" y="3"/>
                      <a:pt x="2" y="3"/>
                    </a:cubicBezTo>
                    <a:cubicBezTo>
                      <a:pt x="4" y="3"/>
                      <a:pt x="4" y="5"/>
                      <a:pt x="5" y="5"/>
                    </a:cubicBezTo>
                    <a:cubicBezTo>
                      <a:pt x="7" y="5"/>
                      <a:pt x="11" y="6"/>
                      <a:pt x="12" y="8"/>
                    </a:cubicBezTo>
                    <a:cubicBezTo>
                      <a:pt x="12" y="8"/>
                      <a:pt x="14" y="7"/>
                      <a:pt x="15" y="8"/>
                    </a:cubicBezTo>
                    <a:cubicBezTo>
                      <a:pt x="16" y="8"/>
                      <a:pt x="14" y="11"/>
                      <a:pt x="16" y="11"/>
                    </a:cubicBezTo>
                    <a:cubicBezTo>
                      <a:pt x="21" y="9"/>
                      <a:pt x="14" y="7"/>
                      <a:pt x="18" y="5"/>
                    </a:cubicBezTo>
                    <a:cubicBezTo>
                      <a:pt x="20" y="3"/>
                      <a:pt x="21" y="8"/>
                      <a:pt x="21" y="8"/>
                    </a:cubicBezTo>
                    <a:cubicBezTo>
                      <a:pt x="26" y="8"/>
                      <a:pt x="28" y="0"/>
                      <a:pt x="37"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7" name="Freeform 104"/>
              <p:cNvSpPr/>
              <p:nvPr>
                <p:custDataLst>
                  <p:tags r:id="rId114"/>
                </p:custDataLst>
              </p:nvPr>
            </p:nvSpPr>
            <p:spPr bwMode="auto">
              <a:xfrm>
                <a:off x="6039653" y="1385994"/>
                <a:ext cx="199707" cy="76189"/>
              </a:xfrm>
              <a:custGeom>
                <a:avLst/>
                <a:gdLst>
                  <a:gd name="T0" fmla="*/ 32 w 73"/>
                  <a:gd name="T1" fmla="*/ 10 h 28"/>
                  <a:gd name="T2" fmla="*/ 47 w 73"/>
                  <a:gd name="T3" fmla="*/ 16 h 28"/>
                  <a:gd name="T4" fmla="*/ 47 w 73"/>
                  <a:gd name="T5" fmla="*/ 8 h 28"/>
                  <a:gd name="T6" fmla="*/ 43 w 73"/>
                  <a:gd name="T7" fmla="*/ 2 h 28"/>
                  <a:gd name="T8" fmla="*/ 53 w 73"/>
                  <a:gd name="T9" fmla="*/ 1 h 28"/>
                  <a:gd name="T10" fmla="*/ 56 w 73"/>
                  <a:gd name="T11" fmla="*/ 4 h 28"/>
                  <a:gd name="T12" fmla="*/ 56 w 73"/>
                  <a:gd name="T13" fmla="*/ 7 h 28"/>
                  <a:gd name="T14" fmla="*/ 62 w 73"/>
                  <a:gd name="T15" fmla="*/ 11 h 28"/>
                  <a:gd name="T16" fmla="*/ 66 w 73"/>
                  <a:gd name="T17" fmla="*/ 8 h 28"/>
                  <a:gd name="T18" fmla="*/ 71 w 73"/>
                  <a:gd name="T19" fmla="*/ 11 h 28"/>
                  <a:gd name="T20" fmla="*/ 72 w 73"/>
                  <a:gd name="T21" fmla="*/ 14 h 28"/>
                  <a:gd name="T22" fmla="*/ 71 w 73"/>
                  <a:gd name="T23" fmla="*/ 20 h 28"/>
                  <a:gd name="T24" fmla="*/ 62 w 73"/>
                  <a:gd name="T25" fmla="*/ 22 h 28"/>
                  <a:gd name="T26" fmla="*/ 56 w 73"/>
                  <a:gd name="T27" fmla="*/ 20 h 28"/>
                  <a:gd name="T28" fmla="*/ 43 w 73"/>
                  <a:gd name="T29" fmla="*/ 23 h 28"/>
                  <a:gd name="T30" fmla="*/ 40 w 73"/>
                  <a:gd name="T31" fmla="*/ 23 h 28"/>
                  <a:gd name="T32" fmla="*/ 35 w 73"/>
                  <a:gd name="T33" fmla="*/ 25 h 28"/>
                  <a:gd name="T34" fmla="*/ 20 w 73"/>
                  <a:gd name="T35" fmla="*/ 28 h 28"/>
                  <a:gd name="T36" fmla="*/ 34 w 73"/>
                  <a:gd name="T37" fmla="*/ 23 h 28"/>
                  <a:gd name="T38" fmla="*/ 26 w 73"/>
                  <a:gd name="T39" fmla="*/ 20 h 28"/>
                  <a:gd name="T40" fmla="*/ 20 w 73"/>
                  <a:gd name="T41" fmla="*/ 17 h 28"/>
                  <a:gd name="T42" fmla="*/ 14 w 73"/>
                  <a:gd name="T43" fmla="*/ 20 h 28"/>
                  <a:gd name="T44" fmla="*/ 10 w 73"/>
                  <a:gd name="T45" fmla="*/ 19 h 28"/>
                  <a:gd name="T46" fmla="*/ 0 w 73"/>
                  <a:gd name="T47" fmla="*/ 17 h 28"/>
                  <a:gd name="T48" fmla="*/ 2 w 73"/>
                  <a:gd name="T49" fmla="*/ 14 h 28"/>
                  <a:gd name="T50" fmla="*/ 4 w 73"/>
                  <a:gd name="T51" fmla="*/ 10 h 28"/>
                  <a:gd name="T52" fmla="*/ 10 w 73"/>
                  <a:gd name="T53" fmla="*/ 8 h 28"/>
                  <a:gd name="T54" fmla="*/ 8 w 73"/>
                  <a:gd name="T55" fmla="*/ 5 h 28"/>
                  <a:gd name="T56" fmla="*/ 11 w 73"/>
                  <a:gd name="T57" fmla="*/ 5 h 28"/>
                  <a:gd name="T58" fmla="*/ 16 w 73"/>
                  <a:gd name="T59" fmla="*/ 4 h 28"/>
                  <a:gd name="T60" fmla="*/ 23 w 73"/>
                  <a:gd name="T61" fmla="*/ 5 h 28"/>
                  <a:gd name="T62" fmla="*/ 25 w 73"/>
                  <a:gd name="T63" fmla="*/ 8 h 28"/>
                  <a:gd name="T64" fmla="*/ 28 w 73"/>
                  <a:gd name="T65" fmla="*/ 8 h 28"/>
                  <a:gd name="T66" fmla="*/ 28 w 73"/>
                  <a:gd name="T67" fmla="*/ 13 h 28"/>
                  <a:gd name="T68" fmla="*/ 32 w 73"/>
                  <a:gd name="T69"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3" h="28">
                    <a:moveTo>
                      <a:pt x="32" y="10"/>
                    </a:moveTo>
                    <a:cubicBezTo>
                      <a:pt x="30" y="15"/>
                      <a:pt x="44" y="12"/>
                      <a:pt x="47" y="16"/>
                    </a:cubicBezTo>
                    <a:cubicBezTo>
                      <a:pt x="50" y="9"/>
                      <a:pt x="37" y="9"/>
                      <a:pt x="47" y="8"/>
                    </a:cubicBezTo>
                    <a:cubicBezTo>
                      <a:pt x="49" y="3"/>
                      <a:pt x="40" y="8"/>
                      <a:pt x="43" y="2"/>
                    </a:cubicBezTo>
                    <a:cubicBezTo>
                      <a:pt x="47" y="3"/>
                      <a:pt x="48" y="0"/>
                      <a:pt x="53" y="1"/>
                    </a:cubicBezTo>
                    <a:cubicBezTo>
                      <a:pt x="52" y="4"/>
                      <a:pt x="55" y="3"/>
                      <a:pt x="56" y="4"/>
                    </a:cubicBezTo>
                    <a:cubicBezTo>
                      <a:pt x="56" y="4"/>
                      <a:pt x="55" y="6"/>
                      <a:pt x="56" y="7"/>
                    </a:cubicBezTo>
                    <a:cubicBezTo>
                      <a:pt x="57" y="8"/>
                      <a:pt x="60" y="9"/>
                      <a:pt x="62" y="11"/>
                    </a:cubicBezTo>
                    <a:cubicBezTo>
                      <a:pt x="63" y="10"/>
                      <a:pt x="63" y="8"/>
                      <a:pt x="66" y="8"/>
                    </a:cubicBezTo>
                    <a:cubicBezTo>
                      <a:pt x="68" y="8"/>
                      <a:pt x="70" y="10"/>
                      <a:pt x="71" y="11"/>
                    </a:cubicBezTo>
                    <a:cubicBezTo>
                      <a:pt x="71" y="11"/>
                      <a:pt x="73" y="14"/>
                      <a:pt x="72" y="14"/>
                    </a:cubicBezTo>
                    <a:cubicBezTo>
                      <a:pt x="70" y="16"/>
                      <a:pt x="72" y="15"/>
                      <a:pt x="71" y="20"/>
                    </a:cubicBezTo>
                    <a:cubicBezTo>
                      <a:pt x="68" y="17"/>
                      <a:pt x="65" y="21"/>
                      <a:pt x="62" y="22"/>
                    </a:cubicBezTo>
                    <a:cubicBezTo>
                      <a:pt x="59" y="22"/>
                      <a:pt x="59" y="20"/>
                      <a:pt x="56" y="20"/>
                    </a:cubicBezTo>
                    <a:cubicBezTo>
                      <a:pt x="52" y="20"/>
                      <a:pt x="46" y="22"/>
                      <a:pt x="43" y="23"/>
                    </a:cubicBezTo>
                    <a:cubicBezTo>
                      <a:pt x="42" y="23"/>
                      <a:pt x="40" y="23"/>
                      <a:pt x="40" y="23"/>
                    </a:cubicBezTo>
                    <a:cubicBezTo>
                      <a:pt x="38" y="25"/>
                      <a:pt x="38" y="24"/>
                      <a:pt x="35" y="25"/>
                    </a:cubicBezTo>
                    <a:cubicBezTo>
                      <a:pt x="33" y="25"/>
                      <a:pt x="26" y="27"/>
                      <a:pt x="20" y="28"/>
                    </a:cubicBezTo>
                    <a:cubicBezTo>
                      <a:pt x="21" y="22"/>
                      <a:pt x="28" y="23"/>
                      <a:pt x="34" y="23"/>
                    </a:cubicBezTo>
                    <a:cubicBezTo>
                      <a:pt x="34" y="17"/>
                      <a:pt x="29" y="21"/>
                      <a:pt x="26" y="20"/>
                    </a:cubicBezTo>
                    <a:cubicBezTo>
                      <a:pt x="23" y="19"/>
                      <a:pt x="23" y="19"/>
                      <a:pt x="20" y="17"/>
                    </a:cubicBezTo>
                    <a:cubicBezTo>
                      <a:pt x="17" y="16"/>
                      <a:pt x="17" y="20"/>
                      <a:pt x="14" y="20"/>
                    </a:cubicBezTo>
                    <a:cubicBezTo>
                      <a:pt x="12" y="20"/>
                      <a:pt x="12" y="19"/>
                      <a:pt x="10" y="19"/>
                    </a:cubicBezTo>
                    <a:cubicBezTo>
                      <a:pt x="6" y="18"/>
                      <a:pt x="2" y="20"/>
                      <a:pt x="0" y="17"/>
                    </a:cubicBezTo>
                    <a:cubicBezTo>
                      <a:pt x="0" y="15"/>
                      <a:pt x="2" y="15"/>
                      <a:pt x="2" y="14"/>
                    </a:cubicBezTo>
                    <a:cubicBezTo>
                      <a:pt x="3" y="14"/>
                      <a:pt x="3" y="10"/>
                      <a:pt x="4" y="10"/>
                    </a:cubicBezTo>
                    <a:cubicBezTo>
                      <a:pt x="6" y="8"/>
                      <a:pt x="8" y="10"/>
                      <a:pt x="10" y="8"/>
                    </a:cubicBezTo>
                    <a:cubicBezTo>
                      <a:pt x="11" y="7"/>
                      <a:pt x="5" y="6"/>
                      <a:pt x="8" y="5"/>
                    </a:cubicBezTo>
                    <a:cubicBezTo>
                      <a:pt x="9" y="5"/>
                      <a:pt x="10" y="5"/>
                      <a:pt x="11" y="5"/>
                    </a:cubicBezTo>
                    <a:cubicBezTo>
                      <a:pt x="13" y="5"/>
                      <a:pt x="14" y="4"/>
                      <a:pt x="16" y="4"/>
                    </a:cubicBezTo>
                    <a:cubicBezTo>
                      <a:pt x="17" y="4"/>
                      <a:pt x="22" y="5"/>
                      <a:pt x="23" y="5"/>
                    </a:cubicBezTo>
                    <a:cubicBezTo>
                      <a:pt x="24" y="6"/>
                      <a:pt x="23" y="7"/>
                      <a:pt x="25" y="8"/>
                    </a:cubicBezTo>
                    <a:cubicBezTo>
                      <a:pt x="25" y="9"/>
                      <a:pt x="27" y="8"/>
                      <a:pt x="28" y="8"/>
                    </a:cubicBezTo>
                    <a:cubicBezTo>
                      <a:pt x="29" y="10"/>
                      <a:pt x="25" y="13"/>
                      <a:pt x="28" y="13"/>
                    </a:cubicBezTo>
                    <a:cubicBezTo>
                      <a:pt x="29" y="13"/>
                      <a:pt x="29" y="8"/>
                      <a:pt x="32" y="1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8" name="Freeform 105"/>
              <p:cNvSpPr/>
              <p:nvPr>
                <p:custDataLst>
                  <p:tags r:id="rId115"/>
                </p:custDataLst>
              </p:nvPr>
            </p:nvSpPr>
            <p:spPr bwMode="auto">
              <a:xfrm>
                <a:off x="5901129" y="1462182"/>
                <a:ext cx="158149" cy="106202"/>
              </a:xfrm>
              <a:custGeom>
                <a:avLst/>
                <a:gdLst>
                  <a:gd name="T0" fmla="*/ 8 w 58"/>
                  <a:gd name="T1" fmla="*/ 1 h 39"/>
                  <a:gd name="T2" fmla="*/ 33 w 58"/>
                  <a:gd name="T3" fmla="*/ 2 h 39"/>
                  <a:gd name="T4" fmla="*/ 36 w 58"/>
                  <a:gd name="T5" fmla="*/ 2 h 39"/>
                  <a:gd name="T6" fmla="*/ 42 w 58"/>
                  <a:gd name="T7" fmla="*/ 4 h 39"/>
                  <a:gd name="T8" fmla="*/ 48 w 58"/>
                  <a:gd name="T9" fmla="*/ 4 h 39"/>
                  <a:gd name="T10" fmla="*/ 49 w 58"/>
                  <a:gd name="T11" fmla="*/ 5 h 39"/>
                  <a:gd name="T12" fmla="*/ 58 w 58"/>
                  <a:gd name="T13" fmla="*/ 11 h 39"/>
                  <a:gd name="T14" fmla="*/ 45 w 58"/>
                  <a:gd name="T15" fmla="*/ 14 h 39"/>
                  <a:gd name="T16" fmla="*/ 43 w 58"/>
                  <a:gd name="T17" fmla="*/ 17 h 39"/>
                  <a:gd name="T18" fmla="*/ 40 w 58"/>
                  <a:gd name="T19" fmla="*/ 16 h 39"/>
                  <a:gd name="T20" fmla="*/ 39 w 58"/>
                  <a:gd name="T21" fmla="*/ 17 h 39"/>
                  <a:gd name="T22" fmla="*/ 40 w 58"/>
                  <a:gd name="T23" fmla="*/ 19 h 39"/>
                  <a:gd name="T24" fmla="*/ 37 w 58"/>
                  <a:gd name="T25" fmla="*/ 20 h 39"/>
                  <a:gd name="T26" fmla="*/ 37 w 58"/>
                  <a:gd name="T27" fmla="*/ 23 h 39"/>
                  <a:gd name="T28" fmla="*/ 34 w 58"/>
                  <a:gd name="T29" fmla="*/ 23 h 39"/>
                  <a:gd name="T30" fmla="*/ 31 w 58"/>
                  <a:gd name="T31" fmla="*/ 26 h 39"/>
                  <a:gd name="T32" fmla="*/ 31 w 58"/>
                  <a:gd name="T33" fmla="*/ 32 h 39"/>
                  <a:gd name="T34" fmla="*/ 13 w 58"/>
                  <a:gd name="T35" fmla="*/ 37 h 39"/>
                  <a:gd name="T36" fmla="*/ 0 w 58"/>
                  <a:gd name="T37" fmla="*/ 28 h 39"/>
                  <a:gd name="T38" fmla="*/ 5 w 58"/>
                  <a:gd name="T39" fmla="*/ 25 h 39"/>
                  <a:gd name="T40" fmla="*/ 6 w 58"/>
                  <a:gd name="T41" fmla="*/ 22 h 39"/>
                  <a:gd name="T42" fmla="*/ 5 w 58"/>
                  <a:gd name="T43" fmla="*/ 16 h 39"/>
                  <a:gd name="T44" fmla="*/ 8 w 58"/>
                  <a:gd name="T45" fmla="*/ 14 h 39"/>
                  <a:gd name="T46" fmla="*/ 11 w 58"/>
                  <a:gd name="T47" fmla="*/ 8 h 39"/>
                  <a:gd name="T48" fmla="*/ 8 w 58"/>
                  <a:gd name="T4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7" h="39">
                    <a:moveTo>
                      <a:pt x="8" y="1"/>
                    </a:moveTo>
                    <a:cubicBezTo>
                      <a:pt x="17" y="1"/>
                      <a:pt x="26" y="0"/>
                      <a:pt x="33" y="2"/>
                    </a:cubicBezTo>
                    <a:cubicBezTo>
                      <a:pt x="33" y="3"/>
                      <a:pt x="35" y="2"/>
                      <a:pt x="36" y="2"/>
                    </a:cubicBezTo>
                    <a:cubicBezTo>
                      <a:pt x="37" y="4"/>
                      <a:pt x="40" y="2"/>
                      <a:pt x="42" y="4"/>
                    </a:cubicBezTo>
                    <a:cubicBezTo>
                      <a:pt x="44" y="7"/>
                      <a:pt x="42" y="2"/>
                      <a:pt x="48" y="4"/>
                    </a:cubicBezTo>
                    <a:cubicBezTo>
                      <a:pt x="48" y="4"/>
                      <a:pt x="48" y="5"/>
                      <a:pt x="49" y="5"/>
                    </a:cubicBezTo>
                    <a:cubicBezTo>
                      <a:pt x="50" y="6"/>
                      <a:pt x="58" y="8"/>
                      <a:pt x="58" y="11"/>
                    </a:cubicBezTo>
                    <a:cubicBezTo>
                      <a:pt x="53" y="12"/>
                      <a:pt x="48" y="13"/>
                      <a:pt x="45" y="14"/>
                    </a:cubicBezTo>
                    <a:cubicBezTo>
                      <a:pt x="43" y="15"/>
                      <a:pt x="44" y="17"/>
                      <a:pt x="43" y="17"/>
                    </a:cubicBezTo>
                    <a:cubicBezTo>
                      <a:pt x="42" y="18"/>
                      <a:pt x="41" y="15"/>
                      <a:pt x="40" y="16"/>
                    </a:cubicBezTo>
                    <a:cubicBezTo>
                      <a:pt x="41" y="15"/>
                      <a:pt x="38" y="18"/>
                      <a:pt x="39" y="17"/>
                    </a:cubicBezTo>
                    <a:cubicBezTo>
                      <a:pt x="38" y="18"/>
                      <a:pt x="40" y="19"/>
                      <a:pt x="40" y="19"/>
                    </a:cubicBezTo>
                    <a:cubicBezTo>
                      <a:pt x="39" y="20"/>
                      <a:pt x="38" y="19"/>
                      <a:pt x="37" y="20"/>
                    </a:cubicBezTo>
                    <a:cubicBezTo>
                      <a:pt x="37" y="21"/>
                      <a:pt x="38" y="23"/>
                      <a:pt x="37" y="23"/>
                    </a:cubicBezTo>
                    <a:cubicBezTo>
                      <a:pt x="37" y="24"/>
                      <a:pt x="35" y="23"/>
                      <a:pt x="34" y="23"/>
                    </a:cubicBezTo>
                    <a:cubicBezTo>
                      <a:pt x="33" y="24"/>
                      <a:pt x="33" y="26"/>
                      <a:pt x="31" y="26"/>
                    </a:cubicBezTo>
                    <a:cubicBezTo>
                      <a:pt x="31" y="28"/>
                      <a:pt x="31" y="30"/>
                      <a:pt x="31" y="32"/>
                    </a:cubicBezTo>
                    <a:cubicBezTo>
                      <a:pt x="24" y="32"/>
                      <a:pt x="25" y="39"/>
                      <a:pt x="13" y="37"/>
                    </a:cubicBezTo>
                    <a:cubicBezTo>
                      <a:pt x="15" y="28"/>
                      <a:pt x="5" y="30"/>
                      <a:pt x="0" y="28"/>
                    </a:cubicBezTo>
                    <a:cubicBezTo>
                      <a:pt x="1" y="26"/>
                      <a:pt x="4" y="26"/>
                      <a:pt x="5" y="25"/>
                    </a:cubicBezTo>
                    <a:cubicBezTo>
                      <a:pt x="5" y="24"/>
                      <a:pt x="2" y="21"/>
                      <a:pt x="6" y="22"/>
                    </a:cubicBezTo>
                    <a:cubicBezTo>
                      <a:pt x="6" y="19"/>
                      <a:pt x="4" y="19"/>
                      <a:pt x="5" y="16"/>
                    </a:cubicBezTo>
                    <a:cubicBezTo>
                      <a:pt x="7" y="18"/>
                      <a:pt x="7" y="17"/>
                      <a:pt x="8" y="14"/>
                    </a:cubicBezTo>
                    <a:cubicBezTo>
                      <a:pt x="8" y="12"/>
                      <a:pt x="11" y="13"/>
                      <a:pt x="11" y="8"/>
                    </a:cubicBezTo>
                    <a:cubicBezTo>
                      <a:pt x="12" y="4"/>
                      <a:pt x="5" y="7"/>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9" name="Freeform 106"/>
              <p:cNvSpPr/>
              <p:nvPr>
                <p:custDataLst>
                  <p:tags r:id="rId116"/>
                </p:custDataLst>
              </p:nvPr>
            </p:nvSpPr>
            <p:spPr bwMode="auto">
              <a:xfrm>
                <a:off x="6219735" y="1484115"/>
                <a:ext cx="32322" cy="24242"/>
              </a:xfrm>
              <a:custGeom>
                <a:avLst/>
                <a:gdLst>
                  <a:gd name="T0" fmla="*/ 2 w 12"/>
                  <a:gd name="T1" fmla="*/ 0 h 9"/>
                  <a:gd name="T2" fmla="*/ 11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5" y="0"/>
                      <a:pt x="8" y="0"/>
                      <a:pt x="11" y="0"/>
                    </a:cubicBezTo>
                    <a:cubicBezTo>
                      <a:pt x="10" y="3"/>
                      <a:pt x="12" y="4"/>
                      <a:pt x="12" y="6"/>
                    </a:cubicBezTo>
                    <a:cubicBezTo>
                      <a:pt x="10" y="6"/>
                      <a:pt x="9" y="8"/>
                      <a:pt x="9" y="9"/>
                    </a:cubicBezTo>
                    <a:cubicBezTo>
                      <a:pt x="7" y="7"/>
                      <a:pt x="5" y="4"/>
                      <a:pt x="0" y="5"/>
                    </a:cubicBezTo>
                    <a:cubicBezTo>
                      <a:pt x="1" y="4"/>
                      <a:pt x="2" y="2"/>
                      <a:pt x="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0" name="Freeform 107"/>
              <p:cNvSpPr/>
              <p:nvPr>
                <p:custDataLst>
                  <p:tags r:id="rId117"/>
                </p:custDataLst>
              </p:nvPr>
            </p:nvSpPr>
            <p:spPr bwMode="auto">
              <a:xfrm>
                <a:off x="6397509" y="1473726"/>
                <a:ext cx="78497" cy="56565"/>
              </a:xfrm>
              <a:custGeom>
                <a:avLst/>
                <a:gdLst>
                  <a:gd name="T0" fmla="*/ 26 w 29"/>
                  <a:gd name="T1" fmla="*/ 1 h 21"/>
                  <a:gd name="T2" fmla="*/ 27 w 29"/>
                  <a:gd name="T3" fmla="*/ 9 h 21"/>
                  <a:gd name="T4" fmla="*/ 24 w 29"/>
                  <a:gd name="T5" fmla="*/ 12 h 21"/>
                  <a:gd name="T6" fmla="*/ 17 w 29"/>
                  <a:gd name="T7" fmla="*/ 13 h 21"/>
                  <a:gd name="T8" fmla="*/ 5 w 29"/>
                  <a:gd name="T9" fmla="*/ 21 h 21"/>
                  <a:gd name="T10" fmla="*/ 3 w 29"/>
                  <a:gd name="T11" fmla="*/ 15 h 21"/>
                  <a:gd name="T12" fmla="*/ 0 w 29"/>
                  <a:gd name="T13" fmla="*/ 12 h 21"/>
                  <a:gd name="T14" fmla="*/ 0 w 29"/>
                  <a:gd name="T15" fmla="*/ 4 h 21"/>
                  <a:gd name="T16" fmla="*/ 3 w 29"/>
                  <a:gd name="T17" fmla="*/ 1 h 21"/>
                  <a:gd name="T18" fmla="*/ 8 w 29"/>
                  <a:gd name="T19" fmla="*/ 0 h 21"/>
                  <a:gd name="T20" fmla="*/ 20 w 29"/>
                  <a:gd name="T21" fmla="*/ 3 h 21"/>
                  <a:gd name="T22" fmla="*/ 26 w 29"/>
                  <a:gd name="T23"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21">
                    <a:moveTo>
                      <a:pt x="26" y="1"/>
                    </a:moveTo>
                    <a:cubicBezTo>
                      <a:pt x="29" y="1"/>
                      <a:pt x="26" y="7"/>
                      <a:pt x="27" y="9"/>
                    </a:cubicBezTo>
                    <a:cubicBezTo>
                      <a:pt x="25" y="8"/>
                      <a:pt x="24" y="10"/>
                      <a:pt x="24" y="12"/>
                    </a:cubicBezTo>
                    <a:cubicBezTo>
                      <a:pt x="19" y="9"/>
                      <a:pt x="18" y="17"/>
                      <a:pt x="17" y="13"/>
                    </a:cubicBezTo>
                    <a:cubicBezTo>
                      <a:pt x="13" y="16"/>
                      <a:pt x="11" y="20"/>
                      <a:pt x="5" y="21"/>
                    </a:cubicBezTo>
                    <a:cubicBezTo>
                      <a:pt x="4" y="19"/>
                      <a:pt x="3" y="17"/>
                      <a:pt x="3" y="15"/>
                    </a:cubicBezTo>
                    <a:cubicBezTo>
                      <a:pt x="3" y="13"/>
                      <a:pt x="1" y="14"/>
                      <a:pt x="0" y="12"/>
                    </a:cubicBezTo>
                    <a:cubicBezTo>
                      <a:pt x="0" y="10"/>
                      <a:pt x="1" y="7"/>
                      <a:pt x="0" y="4"/>
                    </a:cubicBezTo>
                    <a:cubicBezTo>
                      <a:pt x="3" y="5"/>
                      <a:pt x="3" y="3"/>
                      <a:pt x="3" y="1"/>
                    </a:cubicBezTo>
                    <a:cubicBezTo>
                      <a:pt x="5" y="2"/>
                      <a:pt x="8" y="2"/>
                      <a:pt x="8" y="0"/>
                    </a:cubicBezTo>
                    <a:cubicBezTo>
                      <a:pt x="10" y="3"/>
                      <a:pt x="18" y="0"/>
                      <a:pt x="20" y="3"/>
                    </a:cubicBezTo>
                    <a:cubicBezTo>
                      <a:pt x="22" y="3"/>
                      <a:pt x="25" y="4"/>
                      <a:pt x="26"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1" name="Freeform 108"/>
              <p:cNvSpPr/>
              <p:nvPr>
                <p:custDataLst>
                  <p:tags r:id="rId118"/>
                </p:custDataLst>
              </p:nvPr>
            </p:nvSpPr>
            <p:spPr bwMode="auto">
              <a:xfrm>
                <a:off x="7572660" y="1694211"/>
                <a:ext cx="174311" cy="84270"/>
              </a:xfrm>
              <a:custGeom>
                <a:avLst/>
                <a:gdLst>
                  <a:gd name="T0" fmla="*/ 47 w 64"/>
                  <a:gd name="T1" fmla="*/ 0 h 31"/>
                  <a:gd name="T2" fmla="*/ 53 w 64"/>
                  <a:gd name="T3" fmla="*/ 3 h 31"/>
                  <a:gd name="T4" fmla="*/ 57 w 64"/>
                  <a:gd name="T5" fmla="*/ 5 h 31"/>
                  <a:gd name="T6" fmla="*/ 56 w 64"/>
                  <a:gd name="T7" fmla="*/ 8 h 31"/>
                  <a:gd name="T8" fmla="*/ 63 w 64"/>
                  <a:gd name="T9" fmla="*/ 12 h 31"/>
                  <a:gd name="T10" fmla="*/ 59 w 64"/>
                  <a:gd name="T11" fmla="*/ 21 h 31"/>
                  <a:gd name="T12" fmla="*/ 54 w 64"/>
                  <a:gd name="T13" fmla="*/ 23 h 31"/>
                  <a:gd name="T14" fmla="*/ 48 w 64"/>
                  <a:gd name="T15" fmla="*/ 26 h 31"/>
                  <a:gd name="T16" fmla="*/ 44 w 64"/>
                  <a:gd name="T17" fmla="*/ 27 h 31"/>
                  <a:gd name="T18" fmla="*/ 41 w 64"/>
                  <a:gd name="T19" fmla="*/ 29 h 31"/>
                  <a:gd name="T20" fmla="*/ 23 w 64"/>
                  <a:gd name="T21" fmla="*/ 30 h 31"/>
                  <a:gd name="T22" fmla="*/ 21 w 64"/>
                  <a:gd name="T23" fmla="*/ 29 h 31"/>
                  <a:gd name="T24" fmla="*/ 16 w 64"/>
                  <a:gd name="T25" fmla="*/ 26 h 31"/>
                  <a:gd name="T26" fmla="*/ 13 w 64"/>
                  <a:gd name="T27" fmla="*/ 24 h 31"/>
                  <a:gd name="T28" fmla="*/ 16 w 64"/>
                  <a:gd name="T29" fmla="*/ 23 h 31"/>
                  <a:gd name="T30" fmla="*/ 11 w 64"/>
                  <a:gd name="T31" fmla="*/ 20 h 31"/>
                  <a:gd name="T32" fmla="*/ 11 w 64"/>
                  <a:gd name="T33" fmla="*/ 11 h 31"/>
                  <a:gd name="T34" fmla="*/ 2 w 64"/>
                  <a:gd name="T35" fmla="*/ 12 h 31"/>
                  <a:gd name="T36" fmla="*/ 5 w 64"/>
                  <a:gd name="T37" fmla="*/ 6 h 31"/>
                  <a:gd name="T38" fmla="*/ 17 w 64"/>
                  <a:gd name="T39" fmla="*/ 6 h 31"/>
                  <a:gd name="T40" fmla="*/ 18 w 64"/>
                  <a:gd name="T41" fmla="*/ 12 h 31"/>
                  <a:gd name="T42" fmla="*/ 23 w 64"/>
                  <a:gd name="T43" fmla="*/ 6 h 31"/>
                  <a:gd name="T44" fmla="*/ 32 w 64"/>
                  <a:gd name="T45" fmla="*/ 9 h 31"/>
                  <a:gd name="T46" fmla="*/ 35 w 64"/>
                  <a:gd name="T47" fmla="*/ 6 h 31"/>
                  <a:gd name="T48" fmla="*/ 44 w 64"/>
                  <a:gd name="T49" fmla="*/ 5 h 31"/>
                  <a:gd name="T50" fmla="*/ 47 w 64"/>
                  <a:gd name="T5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 h="31">
                    <a:moveTo>
                      <a:pt x="47" y="0"/>
                    </a:moveTo>
                    <a:cubicBezTo>
                      <a:pt x="48" y="1"/>
                      <a:pt x="50" y="2"/>
                      <a:pt x="53" y="3"/>
                    </a:cubicBezTo>
                    <a:cubicBezTo>
                      <a:pt x="53" y="4"/>
                      <a:pt x="56" y="4"/>
                      <a:pt x="57" y="5"/>
                    </a:cubicBezTo>
                    <a:cubicBezTo>
                      <a:pt x="57" y="5"/>
                      <a:pt x="56" y="7"/>
                      <a:pt x="56" y="8"/>
                    </a:cubicBezTo>
                    <a:cubicBezTo>
                      <a:pt x="56" y="10"/>
                      <a:pt x="59" y="13"/>
                      <a:pt x="63" y="12"/>
                    </a:cubicBezTo>
                    <a:cubicBezTo>
                      <a:pt x="64" y="16"/>
                      <a:pt x="62" y="18"/>
                      <a:pt x="59" y="21"/>
                    </a:cubicBezTo>
                    <a:cubicBezTo>
                      <a:pt x="57" y="22"/>
                      <a:pt x="55" y="22"/>
                      <a:pt x="54" y="23"/>
                    </a:cubicBezTo>
                    <a:cubicBezTo>
                      <a:pt x="52" y="24"/>
                      <a:pt x="52" y="25"/>
                      <a:pt x="48" y="26"/>
                    </a:cubicBezTo>
                    <a:cubicBezTo>
                      <a:pt x="48" y="26"/>
                      <a:pt x="44" y="27"/>
                      <a:pt x="44" y="27"/>
                    </a:cubicBezTo>
                    <a:cubicBezTo>
                      <a:pt x="43" y="28"/>
                      <a:pt x="43" y="28"/>
                      <a:pt x="41" y="29"/>
                    </a:cubicBezTo>
                    <a:cubicBezTo>
                      <a:pt x="39" y="29"/>
                      <a:pt x="28" y="31"/>
                      <a:pt x="23" y="30"/>
                    </a:cubicBezTo>
                    <a:cubicBezTo>
                      <a:pt x="23" y="30"/>
                      <a:pt x="23" y="29"/>
                      <a:pt x="21" y="29"/>
                    </a:cubicBezTo>
                    <a:cubicBezTo>
                      <a:pt x="19" y="29"/>
                      <a:pt x="18" y="26"/>
                      <a:pt x="16" y="26"/>
                    </a:cubicBezTo>
                    <a:cubicBezTo>
                      <a:pt x="14" y="26"/>
                      <a:pt x="14" y="24"/>
                      <a:pt x="13" y="24"/>
                    </a:cubicBezTo>
                    <a:cubicBezTo>
                      <a:pt x="13" y="23"/>
                      <a:pt x="14" y="23"/>
                      <a:pt x="16" y="23"/>
                    </a:cubicBezTo>
                    <a:cubicBezTo>
                      <a:pt x="15" y="21"/>
                      <a:pt x="12" y="21"/>
                      <a:pt x="11" y="20"/>
                    </a:cubicBezTo>
                    <a:cubicBezTo>
                      <a:pt x="10" y="17"/>
                      <a:pt x="12" y="15"/>
                      <a:pt x="11" y="11"/>
                    </a:cubicBezTo>
                    <a:cubicBezTo>
                      <a:pt x="5" y="9"/>
                      <a:pt x="6" y="16"/>
                      <a:pt x="2" y="12"/>
                    </a:cubicBezTo>
                    <a:cubicBezTo>
                      <a:pt x="0" y="8"/>
                      <a:pt x="7" y="11"/>
                      <a:pt x="5" y="6"/>
                    </a:cubicBezTo>
                    <a:cubicBezTo>
                      <a:pt x="11" y="8"/>
                      <a:pt x="10" y="7"/>
                      <a:pt x="17" y="6"/>
                    </a:cubicBezTo>
                    <a:cubicBezTo>
                      <a:pt x="18" y="9"/>
                      <a:pt x="21" y="9"/>
                      <a:pt x="18" y="12"/>
                    </a:cubicBezTo>
                    <a:cubicBezTo>
                      <a:pt x="22" y="13"/>
                      <a:pt x="23" y="10"/>
                      <a:pt x="23" y="6"/>
                    </a:cubicBezTo>
                    <a:cubicBezTo>
                      <a:pt x="24" y="9"/>
                      <a:pt x="36" y="3"/>
                      <a:pt x="32" y="9"/>
                    </a:cubicBezTo>
                    <a:cubicBezTo>
                      <a:pt x="35" y="11"/>
                      <a:pt x="34" y="7"/>
                      <a:pt x="35" y="6"/>
                    </a:cubicBezTo>
                    <a:cubicBezTo>
                      <a:pt x="37" y="5"/>
                      <a:pt x="41" y="6"/>
                      <a:pt x="44" y="5"/>
                    </a:cubicBezTo>
                    <a:cubicBezTo>
                      <a:pt x="46" y="4"/>
                      <a:pt x="47" y="3"/>
                      <a:pt x="4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2" name="Freeform 109"/>
              <p:cNvSpPr/>
              <p:nvPr>
                <p:custDataLst>
                  <p:tags r:id="rId119"/>
                </p:custDataLst>
              </p:nvPr>
            </p:nvSpPr>
            <p:spPr bwMode="auto">
              <a:xfrm>
                <a:off x="6536034" y="1716144"/>
                <a:ext cx="103894" cy="73880"/>
              </a:xfrm>
              <a:custGeom>
                <a:avLst/>
                <a:gdLst>
                  <a:gd name="T0" fmla="*/ 10 w 38"/>
                  <a:gd name="T1" fmla="*/ 0 h 27"/>
                  <a:gd name="T2" fmla="*/ 19 w 38"/>
                  <a:gd name="T3" fmla="*/ 9 h 27"/>
                  <a:gd name="T4" fmla="*/ 22 w 38"/>
                  <a:gd name="T5" fmla="*/ 7 h 27"/>
                  <a:gd name="T6" fmla="*/ 26 w 38"/>
                  <a:gd name="T7" fmla="*/ 12 h 27"/>
                  <a:gd name="T8" fmla="*/ 32 w 38"/>
                  <a:gd name="T9" fmla="*/ 19 h 27"/>
                  <a:gd name="T10" fmla="*/ 38 w 38"/>
                  <a:gd name="T11" fmla="*/ 21 h 27"/>
                  <a:gd name="T12" fmla="*/ 19 w 38"/>
                  <a:gd name="T13" fmla="*/ 22 h 27"/>
                  <a:gd name="T14" fmla="*/ 12 w 38"/>
                  <a:gd name="T15" fmla="*/ 27 h 27"/>
                  <a:gd name="T16" fmla="*/ 0 w 38"/>
                  <a:gd name="T17" fmla="*/ 22 h 27"/>
                  <a:gd name="T18" fmla="*/ 3 w 38"/>
                  <a:gd name="T19" fmla="*/ 21 h 27"/>
                  <a:gd name="T20" fmla="*/ 4 w 38"/>
                  <a:gd name="T21" fmla="*/ 18 h 27"/>
                  <a:gd name="T22" fmla="*/ 4 w 38"/>
                  <a:gd name="T23" fmla="*/ 4 h 27"/>
                  <a:gd name="T24" fmla="*/ 10 w 38"/>
                  <a:gd name="T2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27">
                    <a:moveTo>
                      <a:pt x="10" y="0"/>
                    </a:moveTo>
                    <a:cubicBezTo>
                      <a:pt x="13" y="4"/>
                      <a:pt x="20" y="2"/>
                      <a:pt x="19" y="9"/>
                    </a:cubicBezTo>
                    <a:cubicBezTo>
                      <a:pt x="20" y="10"/>
                      <a:pt x="22" y="7"/>
                      <a:pt x="22" y="7"/>
                    </a:cubicBezTo>
                    <a:cubicBezTo>
                      <a:pt x="24" y="8"/>
                      <a:pt x="23" y="12"/>
                      <a:pt x="26" y="12"/>
                    </a:cubicBezTo>
                    <a:cubicBezTo>
                      <a:pt x="29" y="12"/>
                      <a:pt x="31" y="17"/>
                      <a:pt x="32" y="19"/>
                    </a:cubicBezTo>
                    <a:cubicBezTo>
                      <a:pt x="37" y="18"/>
                      <a:pt x="36" y="18"/>
                      <a:pt x="38" y="21"/>
                    </a:cubicBezTo>
                    <a:cubicBezTo>
                      <a:pt x="35" y="24"/>
                      <a:pt x="25" y="21"/>
                      <a:pt x="19" y="22"/>
                    </a:cubicBezTo>
                    <a:cubicBezTo>
                      <a:pt x="17" y="24"/>
                      <a:pt x="13" y="24"/>
                      <a:pt x="12" y="27"/>
                    </a:cubicBezTo>
                    <a:cubicBezTo>
                      <a:pt x="8" y="25"/>
                      <a:pt x="7" y="21"/>
                      <a:pt x="0" y="22"/>
                    </a:cubicBezTo>
                    <a:cubicBezTo>
                      <a:pt x="0" y="21"/>
                      <a:pt x="2" y="21"/>
                      <a:pt x="3" y="21"/>
                    </a:cubicBezTo>
                    <a:cubicBezTo>
                      <a:pt x="1" y="19"/>
                      <a:pt x="2" y="18"/>
                      <a:pt x="4" y="18"/>
                    </a:cubicBezTo>
                    <a:cubicBezTo>
                      <a:pt x="2" y="13"/>
                      <a:pt x="4" y="11"/>
                      <a:pt x="4" y="4"/>
                    </a:cubicBezTo>
                    <a:cubicBezTo>
                      <a:pt x="7" y="4"/>
                      <a:pt x="11" y="4"/>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3" name="Freeform 110"/>
              <p:cNvSpPr/>
              <p:nvPr>
                <p:custDataLst>
                  <p:tags r:id="rId120"/>
                </p:custDataLst>
              </p:nvPr>
            </p:nvSpPr>
            <p:spPr bwMode="auto">
              <a:xfrm>
                <a:off x="3510189" y="2907457"/>
                <a:ext cx="174311" cy="183546"/>
              </a:xfrm>
              <a:custGeom>
                <a:avLst/>
                <a:gdLst>
                  <a:gd name="T0" fmla="*/ 6 w 64"/>
                  <a:gd name="T1" fmla="*/ 9 h 67"/>
                  <a:gd name="T2" fmla="*/ 3 w 64"/>
                  <a:gd name="T3" fmla="*/ 7 h 67"/>
                  <a:gd name="T4" fmla="*/ 0 w 64"/>
                  <a:gd name="T5" fmla="*/ 3 h 67"/>
                  <a:gd name="T6" fmla="*/ 12 w 64"/>
                  <a:gd name="T7" fmla="*/ 2 h 67"/>
                  <a:gd name="T8" fmla="*/ 18 w 64"/>
                  <a:gd name="T9" fmla="*/ 5 h 67"/>
                  <a:gd name="T10" fmla="*/ 18 w 64"/>
                  <a:gd name="T11" fmla="*/ 7 h 67"/>
                  <a:gd name="T12" fmla="*/ 21 w 64"/>
                  <a:gd name="T13" fmla="*/ 10 h 67"/>
                  <a:gd name="T14" fmla="*/ 27 w 64"/>
                  <a:gd name="T15" fmla="*/ 13 h 67"/>
                  <a:gd name="T16" fmla="*/ 38 w 64"/>
                  <a:gd name="T17" fmla="*/ 22 h 67"/>
                  <a:gd name="T18" fmla="*/ 40 w 64"/>
                  <a:gd name="T19" fmla="*/ 27 h 67"/>
                  <a:gd name="T20" fmla="*/ 45 w 64"/>
                  <a:gd name="T21" fmla="*/ 28 h 67"/>
                  <a:gd name="T22" fmla="*/ 48 w 64"/>
                  <a:gd name="T23" fmla="*/ 31 h 67"/>
                  <a:gd name="T24" fmla="*/ 48 w 64"/>
                  <a:gd name="T25" fmla="*/ 34 h 67"/>
                  <a:gd name="T26" fmla="*/ 51 w 64"/>
                  <a:gd name="T27" fmla="*/ 37 h 67"/>
                  <a:gd name="T28" fmla="*/ 55 w 64"/>
                  <a:gd name="T29" fmla="*/ 42 h 67"/>
                  <a:gd name="T30" fmla="*/ 58 w 64"/>
                  <a:gd name="T31" fmla="*/ 45 h 67"/>
                  <a:gd name="T32" fmla="*/ 61 w 64"/>
                  <a:gd name="T33" fmla="*/ 52 h 67"/>
                  <a:gd name="T34" fmla="*/ 63 w 64"/>
                  <a:gd name="T35" fmla="*/ 58 h 67"/>
                  <a:gd name="T36" fmla="*/ 64 w 64"/>
                  <a:gd name="T37" fmla="*/ 62 h 67"/>
                  <a:gd name="T38" fmla="*/ 57 w 64"/>
                  <a:gd name="T39" fmla="*/ 64 h 67"/>
                  <a:gd name="T40" fmla="*/ 51 w 64"/>
                  <a:gd name="T41" fmla="*/ 64 h 67"/>
                  <a:gd name="T42" fmla="*/ 51 w 64"/>
                  <a:gd name="T43" fmla="*/ 61 h 67"/>
                  <a:gd name="T44" fmla="*/ 48 w 64"/>
                  <a:gd name="T45" fmla="*/ 61 h 67"/>
                  <a:gd name="T46" fmla="*/ 40 w 64"/>
                  <a:gd name="T47" fmla="*/ 55 h 67"/>
                  <a:gd name="T48" fmla="*/ 42 w 64"/>
                  <a:gd name="T49" fmla="*/ 52 h 67"/>
                  <a:gd name="T50" fmla="*/ 40 w 64"/>
                  <a:gd name="T51" fmla="*/ 52 h 67"/>
                  <a:gd name="T52" fmla="*/ 39 w 64"/>
                  <a:gd name="T53" fmla="*/ 49 h 67"/>
                  <a:gd name="T54" fmla="*/ 36 w 64"/>
                  <a:gd name="T55" fmla="*/ 49 h 67"/>
                  <a:gd name="T56" fmla="*/ 30 w 64"/>
                  <a:gd name="T57" fmla="*/ 43 h 67"/>
                  <a:gd name="T58" fmla="*/ 27 w 64"/>
                  <a:gd name="T59" fmla="*/ 33 h 67"/>
                  <a:gd name="T60" fmla="*/ 26 w 64"/>
                  <a:gd name="T61" fmla="*/ 36 h 67"/>
                  <a:gd name="T62" fmla="*/ 23 w 64"/>
                  <a:gd name="T63" fmla="*/ 28 h 67"/>
                  <a:gd name="T64" fmla="*/ 20 w 64"/>
                  <a:gd name="T65" fmla="*/ 25 h 67"/>
                  <a:gd name="T66" fmla="*/ 17 w 64"/>
                  <a:gd name="T67" fmla="*/ 24 h 67"/>
                  <a:gd name="T68" fmla="*/ 15 w 64"/>
                  <a:gd name="T69" fmla="*/ 18 h 67"/>
                  <a:gd name="T70" fmla="*/ 11 w 64"/>
                  <a:gd name="T71" fmla="*/ 15 h 67"/>
                  <a:gd name="T72" fmla="*/ 8 w 64"/>
                  <a:gd name="T73" fmla="*/ 12 h 67"/>
                  <a:gd name="T74" fmla="*/ 6 w 64"/>
                  <a:gd name="T75" fmla="*/ 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4" h="67">
                    <a:moveTo>
                      <a:pt x="6" y="9"/>
                    </a:moveTo>
                    <a:cubicBezTo>
                      <a:pt x="7" y="7"/>
                      <a:pt x="4" y="8"/>
                      <a:pt x="3" y="7"/>
                    </a:cubicBezTo>
                    <a:cubicBezTo>
                      <a:pt x="2" y="6"/>
                      <a:pt x="3" y="3"/>
                      <a:pt x="0" y="3"/>
                    </a:cubicBezTo>
                    <a:cubicBezTo>
                      <a:pt x="4" y="0"/>
                      <a:pt x="7" y="4"/>
                      <a:pt x="12" y="2"/>
                    </a:cubicBezTo>
                    <a:cubicBezTo>
                      <a:pt x="12" y="6"/>
                      <a:pt x="16" y="3"/>
                      <a:pt x="18" y="5"/>
                    </a:cubicBezTo>
                    <a:cubicBezTo>
                      <a:pt x="19" y="5"/>
                      <a:pt x="18" y="7"/>
                      <a:pt x="18" y="7"/>
                    </a:cubicBezTo>
                    <a:cubicBezTo>
                      <a:pt x="19" y="9"/>
                      <a:pt x="22" y="7"/>
                      <a:pt x="21" y="10"/>
                    </a:cubicBezTo>
                    <a:cubicBezTo>
                      <a:pt x="25" y="9"/>
                      <a:pt x="24" y="13"/>
                      <a:pt x="27" y="13"/>
                    </a:cubicBezTo>
                    <a:cubicBezTo>
                      <a:pt x="30" y="14"/>
                      <a:pt x="33" y="22"/>
                      <a:pt x="38" y="22"/>
                    </a:cubicBezTo>
                    <a:cubicBezTo>
                      <a:pt x="41" y="22"/>
                      <a:pt x="39" y="25"/>
                      <a:pt x="40" y="27"/>
                    </a:cubicBezTo>
                    <a:cubicBezTo>
                      <a:pt x="42" y="28"/>
                      <a:pt x="44" y="27"/>
                      <a:pt x="45" y="28"/>
                    </a:cubicBezTo>
                    <a:cubicBezTo>
                      <a:pt x="46" y="29"/>
                      <a:pt x="47" y="31"/>
                      <a:pt x="48" y="31"/>
                    </a:cubicBezTo>
                    <a:cubicBezTo>
                      <a:pt x="48" y="32"/>
                      <a:pt x="47" y="34"/>
                      <a:pt x="48" y="34"/>
                    </a:cubicBezTo>
                    <a:cubicBezTo>
                      <a:pt x="49" y="35"/>
                      <a:pt x="50" y="36"/>
                      <a:pt x="51" y="37"/>
                    </a:cubicBezTo>
                    <a:cubicBezTo>
                      <a:pt x="52" y="38"/>
                      <a:pt x="53" y="41"/>
                      <a:pt x="55" y="42"/>
                    </a:cubicBezTo>
                    <a:cubicBezTo>
                      <a:pt x="56" y="42"/>
                      <a:pt x="58" y="44"/>
                      <a:pt x="58" y="45"/>
                    </a:cubicBezTo>
                    <a:cubicBezTo>
                      <a:pt x="60" y="46"/>
                      <a:pt x="59" y="52"/>
                      <a:pt x="61" y="52"/>
                    </a:cubicBezTo>
                    <a:cubicBezTo>
                      <a:pt x="63" y="52"/>
                      <a:pt x="63" y="56"/>
                      <a:pt x="63" y="58"/>
                    </a:cubicBezTo>
                    <a:cubicBezTo>
                      <a:pt x="62" y="60"/>
                      <a:pt x="59" y="63"/>
                      <a:pt x="64" y="62"/>
                    </a:cubicBezTo>
                    <a:cubicBezTo>
                      <a:pt x="64" y="67"/>
                      <a:pt x="59" y="64"/>
                      <a:pt x="57" y="64"/>
                    </a:cubicBezTo>
                    <a:cubicBezTo>
                      <a:pt x="55" y="64"/>
                      <a:pt x="52" y="64"/>
                      <a:pt x="51" y="64"/>
                    </a:cubicBezTo>
                    <a:cubicBezTo>
                      <a:pt x="50" y="64"/>
                      <a:pt x="51" y="61"/>
                      <a:pt x="51" y="61"/>
                    </a:cubicBezTo>
                    <a:cubicBezTo>
                      <a:pt x="50" y="60"/>
                      <a:pt x="48" y="61"/>
                      <a:pt x="48" y="61"/>
                    </a:cubicBezTo>
                    <a:cubicBezTo>
                      <a:pt x="47" y="60"/>
                      <a:pt x="44" y="55"/>
                      <a:pt x="40" y="55"/>
                    </a:cubicBezTo>
                    <a:cubicBezTo>
                      <a:pt x="41" y="54"/>
                      <a:pt x="42" y="53"/>
                      <a:pt x="42" y="52"/>
                    </a:cubicBezTo>
                    <a:cubicBezTo>
                      <a:pt x="42" y="50"/>
                      <a:pt x="40" y="51"/>
                      <a:pt x="40" y="52"/>
                    </a:cubicBezTo>
                    <a:cubicBezTo>
                      <a:pt x="39" y="52"/>
                      <a:pt x="40" y="50"/>
                      <a:pt x="39" y="49"/>
                    </a:cubicBezTo>
                    <a:cubicBezTo>
                      <a:pt x="38" y="49"/>
                      <a:pt x="37" y="50"/>
                      <a:pt x="36" y="49"/>
                    </a:cubicBezTo>
                    <a:cubicBezTo>
                      <a:pt x="34" y="47"/>
                      <a:pt x="34" y="43"/>
                      <a:pt x="30" y="43"/>
                    </a:cubicBezTo>
                    <a:cubicBezTo>
                      <a:pt x="32" y="37"/>
                      <a:pt x="27" y="37"/>
                      <a:pt x="27" y="33"/>
                    </a:cubicBezTo>
                    <a:cubicBezTo>
                      <a:pt x="26" y="33"/>
                      <a:pt x="26" y="34"/>
                      <a:pt x="26" y="36"/>
                    </a:cubicBezTo>
                    <a:cubicBezTo>
                      <a:pt x="23" y="34"/>
                      <a:pt x="24" y="31"/>
                      <a:pt x="23" y="28"/>
                    </a:cubicBezTo>
                    <a:cubicBezTo>
                      <a:pt x="22" y="27"/>
                      <a:pt x="20" y="26"/>
                      <a:pt x="20" y="25"/>
                    </a:cubicBezTo>
                    <a:cubicBezTo>
                      <a:pt x="19" y="25"/>
                      <a:pt x="18" y="23"/>
                      <a:pt x="17" y="24"/>
                    </a:cubicBezTo>
                    <a:cubicBezTo>
                      <a:pt x="17" y="21"/>
                      <a:pt x="16" y="20"/>
                      <a:pt x="15" y="18"/>
                    </a:cubicBezTo>
                    <a:cubicBezTo>
                      <a:pt x="14" y="16"/>
                      <a:pt x="12" y="16"/>
                      <a:pt x="11" y="15"/>
                    </a:cubicBezTo>
                    <a:cubicBezTo>
                      <a:pt x="11" y="15"/>
                      <a:pt x="8" y="12"/>
                      <a:pt x="8" y="12"/>
                    </a:cubicBezTo>
                    <a:cubicBezTo>
                      <a:pt x="7" y="9"/>
                      <a:pt x="12" y="6"/>
                      <a:pt x="6" y="9"/>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4" name="Freeform 111"/>
              <p:cNvSpPr/>
              <p:nvPr>
                <p:custDataLst>
                  <p:tags r:id="rId121"/>
                </p:custDataLst>
              </p:nvPr>
            </p:nvSpPr>
            <p:spPr bwMode="auto">
              <a:xfrm>
                <a:off x="2653644" y="3194895"/>
                <a:ext cx="123518" cy="228566"/>
              </a:xfrm>
              <a:custGeom>
                <a:avLst/>
                <a:gdLst>
                  <a:gd name="T0" fmla="*/ 34 w 45"/>
                  <a:gd name="T1" fmla="*/ 0 h 84"/>
                  <a:gd name="T2" fmla="*/ 40 w 45"/>
                  <a:gd name="T3" fmla="*/ 2 h 84"/>
                  <a:gd name="T4" fmla="*/ 37 w 45"/>
                  <a:gd name="T5" fmla="*/ 28 h 84"/>
                  <a:gd name="T6" fmla="*/ 34 w 45"/>
                  <a:gd name="T7" fmla="*/ 46 h 84"/>
                  <a:gd name="T8" fmla="*/ 30 w 45"/>
                  <a:gd name="T9" fmla="*/ 54 h 84"/>
                  <a:gd name="T10" fmla="*/ 28 w 45"/>
                  <a:gd name="T11" fmla="*/ 63 h 84"/>
                  <a:gd name="T12" fmla="*/ 28 w 45"/>
                  <a:gd name="T13" fmla="*/ 66 h 84"/>
                  <a:gd name="T14" fmla="*/ 25 w 45"/>
                  <a:gd name="T15" fmla="*/ 67 h 84"/>
                  <a:gd name="T16" fmla="*/ 24 w 45"/>
                  <a:gd name="T17" fmla="*/ 76 h 84"/>
                  <a:gd name="T18" fmla="*/ 23 w 45"/>
                  <a:gd name="T19" fmla="*/ 77 h 84"/>
                  <a:gd name="T20" fmla="*/ 21 w 45"/>
                  <a:gd name="T21" fmla="*/ 82 h 84"/>
                  <a:gd name="T22" fmla="*/ 6 w 45"/>
                  <a:gd name="T23" fmla="*/ 83 h 84"/>
                  <a:gd name="T24" fmla="*/ 5 w 45"/>
                  <a:gd name="T25" fmla="*/ 76 h 84"/>
                  <a:gd name="T26" fmla="*/ 3 w 45"/>
                  <a:gd name="T27" fmla="*/ 73 h 84"/>
                  <a:gd name="T28" fmla="*/ 0 w 45"/>
                  <a:gd name="T29" fmla="*/ 71 h 84"/>
                  <a:gd name="T30" fmla="*/ 0 w 45"/>
                  <a:gd name="T31" fmla="*/ 66 h 84"/>
                  <a:gd name="T32" fmla="*/ 2 w 45"/>
                  <a:gd name="T33" fmla="*/ 64 h 84"/>
                  <a:gd name="T34" fmla="*/ 0 w 45"/>
                  <a:gd name="T35" fmla="*/ 63 h 84"/>
                  <a:gd name="T36" fmla="*/ 3 w 45"/>
                  <a:gd name="T37" fmla="*/ 57 h 84"/>
                  <a:gd name="T38" fmla="*/ 3 w 45"/>
                  <a:gd name="T39" fmla="*/ 54 h 84"/>
                  <a:gd name="T40" fmla="*/ 6 w 45"/>
                  <a:gd name="T41" fmla="*/ 52 h 84"/>
                  <a:gd name="T42" fmla="*/ 9 w 45"/>
                  <a:gd name="T43" fmla="*/ 45 h 84"/>
                  <a:gd name="T44" fmla="*/ 6 w 45"/>
                  <a:gd name="T45" fmla="*/ 40 h 84"/>
                  <a:gd name="T46" fmla="*/ 6 w 45"/>
                  <a:gd name="T47" fmla="*/ 31 h 84"/>
                  <a:gd name="T48" fmla="*/ 9 w 45"/>
                  <a:gd name="T49" fmla="*/ 28 h 84"/>
                  <a:gd name="T50" fmla="*/ 14 w 45"/>
                  <a:gd name="T51" fmla="*/ 26 h 84"/>
                  <a:gd name="T52" fmla="*/ 21 w 45"/>
                  <a:gd name="T53" fmla="*/ 20 h 84"/>
                  <a:gd name="T54" fmla="*/ 25 w 45"/>
                  <a:gd name="T55" fmla="*/ 21 h 84"/>
                  <a:gd name="T56" fmla="*/ 27 w 45"/>
                  <a:gd name="T57" fmla="*/ 12 h 84"/>
                  <a:gd name="T58" fmla="*/ 31 w 45"/>
                  <a:gd name="T59" fmla="*/ 11 h 84"/>
                  <a:gd name="T60" fmla="*/ 34 w 45"/>
                  <a:gd name="T61"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84">
                    <a:moveTo>
                      <a:pt x="34" y="0"/>
                    </a:moveTo>
                    <a:cubicBezTo>
                      <a:pt x="36" y="1"/>
                      <a:pt x="38" y="2"/>
                      <a:pt x="40" y="2"/>
                    </a:cubicBezTo>
                    <a:cubicBezTo>
                      <a:pt x="38" y="9"/>
                      <a:pt x="45" y="23"/>
                      <a:pt x="37" y="28"/>
                    </a:cubicBezTo>
                    <a:cubicBezTo>
                      <a:pt x="37" y="35"/>
                      <a:pt x="36" y="40"/>
                      <a:pt x="34" y="46"/>
                    </a:cubicBezTo>
                    <a:cubicBezTo>
                      <a:pt x="33" y="49"/>
                      <a:pt x="33" y="53"/>
                      <a:pt x="30" y="54"/>
                    </a:cubicBezTo>
                    <a:cubicBezTo>
                      <a:pt x="31" y="57"/>
                      <a:pt x="29" y="60"/>
                      <a:pt x="28" y="63"/>
                    </a:cubicBezTo>
                    <a:cubicBezTo>
                      <a:pt x="28" y="63"/>
                      <a:pt x="29" y="65"/>
                      <a:pt x="28" y="66"/>
                    </a:cubicBezTo>
                    <a:cubicBezTo>
                      <a:pt x="28" y="66"/>
                      <a:pt x="26" y="67"/>
                      <a:pt x="25" y="67"/>
                    </a:cubicBezTo>
                    <a:cubicBezTo>
                      <a:pt x="24" y="70"/>
                      <a:pt x="25" y="73"/>
                      <a:pt x="24" y="76"/>
                    </a:cubicBezTo>
                    <a:cubicBezTo>
                      <a:pt x="24" y="77"/>
                      <a:pt x="23" y="76"/>
                      <a:pt x="23" y="77"/>
                    </a:cubicBezTo>
                    <a:cubicBezTo>
                      <a:pt x="22" y="79"/>
                      <a:pt x="20" y="80"/>
                      <a:pt x="21" y="82"/>
                    </a:cubicBezTo>
                    <a:cubicBezTo>
                      <a:pt x="17" y="83"/>
                      <a:pt x="12" y="84"/>
                      <a:pt x="6" y="83"/>
                    </a:cubicBezTo>
                    <a:cubicBezTo>
                      <a:pt x="7" y="80"/>
                      <a:pt x="4" y="80"/>
                      <a:pt x="5" y="76"/>
                    </a:cubicBezTo>
                    <a:cubicBezTo>
                      <a:pt x="3" y="76"/>
                      <a:pt x="4" y="74"/>
                      <a:pt x="3" y="73"/>
                    </a:cubicBezTo>
                    <a:cubicBezTo>
                      <a:pt x="2" y="73"/>
                      <a:pt x="1" y="73"/>
                      <a:pt x="0" y="71"/>
                    </a:cubicBezTo>
                    <a:cubicBezTo>
                      <a:pt x="0" y="69"/>
                      <a:pt x="0" y="67"/>
                      <a:pt x="0" y="66"/>
                    </a:cubicBezTo>
                    <a:cubicBezTo>
                      <a:pt x="0" y="64"/>
                      <a:pt x="2" y="64"/>
                      <a:pt x="2" y="64"/>
                    </a:cubicBezTo>
                    <a:cubicBezTo>
                      <a:pt x="2" y="63"/>
                      <a:pt x="0" y="62"/>
                      <a:pt x="0" y="63"/>
                    </a:cubicBezTo>
                    <a:cubicBezTo>
                      <a:pt x="1" y="60"/>
                      <a:pt x="2" y="58"/>
                      <a:pt x="3" y="57"/>
                    </a:cubicBezTo>
                    <a:cubicBezTo>
                      <a:pt x="4" y="56"/>
                      <a:pt x="3" y="54"/>
                      <a:pt x="3" y="54"/>
                    </a:cubicBezTo>
                    <a:cubicBezTo>
                      <a:pt x="3" y="53"/>
                      <a:pt x="6" y="52"/>
                      <a:pt x="6" y="52"/>
                    </a:cubicBezTo>
                    <a:cubicBezTo>
                      <a:pt x="7" y="50"/>
                      <a:pt x="4" y="40"/>
                      <a:pt x="9" y="45"/>
                    </a:cubicBezTo>
                    <a:cubicBezTo>
                      <a:pt x="10" y="41"/>
                      <a:pt x="6" y="43"/>
                      <a:pt x="6" y="40"/>
                    </a:cubicBezTo>
                    <a:cubicBezTo>
                      <a:pt x="6" y="37"/>
                      <a:pt x="6" y="34"/>
                      <a:pt x="6" y="31"/>
                    </a:cubicBezTo>
                    <a:cubicBezTo>
                      <a:pt x="9" y="32"/>
                      <a:pt x="9" y="30"/>
                      <a:pt x="9" y="28"/>
                    </a:cubicBezTo>
                    <a:cubicBezTo>
                      <a:pt x="12" y="29"/>
                      <a:pt x="12" y="26"/>
                      <a:pt x="14" y="26"/>
                    </a:cubicBezTo>
                    <a:cubicBezTo>
                      <a:pt x="15" y="24"/>
                      <a:pt x="22" y="25"/>
                      <a:pt x="21" y="20"/>
                    </a:cubicBezTo>
                    <a:cubicBezTo>
                      <a:pt x="23" y="19"/>
                      <a:pt x="24" y="21"/>
                      <a:pt x="25" y="21"/>
                    </a:cubicBezTo>
                    <a:cubicBezTo>
                      <a:pt x="24" y="17"/>
                      <a:pt x="27" y="16"/>
                      <a:pt x="27" y="12"/>
                    </a:cubicBezTo>
                    <a:cubicBezTo>
                      <a:pt x="31" y="14"/>
                      <a:pt x="30" y="3"/>
                      <a:pt x="31" y="11"/>
                    </a:cubicBezTo>
                    <a:cubicBezTo>
                      <a:pt x="36" y="9"/>
                      <a:pt x="32" y="3"/>
                      <a:pt x="3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5" name="Freeform 112"/>
              <p:cNvSpPr/>
              <p:nvPr>
                <p:custDataLst>
                  <p:tags r:id="rId122"/>
                </p:custDataLst>
              </p:nvPr>
            </p:nvSpPr>
            <p:spPr bwMode="auto">
              <a:xfrm>
                <a:off x="3804553" y="3183351"/>
                <a:ext cx="664919" cy="488300"/>
              </a:xfrm>
              <a:custGeom>
                <a:avLst/>
                <a:gdLst>
                  <a:gd name="T0" fmla="*/ 141 w 244"/>
                  <a:gd name="T1" fmla="*/ 15 h 179"/>
                  <a:gd name="T2" fmla="*/ 136 w 244"/>
                  <a:gd name="T3" fmla="*/ 18 h 179"/>
                  <a:gd name="T4" fmla="*/ 143 w 244"/>
                  <a:gd name="T5" fmla="*/ 27 h 179"/>
                  <a:gd name="T6" fmla="*/ 164 w 244"/>
                  <a:gd name="T7" fmla="*/ 38 h 179"/>
                  <a:gd name="T8" fmla="*/ 170 w 244"/>
                  <a:gd name="T9" fmla="*/ 30 h 179"/>
                  <a:gd name="T10" fmla="*/ 171 w 244"/>
                  <a:gd name="T11" fmla="*/ 24 h 179"/>
                  <a:gd name="T12" fmla="*/ 173 w 244"/>
                  <a:gd name="T13" fmla="*/ 10 h 179"/>
                  <a:gd name="T14" fmla="*/ 177 w 244"/>
                  <a:gd name="T15" fmla="*/ 3 h 179"/>
                  <a:gd name="T16" fmla="*/ 181 w 244"/>
                  <a:gd name="T17" fmla="*/ 9 h 179"/>
                  <a:gd name="T18" fmla="*/ 189 w 244"/>
                  <a:gd name="T19" fmla="*/ 24 h 179"/>
                  <a:gd name="T20" fmla="*/ 196 w 244"/>
                  <a:gd name="T21" fmla="*/ 34 h 179"/>
                  <a:gd name="T22" fmla="*/ 204 w 244"/>
                  <a:gd name="T23" fmla="*/ 44 h 179"/>
                  <a:gd name="T24" fmla="*/ 208 w 244"/>
                  <a:gd name="T25" fmla="*/ 56 h 179"/>
                  <a:gd name="T26" fmla="*/ 213 w 244"/>
                  <a:gd name="T27" fmla="*/ 59 h 179"/>
                  <a:gd name="T28" fmla="*/ 221 w 244"/>
                  <a:gd name="T29" fmla="*/ 65 h 179"/>
                  <a:gd name="T30" fmla="*/ 229 w 244"/>
                  <a:gd name="T31" fmla="*/ 80 h 179"/>
                  <a:gd name="T32" fmla="*/ 232 w 244"/>
                  <a:gd name="T33" fmla="*/ 83 h 179"/>
                  <a:gd name="T34" fmla="*/ 241 w 244"/>
                  <a:gd name="T35" fmla="*/ 89 h 179"/>
                  <a:gd name="T36" fmla="*/ 244 w 244"/>
                  <a:gd name="T37" fmla="*/ 114 h 179"/>
                  <a:gd name="T38" fmla="*/ 239 w 244"/>
                  <a:gd name="T39" fmla="*/ 126 h 179"/>
                  <a:gd name="T40" fmla="*/ 239 w 244"/>
                  <a:gd name="T41" fmla="*/ 130 h 179"/>
                  <a:gd name="T42" fmla="*/ 236 w 244"/>
                  <a:gd name="T43" fmla="*/ 139 h 179"/>
                  <a:gd name="T44" fmla="*/ 227 w 244"/>
                  <a:gd name="T45" fmla="*/ 147 h 179"/>
                  <a:gd name="T46" fmla="*/ 220 w 244"/>
                  <a:gd name="T47" fmla="*/ 169 h 179"/>
                  <a:gd name="T48" fmla="*/ 207 w 244"/>
                  <a:gd name="T49" fmla="*/ 175 h 179"/>
                  <a:gd name="T50" fmla="*/ 201 w 244"/>
                  <a:gd name="T51" fmla="*/ 179 h 179"/>
                  <a:gd name="T52" fmla="*/ 189 w 244"/>
                  <a:gd name="T53" fmla="*/ 176 h 179"/>
                  <a:gd name="T54" fmla="*/ 162 w 244"/>
                  <a:gd name="T55" fmla="*/ 172 h 179"/>
                  <a:gd name="T56" fmla="*/ 161 w 244"/>
                  <a:gd name="T57" fmla="*/ 163 h 179"/>
                  <a:gd name="T58" fmla="*/ 159 w 244"/>
                  <a:gd name="T59" fmla="*/ 158 h 179"/>
                  <a:gd name="T60" fmla="*/ 147 w 244"/>
                  <a:gd name="T61" fmla="*/ 150 h 179"/>
                  <a:gd name="T62" fmla="*/ 141 w 244"/>
                  <a:gd name="T63" fmla="*/ 142 h 179"/>
                  <a:gd name="T64" fmla="*/ 130 w 244"/>
                  <a:gd name="T65" fmla="*/ 138 h 179"/>
                  <a:gd name="T66" fmla="*/ 124 w 244"/>
                  <a:gd name="T67" fmla="*/ 135 h 179"/>
                  <a:gd name="T68" fmla="*/ 96 w 244"/>
                  <a:gd name="T69" fmla="*/ 129 h 179"/>
                  <a:gd name="T70" fmla="*/ 81 w 244"/>
                  <a:gd name="T71" fmla="*/ 133 h 179"/>
                  <a:gd name="T72" fmla="*/ 75 w 244"/>
                  <a:gd name="T73" fmla="*/ 136 h 179"/>
                  <a:gd name="T74" fmla="*/ 70 w 244"/>
                  <a:gd name="T75" fmla="*/ 141 h 179"/>
                  <a:gd name="T76" fmla="*/ 67 w 244"/>
                  <a:gd name="T77" fmla="*/ 141 h 179"/>
                  <a:gd name="T78" fmla="*/ 41 w 244"/>
                  <a:gd name="T79" fmla="*/ 145 h 179"/>
                  <a:gd name="T80" fmla="*/ 36 w 244"/>
                  <a:gd name="T81" fmla="*/ 148 h 179"/>
                  <a:gd name="T82" fmla="*/ 11 w 244"/>
                  <a:gd name="T83" fmla="*/ 153 h 179"/>
                  <a:gd name="T84" fmla="*/ 14 w 244"/>
                  <a:gd name="T85" fmla="*/ 136 h 179"/>
                  <a:gd name="T86" fmla="*/ 11 w 244"/>
                  <a:gd name="T87" fmla="*/ 127 h 179"/>
                  <a:gd name="T88" fmla="*/ 11 w 244"/>
                  <a:gd name="T89" fmla="*/ 121 h 179"/>
                  <a:gd name="T90" fmla="*/ 7 w 244"/>
                  <a:gd name="T91" fmla="*/ 112 h 179"/>
                  <a:gd name="T92" fmla="*/ 5 w 244"/>
                  <a:gd name="T93" fmla="*/ 105 h 179"/>
                  <a:gd name="T94" fmla="*/ 2 w 244"/>
                  <a:gd name="T95" fmla="*/ 96 h 179"/>
                  <a:gd name="T96" fmla="*/ 4 w 244"/>
                  <a:gd name="T97" fmla="*/ 89 h 179"/>
                  <a:gd name="T98" fmla="*/ 4 w 244"/>
                  <a:gd name="T99" fmla="*/ 70 h 179"/>
                  <a:gd name="T100" fmla="*/ 20 w 244"/>
                  <a:gd name="T101" fmla="*/ 59 h 179"/>
                  <a:gd name="T102" fmla="*/ 39 w 244"/>
                  <a:gd name="T103" fmla="*/ 55 h 179"/>
                  <a:gd name="T104" fmla="*/ 50 w 244"/>
                  <a:gd name="T105" fmla="*/ 50 h 179"/>
                  <a:gd name="T106" fmla="*/ 54 w 244"/>
                  <a:gd name="T107" fmla="*/ 34 h 179"/>
                  <a:gd name="T108" fmla="*/ 67 w 244"/>
                  <a:gd name="T109" fmla="*/ 34 h 179"/>
                  <a:gd name="T110" fmla="*/ 70 w 244"/>
                  <a:gd name="T111" fmla="*/ 24 h 179"/>
                  <a:gd name="T112" fmla="*/ 82 w 244"/>
                  <a:gd name="T113" fmla="*/ 16 h 179"/>
                  <a:gd name="T114" fmla="*/ 91 w 244"/>
                  <a:gd name="T115" fmla="*/ 21 h 179"/>
                  <a:gd name="T116" fmla="*/ 94 w 244"/>
                  <a:gd name="T117" fmla="*/ 22 h 179"/>
                  <a:gd name="T118" fmla="*/ 97 w 244"/>
                  <a:gd name="T119" fmla="*/ 19 h 179"/>
                  <a:gd name="T120" fmla="*/ 107 w 244"/>
                  <a:gd name="T121" fmla="*/ 10 h 179"/>
                  <a:gd name="T122" fmla="*/ 115 w 244"/>
                  <a:gd name="T123" fmla="*/ 7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4" h="179">
                    <a:moveTo>
                      <a:pt x="141" y="7"/>
                    </a:moveTo>
                    <a:cubicBezTo>
                      <a:pt x="141" y="10"/>
                      <a:pt x="141" y="12"/>
                      <a:pt x="141" y="15"/>
                    </a:cubicBezTo>
                    <a:cubicBezTo>
                      <a:pt x="140" y="15"/>
                      <a:pt x="138" y="15"/>
                      <a:pt x="137" y="15"/>
                    </a:cubicBezTo>
                    <a:cubicBezTo>
                      <a:pt x="139" y="17"/>
                      <a:pt x="138" y="18"/>
                      <a:pt x="136" y="18"/>
                    </a:cubicBezTo>
                    <a:cubicBezTo>
                      <a:pt x="138" y="21"/>
                      <a:pt x="135" y="20"/>
                      <a:pt x="136" y="24"/>
                    </a:cubicBezTo>
                    <a:cubicBezTo>
                      <a:pt x="137" y="26"/>
                      <a:pt x="139" y="27"/>
                      <a:pt x="143" y="27"/>
                    </a:cubicBezTo>
                    <a:cubicBezTo>
                      <a:pt x="144" y="33"/>
                      <a:pt x="153" y="30"/>
                      <a:pt x="153" y="37"/>
                    </a:cubicBezTo>
                    <a:cubicBezTo>
                      <a:pt x="157" y="37"/>
                      <a:pt x="162" y="36"/>
                      <a:pt x="164" y="38"/>
                    </a:cubicBezTo>
                    <a:cubicBezTo>
                      <a:pt x="167" y="38"/>
                      <a:pt x="164" y="32"/>
                      <a:pt x="170" y="34"/>
                    </a:cubicBezTo>
                    <a:cubicBezTo>
                      <a:pt x="169" y="33"/>
                      <a:pt x="167" y="30"/>
                      <a:pt x="170" y="30"/>
                    </a:cubicBezTo>
                    <a:cubicBezTo>
                      <a:pt x="172" y="30"/>
                      <a:pt x="169" y="27"/>
                      <a:pt x="170" y="25"/>
                    </a:cubicBezTo>
                    <a:cubicBezTo>
                      <a:pt x="170" y="25"/>
                      <a:pt x="171" y="25"/>
                      <a:pt x="171" y="24"/>
                    </a:cubicBezTo>
                    <a:cubicBezTo>
                      <a:pt x="171" y="22"/>
                      <a:pt x="173" y="20"/>
                      <a:pt x="173" y="18"/>
                    </a:cubicBezTo>
                    <a:cubicBezTo>
                      <a:pt x="172" y="16"/>
                      <a:pt x="171" y="15"/>
                      <a:pt x="173" y="10"/>
                    </a:cubicBezTo>
                    <a:cubicBezTo>
                      <a:pt x="173" y="10"/>
                      <a:pt x="175" y="11"/>
                      <a:pt x="176" y="10"/>
                    </a:cubicBezTo>
                    <a:cubicBezTo>
                      <a:pt x="177" y="9"/>
                      <a:pt x="176" y="4"/>
                      <a:pt x="177" y="3"/>
                    </a:cubicBezTo>
                    <a:cubicBezTo>
                      <a:pt x="180" y="2"/>
                      <a:pt x="178" y="7"/>
                      <a:pt x="180" y="9"/>
                    </a:cubicBezTo>
                    <a:cubicBezTo>
                      <a:pt x="180" y="9"/>
                      <a:pt x="181" y="9"/>
                      <a:pt x="181" y="9"/>
                    </a:cubicBezTo>
                    <a:cubicBezTo>
                      <a:pt x="183" y="11"/>
                      <a:pt x="183" y="14"/>
                      <a:pt x="184" y="16"/>
                    </a:cubicBezTo>
                    <a:cubicBezTo>
                      <a:pt x="186" y="19"/>
                      <a:pt x="189" y="20"/>
                      <a:pt x="189" y="24"/>
                    </a:cubicBezTo>
                    <a:cubicBezTo>
                      <a:pt x="193" y="20"/>
                      <a:pt x="190" y="26"/>
                      <a:pt x="195" y="25"/>
                    </a:cubicBezTo>
                    <a:cubicBezTo>
                      <a:pt x="195" y="28"/>
                      <a:pt x="194" y="32"/>
                      <a:pt x="196" y="34"/>
                    </a:cubicBezTo>
                    <a:cubicBezTo>
                      <a:pt x="199" y="36"/>
                      <a:pt x="196" y="39"/>
                      <a:pt x="198" y="44"/>
                    </a:cubicBezTo>
                    <a:cubicBezTo>
                      <a:pt x="201" y="40"/>
                      <a:pt x="199" y="44"/>
                      <a:pt x="204" y="44"/>
                    </a:cubicBezTo>
                    <a:cubicBezTo>
                      <a:pt x="204" y="47"/>
                      <a:pt x="202" y="47"/>
                      <a:pt x="202" y="49"/>
                    </a:cubicBezTo>
                    <a:cubicBezTo>
                      <a:pt x="204" y="51"/>
                      <a:pt x="209" y="51"/>
                      <a:pt x="208" y="56"/>
                    </a:cubicBezTo>
                    <a:cubicBezTo>
                      <a:pt x="209" y="57"/>
                      <a:pt x="212" y="55"/>
                      <a:pt x="213" y="56"/>
                    </a:cubicBezTo>
                    <a:cubicBezTo>
                      <a:pt x="213" y="57"/>
                      <a:pt x="212" y="59"/>
                      <a:pt x="213" y="59"/>
                    </a:cubicBezTo>
                    <a:cubicBezTo>
                      <a:pt x="213" y="60"/>
                      <a:pt x="215" y="59"/>
                      <a:pt x="216" y="59"/>
                    </a:cubicBezTo>
                    <a:cubicBezTo>
                      <a:pt x="218" y="61"/>
                      <a:pt x="217" y="66"/>
                      <a:pt x="221" y="65"/>
                    </a:cubicBezTo>
                    <a:cubicBezTo>
                      <a:pt x="221" y="69"/>
                      <a:pt x="224" y="73"/>
                      <a:pt x="226" y="75"/>
                    </a:cubicBezTo>
                    <a:cubicBezTo>
                      <a:pt x="227" y="77"/>
                      <a:pt x="228" y="79"/>
                      <a:pt x="229" y="80"/>
                    </a:cubicBezTo>
                    <a:cubicBezTo>
                      <a:pt x="229" y="80"/>
                      <a:pt x="231" y="79"/>
                      <a:pt x="232" y="80"/>
                    </a:cubicBezTo>
                    <a:cubicBezTo>
                      <a:pt x="232" y="80"/>
                      <a:pt x="231" y="82"/>
                      <a:pt x="232" y="83"/>
                    </a:cubicBezTo>
                    <a:cubicBezTo>
                      <a:pt x="233" y="84"/>
                      <a:pt x="236" y="84"/>
                      <a:pt x="235" y="83"/>
                    </a:cubicBezTo>
                    <a:cubicBezTo>
                      <a:pt x="238" y="86"/>
                      <a:pt x="236" y="90"/>
                      <a:pt x="241" y="89"/>
                    </a:cubicBezTo>
                    <a:cubicBezTo>
                      <a:pt x="238" y="93"/>
                      <a:pt x="241" y="99"/>
                      <a:pt x="242" y="105"/>
                    </a:cubicBezTo>
                    <a:cubicBezTo>
                      <a:pt x="243" y="108"/>
                      <a:pt x="241" y="112"/>
                      <a:pt x="244" y="114"/>
                    </a:cubicBezTo>
                    <a:cubicBezTo>
                      <a:pt x="241" y="116"/>
                      <a:pt x="242" y="118"/>
                      <a:pt x="241" y="124"/>
                    </a:cubicBezTo>
                    <a:cubicBezTo>
                      <a:pt x="241" y="124"/>
                      <a:pt x="238" y="125"/>
                      <a:pt x="239" y="126"/>
                    </a:cubicBezTo>
                    <a:cubicBezTo>
                      <a:pt x="239" y="126"/>
                      <a:pt x="241" y="126"/>
                      <a:pt x="241" y="126"/>
                    </a:cubicBezTo>
                    <a:cubicBezTo>
                      <a:pt x="241" y="126"/>
                      <a:pt x="240" y="130"/>
                      <a:pt x="239" y="130"/>
                    </a:cubicBezTo>
                    <a:cubicBezTo>
                      <a:pt x="239" y="131"/>
                      <a:pt x="236" y="132"/>
                      <a:pt x="236" y="132"/>
                    </a:cubicBezTo>
                    <a:cubicBezTo>
                      <a:pt x="236" y="134"/>
                      <a:pt x="239" y="136"/>
                      <a:pt x="236" y="139"/>
                    </a:cubicBezTo>
                    <a:cubicBezTo>
                      <a:pt x="233" y="139"/>
                      <a:pt x="234" y="143"/>
                      <a:pt x="230" y="142"/>
                    </a:cubicBezTo>
                    <a:cubicBezTo>
                      <a:pt x="231" y="145"/>
                      <a:pt x="230" y="147"/>
                      <a:pt x="227" y="147"/>
                    </a:cubicBezTo>
                    <a:cubicBezTo>
                      <a:pt x="229" y="153"/>
                      <a:pt x="225" y="154"/>
                      <a:pt x="226" y="160"/>
                    </a:cubicBezTo>
                    <a:cubicBezTo>
                      <a:pt x="220" y="159"/>
                      <a:pt x="221" y="165"/>
                      <a:pt x="220" y="169"/>
                    </a:cubicBezTo>
                    <a:cubicBezTo>
                      <a:pt x="218" y="169"/>
                      <a:pt x="216" y="169"/>
                      <a:pt x="216" y="170"/>
                    </a:cubicBezTo>
                    <a:cubicBezTo>
                      <a:pt x="215" y="173"/>
                      <a:pt x="210" y="173"/>
                      <a:pt x="207" y="175"/>
                    </a:cubicBezTo>
                    <a:cubicBezTo>
                      <a:pt x="206" y="175"/>
                      <a:pt x="205" y="177"/>
                      <a:pt x="204" y="178"/>
                    </a:cubicBezTo>
                    <a:cubicBezTo>
                      <a:pt x="202" y="178"/>
                      <a:pt x="201" y="177"/>
                      <a:pt x="201" y="179"/>
                    </a:cubicBezTo>
                    <a:cubicBezTo>
                      <a:pt x="197" y="178"/>
                      <a:pt x="196" y="174"/>
                      <a:pt x="192" y="173"/>
                    </a:cubicBezTo>
                    <a:cubicBezTo>
                      <a:pt x="189" y="172"/>
                      <a:pt x="190" y="176"/>
                      <a:pt x="189" y="176"/>
                    </a:cubicBezTo>
                    <a:cubicBezTo>
                      <a:pt x="186" y="178"/>
                      <a:pt x="181" y="176"/>
                      <a:pt x="179" y="179"/>
                    </a:cubicBezTo>
                    <a:cubicBezTo>
                      <a:pt x="173" y="177"/>
                      <a:pt x="169" y="173"/>
                      <a:pt x="162" y="172"/>
                    </a:cubicBezTo>
                    <a:cubicBezTo>
                      <a:pt x="164" y="170"/>
                      <a:pt x="164" y="168"/>
                      <a:pt x="162" y="164"/>
                    </a:cubicBezTo>
                    <a:cubicBezTo>
                      <a:pt x="162" y="164"/>
                      <a:pt x="161" y="164"/>
                      <a:pt x="161" y="163"/>
                    </a:cubicBezTo>
                    <a:cubicBezTo>
                      <a:pt x="161" y="163"/>
                      <a:pt x="161" y="162"/>
                      <a:pt x="161" y="161"/>
                    </a:cubicBezTo>
                    <a:cubicBezTo>
                      <a:pt x="160" y="160"/>
                      <a:pt x="157" y="159"/>
                      <a:pt x="159" y="158"/>
                    </a:cubicBezTo>
                    <a:cubicBezTo>
                      <a:pt x="158" y="157"/>
                      <a:pt x="152" y="154"/>
                      <a:pt x="152" y="157"/>
                    </a:cubicBezTo>
                    <a:cubicBezTo>
                      <a:pt x="150" y="155"/>
                      <a:pt x="150" y="151"/>
                      <a:pt x="147" y="150"/>
                    </a:cubicBezTo>
                    <a:cubicBezTo>
                      <a:pt x="147" y="146"/>
                      <a:pt x="148" y="146"/>
                      <a:pt x="149" y="144"/>
                    </a:cubicBezTo>
                    <a:cubicBezTo>
                      <a:pt x="148" y="142"/>
                      <a:pt x="146" y="143"/>
                      <a:pt x="141" y="142"/>
                    </a:cubicBezTo>
                    <a:cubicBezTo>
                      <a:pt x="138" y="144"/>
                      <a:pt x="139" y="149"/>
                      <a:pt x="133" y="148"/>
                    </a:cubicBezTo>
                    <a:cubicBezTo>
                      <a:pt x="134" y="142"/>
                      <a:pt x="128" y="144"/>
                      <a:pt x="130" y="138"/>
                    </a:cubicBezTo>
                    <a:cubicBezTo>
                      <a:pt x="126" y="138"/>
                      <a:pt x="125" y="135"/>
                      <a:pt x="121" y="136"/>
                    </a:cubicBezTo>
                    <a:cubicBezTo>
                      <a:pt x="121" y="135"/>
                      <a:pt x="123" y="135"/>
                      <a:pt x="124" y="135"/>
                    </a:cubicBezTo>
                    <a:cubicBezTo>
                      <a:pt x="120" y="130"/>
                      <a:pt x="116" y="134"/>
                      <a:pt x="109" y="133"/>
                    </a:cubicBezTo>
                    <a:cubicBezTo>
                      <a:pt x="104" y="132"/>
                      <a:pt x="100" y="131"/>
                      <a:pt x="96" y="129"/>
                    </a:cubicBezTo>
                    <a:cubicBezTo>
                      <a:pt x="92" y="130"/>
                      <a:pt x="87" y="130"/>
                      <a:pt x="87" y="133"/>
                    </a:cubicBezTo>
                    <a:cubicBezTo>
                      <a:pt x="85" y="133"/>
                      <a:pt x="83" y="133"/>
                      <a:pt x="81" y="133"/>
                    </a:cubicBezTo>
                    <a:cubicBezTo>
                      <a:pt x="79" y="133"/>
                      <a:pt x="80" y="135"/>
                      <a:pt x="79" y="135"/>
                    </a:cubicBezTo>
                    <a:cubicBezTo>
                      <a:pt x="76" y="135"/>
                      <a:pt x="78" y="132"/>
                      <a:pt x="75" y="136"/>
                    </a:cubicBezTo>
                    <a:cubicBezTo>
                      <a:pt x="74" y="137"/>
                      <a:pt x="73" y="137"/>
                      <a:pt x="73" y="139"/>
                    </a:cubicBezTo>
                    <a:cubicBezTo>
                      <a:pt x="71" y="137"/>
                      <a:pt x="70" y="134"/>
                      <a:pt x="70" y="141"/>
                    </a:cubicBezTo>
                    <a:cubicBezTo>
                      <a:pt x="69" y="140"/>
                      <a:pt x="69" y="139"/>
                      <a:pt x="67" y="139"/>
                    </a:cubicBezTo>
                    <a:cubicBezTo>
                      <a:pt x="65" y="139"/>
                      <a:pt x="67" y="141"/>
                      <a:pt x="67" y="141"/>
                    </a:cubicBezTo>
                    <a:cubicBezTo>
                      <a:pt x="65" y="144"/>
                      <a:pt x="61" y="142"/>
                      <a:pt x="60" y="147"/>
                    </a:cubicBezTo>
                    <a:cubicBezTo>
                      <a:pt x="56" y="144"/>
                      <a:pt x="47" y="146"/>
                      <a:pt x="41" y="145"/>
                    </a:cubicBezTo>
                    <a:cubicBezTo>
                      <a:pt x="39" y="145"/>
                      <a:pt x="40" y="148"/>
                      <a:pt x="39" y="148"/>
                    </a:cubicBezTo>
                    <a:cubicBezTo>
                      <a:pt x="38" y="148"/>
                      <a:pt x="37" y="148"/>
                      <a:pt x="36" y="148"/>
                    </a:cubicBezTo>
                    <a:cubicBezTo>
                      <a:pt x="35" y="148"/>
                      <a:pt x="34" y="149"/>
                      <a:pt x="32" y="150"/>
                    </a:cubicBezTo>
                    <a:cubicBezTo>
                      <a:pt x="27" y="151"/>
                      <a:pt x="20" y="154"/>
                      <a:pt x="11" y="153"/>
                    </a:cubicBezTo>
                    <a:cubicBezTo>
                      <a:pt x="12" y="149"/>
                      <a:pt x="11" y="144"/>
                      <a:pt x="15" y="144"/>
                    </a:cubicBezTo>
                    <a:cubicBezTo>
                      <a:pt x="15" y="142"/>
                      <a:pt x="17" y="136"/>
                      <a:pt x="14" y="136"/>
                    </a:cubicBezTo>
                    <a:cubicBezTo>
                      <a:pt x="10" y="136"/>
                      <a:pt x="16" y="135"/>
                      <a:pt x="14" y="130"/>
                    </a:cubicBezTo>
                    <a:cubicBezTo>
                      <a:pt x="12" y="127"/>
                      <a:pt x="13" y="133"/>
                      <a:pt x="11" y="127"/>
                    </a:cubicBezTo>
                    <a:cubicBezTo>
                      <a:pt x="11" y="127"/>
                      <a:pt x="11" y="125"/>
                      <a:pt x="11" y="124"/>
                    </a:cubicBezTo>
                    <a:cubicBezTo>
                      <a:pt x="9" y="123"/>
                      <a:pt x="11" y="124"/>
                      <a:pt x="11" y="121"/>
                    </a:cubicBezTo>
                    <a:cubicBezTo>
                      <a:pt x="11" y="118"/>
                      <a:pt x="7" y="116"/>
                      <a:pt x="10" y="114"/>
                    </a:cubicBezTo>
                    <a:cubicBezTo>
                      <a:pt x="10" y="112"/>
                      <a:pt x="7" y="113"/>
                      <a:pt x="7" y="112"/>
                    </a:cubicBezTo>
                    <a:cubicBezTo>
                      <a:pt x="6" y="112"/>
                      <a:pt x="7" y="110"/>
                      <a:pt x="7" y="110"/>
                    </a:cubicBezTo>
                    <a:cubicBezTo>
                      <a:pt x="7" y="110"/>
                      <a:pt x="5" y="105"/>
                      <a:pt x="5" y="105"/>
                    </a:cubicBezTo>
                    <a:cubicBezTo>
                      <a:pt x="3" y="103"/>
                      <a:pt x="6" y="104"/>
                      <a:pt x="5" y="102"/>
                    </a:cubicBezTo>
                    <a:cubicBezTo>
                      <a:pt x="5" y="100"/>
                      <a:pt x="1" y="99"/>
                      <a:pt x="2" y="96"/>
                    </a:cubicBezTo>
                    <a:cubicBezTo>
                      <a:pt x="6" y="97"/>
                      <a:pt x="4" y="91"/>
                      <a:pt x="7" y="90"/>
                    </a:cubicBezTo>
                    <a:cubicBezTo>
                      <a:pt x="7" y="88"/>
                      <a:pt x="4" y="90"/>
                      <a:pt x="4" y="89"/>
                    </a:cubicBezTo>
                    <a:cubicBezTo>
                      <a:pt x="2" y="87"/>
                      <a:pt x="5" y="83"/>
                      <a:pt x="1" y="84"/>
                    </a:cubicBezTo>
                    <a:cubicBezTo>
                      <a:pt x="0" y="77"/>
                      <a:pt x="3" y="75"/>
                      <a:pt x="4" y="70"/>
                    </a:cubicBezTo>
                    <a:cubicBezTo>
                      <a:pt x="5" y="72"/>
                      <a:pt x="11" y="71"/>
                      <a:pt x="11" y="67"/>
                    </a:cubicBezTo>
                    <a:cubicBezTo>
                      <a:pt x="11" y="64"/>
                      <a:pt x="21" y="66"/>
                      <a:pt x="20" y="59"/>
                    </a:cubicBezTo>
                    <a:cubicBezTo>
                      <a:pt x="28" y="60"/>
                      <a:pt x="32" y="56"/>
                      <a:pt x="39" y="56"/>
                    </a:cubicBezTo>
                    <a:cubicBezTo>
                      <a:pt x="41" y="56"/>
                      <a:pt x="40" y="54"/>
                      <a:pt x="39" y="55"/>
                    </a:cubicBezTo>
                    <a:cubicBezTo>
                      <a:pt x="42" y="52"/>
                      <a:pt x="47" y="54"/>
                      <a:pt x="47" y="49"/>
                    </a:cubicBezTo>
                    <a:cubicBezTo>
                      <a:pt x="48" y="49"/>
                      <a:pt x="48" y="50"/>
                      <a:pt x="50" y="50"/>
                    </a:cubicBezTo>
                    <a:cubicBezTo>
                      <a:pt x="53" y="51"/>
                      <a:pt x="49" y="43"/>
                      <a:pt x="54" y="46"/>
                    </a:cubicBezTo>
                    <a:cubicBezTo>
                      <a:pt x="53" y="40"/>
                      <a:pt x="54" y="41"/>
                      <a:pt x="54" y="34"/>
                    </a:cubicBezTo>
                    <a:cubicBezTo>
                      <a:pt x="57" y="34"/>
                      <a:pt x="60" y="36"/>
                      <a:pt x="63" y="37"/>
                    </a:cubicBezTo>
                    <a:cubicBezTo>
                      <a:pt x="64" y="36"/>
                      <a:pt x="64" y="34"/>
                      <a:pt x="67" y="34"/>
                    </a:cubicBezTo>
                    <a:cubicBezTo>
                      <a:pt x="65" y="31"/>
                      <a:pt x="71" y="28"/>
                      <a:pt x="67" y="28"/>
                    </a:cubicBezTo>
                    <a:cubicBezTo>
                      <a:pt x="68" y="27"/>
                      <a:pt x="71" y="26"/>
                      <a:pt x="70" y="24"/>
                    </a:cubicBezTo>
                    <a:cubicBezTo>
                      <a:pt x="75" y="25"/>
                      <a:pt x="72" y="18"/>
                      <a:pt x="78" y="21"/>
                    </a:cubicBezTo>
                    <a:cubicBezTo>
                      <a:pt x="79" y="19"/>
                      <a:pt x="81" y="18"/>
                      <a:pt x="82" y="16"/>
                    </a:cubicBezTo>
                    <a:cubicBezTo>
                      <a:pt x="84" y="17"/>
                      <a:pt x="86" y="18"/>
                      <a:pt x="90" y="18"/>
                    </a:cubicBezTo>
                    <a:cubicBezTo>
                      <a:pt x="87" y="21"/>
                      <a:pt x="90" y="19"/>
                      <a:pt x="91" y="21"/>
                    </a:cubicBezTo>
                    <a:cubicBezTo>
                      <a:pt x="91" y="21"/>
                      <a:pt x="91" y="22"/>
                      <a:pt x="91" y="22"/>
                    </a:cubicBezTo>
                    <a:cubicBezTo>
                      <a:pt x="92" y="22"/>
                      <a:pt x="94" y="22"/>
                      <a:pt x="94" y="22"/>
                    </a:cubicBezTo>
                    <a:cubicBezTo>
                      <a:pt x="94" y="23"/>
                      <a:pt x="96" y="26"/>
                      <a:pt x="100" y="25"/>
                    </a:cubicBezTo>
                    <a:cubicBezTo>
                      <a:pt x="102" y="26"/>
                      <a:pt x="101" y="18"/>
                      <a:pt x="97" y="19"/>
                    </a:cubicBezTo>
                    <a:cubicBezTo>
                      <a:pt x="98" y="18"/>
                      <a:pt x="100" y="17"/>
                      <a:pt x="101" y="16"/>
                    </a:cubicBezTo>
                    <a:cubicBezTo>
                      <a:pt x="102" y="12"/>
                      <a:pt x="104" y="10"/>
                      <a:pt x="107" y="10"/>
                    </a:cubicBezTo>
                    <a:cubicBezTo>
                      <a:pt x="107" y="7"/>
                      <a:pt x="109" y="6"/>
                      <a:pt x="112" y="6"/>
                    </a:cubicBezTo>
                    <a:cubicBezTo>
                      <a:pt x="110" y="10"/>
                      <a:pt x="111" y="7"/>
                      <a:pt x="115" y="7"/>
                    </a:cubicBezTo>
                    <a:cubicBezTo>
                      <a:pt x="121" y="0"/>
                      <a:pt x="133" y="7"/>
                      <a:pt x="141"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grpSp>
        <p:sp>
          <p:nvSpPr>
            <p:cNvPr id="151" name="泪滴形 150"/>
            <p:cNvSpPr/>
            <p:nvPr>
              <p:custDataLst>
                <p:tags r:id="rId8"/>
              </p:custDataLst>
            </p:nvPr>
          </p:nvSpPr>
          <p:spPr>
            <a:xfrm rot="8100000">
              <a:off x="5473666" y="4317554"/>
              <a:ext cx="296177" cy="296177"/>
            </a:xfrm>
            <a:prstGeom prst="teardrop">
              <a:avLst>
                <a:gd name="adj" fmla="val 110180"/>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泪滴形 151"/>
            <p:cNvSpPr/>
            <p:nvPr>
              <p:custDataLst>
                <p:tags r:id="rId9"/>
              </p:custDataLst>
            </p:nvPr>
          </p:nvSpPr>
          <p:spPr>
            <a:xfrm rot="8100000">
              <a:off x="8357994" y="2701754"/>
              <a:ext cx="206888" cy="206888"/>
            </a:xfrm>
            <a:prstGeom prst="teardrop">
              <a:avLst>
                <a:gd name="adj" fmla="val 110180"/>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泪滴形 152"/>
            <p:cNvSpPr/>
            <p:nvPr>
              <p:custDataLst>
                <p:tags r:id="rId10"/>
              </p:custDataLst>
            </p:nvPr>
          </p:nvSpPr>
          <p:spPr>
            <a:xfrm rot="8100000">
              <a:off x="3248944" y="4247758"/>
              <a:ext cx="206888" cy="206888"/>
            </a:xfrm>
            <a:prstGeom prst="teardrop">
              <a:avLst>
                <a:gd name="adj" fmla="val 110180"/>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泪滴形 153"/>
            <p:cNvSpPr/>
            <p:nvPr>
              <p:custDataLst>
                <p:tags r:id="rId11"/>
              </p:custDataLst>
            </p:nvPr>
          </p:nvSpPr>
          <p:spPr>
            <a:xfrm rot="8100000">
              <a:off x="7158918" y="1796568"/>
              <a:ext cx="340348" cy="340348"/>
            </a:xfrm>
            <a:prstGeom prst="teardrop">
              <a:avLst>
                <a:gd name="adj" fmla="val 11018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泪滴形 154"/>
            <p:cNvSpPr/>
            <p:nvPr>
              <p:custDataLst>
                <p:tags r:id="rId12"/>
              </p:custDataLst>
            </p:nvPr>
          </p:nvSpPr>
          <p:spPr>
            <a:xfrm rot="8100000">
              <a:off x="2088083" y="2275001"/>
              <a:ext cx="223607" cy="223607"/>
            </a:xfrm>
            <a:prstGeom prst="teardrop">
              <a:avLst>
                <a:gd name="adj" fmla="val 11018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泪滴形 155"/>
            <p:cNvSpPr/>
            <p:nvPr>
              <p:custDataLst>
                <p:tags r:id="rId13"/>
              </p:custDataLst>
            </p:nvPr>
          </p:nvSpPr>
          <p:spPr>
            <a:xfrm rot="8100000">
              <a:off x="9524530" y="3955824"/>
              <a:ext cx="296177" cy="296177"/>
            </a:xfrm>
            <a:prstGeom prst="teardrop">
              <a:avLst>
                <a:gd name="adj" fmla="val 11018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泪滴形 156"/>
            <p:cNvSpPr/>
            <p:nvPr>
              <p:custDataLst>
                <p:tags r:id="rId14"/>
              </p:custDataLst>
            </p:nvPr>
          </p:nvSpPr>
          <p:spPr>
            <a:xfrm rot="8100000">
              <a:off x="10144379" y="1136000"/>
              <a:ext cx="296177" cy="296177"/>
            </a:xfrm>
            <a:prstGeom prst="teardrop">
              <a:avLst>
                <a:gd name="adj" fmla="val 11018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泪滴形 157"/>
            <p:cNvSpPr/>
            <p:nvPr>
              <p:custDataLst>
                <p:tags r:id="rId15"/>
              </p:custDataLst>
            </p:nvPr>
          </p:nvSpPr>
          <p:spPr>
            <a:xfrm rot="8100000">
              <a:off x="4804153" y="2674860"/>
              <a:ext cx="379978" cy="379978"/>
            </a:xfrm>
            <a:prstGeom prst="teardrop">
              <a:avLst>
                <a:gd name="adj" fmla="val 11018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6" name="组合 265"/>
          <p:cNvGrpSpPr/>
          <p:nvPr>
            <p:custDataLst>
              <p:tags r:id="rId2"/>
            </p:custDataLst>
          </p:nvPr>
        </p:nvGrpSpPr>
        <p:grpSpPr>
          <a:xfrm>
            <a:off x="6169917" y="509096"/>
            <a:ext cx="4025366" cy="5787757"/>
            <a:chOff x="358085" y="3668912"/>
            <a:chExt cx="1982280" cy="2850165"/>
          </a:xfrm>
        </p:grpSpPr>
        <p:sp>
          <p:nvSpPr>
            <p:cNvPr id="267" name="矩形 266"/>
            <p:cNvSpPr/>
            <p:nvPr>
              <p:custDataLst>
                <p:tags r:id="rId4"/>
              </p:custDataLst>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8" name="图片 267"/>
            <p:cNvPicPr>
              <a:picLocks noChangeAspect="1"/>
            </p:cNvPicPr>
            <p:nvPr>
              <p:custDataLst>
                <p:tags r:id="rId5"/>
              </p:custDataLst>
            </p:nvPr>
          </p:nvPicPr>
          <p:blipFill>
            <a:blip r:embed="rId124">
              <a:duotone>
                <a:prstClr val="black"/>
                <a:schemeClr val="accent6">
                  <a:tint val="45000"/>
                  <a:satMod val="400000"/>
                </a:schemeClr>
              </a:duotone>
              <a:extLst>
                <a:ext uri="{28A0092B-C50C-407E-A947-70E740481C1C}">
                  <a14:useLocalDpi xmlns:a14="http://schemas.microsoft.com/office/drawing/2010/main" val="0"/>
                </a:ext>
              </a:extLst>
            </a:blip>
            <a:srcRect l="20726"/>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269" name="矩形 268"/>
            <p:cNvSpPr/>
            <p:nvPr>
              <p:custDataLst>
                <p:tags r:id="rId6"/>
              </p:custDataLst>
            </p:nvPr>
          </p:nvSpPr>
          <p:spPr>
            <a:xfrm>
              <a:off x="358085" y="5249188"/>
              <a:ext cx="1982280" cy="81622"/>
            </a:xfrm>
            <a:prstGeom prst="rect">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0" name="文本框 269"/>
          <p:cNvSpPr txBox="1"/>
          <p:nvPr>
            <p:custDataLst>
              <p:tags r:id="rId3"/>
            </p:custDataLst>
          </p:nvPr>
        </p:nvSpPr>
        <p:spPr>
          <a:xfrm>
            <a:off x="6307354" y="4144211"/>
            <a:ext cx="3750492" cy="2046714"/>
          </a:xfrm>
          <a:prstGeom prst="rect">
            <a:avLst/>
          </a:prstGeom>
          <a:noFill/>
        </p:spPr>
        <p:txBody>
          <a:bodyPr wrap="square" rtlCol="0">
            <a:spAutoFit/>
          </a:bodyPr>
          <a:lstStyle/>
          <a:p>
            <a:pPr marL="0" marR="0" lvl="0" indent="0" defTabSz="914400" eaLnBrk="1" fontAlgn="auto" latinLnBrk="0" hangingPunct="1">
              <a:lnSpc>
                <a:spcPct val="100000"/>
              </a:lnSpc>
              <a:spcBef>
                <a:spcPct val="50000"/>
              </a:spcBef>
              <a:spcAft>
                <a:spcPct val="0"/>
              </a:spcAft>
              <a:buClrTx/>
              <a:buSzTx/>
              <a:buFontTx/>
              <a:buNone/>
              <a:defRPr/>
            </a:pPr>
            <a:r>
              <a:rPr kumimoji="0" lang="zh-CN" altLang="en-US" sz="2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rPr>
              <a:t>请输入文字</a:t>
            </a:r>
            <a:endParaRPr kumimoji="0" lang="en-US" altLang="zh-CN" sz="2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a:p>
            <a:pPr lvl="0">
              <a:spcBef>
                <a:spcPct val="50000"/>
              </a:spcBef>
            </a:pPr>
            <a:r>
              <a:rPr kumimoji="0" lang="zh-CN" altLang="en-US"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rPr>
              <a:t>这里输入文字这里输入文字这里输入文字这里</a:t>
            </a:r>
            <a:r>
              <a:rPr lang="zh-CN" altLang="en-US" kern="0">
                <a:solidFill>
                  <a:sysClr val="windowText" lastClr="000000"/>
                </a:solidFill>
                <a:latin typeface="微软雅黑" panose="020B0503020204020204" pitchFamily="34" charset="-122"/>
                <a:ea typeface="微软雅黑" panose="020B0503020204020204" pitchFamily="34" charset="-122"/>
              </a:rPr>
              <a:t>输入文字这里输入文字这里输入文字这里输入文字这里输入文字这里输入文字这里输入文字这里输入文字这里输入文字这里输</a:t>
            </a:r>
            <a:endParaRPr kumimoji="0" lang="en-US" altLang="zh-CN"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02992032"/>
      </p:ext>
    </p:extLst>
  </p:cSld>
  <p:clrMapOvr>
    <a:masterClrMapping/>
  </p:clrMapOvr>
  <p:transition spd="slow">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6858000"/>
          </a:xfrm>
          <a:prstGeom prst="rect">
            <a:avLst/>
          </a:prstGeom>
          <a:solidFill>
            <a:schemeClr val="tx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正五边形 6"/>
          <p:cNvSpPr/>
          <p:nvPr>
            <p:custDataLst>
              <p:tags r:id="rId2"/>
            </p:custDataLst>
          </p:nvPr>
        </p:nvSpPr>
        <p:spPr>
          <a:xfrm rot="19912216">
            <a:off x="7517039" y="-1734931"/>
            <a:ext cx="9349923" cy="8904688"/>
          </a:xfrm>
          <a:prstGeom prst="pentag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custDataLst>
              <p:tags r:id="rId3"/>
            </p:custDataLst>
          </p:nvPr>
        </p:nvGrpSpPr>
        <p:grpSpPr>
          <a:xfrm>
            <a:off x="987572" y="1994139"/>
            <a:ext cx="6638444" cy="2128269"/>
            <a:chOff x="2810357" y="2256473"/>
            <a:chExt cx="6638444" cy="2128269"/>
          </a:xfrm>
        </p:grpSpPr>
        <p:sp>
          <p:nvSpPr>
            <p:cNvPr id="18" name="文本框 17"/>
            <p:cNvSpPr txBox="1"/>
            <p:nvPr>
              <p:custDataLst>
                <p:tags r:id="rId5"/>
              </p:custDataLst>
            </p:nvPr>
          </p:nvSpPr>
          <p:spPr>
            <a:xfrm>
              <a:off x="2863864" y="2256473"/>
              <a:ext cx="6584937" cy="1446550"/>
            </a:xfrm>
            <a:prstGeom prst="rect">
              <a:avLst/>
            </a:prstGeom>
            <a:noFill/>
          </p:spPr>
          <p:txBody>
            <a:bodyPr wrap="square" rtlCol="0">
              <a:spAutoFit/>
            </a:bodyPr>
            <a:lstStyle/>
            <a:p>
              <a:pPr algn="ctr">
                <a:spcBef>
                  <a:spcPct val="50000"/>
                </a:spcBef>
              </a:pPr>
              <a:r>
                <a:rPr lang="zh-CN" altLang="en-US" sz="8800" b="1">
                  <a:solidFill>
                    <a:schemeClr val="bg1"/>
                  </a:solidFill>
                  <a:latin typeface="微软雅黑" panose="020B0503020204020204" pitchFamily="34" charset="-122"/>
                  <a:ea typeface="微软雅黑" panose="020B0503020204020204" pitchFamily="34" charset="-122"/>
                </a:rPr>
                <a:t>请</a:t>
              </a:r>
              <a:r>
                <a:rPr lang="zh-CN" altLang="en-US" sz="8800" b="1">
                  <a:solidFill>
                    <a:srgbClr val="FFC000"/>
                  </a:solidFill>
                  <a:latin typeface="微软雅黑" panose="020B0503020204020204" pitchFamily="34" charset="-122"/>
                  <a:ea typeface="微软雅黑" panose="020B0503020204020204" pitchFamily="34" charset="-122"/>
                </a:rPr>
                <a:t>输入</a:t>
              </a:r>
              <a:r>
                <a:rPr lang="zh-CN" altLang="en-US" sz="8800" b="1">
                  <a:solidFill>
                    <a:schemeClr val="bg1"/>
                  </a:solidFill>
                  <a:latin typeface="微软雅黑" panose="020B0503020204020204" pitchFamily="34" charset="-122"/>
                  <a:ea typeface="微软雅黑" panose="020B0503020204020204" pitchFamily="34" charset="-122"/>
                </a:rPr>
                <a:t>标题</a:t>
              </a:r>
              <a:endParaRPr lang="en-US" altLang="zh-CN" sz="8800" b="1">
                <a:solidFill>
                  <a:schemeClr val="bg1"/>
                </a:solidFill>
                <a:latin typeface="微软雅黑" panose="020B0503020204020204" pitchFamily="34" charset="-122"/>
                <a:ea typeface="微软雅黑" panose="020B0503020204020204" pitchFamily="34" charset="-122"/>
              </a:endParaRPr>
            </a:p>
          </p:txBody>
        </p:sp>
        <p:sp>
          <p:nvSpPr>
            <p:cNvPr id="27" name="文本框 26"/>
            <p:cNvSpPr txBox="1"/>
            <p:nvPr>
              <p:custDataLst>
                <p:tags r:id="rId6"/>
              </p:custDataLst>
            </p:nvPr>
          </p:nvSpPr>
          <p:spPr>
            <a:xfrm>
              <a:off x="2810357" y="3779448"/>
              <a:ext cx="6638444" cy="605294"/>
            </a:xfrm>
            <a:prstGeom prst="rect">
              <a:avLst/>
            </a:prstGeom>
            <a:noFill/>
          </p:spPr>
          <p:txBody>
            <a:bodyPr wrap="square" rtlCol="0">
              <a:spAutoFit/>
            </a:bodyPr>
            <a:lstStyle/>
            <a:p>
              <a:pPr algn="ctr">
                <a:lnSpc>
                  <a:spcPts val="2000"/>
                </a:lnSpc>
                <a:spcBef>
                  <a:spcPct val="50000"/>
                </a:spcBef>
              </a:pPr>
              <a:r>
                <a:rPr lang="en-US" altLang="zh-CN">
                  <a:solidFill>
                    <a:schemeClr val="bg1"/>
                  </a:solidFill>
                  <a:latin typeface="微软雅黑" panose="020B0503020204020204" pitchFamily="34" charset="-122"/>
                  <a:ea typeface="微软雅黑" panose="020B0503020204020204" pitchFamily="34" charset="-122"/>
                </a:rPr>
                <a:t>YOU CAN INPUT SOME ENGLISH HERE </a:t>
              </a:r>
              <a:r>
                <a:rPr lang="en-US" altLang="zh-CN" b="1">
                  <a:solidFill>
                    <a:srgbClr val="FFC000"/>
                  </a:solidFill>
                  <a:latin typeface="微软雅黑" panose="020B0503020204020204" pitchFamily="34" charset="-122"/>
                  <a:ea typeface="微软雅黑" panose="020B0503020204020204" pitchFamily="34" charset="-122"/>
                </a:rPr>
                <a:t>TO IMPROVE YOUR BIGGER </a:t>
              </a:r>
              <a:r>
                <a:rPr lang="en-US" altLang="zh-CN">
                  <a:solidFill>
                    <a:schemeClr val="bg1"/>
                  </a:solidFill>
                  <a:latin typeface="微软雅黑" panose="020B0503020204020204" pitchFamily="34" charset="-122"/>
                  <a:ea typeface="微软雅黑" panose="020B0503020204020204" pitchFamily="34" charset="-122"/>
                </a:rPr>
                <a:t>OR THIS SITE WILL BE VERY UGLY</a:t>
              </a:r>
            </a:p>
          </p:txBody>
        </p:sp>
        <p:cxnSp>
          <p:nvCxnSpPr>
            <p:cNvPr id="3" name="直接连接符 2"/>
            <p:cNvCxnSpPr/>
            <p:nvPr>
              <p:custDataLst>
                <p:tags r:id="rId7"/>
              </p:custDataLst>
            </p:nvPr>
          </p:nvCxnSpPr>
          <p:spPr>
            <a:xfrm>
              <a:off x="2863865" y="3703023"/>
              <a:ext cx="65314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矩形 1"/>
          <p:cNvSpPr/>
          <p:nvPr>
            <p:custDataLst>
              <p:tags r:id="rId4"/>
            </p:custDataLst>
          </p:nvPr>
        </p:nvSpPr>
        <p:spPr>
          <a:xfrm>
            <a:off x="8384184" y="2717413"/>
            <a:ext cx="2996141" cy="1200329"/>
          </a:xfrm>
          <a:prstGeom prst="rect">
            <a:avLst/>
          </a:prstGeom>
        </p:spPr>
        <p:txBody>
          <a:bodyPr wrap="none">
            <a:spAutoFit/>
          </a:bodyPr>
          <a:lstStyle/>
          <a:p>
            <a:pPr algn="ctr">
              <a:spcBef>
                <a:spcPct val="50000"/>
              </a:spcBef>
            </a:pPr>
            <a:r>
              <a:rPr lang="en-US" altLang="zh-CN" sz="7200">
                <a:solidFill>
                  <a:schemeClr val="bg1"/>
                </a:solidFill>
                <a:latin typeface="微软雅黑" panose="020B0503020204020204" pitchFamily="34" charset="-122"/>
                <a:ea typeface="微软雅黑" panose="020B0503020204020204" pitchFamily="34" charset="-122"/>
              </a:rPr>
              <a:t>PART</a:t>
            </a:r>
            <a:r>
              <a:rPr lang="en-US" altLang="zh-CN" sz="7200" b="1">
                <a:solidFill>
                  <a:schemeClr val="bg1"/>
                </a:solidFill>
                <a:latin typeface="微软雅黑" panose="020B0503020204020204" pitchFamily="34" charset="-122"/>
                <a:ea typeface="微软雅黑" panose="020B0503020204020204" pitchFamily="34" charset="-122"/>
              </a:rPr>
              <a:t>3</a:t>
            </a:r>
            <a:endParaRPr lang="en-US" altLang="zh-CN" sz="3200" b="1">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482122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232323"/>
        </a:solidFill>
        <a:effectLst/>
      </p:bgPr>
    </p:bg>
    <p:spTree>
      <p:nvGrpSpPr>
        <p:cNvPr id="1" name=""/>
        <p:cNvGrpSpPr/>
        <p:nvPr/>
      </p:nvGrpSpPr>
      <p:grpSpPr>
        <a:xfrm>
          <a:off x="0" y="0"/>
          <a:ext cx="0" cy="0"/>
          <a:chOff x="0" y="0"/>
          <a:chExt cx="0" cy="0"/>
        </a:xfrm>
      </p:grpSpPr>
      <p:pic>
        <p:nvPicPr>
          <p:cNvPr id="96" name="图片 95"/>
          <p:cNvPicPr>
            <a:picLocks noChangeAspect="1"/>
          </p:cNvPicPr>
          <p:nvPr>
            <p:custDataLst>
              <p:tags r:id="rId1"/>
            </p:custDataLst>
          </p:nvPr>
        </p:nvPicPr>
        <p:blipFill>
          <a:blip r:embed="rId12">
            <a:grayscl/>
            <a:extLst>
              <a:ext uri="{28A0092B-C50C-407E-A947-70E740481C1C}">
                <a14:useLocalDpi xmlns:a14="http://schemas.microsoft.com/office/drawing/2010/main" val="0"/>
              </a:ext>
            </a:extLst>
          </a:blip>
          <a:srcRect l="32672" r="24893"/>
          <a:stretch>
            <a:fillRect/>
          </a:stretch>
        </p:blipFill>
        <p:spPr>
          <a:xfrm>
            <a:off x="0" y="0"/>
            <a:ext cx="5957224" cy="6858000"/>
          </a:xfrm>
          <a:custGeom>
            <a:avLst/>
            <a:gdLst>
              <a:gd name="connsiteX0" fmla="*/ 0 w 5957224"/>
              <a:gd name="connsiteY0" fmla="*/ 0 h 6858000"/>
              <a:gd name="connsiteX1" fmla="*/ 4471626 w 5957224"/>
              <a:gd name="connsiteY1" fmla="*/ 0 h 6858000"/>
              <a:gd name="connsiteX2" fmla="*/ 5957224 w 5957224"/>
              <a:gd name="connsiteY2" fmla="*/ 6858000 h 6858000"/>
              <a:gd name="connsiteX3" fmla="*/ 7880 w 595722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957224" h="6858000">
                <a:moveTo>
                  <a:pt x="0" y="0"/>
                </a:moveTo>
                <a:lnTo>
                  <a:pt x="4471626" y="0"/>
                </a:lnTo>
                <a:lnTo>
                  <a:pt x="5957224" y="6858000"/>
                </a:lnTo>
                <a:lnTo>
                  <a:pt x="7880" y="6858000"/>
                </a:lnTo>
                <a:close/>
              </a:path>
            </a:pathLst>
          </a:custGeom>
        </p:spPr>
      </p:pic>
      <p:sp>
        <p:nvSpPr>
          <p:cNvPr id="110" name="文本框 109"/>
          <p:cNvSpPr txBox="1"/>
          <p:nvPr>
            <p:custDataLst>
              <p:tags r:id="rId2"/>
            </p:custDataLst>
          </p:nvPr>
        </p:nvSpPr>
        <p:spPr>
          <a:xfrm>
            <a:off x="5194762" y="331667"/>
            <a:ext cx="3046472" cy="584775"/>
          </a:xfrm>
          <a:prstGeom prst="rect">
            <a:avLst/>
          </a:prstGeom>
          <a:noFill/>
        </p:spPr>
        <p:txBody>
          <a:bodyPr wrap="square" rtlCol="0">
            <a:spAutoFit/>
          </a:bodyPr>
          <a:lstStyle/>
          <a:p>
            <a:pPr algn="just">
              <a:spcBef>
                <a:spcPct val="50000"/>
              </a:spcBef>
            </a:pPr>
            <a:r>
              <a:rPr lang="zh-CN" altLang="en-US" sz="3200" b="1">
                <a:solidFill>
                  <a:srgbClr val="00B0F0"/>
                </a:solidFill>
                <a:latin typeface="微软雅黑" panose="020B0503020204020204" pitchFamily="34" charset="-122"/>
                <a:ea typeface="微软雅黑" panose="020B0503020204020204" pitchFamily="34" charset="-122"/>
              </a:rPr>
              <a:t>请输入</a:t>
            </a:r>
            <a:r>
              <a:rPr lang="zh-CN" altLang="en-US" sz="3200">
                <a:solidFill>
                  <a:schemeClr val="bg1"/>
                </a:solidFill>
                <a:latin typeface="微软雅黑" panose="020B0503020204020204" pitchFamily="34" charset="-122"/>
                <a:ea typeface="微软雅黑" panose="020B0503020204020204" pitchFamily="34" charset="-122"/>
              </a:rPr>
              <a:t>文字</a:t>
            </a:r>
            <a:endParaRPr lang="en-US" altLang="zh-CN" sz="3200">
              <a:solidFill>
                <a:schemeClr val="bg1"/>
              </a:solidFill>
              <a:latin typeface="微软雅黑" panose="020B0503020204020204" pitchFamily="34" charset="-122"/>
              <a:ea typeface="微软雅黑" panose="020B0503020204020204" pitchFamily="34" charset="-122"/>
            </a:endParaRPr>
          </a:p>
        </p:txBody>
      </p:sp>
      <p:sp>
        <p:nvSpPr>
          <p:cNvPr id="111" name="文本框 110"/>
          <p:cNvSpPr txBox="1"/>
          <p:nvPr>
            <p:custDataLst>
              <p:tags r:id="rId3"/>
            </p:custDataLst>
          </p:nvPr>
        </p:nvSpPr>
        <p:spPr>
          <a:xfrm>
            <a:off x="5245887" y="933249"/>
            <a:ext cx="5077246" cy="830997"/>
          </a:xfrm>
          <a:prstGeom prst="rect">
            <a:avLst/>
          </a:prstGeom>
          <a:noFill/>
        </p:spPr>
        <p:txBody>
          <a:bodyPr wrap="square" rtlCol="0">
            <a:spAutoFit/>
          </a:bodyPr>
          <a:lstStyle/>
          <a:p>
            <a:pPr algn="just"/>
            <a:r>
              <a:rPr lang="en-US" altLang="zh-CN" sz="1600">
                <a:solidFill>
                  <a:schemeClr val="bg1"/>
                </a:solidFill>
              </a:rPr>
              <a:t>YOU CAN INPUT SOME ENGLISH HERE TO IMPROVE YOUR </a:t>
            </a:r>
            <a:r>
              <a:rPr lang="en-US" altLang="zh-CN" sz="1600" b="1">
                <a:solidFill>
                  <a:srgbClr val="00B0F0"/>
                </a:solidFill>
              </a:rPr>
              <a:t>BIGGER</a:t>
            </a:r>
            <a:r>
              <a:rPr lang="en-US" altLang="zh-CN" sz="1600">
                <a:solidFill>
                  <a:srgbClr val="00B0F0"/>
                </a:solidFill>
              </a:rPr>
              <a:t>.</a:t>
            </a:r>
            <a:r>
              <a:rPr lang="en-US" altLang="zh-CN" sz="1600">
                <a:solidFill>
                  <a:schemeClr val="bg1"/>
                </a:solidFill>
              </a:rPr>
              <a:t> YOU CAN INPUT SOME ENGLISH HERE TO IMPROVE YOUR </a:t>
            </a:r>
            <a:r>
              <a:rPr lang="en-US" altLang="zh-CN" sz="1600" b="1">
                <a:solidFill>
                  <a:srgbClr val="00B0F0"/>
                </a:solidFill>
              </a:rPr>
              <a:t>BIGGER</a:t>
            </a:r>
            <a:r>
              <a:rPr lang="en-US" altLang="zh-CN" sz="1600">
                <a:solidFill>
                  <a:srgbClr val="00B0F0"/>
                </a:solidFill>
              </a:rPr>
              <a:t>. </a:t>
            </a:r>
            <a:endParaRPr lang="zh-CN" altLang="en-US" sz="1600">
              <a:solidFill>
                <a:srgbClr val="00B0F0"/>
              </a:solidFill>
            </a:endParaRPr>
          </a:p>
        </p:txBody>
      </p:sp>
      <p:sp>
        <p:nvSpPr>
          <p:cNvPr id="112" name="文本框 111"/>
          <p:cNvSpPr txBox="1"/>
          <p:nvPr>
            <p:custDataLst>
              <p:tags r:id="rId4"/>
            </p:custDataLst>
          </p:nvPr>
        </p:nvSpPr>
        <p:spPr>
          <a:xfrm>
            <a:off x="5906099" y="1898864"/>
            <a:ext cx="3046472" cy="584775"/>
          </a:xfrm>
          <a:prstGeom prst="rect">
            <a:avLst/>
          </a:prstGeom>
          <a:noFill/>
        </p:spPr>
        <p:txBody>
          <a:bodyPr wrap="square" rtlCol="0">
            <a:spAutoFit/>
          </a:bodyPr>
          <a:lstStyle/>
          <a:p>
            <a:pPr algn="just">
              <a:spcBef>
                <a:spcPct val="50000"/>
              </a:spcBef>
            </a:pPr>
            <a:r>
              <a:rPr lang="zh-CN" altLang="en-US" sz="3200" b="1">
                <a:solidFill>
                  <a:srgbClr val="92D050"/>
                </a:solidFill>
                <a:latin typeface="微软雅黑" panose="020B0503020204020204" pitchFamily="34" charset="-122"/>
                <a:ea typeface="微软雅黑" panose="020B0503020204020204" pitchFamily="34" charset="-122"/>
              </a:rPr>
              <a:t>请输入</a:t>
            </a:r>
            <a:r>
              <a:rPr lang="zh-CN" altLang="en-US" sz="3200">
                <a:solidFill>
                  <a:schemeClr val="bg1"/>
                </a:solidFill>
                <a:latin typeface="微软雅黑" panose="020B0503020204020204" pitchFamily="34" charset="-122"/>
                <a:ea typeface="微软雅黑" panose="020B0503020204020204" pitchFamily="34" charset="-122"/>
              </a:rPr>
              <a:t>文字</a:t>
            </a:r>
            <a:endParaRPr lang="en-US" altLang="zh-CN" sz="3200">
              <a:solidFill>
                <a:schemeClr val="bg1"/>
              </a:solidFill>
              <a:latin typeface="微软雅黑" panose="020B0503020204020204" pitchFamily="34" charset="-122"/>
              <a:ea typeface="微软雅黑" panose="020B0503020204020204" pitchFamily="34" charset="-122"/>
            </a:endParaRPr>
          </a:p>
        </p:txBody>
      </p:sp>
      <p:sp>
        <p:nvSpPr>
          <p:cNvPr id="113" name="文本框 112"/>
          <p:cNvSpPr txBox="1"/>
          <p:nvPr>
            <p:custDataLst>
              <p:tags r:id="rId5"/>
            </p:custDataLst>
          </p:nvPr>
        </p:nvSpPr>
        <p:spPr>
          <a:xfrm>
            <a:off x="5957224" y="2500446"/>
            <a:ext cx="5077246" cy="830997"/>
          </a:xfrm>
          <a:prstGeom prst="rect">
            <a:avLst/>
          </a:prstGeom>
          <a:noFill/>
        </p:spPr>
        <p:txBody>
          <a:bodyPr wrap="square" rtlCol="0">
            <a:spAutoFit/>
          </a:bodyPr>
          <a:lstStyle/>
          <a:p>
            <a:pPr algn="just"/>
            <a:r>
              <a:rPr lang="en-US" altLang="zh-CN" sz="1600">
                <a:solidFill>
                  <a:schemeClr val="bg1"/>
                </a:solidFill>
              </a:rPr>
              <a:t>YOU CAN INPUT SOME ENGLISH HERE TO IMPROVE YOUR </a:t>
            </a:r>
            <a:r>
              <a:rPr lang="en-US" altLang="zh-CN" sz="1600" b="1">
                <a:solidFill>
                  <a:srgbClr val="92D050"/>
                </a:solidFill>
              </a:rPr>
              <a:t>BIGGER</a:t>
            </a:r>
            <a:r>
              <a:rPr lang="en-US" altLang="zh-CN" sz="1600">
                <a:solidFill>
                  <a:srgbClr val="FFC000"/>
                </a:solidFill>
              </a:rPr>
              <a:t>.</a:t>
            </a:r>
            <a:r>
              <a:rPr lang="en-US" altLang="zh-CN" sz="1600">
                <a:solidFill>
                  <a:schemeClr val="bg1"/>
                </a:solidFill>
              </a:rPr>
              <a:t> YOU CAN INPUT SOME ENGLISH HERE TO IMPROVE YOUR </a:t>
            </a:r>
            <a:r>
              <a:rPr lang="en-US" altLang="zh-CN" sz="1600" b="1">
                <a:solidFill>
                  <a:srgbClr val="92D050"/>
                </a:solidFill>
              </a:rPr>
              <a:t>BIGGER</a:t>
            </a:r>
            <a:r>
              <a:rPr lang="en-US" altLang="zh-CN" sz="1600">
                <a:solidFill>
                  <a:srgbClr val="92D050"/>
                </a:solidFill>
              </a:rPr>
              <a:t>. </a:t>
            </a:r>
            <a:endParaRPr lang="zh-CN" altLang="en-US" sz="1600">
              <a:solidFill>
                <a:srgbClr val="92D050"/>
              </a:solidFill>
            </a:endParaRPr>
          </a:p>
        </p:txBody>
      </p:sp>
      <p:sp>
        <p:nvSpPr>
          <p:cNvPr id="114" name="文本框 113"/>
          <p:cNvSpPr txBox="1"/>
          <p:nvPr>
            <p:custDataLst>
              <p:tags r:id="rId6"/>
            </p:custDataLst>
          </p:nvPr>
        </p:nvSpPr>
        <p:spPr>
          <a:xfrm>
            <a:off x="6345918" y="3595725"/>
            <a:ext cx="3046472" cy="584775"/>
          </a:xfrm>
          <a:prstGeom prst="rect">
            <a:avLst/>
          </a:prstGeom>
          <a:noFill/>
        </p:spPr>
        <p:txBody>
          <a:bodyPr wrap="square" rtlCol="0">
            <a:spAutoFit/>
          </a:bodyPr>
          <a:lstStyle/>
          <a:p>
            <a:pPr algn="just">
              <a:spcBef>
                <a:spcPct val="50000"/>
              </a:spcBef>
            </a:pPr>
            <a:r>
              <a:rPr lang="zh-CN" altLang="en-US" sz="3200" b="1">
                <a:solidFill>
                  <a:srgbClr val="FFC000"/>
                </a:solidFill>
                <a:latin typeface="微软雅黑" panose="020B0503020204020204" pitchFamily="34" charset="-122"/>
                <a:ea typeface="微软雅黑" panose="020B0503020204020204" pitchFamily="34" charset="-122"/>
              </a:rPr>
              <a:t>请输入</a:t>
            </a:r>
            <a:r>
              <a:rPr lang="zh-CN" altLang="en-US" sz="3200">
                <a:solidFill>
                  <a:schemeClr val="bg1"/>
                </a:solidFill>
                <a:latin typeface="微软雅黑" panose="020B0503020204020204" pitchFamily="34" charset="-122"/>
                <a:ea typeface="微软雅黑" panose="020B0503020204020204" pitchFamily="34" charset="-122"/>
              </a:rPr>
              <a:t>文字</a:t>
            </a:r>
            <a:endParaRPr lang="en-US" altLang="zh-CN" sz="3200">
              <a:solidFill>
                <a:schemeClr val="bg1"/>
              </a:solidFill>
              <a:latin typeface="微软雅黑" panose="020B0503020204020204" pitchFamily="34" charset="-122"/>
              <a:ea typeface="微软雅黑" panose="020B0503020204020204" pitchFamily="34" charset="-122"/>
            </a:endParaRPr>
          </a:p>
        </p:txBody>
      </p:sp>
      <p:sp>
        <p:nvSpPr>
          <p:cNvPr id="115" name="文本框 114"/>
          <p:cNvSpPr txBox="1"/>
          <p:nvPr>
            <p:custDataLst>
              <p:tags r:id="rId7"/>
            </p:custDataLst>
          </p:nvPr>
        </p:nvSpPr>
        <p:spPr>
          <a:xfrm>
            <a:off x="6397043" y="4197307"/>
            <a:ext cx="5077246" cy="830997"/>
          </a:xfrm>
          <a:prstGeom prst="rect">
            <a:avLst/>
          </a:prstGeom>
          <a:noFill/>
        </p:spPr>
        <p:txBody>
          <a:bodyPr wrap="square" rtlCol="0">
            <a:spAutoFit/>
          </a:bodyPr>
          <a:lstStyle/>
          <a:p>
            <a:pPr algn="just"/>
            <a:r>
              <a:rPr lang="en-US" altLang="zh-CN" sz="1600">
                <a:solidFill>
                  <a:schemeClr val="bg1"/>
                </a:solidFill>
              </a:rPr>
              <a:t>YOU CAN INPUT SOME ENGLISH HERE TO IMPROVE YOUR </a:t>
            </a:r>
            <a:r>
              <a:rPr lang="en-US" altLang="zh-CN" sz="1600" b="1">
                <a:solidFill>
                  <a:srgbClr val="FFC000"/>
                </a:solidFill>
              </a:rPr>
              <a:t>BIGGER</a:t>
            </a:r>
            <a:r>
              <a:rPr lang="en-US" altLang="zh-CN" sz="1600">
                <a:solidFill>
                  <a:srgbClr val="FFC000"/>
                </a:solidFill>
              </a:rPr>
              <a:t>.</a:t>
            </a:r>
            <a:r>
              <a:rPr lang="en-US" altLang="zh-CN" sz="1600">
                <a:solidFill>
                  <a:schemeClr val="bg1"/>
                </a:solidFill>
              </a:rPr>
              <a:t> YOU CAN INPUT SOME ENGLISH HERE TO IMPROVE YOUR </a:t>
            </a:r>
            <a:r>
              <a:rPr lang="en-US" altLang="zh-CN" sz="1600" b="1">
                <a:solidFill>
                  <a:srgbClr val="FFC000"/>
                </a:solidFill>
              </a:rPr>
              <a:t>BIGGER</a:t>
            </a:r>
            <a:r>
              <a:rPr lang="en-US" altLang="zh-CN" sz="1600">
                <a:solidFill>
                  <a:srgbClr val="FFC000"/>
                </a:solidFill>
              </a:rPr>
              <a:t>.</a:t>
            </a:r>
            <a:r>
              <a:rPr lang="en-US" altLang="zh-CN" sz="1600">
                <a:solidFill>
                  <a:schemeClr val="bg1"/>
                </a:solidFill>
              </a:rPr>
              <a:t> </a:t>
            </a:r>
            <a:endParaRPr lang="zh-CN" altLang="en-US" sz="1600">
              <a:solidFill>
                <a:schemeClr val="bg1"/>
              </a:solidFill>
            </a:endParaRPr>
          </a:p>
        </p:txBody>
      </p:sp>
      <p:cxnSp>
        <p:nvCxnSpPr>
          <p:cNvPr id="117" name="直接连接符 116"/>
          <p:cNvCxnSpPr/>
          <p:nvPr>
            <p:custDataLst>
              <p:tags r:id="rId8"/>
            </p:custDataLst>
          </p:nvPr>
        </p:nvCxnSpPr>
        <p:spPr>
          <a:xfrm>
            <a:off x="4580846" y="0"/>
            <a:ext cx="1548174" cy="6858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custDataLst>
              <p:tags r:id="rId9"/>
            </p:custDataLst>
          </p:nvPr>
        </p:nvSpPr>
        <p:spPr>
          <a:xfrm>
            <a:off x="6878639" y="5175788"/>
            <a:ext cx="3046472" cy="584775"/>
          </a:xfrm>
          <a:prstGeom prst="rect">
            <a:avLst/>
          </a:prstGeom>
          <a:noFill/>
        </p:spPr>
        <p:txBody>
          <a:bodyPr wrap="square" rtlCol="0">
            <a:spAutoFit/>
          </a:bodyPr>
          <a:lstStyle/>
          <a:p>
            <a:pPr algn="just">
              <a:spcBef>
                <a:spcPct val="50000"/>
              </a:spcBef>
            </a:pPr>
            <a:r>
              <a:rPr lang="zh-CN" altLang="en-US" sz="3200" b="1">
                <a:solidFill>
                  <a:srgbClr val="9B8DB6"/>
                </a:solidFill>
                <a:latin typeface="微软雅黑" panose="020B0503020204020204" pitchFamily="34" charset="-122"/>
                <a:ea typeface="微软雅黑" panose="020B0503020204020204" pitchFamily="34" charset="-122"/>
              </a:rPr>
              <a:t>请输入</a:t>
            </a:r>
            <a:r>
              <a:rPr lang="zh-CN" altLang="en-US" sz="3200">
                <a:solidFill>
                  <a:schemeClr val="bg1"/>
                </a:solidFill>
                <a:latin typeface="微软雅黑" panose="020B0503020204020204" pitchFamily="34" charset="-122"/>
                <a:ea typeface="微软雅黑" panose="020B0503020204020204" pitchFamily="34" charset="-122"/>
              </a:rPr>
              <a:t>文字</a:t>
            </a:r>
            <a:endParaRPr lang="en-US" altLang="zh-CN" sz="320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custDataLst>
              <p:tags r:id="rId10"/>
            </p:custDataLst>
          </p:nvPr>
        </p:nvSpPr>
        <p:spPr>
          <a:xfrm>
            <a:off x="6929764" y="5777370"/>
            <a:ext cx="5077246" cy="830997"/>
          </a:xfrm>
          <a:prstGeom prst="rect">
            <a:avLst/>
          </a:prstGeom>
          <a:noFill/>
        </p:spPr>
        <p:txBody>
          <a:bodyPr wrap="square" rtlCol="0">
            <a:spAutoFit/>
          </a:bodyPr>
          <a:lstStyle/>
          <a:p>
            <a:pPr algn="just"/>
            <a:r>
              <a:rPr lang="en-US" altLang="zh-CN" sz="1600">
                <a:solidFill>
                  <a:schemeClr val="bg1"/>
                </a:solidFill>
              </a:rPr>
              <a:t>YOU CAN INPUT SOME ENGLISH HERE TO IMPROVE YOUR </a:t>
            </a:r>
            <a:r>
              <a:rPr lang="en-US" altLang="zh-CN" sz="1600" b="1">
                <a:solidFill>
                  <a:srgbClr val="9B8DB6"/>
                </a:solidFill>
              </a:rPr>
              <a:t>BIGGER</a:t>
            </a:r>
            <a:r>
              <a:rPr lang="en-US" altLang="zh-CN" sz="1600">
                <a:solidFill>
                  <a:srgbClr val="9B8DB6"/>
                </a:solidFill>
              </a:rPr>
              <a:t>. </a:t>
            </a:r>
            <a:r>
              <a:rPr lang="en-US" altLang="zh-CN" sz="1600">
                <a:solidFill>
                  <a:schemeClr val="bg1"/>
                </a:solidFill>
              </a:rPr>
              <a:t>YOU CAN INPUT SOME ENGLISH HERE TO IMPROVE YOUR </a:t>
            </a:r>
            <a:r>
              <a:rPr lang="en-US" altLang="zh-CN" sz="1600" b="1">
                <a:solidFill>
                  <a:srgbClr val="9B8DB6"/>
                </a:solidFill>
              </a:rPr>
              <a:t>BIGGER</a:t>
            </a:r>
            <a:r>
              <a:rPr lang="en-US" altLang="zh-CN" sz="1600">
                <a:solidFill>
                  <a:srgbClr val="9B8DB6"/>
                </a:solidFill>
              </a:rPr>
              <a:t>. </a:t>
            </a:r>
            <a:endParaRPr lang="zh-CN" altLang="en-US" sz="1600">
              <a:solidFill>
                <a:srgbClr val="9B8DB6"/>
              </a:solidFill>
            </a:endParaRPr>
          </a:p>
        </p:txBody>
      </p:sp>
    </p:spTree>
    <p:extLst>
      <p:ext uri="{BB962C8B-B14F-4D97-AF65-F5344CB8AC3E}">
        <p14:creationId xmlns:p14="http://schemas.microsoft.com/office/powerpoint/2010/main" val="3315292780"/>
      </p:ext>
    </p:extLst>
  </p:cSld>
  <p:clrMapOvr>
    <a:masterClrMapping/>
  </p:clrMapOvr>
  <p:transition spd="slow">
    <p:fade/>
  </p:transition>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7">
            <a:lum/>
            <a:extLst>
              <a:ext uri="{BEBA8EAE-BF5A-486C-A8C5-ECC9F3942E4B}">
                <a14:imgProps xmlns:a14="http://schemas.microsoft.com/office/drawing/2010/main">
                  <a14:imgLayer r:embed="rId18">
                    <a14:imgEffect>
                      <a14:artisticBlur radius="6"/>
                    </a14:imgEffect>
                  </a14:imgLayer>
                </a14:imgProps>
              </a:ext>
            </a:extLst>
          </a:blip>
          <a:stretch>
            <a:fillRect/>
          </a:stretch>
        </a:blipFill>
        <a:effectLst/>
      </p:bgPr>
    </p:bg>
    <p:spTree>
      <p:nvGrpSpPr>
        <p:cNvPr id="1" name=""/>
        <p:cNvGrpSpPr/>
        <p:nvPr/>
      </p:nvGrpSpPr>
      <p:grpSpPr>
        <a:xfrm>
          <a:off x="0" y="0"/>
          <a:ext cx="0" cy="0"/>
          <a:chOff x="0" y="0"/>
          <a:chExt cx="0" cy="0"/>
        </a:xfrm>
      </p:grpSpPr>
      <p:grpSp>
        <p:nvGrpSpPr>
          <p:cNvPr id="16" name="组合 15"/>
          <p:cNvGrpSpPr/>
          <p:nvPr>
            <p:custDataLst>
              <p:tags r:id="rId1"/>
            </p:custDataLst>
          </p:nvPr>
        </p:nvGrpSpPr>
        <p:grpSpPr>
          <a:xfrm>
            <a:off x="-1078523" y="-1276771"/>
            <a:ext cx="13946918" cy="8519376"/>
            <a:chOff x="-1078523" y="-961292"/>
            <a:chExt cx="13946918" cy="8519376"/>
          </a:xfrm>
        </p:grpSpPr>
        <p:sp>
          <p:nvSpPr>
            <p:cNvPr id="17" name="矩形 16"/>
            <p:cNvSpPr/>
            <p:nvPr>
              <p:custDataLst>
                <p:tags r:id="rId14"/>
              </p:custDataLst>
            </p:nvPr>
          </p:nvSpPr>
          <p:spPr>
            <a:xfrm>
              <a:off x="-598737" y="-17177"/>
              <a:ext cx="13467131" cy="7575261"/>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custDataLst>
                <p:tags r:id="rId15"/>
              </p:custDataLst>
            </p:nvPr>
          </p:nvSpPr>
          <p:spPr>
            <a:xfrm>
              <a:off x="-1078523" y="-961292"/>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文本框 39"/>
          <p:cNvSpPr txBox="1"/>
          <p:nvPr>
            <p:custDataLst>
              <p:tags r:id="rId2"/>
            </p:custDataLst>
          </p:nvPr>
        </p:nvSpPr>
        <p:spPr>
          <a:xfrm>
            <a:off x="4542590" y="294278"/>
            <a:ext cx="3046472" cy="1554272"/>
          </a:xfrm>
          <a:prstGeom prst="rect">
            <a:avLst/>
          </a:prstGeom>
          <a:noFill/>
        </p:spPr>
        <p:txBody>
          <a:bodyPr wrap="square" rtlCol="0">
            <a:spAutoFit/>
          </a:bodyPr>
          <a:lstStyle/>
          <a:p>
            <a:pPr algn="ctr">
              <a:spcBef>
                <a:spcPct val="50000"/>
              </a:spcBef>
            </a:pPr>
            <a:r>
              <a:rPr lang="zh-CN" altLang="en-US" sz="3200" b="1">
                <a:solidFill>
                  <a:srgbClr val="9B8DB6"/>
                </a:solidFill>
                <a:latin typeface="微软雅黑" panose="020B0503020204020204" pitchFamily="34" charset="-122"/>
                <a:ea typeface="微软雅黑" panose="020B0503020204020204" pitchFamily="34" charset="-122"/>
              </a:rPr>
              <a:t>请输入</a:t>
            </a:r>
            <a:r>
              <a:rPr lang="zh-CN" altLang="en-US" sz="3200">
                <a:solidFill>
                  <a:schemeClr val="bg1"/>
                </a:solidFill>
                <a:latin typeface="微软雅黑" panose="020B0503020204020204" pitchFamily="34" charset="-122"/>
                <a:ea typeface="微软雅黑" panose="020B0503020204020204" pitchFamily="34" charset="-122"/>
              </a:rPr>
              <a:t>文字</a:t>
            </a:r>
            <a:endParaRPr lang="en-US" altLang="zh-CN" sz="3200">
              <a:solidFill>
                <a:schemeClr val="bg1"/>
              </a:solidFill>
              <a:latin typeface="微软雅黑" panose="020B0503020204020204" pitchFamily="34" charset="-122"/>
              <a:ea typeface="微软雅黑" panose="020B0503020204020204" pitchFamily="34" charset="-122"/>
            </a:endParaRPr>
          </a:p>
          <a:p>
            <a:pPr algn="ctr">
              <a:spcBef>
                <a:spcPct val="50000"/>
              </a:spcBef>
            </a:pPr>
            <a:r>
              <a:rPr lang="en-US" altLang="zh-CN" sz="1400">
                <a:solidFill>
                  <a:schemeClr val="bg1"/>
                </a:solidFill>
              </a:rPr>
              <a:t>YOU CAN INPUT SOME ENGLISH HERE TO IMPROVE </a:t>
            </a:r>
            <a:r>
              <a:rPr lang="en-US" altLang="zh-CN" sz="1400">
                <a:solidFill>
                  <a:srgbClr val="9B8DB6"/>
                </a:solidFill>
              </a:rPr>
              <a:t>YOUR </a:t>
            </a:r>
            <a:r>
              <a:rPr lang="en-US" altLang="zh-CN" sz="1400" b="1">
                <a:solidFill>
                  <a:srgbClr val="9B8DB6"/>
                </a:solidFill>
              </a:rPr>
              <a:t>BIGGER</a:t>
            </a:r>
            <a:r>
              <a:rPr lang="en-US" altLang="zh-CN" sz="1400">
                <a:solidFill>
                  <a:srgbClr val="9B8DB6"/>
                </a:solidFill>
              </a:rPr>
              <a:t>. </a:t>
            </a:r>
            <a:r>
              <a:rPr lang="en-US" altLang="zh-CN" sz="1400">
                <a:solidFill>
                  <a:schemeClr val="bg1"/>
                </a:solidFill>
              </a:rPr>
              <a:t>YOU CAN INPUT SOME ENGLISH HERE TO IMPROVE YOUR </a:t>
            </a:r>
            <a:r>
              <a:rPr lang="en-US" altLang="zh-CN" sz="1400" b="1">
                <a:solidFill>
                  <a:srgbClr val="9B8DB6"/>
                </a:solidFill>
              </a:rPr>
              <a:t>BIGGER</a:t>
            </a:r>
            <a:r>
              <a:rPr lang="en-US" altLang="zh-CN" sz="1400">
                <a:solidFill>
                  <a:srgbClr val="9B8DB6"/>
                </a:solidFill>
              </a:rPr>
              <a:t>. </a:t>
            </a:r>
            <a:endParaRPr lang="zh-CN" altLang="en-US" sz="1400">
              <a:solidFill>
                <a:srgbClr val="9B8DB6"/>
              </a:solidFill>
            </a:endParaRPr>
          </a:p>
        </p:txBody>
      </p:sp>
      <p:sp>
        <p:nvSpPr>
          <p:cNvPr id="43" name="文本框 42"/>
          <p:cNvSpPr txBox="1"/>
          <p:nvPr>
            <p:custDataLst>
              <p:tags r:id="rId3"/>
            </p:custDataLst>
          </p:nvPr>
        </p:nvSpPr>
        <p:spPr>
          <a:xfrm flipH="1">
            <a:off x="4418045" y="4998750"/>
            <a:ext cx="3046472" cy="1554272"/>
          </a:xfrm>
          <a:prstGeom prst="rect">
            <a:avLst/>
          </a:prstGeom>
          <a:noFill/>
        </p:spPr>
        <p:txBody>
          <a:bodyPr wrap="square" rtlCol="0">
            <a:spAutoFit/>
          </a:bodyPr>
          <a:lstStyle/>
          <a:p>
            <a:pPr algn="ctr">
              <a:spcBef>
                <a:spcPct val="50000"/>
              </a:spcBef>
            </a:pPr>
            <a:r>
              <a:rPr lang="zh-CN" altLang="en-US" sz="3200" b="1">
                <a:solidFill>
                  <a:srgbClr val="00B0F0"/>
                </a:solidFill>
                <a:latin typeface="微软雅黑" panose="020B0503020204020204" pitchFamily="34" charset="-122"/>
                <a:ea typeface="微软雅黑" panose="020B0503020204020204" pitchFamily="34" charset="-122"/>
              </a:rPr>
              <a:t>请输入</a:t>
            </a:r>
            <a:r>
              <a:rPr lang="zh-CN" altLang="en-US" sz="3200">
                <a:solidFill>
                  <a:schemeClr val="bg1"/>
                </a:solidFill>
                <a:latin typeface="微软雅黑" panose="020B0503020204020204" pitchFamily="34" charset="-122"/>
                <a:ea typeface="微软雅黑" panose="020B0503020204020204" pitchFamily="34" charset="-122"/>
              </a:rPr>
              <a:t>文字</a:t>
            </a:r>
            <a:endParaRPr lang="en-US" altLang="zh-CN" sz="3200">
              <a:solidFill>
                <a:schemeClr val="bg1"/>
              </a:solidFill>
              <a:latin typeface="微软雅黑" panose="020B0503020204020204" pitchFamily="34" charset="-122"/>
              <a:ea typeface="微软雅黑" panose="020B0503020204020204" pitchFamily="34" charset="-122"/>
            </a:endParaRPr>
          </a:p>
          <a:p>
            <a:pPr algn="ctr">
              <a:spcBef>
                <a:spcPct val="50000"/>
              </a:spcBef>
            </a:pPr>
            <a:r>
              <a:rPr lang="en-US" altLang="zh-CN" sz="1400">
                <a:solidFill>
                  <a:schemeClr val="bg1"/>
                </a:solidFill>
              </a:rPr>
              <a:t>YOU CAN INPUT SOME ENGLISH HERE TO IMPROVE YOUR </a:t>
            </a:r>
            <a:r>
              <a:rPr lang="en-US" altLang="zh-CN" sz="1400" b="1">
                <a:solidFill>
                  <a:srgbClr val="00B0F0"/>
                </a:solidFill>
              </a:rPr>
              <a:t>BIGGER</a:t>
            </a:r>
            <a:r>
              <a:rPr lang="en-US" altLang="zh-CN" sz="1400">
                <a:solidFill>
                  <a:srgbClr val="00B0F0"/>
                </a:solidFill>
              </a:rPr>
              <a:t>. </a:t>
            </a:r>
            <a:r>
              <a:rPr lang="en-US" altLang="zh-CN" sz="1400">
                <a:solidFill>
                  <a:schemeClr val="bg1"/>
                </a:solidFill>
              </a:rPr>
              <a:t>YOU CAN INPUT SOME ENGLISH HERE TO IMPROVE YOUR </a:t>
            </a:r>
            <a:r>
              <a:rPr lang="en-US" altLang="zh-CN" sz="1400" b="1">
                <a:solidFill>
                  <a:srgbClr val="00B0F0"/>
                </a:solidFill>
              </a:rPr>
              <a:t>BIGGER</a:t>
            </a:r>
            <a:r>
              <a:rPr lang="en-US" altLang="zh-CN" sz="1400">
                <a:solidFill>
                  <a:srgbClr val="00B0F0"/>
                </a:solidFill>
              </a:rPr>
              <a:t>. </a:t>
            </a:r>
            <a:endParaRPr lang="zh-CN" altLang="en-US" sz="1400">
              <a:solidFill>
                <a:srgbClr val="00B0F0"/>
              </a:solidFill>
            </a:endParaRPr>
          </a:p>
        </p:txBody>
      </p:sp>
      <p:sp>
        <p:nvSpPr>
          <p:cNvPr id="24" name="矩形 27"/>
          <p:cNvSpPr>
            <a:spLocks noChangeAspect="1" noChangeArrowheads="1"/>
          </p:cNvSpPr>
          <p:nvPr>
            <p:custDataLst>
              <p:tags r:id="rId4"/>
            </p:custDataLst>
          </p:nvPr>
        </p:nvSpPr>
        <p:spPr bwMode="auto">
          <a:xfrm rot="2700000">
            <a:off x="5463397" y="2129473"/>
            <a:ext cx="958470" cy="958470"/>
          </a:xfrm>
          <a:prstGeom prst="rect">
            <a:avLst/>
          </a:prstGeom>
          <a:solidFill>
            <a:srgbClr val="9B8DB6"/>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5" name="矩形 28"/>
          <p:cNvSpPr>
            <a:spLocks noChangeAspect="1" noChangeArrowheads="1"/>
          </p:cNvSpPr>
          <p:nvPr>
            <p:custDataLst>
              <p:tags r:id="rId5"/>
            </p:custDataLst>
          </p:nvPr>
        </p:nvSpPr>
        <p:spPr bwMode="auto">
          <a:xfrm rot="2700000">
            <a:off x="4743933" y="2841017"/>
            <a:ext cx="958470" cy="958470"/>
          </a:xfrm>
          <a:prstGeom prst="rect">
            <a:avLst/>
          </a:prstGeom>
          <a:solidFill>
            <a:srgbClr val="FFC00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7" name="矩形 31"/>
          <p:cNvSpPr>
            <a:spLocks noChangeAspect="1" noChangeArrowheads="1"/>
          </p:cNvSpPr>
          <p:nvPr>
            <p:custDataLst>
              <p:tags r:id="rId6"/>
            </p:custDataLst>
          </p:nvPr>
        </p:nvSpPr>
        <p:spPr bwMode="auto">
          <a:xfrm rot="2700000">
            <a:off x="6172094" y="2848423"/>
            <a:ext cx="957462" cy="958470"/>
          </a:xfrm>
          <a:prstGeom prst="rect">
            <a:avLst/>
          </a:prstGeom>
          <a:solidFill>
            <a:srgbClr val="92D05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1" name="文本框 37"/>
          <p:cNvSpPr>
            <a:spLocks noChangeArrowheads="1"/>
          </p:cNvSpPr>
          <p:nvPr>
            <p:custDataLst>
              <p:tags r:id="rId7"/>
            </p:custDataLst>
          </p:nvPr>
        </p:nvSpPr>
        <p:spPr bwMode="auto">
          <a:xfrm>
            <a:off x="5010929" y="2862344"/>
            <a:ext cx="362910"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a:solidFill>
                  <a:schemeClr val="bg1"/>
                </a:solidFill>
                <a:latin typeface="方正姚体" panose="02010601030101010101" pitchFamily="2" charset="-122"/>
                <a:sym typeface="方正姚体" panose="02010601030101010101" pitchFamily="2" charset="-122"/>
              </a:rPr>
              <a:t>T</a:t>
            </a:r>
            <a:endParaRPr lang="en-US" altLang="zh-CN" sz="4000" b="1">
              <a:solidFill>
                <a:schemeClr val="bg1"/>
              </a:solidFill>
              <a:latin typeface="方正姚体" panose="02010601030101010101" pitchFamily="2" charset="-122"/>
              <a:sym typeface="方正姚体" panose="02010601030101010101" pitchFamily="2" charset="-122"/>
            </a:endParaRPr>
          </a:p>
        </p:txBody>
      </p:sp>
      <p:sp>
        <p:nvSpPr>
          <p:cNvPr id="35" name="矩形 34"/>
          <p:cNvSpPr>
            <a:spLocks noChangeAspect="1" noChangeArrowheads="1"/>
          </p:cNvSpPr>
          <p:nvPr>
            <p:custDataLst>
              <p:tags r:id="rId8"/>
            </p:custDataLst>
          </p:nvPr>
        </p:nvSpPr>
        <p:spPr bwMode="auto">
          <a:xfrm rot="2700000">
            <a:off x="5462550" y="3567016"/>
            <a:ext cx="957462" cy="958470"/>
          </a:xfrm>
          <a:prstGeom prst="rect">
            <a:avLst/>
          </a:prstGeom>
          <a:solidFill>
            <a:srgbClr val="00B0F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5" name="文本框 37"/>
          <p:cNvSpPr>
            <a:spLocks noChangeArrowheads="1"/>
          </p:cNvSpPr>
          <p:nvPr>
            <p:custDataLst>
              <p:tags r:id="rId9"/>
            </p:custDataLst>
          </p:nvPr>
        </p:nvSpPr>
        <p:spPr bwMode="auto">
          <a:xfrm>
            <a:off x="5718729" y="2166073"/>
            <a:ext cx="387750"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a:solidFill>
                  <a:schemeClr val="bg1"/>
                </a:solidFill>
                <a:latin typeface="方正姚体" panose="02010601030101010101" pitchFamily="2" charset="-122"/>
                <a:sym typeface="方正姚体" panose="02010601030101010101" pitchFamily="2" charset="-122"/>
              </a:rPr>
              <a:t>S</a:t>
            </a:r>
            <a:endParaRPr lang="en-US" altLang="zh-CN" sz="4000" b="1">
              <a:solidFill>
                <a:schemeClr val="bg1"/>
              </a:solidFill>
              <a:latin typeface="方正姚体" panose="02010601030101010101" pitchFamily="2" charset="-122"/>
              <a:sym typeface="方正姚体" panose="02010601030101010101" pitchFamily="2" charset="-122"/>
            </a:endParaRPr>
          </a:p>
        </p:txBody>
      </p:sp>
      <p:sp>
        <p:nvSpPr>
          <p:cNvPr id="46" name="文本框 37"/>
          <p:cNvSpPr>
            <a:spLocks noChangeArrowheads="1"/>
          </p:cNvSpPr>
          <p:nvPr>
            <p:custDataLst>
              <p:tags r:id="rId10"/>
            </p:custDataLst>
          </p:nvPr>
        </p:nvSpPr>
        <p:spPr bwMode="auto">
          <a:xfrm>
            <a:off x="6368034" y="2858819"/>
            <a:ext cx="508223"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a:solidFill>
                  <a:schemeClr val="bg1"/>
                </a:solidFill>
                <a:latin typeface="方正姚体" panose="02010601030101010101" pitchFamily="2" charset="-122"/>
                <a:sym typeface="方正姚体" panose="02010601030101010101" pitchFamily="2" charset="-122"/>
              </a:rPr>
              <a:t>W</a:t>
            </a:r>
            <a:endParaRPr lang="en-US" altLang="zh-CN" sz="4000" b="1">
              <a:solidFill>
                <a:schemeClr val="bg1"/>
              </a:solidFill>
              <a:latin typeface="方正姚体" panose="02010601030101010101" pitchFamily="2" charset="-122"/>
              <a:sym typeface="方正姚体" panose="02010601030101010101" pitchFamily="2" charset="-122"/>
            </a:endParaRPr>
          </a:p>
        </p:txBody>
      </p:sp>
      <p:sp>
        <p:nvSpPr>
          <p:cNvPr id="47" name="文本框 37"/>
          <p:cNvSpPr>
            <a:spLocks noChangeArrowheads="1"/>
          </p:cNvSpPr>
          <p:nvPr>
            <p:custDataLst>
              <p:tags r:id="rId11"/>
            </p:custDataLst>
          </p:nvPr>
        </p:nvSpPr>
        <p:spPr bwMode="auto">
          <a:xfrm>
            <a:off x="5723481" y="3611580"/>
            <a:ext cx="411348"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a:solidFill>
                  <a:schemeClr val="bg1"/>
                </a:solidFill>
                <a:latin typeface="方正姚体" panose="02010601030101010101" pitchFamily="2" charset="-122"/>
                <a:sym typeface="方正姚体" panose="02010601030101010101" pitchFamily="2" charset="-122"/>
              </a:rPr>
              <a:t>O</a:t>
            </a:r>
            <a:endParaRPr lang="en-US" altLang="zh-CN" sz="4000" b="1">
              <a:solidFill>
                <a:schemeClr val="bg1"/>
              </a:solidFill>
              <a:latin typeface="方正姚体" panose="02010601030101010101" pitchFamily="2" charset="-122"/>
              <a:sym typeface="方正姚体" panose="02010601030101010101" pitchFamily="2" charset="-122"/>
            </a:endParaRPr>
          </a:p>
        </p:txBody>
      </p:sp>
      <p:sp>
        <p:nvSpPr>
          <p:cNvPr id="51" name="文本框 50"/>
          <p:cNvSpPr txBox="1"/>
          <p:nvPr>
            <p:custDataLst>
              <p:tags r:id="rId12"/>
            </p:custDataLst>
          </p:nvPr>
        </p:nvSpPr>
        <p:spPr>
          <a:xfrm flipH="1">
            <a:off x="908064" y="2476279"/>
            <a:ext cx="3046472" cy="1554272"/>
          </a:xfrm>
          <a:prstGeom prst="rect">
            <a:avLst/>
          </a:prstGeom>
          <a:noFill/>
        </p:spPr>
        <p:txBody>
          <a:bodyPr wrap="square" rtlCol="0">
            <a:spAutoFit/>
          </a:bodyPr>
          <a:lstStyle/>
          <a:p>
            <a:pPr algn="r">
              <a:spcBef>
                <a:spcPct val="50000"/>
              </a:spcBef>
            </a:pPr>
            <a:r>
              <a:rPr lang="zh-CN" altLang="en-US" sz="3200" b="1">
                <a:solidFill>
                  <a:srgbClr val="FFC000"/>
                </a:solidFill>
                <a:latin typeface="微软雅黑" panose="020B0503020204020204" pitchFamily="34" charset="-122"/>
                <a:ea typeface="微软雅黑" panose="020B0503020204020204" pitchFamily="34" charset="-122"/>
              </a:rPr>
              <a:t>请输入</a:t>
            </a:r>
            <a:r>
              <a:rPr lang="zh-CN" altLang="en-US" sz="3200">
                <a:solidFill>
                  <a:schemeClr val="bg1"/>
                </a:solidFill>
                <a:latin typeface="微软雅黑" panose="020B0503020204020204" pitchFamily="34" charset="-122"/>
                <a:ea typeface="微软雅黑" panose="020B0503020204020204" pitchFamily="34" charset="-122"/>
              </a:rPr>
              <a:t>文字</a:t>
            </a:r>
            <a:endParaRPr lang="en-US" altLang="zh-CN" sz="3200">
              <a:solidFill>
                <a:schemeClr val="bg1"/>
              </a:solidFill>
              <a:latin typeface="微软雅黑" panose="020B0503020204020204" pitchFamily="34" charset="-122"/>
              <a:ea typeface="微软雅黑" panose="020B0503020204020204" pitchFamily="34" charset="-122"/>
            </a:endParaRPr>
          </a:p>
          <a:p>
            <a:pPr algn="r">
              <a:spcBef>
                <a:spcPct val="50000"/>
              </a:spcBef>
            </a:pPr>
            <a:r>
              <a:rPr lang="en-US" altLang="zh-CN" sz="1400">
                <a:solidFill>
                  <a:schemeClr val="bg1"/>
                </a:solidFill>
              </a:rPr>
              <a:t>YOU CAN INPUT SOME ENGLISH HERE TO IMPROVE YOUR </a:t>
            </a:r>
            <a:r>
              <a:rPr lang="en-US" altLang="zh-CN" sz="1400" b="1">
                <a:solidFill>
                  <a:srgbClr val="FFC000"/>
                </a:solidFill>
              </a:rPr>
              <a:t>BIGGER</a:t>
            </a:r>
            <a:r>
              <a:rPr lang="en-US" altLang="zh-CN" sz="1400">
                <a:solidFill>
                  <a:srgbClr val="FFC000"/>
                </a:solidFill>
              </a:rPr>
              <a:t>. </a:t>
            </a:r>
            <a:r>
              <a:rPr lang="en-US" altLang="zh-CN" sz="1400">
                <a:solidFill>
                  <a:schemeClr val="bg1"/>
                </a:solidFill>
              </a:rPr>
              <a:t>YOU CAN INPUT SOME ENGLISH HERE TO IMPROVE YOUR </a:t>
            </a:r>
            <a:r>
              <a:rPr lang="en-US" altLang="zh-CN" sz="1400" b="1">
                <a:solidFill>
                  <a:srgbClr val="FFC000"/>
                </a:solidFill>
              </a:rPr>
              <a:t>BIGGER</a:t>
            </a:r>
            <a:r>
              <a:rPr lang="en-US" altLang="zh-CN" sz="1400">
                <a:solidFill>
                  <a:srgbClr val="FFC000"/>
                </a:solidFill>
              </a:rPr>
              <a:t>. </a:t>
            </a:r>
            <a:endParaRPr lang="zh-CN" altLang="en-US" sz="1400">
              <a:solidFill>
                <a:srgbClr val="FFC000"/>
              </a:solidFill>
            </a:endParaRPr>
          </a:p>
        </p:txBody>
      </p:sp>
      <p:sp>
        <p:nvSpPr>
          <p:cNvPr id="54" name="文本框 53"/>
          <p:cNvSpPr txBox="1"/>
          <p:nvPr>
            <p:custDataLst>
              <p:tags r:id="rId13"/>
            </p:custDataLst>
          </p:nvPr>
        </p:nvSpPr>
        <p:spPr>
          <a:xfrm>
            <a:off x="7589062" y="2550092"/>
            <a:ext cx="3046472" cy="1554272"/>
          </a:xfrm>
          <a:prstGeom prst="rect">
            <a:avLst/>
          </a:prstGeom>
          <a:noFill/>
        </p:spPr>
        <p:txBody>
          <a:bodyPr wrap="square" rtlCol="0">
            <a:spAutoFit/>
          </a:bodyPr>
          <a:lstStyle/>
          <a:p>
            <a:pPr algn="just">
              <a:spcBef>
                <a:spcPct val="50000"/>
              </a:spcBef>
            </a:pPr>
            <a:r>
              <a:rPr lang="zh-CN" altLang="en-US" sz="3200" b="1">
                <a:solidFill>
                  <a:srgbClr val="92D050"/>
                </a:solidFill>
                <a:latin typeface="微软雅黑" panose="020B0503020204020204" pitchFamily="34" charset="-122"/>
                <a:ea typeface="微软雅黑" panose="020B0503020204020204" pitchFamily="34" charset="-122"/>
              </a:rPr>
              <a:t>请输入</a:t>
            </a:r>
            <a:r>
              <a:rPr lang="zh-CN" altLang="en-US" sz="3200">
                <a:solidFill>
                  <a:schemeClr val="bg1"/>
                </a:solidFill>
                <a:latin typeface="微软雅黑" panose="020B0503020204020204" pitchFamily="34" charset="-122"/>
                <a:ea typeface="微软雅黑" panose="020B0503020204020204" pitchFamily="34" charset="-122"/>
              </a:rPr>
              <a:t>文字</a:t>
            </a:r>
            <a:endParaRPr lang="en-US" altLang="zh-CN" sz="3200">
              <a:solidFill>
                <a:schemeClr val="bg1"/>
              </a:solidFill>
              <a:latin typeface="微软雅黑" panose="020B0503020204020204" pitchFamily="34" charset="-122"/>
              <a:ea typeface="微软雅黑" panose="020B0503020204020204" pitchFamily="34" charset="-122"/>
            </a:endParaRPr>
          </a:p>
          <a:p>
            <a:pPr algn="just">
              <a:spcBef>
                <a:spcPct val="50000"/>
              </a:spcBef>
            </a:pPr>
            <a:r>
              <a:rPr lang="en-US" altLang="zh-CN" sz="1400">
                <a:solidFill>
                  <a:schemeClr val="bg1"/>
                </a:solidFill>
              </a:rPr>
              <a:t>YOU CAN INPUT SOME ENGLISH HERE TO IMPROVE YOUR </a:t>
            </a:r>
            <a:r>
              <a:rPr lang="en-US" altLang="zh-CN" sz="1400" b="1">
                <a:solidFill>
                  <a:srgbClr val="92D050"/>
                </a:solidFill>
              </a:rPr>
              <a:t>BIGGER</a:t>
            </a:r>
            <a:r>
              <a:rPr lang="en-US" altLang="zh-CN" sz="1400">
                <a:solidFill>
                  <a:srgbClr val="92D050"/>
                </a:solidFill>
              </a:rPr>
              <a:t>. </a:t>
            </a:r>
            <a:r>
              <a:rPr lang="en-US" altLang="zh-CN" sz="1400">
                <a:solidFill>
                  <a:schemeClr val="bg1"/>
                </a:solidFill>
              </a:rPr>
              <a:t>YOU CAN INPUT SOME ENGLISH HERE TO IMPROVE YOUR </a:t>
            </a:r>
            <a:r>
              <a:rPr lang="en-US" altLang="zh-CN" sz="1400" b="1">
                <a:solidFill>
                  <a:srgbClr val="92D050"/>
                </a:solidFill>
              </a:rPr>
              <a:t>BIGGER</a:t>
            </a:r>
            <a:r>
              <a:rPr lang="en-US" altLang="zh-CN" sz="1400">
                <a:solidFill>
                  <a:srgbClr val="92D050"/>
                </a:solidFill>
              </a:rPr>
              <a:t>. </a:t>
            </a:r>
            <a:endParaRPr lang="zh-CN" altLang="en-US" sz="1400">
              <a:solidFill>
                <a:srgbClr val="92D050"/>
              </a:solidFill>
            </a:endParaRPr>
          </a:p>
        </p:txBody>
      </p:sp>
    </p:spTree>
    <p:extLst>
      <p:ext uri="{BB962C8B-B14F-4D97-AF65-F5344CB8AC3E}">
        <p14:creationId xmlns:p14="http://schemas.microsoft.com/office/powerpoint/2010/main" val="3726478897"/>
      </p:ext>
    </p:extLst>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custDataLst>
              <p:tags r:id="rId1"/>
            </p:custDataLst>
          </p:nvPr>
        </p:nvGrpSpPr>
        <p:grpSpPr>
          <a:xfrm>
            <a:off x="-1078523" y="-1276771"/>
            <a:ext cx="13270523" cy="7819292"/>
            <a:chOff x="-1078523" y="-961292"/>
            <a:chExt cx="13270523" cy="7819292"/>
          </a:xfrm>
        </p:grpSpPr>
        <p:sp>
          <p:nvSpPr>
            <p:cNvPr id="18" name="矩形 17"/>
            <p:cNvSpPr/>
            <p:nvPr>
              <p:custDataLst>
                <p:tags r:id="rId12"/>
              </p:custDataLst>
            </p:nvPr>
          </p:nvSpPr>
          <p:spPr>
            <a:xfrm>
              <a:off x="0" y="0"/>
              <a:ext cx="12192000" cy="6858000"/>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custDataLst>
                <p:tags r:id="rId13"/>
              </p:custDataLst>
            </p:nvPr>
          </p:nvSpPr>
          <p:spPr>
            <a:xfrm>
              <a:off x="-1078523" y="-961292"/>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正五边形 4"/>
          <p:cNvSpPr/>
          <p:nvPr>
            <p:custDataLst>
              <p:tags r:id="rId2"/>
            </p:custDataLst>
          </p:nvPr>
        </p:nvSpPr>
        <p:spPr>
          <a:xfrm>
            <a:off x="-2948078" y="-980533"/>
            <a:ext cx="8202169" cy="7811589"/>
          </a:xfrm>
          <a:prstGeom prst="pentag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custDataLst>
              <p:tags r:id="rId3"/>
            </p:custDataLst>
          </p:nvPr>
        </p:nvGrpSpPr>
        <p:grpSpPr>
          <a:xfrm>
            <a:off x="6877314" y="1516336"/>
            <a:ext cx="4330634" cy="3821973"/>
            <a:chOff x="6877314" y="1516336"/>
            <a:chExt cx="4330634" cy="3821973"/>
          </a:xfrm>
        </p:grpSpPr>
        <p:sp>
          <p:nvSpPr>
            <p:cNvPr id="28" name="文本框 27"/>
            <p:cNvSpPr txBox="1"/>
            <p:nvPr>
              <p:custDataLst>
                <p:tags r:id="rId6"/>
              </p:custDataLst>
            </p:nvPr>
          </p:nvSpPr>
          <p:spPr>
            <a:xfrm>
              <a:off x="7018523" y="1516336"/>
              <a:ext cx="4189425" cy="584775"/>
            </a:xfrm>
            <a:prstGeom prst="rect">
              <a:avLst/>
            </a:prstGeom>
            <a:noFill/>
          </p:spPr>
          <p:txBody>
            <a:bodyPr wrap="square" rtlCol="0">
              <a:spAutoFit/>
            </a:bodyPr>
            <a:lstStyle/>
            <a:p>
              <a:pPr>
                <a:spcBef>
                  <a:spcPct val="50000"/>
                </a:spcBef>
              </a:pPr>
              <a:r>
                <a:rPr lang="en-US" altLang="zh-CN" sz="3200">
                  <a:solidFill>
                    <a:schemeClr val="bg1"/>
                  </a:solidFill>
                  <a:latin typeface="微软雅黑" panose="020B0503020204020204" pitchFamily="34" charset="-122"/>
                  <a:ea typeface="微软雅黑" panose="020B0503020204020204" pitchFamily="34" charset="-122"/>
                </a:rPr>
                <a:t>PART </a:t>
              </a:r>
              <a:r>
                <a:rPr lang="en-US" altLang="zh-CN" sz="3200" b="1">
                  <a:solidFill>
                    <a:srgbClr val="FFC000"/>
                  </a:solidFill>
                  <a:latin typeface="微软雅黑" panose="020B0503020204020204" pitchFamily="34" charset="-122"/>
                  <a:ea typeface="微软雅黑" panose="020B0503020204020204" pitchFamily="34" charset="-122"/>
                </a:rPr>
                <a:t>1</a:t>
              </a:r>
              <a:r>
                <a:rPr lang="en-US" altLang="zh-CN" sz="3200">
                  <a:solidFill>
                    <a:schemeClr val="bg1"/>
                  </a:solidFill>
                  <a:latin typeface="微软雅黑" panose="020B0503020204020204" pitchFamily="34" charset="-122"/>
                  <a:ea typeface="微软雅黑" panose="020B0503020204020204" pitchFamily="34" charset="-122"/>
                </a:rPr>
                <a:t>   </a:t>
              </a:r>
              <a:r>
                <a:rPr lang="zh-CN" altLang="en-US" sz="3200">
                  <a:solidFill>
                    <a:schemeClr val="bg1"/>
                  </a:solidFill>
                  <a:latin typeface="微软雅黑" panose="020B0503020204020204" pitchFamily="34" charset="-122"/>
                  <a:ea typeface="微软雅黑" panose="020B0503020204020204" pitchFamily="34" charset="-122"/>
                </a:rPr>
                <a:t>请输入文字</a:t>
              </a:r>
              <a:endParaRPr lang="en-US" altLang="zh-CN" sz="3200">
                <a:solidFill>
                  <a:schemeClr val="bg1"/>
                </a:solidFill>
                <a:latin typeface="微软雅黑" panose="020B0503020204020204" pitchFamily="34" charset="-122"/>
                <a:ea typeface="微软雅黑" panose="020B0503020204020204" pitchFamily="34" charset="-122"/>
              </a:endParaRPr>
            </a:p>
          </p:txBody>
        </p:sp>
        <p:sp>
          <p:nvSpPr>
            <p:cNvPr id="29" name="矩形 5"/>
            <p:cNvSpPr>
              <a:spLocks noChangeArrowheads="1"/>
            </p:cNvSpPr>
            <p:nvPr>
              <p:custDataLst>
                <p:tags r:id="rId7"/>
              </p:custDataLst>
            </p:nvPr>
          </p:nvSpPr>
          <p:spPr bwMode="auto">
            <a:xfrm>
              <a:off x="6877314" y="1516336"/>
              <a:ext cx="141210" cy="584775"/>
            </a:xfrm>
            <a:prstGeom prst="rect">
              <a:avLst/>
            </a:prstGeom>
            <a:solidFill>
              <a:srgbClr val="FFC000"/>
            </a:solidFill>
            <a:ln>
              <a:noFill/>
            </a:ln>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Arial" pitchFamily="34" charset="0"/>
                <a:ea typeface="宋体" pitchFamily="2" charset="-122"/>
              </a:endParaRPr>
            </a:p>
          </p:txBody>
        </p:sp>
        <p:sp>
          <p:nvSpPr>
            <p:cNvPr id="30" name="矩形 5"/>
            <p:cNvSpPr>
              <a:spLocks noChangeArrowheads="1"/>
            </p:cNvSpPr>
            <p:nvPr>
              <p:custDataLst>
                <p:tags r:id="rId8"/>
              </p:custDataLst>
            </p:nvPr>
          </p:nvSpPr>
          <p:spPr bwMode="auto">
            <a:xfrm>
              <a:off x="6877314" y="3134935"/>
              <a:ext cx="141210" cy="584775"/>
            </a:xfrm>
            <a:prstGeom prst="rect">
              <a:avLst/>
            </a:prstGeom>
            <a:solidFill>
              <a:srgbClr val="FFC000"/>
            </a:solidFill>
            <a:ln>
              <a:noFill/>
            </a:ln>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Arial" pitchFamily="34" charset="0"/>
                <a:ea typeface="宋体" pitchFamily="2" charset="-122"/>
              </a:endParaRPr>
            </a:p>
          </p:txBody>
        </p:sp>
        <p:sp>
          <p:nvSpPr>
            <p:cNvPr id="32" name="文本框 31"/>
            <p:cNvSpPr txBox="1"/>
            <p:nvPr>
              <p:custDataLst>
                <p:tags r:id="rId9"/>
              </p:custDataLst>
            </p:nvPr>
          </p:nvSpPr>
          <p:spPr>
            <a:xfrm>
              <a:off x="7018524" y="4753534"/>
              <a:ext cx="4071502" cy="584775"/>
            </a:xfrm>
            <a:prstGeom prst="rect">
              <a:avLst/>
            </a:prstGeom>
            <a:noFill/>
          </p:spPr>
          <p:txBody>
            <a:bodyPr wrap="square" rtlCol="0">
              <a:spAutoFit/>
            </a:bodyPr>
            <a:lstStyle/>
            <a:p>
              <a:pPr>
                <a:spcBef>
                  <a:spcPct val="50000"/>
                </a:spcBef>
              </a:pPr>
              <a:r>
                <a:rPr lang="en-US" altLang="zh-CN" sz="3200">
                  <a:solidFill>
                    <a:schemeClr val="bg1"/>
                  </a:solidFill>
                  <a:latin typeface="微软雅黑" panose="020B0503020204020204" pitchFamily="34" charset="-122"/>
                  <a:ea typeface="微软雅黑" panose="020B0503020204020204" pitchFamily="34" charset="-122"/>
                </a:rPr>
                <a:t>PART </a:t>
              </a:r>
              <a:r>
                <a:rPr lang="en-US" altLang="zh-CN" sz="3200" b="1">
                  <a:solidFill>
                    <a:srgbClr val="FFC000"/>
                  </a:solidFill>
                  <a:latin typeface="微软雅黑" panose="020B0503020204020204" pitchFamily="34" charset="-122"/>
                  <a:ea typeface="微软雅黑" panose="020B0503020204020204" pitchFamily="34" charset="-122"/>
                </a:rPr>
                <a:t>3</a:t>
              </a:r>
              <a:r>
                <a:rPr lang="en-US" altLang="zh-CN" sz="3200">
                  <a:solidFill>
                    <a:schemeClr val="bg1"/>
                  </a:solidFill>
                  <a:latin typeface="微软雅黑" panose="020B0503020204020204" pitchFamily="34" charset="-122"/>
                  <a:ea typeface="微软雅黑" panose="020B0503020204020204" pitchFamily="34" charset="-122"/>
                </a:rPr>
                <a:t>   </a:t>
              </a:r>
              <a:r>
                <a:rPr lang="zh-CN" altLang="en-US" sz="3200">
                  <a:solidFill>
                    <a:schemeClr val="bg1"/>
                  </a:solidFill>
                  <a:latin typeface="微软雅黑" panose="020B0503020204020204" pitchFamily="34" charset="-122"/>
                  <a:ea typeface="微软雅黑" panose="020B0503020204020204" pitchFamily="34" charset="-122"/>
                </a:rPr>
                <a:t>请输入文字</a:t>
              </a:r>
              <a:endParaRPr lang="en-US" altLang="zh-CN" sz="3200">
                <a:solidFill>
                  <a:schemeClr val="bg1"/>
                </a:solidFill>
                <a:latin typeface="微软雅黑" panose="020B0503020204020204" pitchFamily="34" charset="-122"/>
                <a:ea typeface="微软雅黑" panose="020B0503020204020204" pitchFamily="34" charset="-122"/>
              </a:endParaRPr>
            </a:p>
          </p:txBody>
        </p:sp>
        <p:sp>
          <p:nvSpPr>
            <p:cNvPr id="33" name="矩形 5"/>
            <p:cNvSpPr>
              <a:spLocks noChangeArrowheads="1"/>
            </p:cNvSpPr>
            <p:nvPr>
              <p:custDataLst>
                <p:tags r:id="rId10"/>
              </p:custDataLst>
            </p:nvPr>
          </p:nvSpPr>
          <p:spPr bwMode="auto">
            <a:xfrm>
              <a:off x="6877314" y="4753534"/>
              <a:ext cx="141210" cy="584775"/>
            </a:xfrm>
            <a:prstGeom prst="rect">
              <a:avLst/>
            </a:prstGeom>
            <a:solidFill>
              <a:srgbClr val="FFC000"/>
            </a:solidFill>
            <a:ln>
              <a:noFill/>
            </a:ln>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Arial" pitchFamily="34" charset="0"/>
                <a:ea typeface="宋体" pitchFamily="2" charset="-122"/>
              </a:endParaRPr>
            </a:p>
          </p:txBody>
        </p:sp>
        <p:sp>
          <p:nvSpPr>
            <p:cNvPr id="35" name="文本框 34"/>
            <p:cNvSpPr txBox="1"/>
            <p:nvPr>
              <p:custDataLst>
                <p:tags r:id="rId11"/>
              </p:custDataLst>
            </p:nvPr>
          </p:nvSpPr>
          <p:spPr>
            <a:xfrm>
              <a:off x="7018523" y="3158507"/>
              <a:ext cx="4071503" cy="584775"/>
            </a:xfrm>
            <a:prstGeom prst="rect">
              <a:avLst/>
            </a:prstGeom>
            <a:noFill/>
          </p:spPr>
          <p:txBody>
            <a:bodyPr wrap="square" rtlCol="0">
              <a:spAutoFit/>
            </a:bodyPr>
            <a:lstStyle/>
            <a:p>
              <a:pPr>
                <a:spcBef>
                  <a:spcPct val="50000"/>
                </a:spcBef>
              </a:pPr>
              <a:r>
                <a:rPr lang="en-US" altLang="zh-CN" sz="3200">
                  <a:solidFill>
                    <a:schemeClr val="bg1"/>
                  </a:solidFill>
                  <a:latin typeface="微软雅黑" panose="020B0503020204020204" pitchFamily="34" charset="-122"/>
                  <a:ea typeface="微软雅黑" panose="020B0503020204020204" pitchFamily="34" charset="-122"/>
                </a:rPr>
                <a:t>PART </a:t>
              </a:r>
              <a:r>
                <a:rPr lang="en-US" altLang="zh-CN" sz="3200" b="1">
                  <a:solidFill>
                    <a:srgbClr val="FFC000"/>
                  </a:solidFill>
                  <a:latin typeface="微软雅黑" panose="020B0503020204020204" pitchFamily="34" charset="-122"/>
                  <a:ea typeface="微软雅黑" panose="020B0503020204020204" pitchFamily="34" charset="-122"/>
                </a:rPr>
                <a:t>2</a:t>
              </a:r>
              <a:r>
                <a:rPr lang="en-US" altLang="zh-CN" sz="3200">
                  <a:solidFill>
                    <a:schemeClr val="bg1"/>
                  </a:solidFill>
                  <a:latin typeface="微软雅黑" panose="020B0503020204020204" pitchFamily="34" charset="-122"/>
                  <a:ea typeface="微软雅黑" panose="020B0503020204020204" pitchFamily="34" charset="-122"/>
                </a:rPr>
                <a:t>   </a:t>
              </a:r>
              <a:r>
                <a:rPr lang="zh-CN" altLang="en-US" sz="3200">
                  <a:solidFill>
                    <a:schemeClr val="bg1"/>
                  </a:solidFill>
                  <a:latin typeface="微软雅黑" panose="020B0503020204020204" pitchFamily="34" charset="-122"/>
                  <a:ea typeface="微软雅黑" panose="020B0503020204020204" pitchFamily="34" charset="-122"/>
                </a:rPr>
                <a:t>请输入文字</a:t>
              </a:r>
              <a:endParaRPr lang="en-US" altLang="zh-CN" sz="3200">
                <a:solidFill>
                  <a:schemeClr val="bg1"/>
                </a:solidFill>
                <a:latin typeface="微软雅黑" panose="020B0503020204020204" pitchFamily="34" charset="-122"/>
                <a:ea typeface="微软雅黑" panose="020B0503020204020204" pitchFamily="34" charset="-122"/>
              </a:endParaRPr>
            </a:p>
          </p:txBody>
        </p:sp>
      </p:grpSp>
      <p:sp>
        <p:nvSpPr>
          <p:cNvPr id="3" name="文本框 2"/>
          <p:cNvSpPr txBox="1"/>
          <p:nvPr>
            <p:custDataLst>
              <p:tags r:id="rId4"/>
            </p:custDataLst>
          </p:nvPr>
        </p:nvSpPr>
        <p:spPr>
          <a:xfrm>
            <a:off x="1153007" y="2648114"/>
            <a:ext cx="3133725" cy="1785104"/>
          </a:xfrm>
          <a:prstGeom prst="rect">
            <a:avLst/>
          </a:prstGeom>
          <a:noFill/>
        </p:spPr>
        <p:txBody>
          <a:bodyPr wrap="square" rtlCol="0">
            <a:spAutoFit/>
          </a:bodyPr>
          <a:lstStyle/>
          <a:p>
            <a:pPr algn="r">
              <a:lnSpc>
                <a:spcPts val="6600"/>
              </a:lnSpc>
            </a:pPr>
            <a:r>
              <a:rPr lang="en-US" altLang="zh-CN" sz="6600" kern="600" spc="300">
                <a:solidFill>
                  <a:schemeClr val="bg1"/>
                </a:solidFill>
                <a:latin typeface="微软雅黑" panose="020B0503020204020204" pitchFamily="34" charset="-122"/>
                <a:ea typeface="微软雅黑" panose="020B0503020204020204" pitchFamily="34" charset="-122"/>
              </a:rPr>
              <a:t>C</a:t>
            </a:r>
            <a:r>
              <a:rPr lang="en-US" altLang="zh-CN" sz="6600" kern="600" spc="300">
                <a:solidFill>
                  <a:srgbClr val="FFC000"/>
                </a:solidFill>
                <a:latin typeface="微软雅黑" panose="020B0503020204020204" pitchFamily="34" charset="-122"/>
                <a:ea typeface="微软雅黑" panose="020B0503020204020204" pitchFamily="34" charset="-122"/>
              </a:rPr>
              <a:t>   </a:t>
            </a:r>
            <a:r>
              <a:rPr lang="en-US" altLang="zh-CN" sz="6600" kern="600" spc="300">
                <a:solidFill>
                  <a:schemeClr val="bg1"/>
                </a:solidFill>
                <a:latin typeface="微软雅黑" panose="020B0503020204020204" pitchFamily="34" charset="-122"/>
                <a:ea typeface="微软雅黑" panose="020B0503020204020204" pitchFamily="34" charset="-122"/>
              </a:rPr>
              <a:t>N</a:t>
            </a:r>
          </a:p>
          <a:p>
            <a:pPr algn="r">
              <a:lnSpc>
                <a:spcPts val="6600"/>
              </a:lnSpc>
            </a:pPr>
            <a:r>
              <a:rPr lang="en-US" altLang="zh-CN" sz="6600" kern="600" spc="300">
                <a:solidFill>
                  <a:schemeClr val="bg1"/>
                </a:solidFill>
                <a:latin typeface="微软雅黑" panose="020B0503020204020204" pitchFamily="34" charset="-122"/>
                <a:ea typeface="微软雅黑" panose="020B0503020204020204" pitchFamily="34" charset="-122"/>
              </a:rPr>
              <a:t>TENTS</a:t>
            </a:r>
            <a:endParaRPr lang="zh-CN" altLang="en-US" sz="6600" kern="600" spc="300">
              <a:solidFill>
                <a:schemeClr val="bg1"/>
              </a:solidFill>
              <a:latin typeface="微软雅黑" panose="020B0503020204020204" pitchFamily="34" charset="-122"/>
              <a:ea typeface="微软雅黑" panose="020B0503020204020204" pitchFamily="34" charset="-122"/>
            </a:endParaRPr>
          </a:p>
        </p:txBody>
      </p:sp>
      <p:sp>
        <p:nvSpPr>
          <p:cNvPr id="31" name="任意多边形 30"/>
          <p:cNvSpPr/>
          <p:nvPr>
            <p:custDataLst>
              <p:tags r:id="rId5"/>
            </p:custDataLst>
          </p:nvPr>
        </p:nvSpPr>
        <p:spPr>
          <a:xfrm>
            <a:off x="2590582" y="2639593"/>
            <a:ext cx="783490" cy="787730"/>
          </a:xfrm>
          <a:custGeom>
            <a:avLst/>
            <a:gdLst>
              <a:gd name="connsiteX0" fmla="*/ 1008058 w 1451354"/>
              <a:gd name="connsiteY0" fmla="*/ 1355958 h 1459200"/>
              <a:gd name="connsiteX1" fmla="*/ 1001763 w 1451354"/>
              <a:gd name="connsiteY1" fmla="*/ 1361266 h 1459200"/>
              <a:gd name="connsiteX2" fmla="*/ 688005 w 1451354"/>
              <a:gd name="connsiteY2" fmla="*/ 1459200 h 1459200"/>
              <a:gd name="connsiteX3" fmla="*/ 126831 w 1451354"/>
              <a:gd name="connsiteY3" fmla="*/ 885762 h 1459200"/>
              <a:gd name="connsiteX4" fmla="*/ 291196 w 1451354"/>
              <a:gd name="connsiteY4" fmla="*/ 480280 h 1459200"/>
              <a:gd name="connsiteX5" fmla="*/ 345462 w 1451354"/>
              <a:gd name="connsiteY5" fmla="*/ 434528 h 1459200"/>
              <a:gd name="connsiteX6" fmla="*/ 310447 w 1451354"/>
              <a:gd name="connsiteY6" fmla="*/ 499038 h 1459200"/>
              <a:gd name="connsiteX7" fmla="*/ 261282 w 1451354"/>
              <a:gd name="connsiteY7" fmla="*/ 742556 h 1459200"/>
              <a:gd name="connsiteX8" fmla="*/ 886898 w 1451354"/>
              <a:gd name="connsiteY8" fmla="*/ 1368172 h 1459200"/>
              <a:gd name="connsiteX9" fmla="*/ 1024672 w 1451354"/>
              <a:gd name="connsiteY9" fmla="*/ 362075 h 1459200"/>
              <a:gd name="connsiteX10" fmla="*/ 960162 w 1451354"/>
              <a:gd name="connsiteY10" fmla="*/ 327060 h 1459200"/>
              <a:gd name="connsiteX11" fmla="*/ 716644 w 1451354"/>
              <a:gd name="connsiteY11" fmla="*/ 277896 h 1459200"/>
              <a:gd name="connsiteX12" fmla="*/ 91028 w 1451354"/>
              <a:gd name="connsiteY12" fmla="*/ 903512 h 1459200"/>
              <a:gd name="connsiteX13" fmla="*/ 103242 w 1451354"/>
              <a:gd name="connsiteY13" fmla="*/ 1024672 h 1459200"/>
              <a:gd name="connsiteX14" fmla="*/ 97934 w 1451354"/>
              <a:gd name="connsiteY14" fmla="*/ 1018377 h 1459200"/>
              <a:gd name="connsiteX15" fmla="*/ 0 w 1451354"/>
              <a:gd name="connsiteY15" fmla="*/ 704619 h 1459200"/>
              <a:gd name="connsiteX16" fmla="*/ 573438 w 1451354"/>
              <a:gd name="connsiteY16" fmla="*/ 143445 h 1459200"/>
              <a:gd name="connsiteX17" fmla="*/ 978920 w 1451354"/>
              <a:gd name="connsiteY17" fmla="*/ 307809 h 1459200"/>
              <a:gd name="connsiteX18" fmla="*/ 1307909 w 1451354"/>
              <a:gd name="connsiteY18" fmla="*/ 573438 h 1459200"/>
              <a:gd name="connsiteX19" fmla="*/ 1143545 w 1451354"/>
              <a:gd name="connsiteY19" fmla="*/ 978920 h 1459200"/>
              <a:gd name="connsiteX20" fmla="*/ 1089279 w 1451354"/>
              <a:gd name="connsiteY20" fmla="*/ 1024672 h 1459200"/>
              <a:gd name="connsiteX21" fmla="*/ 1124295 w 1451354"/>
              <a:gd name="connsiteY21" fmla="*/ 960162 h 1459200"/>
              <a:gd name="connsiteX22" fmla="*/ 1173459 w 1451354"/>
              <a:gd name="connsiteY22" fmla="*/ 716644 h 1459200"/>
              <a:gd name="connsiteX23" fmla="*/ 547843 w 1451354"/>
              <a:gd name="connsiteY23" fmla="*/ 91028 h 1459200"/>
              <a:gd name="connsiteX24" fmla="*/ 426683 w 1451354"/>
              <a:gd name="connsiteY24" fmla="*/ 103241 h 1459200"/>
              <a:gd name="connsiteX25" fmla="*/ 432978 w 1451354"/>
              <a:gd name="connsiteY25" fmla="*/ 97933 h 1459200"/>
              <a:gd name="connsiteX26" fmla="*/ 746736 w 1451354"/>
              <a:gd name="connsiteY26" fmla="*/ 0 h 1459200"/>
              <a:gd name="connsiteX27" fmla="*/ 1307909 w 1451354"/>
              <a:gd name="connsiteY27" fmla="*/ 573438 h 1459200"/>
              <a:gd name="connsiteX28" fmla="*/ 1451354 w 1451354"/>
              <a:gd name="connsiteY28" fmla="*/ 768297 h 1459200"/>
              <a:gd name="connsiteX29" fmla="*/ 877916 w 1451354"/>
              <a:gd name="connsiteY29" fmla="*/ 1329471 h 1459200"/>
              <a:gd name="connsiteX30" fmla="*/ 472434 w 1451354"/>
              <a:gd name="connsiteY30" fmla="*/ 1165107 h 1459200"/>
              <a:gd name="connsiteX31" fmla="*/ 426682 w 1451354"/>
              <a:gd name="connsiteY31" fmla="*/ 1110841 h 1459200"/>
              <a:gd name="connsiteX32" fmla="*/ 491192 w 1451354"/>
              <a:gd name="connsiteY32" fmla="*/ 1145856 h 1459200"/>
              <a:gd name="connsiteX33" fmla="*/ 734710 w 1451354"/>
              <a:gd name="connsiteY33" fmla="*/ 1195020 h 1459200"/>
              <a:gd name="connsiteX34" fmla="*/ 1360326 w 1451354"/>
              <a:gd name="connsiteY34" fmla="*/ 569404 h 1459200"/>
              <a:gd name="connsiteX35" fmla="*/ 1348112 w 1451354"/>
              <a:gd name="connsiteY35" fmla="*/ 448244 h 1459200"/>
              <a:gd name="connsiteX36" fmla="*/ 1353420 w 1451354"/>
              <a:gd name="connsiteY36" fmla="*/ 454539 h 1459200"/>
              <a:gd name="connsiteX37" fmla="*/ 1451354 w 1451354"/>
              <a:gd name="connsiteY37" fmla="*/ 768297 h 145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451354" h="1459200">
                <a:moveTo>
                  <a:pt x="1008058" y="1355958"/>
                </a:moveTo>
                <a:lnTo>
                  <a:pt x="1001763" y="1361266"/>
                </a:lnTo>
                <a:cubicBezTo>
                  <a:pt x="912199" y="1423096"/>
                  <a:pt x="804228" y="1459200"/>
                  <a:pt x="688005" y="1459200"/>
                </a:cubicBezTo>
                <a:cubicBezTo>
                  <a:pt x="378077" y="1459200"/>
                  <a:pt x="126831" y="1202463"/>
                  <a:pt x="126831" y="885762"/>
                </a:cubicBezTo>
                <a:cubicBezTo>
                  <a:pt x="126831" y="727411"/>
                  <a:pt x="189644" y="584052"/>
                  <a:pt x="291196" y="480280"/>
                </a:cubicBezTo>
                <a:lnTo>
                  <a:pt x="345462" y="434528"/>
                </a:lnTo>
                <a:lnTo>
                  <a:pt x="310447" y="499038"/>
                </a:lnTo>
                <a:cubicBezTo>
                  <a:pt x="278789" y="573886"/>
                  <a:pt x="261283" y="656176"/>
                  <a:pt x="261282" y="742556"/>
                </a:cubicBezTo>
                <a:cubicBezTo>
                  <a:pt x="261282" y="1088074"/>
                  <a:pt x="541380" y="1368172"/>
                  <a:pt x="886898" y="1368172"/>
                </a:cubicBezTo>
                <a:close/>
                <a:moveTo>
                  <a:pt x="1024672" y="362075"/>
                </a:moveTo>
                <a:lnTo>
                  <a:pt x="960162" y="327060"/>
                </a:lnTo>
                <a:cubicBezTo>
                  <a:pt x="885314" y="295402"/>
                  <a:pt x="803024" y="277896"/>
                  <a:pt x="716644" y="277896"/>
                </a:cubicBezTo>
                <a:cubicBezTo>
                  <a:pt x="371126" y="277896"/>
                  <a:pt x="91028" y="557994"/>
                  <a:pt x="91028" y="903512"/>
                </a:cubicBezTo>
                <a:lnTo>
                  <a:pt x="103242" y="1024672"/>
                </a:lnTo>
                <a:lnTo>
                  <a:pt x="97934" y="1018377"/>
                </a:lnTo>
                <a:cubicBezTo>
                  <a:pt x="36104" y="928813"/>
                  <a:pt x="0" y="820842"/>
                  <a:pt x="0" y="704619"/>
                </a:cubicBezTo>
                <a:cubicBezTo>
                  <a:pt x="0" y="394691"/>
                  <a:pt x="256737" y="143445"/>
                  <a:pt x="573438" y="143445"/>
                </a:cubicBezTo>
                <a:cubicBezTo>
                  <a:pt x="731789" y="143445"/>
                  <a:pt x="875148" y="206257"/>
                  <a:pt x="978920" y="307809"/>
                </a:cubicBezTo>
                <a:close/>
                <a:moveTo>
                  <a:pt x="1307909" y="573438"/>
                </a:moveTo>
                <a:cubicBezTo>
                  <a:pt x="1307909" y="731789"/>
                  <a:pt x="1245098" y="875148"/>
                  <a:pt x="1143545" y="978920"/>
                </a:cubicBezTo>
                <a:lnTo>
                  <a:pt x="1089279" y="1024672"/>
                </a:lnTo>
                <a:lnTo>
                  <a:pt x="1124295" y="960162"/>
                </a:lnTo>
                <a:cubicBezTo>
                  <a:pt x="1155953" y="885314"/>
                  <a:pt x="1173459" y="803024"/>
                  <a:pt x="1173459" y="716644"/>
                </a:cubicBezTo>
                <a:cubicBezTo>
                  <a:pt x="1173459" y="371126"/>
                  <a:pt x="893361" y="91028"/>
                  <a:pt x="547843" y="91028"/>
                </a:cubicBezTo>
                <a:lnTo>
                  <a:pt x="426683" y="103241"/>
                </a:lnTo>
                <a:lnTo>
                  <a:pt x="432978" y="97933"/>
                </a:lnTo>
                <a:cubicBezTo>
                  <a:pt x="522542" y="36104"/>
                  <a:pt x="630513" y="0"/>
                  <a:pt x="746736" y="0"/>
                </a:cubicBezTo>
                <a:cubicBezTo>
                  <a:pt x="1056663" y="0"/>
                  <a:pt x="1307909" y="256737"/>
                  <a:pt x="1307909" y="573438"/>
                </a:cubicBezTo>
                <a:close/>
                <a:moveTo>
                  <a:pt x="1451354" y="768297"/>
                </a:moveTo>
                <a:cubicBezTo>
                  <a:pt x="1451354" y="1078225"/>
                  <a:pt x="1194617" y="1329471"/>
                  <a:pt x="877916" y="1329471"/>
                </a:cubicBezTo>
                <a:cubicBezTo>
                  <a:pt x="719565" y="1329471"/>
                  <a:pt x="576206" y="1266659"/>
                  <a:pt x="472434" y="1165107"/>
                </a:cubicBezTo>
                <a:lnTo>
                  <a:pt x="426682" y="1110841"/>
                </a:lnTo>
                <a:lnTo>
                  <a:pt x="491192" y="1145856"/>
                </a:lnTo>
                <a:cubicBezTo>
                  <a:pt x="566040" y="1177514"/>
                  <a:pt x="648330" y="1195020"/>
                  <a:pt x="734710" y="1195020"/>
                </a:cubicBezTo>
                <a:cubicBezTo>
                  <a:pt x="1080228" y="1195020"/>
                  <a:pt x="1360326" y="914922"/>
                  <a:pt x="1360326" y="569404"/>
                </a:cubicBezTo>
                <a:lnTo>
                  <a:pt x="1348112" y="448244"/>
                </a:lnTo>
                <a:lnTo>
                  <a:pt x="1353420" y="454539"/>
                </a:lnTo>
                <a:cubicBezTo>
                  <a:pt x="1415250" y="544103"/>
                  <a:pt x="1451354" y="652074"/>
                  <a:pt x="1451354" y="7682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20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366000640"/>
      </p:ext>
    </p:extLst>
  </p:cSld>
  <p:clrMapOvr>
    <a:masterClrMapping/>
  </p:clrMapOvr>
  <p:transition spd="slow">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custDataLst>
              <p:tags r:id="rId1"/>
            </p:custDataLst>
          </p:nvPr>
        </p:nvGrpSpPr>
        <p:grpSpPr>
          <a:xfrm>
            <a:off x="-1078523" y="-1276771"/>
            <a:ext cx="13946918" cy="8519376"/>
            <a:chOff x="-1078523" y="-961292"/>
            <a:chExt cx="13946918" cy="8519376"/>
          </a:xfrm>
        </p:grpSpPr>
        <p:sp>
          <p:nvSpPr>
            <p:cNvPr id="28" name="矩形 27"/>
            <p:cNvSpPr/>
            <p:nvPr>
              <p:custDataLst>
                <p:tags r:id="rId8"/>
              </p:custDataLst>
            </p:nvPr>
          </p:nvSpPr>
          <p:spPr>
            <a:xfrm>
              <a:off x="-598737" y="-17177"/>
              <a:ext cx="13467131" cy="7575261"/>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custDataLst>
                <p:tags r:id="rId9"/>
              </p:custDataLst>
            </p:nvPr>
          </p:nvSpPr>
          <p:spPr>
            <a:xfrm>
              <a:off x="-1078523" y="-961292"/>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4" name="图表 3"/>
          <p:cNvGraphicFramePr/>
          <p:nvPr>
            <p:custDataLst>
              <p:tags r:id="rId2"/>
            </p:custDataLst>
            <p:extLst>
              <p:ext uri="{D42A27DB-BD31-4B8C-83A1-F6EECF244321}">
                <p14:modId xmlns:p14="http://schemas.microsoft.com/office/powerpoint/2010/main" val="3632909547"/>
              </p:ext>
            </p:extLst>
          </p:nvPr>
        </p:nvGraphicFramePr>
        <p:xfrm>
          <a:off x="2227385" y="471445"/>
          <a:ext cx="7737230" cy="3728067"/>
        </p:xfrm>
        <a:graphic>
          <a:graphicData uri="http://schemas.openxmlformats.org/drawingml/2006/chart">
            <c:chart xmlns:c="http://schemas.openxmlformats.org/drawingml/2006/chart" xmlns:r="http://schemas.openxmlformats.org/officeDocument/2006/relationships" r:id="rId11"/>
          </a:graphicData>
        </a:graphic>
      </p:graphicFrame>
      <p:sp>
        <p:nvSpPr>
          <p:cNvPr id="40" name="文本框 39"/>
          <p:cNvSpPr txBox="1"/>
          <p:nvPr>
            <p:custDataLst>
              <p:tags r:id="rId3"/>
            </p:custDataLst>
          </p:nvPr>
        </p:nvSpPr>
        <p:spPr>
          <a:xfrm>
            <a:off x="2227385" y="4565744"/>
            <a:ext cx="7608943" cy="1985159"/>
          </a:xfrm>
          <a:prstGeom prst="rect">
            <a:avLst/>
          </a:prstGeom>
          <a:noFill/>
        </p:spPr>
        <p:txBody>
          <a:bodyPr wrap="square" rtlCol="0">
            <a:spAutoFit/>
          </a:bodyPr>
          <a:lstStyle/>
          <a:p>
            <a:pPr>
              <a:spcBef>
                <a:spcPct val="50000"/>
              </a:spcBef>
            </a:pPr>
            <a:r>
              <a:rPr lang="zh-CN" altLang="en-US" sz="3200" b="1">
                <a:solidFill>
                  <a:srgbClr val="9B8DB6"/>
                </a:solidFill>
                <a:latin typeface="微软雅黑" panose="020B0503020204020204" pitchFamily="34" charset="-122"/>
                <a:ea typeface="微软雅黑" panose="020B0503020204020204" pitchFamily="34" charset="-122"/>
              </a:rPr>
              <a:t>请输入</a:t>
            </a:r>
            <a:r>
              <a:rPr lang="zh-CN" altLang="en-US" sz="3200">
                <a:solidFill>
                  <a:schemeClr val="bg1"/>
                </a:solidFill>
                <a:latin typeface="微软雅黑" panose="020B0503020204020204" pitchFamily="34" charset="-122"/>
                <a:ea typeface="微软雅黑" panose="020B0503020204020204" pitchFamily="34" charset="-122"/>
              </a:rPr>
              <a:t>文字</a:t>
            </a:r>
            <a:endParaRPr lang="en-US" altLang="zh-CN" sz="3200">
              <a:solidFill>
                <a:schemeClr val="bg1"/>
              </a:solidFill>
              <a:latin typeface="微软雅黑" panose="020B0503020204020204" pitchFamily="34" charset="-122"/>
              <a:ea typeface="微软雅黑" panose="020B0503020204020204" pitchFamily="34" charset="-122"/>
            </a:endParaRPr>
          </a:p>
          <a:p>
            <a:pPr>
              <a:spcBef>
                <a:spcPct val="50000"/>
              </a:spcBef>
            </a:pPr>
            <a:r>
              <a:rPr lang="en-US" altLang="zh-CN" sz="1400">
                <a:solidFill>
                  <a:schemeClr val="bg1"/>
                </a:solidFill>
              </a:rPr>
              <a:t>YOU CAN INPUT SOME ENGLISH HERE TO IMPROVE </a:t>
            </a:r>
            <a:r>
              <a:rPr lang="en-US" altLang="zh-CN" sz="1400">
                <a:solidFill>
                  <a:srgbClr val="9B8DB6"/>
                </a:solidFill>
              </a:rPr>
              <a:t>YOUR </a:t>
            </a:r>
            <a:r>
              <a:rPr lang="en-US" altLang="zh-CN" sz="1400" b="1">
                <a:solidFill>
                  <a:srgbClr val="9B8DB6"/>
                </a:solidFill>
              </a:rPr>
              <a:t>BIGGER</a:t>
            </a:r>
            <a:r>
              <a:rPr lang="en-US" altLang="zh-CN" sz="1400">
                <a:solidFill>
                  <a:srgbClr val="9B8DB6"/>
                </a:solidFill>
              </a:rPr>
              <a:t>. </a:t>
            </a:r>
            <a:r>
              <a:rPr lang="en-US" altLang="zh-CN" sz="1400">
                <a:solidFill>
                  <a:schemeClr val="bg1"/>
                </a:solidFill>
              </a:rPr>
              <a:t>YOU CAN INPUT SOME ENGLISH HERE TO IMPROVE </a:t>
            </a:r>
            <a:r>
              <a:rPr lang="en-US" altLang="zh-CN" sz="1400">
                <a:solidFill>
                  <a:srgbClr val="9B8DB6"/>
                </a:solidFill>
              </a:rPr>
              <a:t>YOUR </a:t>
            </a:r>
            <a:r>
              <a:rPr lang="en-US" altLang="zh-CN" sz="1400" b="1">
                <a:solidFill>
                  <a:srgbClr val="9B8DB6"/>
                </a:solidFill>
              </a:rPr>
              <a:t>BIGGER</a:t>
            </a:r>
            <a:r>
              <a:rPr lang="en-US" altLang="zh-CN" sz="1400">
                <a:solidFill>
                  <a:srgbClr val="9B8DB6"/>
                </a:solidFill>
              </a:rPr>
              <a:t>. </a:t>
            </a:r>
            <a:r>
              <a:rPr lang="en-US" altLang="zh-CN" sz="1400">
                <a:solidFill>
                  <a:schemeClr val="bg1"/>
                </a:solidFill>
              </a:rPr>
              <a:t>YOU CAN INPUT SOME ENGLISH HERE TO IMPROVE </a:t>
            </a:r>
            <a:r>
              <a:rPr lang="en-US" altLang="zh-CN" sz="1400">
                <a:solidFill>
                  <a:srgbClr val="9B8DB6"/>
                </a:solidFill>
              </a:rPr>
              <a:t>YOUR </a:t>
            </a:r>
            <a:r>
              <a:rPr lang="en-US" altLang="zh-CN" sz="1400" b="1">
                <a:solidFill>
                  <a:srgbClr val="9B8DB6"/>
                </a:solidFill>
              </a:rPr>
              <a:t>BIGGER</a:t>
            </a:r>
            <a:r>
              <a:rPr lang="en-US" altLang="zh-CN" sz="1400">
                <a:solidFill>
                  <a:srgbClr val="9B8DB6"/>
                </a:solidFill>
              </a:rPr>
              <a:t>. </a:t>
            </a:r>
            <a:r>
              <a:rPr lang="en-US" altLang="zh-CN" sz="1400">
                <a:solidFill>
                  <a:schemeClr val="bg1"/>
                </a:solidFill>
              </a:rPr>
              <a:t>YOU CAN INPUT SOME ENGLISH HERE TO IMPROVE </a:t>
            </a:r>
            <a:r>
              <a:rPr lang="en-US" altLang="zh-CN" sz="1400">
                <a:solidFill>
                  <a:srgbClr val="9B8DB6"/>
                </a:solidFill>
              </a:rPr>
              <a:t>YOUR </a:t>
            </a:r>
            <a:r>
              <a:rPr lang="en-US" altLang="zh-CN" sz="1400" b="1">
                <a:solidFill>
                  <a:srgbClr val="9B8DB6"/>
                </a:solidFill>
              </a:rPr>
              <a:t>BIGGER</a:t>
            </a:r>
            <a:r>
              <a:rPr lang="en-US" altLang="zh-CN" sz="1400">
                <a:solidFill>
                  <a:srgbClr val="9B8DB6"/>
                </a:solidFill>
              </a:rPr>
              <a:t>. </a:t>
            </a:r>
            <a:r>
              <a:rPr lang="en-US" altLang="zh-CN" sz="1400">
                <a:solidFill>
                  <a:schemeClr val="bg1"/>
                </a:solidFill>
              </a:rPr>
              <a:t>YOU CAN INPUT SOME ENGLISH HERE TO IMPROVE </a:t>
            </a:r>
            <a:r>
              <a:rPr lang="en-US" altLang="zh-CN" sz="1400">
                <a:solidFill>
                  <a:srgbClr val="9B8DB6"/>
                </a:solidFill>
              </a:rPr>
              <a:t>YOUR </a:t>
            </a:r>
            <a:r>
              <a:rPr lang="en-US" altLang="zh-CN" sz="1400" b="1">
                <a:solidFill>
                  <a:srgbClr val="9B8DB6"/>
                </a:solidFill>
              </a:rPr>
              <a:t>BIGGER</a:t>
            </a:r>
            <a:r>
              <a:rPr lang="en-US" altLang="zh-CN" sz="1400">
                <a:solidFill>
                  <a:srgbClr val="9B8DB6"/>
                </a:solidFill>
              </a:rPr>
              <a:t>. </a:t>
            </a:r>
            <a:r>
              <a:rPr lang="en-US" altLang="zh-CN" sz="1400">
                <a:solidFill>
                  <a:schemeClr val="bg1"/>
                </a:solidFill>
              </a:rPr>
              <a:t>YOU CAN INPUT SOME ENGLISH HERE TO IMPROVE </a:t>
            </a:r>
            <a:r>
              <a:rPr lang="en-US" altLang="zh-CN" sz="1400">
                <a:solidFill>
                  <a:srgbClr val="9B8DB6"/>
                </a:solidFill>
              </a:rPr>
              <a:t>YOUR </a:t>
            </a:r>
            <a:r>
              <a:rPr lang="en-US" altLang="zh-CN" sz="1400" b="1">
                <a:solidFill>
                  <a:srgbClr val="9B8DB6"/>
                </a:solidFill>
              </a:rPr>
              <a:t>BIGGER</a:t>
            </a:r>
            <a:r>
              <a:rPr lang="en-US" altLang="zh-CN" sz="1400">
                <a:solidFill>
                  <a:srgbClr val="9B8DB6"/>
                </a:solidFill>
              </a:rPr>
              <a:t>. </a:t>
            </a:r>
            <a:r>
              <a:rPr lang="en-US" altLang="zh-CN" sz="1400">
                <a:solidFill>
                  <a:schemeClr val="bg1"/>
                </a:solidFill>
              </a:rPr>
              <a:t>YOU CAN INPUT SOME ENGLISH HERE TO IMPROVE </a:t>
            </a:r>
            <a:r>
              <a:rPr lang="en-US" altLang="zh-CN" sz="1400">
                <a:solidFill>
                  <a:srgbClr val="9B8DB6"/>
                </a:solidFill>
              </a:rPr>
              <a:t>YOUR </a:t>
            </a:r>
            <a:r>
              <a:rPr lang="en-US" altLang="zh-CN" sz="1400" b="1">
                <a:solidFill>
                  <a:srgbClr val="9B8DB6"/>
                </a:solidFill>
              </a:rPr>
              <a:t>BIGGER</a:t>
            </a:r>
            <a:r>
              <a:rPr lang="en-US" altLang="zh-CN" sz="1400">
                <a:solidFill>
                  <a:srgbClr val="9B8DB6"/>
                </a:solidFill>
              </a:rPr>
              <a:t>. </a:t>
            </a:r>
            <a:r>
              <a:rPr lang="en-US" altLang="zh-CN" sz="1400">
                <a:solidFill>
                  <a:schemeClr val="bg1"/>
                </a:solidFill>
              </a:rPr>
              <a:t>YOU CAN INPUT SOME ENGLISH HERE TO IMPROVE </a:t>
            </a:r>
            <a:r>
              <a:rPr lang="en-US" altLang="zh-CN" sz="1400">
                <a:solidFill>
                  <a:srgbClr val="9B8DB6"/>
                </a:solidFill>
              </a:rPr>
              <a:t>YOUR </a:t>
            </a:r>
            <a:r>
              <a:rPr lang="en-US" altLang="zh-CN" sz="1400" b="1">
                <a:solidFill>
                  <a:srgbClr val="9B8DB6"/>
                </a:solidFill>
              </a:rPr>
              <a:t>BIGGER</a:t>
            </a:r>
            <a:r>
              <a:rPr lang="en-US" altLang="zh-CN" sz="1400">
                <a:solidFill>
                  <a:srgbClr val="9B8DB6"/>
                </a:solidFill>
              </a:rPr>
              <a:t>. </a:t>
            </a:r>
            <a:endParaRPr lang="zh-CN" altLang="en-US" sz="1400">
              <a:solidFill>
                <a:srgbClr val="9B8DB6"/>
              </a:solidFill>
            </a:endParaRPr>
          </a:p>
        </p:txBody>
      </p:sp>
      <p:sp>
        <p:nvSpPr>
          <p:cNvPr id="24" name="矩形 27"/>
          <p:cNvSpPr>
            <a:spLocks noChangeAspect="1" noChangeArrowheads="1"/>
          </p:cNvSpPr>
          <p:nvPr>
            <p:custDataLst>
              <p:tags r:id="rId4"/>
            </p:custDataLst>
          </p:nvPr>
        </p:nvSpPr>
        <p:spPr bwMode="auto">
          <a:xfrm rot="2700000">
            <a:off x="961735" y="669951"/>
            <a:ext cx="958470" cy="958470"/>
          </a:xfrm>
          <a:prstGeom prst="rect">
            <a:avLst/>
          </a:prstGeom>
          <a:solidFill>
            <a:srgbClr val="9B8DB6"/>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5" name="文本框 37"/>
          <p:cNvSpPr>
            <a:spLocks noChangeArrowheads="1"/>
          </p:cNvSpPr>
          <p:nvPr>
            <p:custDataLst>
              <p:tags r:id="rId5"/>
            </p:custDataLst>
          </p:nvPr>
        </p:nvSpPr>
        <p:spPr bwMode="auto">
          <a:xfrm>
            <a:off x="1217067" y="706551"/>
            <a:ext cx="387750"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a:solidFill>
                  <a:schemeClr val="bg1"/>
                </a:solidFill>
                <a:latin typeface="方正姚体" panose="02010601030101010101" pitchFamily="2" charset="-122"/>
                <a:sym typeface="方正姚体" panose="02010601030101010101" pitchFamily="2" charset="-122"/>
              </a:rPr>
              <a:t>S</a:t>
            </a:r>
            <a:endParaRPr lang="en-US" altLang="zh-CN" sz="4000" b="1">
              <a:solidFill>
                <a:schemeClr val="bg1"/>
              </a:solidFill>
              <a:latin typeface="方正姚体" panose="02010601030101010101" pitchFamily="2" charset="-122"/>
              <a:sym typeface="方正姚体" panose="02010601030101010101" pitchFamily="2" charset="-122"/>
            </a:endParaRPr>
          </a:p>
        </p:txBody>
      </p:sp>
      <p:sp>
        <p:nvSpPr>
          <p:cNvPr id="9" name="等腰三角形 8"/>
          <p:cNvSpPr/>
          <p:nvPr>
            <p:custDataLst>
              <p:tags r:id="rId6"/>
            </p:custDataLst>
          </p:nvPr>
        </p:nvSpPr>
        <p:spPr>
          <a:xfrm rot="10800000">
            <a:off x="2887606" y="4190069"/>
            <a:ext cx="469159" cy="404447"/>
          </a:xfrm>
          <a:prstGeom prst="triangle">
            <a:avLst/>
          </a:prstGeom>
          <a:solidFill>
            <a:srgbClr val="9B8D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custDataLst>
              <p:tags r:id="rId7"/>
            </p:custDataLst>
          </p:nvPr>
        </p:nvSpPr>
        <p:spPr>
          <a:xfrm>
            <a:off x="2659005" y="477951"/>
            <a:ext cx="84195" cy="8419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03513000"/>
      </p:ext>
    </p:extLst>
  </p:cSld>
  <p:clrMapOvr>
    <a:masterClrMapping/>
  </p:clrMapOvr>
  <p:transition spd="slow">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custDataLst>
              <p:tags r:id="rId1"/>
            </p:custDataLst>
          </p:nvPr>
        </p:nvGrpSpPr>
        <p:grpSpPr>
          <a:xfrm>
            <a:off x="-1078523" y="-1276771"/>
            <a:ext cx="13946918" cy="8519376"/>
            <a:chOff x="-1078523" y="-961292"/>
            <a:chExt cx="13946918" cy="8519376"/>
          </a:xfrm>
        </p:grpSpPr>
        <p:sp>
          <p:nvSpPr>
            <p:cNvPr id="15" name="矩形 14"/>
            <p:cNvSpPr/>
            <p:nvPr>
              <p:custDataLst>
                <p:tags r:id="rId14"/>
              </p:custDataLst>
            </p:nvPr>
          </p:nvSpPr>
          <p:spPr>
            <a:xfrm>
              <a:off x="-598737" y="-17177"/>
              <a:ext cx="13467131" cy="7575261"/>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custDataLst>
                <p:tags r:id="rId15"/>
              </p:custDataLst>
            </p:nvPr>
          </p:nvSpPr>
          <p:spPr>
            <a:xfrm>
              <a:off x="-1078523" y="-961292"/>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文本框 39"/>
          <p:cNvSpPr txBox="1"/>
          <p:nvPr>
            <p:custDataLst>
              <p:tags r:id="rId2"/>
            </p:custDataLst>
          </p:nvPr>
        </p:nvSpPr>
        <p:spPr>
          <a:xfrm>
            <a:off x="4542590" y="294278"/>
            <a:ext cx="3046472" cy="1554272"/>
          </a:xfrm>
          <a:prstGeom prst="rect">
            <a:avLst/>
          </a:prstGeom>
          <a:noFill/>
        </p:spPr>
        <p:txBody>
          <a:bodyPr wrap="square" rtlCol="0">
            <a:spAutoFit/>
          </a:bodyPr>
          <a:lstStyle/>
          <a:p>
            <a:pPr algn="ctr">
              <a:spcBef>
                <a:spcPct val="50000"/>
              </a:spcBef>
            </a:pPr>
            <a:r>
              <a:rPr lang="zh-CN" altLang="en-US" sz="3200" b="1">
                <a:solidFill>
                  <a:srgbClr val="9B8DB6"/>
                </a:solidFill>
                <a:latin typeface="微软雅黑" panose="020B0503020204020204" pitchFamily="34" charset="-122"/>
                <a:ea typeface="微软雅黑" panose="020B0503020204020204" pitchFamily="34" charset="-122"/>
              </a:rPr>
              <a:t>请输入</a:t>
            </a:r>
            <a:r>
              <a:rPr lang="zh-CN" altLang="en-US" sz="3200">
                <a:solidFill>
                  <a:schemeClr val="bg1"/>
                </a:solidFill>
                <a:latin typeface="微软雅黑" panose="020B0503020204020204" pitchFamily="34" charset="-122"/>
                <a:ea typeface="微软雅黑" panose="020B0503020204020204" pitchFamily="34" charset="-122"/>
              </a:rPr>
              <a:t>文字</a:t>
            </a:r>
            <a:endParaRPr lang="en-US" altLang="zh-CN" sz="3200">
              <a:solidFill>
                <a:schemeClr val="bg1"/>
              </a:solidFill>
              <a:latin typeface="微软雅黑" panose="020B0503020204020204" pitchFamily="34" charset="-122"/>
              <a:ea typeface="微软雅黑" panose="020B0503020204020204" pitchFamily="34" charset="-122"/>
            </a:endParaRPr>
          </a:p>
          <a:p>
            <a:pPr algn="ctr">
              <a:spcBef>
                <a:spcPct val="50000"/>
              </a:spcBef>
            </a:pPr>
            <a:r>
              <a:rPr lang="en-US" altLang="zh-CN" sz="1400">
                <a:solidFill>
                  <a:schemeClr val="bg1"/>
                </a:solidFill>
              </a:rPr>
              <a:t>YOU CAN INPUT SOME ENGLISH HERE TO IMPROVE </a:t>
            </a:r>
            <a:r>
              <a:rPr lang="en-US" altLang="zh-CN" sz="1400">
                <a:solidFill>
                  <a:srgbClr val="9B8DB6"/>
                </a:solidFill>
              </a:rPr>
              <a:t>YOUR </a:t>
            </a:r>
            <a:r>
              <a:rPr lang="en-US" altLang="zh-CN" sz="1400" b="1">
                <a:solidFill>
                  <a:srgbClr val="9B8DB6"/>
                </a:solidFill>
              </a:rPr>
              <a:t>BIGGER</a:t>
            </a:r>
            <a:r>
              <a:rPr lang="en-US" altLang="zh-CN" sz="1400">
                <a:solidFill>
                  <a:srgbClr val="9B8DB6"/>
                </a:solidFill>
              </a:rPr>
              <a:t>. </a:t>
            </a:r>
            <a:r>
              <a:rPr lang="en-US" altLang="zh-CN" sz="1400">
                <a:solidFill>
                  <a:schemeClr val="bg1"/>
                </a:solidFill>
              </a:rPr>
              <a:t>YOU CAN INPUT SOME ENGLISH HERE TO IMPROVE YOUR </a:t>
            </a:r>
            <a:r>
              <a:rPr lang="en-US" altLang="zh-CN" sz="1400" b="1">
                <a:solidFill>
                  <a:srgbClr val="9B8DB6"/>
                </a:solidFill>
              </a:rPr>
              <a:t>BIGGER</a:t>
            </a:r>
            <a:r>
              <a:rPr lang="en-US" altLang="zh-CN" sz="1400">
                <a:solidFill>
                  <a:srgbClr val="9B8DB6"/>
                </a:solidFill>
              </a:rPr>
              <a:t>. </a:t>
            </a:r>
            <a:endParaRPr lang="zh-CN" altLang="en-US" sz="1400">
              <a:solidFill>
                <a:srgbClr val="9B8DB6"/>
              </a:solidFill>
            </a:endParaRPr>
          </a:p>
        </p:txBody>
      </p:sp>
      <p:sp>
        <p:nvSpPr>
          <p:cNvPr id="43" name="文本框 42"/>
          <p:cNvSpPr txBox="1"/>
          <p:nvPr>
            <p:custDataLst>
              <p:tags r:id="rId3"/>
            </p:custDataLst>
          </p:nvPr>
        </p:nvSpPr>
        <p:spPr>
          <a:xfrm flipH="1">
            <a:off x="4418045" y="4998750"/>
            <a:ext cx="3046472" cy="1554272"/>
          </a:xfrm>
          <a:prstGeom prst="rect">
            <a:avLst/>
          </a:prstGeom>
          <a:noFill/>
        </p:spPr>
        <p:txBody>
          <a:bodyPr wrap="square" rtlCol="0">
            <a:spAutoFit/>
          </a:bodyPr>
          <a:lstStyle/>
          <a:p>
            <a:pPr algn="ctr">
              <a:spcBef>
                <a:spcPct val="50000"/>
              </a:spcBef>
            </a:pPr>
            <a:r>
              <a:rPr lang="zh-CN" altLang="en-US" sz="3200" b="1">
                <a:solidFill>
                  <a:srgbClr val="00B0F0"/>
                </a:solidFill>
                <a:latin typeface="微软雅黑" panose="020B0503020204020204" pitchFamily="34" charset="-122"/>
                <a:ea typeface="微软雅黑" panose="020B0503020204020204" pitchFamily="34" charset="-122"/>
              </a:rPr>
              <a:t>请输入</a:t>
            </a:r>
            <a:r>
              <a:rPr lang="zh-CN" altLang="en-US" sz="3200">
                <a:solidFill>
                  <a:schemeClr val="bg1"/>
                </a:solidFill>
                <a:latin typeface="微软雅黑" panose="020B0503020204020204" pitchFamily="34" charset="-122"/>
                <a:ea typeface="微软雅黑" panose="020B0503020204020204" pitchFamily="34" charset="-122"/>
              </a:rPr>
              <a:t>文字</a:t>
            </a:r>
            <a:endParaRPr lang="en-US" altLang="zh-CN" sz="3200">
              <a:solidFill>
                <a:schemeClr val="bg1"/>
              </a:solidFill>
              <a:latin typeface="微软雅黑" panose="020B0503020204020204" pitchFamily="34" charset="-122"/>
              <a:ea typeface="微软雅黑" panose="020B0503020204020204" pitchFamily="34" charset="-122"/>
            </a:endParaRPr>
          </a:p>
          <a:p>
            <a:pPr algn="ctr">
              <a:spcBef>
                <a:spcPct val="50000"/>
              </a:spcBef>
            </a:pPr>
            <a:r>
              <a:rPr lang="en-US" altLang="zh-CN" sz="1400">
                <a:solidFill>
                  <a:schemeClr val="bg1"/>
                </a:solidFill>
              </a:rPr>
              <a:t>YOU CAN INPUT SOME ENGLISH HERE TO IMPROVE YOUR </a:t>
            </a:r>
            <a:r>
              <a:rPr lang="en-US" altLang="zh-CN" sz="1400" b="1">
                <a:solidFill>
                  <a:srgbClr val="00B0F0"/>
                </a:solidFill>
              </a:rPr>
              <a:t>BIGGER</a:t>
            </a:r>
            <a:r>
              <a:rPr lang="en-US" altLang="zh-CN" sz="1400">
                <a:solidFill>
                  <a:srgbClr val="00B0F0"/>
                </a:solidFill>
              </a:rPr>
              <a:t>. </a:t>
            </a:r>
            <a:r>
              <a:rPr lang="en-US" altLang="zh-CN" sz="1400">
                <a:solidFill>
                  <a:schemeClr val="bg1"/>
                </a:solidFill>
              </a:rPr>
              <a:t>YOU CAN INPUT SOME ENGLISH HERE TO IMPROVE YOUR </a:t>
            </a:r>
            <a:r>
              <a:rPr lang="en-US" altLang="zh-CN" sz="1400" b="1">
                <a:solidFill>
                  <a:srgbClr val="00B0F0"/>
                </a:solidFill>
              </a:rPr>
              <a:t>BIGGER</a:t>
            </a:r>
            <a:r>
              <a:rPr lang="en-US" altLang="zh-CN" sz="1400">
                <a:solidFill>
                  <a:srgbClr val="00B0F0"/>
                </a:solidFill>
              </a:rPr>
              <a:t>. </a:t>
            </a:r>
            <a:endParaRPr lang="zh-CN" altLang="en-US" sz="1400">
              <a:solidFill>
                <a:srgbClr val="00B0F0"/>
              </a:solidFill>
            </a:endParaRPr>
          </a:p>
        </p:txBody>
      </p:sp>
      <p:sp>
        <p:nvSpPr>
          <p:cNvPr id="24" name="矩形 27"/>
          <p:cNvSpPr>
            <a:spLocks noChangeAspect="1" noChangeArrowheads="1"/>
          </p:cNvSpPr>
          <p:nvPr>
            <p:custDataLst>
              <p:tags r:id="rId4"/>
            </p:custDataLst>
          </p:nvPr>
        </p:nvSpPr>
        <p:spPr bwMode="auto">
          <a:xfrm rot="2700000">
            <a:off x="5463397" y="2129473"/>
            <a:ext cx="958470" cy="958470"/>
          </a:xfrm>
          <a:prstGeom prst="rect">
            <a:avLst/>
          </a:prstGeom>
          <a:solidFill>
            <a:srgbClr val="9B8DB6"/>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5" name="矩形 28"/>
          <p:cNvSpPr>
            <a:spLocks noChangeAspect="1" noChangeArrowheads="1"/>
          </p:cNvSpPr>
          <p:nvPr>
            <p:custDataLst>
              <p:tags r:id="rId5"/>
            </p:custDataLst>
          </p:nvPr>
        </p:nvSpPr>
        <p:spPr bwMode="auto">
          <a:xfrm rot="2700000">
            <a:off x="4743933" y="2841017"/>
            <a:ext cx="958470" cy="958470"/>
          </a:xfrm>
          <a:prstGeom prst="rect">
            <a:avLst/>
          </a:prstGeom>
          <a:solidFill>
            <a:srgbClr val="FFC00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7" name="矩形 31"/>
          <p:cNvSpPr>
            <a:spLocks noChangeAspect="1" noChangeArrowheads="1"/>
          </p:cNvSpPr>
          <p:nvPr>
            <p:custDataLst>
              <p:tags r:id="rId6"/>
            </p:custDataLst>
          </p:nvPr>
        </p:nvSpPr>
        <p:spPr bwMode="auto">
          <a:xfrm rot="2700000">
            <a:off x="6172094" y="2848423"/>
            <a:ext cx="957462" cy="958470"/>
          </a:xfrm>
          <a:prstGeom prst="rect">
            <a:avLst/>
          </a:prstGeom>
          <a:solidFill>
            <a:srgbClr val="92D05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1" name="文本框 37"/>
          <p:cNvSpPr>
            <a:spLocks noChangeArrowheads="1"/>
          </p:cNvSpPr>
          <p:nvPr>
            <p:custDataLst>
              <p:tags r:id="rId7"/>
            </p:custDataLst>
          </p:nvPr>
        </p:nvSpPr>
        <p:spPr bwMode="auto">
          <a:xfrm>
            <a:off x="5010929" y="2862344"/>
            <a:ext cx="362910"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a:solidFill>
                  <a:schemeClr val="bg1"/>
                </a:solidFill>
                <a:latin typeface="方正姚体" panose="02010601030101010101" pitchFamily="2" charset="-122"/>
                <a:sym typeface="方正姚体" panose="02010601030101010101" pitchFamily="2" charset="-122"/>
              </a:rPr>
              <a:t>T</a:t>
            </a:r>
            <a:endParaRPr lang="en-US" altLang="zh-CN" sz="4000" b="1">
              <a:solidFill>
                <a:schemeClr val="bg1"/>
              </a:solidFill>
              <a:latin typeface="方正姚体" panose="02010601030101010101" pitchFamily="2" charset="-122"/>
              <a:sym typeface="方正姚体" panose="02010601030101010101" pitchFamily="2" charset="-122"/>
            </a:endParaRPr>
          </a:p>
        </p:txBody>
      </p:sp>
      <p:sp>
        <p:nvSpPr>
          <p:cNvPr id="35" name="矩形 34"/>
          <p:cNvSpPr>
            <a:spLocks noChangeAspect="1" noChangeArrowheads="1"/>
          </p:cNvSpPr>
          <p:nvPr>
            <p:custDataLst>
              <p:tags r:id="rId8"/>
            </p:custDataLst>
          </p:nvPr>
        </p:nvSpPr>
        <p:spPr bwMode="auto">
          <a:xfrm rot="2700000">
            <a:off x="5462550" y="3567016"/>
            <a:ext cx="957462" cy="958470"/>
          </a:xfrm>
          <a:prstGeom prst="rect">
            <a:avLst/>
          </a:prstGeom>
          <a:solidFill>
            <a:srgbClr val="00B0F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5" name="文本框 37"/>
          <p:cNvSpPr>
            <a:spLocks noChangeArrowheads="1"/>
          </p:cNvSpPr>
          <p:nvPr>
            <p:custDataLst>
              <p:tags r:id="rId9"/>
            </p:custDataLst>
          </p:nvPr>
        </p:nvSpPr>
        <p:spPr bwMode="auto">
          <a:xfrm>
            <a:off x="5718729" y="2166073"/>
            <a:ext cx="387750"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a:solidFill>
                  <a:schemeClr val="bg1"/>
                </a:solidFill>
                <a:latin typeface="方正姚体" panose="02010601030101010101" pitchFamily="2" charset="-122"/>
                <a:sym typeface="方正姚体" panose="02010601030101010101" pitchFamily="2" charset="-122"/>
              </a:rPr>
              <a:t>S</a:t>
            </a:r>
            <a:endParaRPr lang="en-US" altLang="zh-CN" sz="4000" b="1">
              <a:solidFill>
                <a:schemeClr val="bg1"/>
              </a:solidFill>
              <a:latin typeface="方正姚体" panose="02010601030101010101" pitchFamily="2" charset="-122"/>
              <a:sym typeface="方正姚体" panose="02010601030101010101" pitchFamily="2" charset="-122"/>
            </a:endParaRPr>
          </a:p>
        </p:txBody>
      </p:sp>
      <p:sp>
        <p:nvSpPr>
          <p:cNvPr id="46" name="文本框 37"/>
          <p:cNvSpPr>
            <a:spLocks noChangeArrowheads="1"/>
          </p:cNvSpPr>
          <p:nvPr>
            <p:custDataLst>
              <p:tags r:id="rId10"/>
            </p:custDataLst>
          </p:nvPr>
        </p:nvSpPr>
        <p:spPr bwMode="auto">
          <a:xfrm>
            <a:off x="6368034" y="2858819"/>
            <a:ext cx="508223"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a:solidFill>
                  <a:schemeClr val="bg1"/>
                </a:solidFill>
                <a:latin typeface="方正姚体" panose="02010601030101010101" pitchFamily="2" charset="-122"/>
                <a:sym typeface="方正姚体" panose="02010601030101010101" pitchFamily="2" charset="-122"/>
              </a:rPr>
              <a:t>W</a:t>
            </a:r>
            <a:endParaRPr lang="en-US" altLang="zh-CN" sz="4000" b="1">
              <a:solidFill>
                <a:schemeClr val="bg1"/>
              </a:solidFill>
              <a:latin typeface="方正姚体" panose="02010601030101010101" pitchFamily="2" charset="-122"/>
              <a:sym typeface="方正姚体" panose="02010601030101010101" pitchFamily="2" charset="-122"/>
            </a:endParaRPr>
          </a:p>
        </p:txBody>
      </p:sp>
      <p:sp>
        <p:nvSpPr>
          <p:cNvPr id="47" name="文本框 37"/>
          <p:cNvSpPr>
            <a:spLocks noChangeArrowheads="1"/>
          </p:cNvSpPr>
          <p:nvPr>
            <p:custDataLst>
              <p:tags r:id="rId11"/>
            </p:custDataLst>
          </p:nvPr>
        </p:nvSpPr>
        <p:spPr bwMode="auto">
          <a:xfrm>
            <a:off x="5723481" y="3611580"/>
            <a:ext cx="411348"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a:solidFill>
                  <a:schemeClr val="bg1"/>
                </a:solidFill>
                <a:latin typeface="方正姚体" panose="02010601030101010101" pitchFamily="2" charset="-122"/>
                <a:sym typeface="方正姚体" panose="02010601030101010101" pitchFamily="2" charset="-122"/>
              </a:rPr>
              <a:t>O</a:t>
            </a:r>
            <a:endParaRPr lang="en-US" altLang="zh-CN" sz="4000" b="1">
              <a:solidFill>
                <a:schemeClr val="bg1"/>
              </a:solidFill>
              <a:latin typeface="方正姚体" panose="02010601030101010101" pitchFamily="2" charset="-122"/>
              <a:sym typeface="方正姚体" panose="02010601030101010101" pitchFamily="2" charset="-122"/>
            </a:endParaRPr>
          </a:p>
        </p:txBody>
      </p:sp>
      <p:sp>
        <p:nvSpPr>
          <p:cNvPr id="51" name="文本框 50"/>
          <p:cNvSpPr txBox="1"/>
          <p:nvPr>
            <p:custDataLst>
              <p:tags r:id="rId12"/>
            </p:custDataLst>
          </p:nvPr>
        </p:nvSpPr>
        <p:spPr>
          <a:xfrm flipH="1">
            <a:off x="908064" y="2476279"/>
            <a:ext cx="3046472" cy="1554272"/>
          </a:xfrm>
          <a:prstGeom prst="rect">
            <a:avLst/>
          </a:prstGeom>
          <a:noFill/>
        </p:spPr>
        <p:txBody>
          <a:bodyPr wrap="square" rtlCol="0">
            <a:spAutoFit/>
          </a:bodyPr>
          <a:lstStyle/>
          <a:p>
            <a:pPr algn="r">
              <a:spcBef>
                <a:spcPct val="50000"/>
              </a:spcBef>
            </a:pPr>
            <a:r>
              <a:rPr lang="zh-CN" altLang="en-US" sz="3200" b="1">
                <a:solidFill>
                  <a:srgbClr val="FFC000"/>
                </a:solidFill>
                <a:latin typeface="微软雅黑" panose="020B0503020204020204" pitchFamily="34" charset="-122"/>
                <a:ea typeface="微软雅黑" panose="020B0503020204020204" pitchFamily="34" charset="-122"/>
              </a:rPr>
              <a:t>请输入</a:t>
            </a:r>
            <a:r>
              <a:rPr lang="zh-CN" altLang="en-US" sz="3200">
                <a:solidFill>
                  <a:schemeClr val="bg1"/>
                </a:solidFill>
                <a:latin typeface="微软雅黑" panose="020B0503020204020204" pitchFamily="34" charset="-122"/>
                <a:ea typeface="微软雅黑" panose="020B0503020204020204" pitchFamily="34" charset="-122"/>
              </a:rPr>
              <a:t>文字</a:t>
            </a:r>
            <a:endParaRPr lang="en-US" altLang="zh-CN" sz="3200">
              <a:solidFill>
                <a:schemeClr val="bg1"/>
              </a:solidFill>
              <a:latin typeface="微软雅黑" panose="020B0503020204020204" pitchFamily="34" charset="-122"/>
              <a:ea typeface="微软雅黑" panose="020B0503020204020204" pitchFamily="34" charset="-122"/>
            </a:endParaRPr>
          </a:p>
          <a:p>
            <a:pPr algn="r">
              <a:spcBef>
                <a:spcPct val="50000"/>
              </a:spcBef>
            </a:pPr>
            <a:r>
              <a:rPr lang="en-US" altLang="zh-CN" sz="1400">
                <a:solidFill>
                  <a:schemeClr val="bg1"/>
                </a:solidFill>
              </a:rPr>
              <a:t>YOU CAN INPUT SOME ENGLISH HERE TO IMPROVE YOUR </a:t>
            </a:r>
            <a:r>
              <a:rPr lang="en-US" altLang="zh-CN" sz="1400" b="1">
                <a:solidFill>
                  <a:srgbClr val="FFC000"/>
                </a:solidFill>
              </a:rPr>
              <a:t>BIGGER</a:t>
            </a:r>
            <a:r>
              <a:rPr lang="en-US" altLang="zh-CN" sz="1400">
                <a:solidFill>
                  <a:srgbClr val="FFC000"/>
                </a:solidFill>
              </a:rPr>
              <a:t>. </a:t>
            </a:r>
            <a:r>
              <a:rPr lang="en-US" altLang="zh-CN" sz="1400">
                <a:solidFill>
                  <a:schemeClr val="bg1"/>
                </a:solidFill>
              </a:rPr>
              <a:t>YOU CAN INPUT SOME ENGLISH HERE TO IMPROVE YOUR </a:t>
            </a:r>
            <a:r>
              <a:rPr lang="en-US" altLang="zh-CN" sz="1400" b="1">
                <a:solidFill>
                  <a:srgbClr val="FFC000"/>
                </a:solidFill>
              </a:rPr>
              <a:t>BIGGER</a:t>
            </a:r>
            <a:r>
              <a:rPr lang="en-US" altLang="zh-CN" sz="1400">
                <a:solidFill>
                  <a:srgbClr val="FFC000"/>
                </a:solidFill>
              </a:rPr>
              <a:t>. </a:t>
            </a:r>
            <a:endParaRPr lang="zh-CN" altLang="en-US" sz="1400">
              <a:solidFill>
                <a:srgbClr val="FFC000"/>
              </a:solidFill>
            </a:endParaRPr>
          </a:p>
        </p:txBody>
      </p:sp>
      <p:sp>
        <p:nvSpPr>
          <p:cNvPr id="54" name="文本框 53"/>
          <p:cNvSpPr txBox="1"/>
          <p:nvPr>
            <p:custDataLst>
              <p:tags r:id="rId13"/>
            </p:custDataLst>
          </p:nvPr>
        </p:nvSpPr>
        <p:spPr>
          <a:xfrm>
            <a:off x="7589062" y="2550092"/>
            <a:ext cx="3046472" cy="1554272"/>
          </a:xfrm>
          <a:prstGeom prst="rect">
            <a:avLst/>
          </a:prstGeom>
          <a:noFill/>
        </p:spPr>
        <p:txBody>
          <a:bodyPr wrap="square" rtlCol="0">
            <a:spAutoFit/>
          </a:bodyPr>
          <a:lstStyle/>
          <a:p>
            <a:pPr algn="just">
              <a:spcBef>
                <a:spcPct val="50000"/>
              </a:spcBef>
            </a:pPr>
            <a:r>
              <a:rPr lang="zh-CN" altLang="en-US" sz="3200" b="1">
                <a:solidFill>
                  <a:srgbClr val="92D050"/>
                </a:solidFill>
                <a:latin typeface="微软雅黑" panose="020B0503020204020204" pitchFamily="34" charset="-122"/>
                <a:ea typeface="微软雅黑" panose="020B0503020204020204" pitchFamily="34" charset="-122"/>
              </a:rPr>
              <a:t>请输入</a:t>
            </a:r>
            <a:r>
              <a:rPr lang="zh-CN" altLang="en-US" sz="3200">
                <a:solidFill>
                  <a:schemeClr val="bg1"/>
                </a:solidFill>
                <a:latin typeface="微软雅黑" panose="020B0503020204020204" pitchFamily="34" charset="-122"/>
                <a:ea typeface="微软雅黑" panose="020B0503020204020204" pitchFamily="34" charset="-122"/>
              </a:rPr>
              <a:t>文字</a:t>
            </a:r>
            <a:endParaRPr lang="en-US" altLang="zh-CN" sz="3200">
              <a:solidFill>
                <a:schemeClr val="bg1"/>
              </a:solidFill>
              <a:latin typeface="微软雅黑" panose="020B0503020204020204" pitchFamily="34" charset="-122"/>
              <a:ea typeface="微软雅黑" panose="020B0503020204020204" pitchFamily="34" charset="-122"/>
            </a:endParaRPr>
          </a:p>
          <a:p>
            <a:pPr algn="just">
              <a:spcBef>
                <a:spcPct val="50000"/>
              </a:spcBef>
            </a:pPr>
            <a:r>
              <a:rPr lang="en-US" altLang="zh-CN" sz="1400">
                <a:solidFill>
                  <a:schemeClr val="bg1"/>
                </a:solidFill>
              </a:rPr>
              <a:t>YOU CAN INPUT SOME ENGLISH HERE TO IMPROVE YOUR </a:t>
            </a:r>
            <a:r>
              <a:rPr lang="en-US" altLang="zh-CN" sz="1400" b="1">
                <a:solidFill>
                  <a:srgbClr val="92D050"/>
                </a:solidFill>
              </a:rPr>
              <a:t>BIGGER</a:t>
            </a:r>
            <a:r>
              <a:rPr lang="en-US" altLang="zh-CN" sz="1400">
                <a:solidFill>
                  <a:srgbClr val="92D050"/>
                </a:solidFill>
              </a:rPr>
              <a:t>. </a:t>
            </a:r>
            <a:r>
              <a:rPr lang="en-US" altLang="zh-CN" sz="1400">
                <a:solidFill>
                  <a:schemeClr val="bg1"/>
                </a:solidFill>
              </a:rPr>
              <a:t>YOU CAN INPUT SOME ENGLISH HERE TO IMPROVE YOUR </a:t>
            </a:r>
            <a:r>
              <a:rPr lang="en-US" altLang="zh-CN" sz="1400" b="1">
                <a:solidFill>
                  <a:srgbClr val="92D050"/>
                </a:solidFill>
              </a:rPr>
              <a:t>BIGGER</a:t>
            </a:r>
            <a:r>
              <a:rPr lang="en-US" altLang="zh-CN" sz="1400">
                <a:solidFill>
                  <a:srgbClr val="92D050"/>
                </a:solidFill>
              </a:rPr>
              <a:t>. </a:t>
            </a:r>
            <a:endParaRPr lang="zh-CN" altLang="en-US" sz="1400">
              <a:solidFill>
                <a:srgbClr val="92D050"/>
              </a:solidFill>
            </a:endParaRPr>
          </a:p>
        </p:txBody>
      </p:sp>
    </p:spTree>
    <p:extLst>
      <p:ext uri="{BB962C8B-B14F-4D97-AF65-F5344CB8AC3E}">
        <p14:creationId xmlns:p14="http://schemas.microsoft.com/office/powerpoint/2010/main" val="79922881"/>
      </p:ext>
    </p:extLst>
  </p:cSld>
  <p:clrMapOvr>
    <a:masterClrMapping/>
  </p:clrMapOvr>
  <p:transition spd="slow">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8" name="组合 117"/>
          <p:cNvGrpSpPr/>
          <p:nvPr>
            <p:custDataLst>
              <p:tags r:id="rId1"/>
            </p:custDataLst>
          </p:nvPr>
        </p:nvGrpSpPr>
        <p:grpSpPr>
          <a:xfrm>
            <a:off x="-1078523" y="-1276771"/>
            <a:ext cx="13946918" cy="8519376"/>
            <a:chOff x="-1078523" y="-961292"/>
            <a:chExt cx="13946918" cy="8519376"/>
          </a:xfrm>
        </p:grpSpPr>
        <p:sp>
          <p:nvSpPr>
            <p:cNvPr id="119" name="矩形 118"/>
            <p:cNvSpPr/>
            <p:nvPr>
              <p:custDataLst>
                <p:tags r:id="rId12"/>
              </p:custDataLst>
            </p:nvPr>
          </p:nvSpPr>
          <p:spPr>
            <a:xfrm>
              <a:off x="-598737" y="-17177"/>
              <a:ext cx="13467131" cy="7575261"/>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矩形 119"/>
            <p:cNvSpPr/>
            <p:nvPr>
              <p:custDataLst>
                <p:tags r:id="rId13"/>
              </p:custDataLst>
            </p:nvPr>
          </p:nvSpPr>
          <p:spPr>
            <a:xfrm>
              <a:off x="-1078523" y="-961292"/>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 name="图片 5"/>
          <p:cNvPicPr>
            <a:picLocks noChangeAspect="1"/>
          </p:cNvPicPr>
          <p:nvPr>
            <p:custDataLst>
              <p:tags r:id="rId2"/>
            </p:custDataLst>
          </p:nvPr>
        </p:nvPicPr>
        <p:blipFill>
          <a:blip r:embed="rId15">
            <a:extLst>
              <a:ext uri="{28A0092B-C50C-407E-A947-70E740481C1C}">
                <a14:useLocalDpi xmlns:a14="http://schemas.microsoft.com/office/drawing/2010/main" val="0"/>
              </a:ext>
            </a:extLst>
          </a:blip>
          <a:stretch>
            <a:fillRect/>
          </a:stretch>
        </p:blipFill>
        <p:spPr>
          <a:xfrm>
            <a:off x="1328737" y="1100137"/>
            <a:ext cx="9534525" cy="4657725"/>
          </a:xfrm>
          <a:prstGeom prst="rect">
            <a:avLst/>
          </a:prstGeom>
        </p:spPr>
      </p:pic>
      <p:graphicFrame>
        <p:nvGraphicFramePr>
          <p:cNvPr id="105" name="图表 104"/>
          <p:cNvGraphicFramePr/>
          <p:nvPr>
            <p:custDataLst>
              <p:tags r:id="rId3"/>
            </p:custDataLst>
            <p:extLst>
              <p:ext uri="{D42A27DB-BD31-4B8C-83A1-F6EECF244321}">
                <p14:modId xmlns:p14="http://schemas.microsoft.com/office/powerpoint/2010/main" val="2161483639"/>
              </p:ext>
            </p:extLst>
          </p:nvPr>
        </p:nvGraphicFramePr>
        <p:xfrm>
          <a:off x="4741026" y="2397313"/>
          <a:ext cx="2709949" cy="2063375"/>
        </p:xfrm>
        <a:graphic>
          <a:graphicData uri="http://schemas.openxmlformats.org/drawingml/2006/chart">
            <c:chart xmlns:c="http://schemas.openxmlformats.org/drawingml/2006/chart" xmlns:r="http://schemas.openxmlformats.org/officeDocument/2006/relationships" r:id="rId16"/>
          </a:graphicData>
        </a:graphic>
      </p:graphicFrame>
      <p:sp>
        <p:nvSpPr>
          <p:cNvPr id="27" name="矩形 31"/>
          <p:cNvSpPr>
            <a:spLocks noChangeAspect="1" noChangeArrowheads="1"/>
          </p:cNvSpPr>
          <p:nvPr>
            <p:custDataLst>
              <p:tags r:id="rId4"/>
            </p:custDataLst>
          </p:nvPr>
        </p:nvSpPr>
        <p:spPr bwMode="auto">
          <a:xfrm rot="2700000">
            <a:off x="5743087" y="3036890"/>
            <a:ext cx="729648" cy="730416"/>
          </a:xfrm>
          <a:prstGeom prst="rect">
            <a:avLst/>
          </a:prstGeom>
          <a:solidFill>
            <a:srgbClr val="92D05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6" name="文本框 37"/>
          <p:cNvSpPr>
            <a:spLocks noChangeArrowheads="1"/>
          </p:cNvSpPr>
          <p:nvPr>
            <p:custDataLst>
              <p:tags r:id="rId5"/>
            </p:custDataLst>
          </p:nvPr>
        </p:nvSpPr>
        <p:spPr bwMode="auto">
          <a:xfrm>
            <a:off x="5844170" y="2990409"/>
            <a:ext cx="508223"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a:solidFill>
                  <a:schemeClr val="bg1"/>
                </a:solidFill>
                <a:latin typeface="方正姚体" panose="02010601030101010101" pitchFamily="2" charset="-122"/>
                <a:sym typeface="方正姚体" panose="02010601030101010101" pitchFamily="2" charset="-122"/>
              </a:rPr>
              <a:t>W</a:t>
            </a:r>
            <a:endParaRPr lang="en-US" altLang="zh-CN" sz="4000" b="1">
              <a:solidFill>
                <a:schemeClr val="bg1"/>
              </a:solidFill>
              <a:latin typeface="方正姚体" panose="02010601030101010101" pitchFamily="2" charset="-122"/>
              <a:sym typeface="方正姚体" panose="02010601030101010101" pitchFamily="2" charset="-122"/>
            </a:endParaRPr>
          </a:p>
        </p:txBody>
      </p:sp>
      <p:sp>
        <p:nvSpPr>
          <p:cNvPr id="102" name="矩形 101"/>
          <p:cNvSpPr/>
          <p:nvPr>
            <p:custDataLst>
              <p:tags r:id="rId6"/>
            </p:custDataLst>
          </p:nvPr>
        </p:nvSpPr>
        <p:spPr>
          <a:xfrm>
            <a:off x="1" y="1767254"/>
            <a:ext cx="4305299" cy="299817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Rectangle 96"/>
          <p:cNvSpPr/>
          <p:nvPr>
            <p:custDataLst>
              <p:tags r:id="rId7"/>
            </p:custDataLst>
          </p:nvPr>
        </p:nvSpPr>
        <p:spPr>
          <a:xfrm>
            <a:off x="1" y="2885887"/>
            <a:ext cx="4000499" cy="1384995"/>
          </a:xfrm>
          <a:prstGeom prst="rect">
            <a:avLst/>
          </a:prstGeom>
        </p:spPr>
        <p:txBody>
          <a:bodyPr wrap="square">
            <a:spAutoFit/>
          </a:bodyPr>
          <a:lstStyle/>
          <a:p>
            <a:pPr algn="r"/>
            <a:r>
              <a:rPr lang="en-US" sz="2800">
                <a:solidFill>
                  <a:schemeClr val="bg1"/>
                </a:solidFill>
                <a:ea typeface="Roboto Cn" pitchFamily="2" charset="0"/>
                <a:cs typeface="Arial" pitchFamily="34" charset="0"/>
              </a:rPr>
              <a:t>You can input some English here to improve your bigger</a:t>
            </a:r>
          </a:p>
        </p:txBody>
      </p:sp>
      <p:sp>
        <p:nvSpPr>
          <p:cNvPr id="111" name="矩形 110"/>
          <p:cNvSpPr/>
          <p:nvPr>
            <p:custDataLst>
              <p:tags r:id="rId8"/>
            </p:custDataLst>
          </p:nvPr>
        </p:nvSpPr>
        <p:spPr>
          <a:xfrm>
            <a:off x="7715250" y="1767254"/>
            <a:ext cx="4476749" cy="29777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文本框 112"/>
          <p:cNvSpPr txBox="1"/>
          <p:nvPr>
            <p:custDataLst>
              <p:tags r:id="rId9"/>
            </p:custDataLst>
          </p:nvPr>
        </p:nvSpPr>
        <p:spPr>
          <a:xfrm>
            <a:off x="2594346" y="2076026"/>
            <a:ext cx="1406154" cy="769441"/>
          </a:xfrm>
          <a:prstGeom prst="rect">
            <a:avLst/>
          </a:prstGeom>
          <a:noFill/>
        </p:spPr>
        <p:txBody>
          <a:bodyPr wrap="non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75%</a:t>
            </a:r>
            <a:endParaRPr lang="zh-CN" altLang="en-US" sz="4400">
              <a:solidFill>
                <a:schemeClr val="bg1"/>
              </a:solidFill>
              <a:latin typeface="微软雅黑" panose="020B0503020204020204" pitchFamily="34" charset="-122"/>
              <a:ea typeface="微软雅黑" panose="020B0503020204020204" pitchFamily="34" charset="-122"/>
            </a:endParaRPr>
          </a:p>
        </p:txBody>
      </p:sp>
      <p:sp>
        <p:nvSpPr>
          <p:cNvPr id="114" name="文本框 113"/>
          <p:cNvSpPr txBox="1"/>
          <p:nvPr>
            <p:custDataLst>
              <p:tags r:id="rId10"/>
            </p:custDataLst>
          </p:nvPr>
        </p:nvSpPr>
        <p:spPr>
          <a:xfrm>
            <a:off x="7886701" y="2075602"/>
            <a:ext cx="1406154" cy="769441"/>
          </a:xfrm>
          <a:prstGeom prst="rect">
            <a:avLst/>
          </a:prstGeom>
          <a:noFill/>
        </p:spPr>
        <p:txBody>
          <a:bodyPr wrap="none" rtlCol="0">
            <a:spAutoFit/>
          </a:bodyPr>
          <a:lstStyle/>
          <a:p>
            <a:r>
              <a:rPr lang="en-US" altLang="zh-CN" sz="4400" b="1">
                <a:solidFill>
                  <a:srgbClr val="92D050"/>
                </a:solidFill>
                <a:latin typeface="微软雅黑" panose="020B0503020204020204" pitchFamily="34" charset="-122"/>
                <a:ea typeface="微软雅黑" panose="020B0503020204020204" pitchFamily="34" charset="-122"/>
              </a:rPr>
              <a:t>25%</a:t>
            </a:r>
            <a:endParaRPr lang="zh-CN" altLang="en-US" sz="4400">
              <a:solidFill>
                <a:srgbClr val="92D050"/>
              </a:solidFill>
              <a:latin typeface="微软雅黑" panose="020B0503020204020204" pitchFamily="34" charset="-122"/>
              <a:ea typeface="微软雅黑" panose="020B0503020204020204" pitchFamily="34" charset="-122"/>
            </a:endParaRPr>
          </a:p>
        </p:txBody>
      </p:sp>
      <p:sp>
        <p:nvSpPr>
          <p:cNvPr id="117" name="Rectangle 96"/>
          <p:cNvSpPr/>
          <p:nvPr>
            <p:custDataLst>
              <p:tags r:id="rId11"/>
            </p:custDataLst>
          </p:nvPr>
        </p:nvSpPr>
        <p:spPr>
          <a:xfrm>
            <a:off x="7886701" y="2894067"/>
            <a:ext cx="4000499" cy="1384995"/>
          </a:xfrm>
          <a:prstGeom prst="rect">
            <a:avLst/>
          </a:prstGeom>
        </p:spPr>
        <p:txBody>
          <a:bodyPr wrap="square">
            <a:spAutoFit/>
          </a:bodyPr>
          <a:lstStyle/>
          <a:p>
            <a:r>
              <a:rPr lang="en-US" sz="2800">
                <a:solidFill>
                  <a:srgbClr val="92D050"/>
                </a:solidFill>
                <a:ea typeface="Roboto Cn" pitchFamily="2" charset="0"/>
                <a:cs typeface="Arial" pitchFamily="34" charset="0"/>
              </a:rPr>
              <a:t>You can input some English here to improve your bigger</a:t>
            </a:r>
          </a:p>
        </p:txBody>
      </p:sp>
    </p:spTree>
    <p:extLst>
      <p:ext uri="{BB962C8B-B14F-4D97-AF65-F5344CB8AC3E}">
        <p14:creationId xmlns:p14="http://schemas.microsoft.com/office/powerpoint/2010/main" val="1784656326"/>
      </p:ext>
    </p:extLst>
  </p:cSld>
  <p:clrMapOvr>
    <a:masterClrMapping/>
  </p:clrMapOvr>
  <p:transition spd="slow">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custDataLst>
              <p:tags r:id="rId1"/>
            </p:custDataLst>
          </p:nvPr>
        </p:nvGrpSpPr>
        <p:grpSpPr>
          <a:xfrm>
            <a:off x="-1078523" y="-1276771"/>
            <a:ext cx="13946918" cy="8519376"/>
            <a:chOff x="-1078523" y="-961292"/>
            <a:chExt cx="13946918" cy="8519376"/>
          </a:xfrm>
        </p:grpSpPr>
        <p:sp>
          <p:nvSpPr>
            <p:cNvPr id="15" name="矩形 14"/>
            <p:cNvSpPr/>
            <p:nvPr>
              <p:custDataLst>
                <p:tags r:id="rId14"/>
              </p:custDataLst>
            </p:nvPr>
          </p:nvSpPr>
          <p:spPr>
            <a:xfrm>
              <a:off x="-598737" y="-17177"/>
              <a:ext cx="13467131" cy="7575261"/>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custDataLst>
                <p:tags r:id="rId15"/>
              </p:custDataLst>
            </p:nvPr>
          </p:nvSpPr>
          <p:spPr>
            <a:xfrm>
              <a:off x="-1078523" y="-961292"/>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文本框 39"/>
          <p:cNvSpPr txBox="1"/>
          <p:nvPr>
            <p:custDataLst>
              <p:tags r:id="rId2"/>
            </p:custDataLst>
          </p:nvPr>
        </p:nvSpPr>
        <p:spPr>
          <a:xfrm>
            <a:off x="4542590" y="294278"/>
            <a:ext cx="3046472" cy="1554272"/>
          </a:xfrm>
          <a:prstGeom prst="rect">
            <a:avLst/>
          </a:prstGeom>
          <a:noFill/>
        </p:spPr>
        <p:txBody>
          <a:bodyPr wrap="square" rtlCol="0">
            <a:spAutoFit/>
          </a:bodyPr>
          <a:lstStyle/>
          <a:p>
            <a:pPr algn="ctr">
              <a:spcBef>
                <a:spcPct val="50000"/>
              </a:spcBef>
            </a:pPr>
            <a:r>
              <a:rPr lang="zh-CN" altLang="en-US" sz="3200" b="1">
                <a:solidFill>
                  <a:srgbClr val="9B8DB6"/>
                </a:solidFill>
                <a:latin typeface="微软雅黑" panose="020B0503020204020204" pitchFamily="34" charset="-122"/>
                <a:ea typeface="微软雅黑" panose="020B0503020204020204" pitchFamily="34" charset="-122"/>
              </a:rPr>
              <a:t>请输入</a:t>
            </a:r>
            <a:r>
              <a:rPr lang="zh-CN" altLang="en-US" sz="3200">
                <a:solidFill>
                  <a:schemeClr val="bg1"/>
                </a:solidFill>
                <a:latin typeface="微软雅黑" panose="020B0503020204020204" pitchFamily="34" charset="-122"/>
                <a:ea typeface="微软雅黑" panose="020B0503020204020204" pitchFamily="34" charset="-122"/>
              </a:rPr>
              <a:t>文字</a:t>
            </a:r>
            <a:endParaRPr lang="en-US" altLang="zh-CN" sz="3200">
              <a:solidFill>
                <a:schemeClr val="bg1"/>
              </a:solidFill>
              <a:latin typeface="微软雅黑" panose="020B0503020204020204" pitchFamily="34" charset="-122"/>
              <a:ea typeface="微软雅黑" panose="020B0503020204020204" pitchFamily="34" charset="-122"/>
            </a:endParaRPr>
          </a:p>
          <a:p>
            <a:pPr algn="ctr">
              <a:spcBef>
                <a:spcPct val="50000"/>
              </a:spcBef>
            </a:pPr>
            <a:r>
              <a:rPr lang="en-US" altLang="zh-CN" sz="1400">
                <a:solidFill>
                  <a:schemeClr val="bg1"/>
                </a:solidFill>
              </a:rPr>
              <a:t>YOU CAN INPUT SOME ENGLISH HERE TO IMPROVE </a:t>
            </a:r>
            <a:r>
              <a:rPr lang="en-US" altLang="zh-CN" sz="1400">
                <a:solidFill>
                  <a:srgbClr val="9B8DB6"/>
                </a:solidFill>
              </a:rPr>
              <a:t>YOUR </a:t>
            </a:r>
            <a:r>
              <a:rPr lang="en-US" altLang="zh-CN" sz="1400" b="1">
                <a:solidFill>
                  <a:srgbClr val="9B8DB6"/>
                </a:solidFill>
              </a:rPr>
              <a:t>BIGGER</a:t>
            </a:r>
            <a:r>
              <a:rPr lang="en-US" altLang="zh-CN" sz="1400">
                <a:solidFill>
                  <a:srgbClr val="9B8DB6"/>
                </a:solidFill>
              </a:rPr>
              <a:t>. </a:t>
            </a:r>
            <a:r>
              <a:rPr lang="en-US" altLang="zh-CN" sz="1400">
                <a:solidFill>
                  <a:schemeClr val="bg1"/>
                </a:solidFill>
              </a:rPr>
              <a:t>YOU CAN INPUT SOME ENGLISH HERE TO IMPROVE YOUR </a:t>
            </a:r>
            <a:r>
              <a:rPr lang="en-US" altLang="zh-CN" sz="1400" b="1">
                <a:solidFill>
                  <a:srgbClr val="9B8DB6"/>
                </a:solidFill>
              </a:rPr>
              <a:t>BIGGER</a:t>
            </a:r>
            <a:r>
              <a:rPr lang="en-US" altLang="zh-CN" sz="1400">
                <a:solidFill>
                  <a:srgbClr val="9B8DB6"/>
                </a:solidFill>
              </a:rPr>
              <a:t>. </a:t>
            </a:r>
            <a:endParaRPr lang="zh-CN" altLang="en-US" sz="1400">
              <a:solidFill>
                <a:srgbClr val="9B8DB6"/>
              </a:solidFill>
            </a:endParaRPr>
          </a:p>
        </p:txBody>
      </p:sp>
      <p:sp>
        <p:nvSpPr>
          <p:cNvPr id="43" name="文本框 42"/>
          <p:cNvSpPr txBox="1"/>
          <p:nvPr>
            <p:custDataLst>
              <p:tags r:id="rId3"/>
            </p:custDataLst>
          </p:nvPr>
        </p:nvSpPr>
        <p:spPr>
          <a:xfrm flipH="1">
            <a:off x="4418045" y="4998750"/>
            <a:ext cx="3046472" cy="1554272"/>
          </a:xfrm>
          <a:prstGeom prst="rect">
            <a:avLst/>
          </a:prstGeom>
          <a:noFill/>
        </p:spPr>
        <p:txBody>
          <a:bodyPr wrap="square" rtlCol="0">
            <a:spAutoFit/>
          </a:bodyPr>
          <a:lstStyle/>
          <a:p>
            <a:pPr algn="ctr">
              <a:spcBef>
                <a:spcPct val="50000"/>
              </a:spcBef>
            </a:pPr>
            <a:r>
              <a:rPr lang="zh-CN" altLang="en-US" sz="3200" b="1">
                <a:solidFill>
                  <a:srgbClr val="00B0F0"/>
                </a:solidFill>
                <a:latin typeface="微软雅黑" panose="020B0503020204020204" pitchFamily="34" charset="-122"/>
                <a:ea typeface="微软雅黑" panose="020B0503020204020204" pitchFamily="34" charset="-122"/>
              </a:rPr>
              <a:t>请输入</a:t>
            </a:r>
            <a:r>
              <a:rPr lang="zh-CN" altLang="en-US" sz="3200">
                <a:solidFill>
                  <a:schemeClr val="bg1"/>
                </a:solidFill>
                <a:latin typeface="微软雅黑" panose="020B0503020204020204" pitchFamily="34" charset="-122"/>
                <a:ea typeface="微软雅黑" panose="020B0503020204020204" pitchFamily="34" charset="-122"/>
              </a:rPr>
              <a:t>文字</a:t>
            </a:r>
            <a:endParaRPr lang="en-US" altLang="zh-CN" sz="3200">
              <a:solidFill>
                <a:schemeClr val="bg1"/>
              </a:solidFill>
              <a:latin typeface="微软雅黑" panose="020B0503020204020204" pitchFamily="34" charset="-122"/>
              <a:ea typeface="微软雅黑" panose="020B0503020204020204" pitchFamily="34" charset="-122"/>
            </a:endParaRPr>
          </a:p>
          <a:p>
            <a:pPr algn="ctr">
              <a:spcBef>
                <a:spcPct val="50000"/>
              </a:spcBef>
            </a:pPr>
            <a:r>
              <a:rPr lang="en-US" altLang="zh-CN" sz="1400">
                <a:solidFill>
                  <a:schemeClr val="bg1"/>
                </a:solidFill>
              </a:rPr>
              <a:t>YOU CAN INPUT SOME ENGLISH HERE TO IMPROVE YOUR </a:t>
            </a:r>
            <a:r>
              <a:rPr lang="en-US" altLang="zh-CN" sz="1400" b="1">
                <a:solidFill>
                  <a:srgbClr val="00B0F0"/>
                </a:solidFill>
              </a:rPr>
              <a:t>BIGGER</a:t>
            </a:r>
            <a:r>
              <a:rPr lang="en-US" altLang="zh-CN" sz="1400">
                <a:solidFill>
                  <a:srgbClr val="00B0F0"/>
                </a:solidFill>
              </a:rPr>
              <a:t>. </a:t>
            </a:r>
            <a:r>
              <a:rPr lang="en-US" altLang="zh-CN" sz="1400">
                <a:solidFill>
                  <a:schemeClr val="bg1"/>
                </a:solidFill>
              </a:rPr>
              <a:t>YOU CAN INPUT SOME ENGLISH HERE TO IMPROVE YOUR </a:t>
            </a:r>
            <a:r>
              <a:rPr lang="en-US" altLang="zh-CN" sz="1400" b="1">
                <a:solidFill>
                  <a:srgbClr val="00B0F0"/>
                </a:solidFill>
              </a:rPr>
              <a:t>BIGGER</a:t>
            </a:r>
            <a:r>
              <a:rPr lang="en-US" altLang="zh-CN" sz="1400">
                <a:solidFill>
                  <a:srgbClr val="00B0F0"/>
                </a:solidFill>
              </a:rPr>
              <a:t>. </a:t>
            </a:r>
            <a:endParaRPr lang="zh-CN" altLang="en-US" sz="1400">
              <a:solidFill>
                <a:srgbClr val="00B0F0"/>
              </a:solidFill>
            </a:endParaRPr>
          </a:p>
        </p:txBody>
      </p:sp>
      <p:sp>
        <p:nvSpPr>
          <p:cNvPr id="24" name="矩形 27"/>
          <p:cNvSpPr>
            <a:spLocks noChangeAspect="1" noChangeArrowheads="1"/>
          </p:cNvSpPr>
          <p:nvPr>
            <p:custDataLst>
              <p:tags r:id="rId4"/>
            </p:custDataLst>
          </p:nvPr>
        </p:nvSpPr>
        <p:spPr bwMode="auto">
          <a:xfrm rot="2700000">
            <a:off x="5463397" y="2129473"/>
            <a:ext cx="958470" cy="958470"/>
          </a:xfrm>
          <a:prstGeom prst="rect">
            <a:avLst/>
          </a:prstGeom>
          <a:solidFill>
            <a:srgbClr val="9B8DB6"/>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5" name="矩形 28"/>
          <p:cNvSpPr>
            <a:spLocks noChangeAspect="1" noChangeArrowheads="1"/>
          </p:cNvSpPr>
          <p:nvPr>
            <p:custDataLst>
              <p:tags r:id="rId5"/>
            </p:custDataLst>
          </p:nvPr>
        </p:nvSpPr>
        <p:spPr bwMode="auto">
          <a:xfrm rot="2700000">
            <a:off x="4743933" y="2841017"/>
            <a:ext cx="958470" cy="958470"/>
          </a:xfrm>
          <a:prstGeom prst="rect">
            <a:avLst/>
          </a:prstGeom>
          <a:solidFill>
            <a:srgbClr val="FFC00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7" name="矩形 31"/>
          <p:cNvSpPr>
            <a:spLocks noChangeAspect="1" noChangeArrowheads="1"/>
          </p:cNvSpPr>
          <p:nvPr>
            <p:custDataLst>
              <p:tags r:id="rId6"/>
            </p:custDataLst>
          </p:nvPr>
        </p:nvSpPr>
        <p:spPr bwMode="auto">
          <a:xfrm rot="2700000">
            <a:off x="6172094" y="2848423"/>
            <a:ext cx="957462" cy="958470"/>
          </a:xfrm>
          <a:prstGeom prst="rect">
            <a:avLst/>
          </a:prstGeom>
          <a:solidFill>
            <a:srgbClr val="92D05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1" name="文本框 37"/>
          <p:cNvSpPr>
            <a:spLocks noChangeArrowheads="1"/>
          </p:cNvSpPr>
          <p:nvPr>
            <p:custDataLst>
              <p:tags r:id="rId7"/>
            </p:custDataLst>
          </p:nvPr>
        </p:nvSpPr>
        <p:spPr bwMode="auto">
          <a:xfrm>
            <a:off x="5010929" y="2862344"/>
            <a:ext cx="362910"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a:solidFill>
                  <a:schemeClr val="bg1"/>
                </a:solidFill>
                <a:latin typeface="方正姚体" panose="02010601030101010101" pitchFamily="2" charset="-122"/>
                <a:sym typeface="方正姚体" panose="02010601030101010101" pitchFamily="2" charset="-122"/>
              </a:rPr>
              <a:t>T</a:t>
            </a:r>
            <a:endParaRPr lang="en-US" altLang="zh-CN" sz="4000" b="1">
              <a:solidFill>
                <a:schemeClr val="bg1"/>
              </a:solidFill>
              <a:latin typeface="方正姚体" panose="02010601030101010101" pitchFamily="2" charset="-122"/>
              <a:sym typeface="方正姚体" panose="02010601030101010101" pitchFamily="2" charset="-122"/>
            </a:endParaRPr>
          </a:p>
        </p:txBody>
      </p:sp>
      <p:sp>
        <p:nvSpPr>
          <p:cNvPr id="35" name="矩形 34"/>
          <p:cNvSpPr>
            <a:spLocks noChangeAspect="1" noChangeArrowheads="1"/>
          </p:cNvSpPr>
          <p:nvPr>
            <p:custDataLst>
              <p:tags r:id="rId8"/>
            </p:custDataLst>
          </p:nvPr>
        </p:nvSpPr>
        <p:spPr bwMode="auto">
          <a:xfrm rot="2700000">
            <a:off x="5462550" y="3567016"/>
            <a:ext cx="957462" cy="958470"/>
          </a:xfrm>
          <a:prstGeom prst="rect">
            <a:avLst/>
          </a:prstGeom>
          <a:solidFill>
            <a:srgbClr val="00B0F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5" name="文本框 37"/>
          <p:cNvSpPr>
            <a:spLocks noChangeArrowheads="1"/>
          </p:cNvSpPr>
          <p:nvPr>
            <p:custDataLst>
              <p:tags r:id="rId9"/>
            </p:custDataLst>
          </p:nvPr>
        </p:nvSpPr>
        <p:spPr bwMode="auto">
          <a:xfrm>
            <a:off x="5718729" y="2166073"/>
            <a:ext cx="387750"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a:solidFill>
                  <a:schemeClr val="bg1"/>
                </a:solidFill>
                <a:latin typeface="方正姚体" panose="02010601030101010101" pitchFamily="2" charset="-122"/>
                <a:sym typeface="方正姚体" panose="02010601030101010101" pitchFamily="2" charset="-122"/>
              </a:rPr>
              <a:t>S</a:t>
            </a:r>
            <a:endParaRPr lang="en-US" altLang="zh-CN" sz="4000" b="1">
              <a:solidFill>
                <a:schemeClr val="bg1"/>
              </a:solidFill>
              <a:latin typeface="方正姚体" panose="02010601030101010101" pitchFamily="2" charset="-122"/>
              <a:sym typeface="方正姚体" panose="02010601030101010101" pitchFamily="2" charset="-122"/>
            </a:endParaRPr>
          </a:p>
        </p:txBody>
      </p:sp>
      <p:sp>
        <p:nvSpPr>
          <p:cNvPr id="46" name="文本框 37"/>
          <p:cNvSpPr>
            <a:spLocks noChangeArrowheads="1"/>
          </p:cNvSpPr>
          <p:nvPr>
            <p:custDataLst>
              <p:tags r:id="rId10"/>
            </p:custDataLst>
          </p:nvPr>
        </p:nvSpPr>
        <p:spPr bwMode="auto">
          <a:xfrm>
            <a:off x="6368034" y="2858819"/>
            <a:ext cx="508223"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a:solidFill>
                  <a:schemeClr val="bg1"/>
                </a:solidFill>
                <a:latin typeface="方正姚体" panose="02010601030101010101" pitchFamily="2" charset="-122"/>
                <a:sym typeface="方正姚体" panose="02010601030101010101" pitchFamily="2" charset="-122"/>
              </a:rPr>
              <a:t>W</a:t>
            </a:r>
            <a:endParaRPr lang="en-US" altLang="zh-CN" sz="4000" b="1">
              <a:solidFill>
                <a:schemeClr val="bg1"/>
              </a:solidFill>
              <a:latin typeface="方正姚体" panose="02010601030101010101" pitchFamily="2" charset="-122"/>
              <a:sym typeface="方正姚体" panose="02010601030101010101" pitchFamily="2" charset="-122"/>
            </a:endParaRPr>
          </a:p>
        </p:txBody>
      </p:sp>
      <p:sp>
        <p:nvSpPr>
          <p:cNvPr id="47" name="文本框 37"/>
          <p:cNvSpPr>
            <a:spLocks noChangeArrowheads="1"/>
          </p:cNvSpPr>
          <p:nvPr>
            <p:custDataLst>
              <p:tags r:id="rId11"/>
            </p:custDataLst>
          </p:nvPr>
        </p:nvSpPr>
        <p:spPr bwMode="auto">
          <a:xfrm>
            <a:off x="5723481" y="3611580"/>
            <a:ext cx="411348"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a:solidFill>
                  <a:schemeClr val="bg1"/>
                </a:solidFill>
                <a:latin typeface="方正姚体" panose="02010601030101010101" pitchFamily="2" charset="-122"/>
                <a:sym typeface="方正姚体" panose="02010601030101010101" pitchFamily="2" charset="-122"/>
              </a:rPr>
              <a:t>O</a:t>
            </a:r>
            <a:endParaRPr lang="en-US" altLang="zh-CN" sz="4000" b="1">
              <a:solidFill>
                <a:schemeClr val="bg1"/>
              </a:solidFill>
              <a:latin typeface="方正姚体" panose="02010601030101010101" pitchFamily="2" charset="-122"/>
              <a:sym typeface="方正姚体" panose="02010601030101010101" pitchFamily="2" charset="-122"/>
            </a:endParaRPr>
          </a:p>
        </p:txBody>
      </p:sp>
      <p:sp>
        <p:nvSpPr>
          <p:cNvPr id="51" name="文本框 50"/>
          <p:cNvSpPr txBox="1"/>
          <p:nvPr>
            <p:custDataLst>
              <p:tags r:id="rId12"/>
            </p:custDataLst>
          </p:nvPr>
        </p:nvSpPr>
        <p:spPr>
          <a:xfrm flipH="1">
            <a:off x="908064" y="2476279"/>
            <a:ext cx="3046472" cy="1554272"/>
          </a:xfrm>
          <a:prstGeom prst="rect">
            <a:avLst/>
          </a:prstGeom>
          <a:noFill/>
        </p:spPr>
        <p:txBody>
          <a:bodyPr wrap="square" rtlCol="0">
            <a:spAutoFit/>
          </a:bodyPr>
          <a:lstStyle/>
          <a:p>
            <a:pPr algn="r">
              <a:spcBef>
                <a:spcPct val="50000"/>
              </a:spcBef>
            </a:pPr>
            <a:r>
              <a:rPr lang="zh-CN" altLang="en-US" sz="3200" b="1">
                <a:solidFill>
                  <a:srgbClr val="FFC000"/>
                </a:solidFill>
                <a:latin typeface="微软雅黑" panose="020B0503020204020204" pitchFamily="34" charset="-122"/>
                <a:ea typeface="微软雅黑" panose="020B0503020204020204" pitchFamily="34" charset="-122"/>
              </a:rPr>
              <a:t>请输入</a:t>
            </a:r>
            <a:r>
              <a:rPr lang="zh-CN" altLang="en-US" sz="3200">
                <a:solidFill>
                  <a:schemeClr val="bg1"/>
                </a:solidFill>
                <a:latin typeface="微软雅黑" panose="020B0503020204020204" pitchFamily="34" charset="-122"/>
                <a:ea typeface="微软雅黑" panose="020B0503020204020204" pitchFamily="34" charset="-122"/>
              </a:rPr>
              <a:t>文字</a:t>
            </a:r>
            <a:endParaRPr lang="en-US" altLang="zh-CN" sz="3200">
              <a:solidFill>
                <a:schemeClr val="bg1"/>
              </a:solidFill>
              <a:latin typeface="微软雅黑" panose="020B0503020204020204" pitchFamily="34" charset="-122"/>
              <a:ea typeface="微软雅黑" panose="020B0503020204020204" pitchFamily="34" charset="-122"/>
            </a:endParaRPr>
          </a:p>
          <a:p>
            <a:pPr algn="r">
              <a:spcBef>
                <a:spcPct val="50000"/>
              </a:spcBef>
            </a:pPr>
            <a:r>
              <a:rPr lang="en-US" altLang="zh-CN" sz="1400">
                <a:solidFill>
                  <a:schemeClr val="bg1"/>
                </a:solidFill>
              </a:rPr>
              <a:t>YOU CAN INPUT SOME ENGLISH HERE TO IMPROVE YOUR </a:t>
            </a:r>
            <a:r>
              <a:rPr lang="en-US" altLang="zh-CN" sz="1400" b="1">
                <a:solidFill>
                  <a:srgbClr val="FFC000"/>
                </a:solidFill>
              </a:rPr>
              <a:t>BIGGER</a:t>
            </a:r>
            <a:r>
              <a:rPr lang="en-US" altLang="zh-CN" sz="1400">
                <a:solidFill>
                  <a:srgbClr val="FFC000"/>
                </a:solidFill>
              </a:rPr>
              <a:t>. </a:t>
            </a:r>
            <a:r>
              <a:rPr lang="en-US" altLang="zh-CN" sz="1400">
                <a:solidFill>
                  <a:schemeClr val="bg1"/>
                </a:solidFill>
              </a:rPr>
              <a:t>YOU CAN INPUT SOME ENGLISH HERE TO IMPROVE YOUR </a:t>
            </a:r>
            <a:r>
              <a:rPr lang="en-US" altLang="zh-CN" sz="1400" b="1">
                <a:solidFill>
                  <a:srgbClr val="FFC000"/>
                </a:solidFill>
              </a:rPr>
              <a:t>BIGGER</a:t>
            </a:r>
            <a:r>
              <a:rPr lang="en-US" altLang="zh-CN" sz="1400">
                <a:solidFill>
                  <a:srgbClr val="FFC000"/>
                </a:solidFill>
              </a:rPr>
              <a:t>. </a:t>
            </a:r>
            <a:endParaRPr lang="zh-CN" altLang="en-US" sz="1400">
              <a:solidFill>
                <a:srgbClr val="FFC000"/>
              </a:solidFill>
            </a:endParaRPr>
          </a:p>
        </p:txBody>
      </p:sp>
      <p:sp>
        <p:nvSpPr>
          <p:cNvPr id="54" name="文本框 53"/>
          <p:cNvSpPr txBox="1"/>
          <p:nvPr>
            <p:custDataLst>
              <p:tags r:id="rId13"/>
            </p:custDataLst>
          </p:nvPr>
        </p:nvSpPr>
        <p:spPr>
          <a:xfrm>
            <a:off x="7589062" y="2550092"/>
            <a:ext cx="3046472" cy="1554272"/>
          </a:xfrm>
          <a:prstGeom prst="rect">
            <a:avLst/>
          </a:prstGeom>
          <a:noFill/>
        </p:spPr>
        <p:txBody>
          <a:bodyPr wrap="square" rtlCol="0">
            <a:spAutoFit/>
          </a:bodyPr>
          <a:lstStyle/>
          <a:p>
            <a:pPr algn="just">
              <a:spcBef>
                <a:spcPct val="50000"/>
              </a:spcBef>
            </a:pPr>
            <a:r>
              <a:rPr lang="zh-CN" altLang="en-US" sz="3200" b="1">
                <a:solidFill>
                  <a:srgbClr val="92D050"/>
                </a:solidFill>
                <a:latin typeface="微软雅黑" panose="020B0503020204020204" pitchFamily="34" charset="-122"/>
                <a:ea typeface="微软雅黑" panose="020B0503020204020204" pitchFamily="34" charset="-122"/>
              </a:rPr>
              <a:t>请输入</a:t>
            </a:r>
            <a:r>
              <a:rPr lang="zh-CN" altLang="en-US" sz="3200">
                <a:solidFill>
                  <a:schemeClr val="bg1"/>
                </a:solidFill>
                <a:latin typeface="微软雅黑" panose="020B0503020204020204" pitchFamily="34" charset="-122"/>
                <a:ea typeface="微软雅黑" panose="020B0503020204020204" pitchFamily="34" charset="-122"/>
              </a:rPr>
              <a:t>文字</a:t>
            </a:r>
            <a:endParaRPr lang="en-US" altLang="zh-CN" sz="3200">
              <a:solidFill>
                <a:schemeClr val="bg1"/>
              </a:solidFill>
              <a:latin typeface="微软雅黑" panose="020B0503020204020204" pitchFamily="34" charset="-122"/>
              <a:ea typeface="微软雅黑" panose="020B0503020204020204" pitchFamily="34" charset="-122"/>
            </a:endParaRPr>
          </a:p>
          <a:p>
            <a:pPr algn="just">
              <a:spcBef>
                <a:spcPct val="50000"/>
              </a:spcBef>
            </a:pPr>
            <a:r>
              <a:rPr lang="en-US" altLang="zh-CN" sz="1400">
                <a:solidFill>
                  <a:schemeClr val="bg1"/>
                </a:solidFill>
              </a:rPr>
              <a:t>YOU CAN INPUT SOME ENGLISH HERE TO IMPROVE YOUR </a:t>
            </a:r>
            <a:r>
              <a:rPr lang="en-US" altLang="zh-CN" sz="1400" b="1">
                <a:solidFill>
                  <a:srgbClr val="92D050"/>
                </a:solidFill>
              </a:rPr>
              <a:t>BIGGER</a:t>
            </a:r>
            <a:r>
              <a:rPr lang="en-US" altLang="zh-CN" sz="1400">
                <a:solidFill>
                  <a:srgbClr val="92D050"/>
                </a:solidFill>
              </a:rPr>
              <a:t>. </a:t>
            </a:r>
            <a:r>
              <a:rPr lang="en-US" altLang="zh-CN" sz="1400">
                <a:solidFill>
                  <a:schemeClr val="bg1"/>
                </a:solidFill>
              </a:rPr>
              <a:t>YOU CAN INPUT SOME ENGLISH HERE TO IMPROVE YOUR </a:t>
            </a:r>
            <a:r>
              <a:rPr lang="en-US" altLang="zh-CN" sz="1400" b="1">
                <a:solidFill>
                  <a:srgbClr val="92D050"/>
                </a:solidFill>
              </a:rPr>
              <a:t>BIGGER</a:t>
            </a:r>
            <a:r>
              <a:rPr lang="en-US" altLang="zh-CN" sz="1400">
                <a:solidFill>
                  <a:srgbClr val="92D050"/>
                </a:solidFill>
              </a:rPr>
              <a:t>. </a:t>
            </a:r>
            <a:endParaRPr lang="zh-CN" altLang="en-US" sz="1400">
              <a:solidFill>
                <a:srgbClr val="92D050"/>
              </a:solidFill>
            </a:endParaRPr>
          </a:p>
        </p:txBody>
      </p:sp>
    </p:spTree>
    <p:extLst>
      <p:ext uri="{BB962C8B-B14F-4D97-AF65-F5344CB8AC3E}">
        <p14:creationId xmlns:p14="http://schemas.microsoft.com/office/powerpoint/2010/main" val="3000602775"/>
      </p:ext>
    </p:extLst>
  </p:cSld>
  <p:clrMapOvr>
    <a:masterClrMapping/>
  </p:clrMapOvr>
  <p:transition spd="slow">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9" name="组合 238"/>
          <p:cNvGrpSpPr/>
          <p:nvPr>
            <p:custDataLst>
              <p:tags r:id="rId1"/>
            </p:custDataLst>
          </p:nvPr>
        </p:nvGrpSpPr>
        <p:grpSpPr>
          <a:xfrm>
            <a:off x="-1078523" y="-1276771"/>
            <a:ext cx="13946918" cy="8519376"/>
            <a:chOff x="-1078523" y="-961292"/>
            <a:chExt cx="13946918" cy="8519376"/>
          </a:xfrm>
        </p:grpSpPr>
        <p:sp>
          <p:nvSpPr>
            <p:cNvPr id="240" name="矩形 239"/>
            <p:cNvSpPr/>
            <p:nvPr>
              <p:custDataLst>
                <p:tags r:id="rId36"/>
              </p:custDataLst>
            </p:nvPr>
          </p:nvSpPr>
          <p:spPr>
            <a:xfrm>
              <a:off x="-598737" y="-17177"/>
              <a:ext cx="13467131" cy="7575261"/>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矩形 240"/>
            <p:cNvSpPr/>
            <p:nvPr>
              <p:custDataLst>
                <p:tags r:id="rId37"/>
              </p:custDataLst>
            </p:nvPr>
          </p:nvSpPr>
          <p:spPr>
            <a:xfrm>
              <a:off x="-1078523" y="-961292"/>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5" name="矩形 234"/>
          <p:cNvSpPr>
            <a:spLocks noChangeAspect="1" noChangeArrowheads="1"/>
          </p:cNvSpPr>
          <p:nvPr>
            <p:custDataLst>
              <p:tags r:id="rId2"/>
            </p:custDataLst>
          </p:nvPr>
        </p:nvSpPr>
        <p:spPr bwMode="auto">
          <a:xfrm rot="2700000">
            <a:off x="1527897" y="2390758"/>
            <a:ext cx="1556526" cy="1558164"/>
          </a:xfrm>
          <a:prstGeom prst="rect">
            <a:avLst/>
          </a:prstGeom>
          <a:solidFill>
            <a:srgbClr val="00B0F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3" name="文本框 42"/>
          <p:cNvSpPr txBox="1"/>
          <p:nvPr>
            <p:custDataLst>
              <p:tags r:id="rId3"/>
            </p:custDataLst>
          </p:nvPr>
        </p:nvSpPr>
        <p:spPr>
          <a:xfrm flipH="1">
            <a:off x="681204" y="4861268"/>
            <a:ext cx="10466269" cy="1769715"/>
          </a:xfrm>
          <a:prstGeom prst="rect">
            <a:avLst/>
          </a:prstGeom>
          <a:noFill/>
        </p:spPr>
        <p:txBody>
          <a:bodyPr wrap="square" rtlCol="0">
            <a:spAutoFit/>
          </a:bodyPr>
          <a:lstStyle/>
          <a:p>
            <a:pPr>
              <a:spcBef>
                <a:spcPct val="50000"/>
              </a:spcBef>
            </a:pPr>
            <a:r>
              <a:rPr lang="zh-CN" altLang="en-US" sz="3200" b="1">
                <a:solidFill>
                  <a:srgbClr val="00B0F0"/>
                </a:solidFill>
                <a:latin typeface="微软雅黑" panose="020B0503020204020204" pitchFamily="34" charset="-122"/>
                <a:ea typeface="微软雅黑" panose="020B0503020204020204" pitchFamily="34" charset="-122"/>
              </a:rPr>
              <a:t>请输入</a:t>
            </a:r>
            <a:r>
              <a:rPr lang="zh-CN" altLang="en-US" sz="3200">
                <a:solidFill>
                  <a:schemeClr val="bg1"/>
                </a:solidFill>
                <a:latin typeface="微软雅黑" panose="020B0503020204020204" pitchFamily="34" charset="-122"/>
                <a:ea typeface="微软雅黑" panose="020B0503020204020204" pitchFamily="34" charset="-122"/>
              </a:rPr>
              <a:t>文字</a:t>
            </a:r>
            <a:endParaRPr lang="en-US" altLang="zh-CN" sz="3200">
              <a:solidFill>
                <a:schemeClr val="bg1"/>
              </a:solidFill>
              <a:latin typeface="微软雅黑" panose="020B0503020204020204" pitchFamily="34" charset="-122"/>
              <a:ea typeface="微软雅黑" panose="020B0503020204020204" pitchFamily="34" charset="-122"/>
            </a:endParaRPr>
          </a:p>
          <a:p>
            <a:pPr>
              <a:spcBef>
                <a:spcPct val="50000"/>
              </a:spcBef>
            </a:pPr>
            <a:r>
              <a:rPr lang="en-US" altLang="zh-CN" sz="1400">
                <a:solidFill>
                  <a:schemeClr val="bg1"/>
                </a:solidFill>
              </a:rPr>
              <a:t>YOU CAN INPUT SOME ENGLISH HERE TO IMPROVE YOUR </a:t>
            </a:r>
            <a:r>
              <a:rPr lang="en-US" altLang="zh-CN" sz="1400" b="1">
                <a:solidFill>
                  <a:srgbClr val="00B0F0"/>
                </a:solidFill>
              </a:rPr>
              <a:t>BIGGER</a:t>
            </a:r>
            <a:r>
              <a:rPr lang="en-US" altLang="zh-CN" sz="1400">
                <a:solidFill>
                  <a:srgbClr val="00B0F0"/>
                </a:solidFill>
              </a:rPr>
              <a:t>. </a:t>
            </a:r>
            <a:r>
              <a:rPr lang="en-US" altLang="zh-CN" sz="1400">
                <a:solidFill>
                  <a:schemeClr val="bg1"/>
                </a:solidFill>
              </a:rPr>
              <a:t>YOU CAN INPUT SOME ENGLISH HERE TO IMPROVE YOUR </a:t>
            </a:r>
            <a:r>
              <a:rPr lang="en-US" altLang="zh-CN" sz="1400" b="1">
                <a:solidFill>
                  <a:srgbClr val="00B0F0"/>
                </a:solidFill>
              </a:rPr>
              <a:t>BIGGER</a:t>
            </a:r>
            <a:r>
              <a:rPr lang="en-US" altLang="zh-CN" sz="1400">
                <a:solidFill>
                  <a:srgbClr val="00B0F0"/>
                </a:solidFill>
              </a:rPr>
              <a:t>. </a:t>
            </a:r>
            <a:r>
              <a:rPr lang="en-US" altLang="zh-CN" sz="1400">
                <a:solidFill>
                  <a:schemeClr val="bg1"/>
                </a:solidFill>
              </a:rPr>
              <a:t>YOU CAN INPUT SOME ENGLISH HERE TO IMPROVE YOUR </a:t>
            </a:r>
            <a:r>
              <a:rPr lang="en-US" altLang="zh-CN" sz="1400" b="1">
                <a:solidFill>
                  <a:srgbClr val="00B0F0"/>
                </a:solidFill>
              </a:rPr>
              <a:t>BIGGER</a:t>
            </a:r>
            <a:r>
              <a:rPr lang="en-US" altLang="zh-CN" sz="1400">
                <a:solidFill>
                  <a:srgbClr val="00B0F0"/>
                </a:solidFill>
              </a:rPr>
              <a:t>. </a:t>
            </a:r>
            <a:r>
              <a:rPr lang="en-US" altLang="zh-CN" sz="1400">
                <a:solidFill>
                  <a:schemeClr val="bg1"/>
                </a:solidFill>
              </a:rPr>
              <a:t>YOU CAN INPUT SOME ENGLISH HERE TO IMPROVE YOUR </a:t>
            </a:r>
            <a:r>
              <a:rPr lang="en-US" altLang="zh-CN" sz="1400" b="1">
                <a:solidFill>
                  <a:srgbClr val="00B0F0"/>
                </a:solidFill>
              </a:rPr>
              <a:t>BIGGER</a:t>
            </a:r>
            <a:r>
              <a:rPr lang="en-US" altLang="zh-CN" sz="1400">
                <a:solidFill>
                  <a:srgbClr val="00B0F0"/>
                </a:solidFill>
              </a:rPr>
              <a:t>. </a:t>
            </a:r>
            <a:r>
              <a:rPr lang="en-US" altLang="zh-CN" sz="1400">
                <a:solidFill>
                  <a:schemeClr val="bg1"/>
                </a:solidFill>
              </a:rPr>
              <a:t>YOU CAN INPUT SOME ENGLISH HERE TO IMPROVE YOUR </a:t>
            </a:r>
            <a:r>
              <a:rPr lang="en-US" altLang="zh-CN" sz="1400" b="1">
                <a:solidFill>
                  <a:srgbClr val="00B0F0"/>
                </a:solidFill>
              </a:rPr>
              <a:t>BIGGER</a:t>
            </a:r>
            <a:r>
              <a:rPr lang="en-US" altLang="zh-CN" sz="1400">
                <a:solidFill>
                  <a:srgbClr val="00B0F0"/>
                </a:solidFill>
              </a:rPr>
              <a:t>. </a:t>
            </a:r>
            <a:r>
              <a:rPr lang="en-US" altLang="zh-CN" sz="1400">
                <a:solidFill>
                  <a:schemeClr val="bg1"/>
                </a:solidFill>
              </a:rPr>
              <a:t>YOU CAN INPUT SOME ENGLISH HERE TO IMPROVE YOUR </a:t>
            </a:r>
            <a:r>
              <a:rPr lang="en-US" altLang="zh-CN" sz="1400" b="1">
                <a:solidFill>
                  <a:srgbClr val="00B0F0"/>
                </a:solidFill>
              </a:rPr>
              <a:t>BIGGER</a:t>
            </a:r>
            <a:r>
              <a:rPr lang="en-US" altLang="zh-CN" sz="1400">
                <a:solidFill>
                  <a:srgbClr val="00B0F0"/>
                </a:solidFill>
              </a:rPr>
              <a:t>. </a:t>
            </a:r>
            <a:r>
              <a:rPr lang="en-US" altLang="zh-CN" sz="1400">
                <a:solidFill>
                  <a:schemeClr val="bg1"/>
                </a:solidFill>
              </a:rPr>
              <a:t>YOU CAN INPUT SOME ENGLISH HERE TO IMPROVE YOUR </a:t>
            </a:r>
            <a:r>
              <a:rPr lang="en-US" altLang="zh-CN" sz="1400" b="1">
                <a:solidFill>
                  <a:srgbClr val="00B0F0"/>
                </a:solidFill>
              </a:rPr>
              <a:t>BIGGER</a:t>
            </a:r>
            <a:r>
              <a:rPr lang="en-US" altLang="zh-CN" sz="1400">
                <a:solidFill>
                  <a:srgbClr val="00B0F0"/>
                </a:solidFill>
              </a:rPr>
              <a:t>. </a:t>
            </a:r>
            <a:r>
              <a:rPr lang="en-US" altLang="zh-CN" sz="1400">
                <a:solidFill>
                  <a:schemeClr val="bg1"/>
                </a:solidFill>
              </a:rPr>
              <a:t>YOU CAN INPUT SOME ENGLISH HERE TO IMPROVE YOUR </a:t>
            </a:r>
            <a:r>
              <a:rPr lang="en-US" altLang="zh-CN" sz="1400" b="1">
                <a:solidFill>
                  <a:srgbClr val="00B0F0"/>
                </a:solidFill>
              </a:rPr>
              <a:t>BIGGER</a:t>
            </a:r>
            <a:r>
              <a:rPr lang="en-US" altLang="zh-CN" sz="1400">
                <a:solidFill>
                  <a:srgbClr val="00B0F0"/>
                </a:solidFill>
              </a:rPr>
              <a:t>. </a:t>
            </a:r>
            <a:endParaRPr lang="zh-CN" altLang="en-US" sz="1400">
              <a:solidFill>
                <a:srgbClr val="00B0F0"/>
              </a:solidFill>
            </a:endParaRPr>
          </a:p>
        </p:txBody>
      </p:sp>
      <p:sp>
        <p:nvSpPr>
          <p:cNvPr id="184" name="菱形 183"/>
          <p:cNvSpPr/>
          <p:nvPr>
            <p:custDataLst>
              <p:tags r:id="rId4"/>
            </p:custDataLst>
          </p:nvPr>
        </p:nvSpPr>
        <p:spPr>
          <a:xfrm>
            <a:off x="2023603" y="529858"/>
            <a:ext cx="2280253" cy="2280253"/>
          </a:xfrm>
          <a:prstGeom prst="diamond">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85" name="菱形 184"/>
          <p:cNvSpPr/>
          <p:nvPr>
            <p:custDataLst>
              <p:tags r:id="rId5"/>
            </p:custDataLst>
          </p:nvPr>
        </p:nvSpPr>
        <p:spPr>
          <a:xfrm>
            <a:off x="4303856" y="529858"/>
            <a:ext cx="2280253" cy="2280253"/>
          </a:xfrm>
          <a:prstGeom prst="diamond">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86" name="菱形 185"/>
          <p:cNvSpPr/>
          <p:nvPr>
            <p:custDataLst>
              <p:tags r:id="rId6"/>
            </p:custDataLst>
          </p:nvPr>
        </p:nvSpPr>
        <p:spPr>
          <a:xfrm>
            <a:off x="6644116" y="529858"/>
            <a:ext cx="2280253" cy="2280253"/>
          </a:xfrm>
          <a:prstGeom prst="diamond">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89" name="菱形 188"/>
          <p:cNvSpPr/>
          <p:nvPr>
            <p:custDataLst>
              <p:tags r:id="rId7"/>
            </p:custDataLst>
          </p:nvPr>
        </p:nvSpPr>
        <p:spPr>
          <a:xfrm>
            <a:off x="6307257" y="1729992"/>
            <a:ext cx="576887" cy="576887"/>
          </a:xfrm>
          <a:prstGeom prst="diamond">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90" name="菱形 189"/>
          <p:cNvSpPr/>
          <p:nvPr>
            <p:custDataLst>
              <p:tags r:id="rId8"/>
            </p:custDataLst>
          </p:nvPr>
        </p:nvSpPr>
        <p:spPr>
          <a:xfrm>
            <a:off x="8647517" y="1033092"/>
            <a:ext cx="576887" cy="576887"/>
          </a:xfrm>
          <a:prstGeom prst="diamond">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191" name="组合 15"/>
          <p:cNvGrpSpPr/>
          <p:nvPr>
            <p:custDataLst>
              <p:tags r:id="rId9"/>
            </p:custDataLst>
          </p:nvPr>
        </p:nvGrpSpPr>
        <p:grpSpPr>
          <a:xfrm>
            <a:off x="5087831" y="1369951"/>
            <a:ext cx="712304" cy="610547"/>
            <a:chOff x="8937626" y="4622801"/>
            <a:chExt cx="333375" cy="285750"/>
          </a:xfrm>
          <a:solidFill>
            <a:schemeClr val="bg1"/>
          </a:solidFill>
        </p:grpSpPr>
        <p:sp>
          <p:nvSpPr>
            <p:cNvPr id="192" name="Freeform 890"/>
            <p:cNvSpPr>
              <a:spLocks noEditPoints="1"/>
            </p:cNvSpPr>
            <p:nvPr>
              <p:custDataLst>
                <p:tags r:id="rId30"/>
              </p:custDataLst>
            </p:nvPr>
          </p:nvSpPr>
          <p:spPr bwMode="auto">
            <a:xfrm>
              <a:off x="8937626" y="4622801"/>
              <a:ext cx="333375" cy="285750"/>
            </a:xfrm>
            <a:custGeom>
              <a:avLst/>
              <a:gdLst>
                <a:gd name="T0" fmla="*/ 278 w 288"/>
                <a:gd name="T1" fmla="*/ 0 h 246"/>
                <a:gd name="T2" fmla="*/ 52 w 288"/>
                <a:gd name="T3" fmla="*/ 0 h 246"/>
                <a:gd name="T4" fmla="*/ 42 w 288"/>
                <a:gd name="T5" fmla="*/ 10 h 246"/>
                <a:gd name="T6" fmla="*/ 42 w 288"/>
                <a:gd name="T7" fmla="*/ 43 h 246"/>
                <a:gd name="T8" fmla="*/ 10 w 288"/>
                <a:gd name="T9" fmla="*/ 43 h 246"/>
                <a:gd name="T10" fmla="*/ 0 w 288"/>
                <a:gd name="T11" fmla="*/ 53 h 246"/>
                <a:gd name="T12" fmla="*/ 0 w 288"/>
                <a:gd name="T13" fmla="*/ 219 h 246"/>
                <a:gd name="T14" fmla="*/ 27 w 288"/>
                <a:gd name="T15" fmla="*/ 246 h 246"/>
                <a:gd name="T16" fmla="*/ 52 w 288"/>
                <a:gd name="T17" fmla="*/ 246 h 246"/>
                <a:gd name="T18" fmla="*/ 241 w 288"/>
                <a:gd name="T19" fmla="*/ 246 h 246"/>
                <a:gd name="T20" fmla="*/ 278 w 288"/>
                <a:gd name="T21" fmla="*/ 246 h 246"/>
                <a:gd name="T22" fmla="*/ 288 w 288"/>
                <a:gd name="T23" fmla="*/ 236 h 246"/>
                <a:gd name="T24" fmla="*/ 288 w 288"/>
                <a:gd name="T25" fmla="*/ 10 h 246"/>
                <a:gd name="T26" fmla="*/ 278 w 288"/>
                <a:gd name="T27" fmla="*/ 0 h 246"/>
                <a:gd name="T28" fmla="*/ 271 w 288"/>
                <a:gd name="T29" fmla="*/ 229 h 246"/>
                <a:gd name="T30" fmla="*/ 241 w 288"/>
                <a:gd name="T31" fmla="*/ 229 h 246"/>
                <a:gd name="T32" fmla="*/ 52 w 288"/>
                <a:gd name="T33" fmla="*/ 229 h 246"/>
                <a:gd name="T34" fmla="*/ 27 w 288"/>
                <a:gd name="T35" fmla="*/ 229 h 246"/>
                <a:gd name="T36" fmla="*/ 17 w 288"/>
                <a:gd name="T37" fmla="*/ 219 h 246"/>
                <a:gd name="T38" fmla="*/ 17 w 288"/>
                <a:gd name="T39" fmla="*/ 60 h 246"/>
                <a:gd name="T40" fmla="*/ 42 w 288"/>
                <a:gd name="T41" fmla="*/ 60 h 246"/>
                <a:gd name="T42" fmla="*/ 42 w 288"/>
                <a:gd name="T43" fmla="*/ 214 h 246"/>
                <a:gd name="T44" fmla="*/ 59 w 288"/>
                <a:gd name="T45" fmla="*/ 214 h 246"/>
                <a:gd name="T46" fmla="*/ 59 w 288"/>
                <a:gd name="T47" fmla="*/ 60 h 246"/>
                <a:gd name="T48" fmla="*/ 59 w 288"/>
                <a:gd name="T49" fmla="*/ 60 h 246"/>
                <a:gd name="T50" fmla="*/ 59 w 288"/>
                <a:gd name="T51" fmla="*/ 43 h 246"/>
                <a:gd name="T52" fmla="*/ 59 w 288"/>
                <a:gd name="T53" fmla="*/ 17 h 246"/>
                <a:gd name="T54" fmla="*/ 271 w 288"/>
                <a:gd name="T55" fmla="*/ 17 h 246"/>
                <a:gd name="T56" fmla="*/ 271 w 288"/>
                <a:gd name="T57" fmla="*/ 22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246">
                  <a:moveTo>
                    <a:pt x="278" y="0"/>
                  </a:moveTo>
                  <a:cubicBezTo>
                    <a:pt x="52" y="0"/>
                    <a:pt x="52" y="0"/>
                    <a:pt x="52" y="0"/>
                  </a:cubicBezTo>
                  <a:cubicBezTo>
                    <a:pt x="44" y="0"/>
                    <a:pt x="42" y="2"/>
                    <a:pt x="42" y="10"/>
                  </a:cubicBezTo>
                  <a:cubicBezTo>
                    <a:pt x="42" y="43"/>
                    <a:pt x="42" y="43"/>
                    <a:pt x="42" y="43"/>
                  </a:cubicBezTo>
                  <a:cubicBezTo>
                    <a:pt x="10" y="43"/>
                    <a:pt x="10" y="43"/>
                    <a:pt x="10" y="43"/>
                  </a:cubicBezTo>
                  <a:cubicBezTo>
                    <a:pt x="2" y="43"/>
                    <a:pt x="0" y="45"/>
                    <a:pt x="0" y="53"/>
                  </a:cubicBezTo>
                  <a:cubicBezTo>
                    <a:pt x="0" y="219"/>
                    <a:pt x="0" y="219"/>
                    <a:pt x="0" y="219"/>
                  </a:cubicBezTo>
                  <a:cubicBezTo>
                    <a:pt x="0" y="231"/>
                    <a:pt x="14" y="246"/>
                    <a:pt x="27" y="246"/>
                  </a:cubicBezTo>
                  <a:cubicBezTo>
                    <a:pt x="52" y="246"/>
                    <a:pt x="52" y="246"/>
                    <a:pt x="52" y="246"/>
                  </a:cubicBezTo>
                  <a:cubicBezTo>
                    <a:pt x="241" y="246"/>
                    <a:pt x="241" y="246"/>
                    <a:pt x="241" y="246"/>
                  </a:cubicBezTo>
                  <a:cubicBezTo>
                    <a:pt x="278" y="246"/>
                    <a:pt x="278" y="246"/>
                    <a:pt x="278" y="246"/>
                  </a:cubicBezTo>
                  <a:cubicBezTo>
                    <a:pt x="286" y="246"/>
                    <a:pt x="288" y="244"/>
                    <a:pt x="288" y="236"/>
                  </a:cubicBezTo>
                  <a:cubicBezTo>
                    <a:pt x="288" y="10"/>
                    <a:pt x="288" y="10"/>
                    <a:pt x="288" y="10"/>
                  </a:cubicBezTo>
                  <a:cubicBezTo>
                    <a:pt x="288" y="2"/>
                    <a:pt x="286" y="0"/>
                    <a:pt x="278" y="0"/>
                  </a:cubicBezTo>
                  <a:close/>
                  <a:moveTo>
                    <a:pt x="271" y="229"/>
                  </a:moveTo>
                  <a:cubicBezTo>
                    <a:pt x="241" y="229"/>
                    <a:pt x="241" y="229"/>
                    <a:pt x="241" y="229"/>
                  </a:cubicBezTo>
                  <a:cubicBezTo>
                    <a:pt x="52" y="229"/>
                    <a:pt x="52" y="229"/>
                    <a:pt x="52" y="229"/>
                  </a:cubicBezTo>
                  <a:cubicBezTo>
                    <a:pt x="27" y="229"/>
                    <a:pt x="27" y="229"/>
                    <a:pt x="27" y="229"/>
                  </a:cubicBezTo>
                  <a:cubicBezTo>
                    <a:pt x="24" y="229"/>
                    <a:pt x="17" y="222"/>
                    <a:pt x="17" y="219"/>
                  </a:cubicBezTo>
                  <a:cubicBezTo>
                    <a:pt x="17" y="60"/>
                    <a:pt x="17" y="60"/>
                    <a:pt x="17" y="60"/>
                  </a:cubicBezTo>
                  <a:cubicBezTo>
                    <a:pt x="42" y="60"/>
                    <a:pt x="42" y="60"/>
                    <a:pt x="42" y="60"/>
                  </a:cubicBezTo>
                  <a:cubicBezTo>
                    <a:pt x="42" y="214"/>
                    <a:pt x="42" y="214"/>
                    <a:pt x="42" y="214"/>
                  </a:cubicBezTo>
                  <a:cubicBezTo>
                    <a:pt x="59" y="214"/>
                    <a:pt x="59" y="214"/>
                    <a:pt x="59" y="214"/>
                  </a:cubicBezTo>
                  <a:cubicBezTo>
                    <a:pt x="59" y="60"/>
                    <a:pt x="59" y="60"/>
                    <a:pt x="59" y="60"/>
                  </a:cubicBezTo>
                  <a:cubicBezTo>
                    <a:pt x="59" y="60"/>
                    <a:pt x="59" y="60"/>
                    <a:pt x="59" y="60"/>
                  </a:cubicBezTo>
                  <a:cubicBezTo>
                    <a:pt x="59" y="43"/>
                    <a:pt x="59" y="43"/>
                    <a:pt x="59" y="43"/>
                  </a:cubicBezTo>
                  <a:cubicBezTo>
                    <a:pt x="59" y="17"/>
                    <a:pt x="59" y="17"/>
                    <a:pt x="59" y="17"/>
                  </a:cubicBezTo>
                  <a:cubicBezTo>
                    <a:pt x="271" y="17"/>
                    <a:pt x="271" y="17"/>
                    <a:pt x="271" y="17"/>
                  </a:cubicBezTo>
                  <a:lnTo>
                    <a:pt x="271" y="2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93" name="Rectangle 891"/>
            <p:cNvSpPr>
              <a:spLocks noChangeArrowheads="1"/>
            </p:cNvSpPr>
            <p:nvPr>
              <p:custDataLst>
                <p:tags r:id="rId31"/>
              </p:custDataLst>
            </p:nvPr>
          </p:nvSpPr>
          <p:spPr bwMode="auto">
            <a:xfrm>
              <a:off x="9031288" y="4668838"/>
              <a:ext cx="88900" cy="889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94" name="Rectangle 892"/>
            <p:cNvSpPr>
              <a:spLocks noChangeArrowheads="1"/>
            </p:cNvSpPr>
            <p:nvPr>
              <p:custDataLst>
                <p:tags r:id="rId32"/>
              </p:custDataLst>
            </p:nvPr>
          </p:nvSpPr>
          <p:spPr bwMode="auto">
            <a:xfrm>
              <a:off x="9148763" y="4681538"/>
              <a:ext cx="73025"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95" name="Rectangle 893"/>
            <p:cNvSpPr>
              <a:spLocks noChangeArrowheads="1"/>
            </p:cNvSpPr>
            <p:nvPr>
              <p:custDataLst>
                <p:tags r:id="rId33"/>
              </p:custDataLst>
            </p:nvPr>
          </p:nvSpPr>
          <p:spPr bwMode="auto">
            <a:xfrm>
              <a:off x="9148763" y="4725988"/>
              <a:ext cx="73025"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96" name="Rectangle 894"/>
            <p:cNvSpPr>
              <a:spLocks noChangeArrowheads="1"/>
            </p:cNvSpPr>
            <p:nvPr>
              <p:custDataLst>
                <p:tags r:id="rId34"/>
              </p:custDataLst>
            </p:nvPr>
          </p:nvSpPr>
          <p:spPr bwMode="auto">
            <a:xfrm>
              <a:off x="9031288" y="4787901"/>
              <a:ext cx="190500"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97" name="Rectangle 895"/>
            <p:cNvSpPr>
              <a:spLocks noChangeArrowheads="1"/>
            </p:cNvSpPr>
            <p:nvPr>
              <p:custDataLst>
                <p:tags r:id="rId35"/>
              </p:custDataLst>
            </p:nvPr>
          </p:nvSpPr>
          <p:spPr bwMode="auto">
            <a:xfrm>
              <a:off x="9031288" y="4833938"/>
              <a:ext cx="190500"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grpSp>
      <p:grpSp>
        <p:nvGrpSpPr>
          <p:cNvPr id="198" name="组合 22"/>
          <p:cNvGrpSpPr/>
          <p:nvPr>
            <p:custDataLst>
              <p:tags r:id="rId10"/>
            </p:custDataLst>
          </p:nvPr>
        </p:nvGrpSpPr>
        <p:grpSpPr>
          <a:xfrm>
            <a:off x="6603462" y="2894477"/>
            <a:ext cx="600065" cy="656031"/>
            <a:chOff x="930276" y="5935664"/>
            <a:chExt cx="306388" cy="334963"/>
          </a:xfrm>
          <a:solidFill>
            <a:schemeClr val="bg1"/>
          </a:solidFill>
        </p:grpSpPr>
        <p:sp>
          <p:nvSpPr>
            <p:cNvPr id="199" name="Freeform 665"/>
            <p:cNvSpPr/>
            <p:nvPr>
              <p:custDataLst>
                <p:tags r:id="rId25"/>
              </p:custDataLst>
            </p:nvPr>
          </p:nvSpPr>
          <p:spPr bwMode="auto">
            <a:xfrm>
              <a:off x="930276" y="5935664"/>
              <a:ext cx="306388" cy="236538"/>
            </a:xfrm>
            <a:custGeom>
              <a:avLst/>
              <a:gdLst>
                <a:gd name="T0" fmla="*/ 179 w 193"/>
                <a:gd name="T1" fmla="*/ 54 h 149"/>
                <a:gd name="T2" fmla="*/ 193 w 193"/>
                <a:gd name="T3" fmla="*/ 0 h 149"/>
                <a:gd name="T4" fmla="*/ 138 w 193"/>
                <a:gd name="T5" fmla="*/ 13 h 149"/>
                <a:gd name="T6" fmla="*/ 152 w 193"/>
                <a:gd name="T7" fmla="*/ 27 h 149"/>
                <a:gd name="T8" fmla="*/ 99 w 193"/>
                <a:gd name="T9" fmla="*/ 79 h 149"/>
                <a:gd name="T10" fmla="*/ 77 w 193"/>
                <a:gd name="T11" fmla="*/ 57 h 149"/>
                <a:gd name="T12" fmla="*/ 0 w 193"/>
                <a:gd name="T13" fmla="*/ 134 h 149"/>
                <a:gd name="T14" fmla="*/ 15 w 193"/>
                <a:gd name="T15" fmla="*/ 149 h 149"/>
                <a:gd name="T16" fmla="*/ 15 w 193"/>
                <a:gd name="T17" fmla="*/ 149 h 149"/>
                <a:gd name="T18" fmla="*/ 77 w 193"/>
                <a:gd name="T19" fmla="*/ 87 h 149"/>
                <a:gd name="T20" fmla="*/ 99 w 193"/>
                <a:gd name="T21" fmla="*/ 108 h 149"/>
                <a:gd name="T22" fmla="*/ 167 w 193"/>
                <a:gd name="T23" fmla="*/ 41 h 149"/>
                <a:gd name="T24" fmla="*/ 179 w 193"/>
                <a:gd name="T25" fmla="*/ 5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 h="149">
                  <a:moveTo>
                    <a:pt x="179" y="54"/>
                  </a:moveTo>
                  <a:lnTo>
                    <a:pt x="193" y="0"/>
                  </a:lnTo>
                  <a:lnTo>
                    <a:pt x="138" y="13"/>
                  </a:lnTo>
                  <a:lnTo>
                    <a:pt x="152" y="27"/>
                  </a:lnTo>
                  <a:lnTo>
                    <a:pt x="99" y="79"/>
                  </a:lnTo>
                  <a:lnTo>
                    <a:pt x="77" y="57"/>
                  </a:lnTo>
                  <a:lnTo>
                    <a:pt x="0" y="134"/>
                  </a:lnTo>
                  <a:lnTo>
                    <a:pt x="15" y="149"/>
                  </a:lnTo>
                  <a:lnTo>
                    <a:pt x="15" y="149"/>
                  </a:lnTo>
                  <a:lnTo>
                    <a:pt x="77" y="87"/>
                  </a:lnTo>
                  <a:lnTo>
                    <a:pt x="99" y="108"/>
                  </a:lnTo>
                  <a:lnTo>
                    <a:pt x="167" y="41"/>
                  </a:lnTo>
                  <a:lnTo>
                    <a:pt x="179"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200" name="Rectangle 666"/>
            <p:cNvSpPr>
              <a:spLocks noChangeArrowheads="1"/>
            </p:cNvSpPr>
            <p:nvPr>
              <p:custDataLst>
                <p:tags r:id="rId26"/>
              </p:custDataLst>
            </p:nvPr>
          </p:nvSpPr>
          <p:spPr bwMode="auto">
            <a:xfrm>
              <a:off x="957264" y="6189664"/>
              <a:ext cx="44450" cy="809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201" name="Rectangle 667"/>
            <p:cNvSpPr>
              <a:spLocks noChangeArrowheads="1"/>
            </p:cNvSpPr>
            <p:nvPr>
              <p:custDataLst>
                <p:tags r:id="rId27"/>
              </p:custDataLst>
            </p:nvPr>
          </p:nvSpPr>
          <p:spPr bwMode="auto">
            <a:xfrm>
              <a:off x="1030289" y="6149976"/>
              <a:ext cx="44450"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202" name="Rectangle 668"/>
            <p:cNvSpPr>
              <a:spLocks noChangeArrowheads="1"/>
            </p:cNvSpPr>
            <p:nvPr>
              <p:custDataLst>
                <p:tags r:id="rId28"/>
              </p:custDataLst>
            </p:nvPr>
          </p:nvSpPr>
          <p:spPr bwMode="auto">
            <a:xfrm>
              <a:off x="1104901" y="6110289"/>
              <a:ext cx="44450" cy="160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203" name="Rectangle 669"/>
            <p:cNvSpPr>
              <a:spLocks noChangeArrowheads="1"/>
            </p:cNvSpPr>
            <p:nvPr>
              <p:custDataLst>
                <p:tags r:id="rId29"/>
              </p:custDataLst>
            </p:nvPr>
          </p:nvSpPr>
          <p:spPr bwMode="auto">
            <a:xfrm>
              <a:off x="1177926" y="6070601"/>
              <a:ext cx="44450" cy="200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grpSp>
      <p:sp>
        <p:nvSpPr>
          <p:cNvPr id="204" name="Freeform 802"/>
          <p:cNvSpPr>
            <a:spLocks noEditPoints="1"/>
          </p:cNvSpPr>
          <p:nvPr>
            <p:custDataLst>
              <p:tags r:id="rId11"/>
            </p:custDataLst>
          </p:nvPr>
        </p:nvSpPr>
        <p:spPr bwMode="auto">
          <a:xfrm>
            <a:off x="7481302" y="1323445"/>
            <a:ext cx="660073" cy="693077"/>
          </a:xfrm>
          <a:custGeom>
            <a:avLst/>
            <a:gdLst>
              <a:gd name="T0" fmla="*/ 236 w 274"/>
              <a:gd name="T1" fmla="*/ 120 h 288"/>
              <a:gd name="T2" fmla="*/ 274 w 274"/>
              <a:gd name="T3" fmla="*/ 93 h 288"/>
              <a:gd name="T4" fmla="*/ 250 w 274"/>
              <a:gd name="T5" fmla="*/ 51 h 288"/>
              <a:gd name="T6" fmla="*/ 206 w 274"/>
              <a:gd name="T7" fmla="*/ 70 h 288"/>
              <a:gd name="T8" fmla="*/ 166 w 274"/>
              <a:gd name="T9" fmla="*/ 47 h 288"/>
              <a:gd name="T10" fmla="*/ 161 w 274"/>
              <a:gd name="T11" fmla="*/ 0 h 288"/>
              <a:gd name="T12" fmla="*/ 113 w 274"/>
              <a:gd name="T13" fmla="*/ 0 h 288"/>
              <a:gd name="T14" fmla="*/ 108 w 274"/>
              <a:gd name="T15" fmla="*/ 47 h 288"/>
              <a:gd name="T16" fmla="*/ 67 w 274"/>
              <a:gd name="T17" fmla="*/ 70 h 288"/>
              <a:gd name="T18" fmla="*/ 24 w 274"/>
              <a:gd name="T19" fmla="*/ 51 h 288"/>
              <a:gd name="T20" fmla="*/ 0 w 274"/>
              <a:gd name="T21" fmla="*/ 93 h 288"/>
              <a:gd name="T22" fmla="*/ 38 w 274"/>
              <a:gd name="T23" fmla="*/ 120 h 288"/>
              <a:gd name="T24" fmla="*/ 38 w 274"/>
              <a:gd name="T25" fmla="*/ 168 h 288"/>
              <a:gd name="T26" fmla="*/ 0 w 274"/>
              <a:gd name="T27" fmla="*/ 195 h 288"/>
              <a:gd name="T28" fmla="*/ 24 w 274"/>
              <a:gd name="T29" fmla="*/ 237 h 288"/>
              <a:gd name="T30" fmla="*/ 68 w 274"/>
              <a:gd name="T31" fmla="*/ 218 h 288"/>
              <a:gd name="T32" fmla="*/ 108 w 274"/>
              <a:gd name="T33" fmla="*/ 241 h 288"/>
              <a:gd name="T34" fmla="*/ 113 w 274"/>
              <a:gd name="T35" fmla="*/ 288 h 288"/>
              <a:gd name="T36" fmla="*/ 161 w 274"/>
              <a:gd name="T37" fmla="*/ 288 h 288"/>
              <a:gd name="T38" fmla="*/ 166 w 274"/>
              <a:gd name="T39" fmla="*/ 241 h 288"/>
              <a:gd name="T40" fmla="*/ 206 w 274"/>
              <a:gd name="T41" fmla="*/ 218 h 288"/>
              <a:gd name="T42" fmla="*/ 250 w 274"/>
              <a:gd name="T43" fmla="*/ 237 h 288"/>
              <a:gd name="T44" fmla="*/ 274 w 274"/>
              <a:gd name="T45" fmla="*/ 195 h 288"/>
              <a:gd name="T46" fmla="*/ 236 w 274"/>
              <a:gd name="T47" fmla="*/ 168 h 288"/>
              <a:gd name="T48" fmla="*/ 236 w 274"/>
              <a:gd name="T49" fmla="*/ 120 h 288"/>
              <a:gd name="T50" fmla="*/ 158 w 274"/>
              <a:gd name="T51" fmla="*/ 180 h 288"/>
              <a:gd name="T52" fmla="*/ 116 w 274"/>
              <a:gd name="T53" fmla="*/ 180 h 288"/>
              <a:gd name="T54" fmla="*/ 96 w 274"/>
              <a:gd name="T55" fmla="*/ 144 h 288"/>
              <a:gd name="T56" fmla="*/ 116 w 274"/>
              <a:gd name="T57" fmla="*/ 108 h 288"/>
              <a:gd name="T58" fmla="*/ 158 w 274"/>
              <a:gd name="T59" fmla="*/ 108 h 288"/>
              <a:gd name="T60" fmla="*/ 179 w 274"/>
              <a:gd name="T61" fmla="*/ 144 h 288"/>
              <a:gd name="T62" fmla="*/ 158 w 274"/>
              <a:gd name="T63" fmla="*/ 18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4" h="288">
                <a:moveTo>
                  <a:pt x="236" y="120"/>
                </a:moveTo>
                <a:cubicBezTo>
                  <a:pt x="274" y="93"/>
                  <a:pt x="274" y="93"/>
                  <a:pt x="274" y="93"/>
                </a:cubicBezTo>
                <a:cubicBezTo>
                  <a:pt x="250" y="51"/>
                  <a:pt x="250" y="51"/>
                  <a:pt x="250" y="51"/>
                </a:cubicBezTo>
                <a:cubicBezTo>
                  <a:pt x="206" y="70"/>
                  <a:pt x="206" y="70"/>
                  <a:pt x="206" y="70"/>
                </a:cubicBezTo>
                <a:cubicBezTo>
                  <a:pt x="166" y="47"/>
                  <a:pt x="166" y="47"/>
                  <a:pt x="166" y="47"/>
                </a:cubicBezTo>
                <a:cubicBezTo>
                  <a:pt x="161" y="0"/>
                  <a:pt x="161" y="0"/>
                  <a:pt x="161" y="0"/>
                </a:cubicBezTo>
                <a:cubicBezTo>
                  <a:pt x="113" y="0"/>
                  <a:pt x="113" y="0"/>
                  <a:pt x="113" y="0"/>
                </a:cubicBezTo>
                <a:cubicBezTo>
                  <a:pt x="108" y="47"/>
                  <a:pt x="108" y="47"/>
                  <a:pt x="108" y="47"/>
                </a:cubicBezTo>
                <a:cubicBezTo>
                  <a:pt x="67" y="70"/>
                  <a:pt x="67" y="70"/>
                  <a:pt x="67" y="70"/>
                </a:cubicBezTo>
                <a:cubicBezTo>
                  <a:pt x="24" y="51"/>
                  <a:pt x="24" y="51"/>
                  <a:pt x="24" y="51"/>
                </a:cubicBezTo>
                <a:cubicBezTo>
                  <a:pt x="0" y="93"/>
                  <a:pt x="0" y="93"/>
                  <a:pt x="0" y="93"/>
                </a:cubicBezTo>
                <a:cubicBezTo>
                  <a:pt x="38" y="120"/>
                  <a:pt x="38" y="120"/>
                  <a:pt x="38" y="120"/>
                </a:cubicBezTo>
                <a:cubicBezTo>
                  <a:pt x="38" y="168"/>
                  <a:pt x="38" y="168"/>
                  <a:pt x="38" y="168"/>
                </a:cubicBezTo>
                <a:cubicBezTo>
                  <a:pt x="18" y="182"/>
                  <a:pt x="0" y="195"/>
                  <a:pt x="0" y="195"/>
                </a:cubicBezTo>
                <a:cubicBezTo>
                  <a:pt x="24" y="237"/>
                  <a:pt x="24" y="237"/>
                  <a:pt x="24" y="237"/>
                </a:cubicBezTo>
                <a:cubicBezTo>
                  <a:pt x="68" y="218"/>
                  <a:pt x="68" y="218"/>
                  <a:pt x="68" y="218"/>
                </a:cubicBezTo>
                <a:cubicBezTo>
                  <a:pt x="108" y="241"/>
                  <a:pt x="108" y="241"/>
                  <a:pt x="108" y="241"/>
                </a:cubicBezTo>
                <a:cubicBezTo>
                  <a:pt x="113" y="288"/>
                  <a:pt x="113" y="288"/>
                  <a:pt x="113" y="288"/>
                </a:cubicBezTo>
                <a:cubicBezTo>
                  <a:pt x="161" y="288"/>
                  <a:pt x="161" y="288"/>
                  <a:pt x="161" y="288"/>
                </a:cubicBezTo>
                <a:cubicBezTo>
                  <a:pt x="161" y="288"/>
                  <a:pt x="163" y="266"/>
                  <a:pt x="166" y="241"/>
                </a:cubicBezTo>
                <a:cubicBezTo>
                  <a:pt x="206" y="218"/>
                  <a:pt x="206" y="218"/>
                  <a:pt x="206" y="218"/>
                </a:cubicBezTo>
                <a:cubicBezTo>
                  <a:pt x="250" y="237"/>
                  <a:pt x="250" y="237"/>
                  <a:pt x="250" y="237"/>
                </a:cubicBezTo>
                <a:cubicBezTo>
                  <a:pt x="274" y="195"/>
                  <a:pt x="274" y="195"/>
                  <a:pt x="274" y="195"/>
                </a:cubicBezTo>
                <a:cubicBezTo>
                  <a:pt x="274" y="195"/>
                  <a:pt x="256" y="182"/>
                  <a:pt x="236" y="168"/>
                </a:cubicBezTo>
                <a:lnTo>
                  <a:pt x="236" y="120"/>
                </a:lnTo>
                <a:close/>
                <a:moveTo>
                  <a:pt x="158" y="180"/>
                </a:moveTo>
                <a:cubicBezTo>
                  <a:pt x="116" y="180"/>
                  <a:pt x="116" y="180"/>
                  <a:pt x="116" y="180"/>
                </a:cubicBezTo>
                <a:cubicBezTo>
                  <a:pt x="96" y="144"/>
                  <a:pt x="96" y="144"/>
                  <a:pt x="96" y="144"/>
                </a:cubicBezTo>
                <a:cubicBezTo>
                  <a:pt x="116" y="108"/>
                  <a:pt x="116" y="108"/>
                  <a:pt x="116" y="108"/>
                </a:cubicBezTo>
                <a:cubicBezTo>
                  <a:pt x="158" y="108"/>
                  <a:pt x="158" y="108"/>
                  <a:pt x="158" y="108"/>
                </a:cubicBezTo>
                <a:cubicBezTo>
                  <a:pt x="179" y="144"/>
                  <a:pt x="179" y="144"/>
                  <a:pt x="179" y="144"/>
                </a:cubicBezTo>
                <a:lnTo>
                  <a:pt x="158" y="18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grpSp>
        <p:nvGrpSpPr>
          <p:cNvPr id="205" name="组合 32"/>
          <p:cNvGrpSpPr/>
          <p:nvPr>
            <p:custDataLst>
              <p:tags r:id="rId12"/>
            </p:custDataLst>
          </p:nvPr>
        </p:nvGrpSpPr>
        <p:grpSpPr>
          <a:xfrm>
            <a:off x="4310763" y="2955782"/>
            <a:ext cx="776860" cy="594724"/>
            <a:chOff x="4260851" y="2633664"/>
            <a:chExt cx="331788" cy="254000"/>
          </a:xfrm>
          <a:solidFill>
            <a:schemeClr val="bg1"/>
          </a:solidFill>
        </p:grpSpPr>
        <p:sp>
          <p:nvSpPr>
            <p:cNvPr id="206" name="Freeform 819"/>
            <p:cNvSpPr>
              <a:spLocks noEditPoints="1"/>
            </p:cNvSpPr>
            <p:nvPr>
              <p:custDataLst>
                <p:tags r:id="rId22"/>
              </p:custDataLst>
            </p:nvPr>
          </p:nvSpPr>
          <p:spPr bwMode="auto">
            <a:xfrm>
              <a:off x="4297364" y="2633664"/>
              <a:ext cx="260350" cy="174625"/>
            </a:xfrm>
            <a:custGeom>
              <a:avLst/>
              <a:gdLst>
                <a:gd name="T0" fmla="*/ 225 w 225"/>
                <a:gd name="T1" fmla="*/ 13 h 150"/>
                <a:gd name="T2" fmla="*/ 212 w 225"/>
                <a:gd name="T3" fmla="*/ 0 h 150"/>
                <a:gd name="T4" fmla="*/ 13 w 225"/>
                <a:gd name="T5" fmla="*/ 0 h 150"/>
                <a:gd name="T6" fmla="*/ 0 w 225"/>
                <a:gd name="T7" fmla="*/ 13 h 150"/>
                <a:gd name="T8" fmla="*/ 0 w 225"/>
                <a:gd name="T9" fmla="*/ 150 h 150"/>
                <a:gd name="T10" fmla="*/ 225 w 225"/>
                <a:gd name="T11" fmla="*/ 150 h 150"/>
                <a:gd name="T12" fmla="*/ 225 w 225"/>
                <a:gd name="T13" fmla="*/ 13 h 150"/>
                <a:gd name="T14" fmla="*/ 207 w 225"/>
                <a:gd name="T15" fmla="*/ 132 h 150"/>
                <a:gd name="T16" fmla="*/ 18 w 225"/>
                <a:gd name="T17" fmla="*/ 132 h 150"/>
                <a:gd name="T18" fmla="*/ 18 w 225"/>
                <a:gd name="T19" fmla="*/ 19 h 150"/>
                <a:gd name="T20" fmla="*/ 207 w 225"/>
                <a:gd name="T21" fmla="*/ 19 h 150"/>
                <a:gd name="T22" fmla="*/ 207 w 225"/>
                <a:gd name="T23" fmla="*/ 13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 h="150">
                  <a:moveTo>
                    <a:pt x="225" y="13"/>
                  </a:moveTo>
                  <a:cubicBezTo>
                    <a:pt x="225" y="4"/>
                    <a:pt x="221" y="0"/>
                    <a:pt x="212" y="0"/>
                  </a:cubicBezTo>
                  <a:cubicBezTo>
                    <a:pt x="13" y="0"/>
                    <a:pt x="13" y="0"/>
                    <a:pt x="13" y="0"/>
                  </a:cubicBezTo>
                  <a:cubicBezTo>
                    <a:pt x="4" y="0"/>
                    <a:pt x="0" y="4"/>
                    <a:pt x="0" y="13"/>
                  </a:cubicBezTo>
                  <a:cubicBezTo>
                    <a:pt x="0" y="150"/>
                    <a:pt x="0" y="150"/>
                    <a:pt x="0" y="150"/>
                  </a:cubicBezTo>
                  <a:cubicBezTo>
                    <a:pt x="225" y="150"/>
                    <a:pt x="225" y="150"/>
                    <a:pt x="225" y="150"/>
                  </a:cubicBezTo>
                  <a:lnTo>
                    <a:pt x="225" y="13"/>
                  </a:lnTo>
                  <a:close/>
                  <a:moveTo>
                    <a:pt x="207" y="132"/>
                  </a:moveTo>
                  <a:cubicBezTo>
                    <a:pt x="18" y="132"/>
                    <a:pt x="18" y="132"/>
                    <a:pt x="18" y="132"/>
                  </a:cubicBezTo>
                  <a:cubicBezTo>
                    <a:pt x="18" y="19"/>
                    <a:pt x="18" y="19"/>
                    <a:pt x="18" y="19"/>
                  </a:cubicBezTo>
                  <a:cubicBezTo>
                    <a:pt x="207" y="19"/>
                    <a:pt x="207" y="19"/>
                    <a:pt x="207" y="19"/>
                  </a:cubicBezTo>
                  <a:lnTo>
                    <a:pt x="207"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207" name="Freeform 820"/>
            <p:cNvSpPr>
              <a:spLocks noEditPoints="1"/>
            </p:cNvSpPr>
            <p:nvPr>
              <p:custDataLst>
                <p:tags r:id="rId23"/>
              </p:custDataLst>
            </p:nvPr>
          </p:nvSpPr>
          <p:spPr bwMode="auto">
            <a:xfrm>
              <a:off x="4260851" y="2822576"/>
              <a:ext cx="331788" cy="38100"/>
            </a:xfrm>
            <a:custGeom>
              <a:avLst/>
              <a:gdLst>
                <a:gd name="T0" fmla="*/ 187 w 209"/>
                <a:gd name="T1" fmla="*/ 0 h 24"/>
                <a:gd name="T2" fmla="*/ 23 w 209"/>
                <a:gd name="T3" fmla="*/ 0 h 24"/>
                <a:gd name="T4" fmla="*/ 0 w 209"/>
                <a:gd name="T5" fmla="*/ 24 h 24"/>
                <a:gd name="T6" fmla="*/ 209 w 209"/>
                <a:gd name="T7" fmla="*/ 24 h 24"/>
                <a:gd name="T8" fmla="*/ 187 w 209"/>
                <a:gd name="T9" fmla="*/ 0 h 24"/>
                <a:gd name="T10" fmla="*/ 80 w 209"/>
                <a:gd name="T11" fmla="*/ 17 h 24"/>
                <a:gd name="T12" fmla="*/ 89 w 209"/>
                <a:gd name="T13" fmla="*/ 8 h 24"/>
                <a:gd name="T14" fmla="*/ 121 w 209"/>
                <a:gd name="T15" fmla="*/ 8 h 24"/>
                <a:gd name="T16" fmla="*/ 129 w 209"/>
                <a:gd name="T17" fmla="*/ 17 h 24"/>
                <a:gd name="T18" fmla="*/ 80 w 209"/>
                <a:gd name="T19"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9" h="24">
                  <a:moveTo>
                    <a:pt x="187" y="0"/>
                  </a:moveTo>
                  <a:lnTo>
                    <a:pt x="23" y="0"/>
                  </a:lnTo>
                  <a:lnTo>
                    <a:pt x="0" y="24"/>
                  </a:lnTo>
                  <a:lnTo>
                    <a:pt x="209" y="24"/>
                  </a:lnTo>
                  <a:lnTo>
                    <a:pt x="187" y="0"/>
                  </a:lnTo>
                  <a:close/>
                  <a:moveTo>
                    <a:pt x="80" y="17"/>
                  </a:moveTo>
                  <a:lnTo>
                    <a:pt x="89" y="8"/>
                  </a:lnTo>
                  <a:lnTo>
                    <a:pt x="121" y="8"/>
                  </a:lnTo>
                  <a:lnTo>
                    <a:pt x="129" y="17"/>
                  </a:lnTo>
                  <a:lnTo>
                    <a:pt x="8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208" name="Freeform 821"/>
            <p:cNvSpPr/>
            <p:nvPr>
              <p:custDataLst>
                <p:tags r:id="rId24"/>
              </p:custDataLst>
            </p:nvPr>
          </p:nvSpPr>
          <p:spPr bwMode="auto">
            <a:xfrm>
              <a:off x="4260851" y="2874964"/>
              <a:ext cx="331788" cy="12700"/>
            </a:xfrm>
            <a:custGeom>
              <a:avLst/>
              <a:gdLst>
                <a:gd name="T0" fmla="*/ 9 w 286"/>
                <a:gd name="T1" fmla="*/ 12 h 12"/>
                <a:gd name="T2" fmla="*/ 277 w 286"/>
                <a:gd name="T3" fmla="*/ 12 h 12"/>
                <a:gd name="T4" fmla="*/ 286 w 286"/>
                <a:gd name="T5" fmla="*/ 0 h 12"/>
                <a:gd name="T6" fmla="*/ 0 w 286"/>
                <a:gd name="T7" fmla="*/ 0 h 12"/>
                <a:gd name="T8" fmla="*/ 9 w 286"/>
                <a:gd name="T9" fmla="*/ 12 h 12"/>
              </a:gdLst>
              <a:ahLst/>
              <a:cxnLst>
                <a:cxn ang="0">
                  <a:pos x="T0" y="T1"/>
                </a:cxn>
                <a:cxn ang="0">
                  <a:pos x="T2" y="T3"/>
                </a:cxn>
                <a:cxn ang="0">
                  <a:pos x="T4" y="T5"/>
                </a:cxn>
                <a:cxn ang="0">
                  <a:pos x="T6" y="T7"/>
                </a:cxn>
                <a:cxn ang="0">
                  <a:pos x="T8" y="T9"/>
                </a:cxn>
              </a:cxnLst>
              <a:rect l="0" t="0" r="r" b="b"/>
              <a:pathLst>
                <a:path w="286" h="12">
                  <a:moveTo>
                    <a:pt x="9" y="12"/>
                  </a:moveTo>
                  <a:cubicBezTo>
                    <a:pt x="20" y="12"/>
                    <a:pt x="269" y="12"/>
                    <a:pt x="277" y="12"/>
                  </a:cubicBezTo>
                  <a:cubicBezTo>
                    <a:pt x="286" y="12"/>
                    <a:pt x="286" y="0"/>
                    <a:pt x="286" y="0"/>
                  </a:cubicBezTo>
                  <a:cubicBezTo>
                    <a:pt x="0" y="0"/>
                    <a:pt x="0" y="0"/>
                    <a:pt x="0" y="0"/>
                  </a:cubicBezTo>
                  <a:cubicBezTo>
                    <a:pt x="0" y="0"/>
                    <a:pt x="0" y="12"/>
                    <a:pt x="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grpSp>
      <p:sp>
        <p:nvSpPr>
          <p:cNvPr id="210" name="菱形 209"/>
          <p:cNvSpPr/>
          <p:nvPr>
            <p:custDataLst>
              <p:tags r:id="rId13"/>
            </p:custDataLst>
          </p:nvPr>
        </p:nvSpPr>
        <p:spPr>
          <a:xfrm>
            <a:off x="3463763" y="2089718"/>
            <a:ext cx="2280253" cy="2280253"/>
          </a:xfrm>
          <a:prstGeom prst="diamond">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11" name="菱形 210"/>
          <p:cNvSpPr/>
          <p:nvPr>
            <p:custDataLst>
              <p:tags r:id="rId14"/>
            </p:custDataLst>
          </p:nvPr>
        </p:nvSpPr>
        <p:spPr>
          <a:xfrm>
            <a:off x="5804023" y="2089718"/>
            <a:ext cx="2280253" cy="2280253"/>
          </a:xfrm>
          <a:prstGeom prst="diamond">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12" name="菱形 211"/>
          <p:cNvSpPr/>
          <p:nvPr>
            <p:custDataLst>
              <p:tags r:id="rId15"/>
            </p:custDataLst>
          </p:nvPr>
        </p:nvSpPr>
        <p:spPr>
          <a:xfrm>
            <a:off x="8407492" y="1754350"/>
            <a:ext cx="2280253" cy="2280253"/>
          </a:xfrm>
          <a:prstGeom prst="diamond">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13" name="菱形 212"/>
          <p:cNvSpPr/>
          <p:nvPr>
            <p:custDataLst>
              <p:tags r:id="rId16"/>
            </p:custDataLst>
          </p:nvPr>
        </p:nvSpPr>
        <p:spPr>
          <a:xfrm>
            <a:off x="3186910" y="2592952"/>
            <a:ext cx="576887" cy="576887"/>
          </a:xfrm>
          <a:prstGeom prst="diamond">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14" name="菱形 213"/>
          <p:cNvSpPr/>
          <p:nvPr>
            <p:custDataLst>
              <p:tags r:id="rId17"/>
            </p:custDataLst>
          </p:nvPr>
        </p:nvSpPr>
        <p:spPr>
          <a:xfrm>
            <a:off x="5467164" y="3289852"/>
            <a:ext cx="576887" cy="576887"/>
          </a:xfrm>
          <a:prstGeom prst="diamond">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34" name="文本框 37"/>
          <p:cNvSpPr>
            <a:spLocks noChangeArrowheads="1"/>
          </p:cNvSpPr>
          <p:nvPr>
            <p:custDataLst>
              <p:tags r:id="rId18"/>
            </p:custDataLst>
          </p:nvPr>
        </p:nvSpPr>
        <p:spPr bwMode="auto">
          <a:xfrm>
            <a:off x="2123413" y="2794668"/>
            <a:ext cx="411348"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a:solidFill>
                  <a:schemeClr val="bg1"/>
                </a:solidFill>
                <a:latin typeface="方正姚体" panose="02010601030101010101" pitchFamily="2" charset="-122"/>
                <a:sym typeface="方正姚体" panose="02010601030101010101" pitchFamily="2" charset="-122"/>
              </a:rPr>
              <a:t>O</a:t>
            </a:r>
            <a:endParaRPr lang="en-US" altLang="zh-CN" sz="4000" b="1">
              <a:solidFill>
                <a:schemeClr val="bg1"/>
              </a:solidFill>
              <a:latin typeface="方正姚体" panose="02010601030101010101" pitchFamily="2" charset="-122"/>
              <a:sym typeface="方正姚体" panose="02010601030101010101" pitchFamily="2" charset="-122"/>
            </a:endParaRPr>
          </a:p>
        </p:txBody>
      </p:sp>
      <p:sp>
        <p:nvSpPr>
          <p:cNvPr id="236" name="矩形 27"/>
          <p:cNvSpPr>
            <a:spLocks noChangeAspect="1" noChangeArrowheads="1"/>
          </p:cNvSpPr>
          <p:nvPr>
            <p:custDataLst>
              <p:tags r:id="rId19"/>
            </p:custDataLst>
          </p:nvPr>
        </p:nvSpPr>
        <p:spPr bwMode="auto">
          <a:xfrm rot="2700000">
            <a:off x="6385969" y="1069317"/>
            <a:ext cx="453036" cy="453036"/>
          </a:xfrm>
          <a:prstGeom prst="rect">
            <a:avLst/>
          </a:prstGeom>
          <a:solidFill>
            <a:srgbClr val="00B0F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37" name="矩形 28"/>
          <p:cNvSpPr>
            <a:spLocks noChangeAspect="1" noChangeArrowheads="1"/>
          </p:cNvSpPr>
          <p:nvPr>
            <p:custDataLst>
              <p:tags r:id="rId20"/>
            </p:custDataLst>
          </p:nvPr>
        </p:nvSpPr>
        <p:spPr bwMode="auto">
          <a:xfrm rot="2700000">
            <a:off x="4074485" y="1010914"/>
            <a:ext cx="453036" cy="453036"/>
          </a:xfrm>
          <a:prstGeom prst="rect">
            <a:avLst/>
          </a:prstGeom>
          <a:solidFill>
            <a:srgbClr val="00B0F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38" name="矩形 31"/>
          <p:cNvSpPr>
            <a:spLocks noChangeAspect="1" noChangeArrowheads="1"/>
          </p:cNvSpPr>
          <p:nvPr>
            <p:custDataLst>
              <p:tags r:id="rId21"/>
            </p:custDataLst>
          </p:nvPr>
        </p:nvSpPr>
        <p:spPr bwMode="auto">
          <a:xfrm rot="2700000">
            <a:off x="7949776" y="2624315"/>
            <a:ext cx="452560" cy="453036"/>
          </a:xfrm>
          <a:prstGeom prst="rect">
            <a:avLst/>
          </a:prstGeom>
          <a:solidFill>
            <a:srgbClr val="00B0F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Tree>
    <p:extLst>
      <p:ext uri="{BB962C8B-B14F-4D97-AF65-F5344CB8AC3E}">
        <p14:creationId xmlns:p14="http://schemas.microsoft.com/office/powerpoint/2010/main" val="4190054882"/>
      </p:ext>
    </p:extLst>
  </p:cSld>
  <p:clrMapOvr>
    <a:masterClrMapping/>
  </p:clrMapOvr>
  <p:transition spd="slow">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custDataLst>
              <p:tags r:id="rId1"/>
            </p:custDataLst>
          </p:nvPr>
        </p:nvGrpSpPr>
        <p:grpSpPr>
          <a:xfrm>
            <a:off x="-1078523" y="-1276771"/>
            <a:ext cx="13946918" cy="8519376"/>
            <a:chOff x="-1078523" y="-961292"/>
            <a:chExt cx="13946918" cy="8519376"/>
          </a:xfrm>
        </p:grpSpPr>
        <p:sp>
          <p:nvSpPr>
            <p:cNvPr id="15" name="矩形 14"/>
            <p:cNvSpPr/>
            <p:nvPr>
              <p:custDataLst>
                <p:tags r:id="rId14"/>
              </p:custDataLst>
            </p:nvPr>
          </p:nvSpPr>
          <p:spPr>
            <a:xfrm>
              <a:off x="-598737" y="-17177"/>
              <a:ext cx="13467131" cy="7575261"/>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custDataLst>
                <p:tags r:id="rId15"/>
              </p:custDataLst>
            </p:nvPr>
          </p:nvSpPr>
          <p:spPr>
            <a:xfrm>
              <a:off x="-1078523" y="-961292"/>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文本框 39"/>
          <p:cNvSpPr txBox="1"/>
          <p:nvPr>
            <p:custDataLst>
              <p:tags r:id="rId2"/>
            </p:custDataLst>
          </p:nvPr>
        </p:nvSpPr>
        <p:spPr>
          <a:xfrm>
            <a:off x="4542590" y="294278"/>
            <a:ext cx="3046472" cy="1554272"/>
          </a:xfrm>
          <a:prstGeom prst="rect">
            <a:avLst/>
          </a:prstGeom>
          <a:noFill/>
        </p:spPr>
        <p:txBody>
          <a:bodyPr wrap="square" rtlCol="0">
            <a:spAutoFit/>
          </a:bodyPr>
          <a:lstStyle/>
          <a:p>
            <a:pPr algn="ctr">
              <a:spcBef>
                <a:spcPct val="50000"/>
              </a:spcBef>
            </a:pPr>
            <a:r>
              <a:rPr lang="zh-CN" altLang="en-US" sz="3200" b="1">
                <a:solidFill>
                  <a:srgbClr val="9B8DB6"/>
                </a:solidFill>
                <a:latin typeface="微软雅黑" panose="020B0503020204020204" pitchFamily="34" charset="-122"/>
                <a:ea typeface="微软雅黑" panose="020B0503020204020204" pitchFamily="34" charset="-122"/>
              </a:rPr>
              <a:t>请输入</a:t>
            </a:r>
            <a:r>
              <a:rPr lang="zh-CN" altLang="en-US" sz="3200">
                <a:solidFill>
                  <a:schemeClr val="bg1"/>
                </a:solidFill>
                <a:latin typeface="微软雅黑" panose="020B0503020204020204" pitchFamily="34" charset="-122"/>
                <a:ea typeface="微软雅黑" panose="020B0503020204020204" pitchFamily="34" charset="-122"/>
              </a:rPr>
              <a:t>文字</a:t>
            </a:r>
            <a:endParaRPr lang="en-US" altLang="zh-CN" sz="3200">
              <a:solidFill>
                <a:schemeClr val="bg1"/>
              </a:solidFill>
              <a:latin typeface="微软雅黑" panose="020B0503020204020204" pitchFamily="34" charset="-122"/>
              <a:ea typeface="微软雅黑" panose="020B0503020204020204" pitchFamily="34" charset="-122"/>
            </a:endParaRPr>
          </a:p>
          <a:p>
            <a:pPr algn="ctr">
              <a:spcBef>
                <a:spcPct val="50000"/>
              </a:spcBef>
            </a:pPr>
            <a:r>
              <a:rPr lang="en-US" altLang="zh-CN" sz="1400">
                <a:solidFill>
                  <a:schemeClr val="bg1"/>
                </a:solidFill>
              </a:rPr>
              <a:t>YOU CAN INPUT SOME ENGLISH HERE TO IMPROVE </a:t>
            </a:r>
            <a:r>
              <a:rPr lang="en-US" altLang="zh-CN" sz="1400">
                <a:solidFill>
                  <a:srgbClr val="9B8DB6"/>
                </a:solidFill>
              </a:rPr>
              <a:t>YOUR </a:t>
            </a:r>
            <a:r>
              <a:rPr lang="en-US" altLang="zh-CN" sz="1400" b="1">
                <a:solidFill>
                  <a:srgbClr val="9B8DB6"/>
                </a:solidFill>
              </a:rPr>
              <a:t>BIGGER</a:t>
            </a:r>
            <a:r>
              <a:rPr lang="en-US" altLang="zh-CN" sz="1400">
                <a:solidFill>
                  <a:srgbClr val="9B8DB6"/>
                </a:solidFill>
              </a:rPr>
              <a:t>. </a:t>
            </a:r>
            <a:r>
              <a:rPr lang="en-US" altLang="zh-CN" sz="1400">
                <a:solidFill>
                  <a:schemeClr val="bg1"/>
                </a:solidFill>
              </a:rPr>
              <a:t>YOU CAN INPUT SOME ENGLISH HERE TO IMPROVE YOUR </a:t>
            </a:r>
            <a:r>
              <a:rPr lang="en-US" altLang="zh-CN" sz="1400" b="1">
                <a:solidFill>
                  <a:srgbClr val="9B8DB6"/>
                </a:solidFill>
              </a:rPr>
              <a:t>BIGGER</a:t>
            </a:r>
            <a:r>
              <a:rPr lang="en-US" altLang="zh-CN" sz="1400">
                <a:solidFill>
                  <a:srgbClr val="9B8DB6"/>
                </a:solidFill>
              </a:rPr>
              <a:t>. </a:t>
            </a:r>
            <a:endParaRPr lang="zh-CN" altLang="en-US" sz="1400">
              <a:solidFill>
                <a:srgbClr val="9B8DB6"/>
              </a:solidFill>
            </a:endParaRPr>
          </a:p>
        </p:txBody>
      </p:sp>
      <p:sp>
        <p:nvSpPr>
          <p:cNvPr id="43" name="文本框 42"/>
          <p:cNvSpPr txBox="1"/>
          <p:nvPr>
            <p:custDataLst>
              <p:tags r:id="rId3"/>
            </p:custDataLst>
          </p:nvPr>
        </p:nvSpPr>
        <p:spPr>
          <a:xfrm flipH="1">
            <a:off x="4418045" y="4998750"/>
            <a:ext cx="3046472" cy="1554272"/>
          </a:xfrm>
          <a:prstGeom prst="rect">
            <a:avLst/>
          </a:prstGeom>
          <a:noFill/>
        </p:spPr>
        <p:txBody>
          <a:bodyPr wrap="square" rtlCol="0">
            <a:spAutoFit/>
          </a:bodyPr>
          <a:lstStyle/>
          <a:p>
            <a:pPr algn="ctr">
              <a:spcBef>
                <a:spcPct val="50000"/>
              </a:spcBef>
            </a:pPr>
            <a:r>
              <a:rPr lang="zh-CN" altLang="en-US" sz="3200" b="1">
                <a:solidFill>
                  <a:srgbClr val="00B0F0"/>
                </a:solidFill>
                <a:latin typeface="微软雅黑" panose="020B0503020204020204" pitchFamily="34" charset="-122"/>
                <a:ea typeface="微软雅黑" panose="020B0503020204020204" pitchFamily="34" charset="-122"/>
              </a:rPr>
              <a:t>请输入</a:t>
            </a:r>
            <a:r>
              <a:rPr lang="zh-CN" altLang="en-US" sz="3200">
                <a:solidFill>
                  <a:schemeClr val="bg1"/>
                </a:solidFill>
                <a:latin typeface="微软雅黑" panose="020B0503020204020204" pitchFamily="34" charset="-122"/>
                <a:ea typeface="微软雅黑" panose="020B0503020204020204" pitchFamily="34" charset="-122"/>
              </a:rPr>
              <a:t>文字</a:t>
            </a:r>
            <a:endParaRPr lang="en-US" altLang="zh-CN" sz="3200">
              <a:solidFill>
                <a:schemeClr val="bg1"/>
              </a:solidFill>
              <a:latin typeface="微软雅黑" panose="020B0503020204020204" pitchFamily="34" charset="-122"/>
              <a:ea typeface="微软雅黑" panose="020B0503020204020204" pitchFamily="34" charset="-122"/>
            </a:endParaRPr>
          </a:p>
          <a:p>
            <a:pPr algn="ctr">
              <a:spcBef>
                <a:spcPct val="50000"/>
              </a:spcBef>
            </a:pPr>
            <a:r>
              <a:rPr lang="en-US" altLang="zh-CN" sz="1400">
                <a:solidFill>
                  <a:schemeClr val="bg1"/>
                </a:solidFill>
              </a:rPr>
              <a:t>YOU CAN INPUT SOME ENGLISH HERE TO IMPROVE YOUR </a:t>
            </a:r>
            <a:r>
              <a:rPr lang="en-US" altLang="zh-CN" sz="1400" b="1">
                <a:solidFill>
                  <a:srgbClr val="00B0F0"/>
                </a:solidFill>
              </a:rPr>
              <a:t>BIGGER</a:t>
            </a:r>
            <a:r>
              <a:rPr lang="en-US" altLang="zh-CN" sz="1400">
                <a:solidFill>
                  <a:srgbClr val="00B0F0"/>
                </a:solidFill>
              </a:rPr>
              <a:t>. </a:t>
            </a:r>
            <a:r>
              <a:rPr lang="en-US" altLang="zh-CN" sz="1400">
                <a:solidFill>
                  <a:schemeClr val="bg1"/>
                </a:solidFill>
              </a:rPr>
              <a:t>YOU CAN INPUT SOME ENGLISH HERE TO IMPROVE YOUR </a:t>
            </a:r>
            <a:r>
              <a:rPr lang="en-US" altLang="zh-CN" sz="1400" b="1">
                <a:solidFill>
                  <a:srgbClr val="00B0F0"/>
                </a:solidFill>
              </a:rPr>
              <a:t>BIGGER</a:t>
            </a:r>
            <a:r>
              <a:rPr lang="en-US" altLang="zh-CN" sz="1400">
                <a:solidFill>
                  <a:srgbClr val="00B0F0"/>
                </a:solidFill>
              </a:rPr>
              <a:t>. </a:t>
            </a:r>
            <a:endParaRPr lang="zh-CN" altLang="en-US" sz="1400">
              <a:solidFill>
                <a:srgbClr val="00B0F0"/>
              </a:solidFill>
            </a:endParaRPr>
          </a:p>
        </p:txBody>
      </p:sp>
      <p:sp>
        <p:nvSpPr>
          <p:cNvPr id="24" name="矩形 27"/>
          <p:cNvSpPr>
            <a:spLocks noChangeAspect="1" noChangeArrowheads="1"/>
          </p:cNvSpPr>
          <p:nvPr>
            <p:custDataLst>
              <p:tags r:id="rId4"/>
            </p:custDataLst>
          </p:nvPr>
        </p:nvSpPr>
        <p:spPr bwMode="auto">
          <a:xfrm rot="2700000">
            <a:off x="5463397" y="2129473"/>
            <a:ext cx="958470" cy="958470"/>
          </a:xfrm>
          <a:prstGeom prst="rect">
            <a:avLst/>
          </a:prstGeom>
          <a:solidFill>
            <a:srgbClr val="9B8DB6"/>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5" name="矩形 28"/>
          <p:cNvSpPr>
            <a:spLocks noChangeAspect="1" noChangeArrowheads="1"/>
          </p:cNvSpPr>
          <p:nvPr>
            <p:custDataLst>
              <p:tags r:id="rId5"/>
            </p:custDataLst>
          </p:nvPr>
        </p:nvSpPr>
        <p:spPr bwMode="auto">
          <a:xfrm rot="2700000">
            <a:off x="4743933" y="2841017"/>
            <a:ext cx="958470" cy="958470"/>
          </a:xfrm>
          <a:prstGeom prst="rect">
            <a:avLst/>
          </a:prstGeom>
          <a:solidFill>
            <a:srgbClr val="FFC00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7" name="矩形 31"/>
          <p:cNvSpPr>
            <a:spLocks noChangeAspect="1" noChangeArrowheads="1"/>
          </p:cNvSpPr>
          <p:nvPr>
            <p:custDataLst>
              <p:tags r:id="rId6"/>
            </p:custDataLst>
          </p:nvPr>
        </p:nvSpPr>
        <p:spPr bwMode="auto">
          <a:xfrm rot="2700000">
            <a:off x="6172094" y="2848423"/>
            <a:ext cx="957462" cy="958470"/>
          </a:xfrm>
          <a:prstGeom prst="rect">
            <a:avLst/>
          </a:prstGeom>
          <a:solidFill>
            <a:srgbClr val="92D05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1" name="文本框 37"/>
          <p:cNvSpPr>
            <a:spLocks noChangeArrowheads="1"/>
          </p:cNvSpPr>
          <p:nvPr>
            <p:custDataLst>
              <p:tags r:id="rId7"/>
            </p:custDataLst>
          </p:nvPr>
        </p:nvSpPr>
        <p:spPr bwMode="auto">
          <a:xfrm>
            <a:off x="5010929" y="2862344"/>
            <a:ext cx="362910"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a:solidFill>
                  <a:schemeClr val="bg1"/>
                </a:solidFill>
                <a:latin typeface="方正姚体" panose="02010601030101010101" pitchFamily="2" charset="-122"/>
                <a:sym typeface="方正姚体" panose="02010601030101010101" pitchFamily="2" charset="-122"/>
              </a:rPr>
              <a:t>T</a:t>
            </a:r>
            <a:endParaRPr lang="en-US" altLang="zh-CN" sz="4000" b="1">
              <a:solidFill>
                <a:schemeClr val="bg1"/>
              </a:solidFill>
              <a:latin typeface="方正姚体" panose="02010601030101010101" pitchFamily="2" charset="-122"/>
              <a:sym typeface="方正姚体" panose="02010601030101010101" pitchFamily="2" charset="-122"/>
            </a:endParaRPr>
          </a:p>
        </p:txBody>
      </p:sp>
      <p:sp>
        <p:nvSpPr>
          <p:cNvPr id="35" name="矩形 34"/>
          <p:cNvSpPr>
            <a:spLocks noChangeAspect="1" noChangeArrowheads="1"/>
          </p:cNvSpPr>
          <p:nvPr>
            <p:custDataLst>
              <p:tags r:id="rId8"/>
            </p:custDataLst>
          </p:nvPr>
        </p:nvSpPr>
        <p:spPr bwMode="auto">
          <a:xfrm rot="2700000">
            <a:off x="5462550" y="3567016"/>
            <a:ext cx="957462" cy="958470"/>
          </a:xfrm>
          <a:prstGeom prst="rect">
            <a:avLst/>
          </a:prstGeom>
          <a:solidFill>
            <a:srgbClr val="00B0F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5" name="文本框 37"/>
          <p:cNvSpPr>
            <a:spLocks noChangeArrowheads="1"/>
          </p:cNvSpPr>
          <p:nvPr>
            <p:custDataLst>
              <p:tags r:id="rId9"/>
            </p:custDataLst>
          </p:nvPr>
        </p:nvSpPr>
        <p:spPr bwMode="auto">
          <a:xfrm>
            <a:off x="5718729" y="2166073"/>
            <a:ext cx="387750"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a:solidFill>
                  <a:schemeClr val="bg1"/>
                </a:solidFill>
                <a:latin typeface="方正姚体" panose="02010601030101010101" pitchFamily="2" charset="-122"/>
                <a:sym typeface="方正姚体" panose="02010601030101010101" pitchFamily="2" charset="-122"/>
              </a:rPr>
              <a:t>S</a:t>
            </a:r>
            <a:endParaRPr lang="en-US" altLang="zh-CN" sz="4000" b="1">
              <a:solidFill>
                <a:schemeClr val="bg1"/>
              </a:solidFill>
              <a:latin typeface="方正姚体" panose="02010601030101010101" pitchFamily="2" charset="-122"/>
              <a:sym typeface="方正姚体" panose="02010601030101010101" pitchFamily="2" charset="-122"/>
            </a:endParaRPr>
          </a:p>
        </p:txBody>
      </p:sp>
      <p:sp>
        <p:nvSpPr>
          <p:cNvPr id="46" name="文本框 37"/>
          <p:cNvSpPr>
            <a:spLocks noChangeArrowheads="1"/>
          </p:cNvSpPr>
          <p:nvPr>
            <p:custDataLst>
              <p:tags r:id="rId10"/>
            </p:custDataLst>
          </p:nvPr>
        </p:nvSpPr>
        <p:spPr bwMode="auto">
          <a:xfrm>
            <a:off x="6368034" y="2858819"/>
            <a:ext cx="508223"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a:solidFill>
                  <a:schemeClr val="bg1"/>
                </a:solidFill>
                <a:latin typeface="方正姚体" panose="02010601030101010101" pitchFamily="2" charset="-122"/>
                <a:sym typeface="方正姚体" panose="02010601030101010101" pitchFamily="2" charset="-122"/>
              </a:rPr>
              <a:t>W</a:t>
            </a:r>
            <a:endParaRPr lang="en-US" altLang="zh-CN" sz="4000" b="1">
              <a:solidFill>
                <a:schemeClr val="bg1"/>
              </a:solidFill>
              <a:latin typeface="方正姚体" panose="02010601030101010101" pitchFamily="2" charset="-122"/>
              <a:sym typeface="方正姚体" panose="02010601030101010101" pitchFamily="2" charset="-122"/>
            </a:endParaRPr>
          </a:p>
        </p:txBody>
      </p:sp>
      <p:sp>
        <p:nvSpPr>
          <p:cNvPr id="47" name="文本框 37"/>
          <p:cNvSpPr>
            <a:spLocks noChangeArrowheads="1"/>
          </p:cNvSpPr>
          <p:nvPr>
            <p:custDataLst>
              <p:tags r:id="rId11"/>
            </p:custDataLst>
          </p:nvPr>
        </p:nvSpPr>
        <p:spPr bwMode="auto">
          <a:xfrm>
            <a:off x="5723481" y="3611580"/>
            <a:ext cx="411348"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a:solidFill>
                  <a:schemeClr val="bg1"/>
                </a:solidFill>
                <a:latin typeface="方正姚体" panose="02010601030101010101" pitchFamily="2" charset="-122"/>
                <a:sym typeface="方正姚体" panose="02010601030101010101" pitchFamily="2" charset="-122"/>
              </a:rPr>
              <a:t>O</a:t>
            </a:r>
            <a:endParaRPr lang="en-US" altLang="zh-CN" sz="4000" b="1">
              <a:solidFill>
                <a:schemeClr val="bg1"/>
              </a:solidFill>
              <a:latin typeface="方正姚体" panose="02010601030101010101" pitchFamily="2" charset="-122"/>
              <a:sym typeface="方正姚体" panose="02010601030101010101" pitchFamily="2" charset="-122"/>
            </a:endParaRPr>
          </a:p>
        </p:txBody>
      </p:sp>
      <p:sp>
        <p:nvSpPr>
          <p:cNvPr id="51" name="文本框 50"/>
          <p:cNvSpPr txBox="1"/>
          <p:nvPr>
            <p:custDataLst>
              <p:tags r:id="rId12"/>
            </p:custDataLst>
          </p:nvPr>
        </p:nvSpPr>
        <p:spPr>
          <a:xfrm flipH="1">
            <a:off x="908064" y="2476279"/>
            <a:ext cx="3046472" cy="1554272"/>
          </a:xfrm>
          <a:prstGeom prst="rect">
            <a:avLst/>
          </a:prstGeom>
          <a:noFill/>
        </p:spPr>
        <p:txBody>
          <a:bodyPr wrap="square" rtlCol="0">
            <a:spAutoFit/>
          </a:bodyPr>
          <a:lstStyle/>
          <a:p>
            <a:pPr algn="r">
              <a:spcBef>
                <a:spcPct val="50000"/>
              </a:spcBef>
            </a:pPr>
            <a:r>
              <a:rPr lang="zh-CN" altLang="en-US" sz="3200" b="1">
                <a:solidFill>
                  <a:srgbClr val="FFC000"/>
                </a:solidFill>
                <a:latin typeface="微软雅黑" panose="020B0503020204020204" pitchFamily="34" charset="-122"/>
                <a:ea typeface="微软雅黑" panose="020B0503020204020204" pitchFamily="34" charset="-122"/>
              </a:rPr>
              <a:t>请输入</a:t>
            </a:r>
            <a:r>
              <a:rPr lang="zh-CN" altLang="en-US" sz="3200">
                <a:solidFill>
                  <a:schemeClr val="bg1"/>
                </a:solidFill>
                <a:latin typeface="微软雅黑" panose="020B0503020204020204" pitchFamily="34" charset="-122"/>
                <a:ea typeface="微软雅黑" panose="020B0503020204020204" pitchFamily="34" charset="-122"/>
              </a:rPr>
              <a:t>文字</a:t>
            </a:r>
            <a:endParaRPr lang="en-US" altLang="zh-CN" sz="3200">
              <a:solidFill>
                <a:schemeClr val="bg1"/>
              </a:solidFill>
              <a:latin typeface="微软雅黑" panose="020B0503020204020204" pitchFamily="34" charset="-122"/>
              <a:ea typeface="微软雅黑" panose="020B0503020204020204" pitchFamily="34" charset="-122"/>
            </a:endParaRPr>
          </a:p>
          <a:p>
            <a:pPr algn="r">
              <a:spcBef>
                <a:spcPct val="50000"/>
              </a:spcBef>
            </a:pPr>
            <a:r>
              <a:rPr lang="en-US" altLang="zh-CN" sz="1400">
                <a:solidFill>
                  <a:schemeClr val="bg1"/>
                </a:solidFill>
              </a:rPr>
              <a:t>YOU CAN INPUT SOME ENGLISH HERE TO IMPROVE YOUR </a:t>
            </a:r>
            <a:r>
              <a:rPr lang="en-US" altLang="zh-CN" sz="1400" b="1">
                <a:solidFill>
                  <a:srgbClr val="FFC000"/>
                </a:solidFill>
              </a:rPr>
              <a:t>BIGGER</a:t>
            </a:r>
            <a:r>
              <a:rPr lang="en-US" altLang="zh-CN" sz="1400">
                <a:solidFill>
                  <a:srgbClr val="FFC000"/>
                </a:solidFill>
              </a:rPr>
              <a:t>. </a:t>
            </a:r>
            <a:r>
              <a:rPr lang="en-US" altLang="zh-CN" sz="1400">
                <a:solidFill>
                  <a:schemeClr val="bg1"/>
                </a:solidFill>
              </a:rPr>
              <a:t>YOU CAN INPUT SOME ENGLISH HERE TO IMPROVE YOUR </a:t>
            </a:r>
            <a:r>
              <a:rPr lang="en-US" altLang="zh-CN" sz="1400" b="1">
                <a:solidFill>
                  <a:srgbClr val="FFC000"/>
                </a:solidFill>
              </a:rPr>
              <a:t>BIGGER</a:t>
            </a:r>
            <a:r>
              <a:rPr lang="en-US" altLang="zh-CN" sz="1400">
                <a:solidFill>
                  <a:srgbClr val="FFC000"/>
                </a:solidFill>
              </a:rPr>
              <a:t>. </a:t>
            </a:r>
            <a:endParaRPr lang="zh-CN" altLang="en-US" sz="1400">
              <a:solidFill>
                <a:srgbClr val="FFC000"/>
              </a:solidFill>
            </a:endParaRPr>
          </a:p>
        </p:txBody>
      </p:sp>
      <p:sp>
        <p:nvSpPr>
          <p:cNvPr id="54" name="文本框 53"/>
          <p:cNvSpPr txBox="1"/>
          <p:nvPr>
            <p:custDataLst>
              <p:tags r:id="rId13"/>
            </p:custDataLst>
          </p:nvPr>
        </p:nvSpPr>
        <p:spPr>
          <a:xfrm>
            <a:off x="7589062" y="2550092"/>
            <a:ext cx="3046472" cy="1554272"/>
          </a:xfrm>
          <a:prstGeom prst="rect">
            <a:avLst/>
          </a:prstGeom>
          <a:noFill/>
        </p:spPr>
        <p:txBody>
          <a:bodyPr wrap="square" rtlCol="0">
            <a:spAutoFit/>
          </a:bodyPr>
          <a:lstStyle/>
          <a:p>
            <a:pPr algn="just">
              <a:spcBef>
                <a:spcPct val="50000"/>
              </a:spcBef>
            </a:pPr>
            <a:r>
              <a:rPr lang="zh-CN" altLang="en-US" sz="3200" b="1">
                <a:solidFill>
                  <a:srgbClr val="92D050"/>
                </a:solidFill>
                <a:latin typeface="微软雅黑" panose="020B0503020204020204" pitchFamily="34" charset="-122"/>
                <a:ea typeface="微软雅黑" panose="020B0503020204020204" pitchFamily="34" charset="-122"/>
              </a:rPr>
              <a:t>请输入</a:t>
            </a:r>
            <a:r>
              <a:rPr lang="zh-CN" altLang="en-US" sz="3200">
                <a:solidFill>
                  <a:schemeClr val="bg1"/>
                </a:solidFill>
                <a:latin typeface="微软雅黑" panose="020B0503020204020204" pitchFamily="34" charset="-122"/>
                <a:ea typeface="微软雅黑" panose="020B0503020204020204" pitchFamily="34" charset="-122"/>
              </a:rPr>
              <a:t>文字</a:t>
            </a:r>
            <a:endParaRPr lang="en-US" altLang="zh-CN" sz="3200">
              <a:solidFill>
                <a:schemeClr val="bg1"/>
              </a:solidFill>
              <a:latin typeface="微软雅黑" panose="020B0503020204020204" pitchFamily="34" charset="-122"/>
              <a:ea typeface="微软雅黑" panose="020B0503020204020204" pitchFamily="34" charset="-122"/>
            </a:endParaRPr>
          </a:p>
          <a:p>
            <a:pPr algn="just">
              <a:spcBef>
                <a:spcPct val="50000"/>
              </a:spcBef>
            </a:pPr>
            <a:r>
              <a:rPr lang="en-US" altLang="zh-CN" sz="1400">
                <a:solidFill>
                  <a:schemeClr val="bg1"/>
                </a:solidFill>
              </a:rPr>
              <a:t>YOU CAN INPUT SOME ENGLISH HERE TO IMPROVE YOUR </a:t>
            </a:r>
            <a:r>
              <a:rPr lang="en-US" altLang="zh-CN" sz="1400" b="1">
                <a:solidFill>
                  <a:srgbClr val="92D050"/>
                </a:solidFill>
              </a:rPr>
              <a:t>BIGGER</a:t>
            </a:r>
            <a:r>
              <a:rPr lang="en-US" altLang="zh-CN" sz="1400">
                <a:solidFill>
                  <a:srgbClr val="92D050"/>
                </a:solidFill>
              </a:rPr>
              <a:t>. </a:t>
            </a:r>
            <a:r>
              <a:rPr lang="en-US" altLang="zh-CN" sz="1400">
                <a:solidFill>
                  <a:schemeClr val="bg1"/>
                </a:solidFill>
              </a:rPr>
              <a:t>YOU CAN INPUT SOME ENGLISH HERE TO IMPROVE YOUR </a:t>
            </a:r>
            <a:r>
              <a:rPr lang="en-US" altLang="zh-CN" sz="1400" b="1">
                <a:solidFill>
                  <a:srgbClr val="92D050"/>
                </a:solidFill>
              </a:rPr>
              <a:t>BIGGER</a:t>
            </a:r>
            <a:r>
              <a:rPr lang="en-US" altLang="zh-CN" sz="1400">
                <a:solidFill>
                  <a:srgbClr val="92D050"/>
                </a:solidFill>
              </a:rPr>
              <a:t>. </a:t>
            </a:r>
            <a:endParaRPr lang="zh-CN" altLang="en-US" sz="1400">
              <a:solidFill>
                <a:srgbClr val="92D050"/>
              </a:solidFill>
            </a:endParaRPr>
          </a:p>
        </p:txBody>
      </p:sp>
    </p:spTree>
    <p:extLst>
      <p:ext uri="{BB962C8B-B14F-4D97-AF65-F5344CB8AC3E}">
        <p14:creationId xmlns:p14="http://schemas.microsoft.com/office/powerpoint/2010/main" val="2703741544"/>
      </p:ext>
    </p:extLst>
  </p:cSld>
  <p:clrMapOvr>
    <a:masterClrMapping/>
  </p:clrMapOvr>
  <p:transition spd="slow">
    <p:fade/>
  </p:transition>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18">
            <a:lum/>
            <a:extLst>
              <a:ext uri="{BEBA8EAE-BF5A-486C-A8C5-ECC9F3942E4B}">
                <a14:imgProps xmlns:a14="http://schemas.microsoft.com/office/drawing/2010/main">
                  <a14:imgLayer r:embed="rId19">
                    <a14:imgEffect>
                      <a14:artisticBlur/>
                    </a14:imgEffect>
                  </a14:imgLayer>
                </a14:imgProps>
              </a:ext>
            </a:extLst>
          </a:blip>
          <a:stretch>
            <a:fillRect/>
          </a:stretch>
        </a:blipFill>
        <a:effectLst/>
      </p:bgPr>
    </p:bg>
    <p:spTree>
      <p:nvGrpSpPr>
        <p:cNvPr id="1" name=""/>
        <p:cNvGrpSpPr/>
        <p:nvPr/>
      </p:nvGrpSpPr>
      <p:grpSpPr>
        <a:xfrm>
          <a:off x="0" y="0"/>
          <a:ext cx="0" cy="0"/>
          <a:chOff x="0" y="0"/>
          <a:chExt cx="0" cy="0"/>
        </a:xfrm>
      </p:grpSpPr>
      <p:grpSp>
        <p:nvGrpSpPr>
          <p:cNvPr id="59" name="组合 58"/>
          <p:cNvGrpSpPr/>
          <p:nvPr>
            <p:custDataLst>
              <p:tags r:id="rId1"/>
            </p:custDataLst>
          </p:nvPr>
        </p:nvGrpSpPr>
        <p:grpSpPr>
          <a:xfrm>
            <a:off x="-1078523" y="-1276771"/>
            <a:ext cx="13946918" cy="8519376"/>
            <a:chOff x="-1078523" y="-961292"/>
            <a:chExt cx="13946918" cy="8519376"/>
          </a:xfrm>
        </p:grpSpPr>
        <p:sp>
          <p:nvSpPr>
            <p:cNvPr id="60" name="矩形 59"/>
            <p:cNvSpPr/>
            <p:nvPr>
              <p:custDataLst>
                <p:tags r:id="rId15"/>
              </p:custDataLst>
            </p:nvPr>
          </p:nvSpPr>
          <p:spPr>
            <a:xfrm>
              <a:off x="-598737" y="-17177"/>
              <a:ext cx="13467131" cy="7575261"/>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custDataLst>
                <p:tags r:id="rId16"/>
              </p:custDataLst>
            </p:nvPr>
          </p:nvSpPr>
          <p:spPr>
            <a:xfrm>
              <a:off x="-1078523" y="-961292"/>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矩形 28"/>
          <p:cNvSpPr>
            <a:spLocks noChangeAspect="1" noChangeArrowheads="1"/>
          </p:cNvSpPr>
          <p:nvPr>
            <p:custDataLst>
              <p:tags r:id="rId2"/>
            </p:custDataLst>
          </p:nvPr>
        </p:nvSpPr>
        <p:spPr bwMode="auto">
          <a:xfrm rot="2700000">
            <a:off x="10069195" y="-1425057"/>
            <a:ext cx="2526708" cy="2526708"/>
          </a:xfrm>
          <a:prstGeom prst="rect">
            <a:avLst/>
          </a:prstGeom>
          <a:solidFill>
            <a:srgbClr val="FFC00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1" name="文本框 50"/>
          <p:cNvSpPr txBox="1"/>
          <p:nvPr>
            <p:custDataLst>
              <p:tags r:id="rId3"/>
            </p:custDataLst>
          </p:nvPr>
        </p:nvSpPr>
        <p:spPr>
          <a:xfrm flipH="1">
            <a:off x="5966256" y="1214890"/>
            <a:ext cx="5031255" cy="4893647"/>
          </a:xfrm>
          <a:prstGeom prst="rect">
            <a:avLst/>
          </a:prstGeom>
          <a:noFill/>
        </p:spPr>
        <p:txBody>
          <a:bodyPr wrap="square" rtlCol="0">
            <a:spAutoFit/>
          </a:bodyPr>
          <a:lstStyle/>
          <a:p>
            <a:pPr algn="just">
              <a:spcBef>
                <a:spcPct val="50000"/>
              </a:spcBef>
            </a:pPr>
            <a:r>
              <a:rPr lang="zh-CN" altLang="en-US" sz="3200" b="1">
                <a:solidFill>
                  <a:srgbClr val="FFC000"/>
                </a:solidFill>
                <a:latin typeface="微软雅黑" panose="020B0503020204020204" pitchFamily="34" charset="-122"/>
                <a:ea typeface="微软雅黑" panose="020B0503020204020204" pitchFamily="34" charset="-122"/>
              </a:rPr>
              <a:t>请输入</a:t>
            </a:r>
            <a:r>
              <a:rPr lang="zh-CN" altLang="en-US" sz="3200">
                <a:solidFill>
                  <a:schemeClr val="bg1"/>
                </a:solidFill>
                <a:latin typeface="微软雅黑" panose="020B0503020204020204" pitchFamily="34" charset="-122"/>
                <a:ea typeface="微软雅黑" panose="020B0503020204020204" pitchFamily="34" charset="-122"/>
              </a:rPr>
              <a:t>文字</a:t>
            </a:r>
            <a:endParaRPr lang="en-US" altLang="zh-CN" sz="3200">
              <a:solidFill>
                <a:schemeClr val="bg1"/>
              </a:solidFill>
              <a:latin typeface="微软雅黑" panose="020B0503020204020204" pitchFamily="34" charset="-122"/>
              <a:ea typeface="微软雅黑" panose="020B0503020204020204" pitchFamily="34" charset="-122"/>
            </a:endParaRPr>
          </a:p>
          <a:p>
            <a:pPr algn="just">
              <a:spcBef>
                <a:spcPct val="50000"/>
              </a:spcBef>
            </a:pPr>
            <a:r>
              <a:rPr lang="en-US" altLang="zh-CN" sz="1400">
                <a:solidFill>
                  <a:schemeClr val="bg1"/>
                </a:solidFill>
              </a:rPr>
              <a:t>YOU CAN INPUT SOME ENGLISH HERE TO IMPROVE YOUR </a:t>
            </a:r>
            <a:r>
              <a:rPr lang="en-US" altLang="zh-CN" sz="1400" b="1">
                <a:solidFill>
                  <a:srgbClr val="FFC000"/>
                </a:solidFill>
              </a:rPr>
              <a:t>BIGGER</a:t>
            </a:r>
            <a:r>
              <a:rPr lang="en-US" altLang="zh-CN" sz="1400">
                <a:solidFill>
                  <a:srgbClr val="FFC000"/>
                </a:solidFill>
              </a:rPr>
              <a:t>. </a:t>
            </a:r>
            <a:r>
              <a:rPr lang="en-US" altLang="zh-CN" sz="1400">
                <a:solidFill>
                  <a:schemeClr val="bg1"/>
                </a:solidFill>
              </a:rPr>
              <a:t>YOU CAN INPUT SOME ENGLISH HERE TO IMPROVE YOUR </a:t>
            </a:r>
            <a:r>
              <a:rPr lang="en-US" altLang="zh-CN" sz="1400" b="1">
                <a:solidFill>
                  <a:srgbClr val="FFC000"/>
                </a:solidFill>
              </a:rPr>
              <a:t>BIGGER</a:t>
            </a:r>
            <a:r>
              <a:rPr lang="en-US" altLang="zh-CN" sz="1400">
                <a:solidFill>
                  <a:srgbClr val="FFC000"/>
                </a:solidFill>
              </a:rPr>
              <a:t>. </a:t>
            </a:r>
            <a:r>
              <a:rPr lang="en-US" altLang="zh-CN" sz="1400">
                <a:solidFill>
                  <a:schemeClr val="bg1"/>
                </a:solidFill>
              </a:rPr>
              <a:t>YOU CAN INPUT SOME ENGLISH HERE TO IMPROVE YOUR </a:t>
            </a:r>
            <a:r>
              <a:rPr lang="en-US" altLang="zh-CN" sz="1400" b="1">
                <a:solidFill>
                  <a:srgbClr val="FFC000"/>
                </a:solidFill>
              </a:rPr>
              <a:t>BIGGER</a:t>
            </a:r>
            <a:r>
              <a:rPr lang="en-US" altLang="zh-CN" sz="1400">
                <a:solidFill>
                  <a:srgbClr val="FFC000"/>
                </a:solidFill>
              </a:rPr>
              <a:t>. </a:t>
            </a:r>
            <a:r>
              <a:rPr lang="en-US" altLang="zh-CN" sz="1400">
                <a:solidFill>
                  <a:schemeClr val="bg1"/>
                </a:solidFill>
              </a:rPr>
              <a:t>YOU CAN INPUT SOME ENGLISH HERE TO IMPROVE YOUR </a:t>
            </a:r>
            <a:r>
              <a:rPr lang="en-US" altLang="zh-CN" sz="1400" b="1">
                <a:solidFill>
                  <a:srgbClr val="FFC000"/>
                </a:solidFill>
              </a:rPr>
              <a:t>BIGGER</a:t>
            </a:r>
            <a:r>
              <a:rPr lang="en-US" altLang="zh-CN" sz="1400">
                <a:solidFill>
                  <a:srgbClr val="FFC000"/>
                </a:solidFill>
              </a:rPr>
              <a:t>. </a:t>
            </a:r>
            <a:r>
              <a:rPr lang="en-US" altLang="zh-CN" sz="1400">
                <a:solidFill>
                  <a:schemeClr val="bg1"/>
                </a:solidFill>
              </a:rPr>
              <a:t>YOU CAN INPUT SOME ENGLISH HERE TO IMPROVE YOUR </a:t>
            </a:r>
            <a:r>
              <a:rPr lang="en-US" altLang="zh-CN" sz="1400" b="1">
                <a:solidFill>
                  <a:srgbClr val="FFC000"/>
                </a:solidFill>
              </a:rPr>
              <a:t>BIGGER</a:t>
            </a:r>
            <a:r>
              <a:rPr lang="en-US" altLang="zh-CN" sz="1400">
                <a:solidFill>
                  <a:srgbClr val="FFC000"/>
                </a:solidFill>
              </a:rPr>
              <a:t>. </a:t>
            </a:r>
            <a:r>
              <a:rPr lang="en-US" altLang="zh-CN" sz="1400">
                <a:solidFill>
                  <a:schemeClr val="bg1"/>
                </a:solidFill>
              </a:rPr>
              <a:t>YOU CAN INPUT SOME ENGLISH HERE TO IMPROVE YOUR </a:t>
            </a:r>
            <a:r>
              <a:rPr lang="en-US" altLang="zh-CN" sz="1400" b="1">
                <a:solidFill>
                  <a:srgbClr val="FFC000"/>
                </a:solidFill>
              </a:rPr>
              <a:t>BIGGER</a:t>
            </a:r>
            <a:r>
              <a:rPr lang="en-US" altLang="zh-CN" sz="1400">
                <a:solidFill>
                  <a:srgbClr val="FFC000"/>
                </a:solidFill>
              </a:rPr>
              <a:t>. </a:t>
            </a:r>
            <a:r>
              <a:rPr lang="en-US" altLang="zh-CN" sz="1400">
                <a:solidFill>
                  <a:schemeClr val="bg1"/>
                </a:solidFill>
              </a:rPr>
              <a:t>YOU CAN INPUT SOME ENGLISH HERE TO IMPROVE YOUR </a:t>
            </a:r>
            <a:r>
              <a:rPr lang="en-US" altLang="zh-CN" sz="1400" b="1">
                <a:solidFill>
                  <a:srgbClr val="FFC000"/>
                </a:solidFill>
              </a:rPr>
              <a:t>BIGGER</a:t>
            </a:r>
            <a:r>
              <a:rPr lang="en-US" altLang="zh-CN" sz="1400">
                <a:solidFill>
                  <a:srgbClr val="FFC000"/>
                </a:solidFill>
              </a:rPr>
              <a:t>. </a:t>
            </a:r>
            <a:r>
              <a:rPr lang="en-US" altLang="zh-CN" sz="1400">
                <a:solidFill>
                  <a:schemeClr val="bg1"/>
                </a:solidFill>
              </a:rPr>
              <a:t>YOU CAN INPUT SOME ENGLISH HERE TO IMPROVE YOUR </a:t>
            </a:r>
            <a:r>
              <a:rPr lang="en-US" altLang="zh-CN" sz="1400" b="1">
                <a:solidFill>
                  <a:srgbClr val="FFC000"/>
                </a:solidFill>
              </a:rPr>
              <a:t>BIGGER</a:t>
            </a:r>
            <a:r>
              <a:rPr lang="en-US" altLang="zh-CN" sz="1400">
                <a:solidFill>
                  <a:srgbClr val="FFC000"/>
                </a:solidFill>
              </a:rPr>
              <a:t>. </a:t>
            </a:r>
            <a:r>
              <a:rPr lang="en-US" altLang="zh-CN" sz="1400">
                <a:solidFill>
                  <a:schemeClr val="bg1"/>
                </a:solidFill>
              </a:rPr>
              <a:t>YOU CAN INPUT SOME ENGLISH HERE TO IMPROVE YOUR </a:t>
            </a:r>
            <a:r>
              <a:rPr lang="en-US" altLang="zh-CN" sz="1400" b="1">
                <a:solidFill>
                  <a:srgbClr val="FFC000"/>
                </a:solidFill>
              </a:rPr>
              <a:t>BIGGER</a:t>
            </a:r>
            <a:r>
              <a:rPr lang="en-US" altLang="zh-CN" sz="1400">
                <a:solidFill>
                  <a:srgbClr val="FFC000"/>
                </a:solidFill>
              </a:rPr>
              <a:t>. </a:t>
            </a:r>
            <a:r>
              <a:rPr lang="en-US" altLang="zh-CN" sz="1400">
                <a:solidFill>
                  <a:schemeClr val="bg1"/>
                </a:solidFill>
              </a:rPr>
              <a:t>YOU CAN INPUT SOME ENGLISH HERE TO IMPROVE YOUR </a:t>
            </a:r>
            <a:r>
              <a:rPr lang="en-US" altLang="zh-CN" sz="1400" b="1">
                <a:solidFill>
                  <a:srgbClr val="FFC000"/>
                </a:solidFill>
              </a:rPr>
              <a:t>BIGGER</a:t>
            </a:r>
            <a:r>
              <a:rPr lang="en-US" altLang="zh-CN" sz="1400">
                <a:solidFill>
                  <a:srgbClr val="FFC000"/>
                </a:solidFill>
              </a:rPr>
              <a:t>. </a:t>
            </a:r>
            <a:endParaRPr lang="zh-CN" altLang="en-US" sz="1400">
              <a:solidFill>
                <a:srgbClr val="FFC000"/>
              </a:solidFill>
            </a:endParaRPr>
          </a:p>
          <a:p>
            <a:pPr algn="just">
              <a:spcBef>
                <a:spcPct val="50000"/>
              </a:spcBef>
            </a:pPr>
            <a:r>
              <a:rPr lang="en-US" altLang="zh-CN" sz="1400">
                <a:solidFill>
                  <a:schemeClr val="bg1"/>
                </a:solidFill>
              </a:rPr>
              <a:t>YOU CAN INPUT SOME ENGLISH HERE TO IMPROVE YOUR </a:t>
            </a:r>
            <a:r>
              <a:rPr lang="en-US" altLang="zh-CN" sz="1400" b="1">
                <a:solidFill>
                  <a:srgbClr val="FFC000"/>
                </a:solidFill>
              </a:rPr>
              <a:t>BIGGER</a:t>
            </a:r>
            <a:r>
              <a:rPr lang="en-US" altLang="zh-CN" sz="1400">
                <a:solidFill>
                  <a:srgbClr val="FFC000"/>
                </a:solidFill>
              </a:rPr>
              <a:t>. </a:t>
            </a:r>
            <a:r>
              <a:rPr lang="en-US" altLang="zh-CN" sz="1400">
                <a:solidFill>
                  <a:schemeClr val="bg1"/>
                </a:solidFill>
              </a:rPr>
              <a:t>YOU CAN INPUT SOME ENGLISH HERE TO IMPROVE YOUR </a:t>
            </a:r>
            <a:r>
              <a:rPr lang="en-US" altLang="zh-CN" sz="1400" b="1">
                <a:solidFill>
                  <a:srgbClr val="FFC000"/>
                </a:solidFill>
              </a:rPr>
              <a:t>BIGGER</a:t>
            </a:r>
            <a:r>
              <a:rPr lang="en-US" altLang="zh-CN" sz="1400">
                <a:solidFill>
                  <a:srgbClr val="FFC000"/>
                </a:solidFill>
              </a:rPr>
              <a:t>. </a:t>
            </a:r>
            <a:r>
              <a:rPr lang="en-US" altLang="zh-CN" sz="1400">
                <a:solidFill>
                  <a:schemeClr val="bg1"/>
                </a:solidFill>
              </a:rPr>
              <a:t>YOU CAN INPUT SOME ENGLISH HERE TO IMPROVE YOUR </a:t>
            </a:r>
            <a:r>
              <a:rPr lang="en-US" altLang="zh-CN" sz="1400" b="1">
                <a:solidFill>
                  <a:srgbClr val="FFC000"/>
                </a:solidFill>
              </a:rPr>
              <a:t>BIGGER</a:t>
            </a:r>
            <a:r>
              <a:rPr lang="en-US" altLang="zh-CN" sz="1400">
                <a:solidFill>
                  <a:srgbClr val="FFC000"/>
                </a:solidFill>
              </a:rPr>
              <a:t>. </a:t>
            </a:r>
            <a:r>
              <a:rPr lang="en-US" altLang="zh-CN" sz="1400">
                <a:solidFill>
                  <a:schemeClr val="bg1"/>
                </a:solidFill>
              </a:rPr>
              <a:t>YOU CAN INPUT SOME ENGLISH HERE TO IMPROVE YOUR </a:t>
            </a:r>
            <a:r>
              <a:rPr lang="en-US" altLang="zh-CN" sz="1400" b="1">
                <a:solidFill>
                  <a:srgbClr val="FFC000"/>
                </a:solidFill>
              </a:rPr>
              <a:t>BIGGER</a:t>
            </a:r>
            <a:r>
              <a:rPr lang="en-US" altLang="zh-CN" sz="1400">
                <a:solidFill>
                  <a:srgbClr val="FFC000"/>
                </a:solidFill>
              </a:rPr>
              <a:t>. </a:t>
            </a:r>
            <a:r>
              <a:rPr lang="en-US" altLang="zh-CN" sz="1400">
                <a:solidFill>
                  <a:schemeClr val="bg1"/>
                </a:solidFill>
              </a:rPr>
              <a:t>YOU CAN INPUT SOME ENGLISH HERE TO IMPROVE YOUR </a:t>
            </a:r>
            <a:r>
              <a:rPr lang="en-US" altLang="zh-CN" sz="1400" b="1">
                <a:solidFill>
                  <a:srgbClr val="FFC000"/>
                </a:solidFill>
              </a:rPr>
              <a:t>BIGGER</a:t>
            </a:r>
            <a:r>
              <a:rPr lang="en-US" altLang="zh-CN" sz="1400">
                <a:solidFill>
                  <a:srgbClr val="FFC000"/>
                </a:solidFill>
              </a:rPr>
              <a:t>. </a:t>
            </a:r>
            <a:r>
              <a:rPr lang="en-US" altLang="zh-CN" sz="1400">
                <a:solidFill>
                  <a:schemeClr val="bg1"/>
                </a:solidFill>
              </a:rPr>
              <a:t>YOU CAN INPUT SOME ENGLISH HERE TO IMPROVE YOUR </a:t>
            </a:r>
            <a:r>
              <a:rPr lang="en-US" altLang="zh-CN" sz="1400" b="1">
                <a:solidFill>
                  <a:srgbClr val="FFC000"/>
                </a:solidFill>
              </a:rPr>
              <a:t>BIGGER</a:t>
            </a:r>
            <a:r>
              <a:rPr lang="en-US" altLang="zh-CN" sz="1400">
                <a:solidFill>
                  <a:srgbClr val="FFC000"/>
                </a:solidFill>
              </a:rPr>
              <a:t>. </a:t>
            </a:r>
            <a:endParaRPr lang="zh-CN" altLang="en-US" sz="1400">
              <a:solidFill>
                <a:srgbClr val="FFC000"/>
              </a:solidFill>
            </a:endParaRPr>
          </a:p>
        </p:txBody>
      </p:sp>
      <p:sp>
        <p:nvSpPr>
          <p:cNvPr id="31" name="文本框 37"/>
          <p:cNvSpPr>
            <a:spLocks noChangeArrowheads="1"/>
          </p:cNvSpPr>
          <p:nvPr>
            <p:custDataLst>
              <p:tags r:id="rId4"/>
            </p:custDataLst>
          </p:nvPr>
        </p:nvSpPr>
        <p:spPr bwMode="auto">
          <a:xfrm>
            <a:off x="10780101" y="228009"/>
            <a:ext cx="1104899"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4400" b="1">
                <a:solidFill>
                  <a:schemeClr val="bg1"/>
                </a:solidFill>
                <a:latin typeface="方正姚体" panose="02010601030101010101" pitchFamily="2" charset="-122"/>
                <a:sym typeface="方正姚体" panose="02010601030101010101" pitchFamily="2" charset="-122"/>
              </a:rPr>
              <a:t>T</a:t>
            </a:r>
            <a:endParaRPr lang="en-US" altLang="zh-CN" sz="4000" b="1">
              <a:solidFill>
                <a:schemeClr val="bg1"/>
              </a:solidFill>
              <a:latin typeface="方正姚体" panose="02010601030101010101" pitchFamily="2" charset="-122"/>
              <a:sym typeface="方正姚体" panose="02010601030101010101" pitchFamily="2" charset="-122"/>
            </a:endParaRPr>
          </a:p>
        </p:txBody>
      </p:sp>
      <p:pic>
        <p:nvPicPr>
          <p:cNvPr id="48" name="图片 47" descr="mac white.png"/>
          <p:cNvPicPr>
            <a:picLocks noChangeAspect="1"/>
          </p:cNvPicPr>
          <p:nvPr>
            <p:custDataLst>
              <p:tags r:id="rId5"/>
            </p:custDataLst>
          </p:nvPr>
        </p:nvPicPr>
        <p:blipFill>
          <a:blip r:embed="rId20" cstate="print">
            <a:extLst>
              <a:ext uri="{28A0092B-C50C-407E-A947-70E740481C1C}">
                <a14:useLocalDpi xmlns:a14="http://schemas.microsoft.com/office/drawing/2010/main" val="0"/>
              </a:ext>
            </a:extLst>
          </a:blip>
          <a:stretch>
            <a:fillRect/>
          </a:stretch>
        </p:blipFill>
        <p:spPr>
          <a:xfrm>
            <a:off x="758408" y="1463400"/>
            <a:ext cx="4892088" cy="4645137"/>
          </a:xfrm>
          <a:prstGeom prst="rect">
            <a:avLst/>
          </a:prstGeom>
        </p:spPr>
      </p:pic>
      <p:graphicFrame>
        <p:nvGraphicFramePr>
          <p:cNvPr id="44" name="图表 43"/>
          <p:cNvGraphicFramePr/>
          <p:nvPr>
            <p:custDataLst>
              <p:tags r:id="rId6"/>
            </p:custDataLst>
            <p:extLst>
              <p:ext uri="{D42A27DB-BD31-4B8C-83A1-F6EECF244321}">
                <p14:modId xmlns:p14="http://schemas.microsoft.com/office/powerpoint/2010/main" val="2380154416"/>
              </p:ext>
            </p:extLst>
          </p:nvPr>
        </p:nvGraphicFramePr>
        <p:xfrm>
          <a:off x="1885025" y="1896799"/>
          <a:ext cx="2206675" cy="2268341"/>
        </p:xfrm>
        <a:graphic>
          <a:graphicData uri="http://schemas.openxmlformats.org/drawingml/2006/chart">
            <c:chart xmlns:c="http://schemas.openxmlformats.org/drawingml/2006/chart" xmlns:r="http://schemas.openxmlformats.org/officeDocument/2006/relationships" r:id="rId21"/>
          </a:graphicData>
        </a:graphic>
      </p:graphicFrame>
      <p:sp>
        <p:nvSpPr>
          <p:cNvPr id="49" name="椭圆形标注 48"/>
          <p:cNvSpPr/>
          <p:nvPr>
            <p:custDataLst>
              <p:tags r:id="rId7"/>
            </p:custDataLst>
          </p:nvPr>
        </p:nvSpPr>
        <p:spPr>
          <a:xfrm>
            <a:off x="3868183" y="1134048"/>
            <a:ext cx="1871906" cy="1871906"/>
          </a:xfrm>
          <a:prstGeom prst="wedgeEllipseCallout">
            <a:avLst>
              <a:gd name="adj1" fmla="val -36202"/>
              <a:gd name="adj2" fmla="val 44801"/>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形标注 51"/>
          <p:cNvSpPr/>
          <p:nvPr>
            <p:custDataLst>
              <p:tags r:id="rId8"/>
            </p:custDataLst>
          </p:nvPr>
        </p:nvSpPr>
        <p:spPr>
          <a:xfrm>
            <a:off x="2493861" y="997450"/>
            <a:ext cx="836399" cy="836399"/>
          </a:xfrm>
          <a:prstGeom prst="wedgeEllipseCallout">
            <a:avLst/>
          </a:prstGeom>
          <a:solidFill>
            <a:srgbClr val="9B8D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形标注 52"/>
          <p:cNvSpPr/>
          <p:nvPr>
            <p:custDataLst>
              <p:tags r:id="rId9"/>
            </p:custDataLst>
          </p:nvPr>
        </p:nvSpPr>
        <p:spPr>
          <a:xfrm>
            <a:off x="1042662" y="1112406"/>
            <a:ext cx="1217852" cy="1217852"/>
          </a:xfrm>
          <a:prstGeom prst="wedgeEllipseCallout">
            <a:avLst>
              <a:gd name="adj1" fmla="val 34392"/>
              <a:gd name="adj2" fmla="val 5374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形标注 54"/>
          <p:cNvSpPr/>
          <p:nvPr>
            <p:custDataLst>
              <p:tags r:id="rId10"/>
            </p:custDataLst>
          </p:nvPr>
        </p:nvSpPr>
        <p:spPr>
          <a:xfrm>
            <a:off x="442648" y="2540387"/>
            <a:ext cx="1408654" cy="1408654"/>
          </a:xfrm>
          <a:prstGeom prst="wedgeEllipseCallout">
            <a:avLst>
              <a:gd name="adj1" fmla="val 66102"/>
              <a:gd name="adj2" fmla="val 411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49"/>
          <p:cNvSpPr txBox="1"/>
          <p:nvPr>
            <p:custDataLst>
              <p:tags r:id="rId11"/>
            </p:custDataLst>
          </p:nvPr>
        </p:nvSpPr>
        <p:spPr>
          <a:xfrm>
            <a:off x="4349590" y="1706500"/>
            <a:ext cx="1011815" cy="707886"/>
          </a:xfrm>
          <a:prstGeom prst="rect">
            <a:avLst/>
          </a:prstGeom>
          <a:noFill/>
        </p:spPr>
        <p:txBody>
          <a:bodyPr wrap="none" rtlCol="0">
            <a:spAutoFit/>
          </a:bodyPr>
          <a:lstStyle/>
          <a:p>
            <a:r>
              <a:rPr lang="en-US" altLang="zh-CN" sz="4000" b="1">
                <a:solidFill>
                  <a:schemeClr val="bg1"/>
                </a:solidFill>
              </a:rPr>
              <a:t>55%</a:t>
            </a:r>
            <a:endParaRPr lang="zh-CN" altLang="en-US" sz="4000" b="1">
              <a:solidFill>
                <a:schemeClr val="bg1"/>
              </a:solidFill>
            </a:endParaRPr>
          </a:p>
        </p:txBody>
      </p:sp>
      <p:sp>
        <p:nvSpPr>
          <p:cNvPr id="56" name="文本框 55"/>
          <p:cNvSpPr txBox="1"/>
          <p:nvPr>
            <p:custDataLst>
              <p:tags r:id="rId12"/>
            </p:custDataLst>
          </p:nvPr>
        </p:nvSpPr>
        <p:spPr>
          <a:xfrm>
            <a:off x="2583454" y="1061706"/>
            <a:ext cx="726481" cy="707886"/>
          </a:xfrm>
          <a:prstGeom prst="rect">
            <a:avLst/>
          </a:prstGeom>
          <a:noFill/>
        </p:spPr>
        <p:txBody>
          <a:bodyPr wrap="none" rtlCol="0">
            <a:spAutoFit/>
          </a:bodyPr>
          <a:lstStyle/>
          <a:p>
            <a:r>
              <a:rPr lang="en-US" altLang="zh-CN" sz="4000" b="1">
                <a:solidFill>
                  <a:schemeClr val="bg1"/>
                </a:solidFill>
              </a:rPr>
              <a:t>5%</a:t>
            </a:r>
            <a:endParaRPr lang="zh-CN" altLang="en-US" sz="4000" b="1">
              <a:solidFill>
                <a:schemeClr val="bg1"/>
              </a:solidFill>
            </a:endParaRPr>
          </a:p>
        </p:txBody>
      </p:sp>
      <p:sp>
        <p:nvSpPr>
          <p:cNvPr id="57" name="文本框 56"/>
          <p:cNvSpPr txBox="1"/>
          <p:nvPr>
            <p:custDataLst>
              <p:tags r:id="rId13"/>
            </p:custDataLst>
          </p:nvPr>
        </p:nvSpPr>
        <p:spPr>
          <a:xfrm>
            <a:off x="1166379" y="1359832"/>
            <a:ext cx="1011815" cy="707886"/>
          </a:xfrm>
          <a:prstGeom prst="rect">
            <a:avLst/>
          </a:prstGeom>
          <a:noFill/>
        </p:spPr>
        <p:txBody>
          <a:bodyPr wrap="none" rtlCol="0" anchor="ctr">
            <a:spAutoFit/>
          </a:bodyPr>
          <a:lstStyle/>
          <a:p>
            <a:r>
              <a:rPr lang="en-US" altLang="zh-CN" sz="4000" b="1">
                <a:solidFill>
                  <a:schemeClr val="bg1"/>
                </a:solidFill>
              </a:rPr>
              <a:t>15%</a:t>
            </a:r>
            <a:endParaRPr lang="zh-CN" altLang="en-US" sz="4000" b="1">
              <a:solidFill>
                <a:schemeClr val="bg1"/>
              </a:solidFill>
            </a:endParaRPr>
          </a:p>
        </p:txBody>
      </p:sp>
      <p:sp>
        <p:nvSpPr>
          <p:cNvPr id="58" name="文本框 57"/>
          <p:cNvSpPr txBox="1"/>
          <p:nvPr>
            <p:custDataLst>
              <p:tags r:id="rId14"/>
            </p:custDataLst>
          </p:nvPr>
        </p:nvSpPr>
        <p:spPr>
          <a:xfrm>
            <a:off x="641067" y="2895784"/>
            <a:ext cx="1011815" cy="707886"/>
          </a:xfrm>
          <a:prstGeom prst="rect">
            <a:avLst/>
          </a:prstGeom>
          <a:noFill/>
        </p:spPr>
        <p:txBody>
          <a:bodyPr wrap="none" rtlCol="0">
            <a:spAutoFit/>
          </a:bodyPr>
          <a:lstStyle/>
          <a:p>
            <a:r>
              <a:rPr lang="en-US" altLang="zh-CN" sz="4000" b="1">
                <a:solidFill>
                  <a:schemeClr val="bg1"/>
                </a:solidFill>
              </a:rPr>
              <a:t>25%</a:t>
            </a:r>
            <a:endParaRPr lang="zh-CN" altLang="en-US" sz="4000" b="1">
              <a:solidFill>
                <a:schemeClr val="bg1"/>
              </a:solidFill>
            </a:endParaRPr>
          </a:p>
        </p:txBody>
      </p:sp>
    </p:spTree>
    <p:extLst>
      <p:ext uri="{BB962C8B-B14F-4D97-AF65-F5344CB8AC3E}">
        <p14:creationId xmlns:p14="http://schemas.microsoft.com/office/powerpoint/2010/main" val="2297919486"/>
      </p:ext>
    </p:extLst>
  </p:cSld>
  <p:clrMapOvr>
    <a:masterClrMapping/>
  </p:clrMapOvr>
  <p:transition spd="slow">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custDataLst>
              <p:tags r:id="rId1"/>
            </p:custDataLst>
          </p:nvPr>
        </p:nvSpPr>
        <p:spPr>
          <a:xfrm>
            <a:off x="2596074" y="2633882"/>
            <a:ext cx="6814626" cy="1754326"/>
          </a:xfrm>
          <a:prstGeom prst="rect">
            <a:avLst/>
          </a:prstGeom>
          <a:noFill/>
        </p:spPr>
        <p:txBody>
          <a:bodyPr wrap="square" rtlCol="0">
            <a:spAutoFit/>
          </a:bodyPr>
          <a:lstStyle/>
          <a:p>
            <a:pPr marL="0" marR="0" lvl="0" indent="0" algn="ctr" defTabSz="914400" eaLnBrk="1" fontAlgn="auto" latinLnBrk="0" hangingPunct="1">
              <a:lnSpc>
                <a:spcPct val="100000"/>
              </a:lnSpc>
              <a:spcBef>
                <a:spcPct val="0"/>
              </a:spcBef>
              <a:spcAft>
                <a:spcPct val="0"/>
              </a:spcAft>
              <a:buClrTx/>
              <a:buSzTx/>
              <a:buFontTx/>
              <a:buNone/>
              <a:defRPr/>
            </a:pPr>
            <a:r>
              <a:rPr kumimoji="0" lang="zh-CN" altLang="en-US" sz="800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rPr>
              <a:t>谢谢您的</a:t>
            </a:r>
            <a:r>
              <a:rPr kumimoji="0" lang="zh-CN" altLang="en-US" sz="8000" b="1" i="0" u="none" strike="noStrike" kern="0" cap="none" spc="0" normalizeH="0" baseline="0" noProof="0">
                <a:ln>
                  <a:noFill/>
                </a:ln>
                <a:solidFill>
                  <a:srgbClr val="FFC000"/>
                </a:solidFill>
                <a:effectLst/>
                <a:uLnTx/>
                <a:uFillTx/>
                <a:latin typeface="微软雅黑" panose="020B0503020204020204" pitchFamily="34" charset="-122"/>
                <a:ea typeface="微软雅黑" panose="020B0503020204020204" pitchFamily="34" charset="-122"/>
              </a:rPr>
              <a:t>聆听</a:t>
            </a:r>
            <a:endParaRPr kumimoji="0" lang="en-US" altLang="zh-CN" sz="8000" b="1" i="0" u="none" strike="noStrike" kern="0" cap="none" spc="0" normalizeH="0" baseline="0" noProof="0">
              <a:ln>
                <a:noFill/>
              </a:ln>
              <a:solidFill>
                <a:srgbClr val="FFC000"/>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ct val="0"/>
              </a:spcBef>
              <a:spcAft>
                <a:spcPct val="0"/>
              </a:spcAft>
              <a:buClrTx/>
              <a:buSzTx/>
              <a:buFontTx/>
              <a:buNone/>
              <a:defRPr/>
            </a:pPr>
            <a:r>
              <a:rPr kumimoji="0" lang="en-US" altLang="zh-CN" sz="2800" b="1" i="0" u="none" strike="noStrike" kern="0" cap="none" spc="0" normalizeH="0" baseline="0" noProof="0">
                <a:ln>
                  <a:noFill/>
                </a:ln>
                <a:solidFill>
                  <a:srgbClr val="FFC000"/>
                </a:solidFill>
                <a:effectLst/>
                <a:uLnTx/>
                <a:uFillTx/>
                <a:latin typeface="微软雅黑" panose="020B0503020204020204" pitchFamily="34" charset="-122"/>
                <a:ea typeface="微软雅黑" panose="020B0503020204020204" pitchFamily="34" charset="-122"/>
              </a:rPr>
              <a:t>THANK YOU </a:t>
            </a:r>
            <a:r>
              <a:rPr kumimoji="0" lang="en-US" altLang="zh-CN" sz="280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rPr>
              <a:t>FOR YOUR ATTENTION</a:t>
            </a:r>
            <a:endParaRPr kumimoji="0" lang="zh-CN" altLang="en-US" sz="280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01953129"/>
      </p:ext>
    </p:extLst>
  </p:cSld>
  <p:clrMapOvr>
    <a:masterClrMapping/>
  </p:clrMapOvr>
  <p:transition spd="slow">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custDataLst>
              <p:tags r:id="rId1"/>
            </p:custDataLst>
          </p:nvPr>
        </p:nvPicPr>
        <p:blipFill>
          <a:blip r:embed="rId10">
            <a:grayscl/>
            <a:extLst>
              <a:ext uri="{28A0092B-C50C-407E-A947-70E740481C1C}">
                <a14:useLocalDpi xmlns:a14="http://schemas.microsoft.com/office/drawing/2010/main" val="0"/>
              </a:ext>
            </a:extLst>
          </a:blip>
          <a:srcRect l="37267" t="14069" r="37269" b="40996"/>
          <a:stretch>
            <a:fillRect/>
          </a:stretch>
        </p:blipFill>
        <p:spPr>
          <a:xfrm>
            <a:off x="12192000" y="1664361"/>
            <a:ext cx="501274" cy="432133"/>
          </a:xfrm>
          <a:custGeom>
            <a:avLst/>
            <a:gdLst>
              <a:gd name="connsiteX0" fmla="*/ 0 w 2531010"/>
              <a:gd name="connsiteY0" fmla="*/ 0 h 2181905"/>
              <a:gd name="connsiteX1" fmla="*/ 2531010 w 2531010"/>
              <a:gd name="connsiteY1" fmla="*/ 0 h 2181905"/>
              <a:gd name="connsiteX2" fmla="*/ 1265505 w 2531010"/>
              <a:gd name="connsiteY2" fmla="*/ 2181905 h 2181905"/>
            </a:gdLst>
            <a:ahLst/>
            <a:cxnLst>
              <a:cxn ang="0">
                <a:pos x="connsiteX0" y="connsiteY0"/>
              </a:cxn>
              <a:cxn ang="0">
                <a:pos x="connsiteX1" y="connsiteY1"/>
              </a:cxn>
              <a:cxn ang="0">
                <a:pos x="connsiteX2" y="connsiteY2"/>
              </a:cxn>
            </a:cxnLst>
            <a:rect l="l" t="t" r="r" b="b"/>
            <a:pathLst>
              <a:path w="2531010" h="2181905">
                <a:moveTo>
                  <a:pt x="0" y="0"/>
                </a:moveTo>
                <a:lnTo>
                  <a:pt x="2531010" y="0"/>
                </a:lnTo>
                <a:lnTo>
                  <a:pt x="1265505" y="2181905"/>
                </a:lnTo>
                <a:close/>
              </a:path>
            </a:pathLst>
          </a:custGeom>
          <a:ln>
            <a:solidFill>
              <a:srgbClr val="FFC000"/>
            </a:solidFill>
          </a:ln>
        </p:spPr>
      </p:pic>
      <p:sp>
        <p:nvSpPr>
          <p:cNvPr id="9" name="矩形 8"/>
          <p:cNvSpPr/>
          <p:nvPr>
            <p:custDataLst>
              <p:tags r:id="rId2"/>
            </p:custDataLst>
          </p:nvPr>
        </p:nvSpPr>
        <p:spPr>
          <a:xfrm>
            <a:off x="0" y="0"/>
            <a:ext cx="12192000" cy="6858000"/>
          </a:xfrm>
          <a:prstGeom prst="rect">
            <a:avLst/>
          </a:prstGeom>
          <a:solidFill>
            <a:schemeClr val="tx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正五边形 6"/>
          <p:cNvSpPr/>
          <p:nvPr>
            <p:custDataLst>
              <p:tags r:id="rId3"/>
            </p:custDataLst>
          </p:nvPr>
        </p:nvSpPr>
        <p:spPr>
          <a:xfrm rot="15924194">
            <a:off x="7101402" y="-1023345"/>
            <a:ext cx="9349923" cy="8904688"/>
          </a:xfrm>
          <a:prstGeom prst="pentag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custDataLst>
              <p:tags r:id="rId4"/>
            </p:custDataLst>
          </p:nvPr>
        </p:nvGrpSpPr>
        <p:grpSpPr>
          <a:xfrm>
            <a:off x="543935" y="2364864"/>
            <a:ext cx="6638444" cy="2128269"/>
            <a:chOff x="2810357" y="2256473"/>
            <a:chExt cx="6638444" cy="2128269"/>
          </a:xfrm>
        </p:grpSpPr>
        <p:sp>
          <p:nvSpPr>
            <p:cNvPr id="18" name="文本框 17"/>
            <p:cNvSpPr txBox="1"/>
            <p:nvPr>
              <p:custDataLst>
                <p:tags r:id="rId6"/>
              </p:custDataLst>
            </p:nvPr>
          </p:nvSpPr>
          <p:spPr>
            <a:xfrm>
              <a:off x="2863864" y="2256473"/>
              <a:ext cx="6584937" cy="1446550"/>
            </a:xfrm>
            <a:prstGeom prst="rect">
              <a:avLst/>
            </a:prstGeom>
            <a:noFill/>
          </p:spPr>
          <p:txBody>
            <a:bodyPr wrap="square" rtlCol="0">
              <a:spAutoFit/>
            </a:bodyPr>
            <a:lstStyle/>
            <a:p>
              <a:pPr algn="ctr">
                <a:spcBef>
                  <a:spcPct val="50000"/>
                </a:spcBef>
              </a:pPr>
              <a:r>
                <a:rPr lang="zh-CN" altLang="en-US" sz="8800" b="1">
                  <a:solidFill>
                    <a:schemeClr val="bg1"/>
                  </a:solidFill>
                  <a:latin typeface="微软雅黑" panose="020B0503020204020204" pitchFamily="34" charset="-122"/>
                  <a:ea typeface="微软雅黑" panose="020B0503020204020204" pitchFamily="34" charset="-122"/>
                </a:rPr>
                <a:t>请</a:t>
              </a:r>
              <a:r>
                <a:rPr lang="zh-CN" altLang="en-US" sz="8800" b="1">
                  <a:solidFill>
                    <a:srgbClr val="FFC000"/>
                  </a:solidFill>
                  <a:latin typeface="微软雅黑" panose="020B0503020204020204" pitchFamily="34" charset="-122"/>
                  <a:ea typeface="微软雅黑" panose="020B0503020204020204" pitchFamily="34" charset="-122"/>
                </a:rPr>
                <a:t>输入</a:t>
              </a:r>
              <a:r>
                <a:rPr lang="zh-CN" altLang="en-US" sz="8800" b="1">
                  <a:solidFill>
                    <a:schemeClr val="bg1"/>
                  </a:solidFill>
                  <a:latin typeface="微软雅黑" panose="020B0503020204020204" pitchFamily="34" charset="-122"/>
                  <a:ea typeface="微软雅黑" panose="020B0503020204020204" pitchFamily="34" charset="-122"/>
                </a:rPr>
                <a:t>标题</a:t>
              </a:r>
              <a:endParaRPr lang="en-US" altLang="zh-CN" sz="8800" b="1">
                <a:solidFill>
                  <a:schemeClr val="bg1"/>
                </a:solidFill>
                <a:latin typeface="微软雅黑" panose="020B0503020204020204" pitchFamily="34" charset="-122"/>
                <a:ea typeface="微软雅黑" panose="020B0503020204020204" pitchFamily="34" charset="-122"/>
              </a:endParaRPr>
            </a:p>
          </p:txBody>
        </p:sp>
        <p:sp>
          <p:nvSpPr>
            <p:cNvPr id="27" name="文本框 26"/>
            <p:cNvSpPr txBox="1"/>
            <p:nvPr>
              <p:custDataLst>
                <p:tags r:id="rId7"/>
              </p:custDataLst>
            </p:nvPr>
          </p:nvSpPr>
          <p:spPr>
            <a:xfrm>
              <a:off x="2810357" y="3779448"/>
              <a:ext cx="6638444" cy="605294"/>
            </a:xfrm>
            <a:prstGeom prst="rect">
              <a:avLst/>
            </a:prstGeom>
            <a:noFill/>
          </p:spPr>
          <p:txBody>
            <a:bodyPr wrap="square" rtlCol="0">
              <a:spAutoFit/>
            </a:bodyPr>
            <a:lstStyle/>
            <a:p>
              <a:pPr algn="ctr">
                <a:lnSpc>
                  <a:spcPts val="2000"/>
                </a:lnSpc>
                <a:spcBef>
                  <a:spcPct val="50000"/>
                </a:spcBef>
              </a:pPr>
              <a:r>
                <a:rPr lang="en-US" altLang="zh-CN">
                  <a:solidFill>
                    <a:schemeClr val="bg1"/>
                  </a:solidFill>
                  <a:latin typeface="微软雅黑" panose="020B0503020204020204" pitchFamily="34" charset="-122"/>
                  <a:ea typeface="微软雅黑" panose="020B0503020204020204" pitchFamily="34" charset="-122"/>
                </a:rPr>
                <a:t>YOU CAN INPUT SOME ENGLISH HERE </a:t>
              </a:r>
              <a:r>
                <a:rPr lang="en-US" altLang="zh-CN" b="1">
                  <a:solidFill>
                    <a:srgbClr val="FFC000"/>
                  </a:solidFill>
                  <a:latin typeface="微软雅黑" panose="020B0503020204020204" pitchFamily="34" charset="-122"/>
                  <a:ea typeface="微软雅黑" panose="020B0503020204020204" pitchFamily="34" charset="-122"/>
                </a:rPr>
                <a:t>TO IMPROVE YOUR BIGGER </a:t>
              </a:r>
              <a:r>
                <a:rPr lang="en-US" altLang="zh-CN">
                  <a:solidFill>
                    <a:schemeClr val="bg1"/>
                  </a:solidFill>
                  <a:latin typeface="微软雅黑" panose="020B0503020204020204" pitchFamily="34" charset="-122"/>
                  <a:ea typeface="微软雅黑" panose="020B0503020204020204" pitchFamily="34" charset="-122"/>
                </a:rPr>
                <a:t>OR THIS SITE WILL BE VERY UGLY</a:t>
              </a:r>
            </a:p>
          </p:txBody>
        </p:sp>
        <p:cxnSp>
          <p:nvCxnSpPr>
            <p:cNvPr id="3" name="直接连接符 2"/>
            <p:cNvCxnSpPr/>
            <p:nvPr>
              <p:custDataLst>
                <p:tags r:id="rId8"/>
              </p:custDataLst>
            </p:nvPr>
          </p:nvCxnSpPr>
          <p:spPr>
            <a:xfrm>
              <a:off x="2863865" y="3703023"/>
              <a:ext cx="65314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矩形 1"/>
          <p:cNvSpPr/>
          <p:nvPr>
            <p:custDataLst>
              <p:tags r:id="rId5"/>
            </p:custDataLst>
          </p:nvPr>
        </p:nvSpPr>
        <p:spPr>
          <a:xfrm>
            <a:off x="7882834" y="2828834"/>
            <a:ext cx="2996141" cy="1200329"/>
          </a:xfrm>
          <a:prstGeom prst="rect">
            <a:avLst/>
          </a:prstGeom>
        </p:spPr>
        <p:txBody>
          <a:bodyPr wrap="none">
            <a:spAutoFit/>
          </a:bodyPr>
          <a:lstStyle/>
          <a:p>
            <a:pPr algn="ctr">
              <a:spcBef>
                <a:spcPct val="50000"/>
              </a:spcBef>
            </a:pPr>
            <a:r>
              <a:rPr lang="en-US" altLang="zh-CN" sz="7200">
                <a:solidFill>
                  <a:schemeClr val="bg1"/>
                </a:solidFill>
                <a:latin typeface="微软雅黑" panose="020B0503020204020204" pitchFamily="34" charset="-122"/>
                <a:ea typeface="微软雅黑" panose="020B0503020204020204" pitchFamily="34" charset="-122"/>
              </a:rPr>
              <a:t>PART</a:t>
            </a:r>
            <a:r>
              <a:rPr lang="en-US" altLang="zh-CN" sz="7200" b="1">
                <a:solidFill>
                  <a:schemeClr val="bg1"/>
                </a:solidFill>
                <a:latin typeface="微软雅黑" panose="020B0503020204020204" pitchFamily="34" charset="-122"/>
                <a:ea typeface="微软雅黑" panose="020B0503020204020204" pitchFamily="34" charset="-122"/>
              </a:rPr>
              <a:t>1</a:t>
            </a:r>
            <a:endParaRPr lang="en-US" altLang="zh-CN" sz="3200" b="1">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0019275"/>
      </p:ext>
    </p:extLst>
  </p:cSld>
  <p:clrMapOvr>
    <a:masterClrMapping/>
  </p:clrMapOvr>
  <p:transition spd="slow">
    <p:fade/>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1F1F1F"/>
        </a:solidFill>
        <a:effectLst/>
      </p:bgPr>
    </p:bg>
    <p:spTree>
      <p:nvGrpSpPr>
        <p:cNvPr id="1" name=""/>
        <p:cNvGrpSpPr/>
        <p:nvPr/>
      </p:nvGrpSpPr>
      <p:grpSpPr>
        <a:xfrm>
          <a:off x="0" y="0"/>
          <a:ext cx="0" cy="0"/>
          <a:chOff x="0" y="0"/>
          <a:chExt cx="0" cy="0"/>
        </a:xfrm>
      </p:grpSpPr>
      <p:pic>
        <p:nvPicPr>
          <p:cNvPr id="10" name="图片 9"/>
          <p:cNvPicPr>
            <a:picLocks noChangeAspect="1"/>
          </p:cNvPicPr>
          <p:nvPr>
            <p:custDataLst>
              <p:tags r:id="rId1"/>
            </p:custDataLst>
          </p:nvPr>
        </p:nvPicPr>
        <p:blipFill>
          <a:blip r:embed="rId25">
            <a:grayscl/>
            <a:extLst>
              <a:ext uri="{28A0092B-C50C-407E-A947-70E740481C1C}">
                <a14:useLocalDpi xmlns:a14="http://schemas.microsoft.com/office/drawing/2010/main" val="0"/>
              </a:ext>
            </a:extLst>
          </a:blip>
          <a:srcRect b="17545"/>
          <a:stretch>
            <a:fillRect/>
          </a:stretch>
        </p:blipFill>
        <p:spPr>
          <a:xfrm>
            <a:off x="1134550" y="410009"/>
            <a:ext cx="9939723" cy="4003729"/>
          </a:xfrm>
          <a:prstGeom prst="rect">
            <a:avLst/>
          </a:prstGeom>
          <a:ln>
            <a:noFill/>
          </a:ln>
        </p:spPr>
      </p:pic>
      <p:sp>
        <p:nvSpPr>
          <p:cNvPr id="11" name="文本框 10"/>
          <p:cNvSpPr txBox="1"/>
          <p:nvPr>
            <p:custDataLst>
              <p:tags r:id="rId2"/>
            </p:custDataLst>
          </p:nvPr>
        </p:nvSpPr>
        <p:spPr>
          <a:xfrm>
            <a:off x="1032110" y="4560242"/>
            <a:ext cx="3046472" cy="584775"/>
          </a:xfrm>
          <a:prstGeom prst="rect">
            <a:avLst/>
          </a:prstGeom>
          <a:noFill/>
        </p:spPr>
        <p:txBody>
          <a:bodyPr wrap="square" rtlCol="0">
            <a:spAutoFit/>
          </a:bodyPr>
          <a:lstStyle/>
          <a:p>
            <a:pPr>
              <a:spcBef>
                <a:spcPct val="50000"/>
              </a:spcBef>
            </a:pPr>
            <a:r>
              <a:rPr lang="zh-CN" altLang="en-US" sz="3200" b="1">
                <a:solidFill>
                  <a:srgbClr val="FFC000"/>
                </a:solidFill>
                <a:latin typeface="微软雅黑" panose="020B0503020204020204" pitchFamily="34" charset="-122"/>
                <a:ea typeface="微软雅黑" panose="020B0503020204020204" pitchFamily="34" charset="-122"/>
              </a:rPr>
              <a:t>请输入</a:t>
            </a:r>
            <a:r>
              <a:rPr lang="zh-CN" altLang="en-US" sz="3200">
                <a:solidFill>
                  <a:schemeClr val="bg1"/>
                </a:solidFill>
                <a:latin typeface="微软雅黑" panose="020B0503020204020204" pitchFamily="34" charset="-122"/>
                <a:ea typeface="微软雅黑" panose="020B0503020204020204" pitchFamily="34" charset="-122"/>
              </a:rPr>
              <a:t>文字</a:t>
            </a:r>
            <a:endParaRPr lang="en-US" altLang="zh-CN" sz="320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custDataLst>
              <p:tags r:id="rId3"/>
            </p:custDataLst>
          </p:nvPr>
        </p:nvSpPr>
        <p:spPr>
          <a:xfrm>
            <a:off x="1032110" y="5187357"/>
            <a:ext cx="5231083" cy="1323439"/>
          </a:xfrm>
          <a:prstGeom prst="rect">
            <a:avLst/>
          </a:prstGeom>
          <a:noFill/>
        </p:spPr>
        <p:txBody>
          <a:bodyPr wrap="square" rtlCol="0">
            <a:spAutoFit/>
          </a:bodyPr>
          <a:lstStyle/>
          <a:p>
            <a:pPr algn="just"/>
            <a:r>
              <a:rPr lang="en-US" altLang="zh-CN" sz="1600">
                <a:solidFill>
                  <a:schemeClr val="bg1"/>
                </a:solidFill>
              </a:rPr>
              <a:t>YOU CAN INPUT SOME ENGLISH HERE TO IMPROVE YOUR </a:t>
            </a:r>
            <a:r>
              <a:rPr lang="en-US" altLang="zh-CN" sz="1600" b="1">
                <a:solidFill>
                  <a:srgbClr val="FFC000"/>
                </a:solidFill>
              </a:rPr>
              <a:t>BIGGER</a:t>
            </a:r>
            <a:r>
              <a:rPr lang="en-US" altLang="zh-CN" sz="1600">
                <a:solidFill>
                  <a:srgbClr val="FFC000"/>
                </a:solidFill>
              </a:rPr>
              <a:t>.</a:t>
            </a:r>
            <a:r>
              <a:rPr lang="en-US" altLang="zh-CN" sz="1600">
                <a:solidFill>
                  <a:schemeClr val="bg1"/>
                </a:solidFill>
              </a:rPr>
              <a:t> YOU CAN INPUT SOME ENGLISH HERE TO IMPROVE YOUR </a:t>
            </a:r>
            <a:r>
              <a:rPr lang="en-US" altLang="zh-CN" sz="1600" b="1">
                <a:solidFill>
                  <a:srgbClr val="FFC000"/>
                </a:solidFill>
              </a:rPr>
              <a:t>BIGGER</a:t>
            </a:r>
            <a:r>
              <a:rPr lang="en-US" altLang="zh-CN" sz="1600">
                <a:solidFill>
                  <a:srgbClr val="FFC000"/>
                </a:solidFill>
              </a:rPr>
              <a:t>.</a:t>
            </a:r>
            <a:r>
              <a:rPr lang="en-US" altLang="zh-CN" sz="1600">
                <a:solidFill>
                  <a:schemeClr val="bg1"/>
                </a:solidFill>
              </a:rPr>
              <a:t> YOU CAN INPUT SOME ENGLISH HERE TO IMPROVE YOUR </a:t>
            </a:r>
            <a:r>
              <a:rPr lang="en-US" altLang="zh-CN" sz="1600" b="1">
                <a:solidFill>
                  <a:srgbClr val="FFC000"/>
                </a:solidFill>
              </a:rPr>
              <a:t>BIGGER</a:t>
            </a:r>
            <a:r>
              <a:rPr lang="en-US" altLang="zh-CN" sz="1600">
                <a:solidFill>
                  <a:srgbClr val="FFC000"/>
                </a:solidFill>
              </a:rPr>
              <a:t>.</a:t>
            </a:r>
            <a:r>
              <a:rPr lang="en-US" altLang="zh-CN" sz="1600">
                <a:solidFill>
                  <a:schemeClr val="bg1"/>
                </a:solidFill>
              </a:rPr>
              <a:t> YOU CAN INPUT SOME ENGLISH HERE TO IMPROVE YOUR </a:t>
            </a:r>
            <a:r>
              <a:rPr lang="en-US" altLang="zh-CN" sz="1600" b="1">
                <a:solidFill>
                  <a:srgbClr val="FFC000"/>
                </a:solidFill>
              </a:rPr>
              <a:t>BIGGER</a:t>
            </a:r>
            <a:r>
              <a:rPr lang="en-US" altLang="zh-CN" sz="1600">
                <a:solidFill>
                  <a:srgbClr val="FFC000"/>
                </a:solidFill>
              </a:rPr>
              <a:t>.</a:t>
            </a:r>
            <a:r>
              <a:rPr lang="en-US" altLang="zh-CN" sz="1600">
                <a:solidFill>
                  <a:schemeClr val="bg1"/>
                </a:solidFill>
              </a:rPr>
              <a:t> </a:t>
            </a:r>
            <a:endParaRPr lang="zh-CN" altLang="en-US" sz="1600">
              <a:solidFill>
                <a:schemeClr val="bg1"/>
              </a:solidFill>
            </a:endParaRPr>
          </a:p>
        </p:txBody>
      </p:sp>
      <p:sp>
        <p:nvSpPr>
          <p:cNvPr id="13" name="文本框 12"/>
          <p:cNvSpPr txBox="1"/>
          <p:nvPr>
            <p:custDataLst>
              <p:tags r:id="rId4"/>
            </p:custDataLst>
          </p:nvPr>
        </p:nvSpPr>
        <p:spPr>
          <a:xfrm>
            <a:off x="6543908" y="4710482"/>
            <a:ext cx="4617449" cy="1815882"/>
          </a:xfrm>
          <a:prstGeom prst="rect">
            <a:avLst/>
          </a:prstGeom>
          <a:noFill/>
        </p:spPr>
        <p:txBody>
          <a:bodyPr wrap="square" rtlCol="0">
            <a:spAutoFit/>
          </a:bodyPr>
          <a:lstStyle/>
          <a:p>
            <a:pPr algn="just"/>
            <a:r>
              <a:rPr lang="en-US" altLang="zh-CN" sz="1600">
                <a:solidFill>
                  <a:schemeClr val="bg1"/>
                </a:solidFill>
              </a:rPr>
              <a:t>YOU CAN INPUT SOME ENGLISH HERE TO IMPROVE YOUR </a:t>
            </a:r>
            <a:r>
              <a:rPr lang="en-US" altLang="zh-CN" sz="1600" b="1">
                <a:solidFill>
                  <a:srgbClr val="FFC000"/>
                </a:solidFill>
              </a:rPr>
              <a:t>BIGGER</a:t>
            </a:r>
            <a:r>
              <a:rPr lang="en-US" altLang="zh-CN" sz="1600">
                <a:solidFill>
                  <a:srgbClr val="FFC000"/>
                </a:solidFill>
              </a:rPr>
              <a:t>.</a:t>
            </a:r>
            <a:r>
              <a:rPr lang="en-US" altLang="zh-CN" sz="1600">
                <a:solidFill>
                  <a:schemeClr val="bg1"/>
                </a:solidFill>
              </a:rPr>
              <a:t> YOU CAN INPUT SOME ENGLISH HERE TO IMPROVE YOUR </a:t>
            </a:r>
            <a:r>
              <a:rPr lang="en-US" altLang="zh-CN" sz="1600" b="1">
                <a:solidFill>
                  <a:srgbClr val="FFC000"/>
                </a:solidFill>
              </a:rPr>
              <a:t>BIGGER</a:t>
            </a:r>
            <a:r>
              <a:rPr lang="en-US" altLang="zh-CN" sz="1600">
                <a:solidFill>
                  <a:srgbClr val="FFC000"/>
                </a:solidFill>
              </a:rPr>
              <a:t>.</a:t>
            </a:r>
            <a:r>
              <a:rPr lang="en-US" altLang="zh-CN" sz="1600">
                <a:solidFill>
                  <a:schemeClr val="bg1"/>
                </a:solidFill>
              </a:rPr>
              <a:t> YOU CAN INPUT SOME ENGLISH HERE TO IMPROVE YOUR </a:t>
            </a:r>
            <a:r>
              <a:rPr lang="en-US" altLang="zh-CN" sz="1600" b="1">
                <a:solidFill>
                  <a:srgbClr val="FFC000"/>
                </a:solidFill>
              </a:rPr>
              <a:t>BIGGER</a:t>
            </a:r>
            <a:r>
              <a:rPr lang="en-US" altLang="zh-CN" sz="1600">
                <a:solidFill>
                  <a:srgbClr val="FFC000"/>
                </a:solidFill>
              </a:rPr>
              <a:t>.</a:t>
            </a:r>
            <a:r>
              <a:rPr lang="en-US" altLang="zh-CN" sz="1600">
                <a:solidFill>
                  <a:schemeClr val="bg1"/>
                </a:solidFill>
              </a:rPr>
              <a:t> YOU CAN INPUT SOME ENGLISH HERE TO IMPROVE YOUR </a:t>
            </a:r>
            <a:r>
              <a:rPr lang="en-US" altLang="zh-CN" sz="1600" b="1">
                <a:solidFill>
                  <a:srgbClr val="FFC000"/>
                </a:solidFill>
              </a:rPr>
              <a:t>BIGGER</a:t>
            </a:r>
            <a:r>
              <a:rPr lang="en-US" altLang="zh-CN" sz="1600">
                <a:solidFill>
                  <a:srgbClr val="FFC000"/>
                </a:solidFill>
              </a:rPr>
              <a:t>.</a:t>
            </a:r>
            <a:r>
              <a:rPr lang="en-US" altLang="zh-CN" sz="1600">
                <a:solidFill>
                  <a:schemeClr val="bg1"/>
                </a:solidFill>
              </a:rPr>
              <a:t> YOU CAN INPUT SOME ENGLISH HERE TO IMPROVE YOUR</a:t>
            </a:r>
            <a:endParaRPr lang="zh-CN" altLang="en-US" sz="1600">
              <a:solidFill>
                <a:schemeClr val="bg1"/>
              </a:solidFill>
            </a:endParaRPr>
          </a:p>
        </p:txBody>
      </p:sp>
      <p:pic>
        <p:nvPicPr>
          <p:cNvPr id="14" name="图片 13"/>
          <p:cNvPicPr>
            <a:picLocks noChangeAspect="1"/>
          </p:cNvPicPr>
          <p:nvPr>
            <p:custDataLst>
              <p:tags r:id="rId5"/>
            </p:custDataLst>
          </p:nvPr>
        </p:nvPicPr>
        <p:blipFill>
          <a:blip r:embed="rId25">
            <a:grayscl/>
            <a:extLst>
              <a:ext uri="{28A0092B-C50C-407E-A947-70E740481C1C}">
                <a14:useLocalDpi xmlns:a14="http://schemas.microsoft.com/office/drawing/2010/main" val="0"/>
              </a:ext>
            </a:extLst>
          </a:blip>
          <a:srcRect l="37267" t="14069" r="37269" b="40996"/>
          <a:stretch>
            <a:fillRect/>
          </a:stretch>
        </p:blipFill>
        <p:spPr>
          <a:xfrm>
            <a:off x="4245026" y="808954"/>
            <a:ext cx="3718770" cy="3205838"/>
          </a:xfrm>
          <a:custGeom>
            <a:avLst/>
            <a:gdLst>
              <a:gd name="connsiteX0" fmla="*/ 0 w 2531010"/>
              <a:gd name="connsiteY0" fmla="*/ 0 h 2181905"/>
              <a:gd name="connsiteX1" fmla="*/ 2531010 w 2531010"/>
              <a:gd name="connsiteY1" fmla="*/ 0 h 2181905"/>
              <a:gd name="connsiteX2" fmla="*/ 1265505 w 2531010"/>
              <a:gd name="connsiteY2" fmla="*/ 2181905 h 2181905"/>
            </a:gdLst>
            <a:ahLst/>
            <a:cxnLst>
              <a:cxn ang="0">
                <a:pos x="connsiteX0" y="connsiteY0"/>
              </a:cxn>
              <a:cxn ang="0">
                <a:pos x="connsiteX1" y="connsiteY1"/>
              </a:cxn>
              <a:cxn ang="0">
                <a:pos x="connsiteX2" y="connsiteY2"/>
              </a:cxn>
            </a:cxnLst>
            <a:rect l="l" t="t" r="r" b="b"/>
            <a:pathLst>
              <a:path w="2531010" h="2181905">
                <a:moveTo>
                  <a:pt x="0" y="0"/>
                </a:moveTo>
                <a:lnTo>
                  <a:pt x="2531010" y="0"/>
                </a:lnTo>
                <a:lnTo>
                  <a:pt x="1265505" y="2181905"/>
                </a:lnTo>
                <a:close/>
              </a:path>
            </a:pathLst>
          </a:custGeom>
          <a:ln>
            <a:solidFill>
              <a:srgbClr val="FFC000"/>
            </a:solidFill>
          </a:ln>
        </p:spPr>
      </p:pic>
      <p:grpSp>
        <p:nvGrpSpPr>
          <p:cNvPr id="7" name="组合 6"/>
          <p:cNvGrpSpPr/>
          <p:nvPr>
            <p:custDataLst>
              <p:tags r:id="rId6"/>
            </p:custDataLst>
          </p:nvPr>
        </p:nvGrpSpPr>
        <p:grpSpPr>
          <a:xfrm>
            <a:off x="3360996" y="4672633"/>
            <a:ext cx="311067" cy="311246"/>
            <a:chOff x="1898659" y="1635905"/>
            <a:chExt cx="1584000" cy="1584915"/>
          </a:xfrm>
        </p:grpSpPr>
        <p:sp>
          <p:nvSpPr>
            <p:cNvPr id="8" name="椭圆 7"/>
            <p:cNvSpPr/>
            <p:nvPr>
              <p:custDataLst>
                <p:tags r:id="rId16"/>
              </p:custDataLst>
            </p:nvPr>
          </p:nvSpPr>
          <p:spPr>
            <a:xfrm rot="1800000">
              <a:off x="1898659" y="1635905"/>
              <a:ext cx="1584000" cy="158491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custDataLst>
                <p:tags r:id="rId17"/>
              </p:custDataLst>
            </p:nvPr>
          </p:nvGrpSpPr>
          <p:grpSpPr>
            <a:xfrm>
              <a:off x="2357763" y="2096686"/>
              <a:ext cx="665792" cy="663353"/>
              <a:chOff x="5775298" y="402381"/>
              <a:chExt cx="665792" cy="663353"/>
            </a:xfrm>
          </p:grpSpPr>
          <p:sp>
            <p:nvSpPr>
              <p:cNvPr id="15" name="Oval 11"/>
              <p:cNvSpPr>
                <a:spLocks noChangeArrowheads="1"/>
              </p:cNvSpPr>
              <p:nvPr>
                <p:custDataLst>
                  <p:tags r:id="rId18"/>
                </p:custDataLst>
              </p:nvPr>
            </p:nvSpPr>
            <p:spPr bwMode="auto">
              <a:xfrm>
                <a:off x="5775298" y="402381"/>
                <a:ext cx="665792" cy="663353"/>
              </a:xfrm>
              <a:prstGeom prst="ellipse">
                <a:avLst/>
              </a:prstGeom>
              <a:noFill/>
              <a:ln w="30163" cap="rnd">
                <a:solidFill>
                  <a:schemeClr val="bg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Oval 12"/>
              <p:cNvSpPr>
                <a:spLocks noChangeArrowheads="1"/>
              </p:cNvSpPr>
              <p:nvPr>
                <p:custDataLst>
                  <p:tags r:id="rId19"/>
                </p:custDataLst>
              </p:nvPr>
            </p:nvSpPr>
            <p:spPr bwMode="auto">
              <a:xfrm>
                <a:off x="5942356" y="402381"/>
                <a:ext cx="331677" cy="663353"/>
              </a:xfrm>
              <a:prstGeom prst="ellipse">
                <a:avLst/>
              </a:prstGeom>
              <a:noFill/>
              <a:ln w="30163" cap="rnd">
                <a:solidFill>
                  <a:schemeClr val="bg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3"/>
              <p:cNvSpPr/>
              <p:nvPr>
                <p:custDataLst>
                  <p:tags r:id="rId20"/>
                </p:custDataLst>
              </p:nvPr>
            </p:nvSpPr>
            <p:spPr bwMode="auto">
              <a:xfrm>
                <a:off x="5850901" y="886482"/>
                <a:ext cx="513367" cy="60970"/>
              </a:xfrm>
              <a:custGeom>
                <a:avLst/>
                <a:gdLst>
                  <a:gd name="T0" fmla="*/ 0 w 178"/>
                  <a:gd name="T1" fmla="*/ 21 h 21"/>
                  <a:gd name="T2" fmla="*/ 90 w 178"/>
                  <a:gd name="T3" fmla="*/ 0 h 21"/>
                  <a:gd name="T4" fmla="*/ 178 w 178"/>
                  <a:gd name="T5" fmla="*/ 21 h 21"/>
                </a:gdLst>
                <a:ahLst/>
                <a:cxnLst>
                  <a:cxn ang="0">
                    <a:pos x="T0" y="T1"/>
                  </a:cxn>
                  <a:cxn ang="0">
                    <a:pos x="T2" y="T3"/>
                  </a:cxn>
                  <a:cxn ang="0">
                    <a:pos x="T4" y="T5"/>
                  </a:cxn>
                </a:cxnLst>
                <a:rect l="0" t="0" r="r" b="b"/>
                <a:pathLst>
                  <a:path w="178" h="21">
                    <a:moveTo>
                      <a:pt x="0" y="21"/>
                    </a:moveTo>
                    <a:cubicBezTo>
                      <a:pt x="21" y="8"/>
                      <a:pt x="54" y="0"/>
                      <a:pt x="90" y="0"/>
                    </a:cubicBezTo>
                    <a:cubicBezTo>
                      <a:pt x="125" y="0"/>
                      <a:pt x="157" y="8"/>
                      <a:pt x="178" y="21"/>
                    </a:cubicBezTo>
                  </a:path>
                </a:pathLst>
              </a:custGeom>
              <a:noFill/>
              <a:ln w="30163" cap="flat">
                <a:solidFill>
                  <a:schemeClr val="bg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4"/>
              <p:cNvSpPr/>
              <p:nvPr>
                <p:custDataLst>
                  <p:tags r:id="rId21"/>
                </p:custDataLst>
              </p:nvPr>
            </p:nvSpPr>
            <p:spPr bwMode="auto">
              <a:xfrm>
                <a:off x="5853339" y="520663"/>
                <a:ext cx="513367" cy="60970"/>
              </a:xfrm>
              <a:custGeom>
                <a:avLst/>
                <a:gdLst>
                  <a:gd name="T0" fmla="*/ 178 w 178"/>
                  <a:gd name="T1" fmla="*/ 0 h 21"/>
                  <a:gd name="T2" fmla="*/ 89 w 178"/>
                  <a:gd name="T3" fmla="*/ 21 h 21"/>
                  <a:gd name="T4" fmla="*/ 0 w 178"/>
                  <a:gd name="T5" fmla="*/ 1 h 21"/>
                </a:gdLst>
                <a:ahLst/>
                <a:cxnLst>
                  <a:cxn ang="0">
                    <a:pos x="T0" y="T1"/>
                  </a:cxn>
                  <a:cxn ang="0">
                    <a:pos x="T2" y="T3"/>
                  </a:cxn>
                  <a:cxn ang="0">
                    <a:pos x="T4" y="T5"/>
                  </a:cxn>
                </a:cxnLst>
                <a:rect l="0" t="0" r="r" b="b"/>
                <a:pathLst>
                  <a:path w="178" h="21">
                    <a:moveTo>
                      <a:pt x="178" y="0"/>
                    </a:moveTo>
                    <a:cubicBezTo>
                      <a:pt x="157" y="13"/>
                      <a:pt x="125" y="21"/>
                      <a:pt x="89" y="21"/>
                    </a:cubicBezTo>
                    <a:cubicBezTo>
                      <a:pt x="53" y="21"/>
                      <a:pt x="21" y="13"/>
                      <a:pt x="0" y="1"/>
                    </a:cubicBezTo>
                  </a:path>
                </a:pathLst>
              </a:custGeom>
              <a:noFill/>
              <a:ln w="30163" cap="flat">
                <a:solidFill>
                  <a:schemeClr val="bg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Line 15"/>
              <p:cNvSpPr>
                <a:spLocks noChangeShapeType="1"/>
              </p:cNvSpPr>
              <p:nvPr>
                <p:custDataLst>
                  <p:tags r:id="rId22"/>
                </p:custDataLst>
              </p:nvPr>
            </p:nvSpPr>
            <p:spPr bwMode="auto">
              <a:xfrm>
                <a:off x="5775298" y="734057"/>
                <a:ext cx="665792" cy="0"/>
              </a:xfrm>
              <a:prstGeom prst="line">
                <a:avLst/>
              </a:prstGeom>
              <a:noFill/>
              <a:ln w="30163"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Line 16"/>
              <p:cNvSpPr>
                <a:spLocks noChangeShapeType="1"/>
              </p:cNvSpPr>
              <p:nvPr>
                <p:custDataLst>
                  <p:tags r:id="rId23"/>
                </p:custDataLst>
              </p:nvPr>
            </p:nvSpPr>
            <p:spPr bwMode="auto">
              <a:xfrm flipH="1">
                <a:off x="6109413" y="402381"/>
                <a:ext cx="0" cy="663353"/>
              </a:xfrm>
              <a:prstGeom prst="line">
                <a:avLst/>
              </a:prstGeom>
              <a:noFill/>
              <a:ln w="30163"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1" name="组合 20"/>
          <p:cNvGrpSpPr/>
          <p:nvPr>
            <p:custDataLst>
              <p:tags r:id="rId7"/>
            </p:custDataLst>
          </p:nvPr>
        </p:nvGrpSpPr>
        <p:grpSpPr>
          <a:xfrm>
            <a:off x="3360996" y="4672633"/>
            <a:ext cx="311067" cy="311246"/>
            <a:chOff x="5298088" y="1635905"/>
            <a:chExt cx="1584000" cy="1584915"/>
          </a:xfrm>
        </p:grpSpPr>
        <p:sp>
          <p:nvSpPr>
            <p:cNvPr id="22" name="椭圆 21"/>
            <p:cNvSpPr/>
            <p:nvPr>
              <p:custDataLst>
                <p:tags r:id="rId14"/>
              </p:custDataLst>
            </p:nvPr>
          </p:nvSpPr>
          <p:spPr>
            <a:xfrm rot="1800000">
              <a:off x="5298088" y="1635905"/>
              <a:ext cx="1584000" cy="158491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50"/>
            <p:cNvSpPr>
              <a:spLocks noEditPoints="1"/>
            </p:cNvSpPr>
            <p:nvPr>
              <p:custDataLst>
                <p:tags r:id="rId15"/>
              </p:custDataLst>
            </p:nvPr>
          </p:nvSpPr>
          <p:spPr bwMode="auto">
            <a:xfrm>
              <a:off x="5728932" y="2166425"/>
              <a:ext cx="722313" cy="523875"/>
            </a:xfrm>
            <a:custGeom>
              <a:avLst/>
              <a:gdLst>
                <a:gd name="T0" fmla="*/ 204 w 227"/>
                <a:gd name="T1" fmla="*/ 113 h 165"/>
                <a:gd name="T2" fmla="*/ 161 w 227"/>
                <a:gd name="T3" fmla="*/ 96 h 165"/>
                <a:gd name="T4" fmla="*/ 141 w 227"/>
                <a:gd name="T5" fmla="*/ 0 h 165"/>
                <a:gd name="T6" fmla="*/ 121 w 227"/>
                <a:gd name="T7" fmla="*/ 95 h 165"/>
                <a:gd name="T8" fmla="*/ 108 w 227"/>
                <a:gd name="T9" fmla="*/ 104 h 165"/>
                <a:gd name="T10" fmla="*/ 78 w 227"/>
                <a:gd name="T11" fmla="*/ 92 h 165"/>
                <a:gd name="T12" fmla="*/ 89 w 227"/>
                <a:gd name="T13" fmla="*/ 52 h 165"/>
                <a:gd name="T14" fmla="*/ 30 w 227"/>
                <a:gd name="T15" fmla="*/ 52 h 165"/>
                <a:gd name="T16" fmla="*/ 41 w 227"/>
                <a:gd name="T17" fmla="*/ 92 h 165"/>
                <a:gd name="T18" fmla="*/ 7 w 227"/>
                <a:gd name="T19" fmla="*/ 111 h 165"/>
                <a:gd name="T20" fmla="*/ 60 w 227"/>
                <a:gd name="T21" fmla="*/ 136 h 165"/>
                <a:gd name="T22" fmla="*/ 55 w 227"/>
                <a:gd name="T23" fmla="*/ 149 h 165"/>
                <a:gd name="T24" fmla="*/ 227 w 227"/>
                <a:gd name="T25" fmla="*/ 149 h 165"/>
                <a:gd name="T26" fmla="*/ 11 w 227"/>
                <a:gd name="T27" fmla="*/ 122 h 165"/>
                <a:gd name="T28" fmla="*/ 19 w 227"/>
                <a:gd name="T29" fmla="*/ 108 h 165"/>
                <a:gd name="T30" fmla="*/ 52 w 227"/>
                <a:gd name="T31" fmla="*/ 92 h 165"/>
                <a:gd name="T32" fmla="*/ 50 w 227"/>
                <a:gd name="T33" fmla="*/ 81 h 165"/>
                <a:gd name="T34" fmla="*/ 59 w 227"/>
                <a:gd name="T35" fmla="*/ 30 h 165"/>
                <a:gd name="T36" fmla="*/ 69 w 227"/>
                <a:gd name="T37" fmla="*/ 81 h 165"/>
                <a:gd name="T38" fmla="*/ 67 w 227"/>
                <a:gd name="T39" fmla="*/ 92 h 165"/>
                <a:gd name="T40" fmla="*/ 99 w 227"/>
                <a:gd name="T41" fmla="*/ 107 h 165"/>
                <a:gd name="T42" fmla="*/ 66 w 227"/>
                <a:gd name="T43" fmla="*/ 128 h 165"/>
                <a:gd name="T44" fmla="*/ 11 w 227"/>
                <a:gd name="T45" fmla="*/ 122 h 165"/>
                <a:gd name="T46" fmla="*/ 66 w 227"/>
                <a:gd name="T47" fmla="*/ 146 h 165"/>
                <a:gd name="T48" fmla="*/ 81 w 227"/>
                <a:gd name="T49" fmla="*/ 120 h 165"/>
                <a:gd name="T50" fmla="*/ 128 w 227"/>
                <a:gd name="T51" fmla="*/ 99 h 165"/>
                <a:gd name="T52" fmla="*/ 125 w 227"/>
                <a:gd name="T53" fmla="*/ 89 h 165"/>
                <a:gd name="T54" fmla="*/ 141 w 227"/>
                <a:gd name="T55" fmla="*/ 8 h 165"/>
                <a:gd name="T56" fmla="*/ 157 w 227"/>
                <a:gd name="T57" fmla="*/ 89 h 165"/>
                <a:gd name="T58" fmla="*/ 155 w 227"/>
                <a:gd name="T59" fmla="*/ 100 h 165"/>
                <a:gd name="T60" fmla="*/ 201 w 227"/>
                <a:gd name="T61" fmla="*/ 120 h 165"/>
                <a:gd name="T62" fmla="*/ 216 w 227"/>
                <a:gd name="T63" fmla="*/ 147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6" h="165">
                  <a:moveTo>
                    <a:pt x="217" y="129"/>
                  </a:moveTo>
                  <a:cubicBezTo>
                    <a:pt x="214" y="118"/>
                    <a:pt x="204" y="113"/>
                    <a:pt x="204" y="113"/>
                  </a:cubicBezTo>
                  <a:cubicBezTo>
                    <a:pt x="204" y="113"/>
                    <a:pt x="177" y="106"/>
                    <a:pt x="168" y="102"/>
                  </a:cubicBezTo>
                  <a:cubicBezTo>
                    <a:pt x="165" y="101"/>
                    <a:pt x="163" y="98"/>
                    <a:pt x="161" y="96"/>
                  </a:cubicBezTo>
                  <a:cubicBezTo>
                    <a:pt x="175" y="86"/>
                    <a:pt x="184" y="68"/>
                    <a:pt x="184" y="44"/>
                  </a:cubicBezTo>
                  <a:cubicBezTo>
                    <a:pt x="184" y="10"/>
                    <a:pt x="165" y="0"/>
                    <a:pt x="141" y="0"/>
                  </a:cubicBezTo>
                  <a:cubicBezTo>
                    <a:pt x="118" y="0"/>
                    <a:pt x="98" y="10"/>
                    <a:pt x="98" y="44"/>
                  </a:cubicBezTo>
                  <a:cubicBezTo>
                    <a:pt x="98" y="68"/>
                    <a:pt x="107" y="86"/>
                    <a:pt x="121" y="95"/>
                  </a:cubicBezTo>
                  <a:cubicBezTo>
                    <a:pt x="119" y="98"/>
                    <a:pt x="117" y="101"/>
                    <a:pt x="114" y="102"/>
                  </a:cubicBezTo>
                  <a:cubicBezTo>
                    <a:pt x="113" y="103"/>
                    <a:pt x="110" y="103"/>
                    <a:pt x="108" y="104"/>
                  </a:cubicBezTo>
                  <a:cubicBezTo>
                    <a:pt x="106" y="102"/>
                    <a:pt x="103" y="100"/>
                    <a:pt x="103" y="100"/>
                  </a:cubicBezTo>
                  <a:cubicBezTo>
                    <a:pt x="103" y="100"/>
                    <a:pt x="84" y="95"/>
                    <a:pt x="78" y="92"/>
                  </a:cubicBezTo>
                  <a:cubicBezTo>
                    <a:pt x="76" y="91"/>
                    <a:pt x="75" y="90"/>
                    <a:pt x="74" y="88"/>
                  </a:cubicBezTo>
                  <a:cubicBezTo>
                    <a:pt x="83" y="82"/>
                    <a:pt x="89" y="69"/>
                    <a:pt x="89" y="52"/>
                  </a:cubicBezTo>
                  <a:cubicBezTo>
                    <a:pt x="89" y="28"/>
                    <a:pt x="76" y="22"/>
                    <a:pt x="59" y="22"/>
                  </a:cubicBezTo>
                  <a:cubicBezTo>
                    <a:pt x="43" y="22"/>
                    <a:pt x="30" y="28"/>
                    <a:pt x="30" y="52"/>
                  </a:cubicBezTo>
                  <a:cubicBezTo>
                    <a:pt x="30" y="69"/>
                    <a:pt x="36" y="82"/>
                    <a:pt x="45" y="88"/>
                  </a:cubicBezTo>
                  <a:cubicBezTo>
                    <a:pt x="44" y="90"/>
                    <a:pt x="43" y="91"/>
                    <a:pt x="41" y="92"/>
                  </a:cubicBezTo>
                  <a:cubicBezTo>
                    <a:pt x="34" y="95"/>
                    <a:pt x="15" y="100"/>
                    <a:pt x="15" y="100"/>
                  </a:cubicBezTo>
                  <a:cubicBezTo>
                    <a:pt x="15" y="100"/>
                    <a:pt x="9" y="104"/>
                    <a:pt x="7" y="111"/>
                  </a:cubicBezTo>
                  <a:cubicBezTo>
                    <a:pt x="5" y="118"/>
                    <a:pt x="1" y="123"/>
                    <a:pt x="0" y="125"/>
                  </a:cubicBezTo>
                  <a:cubicBezTo>
                    <a:pt x="7" y="132"/>
                    <a:pt x="33" y="136"/>
                    <a:pt x="60" y="136"/>
                  </a:cubicBezTo>
                  <a:cubicBezTo>
                    <a:pt x="61" y="136"/>
                    <a:pt x="62" y="136"/>
                    <a:pt x="62" y="136"/>
                  </a:cubicBezTo>
                  <a:cubicBezTo>
                    <a:pt x="60" y="142"/>
                    <a:pt x="56" y="147"/>
                    <a:pt x="55" y="149"/>
                  </a:cubicBezTo>
                  <a:cubicBezTo>
                    <a:pt x="66" y="160"/>
                    <a:pt x="104" y="165"/>
                    <a:pt x="141" y="165"/>
                  </a:cubicBezTo>
                  <a:cubicBezTo>
                    <a:pt x="179" y="165"/>
                    <a:pt x="216" y="160"/>
                    <a:pt x="227" y="149"/>
                  </a:cubicBezTo>
                  <a:cubicBezTo>
                    <a:pt x="226" y="147"/>
                    <a:pt x="220" y="138"/>
                    <a:pt x="217" y="129"/>
                  </a:cubicBezTo>
                  <a:close/>
                  <a:moveTo>
                    <a:pt x="11" y="122"/>
                  </a:moveTo>
                  <a:cubicBezTo>
                    <a:pt x="12" y="120"/>
                    <a:pt x="14" y="117"/>
                    <a:pt x="15" y="113"/>
                  </a:cubicBezTo>
                  <a:cubicBezTo>
                    <a:pt x="15" y="110"/>
                    <a:pt x="18" y="108"/>
                    <a:pt x="19" y="108"/>
                  </a:cubicBezTo>
                  <a:cubicBezTo>
                    <a:pt x="24" y="106"/>
                    <a:pt x="38" y="102"/>
                    <a:pt x="44" y="100"/>
                  </a:cubicBezTo>
                  <a:cubicBezTo>
                    <a:pt x="47" y="98"/>
                    <a:pt x="50" y="96"/>
                    <a:pt x="52" y="92"/>
                  </a:cubicBezTo>
                  <a:cubicBezTo>
                    <a:pt x="56" y="86"/>
                    <a:pt x="56" y="86"/>
                    <a:pt x="56" y="86"/>
                  </a:cubicBezTo>
                  <a:cubicBezTo>
                    <a:pt x="50" y="81"/>
                    <a:pt x="50" y="81"/>
                    <a:pt x="50" y="81"/>
                  </a:cubicBezTo>
                  <a:cubicBezTo>
                    <a:pt x="42" y="76"/>
                    <a:pt x="38" y="65"/>
                    <a:pt x="38" y="52"/>
                  </a:cubicBezTo>
                  <a:cubicBezTo>
                    <a:pt x="38" y="36"/>
                    <a:pt x="44" y="30"/>
                    <a:pt x="59" y="30"/>
                  </a:cubicBezTo>
                  <a:cubicBezTo>
                    <a:pt x="75" y="30"/>
                    <a:pt x="81" y="36"/>
                    <a:pt x="81" y="52"/>
                  </a:cubicBezTo>
                  <a:cubicBezTo>
                    <a:pt x="81" y="65"/>
                    <a:pt x="77" y="76"/>
                    <a:pt x="69" y="81"/>
                  </a:cubicBezTo>
                  <a:cubicBezTo>
                    <a:pt x="63" y="86"/>
                    <a:pt x="63" y="86"/>
                    <a:pt x="63" y="86"/>
                  </a:cubicBezTo>
                  <a:cubicBezTo>
                    <a:pt x="67" y="92"/>
                    <a:pt x="67" y="92"/>
                    <a:pt x="67" y="92"/>
                  </a:cubicBezTo>
                  <a:cubicBezTo>
                    <a:pt x="69" y="96"/>
                    <a:pt x="71" y="98"/>
                    <a:pt x="75" y="100"/>
                  </a:cubicBezTo>
                  <a:cubicBezTo>
                    <a:pt x="80" y="102"/>
                    <a:pt x="93" y="106"/>
                    <a:pt x="99" y="107"/>
                  </a:cubicBezTo>
                  <a:cubicBezTo>
                    <a:pt x="88" y="110"/>
                    <a:pt x="78" y="113"/>
                    <a:pt x="78" y="113"/>
                  </a:cubicBezTo>
                  <a:cubicBezTo>
                    <a:pt x="78" y="113"/>
                    <a:pt x="69" y="118"/>
                    <a:pt x="66" y="128"/>
                  </a:cubicBezTo>
                  <a:cubicBezTo>
                    <a:pt x="64" y="128"/>
                    <a:pt x="62" y="128"/>
                    <a:pt x="60" y="128"/>
                  </a:cubicBezTo>
                  <a:cubicBezTo>
                    <a:pt x="37" y="128"/>
                    <a:pt x="20" y="125"/>
                    <a:pt x="11" y="122"/>
                  </a:cubicBezTo>
                  <a:close/>
                  <a:moveTo>
                    <a:pt x="141" y="157"/>
                  </a:moveTo>
                  <a:cubicBezTo>
                    <a:pt x="105" y="157"/>
                    <a:pt x="78" y="152"/>
                    <a:pt x="66" y="146"/>
                  </a:cubicBezTo>
                  <a:cubicBezTo>
                    <a:pt x="69" y="142"/>
                    <a:pt x="71" y="137"/>
                    <a:pt x="73" y="131"/>
                  </a:cubicBezTo>
                  <a:cubicBezTo>
                    <a:pt x="75" y="125"/>
                    <a:pt x="79" y="122"/>
                    <a:pt x="81" y="120"/>
                  </a:cubicBezTo>
                  <a:cubicBezTo>
                    <a:pt x="87" y="119"/>
                    <a:pt x="109" y="113"/>
                    <a:pt x="118" y="109"/>
                  </a:cubicBezTo>
                  <a:cubicBezTo>
                    <a:pt x="122" y="107"/>
                    <a:pt x="125" y="104"/>
                    <a:pt x="128" y="99"/>
                  </a:cubicBezTo>
                  <a:cubicBezTo>
                    <a:pt x="131" y="93"/>
                    <a:pt x="131" y="93"/>
                    <a:pt x="131" y="93"/>
                  </a:cubicBezTo>
                  <a:cubicBezTo>
                    <a:pt x="125" y="89"/>
                    <a:pt x="125" y="89"/>
                    <a:pt x="125" y="89"/>
                  </a:cubicBezTo>
                  <a:cubicBezTo>
                    <a:pt x="113" y="81"/>
                    <a:pt x="106" y="64"/>
                    <a:pt x="106" y="44"/>
                  </a:cubicBezTo>
                  <a:cubicBezTo>
                    <a:pt x="106" y="19"/>
                    <a:pt x="117" y="8"/>
                    <a:pt x="141" y="8"/>
                  </a:cubicBezTo>
                  <a:cubicBezTo>
                    <a:pt x="165" y="8"/>
                    <a:pt x="176" y="19"/>
                    <a:pt x="176" y="44"/>
                  </a:cubicBezTo>
                  <a:cubicBezTo>
                    <a:pt x="176" y="64"/>
                    <a:pt x="169" y="81"/>
                    <a:pt x="157" y="89"/>
                  </a:cubicBezTo>
                  <a:cubicBezTo>
                    <a:pt x="151" y="93"/>
                    <a:pt x="151" y="93"/>
                    <a:pt x="151" y="93"/>
                  </a:cubicBezTo>
                  <a:cubicBezTo>
                    <a:pt x="155" y="100"/>
                    <a:pt x="155" y="100"/>
                    <a:pt x="155" y="100"/>
                  </a:cubicBezTo>
                  <a:cubicBezTo>
                    <a:pt x="157" y="104"/>
                    <a:pt x="160" y="107"/>
                    <a:pt x="165" y="109"/>
                  </a:cubicBezTo>
                  <a:cubicBezTo>
                    <a:pt x="173" y="113"/>
                    <a:pt x="195" y="119"/>
                    <a:pt x="201" y="120"/>
                  </a:cubicBezTo>
                  <a:cubicBezTo>
                    <a:pt x="203" y="122"/>
                    <a:pt x="207" y="125"/>
                    <a:pt x="209" y="131"/>
                  </a:cubicBezTo>
                  <a:cubicBezTo>
                    <a:pt x="211" y="137"/>
                    <a:pt x="214" y="143"/>
                    <a:pt x="216" y="147"/>
                  </a:cubicBezTo>
                  <a:cubicBezTo>
                    <a:pt x="204" y="152"/>
                    <a:pt x="177" y="157"/>
                    <a:pt x="141" y="157"/>
                  </a:cubicBezTo>
                  <a:close/>
                </a:path>
              </a:pathLst>
            </a:custGeom>
            <a:solidFill>
              <a:schemeClr val="bg1"/>
            </a:solidFill>
            <a:ln w="9525">
              <a:noFill/>
              <a:rou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 name="组合 23"/>
          <p:cNvGrpSpPr/>
          <p:nvPr>
            <p:custDataLst>
              <p:tags r:id="rId8"/>
            </p:custDataLst>
          </p:nvPr>
        </p:nvGrpSpPr>
        <p:grpSpPr>
          <a:xfrm>
            <a:off x="3360996" y="4672633"/>
            <a:ext cx="311067" cy="311246"/>
            <a:chOff x="8697518" y="1635905"/>
            <a:chExt cx="1584000" cy="1584915"/>
          </a:xfrm>
        </p:grpSpPr>
        <p:sp>
          <p:nvSpPr>
            <p:cNvPr id="25" name="椭圆 24"/>
            <p:cNvSpPr/>
            <p:nvPr>
              <p:custDataLst>
                <p:tags r:id="rId9"/>
              </p:custDataLst>
            </p:nvPr>
          </p:nvSpPr>
          <p:spPr>
            <a:xfrm rot="1800000">
              <a:off x="8697518" y="1635905"/>
              <a:ext cx="1584000" cy="158491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custDataLst>
                <p:tags r:id="rId10"/>
              </p:custDataLst>
            </p:nvPr>
          </p:nvGrpSpPr>
          <p:grpSpPr>
            <a:xfrm>
              <a:off x="9166591" y="2147740"/>
              <a:ext cx="645855" cy="561245"/>
              <a:chOff x="4034340" y="5445534"/>
              <a:chExt cx="645855" cy="561245"/>
            </a:xfrm>
          </p:grpSpPr>
          <p:sp>
            <p:nvSpPr>
              <p:cNvPr id="27" name="Freeform 33"/>
              <p:cNvSpPr>
                <a:spLocks noEditPoints="1"/>
              </p:cNvSpPr>
              <p:nvPr>
                <p:custDataLst>
                  <p:tags r:id="rId11"/>
                </p:custDataLst>
              </p:nvPr>
            </p:nvSpPr>
            <p:spPr bwMode="auto">
              <a:xfrm>
                <a:off x="4245865" y="5572449"/>
                <a:ext cx="434330" cy="434330"/>
              </a:xfrm>
              <a:custGeom>
                <a:avLst/>
                <a:gdLst>
                  <a:gd name="T0" fmla="*/ 7 w 65"/>
                  <a:gd name="T1" fmla="*/ 16 h 65"/>
                  <a:gd name="T2" fmla="*/ 8 w 65"/>
                  <a:gd name="T3" fmla="*/ 21 h 65"/>
                  <a:gd name="T4" fmla="*/ 4 w 65"/>
                  <a:gd name="T5" fmla="*/ 22 h 65"/>
                  <a:gd name="T6" fmla="*/ 0 w 65"/>
                  <a:gd name="T7" fmla="*/ 26 h 65"/>
                  <a:gd name="T8" fmla="*/ 2 w 65"/>
                  <a:gd name="T9" fmla="*/ 31 h 65"/>
                  <a:gd name="T10" fmla="*/ 5 w 65"/>
                  <a:gd name="T11" fmla="*/ 35 h 65"/>
                  <a:gd name="T12" fmla="*/ 3 w 65"/>
                  <a:gd name="T13" fmla="*/ 38 h 65"/>
                  <a:gd name="T14" fmla="*/ 1 w 65"/>
                  <a:gd name="T15" fmla="*/ 43 h 65"/>
                  <a:gd name="T16" fmla="*/ 5 w 65"/>
                  <a:gd name="T17" fmla="*/ 46 h 65"/>
                  <a:gd name="T18" fmla="*/ 9 w 65"/>
                  <a:gd name="T19" fmla="*/ 46 h 65"/>
                  <a:gd name="T20" fmla="*/ 9 w 65"/>
                  <a:gd name="T21" fmla="*/ 52 h 65"/>
                  <a:gd name="T22" fmla="*/ 10 w 65"/>
                  <a:gd name="T23" fmla="*/ 57 h 65"/>
                  <a:gd name="T24" fmla="*/ 16 w 65"/>
                  <a:gd name="T25" fmla="*/ 58 h 65"/>
                  <a:gd name="T26" fmla="*/ 21 w 65"/>
                  <a:gd name="T27" fmla="*/ 57 h 65"/>
                  <a:gd name="T28" fmla="*/ 22 w 65"/>
                  <a:gd name="T29" fmla="*/ 61 h 65"/>
                  <a:gd name="T30" fmla="*/ 25 w 65"/>
                  <a:gd name="T31" fmla="*/ 65 h 65"/>
                  <a:gd name="T32" fmla="*/ 30 w 65"/>
                  <a:gd name="T33" fmla="*/ 63 h 65"/>
                  <a:gd name="T34" fmla="*/ 35 w 65"/>
                  <a:gd name="T35" fmla="*/ 60 h 65"/>
                  <a:gd name="T36" fmla="*/ 37 w 65"/>
                  <a:gd name="T37" fmla="*/ 62 h 65"/>
                  <a:gd name="T38" fmla="*/ 43 w 65"/>
                  <a:gd name="T39" fmla="*/ 64 h 65"/>
                  <a:gd name="T40" fmla="*/ 46 w 65"/>
                  <a:gd name="T41" fmla="*/ 60 h 65"/>
                  <a:gd name="T42" fmla="*/ 48 w 65"/>
                  <a:gd name="T43" fmla="*/ 55 h 65"/>
                  <a:gd name="T44" fmla="*/ 52 w 65"/>
                  <a:gd name="T45" fmla="*/ 56 h 65"/>
                  <a:gd name="T46" fmla="*/ 57 w 65"/>
                  <a:gd name="T47" fmla="*/ 55 h 65"/>
                  <a:gd name="T48" fmla="*/ 57 w 65"/>
                  <a:gd name="T49" fmla="*/ 49 h 65"/>
                  <a:gd name="T50" fmla="*/ 57 w 65"/>
                  <a:gd name="T51" fmla="*/ 44 h 65"/>
                  <a:gd name="T52" fmla="*/ 61 w 65"/>
                  <a:gd name="T53" fmla="*/ 43 h 65"/>
                  <a:gd name="T54" fmla="*/ 65 w 65"/>
                  <a:gd name="T55" fmla="*/ 40 h 65"/>
                  <a:gd name="T56" fmla="*/ 62 w 65"/>
                  <a:gd name="T57" fmla="*/ 35 h 65"/>
                  <a:gd name="T58" fmla="*/ 59 w 65"/>
                  <a:gd name="T59" fmla="*/ 30 h 65"/>
                  <a:gd name="T60" fmla="*/ 62 w 65"/>
                  <a:gd name="T61" fmla="*/ 28 h 65"/>
                  <a:gd name="T62" fmla="*/ 64 w 65"/>
                  <a:gd name="T63" fmla="*/ 22 h 65"/>
                  <a:gd name="T64" fmla="*/ 59 w 65"/>
                  <a:gd name="T65" fmla="*/ 19 h 65"/>
                  <a:gd name="T66" fmla="*/ 55 w 65"/>
                  <a:gd name="T67" fmla="*/ 17 h 65"/>
                  <a:gd name="T68" fmla="*/ 56 w 65"/>
                  <a:gd name="T69" fmla="*/ 13 h 65"/>
                  <a:gd name="T70" fmla="*/ 55 w 65"/>
                  <a:gd name="T71" fmla="*/ 8 h 65"/>
                  <a:gd name="T72" fmla="*/ 49 w 65"/>
                  <a:gd name="T73" fmla="*/ 8 h 65"/>
                  <a:gd name="T74" fmla="*/ 44 w 65"/>
                  <a:gd name="T75" fmla="*/ 8 h 65"/>
                  <a:gd name="T76" fmla="*/ 43 w 65"/>
                  <a:gd name="T77" fmla="*/ 4 h 65"/>
                  <a:gd name="T78" fmla="*/ 39 w 65"/>
                  <a:gd name="T79" fmla="*/ 0 h 65"/>
                  <a:gd name="T80" fmla="*/ 34 w 65"/>
                  <a:gd name="T81" fmla="*/ 3 h 65"/>
                  <a:gd name="T82" fmla="*/ 30 w 65"/>
                  <a:gd name="T83" fmla="*/ 6 h 65"/>
                  <a:gd name="T84" fmla="*/ 27 w 65"/>
                  <a:gd name="T85" fmla="*/ 3 h 65"/>
                  <a:gd name="T86" fmla="*/ 22 w 65"/>
                  <a:gd name="T87" fmla="*/ 1 h 65"/>
                  <a:gd name="T88" fmla="*/ 19 w 65"/>
                  <a:gd name="T89" fmla="*/ 6 h 65"/>
                  <a:gd name="T90" fmla="*/ 17 w 65"/>
                  <a:gd name="T91" fmla="*/ 10 h 65"/>
                  <a:gd name="T92" fmla="*/ 13 w 65"/>
                  <a:gd name="T93" fmla="*/ 9 h 65"/>
                  <a:gd name="T94" fmla="*/ 8 w 65"/>
                  <a:gd name="T95" fmla="*/ 10 h 65"/>
                  <a:gd name="T96" fmla="*/ 7 w 65"/>
                  <a:gd name="T97" fmla="*/ 16 h 65"/>
                  <a:gd name="T98" fmla="*/ 27 w 65"/>
                  <a:gd name="T99" fmla="*/ 15 h 65"/>
                  <a:gd name="T100" fmla="*/ 50 w 65"/>
                  <a:gd name="T101" fmla="*/ 27 h 65"/>
                  <a:gd name="T102" fmla="*/ 38 w 65"/>
                  <a:gd name="T103" fmla="*/ 51 h 65"/>
                  <a:gd name="T104" fmla="*/ 14 w 65"/>
                  <a:gd name="T105" fmla="*/ 38 h 65"/>
                  <a:gd name="T106" fmla="*/ 27 w 65"/>
                  <a:gd name="T107" fmla="*/ 1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5" h="65">
                    <a:moveTo>
                      <a:pt x="7" y="16"/>
                    </a:moveTo>
                    <a:cubicBezTo>
                      <a:pt x="9" y="17"/>
                      <a:pt x="8" y="20"/>
                      <a:pt x="8" y="21"/>
                    </a:cubicBezTo>
                    <a:cubicBezTo>
                      <a:pt x="8" y="22"/>
                      <a:pt x="6" y="22"/>
                      <a:pt x="4" y="22"/>
                    </a:cubicBezTo>
                    <a:cubicBezTo>
                      <a:pt x="2" y="22"/>
                      <a:pt x="1" y="23"/>
                      <a:pt x="0" y="26"/>
                    </a:cubicBezTo>
                    <a:cubicBezTo>
                      <a:pt x="0" y="28"/>
                      <a:pt x="1" y="30"/>
                      <a:pt x="2" y="31"/>
                    </a:cubicBezTo>
                    <a:cubicBezTo>
                      <a:pt x="4" y="31"/>
                      <a:pt x="5" y="34"/>
                      <a:pt x="5" y="35"/>
                    </a:cubicBezTo>
                    <a:cubicBezTo>
                      <a:pt x="6" y="36"/>
                      <a:pt x="4" y="37"/>
                      <a:pt x="3" y="38"/>
                    </a:cubicBezTo>
                    <a:cubicBezTo>
                      <a:pt x="1" y="38"/>
                      <a:pt x="0" y="40"/>
                      <a:pt x="1" y="43"/>
                    </a:cubicBezTo>
                    <a:cubicBezTo>
                      <a:pt x="2" y="45"/>
                      <a:pt x="4" y="46"/>
                      <a:pt x="5" y="46"/>
                    </a:cubicBezTo>
                    <a:cubicBezTo>
                      <a:pt x="7" y="45"/>
                      <a:pt x="9" y="46"/>
                      <a:pt x="9" y="46"/>
                    </a:cubicBezTo>
                    <a:cubicBezTo>
                      <a:pt x="10" y="47"/>
                      <a:pt x="10" y="51"/>
                      <a:pt x="9" y="52"/>
                    </a:cubicBezTo>
                    <a:cubicBezTo>
                      <a:pt x="8" y="53"/>
                      <a:pt x="8" y="55"/>
                      <a:pt x="10" y="57"/>
                    </a:cubicBezTo>
                    <a:cubicBezTo>
                      <a:pt x="12" y="59"/>
                      <a:pt x="14" y="59"/>
                      <a:pt x="16" y="58"/>
                    </a:cubicBezTo>
                    <a:cubicBezTo>
                      <a:pt x="17" y="56"/>
                      <a:pt x="20" y="57"/>
                      <a:pt x="21" y="57"/>
                    </a:cubicBezTo>
                    <a:cubicBezTo>
                      <a:pt x="22" y="57"/>
                      <a:pt x="22" y="59"/>
                      <a:pt x="22" y="61"/>
                    </a:cubicBezTo>
                    <a:cubicBezTo>
                      <a:pt x="22" y="63"/>
                      <a:pt x="23" y="64"/>
                      <a:pt x="25" y="65"/>
                    </a:cubicBezTo>
                    <a:cubicBezTo>
                      <a:pt x="28" y="65"/>
                      <a:pt x="30" y="64"/>
                      <a:pt x="30" y="63"/>
                    </a:cubicBezTo>
                    <a:cubicBezTo>
                      <a:pt x="31" y="61"/>
                      <a:pt x="34" y="60"/>
                      <a:pt x="35" y="60"/>
                    </a:cubicBezTo>
                    <a:cubicBezTo>
                      <a:pt x="36" y="59"/>
                      <a:pt x="37" y="61"/>
                      <a:pt x="37" y="62"/>
                    </a:cubicBezTo>
                    <a:cubicBezTo>
                      <a:pt x="38" y="64"/>
                      <a:pt x="40" y="65"/>
                      <a:pt x="43" y="64"/>
                    </a:cubicBezTo>
                    <a:cubicBezTo>
                      <a:pt x="45" y="63"/>
                      <a:pt x="46" y="61"/>
                      <a:pt x="46" y="60"/>
                    </a:cubicBezTo>
                    <a:cubicBezTo>
                      <a:pt x="45" y="58"/>
                      <a:pt x="47" y="55"/>
                      <a:pt x="48" y="55"/>
                    </a:cubicBezTo>
                    <a:cubicBezTo>
                      <a:pt x="49" y="54"/>
                      <a:pt x="50" y="55"/>
                      <a:pt x="52" y="56"/>
                    </a:cubicBezTo>
                    <a:cubicBezTo>
                      <a:pt x="53" y="57"/>
                      <a:pt x="55" y="57"/>
                      <a:pt x="57" y="55"/>
                    </a:cubicBezTo>
                    <a:cubicBezTo>
                      <a:pt x="58" y="53"/>
                      <a:pt x="59" y="51"/>
                      <a:pt x="57" y="49"/>
                    </a:cubicBezTo>
                    <a:cubicBezTo>
                      <a:pt x="56" y="48"/>
                      <a:pt x="56" y="45"/>
                      <a:pt x="57" y="44"/>
                    </a:cubicBezTo>
                    <a:cubicBezTo>
                      <a:pt x="57" y="43"/>
                      <a:pt x="59" y="43"/>
                      <a:pt x="61" y="43"/>
                    </a:cubicBezTo>
                    <a:cubicBezTo>
                      <a:pt x="62" y="44"/>
                      <a:pt x="64" y="42"/>
                      <a:pt x="65" y="40"/>
                    </a:cubicBezTo>
                    <a:cubicBezTo>
                      <a:pt x="65" y="37"/>
                      <a:pt x="64" y="35"/>
                      <a:pt x="62" y="35"/>
                    </a:cubicBezTo>
                    <a:cubicBezTo>
                      <a:pt x="61" y="34"/>
                      <a:pt x="59" y="31"/>
                      <a:pt x="59" y="30"/>
                    </a:cubicBezTo>
                    <a:cubicBezTo>
                      <a:pt x="59" y="29"/>
                      <a:pt x="60" y="28"/>
                      <a:pt x="62" y="28"/>
                    </a:cubicBezTo>
                    <a:cubicBezTo>
                      <a:pt x="64" y="27"/>
                      <a:pt x="65" y="25"/>
                      <a:pt x="64" y="22"/>
                    </a:cubicBezTo>
                    <a:cubicBezTo>
                      <a:pt x="63" y="20"/>
                      <a:pt x="61" y="19"/>
                      <a:pt x="59" y="19"/>
                    </a:cubicBezTo>
                    <a:cubicBezTo>
                      <a:pt x="58" y="20"/>
                      <a:pt x="55" y="18"/>
                      <a:pt x="55" y="17"/>
                    </a:cubicBezTo>
                    <a:cubicBezTo>
                      <a:pt x="54" y="16"/>
                      <a:pt x="54" y="15"/>
                      <a:pt x="56" y="13"/>
                    </a:cubicBezTo>
                    <a:cubicBezTo>
                      <a:pt x="57" y="12"/>
                      <a:pt x="56" y="10"/>
                      <a:pt x="55" y="8"/>
                    </a:cubicBezTo>
                    <a:cubicBezTo>
                      <a:pt x="53" y="7"/>
                      <a:pt x="50" y="6"/>
                      <a:pt x="49" y="8"/>
                    </a:cubicBezTo>
                    <a:cubicBezTo>
                      <a:pt x="48" y="9"/>
                      <a:pt x="45" y="9"/>
                      <a:pt x="44" y="8"/>
                    </a:cubicBezTo>
                    <a:cubicBezTo>
                      <a:pt x="43" y="8"/>
                      <a:pt x="43" y="6"/>
                      <a:pt x="43" y="4"/>
                    </a:cubicBezTo>
                    <a:cubicBezTo>
                      <a:pt x="43" y="3"/>
                      <a:pt x="42" y="1"/>
                      <a:pt x="39" y="0"/>
                    </a:cubicBezTo>
                    <a:cubicBezTo>
                      <a:pt x="37" y="0"/>
                      <a:pt x="35" y="1"/>
                      <a:pt x="34" y="3"/>
                    </a:cubicBezTo>
                    <a:cubicBezTo>
                      <a:pt x="34" y="4"/>
                      <a:pt x="31" y="6"/>
                      <a:pt x="30" y="6"/>
                    </a:cubicBezTo>
                    <a:cubicBezTo>
                      <a:pt x="29" y="6"/>
                      <a:pt x="28" y="5"/>
                      <a:pt x="27" y="3"/>
                    </a:cubicBezTo>
                    <a:cubicBezTo>
                      <a:pt x="27" y="1"/>
                      <a:pt x="25" y="0"/>
                      <a:pt x="22" y="1"/>
                    </a:cubicBezTo>
                    <a:cubicBezTo>
                      <a:pt x="20" y="2"/>
                      <a:pt x="19" y="4"/>
                      <a:pt x="19" y="6"/>
                    </a:cubicBezTo>
                    <a:cubicBezTo>
                      <a:pt x="20" y="7"/>
                      <a:pt x="18" y="10"/>
                      <a:pt x="17" y="10"/>
                    </a:cubicBezTo>
                    <a:cubicBezTo>
                      <a:pt x="16" y="11"/>
                      <a:pt x="14" y="11"/>
                      <a:pt x="13" y="9"/>
                    </a:cubicBezTo>
                    <a:cubicBezTo>
                      <a:pt x="12" y="8"/>
                      <a:pt x="10" y="9"/>
                      <a:pt x="8" y="10"/>
                    </a:cubicBezTo>
                    <a:cubicBezTo>
                      <a:pt x="6" y="12"/>
                      <a:pt x="6" y="15"/>
                      <a:pt x="7" y="16"/>
                    </a:cubicBezTo>
                    <a:close/>
                    <a:moveTo>
                      <a:pt x="27" y="15"/>
                    </a:moveTo>
                    <a:cubicBezTo>
                      <a:pt x="37" y="11"/>
                      <a:pt x="47" y="17"/>
                      <a:pt x="50" y="27"/>
                    </a:cubicBezTo>
                    <a:cubicBezTo>
                      <a:pt x="54" y="37"/>
                      <a:pt x="48" y="47"/>
                      <a:pt x="38" y="51"/>
                    </a:cubicBezTo>
                    <a:cubicBezTo>
                      <a:pt x="28" y="54"/>
                      <a:pt x="18" y="48"/>
                      <a:pt x="14" y="38"/>
                    </a:cubicBezTo>
                    <a:cubicBezTo>
                      <a:pt x="11" y="28"/>
                      <a:pt x="17" y="18"/>
                      <a:pt x="27" y="15"/>
                    </a:cubicBezTo>
                    <a:close/>
                  </a:path>
                </a:pathLst>
              </a:custGeom>
              <a:solidFill>
                <a:schemeClr val="bg1"/>
              </a:solidFill>
              <a:ln w="9525">
                <a:noFill/>
                <a:round/>
              </a:ln>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4"/>
              <p:cNvSpPr>
                <a:spLocks noEditPoints="1"/>
              </p:cNvSpPr>
              <p:nvPr>
                <p:custDataLst>
                  <p:tags r:id="rId12"/>
                </p:custDataLst>
              </p:nvPr>
            </p:nvSpPr>
            <p:spPr bwMode="auto">
              <a:xfrm>
                <a:off x="4034340" y="5445534"/>
                <a:ext cx="279212" cy="282033"/>
              </a:xfrm>
              <a:custGeom>
                <a:avLst/>
                <a:gdLst>
                  <a:gd name="T0" fmla="*/ 5 w 42"/>
                  <a:gd name="T1" fmla="*/ 10 h 42"/>
                  <a:gd name="T2" fmla="*/ 6 w 42"/>
                  <a:gd name="T3" fmla="*/ 14 h 42"/>
                  <a:gd name="T4" fmla="*/ 3 w 42"/>
                  <a:gd name="T5" fmla="*/ 14 h 42"/>
                  <a:gd name="T6" fmla="*/ 1 w 42"/>
                  <a:gd name="T7" fmla="*/ 17 h 42"/>
                  <a:gd name="T8" fmla="*/ 2 w 42"/>
                  <a:gd name="T9" fmla="*/ 20 h 42"/>
                  <a:gd name="T10" fmla="*/ 4 w 42"/>
                  <a:gd name="T11" fmla="*/ 23 h 42"/>
                  <a:gd name="T12" fmla="*/ 2 w 42"/>
                  <a:gd name="T13" fmla="*/ 24 h 42"/>
                  <a:gd name="T14" fmla="*/ 1 w 42"/>
                  <a:gd name="T15" fmla="*/ 28 h 42"/>
                  <a:gd name="T16" fmla="*/ 4 w 42"/>
                  <a:gd name="T17" fmla="*/ 30 h 42"/>
                  <a:gd name="T18" fmla="*/ 7 w 42"/>
                  <a:gd name="T19" fmla="*/ 30 h 42"/>
                  <a:gd name="T20" fmla="*/ 6 w 42"/>
                  <a:gd name="T21" fmla="*/ 33 h 42"/>
                  <a:gd name="T22" fmla="*/ 7 w 42"/>
                  <a:gd name="T23" fmla="*/ 37 h 42"/>
                  <a:gd name="T24" fmla="*/ 11 w 42"/>
                  <a:gd name="T25" fmla="*/ 37 h 42"/>
                  <a:gd name="T26" fmla="*/ 14 w 42"/>
                  <a:gd name="T27" fmla="*/ 37 h 42"/>
                  <a:gd name="T28" fmla="*/ 15 w 42"/>
                  <a:gd name="T29" fmla="*/ 39 h 42"/>
                  <a:gd name="T30" fmla="*/ 17 w 42"/>
                  <a:gd name="T31" fmla="*/ 42 h 42"/>
                  <a:gd name="T32" fmla="*/ 20 w 42"/>
                  <a:gd name="T33" fmla="*/ 40 h 42"/>
                  <a:gd name="T34" fmla="*/ 23 w 42"/>
                  <a:gd name="T35" fmla="*/ 38 h 42"/>
                  <a:gd name="T36" fmla="*/ 25 w 42"/>
                  <a:gd name="T37" fmla="*/ 40 h 42"/>
                  <a:gd name="T38" fmla="*/ 28 w 42"/>
                  <a:gd name="T39" fmla="*/ 41 h 42"/>
                  <a:gd name="T40" fmla="*/ 30 w 42"/>
                  <a:gd name="T41" fmla="*/ 38 h 42"/>
                  <a:gd name="T42" fmla="*/ 31 w 42"/>
                  <a:gd name="T43" fmla="*/ 35 h 42"/>
                  <a:gd name="T44" fmla="*/ 34 w 42"/>
                  <a:gd name="T45" fmla="*/ 36 h 42"/>
                  <a:gd name="T46" fmla="*/ 37 w 42"/>
                  <a:gd name="T47" fmla="*/ 35 h 42"/>
                  <a:gd name="T48" fmla="*/ 38 w 42"/>
                  <a:gd name="T49" fmla="*/ 32 h 42"/>
                  <a:gd name="T50" fmla="*/ 37 w 42"/>
                  <a:gd name="T51" fmla="*/ 28 h 42"/>
                  <a:gd name="T52" fmla="*/ 40 w 42"/>
                  <a:gd name="T53" fmla="*/ 28 h 42"/>
                  <a:gd name="T54" fmla="*/ 42 w 42"/>
                  <a:gd name="T55" fmla="*/ 26 h 42"/>
                  <a:gd name="T56" fmla="*/ 41 w 42"/>
                  <a:gd name="T57" fmla="*/ 22 h 42"/>
                  <a:gd name="T58" fmla="*/ 39 w 42"/>
                  <a:gd name="T59" fmla="*/ 20 h 42"/>
                  <a:gd name="T60" fmla="*/ 41 w 42"/>
                  <a:gd name="T61" fmla="*/ 18 h 42"/>
                  <a:gd name="T62" fmla="*/ 42 w 42"/>
                  <a:gd name="T63" fmla="*/ 15 h 42"/>
                  <a:gd name="T64" fmla="*/ 39 w 42"/>
                  <a:gd name="T65" fmla="*/ 13 h 42"/>
                  <a:gd name="T66" fmla="*/ 36 w 42"/>
                  <a:gd name="T67" fmla="*/ 11 h 42"/>
                  <a:gd name="T68" fmla="*/ 36 w 42"/>
                  <a:gd name="T69" fmla="*/ 9 h 42"/>
                  <a:gd name="T70" fmla="*/ 36 w 42"/>
                  <a:gd name="T71" fmla="*/ 5 h 42"/>
                  <a:gd name="T72" fmla="*/ 32 w 42"/>
                  <a:gd name="T73" fmla="*/ 5 h 42"/>
                  <a:gd name="T74" fmla="*/ 29 w 42"/>
                  <a:gd name="T75" fmla="*/ 5 h 42"/>
                  <a:gd name="T76" fmla="*/ 28 w 42"/>
                  <a:gd name="T77" fmla="*/ 3 h 42"/>
                  <a:gd name="T78" fmla="*/ 26 w 42"/>
                  <a:gd name="T79" fmla="*/ 0 h 42"/>
                  <a:gd name="T80" fmla="*/ 23 w 42"/>
                  <a:gd name="T81" fmla="*/ 2 h 42"/>
                  <a:gd name="T82" fmla="*/ 20 w 42"/>
                  <a:gd name="T83" fmla="*/ 4 h 42"/>
                  <a:gd name="T84" fmla="*/ 18 w 42"/>
                  <a:gd name="T85" fmla="*/ 2 h 42"/>
                  <a:gd name="T86" fmla="*/ 15 w 42"/>
                  <a:gd name="T87" fmla="*/ 1 h 42"/>
                  <a:gd name="T88" fmla="*/ 13 w 42"/>
                  <a:gd name="T89" fmla="*/ 4 h 42"/>
                  <a:gd name="T90" fmla="*/ 12 w 42"/>
                  <a:gd name="T91" fmla="*/ 7 h 42"/>
                  <a:gd name="T92" fmla="*/ 9 w 42"/>
                  <a:gd name="T93" fmla="*/ 6 h 42"/>
                  <a:gd name="T94" fmla="*/ 6 w 42"/>
                  <a:gd name="T95" fmla="*/ 7 h 42"/>
                  <a:gd name="T96" fmla="*/ 5 w 42"/>
                  <a:gd name="T97" fmla="*/ 10 h 42"/>
                  <a:gd name="T98" fmla="*/ 18 w 42"/>
                  <a:gd name="T99" fmla="*/ 9 h 42"/>
                  <a:gd name="T100" fmla="*/ 33 w 42"/>
                  <a:gd name="T101" fmla="*/ 17 h 42"/>
                  <a:gd name="T102" fmla="*/ 25 w 42"/>
                  <a:gd name="T103" fmla="*/ 33 h 42"/>
                  <a:gd name="T104" fmla="*/ 10 w 42"/>
                  <a:gd name="T105" fmla="*/ 25 h 42"/>
                  <a:gd name="T106" fmla="*/ 18 w 42"/>
                  <a:gd name="T107" fmla="*/ 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42">
                    <a:moveTo>
                      <a:pt x="5" y="10"/>
                    </a:moveTo>
                    <a:cubicBezTo>
                      <a:pt x="6" y="11"/>
                      <a:pt x="6" y="13"/>
                      <a:pt x="6" y="14"/>
                    </a:cubicBezTo>
                    <a:cubicBezTo>
                      <a:pt x="5" y="14"/>
                      <a:pt x="4" y="15"/>
                      <a:pt x="3" y="14"/>
                    </a:cubicBezTo>
                    <a:cubicBezTo>
                      <a:pt x="2" y="14"/>
                      <a:pt x="1" y="15"/>
                      <a:pt x="1" y="17"/>
                    </a:cubicBezTo>
                    <a:cubicBezTo>
                      <a:pt x="0" y="18"/>
                      <a:pt x="1" y="20"/>
                      <a:pt x="2" y="20"/>
                    </a:cubicBezTo>
                    <a:cubicBezTo>
                      <a:pt x="3" y="20"/>
                      <a:pt x="4" y="22"/>
                      <a:pt x="4" y="23"/>
                    </a:cubicBezTo>
                    <a:cubicBezTo>
                      <a:pt x="4" y="23"/>
                      <a:pt x="3" y="24"/>
                      <a:pt x="2" y="24"/>
                    </a:cubicBezTo>
                    <a:cubicBezTo>
                      <a:pt x="1" y="25"/>
                      <a:pt x="1" y="26"/>
                      <a:pt x="1" y="28"/>
                    </a:cubicBezTo>
                    <a:cubicBezTo>
                      <a:pt x="2" y="29"/>
                      <a:pt x="3" y="30"/>
                      <a:pt x="4" y="30"/>
                    </a:cubicBezTo>
                    <a:cubicBezTo>
                      <a:pt x="5" y="29"/>
                      <a:pt x="6" y="29"/>
                      <a:pt x="7" y="30"/>
                    </a:cubicBezTo>
                    <a:cubicBezTo>
                      <a:pt x="7" y="31"/>
                      <a:pt x="7" y="33"/>
                      <a:pt x="6" y="33"/>
                    </a:cubicBezTo>
                    <a:cubicBezTo>
                      <a:pt x="6" y="34"/>
                      <a:pt x="6" y="36"/>
                      <a:pt x="7" y="37"/>
                    </a:cubicBezTo>
                    <a:cubicBezTo>
                      <a:pt x="8" y="38"/>
                      <a:pt x="10" y="38"/>
                      <a:pt x="11" y="37"/>
                    </a:cubicBezTo>
                    <a:cubicBezTo>
                      <a:pt x="11" y="36"/>
                      <a:pt x="13" y="37"/>
                      <a:pt x="14" y="37"/>
                    </a:cubicBezTo>
                    <a:cubicBezTo>
                      <a:pt x="15" y="37"/>
                      <a:pt x="15" y="38"/>
                      <a:pt x="15" y="39"/>
                    </a:cubicBezTo>
                    <a:cubicBezTo>
                      <a:pt x="14" y="40"/>
                      <a:pt x="15" y="42"/>
                      <a:pt x="17" y="42"/>
                    </a:cubicBezTo>
                    <a:cubicBezTo>
                      <a:pt x="18" y="42"/>
                      <a:pt x="20" y="42"/>
                      <a:pt x="20" y="40"/>
                    </a:cubicBezTo>
                    <a:cubicBezTo>
                      <a:pt x="20" y="39"/>
                      <a:pt x="22" y="38"/>
                      <a:pt x="23" y="38"/>
                    </a:cubicBezTo>
                    <a:cubicBezTo>
                      <a:pt x="23" y="38"/>
                      <a:pt x="24" y="39"/>
                      <a:pt x="25" y="40"/>
                    </a:cubicBezTo>
                    <a:cubicBezTo>
                      <a:pt x="25" y="41"/>
                      <a:pt x="26" y="42"/>
                      <a:pt x="28" y="41"/>
                    </a:cubicBezTo>
                    <a:cubicBezTo>
                      <a:pt x="29" y="41"/>
                      <a:pt x="30" y="40"/>
                      <a:pt x="30" y="38"/>
                    </a:cubicBezTo>
                    <a:cubicBezTo>
                      <a:pt x="30" y="37"/>
                      <a:pt x="31" y="36"/>
                      <a:pt x="31" y="35"/>
                    </a:cubicBezTo>
                    <a:cubicBezTo>
                      <a:pt x="32" y="35"/>
                      <a:pt x="33" y="35"/>
                      <a:pt x="34" y="36"/>
                    </a:cubicBezTo>
                    <a:cubicBezTo>
                      <a:pt x="35" y="37"/>
                      <a:pt x="36" y="36"/>
                      <a:pt x="37" y="35"/>
                    </a:cubicBezTo>
                    <a:cubicBezTo>
                      <a:pt x="38" y="34"/>
                      <a:pt x="38" y="33"/>
                      <a:pt x="38" y="32"/>
                    </a:cubicBezTo>
                    <a:cubicBezTo>
                      <a:pt x="37" y="31"/>
                      <a:pt x="37" y="29"/>
                      <a:pt x="37" y="28"/>
                    </a:cubicBezTo>
                    <a:cubicBezTo>
                      <a:pt x="37" y="28"/>
                      <a:pt x="39" y="28"/>
                      <a:pt x="40" y="28"/>
                    </a:cubicBezTo>
                    <a:cubicBezTo>
                      <a:pt x="41" y="28"/>
                      <a:pt x="42" y="27"/>
                      <a:pt x="42" y="26"/>
                    </a:cubicBezTo>
                    <a:cubicBezTo>
                      <a:pt x="42" y="24"/>
                      <a:pt x="42" y="23"/>
                      <a:pt x="41" y="22"/>
                    </a:cubicBezTo>
                    <a:cubicBezTo>
                      <a:pt x="40" y="22"/>
                      <a:pt x="39" y="20"/>
                      <a:pt x="39" y="20"/>
                    </a:cubicBezTo>
                    <a:cubicBezTo>
                      <a:pt x="39" y="19"/>
                      <a:pt x="39" y="18"/>
                      <a:pt x="41" y="18"/>
                    </a:cubicBezTo>
                    <a:cubicBezTo>
                      <a:pt x="42" y="18"/>
                      <a:pt x="42" y="16"/>
                      <a:pt x="42" y="15"/>
                    </a:cubicBezTo>
                    <a:cubicBezTo>
                      <a:pt x="41" y="13"/>
                      <a:pt x="40" y="12"/>
                      <a:pt x="39" y="13"/>
                    </a:cubicBezTo>
                    <a:cubicBezTo>
                      <a:pt x="38" y="13"/>
                      <a:pt x="36" y="12"/>
                      <a:pt x="36" y="11"/>
                    </a:cubicBezTo>
                    <a:cubicBezTo>
                      <a:pt x="35" y="11"/>
                      <a:pt x="36" y="10"/>
                      <a:pt x="36" y="9"/>
                    </a:cubicBezTo>
                    <a:cubicBezTo>
                      <a:pt x="37" y="8"/>
                      <a:pt x="37" y="6"/>
                      <a:pt x="36" y="5"/>
                    </a:cubicBezTo>
                    <a:cubicBezTo>
                      <a:pt x="35" y="4"/>
                      <a:pt x="33" y="4"/>
                      <a:pt x="32" y="5"/>
                    </a:cubicBezTo>
                    <a:cubicBezTo>
                      <a:pt x="31" y="6"/>
                      <a:pt x="29" y="6"/>
                      <a:pt x="29" y="5"/>
                    </a:cubicBezTo>
                    <a:cubicBezTo>
                      <a:pt x="28" y="5"/>
                      <a:pt x="28" y="4"/>
                      <a:pt x="28" y="3"/>
                    </a:cubicBezTo>
                    <a:cubicBezTo>
                      <a:pt x="28" y="2"/>
                      <a:pt x="27" y="1"/>
                      <a:pt x="26" y="0"/>
                    </a:cubicBezTo>
                    <a:cubicBezTo>
                      <a:pt x="24" y="0"/>
                      <a:pt x="23" y="1"/>
                      <a:pt x="23" y="2"/>
                    </a:cubicBezTo>
                    <a:cubicBezTo>
                      <a:pt x="23" y="3"/>
                      <a:pt x="21" y="4"/>
                      <a:pt x="20" y="4"/>
                    </a:cubicBezTo>
                    <a:cubicBezTo>
                      <a:pt x="19" y="4"/>
                      <a:pt x="19" y="3"/>
                      <a:pt x="18" y="2"/>
                    </a:cubicBezTo>
                    <a:cubicBezTo>
                      <a:pt x="18" y="1"/>
                      <a:pt x="16" y="0"/>
                      <a:pt x="15" y="1"/>
                    </a:cubicBezTo>
                    <a:cubicBezTo>
                      <a:pt x="13" y="1"/>
                      <a:pt x="13" y="3"/>
                      <a:pt x="13" y="4"/>
                    </a:cubicBezTo>
                    <a:cubicBezTo>
                      <a:pt x="13" y="5"/>
                      <a:pt x="12" y="6"/>
                      <a:pt x="12" y="7"/>
                    </a:cubicBezTo>
                    <a:cubicBezTo>
                      <a:pt x="11" y="7"/>
                      <a:pt x="10" y="7"/>
                      <a:pt x="9" y="6"/>
                    </a:cubicBezTo>
                    <a:cubicBezTo>
                      <a:pt x="8" y="5"/>
                      <a:pt x="7" y="6"/>
                      <a:pt x="6" y="7"/>
                    </a:cubicBezTo>
                    <a:cubicBezTo>
                      <a:pt x="5" y="8"/>
                      <a:pt x="4" y="10"/>
                      <a:pt x="5" y="10"/>
                    </a:cubicBezTo>
                    <a:close/>
                    <a:moveTo>
                      <a:pt x="18" y="9"/>
                    </a:moveTo>
                    <a:cubicBezTo>
                      <a:pt x="24" y="7"/>
                      <a:pt x="31" y="11"/>
                      <a:pt x="33" y="17"/>
                    </a:cubicBezTo>
                    <a:cubicBezTo>
                      <a:pt x="35" y="24"/>
                      <a:pt x="32" y="31"/>
                      <a:pt x="25" y="33"/>
                    </a:cubicBezTo>
                    <a:cubicBezTo>
                      <a:pt x="19" y="35"/>
                      <a:pt x="12" y="31"/>
                      <a:pt x="10" y="25"/>
                    </a:cubicBezTo>
                    <a:cubicBezTo>
                      <a:pt x="8" y="18"/>
                      <a:pt x="11" y="12"/>
                      <a:pt x="18" y="9"/>
                    </a:cubicBezTo>
                    <a:close/>
                  </a:path>
                </a:pathLst>
              </a:custGeom>
              <a:solidFill>
                <a:schemeClr val="bg1"/>
              </a:solidFill>
              <a:ln w="9525">
                <a:noFill/>
                <a:round/>
              </a:ln>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5"/>
              <p:cNvSpPr>
                <a:spLocks noEditPoints="1"/>
              </p:cNvSpPr>
              <p:nvPr>
                <p:custDataLst>
                  <p:tags r:id="rId13"/>
                </p:custDataLst>
              </p:nvPr>
            </p:nvSpPr>
            <p:spPr bwMode="auto">
              <a:xfrm>
                <a:off x="4039981" y="5727567"/>
                <a:ext cx="214345" cy="214345"/>
              </a:xfrm>
              <a:custGeom>
                <a:avLst/>
                <a:gdLst>
                  <a:gd name="T0" fmla="*/ 3 w 32"/>
                  <a:gd name="T1" fmla="*/ 8 h 32"/>
                  <a:gd name="T2" fmla="*/ 4 w 32"/>
                  <a:gd name="T3" fmla="*/ 10 h 32"/>
                  <a:gd name="T4" fmla="*/ 2 w 32"/>
                  <a:gd name="T5" fmla="*/ 11 h 32"/>
                  <a:gd name="T6" fmla="*/ 0 w 32"/>
                  <a:gd name="T7" fmla="*/ 13 h 32"/>
                  <a:gd name="T8" fmla="*/ 1 w 32"/>
                  <a:gd name="T9" fmla="*/ 15 h 32"/>
                  <a:gd name="T10" fmla="*/ 2 w 32"/>
                  <a:gd name="T11" fmla="*/ 17 h 32"/>
                  <a:gd name="T12" fmla="*/ 1 w 32"/>
                  <a:gd name="T13" fmla="*/ 19 h 32"/>
                  <a:gd name="T14" fmla="*/ 0 w 32"/>
                  <a:gd name="T15" fmla="*/ 21 h 32"/>
                  <a:gd name="T16" fmla="*/ 2 w 32"/>
                  <a:gd name="T17" fmla="*/ 23 h 32"/>
                  <a:gd name="T18" fmla="*/ 4 w 32"/>
                  <a:gd name="T19" fmla="*/ 23 h 32"/>
                  <a:gd name="T20" fmla="*/ 4 w 32"/>
                  <a:gd name="T21" fmla="*/ 26 h 32"/>
                  <a:gd name="T22" fmla="*/ 5 w 32"/>
                  <a:gd name="T23" fmla="*/ 28 h 32"/>
                  <a:gd name="T24" fmla="*/ 7 w 32"/>
                  <a:gd name="T25" fmla="*/ 29 h 32"/>
                  <a:gd name="T26" fmla="*/ 10 w 32"/>
                  <a:gd name="T27" fmla="*/ 28 h 32"/>
                  <a:gd name="T28" fmla="*/ 11 w 32"/>
                  <a:gd name="T29" fmla="*/ 30 h 32"/>
                  <a:gd name="T30" fmla="*/ 12 w 32"/>
                  <a:gd name="T31" fmla="*/ 32 h 32"/>
                  <a:gd name="T32" fmla="*/ 15 w 32"/>
                  <a:gd name="T33" fmla="*/ 31 h 32"/>
                  <a:gd name="T34" fmla="*/ 17 w 32"/>
                  <a:gd name="T35" fmla="*/ 29 h 32"/>
                  <a:gd name="T36" fmla="*/ 18 w 32"/>
                  <a:gd name="T37" fmla="*/ 31 h 32"/>
                  <a:gd name="T38" fmla="*/ 21 w 32"/>
                  <a:gd name="T39" fmla="*/ 32 h 32"/>
                  <a:gd name="T40" fmla="*/ 22 w 32"/>
                  <a:gd name="T41" fmla="*/ 30 h 32"/>
                  <a:gd name="T42" fmla="*/ 23 w 32"/>
                  <a:gd name="T43" fmla="*/ 27 h 32"/>
                  <a:gd name="T44" fmla="*/ 25 w 32"/>
                  <a:gd name="T45" fmla="*/ 28 h 32"/>
                  <a:gd name="T46" fmla="*/ 28 w 32"/>
                  <a:gd name="T47" fmla="*/ 27 h 32"/>
                  <a:gd name="T48" fmla="*/ 28 w 32"/>
                  <a:gd name="T49" fmla="*/ 24 h 32"/>
                  <a:gd name="T50" fmla="*/ 28 w 32"/>
                  <a:gd name="T51" fmla="*/ 22 h 32"/>
                  <a:gd name="T52" fmla="*/ 30 w 32"/>
                  <a:gd name="T53" fmla="*/ 21 h 32"/>
                  <a:gd name="T54" fmla="*/ 32 w 32"/>
                  <a:gd name="T55" fmla="*/ 20 h 32"/>
                  <a:gd name="T56" fmla="*/ 31 w 32"/>
                  <a:gd name="T57" fmla="*/ 17 h 32"/>
                  <a:gd name="T58" fmla="*/ 29 w 32"/>
                  <a:gd name="T59" fmla="*/ 15 h 32"/>
                  <a:gd name="T60" fmla="*/ 30 w 32"/>
                  <a:gd name="T61" fmla="*/ 14 h 32"/>
                  <a:gd name="T62" fmla="*/ 31 w 32"/>
                  <a:gd name="T63" fmla="*/ 11 h 32"/>
                  <a:gd name="T64" fmla="*/ 29 w 32"/>
                  <a:gd name="T65" fmla="*/ 10 h 32"/>
                  <a:gd name="T66" fmla="*/ 27 w 32"/>
                  <a:gd name="T67" fmla="*/ 9 h 32"/>
                  <a:gd name="T68" fmla="*/ 27 w 32"/>
                  <a:gd name="T69" fmla="*/ 7 h 32"/>
                  <a:gd name="T70" fmla="*/ 27 w 32"/>
                  <a:gd name="T71" fmla="*/ 4 h 32"/>
                  <a:gd name="T72" fmla="*/ 24 w 32"/>
                  <a:gd name="T73" fmla="*/ 4 h 32"/>
                  <a:gd name="T74" fmla="*/ 21 w 32"/>
                  <a:gd name="T75" fmla="*/ 4 h 32"/>
                  <a:gd name="T76" fmla="*/ 21 w 32"/>
                  <a:gd name="T77" fmla="*/ 2 h 32"/>
                  <a:gd name="T78" fmla="*/ 19 w 32"/>
                  <a:gd name="T79" fmla="*/ 0 h 32"/>
                  <a:gd name="T80" fmla="*/ 17 w 32"/>
                  <a:gd name="T81" fmla="*/ 1 h 32"/>
                  <a:gd name="T82" fmla="*/ 15 w 32"/>
                  <a:gd name="T83" fmla="*/ 3 h 32"/>
                  <a:gd name="T84" fmla="*/ 13 w 32"/>
                  <a:gd name="T85" fmla="*/ 1 h 32"/>
                  <a:gd name="T86" fmla="*/ 11 w 32"/>
                  <a:gd name="T87" fmla="*/ 1 h 32"/>
                  <a:gd name="T88" fmla="*/ 9 w 32"/>
                  <a:gd name="T89" fmla="*/ 3 h 32"/>
                  <a:gd name="T90" fmla="*/ 8 w 32"/>
                  <a:gd name="T91" fmla="*/ 5 h 32"/>
                  <a:gd name="T92" fmla="*/ 6 w 32"/>
                  <a:gd name="T93" fmla="*/ 5 h 32"/>
                  <a:gd name="T94" fmla="*/ 4 w 32"/>
                  <a:gd name="T95" fmla="*/ 5 h 32"/>
                  <a:gd name="T96" fmla="*/ 3 w 32"/>
                  <a:gd name="T97" fmla="*/ 8 h 32"/>
                  <a:gd name="T98" fmla="*/ 13 w 32"/>
                  <a:gd name="T99" fmla="*/ 7 h 32"/>
                  <a:gd name="T100" fmla="*/ 25 w 32"/>
                  <a:gd name="T101" fmla="*/ 13 h 32"/>
                  <a:gd name="T102" fmla="*/ 19 w 32"/>
                  <a:gd name="T103" fmla="*/ 25 h 32"/>
                  <a:gd name="T104" fmla="*/ 7 w 32"/>
                  <a:gd name="T105" fmla="*/ 19 h 32"/>
                  <a:gd name="T106" fmla="*/ 13 w 32"/>
                  <a:gd name="T107" fmla="*/ 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 h="32">
                    <a:moveTo>
                      <a:pt x="3" y="8"/>
                    </a:moveTo>
                    <a:cubicBezTo>
                      <a:pt x="4" y="8"/>
                      <a:pt x="4" y="10"/>
                      <a:pt x="4" y="10"/>
                    </a:cubicBezTo>
                    <a:cubicBezTo>
                      <a:pt x="4" y="11"/>
                      <a:pt x="3" y="11"/>
                      <a:pt x="2" y="11"/>
                    </a:cubicBezTo>
                    <a:cubicBezTo>
                      <a:pt x="1" y="11"/>
                      <a:pt x="0" y="12"/>
                      <a:pt x="0" y="13"/>
                    </a:cubicBezTo>
                    <a:cubicBezTo>
                      <a:pt x="0" y="14"/>
                      <a:pt x="0" y="15"/>
                      <a:pt x="1" y="15"/>
                    </a:cubicBezTo>
                    <a:cubicBezTo>
                      <a:pt x="2" y="15"/>
                      <a:pt x="2" y="17"/>
                      <a:pt x="2" y="17"/>
                    </a:cubicBezTo>
                    <a:cubicBezTo>
                      <a:pt x="3" y="18"/>
                      <a:pt x="2" y="18"/>
                      <a:pt x="1" y="19"/>
                    </a:cubicBezTo>
                    <a:cubicBezTo>
                      <a:pt x="0" y="19"/>
                      <a:pt x="0" y="20"/>
                      <a:pt x="0" y="21"/>
                    </a:cubicBezTo>
                    <a:cubicBezTo>
                      <a:pt x="1" y="22"/>
                      <a:pt x="2" y="23"/>
                      <a:pt x="2" y="23"/>
                    </a:cubicBezTo>
                    <a:cubicBezTo>
                      <a:pt x="3" y="22"/>
                      <a:pt x="4" y="23"/>
                      <a:pt x="4" y="23"/>
                    </a:cubicBezTo>
                    <a:cubicBezTo>
                      <a:pt x="5" y="23"/>
                      <a:pt x="5" y="25"/>
                      <a:pt x="4" y="26"/>
                    </a:cubicBezTo>
                    <a:cubicBezTo>
                      <a:pt x="4" y="26"/>
                      <a:pt x="4" y="27"/>
                      <a:pt x="5" y="28"/>
                    </a:cubicBezTo>
                    <a:cubicBezTo>
                      <a:pt x="6" y="29"/>
                      <a:pt x="7" y="29"/>
                      <a:pt x="7" y="29"/>
                    </a:cubicBezTo>
                    <a:cubicBezTo>
                      <a:pt x="8" y="28"/>
                      <a:pt x="10" y="28"/>
                      <a:pt x="10" y="28"/>
                    </a:cubicBezTo>
                    <a:cubicBezTo>
                      <a:pt x="11" y="28"/>
                      <a:pt x="11" y="29"/>
                      <a:pt x="11" y="30"/>
                    </a:cubicBezTo>
                    <a:cubicBezTo>
                      <a:pt x="10" y="31"/>
                      <a:pt x="11" y="32"/>
                      <a:pt x="12" y="32"/>
                    </a:cubicBezTo>
                    <a:cubicBezTo>
                      <a:pt x="13" y="32"/>
                      <a:pt x="15" y="32"/>
                      <a:pt x="15" y="31"/>
                    </a:cubicBezTo>
                    <a:cubicBezTo>
                      <a:pt x="15" y="30"/>
                      <a:pt x="16" y="30"/>
                      <a:pt x="17" y="29"/>
                    </a:cubicBezTo>
                    <a:cubicBezTo>
                      <a:pt x="17" y="29"/>
                      <a:pt x="18" y="30"/>
                      <a:pt x="18" y="31"/>
                    </a:cubicBezTo>
                    <a:cubicBezTo>
                      <a:pt x="19" y="32"/>
                      <a:pt x="20" y="32"/>
                      <a:pt x="21" y="32"/>
                    </a:cubicBezTo>
                    <a:cubicBezTo>
                      <a:pt x="22" y="31"/>
                      <a:pt x="23" y="30"/>
                      <a:pt x="22" y="30"/>
                    </a:cubicBezTo>
                    <a:cubicBezTo>
                      <a:pt x="22" y="29"/>
                      <a:pt x="23" y="27"/>
                      <a:pt x="23" y="27"/>
                    </a:cubicBezTo>
                    <a:cubicBezTo>
                      <a:pt x="24" y="27"/>
                      <a:pt x="25" y="27"/>
                      <a:pt x="25" y="28"/>
                    </a:cubicBezTo>
                    <a:cubicBezTo>
                      <a:pt x="26" y="28"/>
                      <a:pt x="27" y="28"/>
                      <a:pt x="28" y="27"/>
                    </a:cubicBezTo>
                    <a:cubicBezTo>
                      <a:pt x="29" y="26"/>
                      <a:pt x="29" y="25"/>
                      <a:pt x="28" y="24"/>
                    </a:cubicBezTo>
                    <a:cubicBezTo>
                      <a:pt x="28" y="24"/>
                      <a:pt x="28" y="22"/>
                      <a:pt x="28" y="22"/>
                    </a:cubicBezTo>
                    <a:cubicBezTo>
                      <a:pt x="28" y="21"/>
                      <a:pt x="29" y="21"/>
                      <a:pt x="30" y="21"/>
                    </a:cubicBezTo>
                    <a:cubicBezTo>
                      <a:pt x="31" y="22"/>
                      <a:pt x="31" y="21"/>
                      <a:pt x="32" y="20"/>
                    </a:cubicBezTo>
                    <a:cubicBezTo>
                      <a:pt x="32" y="18"/>
                      <a:pt x="31" y="17"/>
                      <a:pt x="31" y="17"/>
                    </a:cubicBezTo>
                    <a:cubicBezTo>
                      <a:pt x="30" y="17"/>
                      <a:pt x="29" y="16"/>
                      <a:pt x="29" y="15"/>
                    </a:cubicBezTo>
                    <a:cubicBezTo>
                      <a:pt x="29" y="15"/>
                      <a:pt x="30" y="14"/>
                      <a:pt x="30" y="14"/>
                    </a:cubicBezTo>
                    <a:cubicBezTo>
                      <a:pt x="31" y="13"/>
                      <a:pt x="32" y="12"/>
                      <a:pt x="31" y="11"/>
                    </a:cubicBezTo>
                    <a:cubicBezTo>
                      <a:pt x="31" y="10"/>
                      <a:pt x="30" y="9"/>
                      <a:pt x="29" y="10"/>
                    </a:cubicBezTo>
                    <a:cubicBezTo>
                      <a:pt x="28" y="10"/>
                      <a:pt x="27" y="9"/>
                      <a:pt x="27" y="9"/>
                    </a:cubicBezTo>
                    <a:cubicBezTo>
                      <a:pt x="26" y="8"/>
                      <a:pt x="27" y="7"/>
                      <a:pt x="27" y="7"/>
                    </a:cubicBezTo>
                    <a:cubicBezTo>
                      <a:pt x="28" y="6"/>
                      <a:pt x="28" y="5"/>
                      <a:pt x="27" y="4"/>
                    </a:cubicBezTo>
                    <a:cubicBezTo>
                      <a:pt x="26" y="3"/>
                      <a:pt x="25" y="3"/>
                      <a:pt x="24" y="4"/>
                    </a:cubicBezTo>
                    <a:cubicBezTo>
                      <a:pt x="24" y="4"/>
                      <a:pt x="22" y="4"/>
                      <a:pt x="21" y="4"/>
                    </a:cubicBezTo>
                    <a:cubicBezTo>
                      <a:pt x="21" y="4"/>
                      <a:pt x="21" y="3"/>
                      <a:pt x="21" y="2"/>
                    </a:cubicBezTo>
                    <a:cubicBezTo>
                      <a:pt x="21" y="1"/>
                      <a:pt x="20" y="0"/>
                      <a:pt x="19" y="0"/>
                    </a:cubicBezTo>
                    <a:cubicBezTo>
                      <a:pt x="18" y="0"/>
                      <a:pt x="17" y="0"/>
                      <a:pt x="17" y="1"/>
                    </a:cubicBezTo>
                    <a:cubicBezTo>
                      <a:pt x="17" y="2"/>
                      <a:pt x="15" y="3"/>
                      <a:pt x="15" y="3"/>
                    </a:cubicBezTo>
                    <a:cubicBezTo>
                      <a:pt x="14" y="3"/>
                      <a:pt x="14" y="2"/>
                      <a:pt x="13" y="1"/>
                    </a:cubicBezTo>
                    <a:cubicBezTo>
                      <a:pt x="13" y="1"/>
                      <a:pt x="12" y="0"/>
                      <a:pt x="11" y="1"/>
                    </a:cubicBezTo>
                    <a:cubicBezTo>
                      <a:pt x="10" y="1"/>
                      <a:pt x="9" y="2"/>
                      <a:pt x="9" y="3"/>
                    </a:cubicBezTo>
                    <a:cubicBezTo>
                      <a:pt x="9" y="4"/>
                      <a:pt x="9" y="5"/>
                      <a:pt x="8" y="5"/>
                    </a:cubicBezTo>
                    <a:cubicBezTo>
                      <a:pt x="8" y="5"/>
                      <a:pt x="7" y="5"/>
                      <a:pt x="6" y="5"/>
                    </a:cubicBezTo>
                    <a:cubicBezTo>
                      <a:pt x="6" y="4"/>
                      <a:pt x="4" y="4"/>
                      <a:pt x="4" y="5"/>
                    </a:cubicBezTo>
                    <a:cubicBezTo>
                      <a:pt x="3" y="6"/>
                      <a:pt x="3" y="7"/>
                      <a:pt x="3" y="8"/>
                    </a:cubicBezTo>
                    <a:close/>
                    <a:moveTo>
                      <a:pt x="13" y="7"/>
                    </a:moveTo>
                    <a:cubicBezTo>
                      <a:pt x="18" y="6"/>
                      <a:pt x="23" y="8"/>
                      <a:pt x="25" y="13"/>
                    </a:cubicBezTo>
                    <a:cubicBezTo>
                      <a:pt x="26" y="18"/>
                      <a:pt x="24" y="23"/>
                      <a:pt x="19" y="25"/>
                    </a:cubicBezTo>
                    <a:cubicBezTo>
                      <a:pt x="14" y="27"/>
                      <a:pt x="8" y="24"/>
                      <a:pt x="7" y="19"/>
                    </a:cubicBezTo>
                    <a:cubicBezTo>
                      <a:pt x="5" y="14"/>
                      <a:pt x="8" y="9"/>
                      <a:pt x="13" y="7"/>
                    </a:cubicBezTo>
                    <a:close/>
                  </a:path>
                </a:pathLst>
              </a:custGeom>
              <a:solidFill>
                <a:schemeClr val="bg1"/>
              </a:solidFill>
              <a:ln w="9525">
                <a:noFill/>
                <a:round/>
              </a:ln>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1216678510"/>
      </p:ext>
    </p:extLst>
  </p:cSld>
  <p:clrMapOvr>
    <a:masterClrMapping/>
  </p:clrMapOvr>
  <p:transition spd="slow">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4" name="甘肃"/>
          <p:cNvSpPr/>
          <p:nvPr>
            <p:custDataLst>
              <p:tags r:id="rId1"/>
            </p:custDataLst>
          </p:nvPr>
        </p:nvSpPr>
        <p:spPr bwMode="auto">
          <a:xfrm>
            <a:off x="2086754" y="2556757"/>
            <a:ext cx="1523785" cy="1324579"/>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ln w="9525">
            <a:noFill/>
            <a:rou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a:defRPr/>
            </a:pPr>
            <a:endParaRPr lang="zh-CN" altLang="en-US">
              <a:solidFill>
                <a:srgbClr val="FFFFFF"/>
              </a:solidFill>
            </a:endParaRPr>
          </a:p>
        </p:txBody>
      </p:sp>
      <p:sp useBgFill="1">
        <p:nvSpPr>
          <p:cNvPr id="35" name="广西"/>
          <p:cNvSpPr/>
          <p:nvPr>
            <p:custDataLst>
              <p:tags r:id="rId2"/>
            </p:custDataLst>
          </p:nvPr>
        </p:nvSpPr>
        <p:spPr bwMode="auto">
          <a:xfrm>
            <a:off x="3199843" y="4671017"/>
            <a:ext cx="838807" cy="655585"/>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ln w="9525">
            <a:noFill/>
            <a:rou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a:defRPr/>
            </a:pPr>
            <a:endParaRPr lang="zh-CN" altLang="en-US">
              <a:solidFill>
                <a:srgbClr val="FFFFFF"/>
              </a:solidFill>
            </a:endParaRPr>
          </a:p>
        </p:txBody>
      </p:sp>
      <p:sp useBgFill="1">
        <p:nvSpPr>
          <p:cNvPr id="36" name="北京"/>
          <p:cNvSpPr/>
          <p:nvPr>
            <p:custDataLst>
              <p:tags r:id="rId3"/>
            </p:custDataLst>
          </p:nvPr>
        </p:nvSpPr>
        <p:spPr bwMode="auto">
          <a:xfrm>
            <a:off x="4251979" y="2732572"/>
            <a:ext cx="177049" cy="195185"/>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5"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ln w="9525">
            <a:noFill/>
            <a:rou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a:defRPr/>
            </a:pPr>
            <a:endParaRPr lang="zh-CN" altLang="en-US">
              <a:solidFill>
                <a:srgbClr val="FFFFFF"/>
              </a:solidFill>
            </a:endParaRPr>
          </a:p>
        </p:txBody>
      </p:sp>
      <p:sp useBgFill="1">
        <p:nvSpPr>
          <p:cNvPr id="37" name="山东"/>
          <p:cNvSpPr/>
          <p:nvPr>
            <p:custDataLst>
              <p:tags r:id="rId4"/>
            </p:custDataLst>
          </p:nvPr>
        </p:nvSpPr>
        <p:spPr bwMode="auto">
          <a:xfrm>
            <a:off x="4265041" y="3099104"/>
            <a:ext cx="725612" cy="467849"/>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2"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ln w="9525">
            <a:noFill/>
            <a:rou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a:defRPr/>
            </a:pPr>
            <a:endParaRPr lang="zh-CN" altLang="en-US">
              <a:solidFill>
                <a:srgbClr val="FFFFFF"/>
              </a:solidFill>
            </a:endParaRPr>
          </a:p>
        </p:txBody>
      </p:sp>
      <p:grpSp>
        <p:nvGrpSpPr>
          <p:cNvPr id="587" name="组合 586"/>
          <p:cNvGrpSpPr/>
          <p:nvPr>
            <p:custDataLst>
              <p:tags r:id="rId5"/>
            </p:custDataLst>
          </p:nvPr>
        </p:nvGrpSpPr>
        <p:grpSpPr>
          <a:xfrm>
            <a:off x="2037116" y="1635905"/>
            <a:ext cx="1584000" cy="1584915"/>
            <a:chOff x="1898659" y="1635905"/>
            <a:chExt cx="1584000" cy="1584915"/>
          </a:xfrm>
        </p:grpSpPr>
        <p:sp>
          <p:nvSpPr>
            <p:cNvPr id="8" name="椭圆 7"/>
            <p:cNvSpPr/>
            <p:nvPr>
              <p:custDataLst>
                <p:tags r:id="rId21"/>
              </p:custDataLst>
            </p:nvPr>
          </p:nvSpPr>
          <p:spPr>
            <a:xfrm rot="1800000">
              <a:off x="1898659" y="1635905"/>
              <a:ext cx="1584000" cy="158491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2" name="组合 561"/>
            <p:cNvGrpSpPr/>
            <p:nvPr>
              <p:custDataLst>
                <p:tags r:id="rId22"/>
              </p:custDataLst>
            </p:nvPr>
          </p:nvGrpSpPr>
          <p:grpSpPr>
            <a:xfrm>
              <a:off x="2357763" y="2096686"/>
              <a:ext cx="665792" cy="663353"/>
              <a:chOff x="5775298" y="402381"/>
              <a:chExt cx="665792" cy="663353"/>
            </a:xfrm>
          </p:grpSpPr>
          <p:sp>
            <p:nvSpPr>
              <p:cNvPr id="563" name="Oval 11"/>
              <p:cNvSpPr>
                <a:spLocks noChangeArrowheads="1"/>
              </p:cNvSpPr>
              <p:nvPr>
                <p:custDataLst>
                  <p:tags r:id="rId23"/>
                </p:custDataLst>
              </p:nvPr>
            </p:nvSpPr>
            <p:spPr bwMode="auto">
              <a:xfrm>
                <a:off x="5775298" y="402381"/>
                <a:ext cx="665792" cy="663353"/>
              </a:xfrm>
              <a:prstGeom prst="ellipse">
                <a:avLst/>
              </a:prstGeom>
              <a:noFill/>
              <a:ln w="30163" cap="rnd">
                <a:solidFill>
                  <a:schemeClr val="bg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64" name="Oval 12"/>
              <p:cNvSpPr>
                <a:spLocks noChangeArrowheads="1"/>
              </p:cNvSpPr>
              <p:nvPr>
                <p:custDataLst>
                  <p:tags r:id="rId24"/>
                </p:custDataLst>
              </p:nvPr>
            </p:nvSpPr>
            <p:spPr bwMode="auto">
              <a:xfrm>
                <a:off x="5942356" y="402381"/>
                <a:ext cx="331677" cy="663353"/>
              </a:xfrm>
              <a:prstGeom prst="ellipse">
                <a:avLst/>
              </a:prstGeom>
              <a:noFill/>
              <a:ln w="30163" cap="rnd">
                <a:solidFill>
                  <a:schemeClr val="bg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65" name="Freeform 13"/>
              <p:cNvSpPr/>
              <p:nvPr>
                <p:custDataLst>
                  <p:tags r:id="rId25"/>
                </p:custDataLst>
              </p:nvPr>
            </p:nvSpPr>
            <p:spPr bwMode="auto">
              <a:xfrm>
                <a:off x="5850901" y="886482"/>
                <a:ext cx="513367" cy="60970"/>
              </a:xfrm>
              <a:custGeom>
                <a:avLst/>
                <a:gdLst>
                  <a:gd name="T0" fmla="*/ 0 w 178"/>
                  <a:gd name="T1" fmla="*/ 21 h 21"/>
                  <a:gd name="T2" fmla="*/ 90 w 178"/>
                  <a:gd name="T3" fmla="*/ 0 h 21"/>
                  <a:gd name="T4" fmla="*/ 178 w 178"/>
                  <a:gd name="T5" fmla="*/ 21 h 21"/>
                </a:gdLst>
                <a:ahLst/>
                <a:cxnLst>
                  <a:cxn ang="0">
                    <a:pos x="T0" y="T1"/>
                  </a:cxn>
                  <a:cxn ang="0">
                    <a:pos x="T2" y="T3"/>
                  </a:cxn>
                  <a:cxn ang="0">
                    <a:pos x="T4" y="T5"/>
                  </a:cxn>
                </a:cxnLst>
                <a:rect l="0" t="0" r="r" b="b"/>
                <a:pathLst>
                  <a:path w="178" h="21">
                    <a:moveTo>
                      <a:pt x="0" y="21"/>
                    </a:moveTo>
                    <a:cubicBezTo>
                      <a:pt x="21" y="8"/>
                      <a:pt x="54" y="0"/>
                      <a:pt x="90" y="0"/>
                    </a:cubicBezTo>
                    <a:cubicBezTo>
                      <a:pt x="125" y="0"/>
                      <a:pt x="157" y="8"/>
                      <a:pt x="178" y="21"/>
                    </a:cubicBezTo>
                  </a:path>
                </a:pathLst>
              </a:custGeom>
              <a:noFill/>
              <a:ln w="30163" cap="flat">
                <a:solidFill>
                  <a:schemeClr val="bg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66" name="Freeform 14"/>
              <p:cNvSpPr/>
              <p:nvPr>
                <p:custDataLst>
                  <p:tags r:id="rId26"/>
                </p:custDataLst>
              </p:nvPr>
            </p:nvSpPr>
            <p:spPr bwMode="auto">
              <a:xfrm>
                <a:off x="5853339" y="520663"/>
                <a:ext cx="513367" cy="60970"/>
              </a:xfrm>
              <a:custGeom>
                <a:avLst/>
                <a:gdLst>
                  <a:gd name="T0" fmla="*/ 178 w 178"/>
                  <a:gd name="T1" fmla="*/ 0 h 21"/>
                  <a:gd name="T2" fmla="*/ 89 w 178"/>
                  <a:gd name="T3" fmla="*/ 21 h 21"/>
                  <a:gd name="T4" fmla="*/ 0 w 178"/>
                  <a:gd name="T5" fmla="*/ 1 h 21"/>
                </a:gdLst>
                <a:ahLst/>
                <a:cxnLst>
                  <a:cxn ang="0">
                    <a:pos x="T0" y="T1"/>
                  </a:cxn>
                  <a:cxn ang="0">
                    <a:pos x="T2" y="T3"/>
                  </a:cxn>
                  <a:cxn ang="0">
                    <a:pos x="T4" y="T5"/>
                  </a:cxn>
                </a:cxnLst>
                <a:rect l="0" t="0" r="r" b="b"/>
                <a:pathLst>
                  <a:path w="178" h="21">
                    <a:moveTo>
                      <a:pt x="178" y="0"/>
                    </a:moveTo>
                    <a:cubicBezTo>
                      <a:pt x="157" y="13"/>
                      <a:pt x="125" y="21"/>
                      <a:pt x="89" y="21"/>
                    </a:cubicBezTo>
                    <a:cubicBezTo>
                      <a:pt x="53" y="21"/>
                      <a:pt x="21" y="13"/>
                      <a:pt x="0" y="1"/>
                    </a:cubicBezTo>
                  </a:path>
                </a:pathLst>
              </a:custGeom>
              <a:noFill/>
              <a:ln w="30163" cap="flat">
                <a:solidFill>
                  <a:schemeClr val="bg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67" name="Line 15"/>
              <p:cNvSpPr>
                <a:spLocks noChangeShapeType="1"/>
              </p:cNvSpPr>
              <p:nvPr>
                <p:custDataLst>
                  <p:tags r:id="rId27"/>
                </p:custDataLst>
              </p:nvPr>
            </p:nvSpPr>
            <p:spPr bwMode="auto">
              <a:xfrm>
                <a:off x="5775298" y="734057"/>
                <a:ext cx="665792" cy="0"/>
              </a:xfrm>
              <a:prstGeom prst="line">
                <a:avLst/>
              </a:prstGeom>
              <a:noFill/>
              <a:ln w="30163"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68" name="Line 16"/>
              <p:cNvSpPr>
                <a:spLocks noChangeShapeType="1"/>
              </p:cNvSpPr>
              <p:nvPr>
                <p:custDataLst>
                  <p:tags r:id="rId28"/>
                </p:custDataLst>
              </p:nvPr>
            </p:nvSpPr>
            <p:spPr bwMode="auto">
              <a:xfrm flipH="1">
                <a:off x="6109413" y="402381"/>
                <a:ext cx="0" cy="663353"/>
              </a:xfrm>
              <a:prstGeom prst="line">
                <a:avLst/>
              </a:prstGeom>
              <a:noFill/>
              <a:ln w="30163"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7" name="组合 6"/>
          <p:cNvGrpSpPr/>
          <p:nvPr>
            <p:custDataLst>
              <p:tags r:id="rId6"/>
            </p:custDataLst>
          </p:nvPr>
        </p:nvGrpSpPr>
        <p:grpSpPr>
          <a:xfrm>
            <a:off x="5443149" y="1635905"/>
            <a:ext cx="1584000" cy="1584915"/>
            <a:chOff x="5298088" y="1635905"/>
            <a:chExt cx="1584000" cy="1584915"/>
          </a:xfrm>
        </p:grpSpPr>
        <p:sp>
          <p:nvSpPr>
            <p:cNvPr id="13" name="椭圆 12"/>
            <p:cNvSpPr/>
            <p:nvPr>
              <p:custDataLst>
                <p:tags r:id="rId19"/>
              </p:custDataLst>
            </p:nvPr>
          </p:nvSpPr>
          <p:spPr>
            <a:xfrm rot="1800000">
              <a:off x="5298088" y="1635905"/>
              <a:ext cx="1584000" cy="158491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9" name="Freeform 50"/>
            <p:cNvSpPr>
              <a:spLocks noEditPoints="1"/>
            </p:cNvSpPr>
            <p:nvPr>
              <p:custDataLst>
                <p:tags r:id="rId20"/>
              </p:custDataLst>
            </p:nvPr>
          </p:nvSpPr>
          <p:spPr bwMode="auto">
            <a:xfrm>
              <a:off x="5728932" y="2166425"/>
              <a:ext cx="722313" cy="523875"/>
            </a:xfrm>
            <a:custGeom>
              <a:avLst/>
              <a:gdLst>
                <a:gd name="T0" fmla="*/ 204 w 227"/>
                <a:gd name="T1" fmla="*/ 113 h 165"/>
                <a:gd name="T2" fmla="*/ 161 w 227"/>
                <a:gd name="T3" fmla="*/ 96 h 165"/>
                <a:gd name="T4" fmla="*/ 141 w 227"/>
                <a:gd name="T5" fmla="*/ 0 h 165"/>
                <a:gd name="T6" fmla="*/ 121 w 227"/>
                <a:gd name="T7" fmla="*/ 95 h 165"/>
                <a:gd name="T8" fmla="*/ 108 w 227"/>
                <a:gd name="T9" fmla="*/ 104 h 165"/>
                <a:gd name="T10" fmla="*/ 78 w 227"/>
                <a:gd name="T11" fmla="*/ 92 h 165"/>
                <a:gd name="T12" fmla="*/ 89 w 227"/>
                <a:gd name="T13" fmla="*/ 52 h 165"/>
                <a:gd name="T14" fmla="*/ 30 w 227"/>
                <a:gd name="T15" fmla="*/ 52 h 165"/>
                <a:gd name="T16" fmla="*/ 41 w 227"/>
                <a:gd name="T17" fmla="*/ 92 h 165"/>
                <a:gd name="T18" fmla="*/ 7 w 227"/>
                <a:gd name="T19" fmla="*/ 111 h 165"/>
                <a:gd name="T20" fmla="*/ 60 w 227"/>
                <a:gd name="T21" fmla="*/ 136 h 165"/>
                <a:gd name="T22" fmla="*/ 55 w 227"/>
                <a:gd name="T23" fmla="*/ 149 h 165"/>
                <a:gd name="T24" fmla="*/ 227 w 227"/>
                <a:gd name="T25" fmla="*/ 149 h 165"/>
                <a:gd name="T26" fmla="*/ 11 w 227"/>
                <a:gd name="T27" fmla="*/ 122 h 165"/>
                <a:gd name="T28" fmla="*/ 19 w 227"/>
                <a:gd name="T29" fmla="*/ 108 h 165"/>
                <a:gd name="T30" fmla="*/ 52 w 227"/>
                <a:gd name="T31" fmla="*/ 92 h 165"/>
                <a:gd name="T32" fmla="*/ 50 w 227"/>
                <a:gd name="T33" fmla="*/ 81 h 165"/>
                <a:gd name="T34" fmla="*/ 59 w 227"/>
                <a:gd name="T35" fmla="*/ 30 h 165"/>
                <a:gd name="T36" fmla="*/ 69 w 227"/>
                <a:gd name="T37" fmla="*/ 81 h 165"/>
                <a:gd name="T38" fmla="*/ 67 w 227"/>
                <a:gd name="T39" fmla="*/ 92 h 165"/>
                <a:gd name="T40" fmla="*/ 99 w 227"/>
                <a:gd name="T41" fmla="*/ 107 h 165"/>
                <a:gd name="T42" fmla="*/ 66 w 227"/>
                <a:gd name="T43" fmla="*/ 128 h 165"/>
                <a:gd name="T44" fmla="*/ 11 w 227"/>
                <a:gd name="T45" fmla="*/ 122 h 165"/>
                <a:gd name="T46" fmla="*/ 66 w 227"/>
                <a:gd name="T47" fmla="*/ 146 h 165"/>
                <a:gd name="T48" fmla="*/ 81 w 227"/>
                <a:gd name="T49" fmla="*/ 120 h 165"/>
                <a:gd name="T50" fmla="*/ 128 w 227"/>
                <a:gd name="T51" fmla="*/ 99 h 165"/>
                <a:gd name="T52" fmla="*/ 125 w 227"/>
                <a:gd name="T53" fmla="*/ 89 h 165"/>
                <a:gd name="T54" fmla="*/ 141 w 227"/>
                <a:gd name="T55" fmla="*/ 8 h 165"/>
                <a:gd name="T56" fmla="*/ 157 w 227"/>
                <a:gd name="T57" fmla="*/ 89 h 165"/>
                <a:gd name="T58" fmla="*/ 155 w 227"/>
                <a:gd name="T59" fmla="*/ 100 h 165"/>
                <a:gd name="T60" fmla="*/ 201 w 227"/>
                <a:gd name="T61" fmla="*/ 120 h 165"/>
                <a:gd name="T62" fmla="*/ 216 w 227"/>
                <a:gd name="T63" fmla="*/ 147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6" h="165">
                  <a:moveTo>
                    <a:pt x="217" y="129"/>
                  </a:moveTo>
                  <a:cubicBezTo>
                    <a:pt x="214" y="118"/>
                    <a:pt x="204" y="113"/>
                    <a:pt x="204" y="113"/>
                  </a:cubicBezTo>
                  <a:cubicBezTo>
                    <a:pt x="204" y="113"/>
                    <a:pt x="177" y="106"/>
                    <a:pt x="168" y="102"/>
                  </a:cubicBezTo>
                  <a:cubicBezTo>
                    <a:pt x="165" y="101"/>
                    <a:pt x="163" y="98"/>
                    <a:pt x="161" y="96"/>
                  </a:cubicBezTo>
                  <a:cubicBezTo>
                    <a:pt x="175" y="86"/>
                    <a:pt x="184" y="68"/>
                    <a:pt x="184" y="44"/>
                  </a:cubicBezTo>
                  <a:cubicBezTo>
                    <a:pt x="184" y="10"/>
                    <a:pt x="165" y="0"/>
                    <a:pt x="141" y="0"/>
                  </a:cubicBezTo>
                  <a:cubicBezTo>
                    <a:pt x="118" y="0"/>
                    <a:pt x="98" y="10"/>
                    <a:pt x="98" y="44"/>
                  </a:cubicBezTo>
                  <a:cubicBezTo>
                    <a:pt x="98" y="68"/>
                    <a:pt x="107" y="86"/>
                    <a:pt x="121" y="95"/>
                  </a:cubicBezTo>
                  <a:cubicBezTo>
                    <a:pt x="119" y="98"/>
                    <a:pt x="117" y="101"/>
                    <a:pt x="114" y="102"/>
                  </a:cubicBezTo>
                  <a:cubicBezTo>
                    <a:pt x="113" y="103"/>
                    <a:pt x="110" y="103"/>
                    <a:pt x="108" y="104"/>
                  </a:cubicBezTo>
                  <a:cubicBezTo>
                    <a:pt x="106" y="102"/>
                    <a:pt x="103" y="100"/>
                    <a:pt x="103" y="100"/>
                  </a:cubicBezTo>
                  <a:cubicBezTo>
                    <a:pt x="103" y="100"/>
                    <a:pt x="84" y="95"/>
                    <a:pt x="78" y="92"/>
                  </a:cubicBezTo>
                  <a:cubicBezTo>
                    <a:pt x="76" y="91"/>
                    <a:pt x="75" y="90"/>
                    <a:pt x="74" y="88"/>
                  </a:cubicBezTo>
                  <a:cubicBezTo>
                    <a:pt x="83" y="82"/>
                    <a:pt x="89" y="69"/>
                    <a:pt x="89" y="52"/>
                  </a:cubicBezTo>
                  <a:cubicBezTo>
                    <a:pt x="89" y="28"/>
                    <a:pt x="76" y="22"/>
                    <a:pt x="59" y="22"/>
                  </a:cubicBezTo>
                  <a:cubicBezTo>
                    <a:pt x="43" y="22"/>
                    <a:pt x="30" y="28"/>
                    <a:pt x="30" y="52"/>
                  </a:cubicBezTo>
                  <a:cubicBezTo>
                    <a:pt x="30" y="69"/>
                    <a:pt x="36" y="82"/>
                    <a:pt x="45" y="88"/>
                  </a:cubicBezTo>
                  <a:cubicBezTo>
                    <a:pt x="44" y="90"/>
                    <a:pt x="43" y="91"/>
                    <a:pt x="41" y="92"/>
                  </a:cubicBezTo>
                  <a:cubicBezTo>
                    <a:pt x="34" y="95"/>
                    <a:pt x="15" y="100"/>
                    <a:pt x="15" y="100"/>
                  </a:cubicBezTo>
                  <a:cubicBezTo>
                    <a:pt x="15" y="100"/>
                    <a:pt x="9" y="104"/>
                    <a:pt x="7" y="111"/>
                  </a:cubicBezTo>
                  <a:cubicBezTo>
                    <a:pt x="5" y="118"/>
                    <a:pt x="1" y="123"/>
                    <a:pt x="0" y="125"/>
                  </a:cubicBezTo>
                  <a:cubicBezTo>
                    <a:pt x="7" y="132"/>
                    <a:pt x="33" y="136"/>
                    <a:pt x="60" y="136"/>
                  </a:cubicBezTo>
                  <a:cubicBezTo>
                    <a:pt x="61" y="136"/>
                    <a:pt x="62" y="136"/>
                    <a:pt x="62" y="136"/>
                  </a:cubicBezTo>
                  <a:cubicBezTo>
                    <a:pt x="60" y="142"/>
                    <a:pt x="56" y="147"/>
                    <a:pt x="55" y="149"/>
                  </a:cubicBezTo>
                  <a:cubicBezTo>
                    <a:pt x="66" y="160"/>
                    <a:pt x="104" y="165"/>
                    <a:pt x="141" y="165"/>
                  </a:cubicBezTo>
                  <a:cubicBezTo>
                    <a:pt x="179" y="165"/>
                    <a:pt x="216" y="160"/>
                    <a:pt x="227" y="149"/>
                  </a:cubicBezTo>
                  <a:cubicBezTo>
                    <a:pt x="226" y="147"/>
                    <a:pt x="220" y="138"/>
                    <a:pt x="217" y="129"/>
                  </a:cubicBezTo>
                  <a:close/>
                  <a:moveTo>
                    <a:pt x="11" y="122"/>
                  </a:moveTo>
                  <a:cubicBezTo>
                    <a:pt x="12" y="120"/>
                    <a:pt x="14" y="117"/>
                    <a:pt x="15" y="113"/>
                  </a:cubicBezTo>
                  <a:cubicBezTo>
                    <a:pt x="15" y="110"/>
                    <a:pt x="18" y="108"/>
                    <a:pt x="19" y="108"/>
                  </a:cubicBezTo>
                  <a:cubicBezTo>
                    <a:pt x="24" y="106"/>
                    <a:pt x="38" y="102"/>
                    <a:pt x="44" y="100"/>
                  </a:cubicBezTo>
                  <a:cubicBezTo>
                    <a:pt x="47" y="98"/>
                    <a:pt x="50" y="96"/>
                    <a:pt x="52" y="92"/>
                  </a:cubicBezTo>
                  <a:cubicBezTo>
                    <a:pt x="56" y="86"/>
                    <a:pt x="56" y="86"/>
                    <a:pt x="56" y="86"/>
                  </a:cubicBezTo>
                  <a:cubicBezTo>
                    <a:pt x="50" y="81"/>
                    <a:pt x="50" y="81"/>
                    <a:pt x="50" y="81"/>
                  </a:cubicBezTo>
                  <a:cubicBezTo>
                    <a:pt x="42" y="76"/>
                    <a:pt x="38" y="65"/>
                    <a:pt x="38" y="52"/>
                  </a:cubicBezTo>
                  <a:cubicBezTo>
                    <a:pt x="38" y="36"/>
                    <a:pt x="44" y="30"/>
                    <a:pt x="59" y="30"/>
                  </a:cubicBezTo>
                  <a:cubicBezTo>
                    <a:pt x="75" y="30"/>
                    <a:pt x="81" y="36"/>
                    <a:pt x="81" y="52"/>
                  </a:cubicBezTo>
                  <a:cubicBezTo>
                    <a:pt x="81" y="65"/>
                    <a:pt x="77" y="76"/>
                    <a:pt x="69" y="81"/>
                  </a:cubicBezTo>
                  <a:cubicBezTo>
                    <a:pt x="63" y="86"/>
                    <a:pt x="63" y="86"/>
                    <a:pt x="63" y="86"/>
                  </a:cubicBezTo>
                  <a:cubicBezTo>
                    <a:pt x="67" y="92"/>
                    <a:pt x="67" y="92"/>
                    <a:pt x="67" y="92"/>
                  </a:cubicBezTo>
                  <a:cubicBezTo>
                    <a:pt x="69" y="96"/>
                    <a:pt x="71" y="98"/>
                    <a:pt x="75" y="100"/>
                  </a:cubicBezTo>
                  <a:cubicBezTo>
                    <a:pt x="80" y="102"/>
                    <a:pt x="93" y="106"/>
                    <a:pt x="99" y="107"/>
                  </a:cubicBezTo>
                  <a:cubicBezTo>
                    <a:pt x="88" y="110"/>
                    <a:pt x="78" y="113"/>
                    <a:pt x="78" y="113"/>
                  </a:cubicBezTo>
                  <a:cubicBezTo>
                    <a:pt x="78" y="113"/>
                    <a:pt x="69" y="118"/>
                    <a:pt x="66" y="128"/>
                  </a:cubicBezTo>
                  <a:cubicBezTo>
                    <a:pt x="64" y="128"/>
                    <a:pt x="62" y="128"/>
                    <a:pt x="60" y="128"/>
                  </a:cubicBezTo>
                  <a:cubicBezTo>
                    <a:pt x="37" y="128"/>
                    <a:pt x="20" y="125"/>
                    <a:pt x="11" y="122"/>
                  </a:cubicBezTo>
                  <a:close/>
                  <a:moveTo>
                    <a:pt x="141" y="157"/>
                  </a:moveTo>
                  <a:cubicBezTo>
                    <a:pt x="105" y="157"/>
                    <a:pt x="78" y="152"/>
                    <a:pt x="66" y="146"/>
                  </a:cubicBezTo>
                  <a:cubicBezTo>
                    <a:pt x="69" y="142"/>
                    <a:pt x="71" y="137"/>
                    <a:pt x="73" y="131"/>
                  </a:cubicBezTo>
                  <a:cubicBezTo>
                    <a:pt x="75" y="125"/>
                    <a:pt x="79" y="122"/>
                    <a:pt x="81" y="120"/>
                  </a:cubicBezTo>
                  <a:cubicBezTo>
                    <a:pt x="87" y="119"/>
                    <a:pt x="109" y="113"/>
                    <a:pt x="118" y="109"/>
                  </a:cubicBezTo>
                  <a:cubicBezTo>
                    <a:pt x="122" y="107"/>
                    <a:pt x="125" y="104"/>
                    <a:pt x="128" y="99"/>
                  </a:cubicBezTo>
                  <a:cubicBezTo>
                    <a:pt x="131" y="93"/>
                    <a:pt x="131" y="93"/>
                    <a:pt x="131" y="93"/>
                  </a:cubicBezTo>
                  <a:cubicBezTo>
                    <a:pt x="125" y="89"/>
                    <a:pt x="125" y="89"/>
                    <a:pt x="125" y="89"/>
                  </a:cubicBezTo>
                  <a:cubicBezTo>
                    <a:pt x="113" y="81"/>
                    <a:pt x="106" y="64"/>
                    <a:pt x="106" y="44"/>
                  </a:cubicBezTo>
                  <a:cubicBezTo>
                    <a:pt x="106" y="19"/>
                    <a:pt x="117" y="8"/>
                    <a:pt x="141" y="8"/>
                  </a:cubicBezTo>
                  <a:cubicBezTo>
                    <a:pt x="165" y="8"/>
                    <a:pt x="176" y="19"/>
                    <a:pt x="176" y="44"/>
                  </a:cubicBezTo>
                  <a:cubicBezTo>
                    <a:pt x="176" y="64"/>
                    <a:pt x="169" y="81"/>
                    <a:pt x="157" y="89"/>
                  </a:cubicBezTo>
                  <a:cubicBezTo>
                    <a:pt x="151" y="93"/>
                    <a:pt x="151" y="93"/>
                    <a:pt x="151" y="93"/>
                  </a:cubicBezTo>
                  <a:cubicBezTo>
                    <a:pt x="155" y="100"/>
                    <a:pt x="155" y="100"/>
                    <a:pt x="155" y="100"/>
                  </a:cubicBezTo>
                  <a:cubicBezTo>
                    <a:pt x="157" y="104"/>
                    <a:pt x="160" y="107"/>
                    <a:pt x="165" y="109"/>
                  </a:cubicBezTo>
                  <a:cubicBezTo>
                    <a:pt x="173" y="113"/>
                    <a:pt x="195" y="119"/>
                    <a:pt x="201" y="120"/>
                  </a:cubicBezTo>
                  <a:cubicBezTo>
                    <a:pt x="203" y="122"/>
                    <a:pt x="207" y="125"/>
                    <a:pt x="209" y="131"/>
                  </a:cubicBezTo>
                  <a:cubicBezTo>
                    <a:pt x="211" y="137"/>
                    <a:pt x="214" y="143"/>
                    <a:pt x="216" y="147"/>
                  </a:cubicBezTo>
                  <a:cubicBezTo>
                    <a:pt x="204" y="152"/>
                    <a:pt x="177" y="157"/>
                    <a:pt x="141" y="157"/>
                  </a:cubicBezTo>
                  <a:close/>
                </a:path>
              </a:pathLst>
            </a:custGeom>
            <a:solidFill>
              <a:schemeClr val="bg1"/>
            </a:solidFill>
            <a:ln w="9525">
              <a:noFill/>
              <a:rou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 name="组合 5"/>
          <p:cNvGrpSpPr/>
          <p:nvPr>
            <p:custDataLst>
              <p:tags r:id="rId7"/>
            </p:custDataLst>
          </p:nvPr>
        </p:nvGrpSpPr>
        <p:grpSpPr>
          <a:xfrm>
            <a:off x="8730402" y="1635905"/>
            <a:ext cx="1584000" cy="1584915"/>
            <a:chOff x="8697518" y="1635905"/>
            <a:chExt cx="1584000" cy="1584915"/>
          </a:xfrm>
        </p:grpSpPr>
        <p:sp>
          <p:nvSpPr>
            <p:cNvPr id="14" name="椭圆 13"/>
            <p:cNvSpPr/>
            <p:nvPr>
              <p:custDataLst>
                <p:tags r:id="rId14"/>
              </p:custDataLst>
            </p:nvPr>
          </p:nvSpPr>
          <p:spPr>
            <a:xfrm rot="1800000">
              <a:off x="8697518" y="1635905"/>
              <a:ext cx="1584000" cy="158491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0" name="组合 569"/>
            <p:cNvGrpSpPr/>
            <p:nvPr>
              <p:custDataLst>
                <p:tags r:id="rId15"/>
              </p:custDataLst>
            </p:nvPr>
          </p:nvGrpSpPr>
          <p:grpSpPr>
            <a:xfrm>
              <a:off x="9166591" y="2147740"/>
              <a:ext cx="645855" cy="561245"/>
              <a:chOff x="4034340" y="5445534"/>
              <a:chExt cx="645855" cy="561245"/>
            </a:xfrm>
          </p:grpSpPr>
          <p:sp>
            <p:nvSpPr>
              <p:cNvPr id="571" name="Freeform 33"/>
              <p:cNvSpPr>
                <a:spLocks noEditPoints="1"/>
              </p:cNvSpPr>
              <p:nvPr>
                <p:custDataLst>
                  <p:tags r:id="rId16"/>
                </p:custDataLst>
              </p:nvPr>
            </p:nvSpPr>
            <p:spPr bwMode="auto">
              <a:xfrm>
                <a:off x="4245865" y="5572449"/>
                <a:ext cx="434330" cy="434330"/>
              </a:xfrm>
              <a:custGeom>
                <a:avLst/>
                <a:gdLst>
                  <a:gd name="T0" fmla="*/ 7 w 65"/>
                  <a:gd name="T1" fmla="*/ 16 h 65"/>
                  <a:gd name="T2" fmla="*/ 8 w 65"/>
                  <a:gd name="T3" fmla="*/ 21 h 65"/>
                  <a:gd name="T4" fmla="*/ 4 w 65"/>
                  <a:gd name="T5" fmla="*/ 22 h 65"/>
                  <a:gd name="T6" fmla="*/ 0 w 65"/>
                  <a:gd name="T7" fmla="*/ 26 h 65"/>
                  <a:gd name="T8" fmla="*/ 2 w 65"/>
                  <a:gd name="T9" fmla="*/ 31 h 65"/>
                  <a:gd name="T10" fmla="*/ 5 w 65"/>
                  <a:gd name="T11" fmla="*/ 35 h 65"/>
                  <a:gd name="T12" fmla="*/ 3 w 65"/>
                  <a:gd name="T13" fmla="*/ 38 h 65"/>
                  <a:gd name="T14" fmla="*/ 1 w 65"/>
                  <a:gd name="T15" fmla="*/ 43 h 65"/>
                  <a:gd name="T16" fmla="*/ 5 w 65"/>
                  <a:gd name="T17" fmla="*/ 46 h 65"/>
                  <a:gd name="T18" fmla="*/ 9 w 65"/>
                  <a:gd name="T19" fmla="*/ 46 h 65"/>
                  <a:gd name="T20" fmla="*/ 9 w 65"/>
                  <a:gd name="T21" fmla="*/ 52 h 65"/>
                  <a:gd name="T22" fmla="*/ 10 w 65"/>
                  <a:gd name="T23" fmla="*/ 57 h 65"/>
                  <a:gd name="T24" fmla="*/ 16 w 65"/>
                  <a:gd name="T25" fmla="*/ 58 h 65"/>
                  <a:gd name="T26" fmla="*/ 21 w 65"/>
                  <a:gd name="T27" fmla="*/ 57 h 65"/>
                  <a:gd name="T28" fmla="*/ 22 w 65"/>
                  <a:gd name="T29" fmla="*/ 61 h 65"/>
                  <a:gd name="T30" fmla="*/ 25 w 65"/>
                  <a:gd name="T31" fmla="*/ 65 h 65"/>
                  <a:gd name="T32" fmla="*/ 30 w 65"/>
                  <a:gd name="T33" fmla="*/ 63 h 65"/>
                  <a:gd name="T34" fmla="*/ 35 w 65"/>
                  <a:gd name="T35" fmla="*/ 60 h 65"/>
                  <a:gd name="T36" fmla="*/ 37 w 65"/>
                  <a:gd name="T37" fmla="*/ 62 h 65"/>
                  <a:gd name="T38" fmla="*/ 43 w 65"/>
                  <a:gd name="T39" fmla="*/ 64 h 65"/>
                  <a:gd name="T40" fmla="*/ 46 w 65"/>
                  <a:gd name="T41" fmla="*/ 60 h 65"/>
                  <a:gd name="T42" fmla="*/ 48 w 65"/>
                  <a:gd name="T43" fmla="*/ 55 h 65"/>
                  <a:gd name="T44" fmla="*/ 52 w 65"/>
                  <a:gd name="T45" fmla="*/ 56 h 65"/>
                  <a:gd name="T46" fmla="*/ 57 w 65"/>
                  <a:gd name="T47" fmla="*/ 55 h 65"/>
                  <a:gd name="T48" fmla="*/ 57 w 65"/>
                  <a:gd name="T49" fmla="*/ 49 h 65"/>
                  <a:gd name="T50" fmla="*/ 57 w 65"/>
                  <a:gd name="T51" fmla="*/ 44 h 65"/>
                  <a:gd name="T52" fmla="*/ 61 w 65"/>
                  <a:gd name="T53" fmla="*/ 43 h 65"/>
                  <a:gd name="T54" fmla="*/ 65 w 65"/>
                  <a:gd name="T55" fmla="*/ 40 h 65"/>
                  <a:gd name="T56" fmla="*/ 62 w 65"/>
                  <a:gd name="T57" fmla="*/ 35 h 65"/>
                  <a:gd name="T58" fmla="*/ 59 w 65"/>
                  <a:gd name="T59" fmla="*/ 30 h 65"/>
                  <a:gd name="T60" fmla="*/ 62 w 65"/>
                  <a:gd name="T61" fmla="*/ 28 h 65"/>
                  <a:gd name="T62" fmla="*/ 64 w 65"/>
                  <a:gd name="T63" fmla="*/ 22 h 65"/>
                  <a:gd name="T64" fmla="*/ 59 w 65"/>
                  <a:gd name="T65" fmla="*/ 19 h 65"/>
                  <a:gd name="T66" fmla="*/ 55 w 65"/>
                  <a:gd name="T67" fmla="*/ 17 h 65"/>
                  <a:gd name="T68" fmla="*/ 56 w 65"/>
                  <a:gd name="T69" fmla="*/ 13 h 65"/>
                  <a:gd name="T70" fmla="*/ 55 w 65"/>
                  <a:gd name="T71" fmla="*/ 8 h 65"/>
                  <a:gd name="T72" fmla="*/ 49 w 65"/>
                  <a:gd name="T73" fmla="*/ 8 h 65"/>
                  <a:gd name="T74" fmla="*/ 44 w 65"/>
                  <a:gd name="T75" fmla="*/ 8 h 65"/>
                  <a:gd name="T76" fmla="*/ 43 w 65"/>
                  <a:gd name="T77" fmla="*/ 4 h 65"/>
                  <a:gd name="T78" fmla="*/ 39 w 65"/>
                  <a:gd name="T79" fmla="*/ 0 h 65"/>
                  <a:gd name="T80" fmla="*/ 34 w 65"/>
                  <a:gd name="T81" fmla="*/ 3 h 65"/>
                  <a:gd name="T82" fmla="*/ 30 w 65"/>
                  <a:gd name="T83" fmla="*/ 6 h 65"/>
                  <a:gd name="T84" fmla="*/ 27 w 65"/>
                  <a:gd name="T85" fmla="*/ 3 h 65"/>
                  <a:gd name="T86" fmla="*/ 22 w 65"/>
                  <a:gd name="T87" fmla="*/ 1 h 65"/>
                  <a:gd name="T88" fmla="*/ 19 w 65"/>
                  <a:gd name="T89" fmla="*/ 6 h 65"/>
                  <a:gd name="T90" fmla="*/ 17 w 65"/>
                  <a:gd name="T91" fmla="*/ 10 h 65"/>
                  <a:gd name="T92" fmla="*/ 13 w 65"/>
                  <a:gd name="T93" fmla="*/ 9 h 65"/>
                  <a:gd name="T94" fmla="*/ 8 w 65"/>
                  <a:gd name="T95" fmla="*/ 10 h 65"/>
                  <a:gd name="T96" fmla="*/ 7 w 65"/>
                  <a:gd name="T97" fmla="*/ 16 h 65"/>
                  <a:gd name="T98" fmla="*/ 27 w 65"/>
                  <a:gd name="T99" fmla="*/ 15 h 65"/>
                  <a:gd name="T100" fmla="*/ 50 w 65"/>
                  <a:gd name="T101" fmla="*/ 27 h 65"/>
                  <a:gd name="T102" fmla="*/ 38 w 65"/>
                  <a:gd name="T103" fmla="*/ 51 h 65"/>
                  <a:gd name="T104" fmla="*/ 14 w 65"/>
                  <a:gd name="T105" fmla="*/ 38 h 65"/>
                  <a:gd name="T106" fmla="*/ 27 w 65"/>
                  <a:gd name="T107" fmla="*/ 1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5" h="65">
                    <a:moveTo>
                      <a:pt x="7" y="16"/>
                    </a:moveTo>
                    <a:cubicBezTo>
                      <a:pt x="9" y="17"/>
                      <a:pt x="8" y="20"/>
                      <a:pt x="8" y="21"/>
                    </a:cubicBezTo>
                    <a:cubicBezTo>
                      <a:pt x="8" y="22"/>
                      <a:pt x="6" y="22"/>
                      <a:pt x="4" y="22"/>
                    </a:cubicBezTo>
                    <a:cubicBezTo>
                      <a:pt x="2" y="22"/>
                      <a:pt x="1" y="23"/>
                      <a:pt x="0" y="26"/>
                    </a:cubicBezTo>
                    <a:cubicBezTo>
                      <a:pt x="0" y="28"/>
                      <a:pt x="1" y="30"/>
                      <a:pt x="2" y="31"/>
                    </a:cubicBezTo>
                    <a:cubicBezTo>
                      <a:pt x="4" y="31"/>
                      <a:pt x="5" y="34"/>
                      <a:pt x="5" y="35"/>
                    </a:cubicBezTo>
                    <a:cubicBezTo>
                      <a:pt x="6" y="36"/>
                      <a:pt x="4" y="37"/>
                      <a:pt x="3" y="38"/>
                    </a:cubicBezTo>
                    <a:cubicBezTo>
                      <a:pt x="1" y="38"/>
                      <a:pt x="0" y="40"/>
                      <a:pt x="1" y="43"/>
                    </a:cubicBezTo>
                    <a:cubicBezTo>
                      <a:pt x="2" y="45"/>
                      <a:pt x="4" y="46"/>
                      <a:pt x="5" y="46"/>
                    </a:cubicBezTo>
                    <a:cubicBezTo>
                      <a:pt x="7" y="45"/>
                      <a:pt x="9" y="46"/>
                      <a:pt x="9" y="46"/>
                    </a:cubicBezTo>
                    <a:cubicBezTo>
                      <a:pt x="10" y="47"/>
                      <a:pt x="10" y="51"/>
                      <a:pt x="9" y="52"/>
                    </a:cubicBezTo>
                    <a:cubicBezTo>
                      <a:pt x="8" y="53"/>
                      <a:pt x="8" y="55"/>
                      <a:pt x="10" y="57"/>
                    </a:cubicBezTo>
                    <a:cubicBezTo>
                      <a:pt x="12" y="59"/>
                      <a:pt x="14" y="59"/>
                      <a:pt x="16" y="58"/>
                    </a:cubicBezTo>
                    <a:cubicBezTo>
                      <a:pt x="17" y="56"/>
                      <a:pt x="20" y="57"/>
                      <a:pt x="21" y="57"/>
                    </a:cubicBezTo>
                    <a:cubicBezTo>
                      <a:pt x="22" y="57"/>
                      <a:pt x="22" y="59"/>
                      <a:pt x="22" y="61"/>
                    </a:cubicBezTo>
                    <a:cubicBezTo>
                      <a:pt x="22" y="63"/>
                      <a:pt x="23" y="64"/>
                      <a:pt x="25" y="65"/>
                    </a:cubicBezTo>
                    <a:cubicBezTo>
                      <a:pt x="28" y="65"/>
                      <a:pt x="30" y="64"/>
                      <a:pt x="30" y="63"/>
                    </a:cubicBezTo>
                    <a:cubicBezTo>
                      <a:pt x="31" y="61"/>
                      <a:pt x="34" y="60"/>
                      <a:pt x="35" y="60"/>
                    </a:cubicBezTo>
                    <a:cubicBezTo>
                      <a:pt x="36" y="59"/>
                      <a:pt x="37" y="61"/>
                      <a:pt x="37" y="62"/>
                    </a:cubicBezTo>
                    <a:cubicBezTo>
                      <a:pt x="38" y="64"/>
                      <a:pt x="40" y="65"/>
                      <a:pt x="43" y="64"/>
                    </a:cubicBezTo>
                    <a:cubicBezTo>
                      <a:pt x="45" y="63"/>
                      <a:pt x="46" y="61"/>
                      <a:pt x="46" y="60"/>
                    </a:cubicBezTo>
                    <a:cubicBezTo>
                      <a:pt x="45" y="58"/>
                      <a:pt x="47" y="55"/>
                      <a:pt x="48" y="55"/>
                    </a:cubicBezTo>
                    <a:cubicBezTo>
                      <a:pt x="49" y="54"/>
                      <a:pt x="50" y="55"/>
                      <a:pt x="52" y="56"/>
                    </a:cubicBezTo>
                    <a:cubicBezTo>
                      <a:pt x="53" y="57"/>
                      <a:pt x="55" y="57"/>
                      <a:pt x="57" y="55"/>
                    </a:cubicBezTo>
                    <a:cubicBezTo>
                      <a:pt x="58" y="53"/>
                      <a:pt x="59" y="51"/>
                      <a:pt x="57" y="49"/>
                    </a:cubicBezTo>
                    <a:cubicBezTo>
                      <a:pt x="56" y="48"/>
                      <a:pt x="56" y="45"/>
                      <a:pt x="57" y="44"/>
                    </a:cubicBezTo>
                    <a:cubicBezTo>
                      <a:pt x="57" y="43"/>
                      <a:pt x="59" y="43"/>
                      <a:pt x="61" y="43"/>
                    </a:cubicBezTo>
                    <a:cubicBezTo>
                      <a:pt x="62" y="44"/>
                      <a:pt x="64" y="42"/>
                      <a:pt x="65" y="40"/>
                    </a:cubicBezTo>
                    <a:cubicBezTo>
                      <a:pt x="65" y="37"/>
                      <a:pt x="64" y="35"/>
                      <a:pt x="62" y="35"/>
                    </a:cubicBezTo>
                    <a:cubicBezTo>
                      <a:pt x="61" y="34"/>
                      <a:pt x="59" y="31"/>
                      <a:pt x="59" y="30"/>
                    </a:cubicBezTo>
                    <a:cubicBezTo>
                      <a:pt x="59" y="29"/>
                      <a:pt x="60" y="28"/>
                      <a:pt x="62" y="28"/>
                    </a:cubicBezTo>
                    <a:cubicBezTo>
                      <a:pt x="64" y="27"/>
                      <a:pt x="65" y="25"/>
                      <a:pt x="64" y="22"/>
                    </a:cubicBezTo>
                    <a:cubicBezTo>
                      <a:pt x="63" y="20"/>
                      <a:pt x="61" y="19"/>
                      <a:pt x="59" y="19"/>
                    </a:cubicBezTo>
                    <a:cubicBezTo>
                      <a:pt x="58" y="20"/>
                      <a:pt x="55" y="18"/>
                      <a:pt x="55" y="17"/>
                    </a:cubicBezTo>
                    <a:cubicBezTo>
                      <a:pt x="54" y="16"/>
                      <a:pt x="54" y="15"/>
                      <a:pt x="56" y="13"/>
                    </a:cubicBezTo>
                    <a:cubicBezTo>
                      <a:pt x="57" y="12"/>
                      <a:pt x="56" y="10"/>
                      <a:pt x="55" y="8"/>
                    </a:cubicBezTo>
                    <a:cubicBezTo>
                      <a:pt x="53" y="7"/>
                      <a:pt x="50" y="6"/>
                      <a:pt x="49" y="8"/>
                    </a:cubicBezTo>
                    <a:cubicBezTo>
                      <a:pt x="48" y="9"/>
                      <a:pt x="45" y="9"/>
                      <a:pt x="44" y="8"/>
                    </a:cubicBezTo>
                    <a:cubicBezTo>
                      <a:pt x="43" y="8"/>
                      <a:pt x="43" y="6"/>
                      <a:pt x="43" y="4"/>
                    </a:cubicBezTo>
                    <a:cubicBezTo>
                      <a:pt x="43" y="3"/>
                      <a:pt x="42" y="1"/>
                      <a:pt x="39" y="0"/>
                    </a:cubicBezTo>
                    <a:cubicBezTo>
                      <a:pt x="37" y="0"/>
                      <a:pt x="35" y="1"/>
                      <a:pt x="34" y="3"/>
                    </a:cubicBezTo>
                    <a:cubicBezTo>
                      <a:pt x="34" y="4"/>
                      <a:pt x="31" y="6"/>
                      <a:pt x="30" y="6"/>
                    </a:cubicBezTo>
                    <a:cubicBezTo>
                      <a:pt x="29" y="6"/>
                      <a:pt x="28" y="5"/>
                      <a:pt x="27" y="3"/>
                    </a:cubicBezTo>
                    <a:cubicBezTo>
                      <a:pt x="27" y="1"/>
                      <a:pt x="25" y="0"/>
                      <a:pt x="22" y="1"/>
                    </a:cubicBezTo>
                    <a:cubicBezTo>
                      <a:pt x="20" y="2"/>
                      <a:pt x="19" y="4"/>
                      <a:pt x="19" y="6"/>
                    </a:cubicBezTo>
                    <a:cubicBezTo>
                      <a:pt x="20" y="7"/>
                      <a:pt x="18" y="10"/>
                      <a:pt x="17" y="10"/>
                    </a:cubicBezTo>
                    <a:cubicBezTo>
                      <a:pt x="16" y="11"/>
                      <a:pt x="14" y="11"/>
                      <a:pt x="13" y="9"/>
                    </a:cubicBezTo>
                    <a:cubicBezTo>
                      <a:pt x="12" y="8"/>
                      <a:pt x="10" y="9"/>
                      <a:pt x="8" y="10"/>
                    </a:cubicBezTo>
                    <a:cubicBezTo>
                      <a:pt x="6" y="12"/>
                      <a:pt x="6" y="15"/>
                      <a:pt x="7" y="16"/>
                    </a:cubicBezTo>
                    <a:close/>
                    <a:moveTo>
                      <a:pt x="27" y="15"/>
                    </a:moveTo>
                    <a:cubicBezTo>
                      <a:pt x="37" y="11"/>
                      <a:pt x="47" y="17"/>
                      <a:pt x="50" y="27"/>
                    </a:cubicBezTo>
                    <a:cubicBezTo>
                      <a:pt x="54" y="37"/>
                      <a:pt x="48" y="47"/>
                      <a:pt x="38" y="51"/>
                    </a:cubicBezTo>
                    <a:cubicBezTo>
                      <a:pt x="28" y="54"/>
                      <a:pt x="18" y="48"/>
                      <a:pt x="14" y="38"/>
                    </a:cubicBezTo>
                    <a:cubicBezTo>
                      <a:pt x="11" y="28"/>
                      <a:pt x="17" y="18"/>
                      <a:pt x="27" y="15"/>
                    </a:cubicBezTo>
                    <a:close/>
                  </a:path>
                </a:pathLst>
              </a:custGeom>
              <a:solidFill>
                <a:schemeClr val="bg1"/>
              </a:solidFill>
              <a:ln w="9525">
                <a:noFill/>
                <a:round/>
              </a:ln>
              <a:extLst/>
            </p:spPr>
            <p:txBody>
              <a:bodyPr vert="horz" wrap="square" lIns="91440" tIns="45720" rIns="91440" bIns="45720" numCol="1" anchor="t" anchorCtr="0" compatLnSpc="1">
                <a:prstTxWarp prst="textNoShape">
                  <a:avLst/>
                </a:prstTxWarp>
              </a:bodyPr>
              <a:lstStyle/>
              <a:p>
                <a:endParaRPr lang="zh-CN" altLang="en-US"/>
              </a:p>
            </p:txBody>
          </p:sp>
          <p:sp>
            <p:nvSpPr>
              <p:cNvPr id="572" name="Freeform 34"/>
              <p:cNvSpPr>
                <a:spLocks noEditPoints="1"/>
              </p:cNvSpPr>
              <p:nvPr>
                <p:custDataLst>
                  <p:tags r:id="rId17"/>
                </p:custDataLst>
              </p:nvPr>
            </p:nvSpPr>
            <p:spPr bwMode="auto">
              <a:xfrm>
                <a:off x="4034340" y="5445534"/>
                <a:ext cx="279212" cy="282033"/>
              </a:xfrm>
              <a:custGeom>
                <a:avLst/>
                <a:gdLst>
                  <a:gd name="T0" fmla="*/ 5 w 42"/>
                  <a:gd name="T1" fmla="*/ 10 h 42"/>
                  <a:gd name="T2" fmla="*/ 6 w 42"/>
                  <a:gd name="T3" fmla="*/ 14 h 42"/>
                  <a:gd name="T4" fmla="*/ 3 w 42"/>
                  <a:gd name="T5" fmla="*/ 14 h 42"/>
                  <a:gd name="T6" fmla="*/ 1 w 42"/>
                  <a:gd name="T7" fmla="*/ 17 h 42"/>
                  <a:gd name="T8" fmla="*/ 2 w 42"/>
                  <a:gd name="T9" fmla="*/ 20 h 42"/>
                  <a:gd name="T10" fmla="*/ 4 w 42"/>
                  <a:gd name="T11" fmla="*/ 23 h 42"/>
                  <a:gd name="T12" fmla="*/ 2 w 42"/>
                  <a:gd name="T13" fmla="*/ 24 h 42"/>
                  <a:gd name="T14" fmla="*/ 1 w 42"/>
                  <a:gd name="T15" fmla="*/ 28 h 42"/>
                  <a:gd name="T16" fmla="*/ 4 w 42"/>
                  <a:gd name="T17" fmla="*/ 30 h 42"/>
                  <a:gd name="T18" fmla="*/ 7 w 42"/>
                  <a:gd name="T19" fmla="*/ 30 h 42"/>
                  <a:gd name="T20" fmla="*/ 6 w 42"/>
                  <a:gd name="T21" fmla="*/ 33 h 42"/>
                  <a:gd name="T22" fmla="*/ 7 w 42"/>
                  <a:gd name="T23" fmla="*/ 37 h 42"/>
                  <a:gd name="T24" fmla="*/ 11 w 42"/>
                  <a:gd name="T25" fmla="*/ 37 h 42"/>
                  <a:gd name="T26" fmla="*/ 14 w 42"/>
                  <a:gd name="T27" fmla="*/ 37 h 42"/>
                  <a:gd name="T28" fmla="*/ 15 w 42"/>
                  <a:gd name="T29" fmla="*/ 39 h 42"/>
                  <a:gd name="T30" fmla="*/ 17 w 42"/>
                  <a:gd name="T31" fmla="*/ 42 h 42"/>
                  <a:gd name="T32" fmla="*/ 20 w 42"/>
                  <a:gd name="T33" fmla="*/ 40 h 42"/>
                  <a:gd name="T34" fmla="*/ 23 w 42"/>
                  <a:gd name="T35" fmla="*/ 38 h 42"/>
                  <a:gd name="T36" fmla="*/ 25 w 42"/>
                  <a:gd name="T37" fmla="*/ 40 h 42"/>
                  <a:gd name="T38" fmla="*/ 28 w 42"/>
                  <a:gd name="T39" fmla="*/ 41 h 42"/>
                  <a:gd name="T40" fmla="*/ 30 w 42"/>
                  <a:gd name="T41" fmla="*/ 38 h 42"/>
                  <a:gd name="T42" fmla="*/ 31 w 42"/>
                  <a:gd name="T43" fmla="*/ 35 h 42"/>
                  <a:gd name="T44" fmla="*/ 34 w 42"/>
                  <a:gd name="T45" fmla="*/ 36 h 42"/>
                  <a:gd name="T46" fmla="*/ 37 w 42"/>
                  <a:gd name="T47" fmla="*/ 35 h 42"/>
                  <a:gd name="T48" fmla="*/ 38 w 42"/>
                  <a:gd name="T49" fmla="*/ 32 h 42"/>
                  <a:gd name="T50" fmla="*/ 37 w 42"/>
                  <a:gd name="T51" fmla="*/ 28 h 42"/>
                  <a:gd name="T52" fmla="*/ 40 w 42"/>
                  <a:gd name="T53" fmla="*/ 28 h 42"/>
                  <a:gd name="T54" fmla="*/ 42 w 42"/>
                  <a:gd name="T55" fmla="*/ 26 h 42"/>
                  <a:gd name="T56" fmla="*/ 41 w 42"/>
                  <a:gd name="T57" fmla="*/ 22 h 42"/>
                  <a:gd name="T58" fmla="*/ 39 w 42"/>
                  <a:gd name="T59" fmla="*/ 20 h 42"/>
                  <a:gd name="T60" fmla="*/ 41 w 42"/>
                  <a:gd name="T61" fmla="*/ 18 h 42"/>
                  <a:gd name="T62" fmla="*/ 42 w 42"/>
                  <a:gd name="T63" fmla="*/ 15 h 42"/>
                  <a:gd name="T64" fmla="*/ 39 w 42"/>
                  <a:gd name="T65" fmla="*/ 13 h 42"/>
                  <a:gd name="T66" fmla="*/ 36 w 42"/>
                  <a:gd name="T67" fmla="*/ 11 h 42"/>
                  <a:gd name="T68" fmla="*/ 36 w 42"/>
                  <a:gd name="T69" fmla="*/ 9 h 42"/>
                  <a:gd name="T70" fmla="*/ 36 w 42"/>
                  <a:gd name="T71" fmla="*/ 5 h 42"/>
                  <a:gd name="T72" fmla="*/ 32 w 42"/>
                  <a:gd name="T73" fmla="*/ 5 h 42"/>
                  <a:gd name="T74" fmla="*/ 29 w 42"/>
                  <a:gd name="T75" fmla="*/ 5 h 42"/>
                  <a:gd name="T76" fmla="*/ 28 w 42"/>
                  <a:gd name="T77" fmla="*/ 3 h 42"/>
                  <a:gd name="T78" fmla="*/ 26 w 42"/>
                  <a:gd name="T79" fmla="*/ 0 h 42"/>
                  <a:gd name="T80" fmla="*/ 23 w 42"/>
                  <a:gd name="T81" fmla="*/ 2 h 42"/>
                  <a:gd name="T82" fmla="*/ 20 w 42"/>
                  <a:gd name="T83" fmla="*/ 4 h 42"/>
                  <a:gd name="T84" fmla="*/ 18 w 42"/>
                  <a:gd name="T85" fmla="*/ 2 h 42"/>
                  <a:gd name="T86" fmla="*/ 15 w 42"/>
                  <a:gd name="T87" fmla="*/ 1 h 42"/>
                  <a:gd name="T88" fmla="*/ 13 w 42"/>
                  <a:gd name="T89" fmla="*/ 4 h 42"/>
                  <a:gd name="T90" fmla="*/ 12 w 42"/>
                  <a:gd name="T91" fmla="*/ 7 h 42"/>
                  <a:gd name="T92" fmla="*/ 9 w 42"/>
                  <a:gd name="T93" fmla="*/ 6 h 42"/>
                  <a:gd name="T94" fmla="*/ 6 w 42"/>
                  <a:gd name="T95" fmla="*/ 7 h 42"/>
                  <a:gd name="T96" fmla="*/ 5 w 42"/>
                  <a:gd name="T97" fmla="*/ 10 h 42"/>
                  <a:gd name="T98" fmla="*/ 18 w 42"/>
                  <a:gd name="T99" fmla="*/ 9 h 42"/>
                  <a:gd name="T100" fmla="*/ 33 w 42"/>
                  <a:gd name="T101" fmla="*/ 17 h 42"/>
                  <a:gd name="T102" fmla="*/ 25 w 42"/>
                  <a:gd name="T103" fmla="*/ 33 h 42"/>
                  <a:gd name="T104" fmla="*/ 10 w 42"/>
                  <a:gd name="T105" fmla="*/ 25 h 42"/>
                  <a:gd name="T106" fmla="*/ 18 w 42"/>
                  <a:gd name="T107" fmla="*/ 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42">
                    <a:moveTo>
                      <a:pt x="5" y="10"/>
                    </a:moveTo>
                    <a:cubicBezTo>
                      <a:pt x="6" y="11"/>
                      <a:pt x="6" y="13"/>
                      <a:pt x="6" y="14"/>
                    </a:cubicBezTo>
                    <a:cubicBezTo>
                      <a:pt x="5" y="14"/>
                      <a:pt x="4" y="15"/>
                      <a:pt x="3" y="14"/>
                    </a:cubicBezTo>
                    <a:cubicBezTo>
                      <a:pt x="2" y="14"/>
                      <a:pt x="1" y="15"/>
                      <a:pt x="1" y="17"/>
                    </a:cubicBezTo>
                    <a:cubicBezTo>
                      <a:pt x="0" y="18"/>
                      <a:pt x="1" y="20"/>
                      <a:pt x="2" y="20"/>
                    </a:cubicBezTo>
                    <a:cubicBezTo>
                      <a:pt x="3" y="20"/>
                      <a:pt x="4" y="22"/>
                      <a:pt x="4" y="23"/>
                    </a:cubicBezTo>
                    <a:cubicBezTo>
                      <a:pt x="4" y="23"/>
                      <a:pt x="3" y="24"/>
                      <a:pt x="2" y="24"/>
                    </a:cubicBezTo>
                    <a:cubicBezTo>
                      <a:pt x="1" y="25"/>
                      <a:pt x="1" y="26"/>
                      <a:pt x="1" y="28"/>
                    </a:cubicBezTo>
                    <a:cubicBezTo>
                      <a:pt x="2" y="29"/>
                      <a:pt x="3" y="30"/>
                      <a:pt x="4" y="30"/>
                    </a:cubicBezTo>
                    <a:cubicBezTo>
                      <a:pt x="5" y="29"/>
                      <a:pt x="6" y="29"/>
                      <a:pt x="7" y="30"/>
                    </a:cubicBezTo>
                    <a:cubicBezTo>
                      <a:pt x="7" y="31"/>
                      <a:pt x="7" y="33"/>
                      <a:pt x="6" y="33"/>
                    </a:cubicBezTo>
                    <a:cubicBezTo>
                      <a:pt x="6" y="34"/>
                      <a:pt x="6" y="36"/>
                      <a:pt x="7" y="37"/>
                    </a:cubicBezTo>
                    <a:cubicBezTo>
                      <a:pt x="8" y="38"/>
                      <a:pt x="10" y="38"/>
                      <a:pt x="11" y="37"/>
                    </a:cubicBezTo>
                    <a:cubicBezTo>
                      <a:pt x="11" y="36"/>
                      <a:pt x="13" y="37"/>
                      <a:pt x="14" y="37"/>
                    </a:cubicBezTo>
                    <a:cubicBezTo>
                      <a:pt x="15" y="37"/>
                      <a:pt x="15" y="38"/>
                      <a:pt x="15" y="39"/>
                    </a:cubicBezTo>
                    <a:cubicBezTo>
                      <a:pt x="14" y="40"/>
                      <a:pt x="15" y="42"/>
                      <a:pt x="17" y="42"/>
                    </a:cubicBezTo>
                    <a:cubicBezTo>
                      <a:pt x="18" y="42"/>
                      <a:pt x="20" y="42"/>
                      <a:pt x="20" y="40"/>
                    </a:cubicBezTo>
                    <a:cubicBezTo>
                      <a:pt x="20" y="39"/>
                      <a:pt x="22" y="38"/>
                      <a:pt x="23" y="38"/>
                    </a:cubicBezTo>
                    <a:cubicBezTo>
                      <a:pt x="23" y="38"/>
                      <a:pt x="24" y="39"/>
                      <a:pt x="25" y="40"/>
                    </a:cubicBezTo>
                    <a:cubicBezTo>
                      <a:pt x="25" y="41"/>
                      <a:pt x="26" y="42"/>
                      <a:pt x="28" y="41"/>
                    </a:cubicBezTo>
                    <a:cubicBezTo>
                      <a:pt x="29" y="41"/>
                      <a:pt x="30" y="40"/>
                      <a:pt x="30" y="38"/>
                    </a:cubicBezTo>
                    <a:cubicBezTo>
                      <a:pt x="30" y="37"/>
                      <a:pt x="31" y="36"/>
                      <a:pt x="31" y="35"/>
                    </a:cubicBezTo>
                    <a:cubicBezTo>
                      <a:pt x="32" y="35"/>
                      <a:pt x="33" y="35"/>
                      <a:pt x="34" y="36"/>
                    </a:cubicBezTo>
                    <a:cubicBezTo>
                      <a:pt x="35" y="37"/>
                      <a:pt x="36" y="36"/>
                      <a:pt x="37" y="35"/>
                    </a:cubicBezTo>
                    <a:cubicBezTo>
                      <a:pt x="38" y="34"/>
                      <a:pt x="38" y="33"/>
                      <a:pt x="38" y="32"/>
                    </a:cubicBezTo>
                    <a:cubicBezTo>
                      <a:pt x="37" y="31"/>
                      <a:pt x="37" y="29"/>
                      <a:pt x="37" y="28"/>
                    </a:cubicBezTo>
                    <a:cubicBezTo>
                      <a:pt x="37" y="28"/>
                      <a:pt x="39" y="28"/>
                      <a:pt x="40" y="28"/>
                    </a:cubicBezTo>
                    <a:cubicBezTo>
                      <a:pt x="41" y="28"/>
                      <a:pt x="42" y="27"/>
                      <a:pt x="42" y="26"/>
                    </a:cubicBezTo>
                    <a:cubicBezTo>
                      <a:pt x="42" y="24"/>
                      <a:pt x="42" y="23"/>
                      <a:pt x="41" y="22"/>
                    </a:cubicBezTo>
                    <a:cubicBezTo>
                      <a:pt x="40" y="22"/>
                      <a:pt x="39" y="20"/>
                      <a:pt x="39" y="20"/>
                    </a:cubicBezTo>
                    <a:cubicBezTo>
                      <a:pt x="39" y="19"/>
                      <a:pt x="39" y="18"/>
                      <a:pt x="41" y="18"/>
                    </a:cubicBezTo>
                    <a:cubicBezTo>
                      <a:pt x="42" y="18"/>
                      <a:pt x="42" y="16"/>
                      <a:pt x="42" y="15"/>
                    </a:cubicBezTo>
                    <a:cubicBezTo>
                      <a:pt x="41" y="13"/>
                      <a:pt x="40" y="12"/>
                      <a:pt x="39" y="13"/>
                    </a:cubicBezTo>
                    <a:cubicBezTo>
                      <a:pt x="38" y="13"/>
                      <a:pt x="36" y="12"/>
                      <a:pt x="36" y="11"/>
                    </a:cubicBezTo>
                    <a:cubicBezTo>
                      <a:pt x="35" y="11"/>
                      <a:pt x="36" y="10"/>
                      <a:pt x="36" y="9"/>
                    </a:cubicBezTo>
                    <a:cubicBezTo>
                      <a:pt x="37" y="8"/>
                      <a:pt x="37" y="6"/>
                      <a:pt x="36" y="5"/>
                    </a:cubicBezTo>
                    <a:cubicBezTo>
                      <a:pt x="35" y="4"/>
                      <a:pt x="33" y="4"/>
                      <a:pt x="32" y="5"/>
                    </a:cubicBezTo>
                    <a:cubicBezTo>
                      <a:pt x="31" y="6"/>
                      <a:pt x="29" y="6"/>
                      <a:pt x="29" y="5"/>
                    </a:cubicBezTo>
                    <a:cubicBezTo>
                      <a:pt x="28" y="5"/>
                      <a:pt x="28" y="4"/>
                      <a:pt x="28" y="3"/>
                    </a:cubicBezTo>
                    <a:cubicBezTo>
                      <a:pt x="28" y="2"/>
                      <a:pt x="27" y="1"/>
                      <a:pt x="26" y="0"/>
                    </a:cubicBezTo>
                    <a:cubicBezTo>
                      <a:pt x="24" y="0"/>
                      <a:pt x="23" y="1"/>
                      <a:pt x="23" y="2"/>
                    </a:cubicBezTo>
                    <a:cubicBezTo>
                      <a:pt x="23" y="3"/>
                      <a:pt x="21" y="4"/>
                      <a:pt x="20" y="4"/>
                    </a:cubicBezTo>
                    <a:cubicBezTo>
                      <a:pt x="19" y="4"/>
                      <a:pt x="19" y="3"/>
                      <a:pt x="18" y="2"/>
                    </a:cubicBezTo>
                    <a:cubicBezTo>
                      <a:pt x="18" y="1"/>
                      <a:pt x="16" y="0"/>
                      <a:pt x="15" y="1"/>
                    </a:cubicBezTo>
                    <a:cubicBezTo>
                      <a:pt x="13" y="1"/>
                      <a:pt x="13" y="3"/>
                      <a:pt x="13" y="4"/>
                    </a:cubicBezTo>
                    <a:cubicBezTo>
                      <a:pt x="13" y="5"/>
                      <a:pt x="12" y="6"/>
                      <a:pt x="12" y="7"/>
                    </a:cubicBezTo>
                    <a:cubicBezTo>
                      <a:pt x="11" y="7"/>
                      <a:pt x="10" y="7"/>
                      <a:pt x="9" y="6"/>
                    </a:cubicBezTo>
                    <a:cubicBezTo>
                      <a:pt x="8" y="5"/>
                      <a:pt x="7" y="6"/>
                      <a:pt x="6" y="7"/>
                    </a:cubicBezTo>
                    <a:cubicBezTo>
                      <a:pt x="5" y="8"/>
                      <a:pt x="4" y="10"/>
                      <a:pt x="5" y="10"/>
                    </a:cubicBezTo>
                    <a:close/>
                    <a:moveTo>
                      <a:pt x="18" y="9"/>
                    </a:moveTo>
                    <a:cubicBezTo>
                      <a:pt x="24" y="7"/>
                      <a:pt x="31" y="11"/>
                      <a:pt x="33" y="17"/>
                    </a:cubicBezTo>
                    <a:cubicBezTo>
                      <a:pt x="35" y="24"/>
                      <a:pt x="32" y="31"/>
                      <a:pt x="25" y="33"/>
                    </a:cubicBezTo>
                    <a:cubicBezTo>
                      <a:pt x="19" y="35"/>
                      <a:pt x="12" y="31"/>
                      <a:pt x="10" y="25"/>
                    </a:cubicBezTo>
                    <a:cubicBezTo>
                      <a:pt x="8" y="18"/>
                      <a:pt x="11" y="12"/>
                      <a:pt x="18" y="9"/>
                    </a:cubicBezTo>
                    <a:close/>
                  </a:path>
                </a:pathLst>
              </a:custGeom>
              <a:solidFill>
                <a:schemeClr val="bg1"/>
              </a:solidFill>
              <a:ln w="9525">
                <a:noFill/>
                <a:round/>
              </a:ln>
              <a:extLst/>
            </p:spPr>
            <p:txBody>
              <a:bodyPr vert="horz" wrap="square" lIns="91440" tIns="45720" rIns="91440" bIns="45720" numCol="1" anchor="t" anchorCtr="0" compatLnSpc="1">
                <a:prstTxWarp prst="textNoShape">
                  <a:avLst/>
                </a:prstTxWarp>
              </a:bodyPr>
              <a:lstStyle/>
              <a:p>
                <a:endParaRPr lang="zh-CN" altLang="en-US"/>
              </a:p>
            </p:txBody>
          </p:sp>
          <p:sp>
            <p:nvSpPr>
              <p:cNvPr id="573" name="Freeform 35"/>
              <p:cNvSpPr>
                <a:spLocks noEditPoints="1"/>
              </p:cNvSpPr>
              <p:nvPr>
                <p:custDataLst>
                  <p:tags r:id="rId18"/>
                </p:custDataLst>
              </p:nvPr>
            </p:nvSpPr>
            <p:spPr bwMode="auto">
              <a:xfrm>
                <a:off x="4039981" y="5727567"/>
                <a:ext cx="214345" cy="214345"/>
              </a:xfrm>
              <a:custGeom>
                <a:avLst/>
                <a:gdLst>
                  <a:gd name="T0" fmla="*/ 3 w 32"/>
                  <a:gd name="T1" fmla="*/ 8 h 32"/>
                  <a:gd name="T2" fmla="*/ 4 w 32"/>
                  <a:gd name="T3" fmla="*/ 10 h 32"/>
                  <a:gd name="T4" fmla="*/ 2 w 32"/>
                  <a:gd name="T5" fmla="*/ 11 h 32"/>
                  <a:gd name="T6" fmla="*/ 0 w 32"/>
                  <a:gd name="T7" fmla="*/ 13 h 32"/>
                  <a:gd name="T8" fmla="*/ 1 w 32"/>
                  <a:gd name="T9" fmla="*/ 15 h 32"/>
                  <a:gd name="T10" fmla="*/ 2 w 32"/>
                  <a:gd name="T11" fmla="*/ 17 h 32"/>
                  <a:gd name="T12" fmla="*/ 1 w 32"/>
                  <a:gd name="T13" fmla="*/ 19 h 32"/>
                  <a:gd name="T14" fmla="*/ 0 w 32"/>
                  <a:gd name="T15" fmla="*/ 21 h 32"/>
                  <a:gd name="T16" fmla="*/ 2 w 32"/>
                  <a:gd name="T17" fmla="*/ 23 h 32"/>
                  <a:gd name="T18" fmla="*/ 4 w 32"/>
                  <a:gd name="T19" fmla="*/ 23 h 32"/>
                  <a:gd name="T20" fmla="*/ 4 w 32"/>
                  <a:gd name="T21" fmla="*/ 26 h 32"/>
                  <a:gd name="T22" fmla="*/ 5 w 32"/>
                  <a:gd name="T23" fmla="*/ 28 h 32"/>
                  <a:gd name="T24" fmla="*/ 7 w 32"/>
                  <a:gd name="T25" fmla="*/ 29 h 32"/>
                  <a:gd name="T26" fmla="*/ 10 w 32"/>
                  <a:gd name="T27" fmla="*/ 28 h 32"/>
                  <a:gd name="T28" fmla="*/ 11 w 32"/>
                  <a:gd name="T29" fmla="*/ 30 h 32"/>
                  <a:gd name="T30" fmla="*/ 12 w 32"/>
                  <a:gd name="T31" fmla="*/ 32 h 32"/>
                  <a:gd name="T32" fmla="*/ 15 w 32"/>
                  <a:gd name="T33" fmla="*/ 31 h 32"/>
                  <a:gd name="T34" fmla="*/ 17 w 32"/>
                  <a:gd name="T35" fmla="*/ 29 h 32"/>
                  <a:gd name="T36" fmla="*/ 18 w 32"/>
                  <a:gd name="T37" fmla="*/ 31 h 32"/>
                  <a:gd name="T38" fmla="*/ 21 w 32"/>
                  <a:gd name="T39" fmla="*/ 32 h 32"/>
                  <a:gd name="T40" fmla="*/ 22 w 32"/>
                  <a:gd name="T41" fmla="*/ 30 h 32"/>
                  <a:gd name="T42" fmla="*/ 23 w 32"/>
                  <a:gd name="T43" fmla="*/ 27 h 32"/>
                  <a:gd name="T44" fmla="*/ 25 w 32"/>
                  <a:gd name="T45" fmla="*/ 28 h 32"/>
                  <a:gd name="T46" fmla="*/ 28 w 32"/>
                  <a:gd name="T47" fmla="*/ 27 h 32"/>
                  <a:gd name="T48" fmla="*/ 28 w 32"/>
                  <a:gd name="T49" fmla="*/ 24 h 32"/>
                  <a:gd name="T50" fmla="*/ 28 w 32"/>
                  <a:gd name="T51" fmla="*/ 22 h 32"/>
                  <a:gd name="T52" fmla="*/ 30 w 32"/>
                  <a:gd name="T53" fmla="*/ 21 h 32"/>
                  <a:gd name="T54" fmla="*/ 32 w 32"/>
                  <a:gd name="T55" fmla="*/ 20 h 32"/>
                  <a:gd name="T56" fmla="*/ 31 w 32"/>
                  <a:gd name="T57" fmla="*/ 17 h 32"/>
                  <a:gd name="T58" fmla="*/ 29 w 32"/>
                  <a:gd name="T59" fmla="*/ 15 h 32"/>
                  <a:gd name="T60" fmla="*/ 30 w 32"/>
                  <a:gd name="T61" fmla="*/ 14 h 32"/>
                  <a:gd name="T62" fmla="*/ 31 w 32"/>
                  <a:gd name="T63" fmla="*/ 11 h 32"/>
                  <a:gd name="T64" fmla="*/ 29 w 32"/>
                  <a:gd name="T65" fmla="*/ 10 h 32"/>
                  <a:gd name="T66" fmla="*/ 27 w 32"/>
                  <a:gd name="T67" fmla="*/ 9 h 32"/>
                  <a:gd name="T68" fmla="*/ 27 w 32"/>
                  <a:gd name="T69" fmla="*/ 7 h 32"/>
                  <a:gd name="T70" fmla="*/ 27 w 32"/>
                  <a:gd name="T71" fmla="*/ 4 h 32"/>
                  <a:gd name="T72" fmla="*/ 24 w 32"/>
                  <a:gd name="T73" fmla="*/ 4 h 32"/>
                  <a:gd name="T74" fmla="*/ 21 w 32"/>
                  <a:gd name="T75" fmla="*/ 4 h 32"/>
                  <a:gd name="T76" fmla="*/ 21 w 32"/>
                  <a:gd name="T77" fmla="*/ 2 h 32"/>
                  <a:gd name="T78" fmla="*/ 19 w 32"/>
                  <a:gd name="T79" fmla="*/ 0 h 32"/>
                  <a:gd name="T80" fmla="*/ 17 w 32"/>
                  <a:gd name="T81" fmla="*/ 1 h 32"/>
                  <a:gd name="T82" fmla="*/ 15 w 32"/>
                  <a:gd name="T83" fmla="*/ 3 h 32"/>
                  <a:gd name="T84" fmla="*/ 13 w 32"/>
                  <a:gd name="T85" fmla="*/ 1 h 32"/>
                  <a:gd name="T86" fmla="*/ 11 w 32"/>
                  <a:gd name="T87" fmla="*/ 1 h 32"/>
                  <a:gd name="T88" fmla="*/ 9 w 32"/>
                  <a:gd name="T89" fmla="*/ 3 h 32"/>
                  <a:gd name="T90" fmla="*/ 8 w 32"/>
                  <a:gd name="T91" fmla="*/ 5 h 32"/>
                  <a:gd name="T92" fmla="*/ 6 w 32"/>
                  <a:gd name="T93" fmla="*/ 5 h 32"/>
                  <a:gd name="T94" fmla="*/ 4 w 32"/>
                  <a:gd name="T95" fmla="*/ 5 h 32"/>
                  <a:gd name="T96" fmla="*/ 3 w 32"/>
                  <a:gd name="T97" fmla="*/ 8 h 32"/>
                  <a:gd name="T98" fmla="*/ 13 w 32"/>
                  <a:gd name="T99" fmla="*/ 7 h 32"/>
                  <a:gd name="T100" fmla="*/ 25 w 32"/>
                  <a:gd name="T101" fmla="*/ 13 h 32"/>
                  <a:gd name="T102" fmla="*/ 19 w 32"/>
                  <a:gd name="T103" fmla="*/ 25 h 32"/>
                  <a:gd name="T104" fmla="*/ 7 w 32"/>
                  <a:gd name="T105" fmla="*/ 19 h 32"/>
                  <a:gd name="T106" fmla="*/ 13 w 32"/>
                  <a:gd name="T107" fmla="*/ 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 h="32">
                    <a:moveTo>
                      <a:pt x="3" y="8"/>
                    </a:moveTo>
                    <a:cubicBezTo>
                      <a:pt x="4" y="8"/>
                      <a:pt x="4" y="10"/>
                      <a:pt x="4" y="10"/>
                    </a:cubicBezTo>
                    <a:cubicBezTo>
                      <a:pt x="4" y="11"/>
                      <a:pt x="3" y="11"/>
                      <a:pt x="2" y="11"/>
                    </a:cubicBezTo>
                    <a:cubicBezTo>
                      <a:pt x="1" y="11"/>
                      <a:pt x="0" y="12"/>
                      <a:pt x="0" y="13"/>
                    </a:cubicBezTo>
                    <a:cubicBezTo>
                      <a:pt x="0" y="14"/>
                      <a:pt x="0" y="15"/>
                      <a:pt x="1" y="15"/>
                    </a:cubicBezTo>
                    <a:cubicBezTo>
                      <a:pt x="2" y="15"/>
                      <a:pt x="2" y="17"/>
                      <a:pt x="2" y="17"/>
                    </a:cubicBezTo>
                    <a:cubicBezTo>
                      <a:pt x="3" y="18"/>
                      <a:pt x="2" y="18"/>
                      <a:pt x="1" y="19"/>
                    </a:cubicBezTo>
                    <a:cubicBezTo>
                      <a:pt x="0" y="19"/>
                      <a:pt x="0" y="20"/>
                      <a:pt x="0" y="21"/>
                    </a:cubicBezTo>
                    <a:cubicBezTo>
                      <a:pt x="1" y="22"/>
                      <a:pt x="2" y="23"/>
                      <a:pt x="2" y="23"/>
                    </a:cubicBezTo>
                    <a:cubicBezTo>
                      <a:pt x="3" y="22"/>
                      <a:pt x="4" y="23"/>
                      <a:pt x="4" y="23"/>
                    </a:cubicBezTo>
                    <a:cubicBezTo>
                      <a:pt x="5" y="23"/>
                      <a:pt x="5" y="25"/>
                      <a:pt x="4" y="26"/>
                    </a:cubicBezTo>
                    <a:cubicBezTo>
                      <a:pt x="4" y="26"/>
                      <a:pt x="4" y="27"/>
                      <a:pt x="5" y="28"/>
                    </a:cubicBezTo>
                    <a:cubicBezTo>
                      <a:pt x="6" y="29"/>
                      <a:pt x="7" y="29"/>
                      <a:pt x="7" y="29"/>
                    </a:cubicBezTo>
                    <a:cubicBezTo>
                      <a:pt x="8" y="28"/>
                      <a:pt x="10" y="28"/>
                      <a:pt x="10" y="28"/>
                    </a:cubicBezTo>
                    <a:cubicBezTo>
                      <a:pt x="11" y="28"/>
                      <a:pt x="11" y="29"/>
                      <a:pt x="11" y="30"/>
                    </a:cubicBezTo>
                    <a:cubicBezTo>
                      <a:pt x="10" y="31"/>
                      <a:pt x="11" y="32"/>
                      <a:pt x="12" y="32"/>
                    </a:cubicBezTo>
                    <a:cubicBezTo>
                      <a:pt x="13" y="32"/>
                      <a:pt x="15" y="32"/>
                      <a:pt x="15" y="31"/>
                    </a:cubicBezTo>
                    <a:cubicBezTo>
                      <a:pt x="15" y="30"/>
                      <a:pt x="16" y="30"/>
                      <a:pt x="17" y="29"/>
                    </a:cubicBezTo>
                    <a:cubicBezTo>
                      <a:pt x="17" y="29"/>
                      <a:pt x="18" y="30"/>
                      <a:pt x="18" y="31"/>
                    </a:cubicBezTo>
                    <a:cubicBezTo>
                      <a:pt x="19" y="32"/>
                      <a:pt x="20" y="32"/>
                      <a:pt x="21" y="32"/>
                    </a:cubicBezTo>
                    <a:cubicBezTo>
                      <a:pt x="22" y="31"/>
                      <a:pt x="23" y="30"/>
                      <a:pt x="22" y="30"/>
                    </a:cubicBezTo>
                    <a:cubicBezTo>
                      <a:pt x="22" y="29"/>
                      <a:pt x="23" y="27"/>
                      <a:pt x="23" y="27"/>
                    </a:cubicBezTo>
                    <a:cubicBezTo>
                      <a:pt x="24" y="27"/>
                      <a:pt x="25" y="27"/>
                      <a:pt x="25" y="28"/>
                    </a:cubicBezTo>
                    <a:cubicBezTo>
                      <a:pt x="26" y="28"/>
                      <a:pt x="27" y="28"/>
                      <a:pt x="28" y="27"/>
                    </a:cubicBezTo>
                    <a:cubicBezTo>
                      <a:pt x="29" y="26"/>
                      <a:pt x="29" y="25"/>
                      <a:pt x="28" y="24"/>
                    </a:cubicBezTo>
                    <a:cubicBezTo>
                      <a:pt x="28" y="24"/>
                      <a:pt x="28" y="22"/>
                      <a:pt x="28" y="22"/>
                    </a:cubicBezTo>
                    <a:cubicBezTo>
                      <a:pt x="28" y="21"/>
                      <a:pt x="29" y="21"/>
                      <a:pt x="30" y="21"/>
                    </a:cubicBezTo>
                    <a:cubicBezTo>
                      <a:pt x="31" y="22"/>
                      <a:pt x="31" y="21"/>
                      <a:pt x="32" y="20"/>
                    </a:cubicBezTo>
                    <a:cubicBezTo>
                      <a:pt x="32" y="18"/>
                      <a:pt x="31" y="17"/>
                      <a:pt x="31" y="17"/>
                    </a:cubicBezTo>
                    <a:cubicBezTo>
                      <a:pt x="30" y="17"/>
                      <a:pt x="29" y="16"/>
                      <a:pt x="29" y="15"/>
                    </a:cubicBezTo>
                    <a:cubicBezTo>
                      <a:pt x="29" y="15"/>
                      <a:pt x="30" y="14"/>
                      <a:pt x="30" y="14"/>
                    </a:cubicBezTo>
                    <a:cubicBezTo>
                      <a:pt x="31" y="13"/>
                      <a:pt x="32" y="12"/>
                      <a:pt x="31" y="11"/>
                    </a:cubicBezTo>
                    <a:cubicBezTo>
                      <a:pt x="31" y="10"/>
                      <a:pt x="30" y="9"/>
                      <a:pt x="29" y="10"/>
                    </a:cubicBezTo>
                    <a:cubicBezTo>
                      <a:pt x="28" y="10"/>
                      <a:pt x="27" y="9"/>
                      <a:pt x="27" y="9"/>
                    </a:cubicBezTo>
                    <a:cubicBezTo>
                      <a:pt x="26" y="8"/>
                      <a:pt x="27" y="7"/>
                      <a:pt x="27" y="7"/>
                    </a:cubicBezTo>
                    <a:cubicBezTo>
                      <a:pt x="28" y="6"/>
                      <a:pt x="28" y="5"/>
                      <a:pt x="27" y="4"/>
                    </a:cubicBezTo>
                    <a:cubicBezTo>
                      <a:pt x="26" y="3"/>
                      <a:pt x="25" y="3"/>
                      <a:pt x="24" y="4"/>
                    </a:cubicBezTo>
                    <a:cubicBezTo>
                      <a:pt x="24" y="4"/>
                      <a:pt x="22" y="4"/>
                      <a:pt x="21" y="4"/>
                    </a:cubicBezTo>
                    <a:cubicBezTo>
                      <a:pt x="21" y="4"/>
                      <a:pt x="21" y="3"/>
                      <a:pt x="21" y="2"/>
                    </a:cubicBezTo>
                    <a:cubicBezTo>
                      <a:pt x="21" y="1"/>
                      <a:pt x="20" y="0"/>
                      <a:pt x="19" y="0"/>
                    </a:cubicBezTo>
                    <a:cubicBezTo>
                      <a:pt x="18" y="0"/>
                      <a:pt x="17" y="0"/>
                      <a:pt x="17" y="1"/>
                    </a:cubicBezTo>
                    <a:cubicBezTo>
                      <a:pt x="17" y="2"/>
                      <a:pt x="15" y="3"/>
                      <a:pt x="15" y="3"/>
                    </a:cubicBezTo>
                    <a:cubicBezTo>
                      <a:pt x="14" y="3"/>
                      <a:pt x="14" y="2"/>
                      <a:pt x="13" y="1"/>
                    </a:cubicBezTo>
                    <a:cubicBezTo>
                      <a:pt x="13" y="1"/>
                      <a:pt x="12" y="0"/>
                      <a:pt x="11" y="1"/>
                    </a:cubicBezTo>
                    <a:cubicBezTo>
                      <a:pt x="10" y="1"/>
                      <a:pt x="9" y="2"/>
                      <a:pt x="9" y="3"/>
                    </a:cubicBezTo>
                    <a:cubicBezTo>
                      <a:pt x="9" y="4"/>
                      <a:pt x="9" y="5"/>
                      <a:pt x="8" y="5"/>
                    </a:cubicBezTo>
                    <a:cubicBezTo>
                      <a:pt x="8" y="5"/>
                      <a:pt x="7" y="5"/>
                      <a:pt x="6" y="5"/>
                    </a:cubicBezTo>
                    <a:cubicBezTo>
                      <a:pt x="6" y="4"/>
                      <a:pt x="4" y="4"/>
                      <a:pt x="4" y="5"/>
                    </a:cubicBezTo>
                    <a:cubicBezTo>
                      <a:pt x="3" y="6"/>
                      <a:pt x="3" y="7"/>
                      <a:pt x="3" y="8"/>
                    </a:cubicBezTo>
                    <a:close/>
                    <a:moveTo>
                      <a:pt x="13" y="7"/>
                    </a:moveTo>
                    <a:cubicBezTo>
                      <a:pt x="18" y="6"/>
                      <a:pt x="23" y="8"/>
                      <a:pt x="25" y="13"/>
                    </a:cubicBezTo>
                    <a:cubicBezTo>
                      <a:pt x="26" y="18"/>
                      <a:pt x="24" y="23"/>
                      <a:pt x="19" y="25"/>
                    </a:cubicBezTo>
                    <a:cubicBezTo>
                      <a:pt x="14" y="27"/>
                      <a:pt x="8" y="24"/>
                      <a:pt x="7" y="19"/>
                    </a:cubicBezTo>
                    <a:cubicBezTo>
                      <a:pt x="5" y="14"/>
                      <a:pt x="8" y="9"/>
                      <a:pt x="13" y="7"/>
                    </a:cubicBezTo>
                    <a:close/>
                  </a:path>
                </a:pathLst>
              </a:custGeom>
              <a:solidFill>
                <a:schemeClr val="bg1"/>
              </a:solidFill>
              <a:ln w="9525">
                <a:noFill/>
                <a:round/>
              </a:ln>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586" name="文本框 585"/>
          <p:cNvSpPr txBox="1"/>
          <p:nvPr>
            <p:custDataLst>
              <p:tags r:id="rId8"/>
            </p:custDataLst>
          </p:nvPr>
        </p:nvSpPr>
        <p:spPr>
          <a:xfrm>
            <a:off x="1986304" y="3510651"/>
            <a:ext cx="1685624" cy="369332"/>
          </a:xfrm>
          <a:prstGeom prst="rect">
            <a:avLst/>
          </a:prstGeom>
          <a:noFill/>
        </p:spPr>
        <p:txBody>
          <a:bodyPr wrap="square" rtlCol="0">
            <a:spAutoFit/>
          </a:bodyPr>
          <a:lstStyle/>
          <a:p>
            <a:pPr>
              <a:spcBef>
                <a:spcPct val="50000"/>
              </a:spcBef>
            </a:pPr>
            <a:r>
              <a:rPr lang="en-US" altLang="zh-CN" b="1">
                <a:solidFill>
                  <a:schemeClr val="bg1"/>
                </a:solidFill>
                <a:latin typeface="微软雅黑" panose="020B0503020204020204" pitchFamily="34" charset="-122"/>
                <a:ea typeface="微软雅黑" panose="020B0503020204020204" pitchFamily="34" charset="-122"/>
              </a:rPr>
              <a:t>1 </a:t>
            </a:r>
            <a:r>
              <a:rPr lang="zh-CN" altLang="en-US" b="1">
                <a:solidFill>
                  <a:schemeClr val="bg1"/>
                </a:solidFill>
                <a:latin typeface="微软雅黑" panose="020B0503020204020204" pitchFamily="34" charset="-122"/>
                <a:ea typeface="微软雅黑" panose="020B0503020204020204" pitchFamily="34" charset="-122"/>
              </a:rPr>
              <a:t>请</a:t>
            </a:r>
            <a:r>
              <a:rPr lang="zh-CN" altLang="en-US" b="1">
                <a:solidFill>
                  <a:srgbClr val="FFC000"/>
                </a:solidFill>
                <a:latin typeface="微软雅黑" panose="020B0503020204020204" pitchFamily="34" charset="-122"/>
                <a:ea typeface="微软雅黑" panose="020B0503020204020204" pitchFamily="34" charset="-122"/>
              </a:rPr>
              <a:t>输入</a:t>
            </a:r>
            <a:r>
              <a:rPr lang="zh-CN" altLang="en-US" b="1">
                <a:solidFill>
                  <a:schemeClr val="bg1"/>
                </a:solidFill>
                <a:latin typeface="微软雅黑" panose="020B0503020204020204" pitchFamily="34" charset="-122"/>
                <a:ea typeface="微软雅黑" panose="020B0503020204020204" pitchFamily="34" charset="-122"/>
              </a:rPr>
              <a:t>文字</a:t>
            </a:r>
            <a:endParaRPr lang="en-US" altLang="zh-CN" b="1">
              <a:solidFill>
                <a:schemeClr val="bg1"/>
              </a:solidFill>
              <a:latin typeface="微软雅黑" panose="020B0503020204020204" pitchFamily="34" charset="-122"/>
              <a:ea typeface="微软雅黑" panose="020B0503020204020204" pitchFamily="34" charset="-122"/>
            </a:endParaRPr>
          </a:p>
        </p:txBody>
      </p:sp>
      <p:sp>
        <p:nvSpPr>
          <p:cNvPr id="5" name="矩形 4"/>
          <p:cNvSpPr/>
          <p:nvPr>
            <p:custDataLst>
              <p:tags r:id="rId9"/>
            </p:custDataLst>
          </p:nvPr>
        </p:nvSpPr>
        <p:spPr>
          <a:xfrm>
            <a:off x="1926040" y="3990959"/>
            <a:ext cx="1806153" cy="1015663"/>
          </a:xfrm>
          <a:prstGeom prst="rect">
            <a:avLst/>
          </a:prstGeom>
        </p:spPr>
        <p:txBody>
          <a:bodyPr wrap="square">
            <a:spAutoFit/>
          </a:bodyPr>
          <a:lstStyle/>
          <a:p>
            <a:pPr algn="ctr">
              <a:spcBef>
                <a:spcPct val="50000"/>
              </a:spcBef>
            </a:pPr>
            <a:r>
              <a:rPr lang="en-US" altLang="zh-CN" sz="1200">
                <a:solidFill>
                  <a:schemeClr val="bg1"/>
                </a:solidFill>
                <a:latin typeface="微软雅黑" panose="020B0503020204020204" pitchFamily="34" charset="-122"/>
                <a:ea typeface="微软雅黑" panose="020B0503020204020204" pitchFamily="34" charset="-122"/>
              </a:rPr>
              <a:t>YOU CAN INPUT SOME ENGLISH HERE </a:t>
            </a:r>
            <a:r>
              <a:rPr lang="en-US" altLang="zh-CN" sz="1200" b="1">
                <a:solidFill>
                  <a:srgbClr val="FFC000"/>
                </a:solidFill>
                <a:latin typeface="微软雅黑" panose="020B0503020204020204" pitchFamily="34" charset="-122"/>
                <a:ea typeface="微软雅黑" panose="020B0503020204020204" pitchFamily="34" charset="-122"/>
              </a:rPr>
              <a:t>TO IMPROVE YOUR BIGGER </a:t>
            </a:r>
            <a:r>
              <a:rPr lang="en-US" altLang="zh-CN" sz="1200">
                <a:solidFill>
                  <a:schemeClr val="bg1"/>
                </a:solidFill>
                <a:latin typeface="微软雅黑" panose="020B0503020204020204" pitchFamily="34" charset="-122"/>
                <a:ea typeface="微软雅黑" panose="020B0503020204020204" pitchFamily="34" charset="-122"/>
              </a:rPr>
              <a:t>OR THIS SITE WILL BE VERY UGLY</a:t>
            </a:r>
          </a:p>
        </p:txBody>
      </p:sp>
      <p:sp>
        <p:nvSpPr>
          <p:cNvPr id="588" name="文本框 587"/>
          <p:cNvSpPr txBox="1"/>
          <p:nvPr>
            <p:custDataLst>
              <p:tags r:id="rId10"/>
            </p:custDataLst>
          </p:nvPr>
        </p:nvSpPr>
        <p:spPr>
          <a:xfrm>
            <a:off x="5392337" y="3510651"/>
            <a:ext cx="1685624" cy="369332"/>
          </a:xfrm>
          <a:prstGeom prst="rect">
            <a:avLst/>
          </a:prstGeom>
          <a:noFill/>
        </p:spPr>
        <p:txBody>
          <a:bodyPr wrap="square" rtlCol="0">
            <a:spAutoFit/>
          </a:bodyPr>
          <a:lstStyle/>
          <a:p>
            <a:pPr>
              <a:spcBef>
                <a:spcPct val="50000"/>
              </a:spcBef>
            </a:pPr>
            <a:r>
              <a:rPr lang="en-US" altLang="zh-CN" b="1">
                <a:solidFill>
                  <a:schemeClr val="bg1"/>
                </a:solidFill>
                <a:latin typeface="微软雅黑" panose="020B0503020204020204" pitchFamily="34" charset="-122"/>
                <a:ea typeface="微软雅黑" panose="020B0503020204020204" pitchFamily="34" charset="-122"/>
              </a:rPr>
              <a:t>2 </a:t>
            </a:r>
            <a:r>
              <a:rPr lang="zh-CN" altLang="en-US" b="1">
                <a:solidFill>
                  <a:schemeClr val="bg1"/>
                </a:solidFill>
                <a:latin typeface="微软雅黑" panose="020B0503020204020204" pitchFamily="34" charset="-122"/>
                <a:ea typeface="微软雅黑" panose="020B0503020204020204" pitchFamily="34" charset="-122"/>
              </a:rPr>
              <a:t>请</a:t>
            </a:r>
            <a:r>
              <a:rPr lang="zh-CN" altLang="en-US" b="1">
                <a:solidFill>
                  <a:srgbClr val="FFC000"/>
                </a:solidFill>
                <a:latin typeface="微软雅黑" panose="020B0503020204020204" pitchFamily="34" charset="-122"/>
                <a:ea typeface="微软雅黑" panose="020B0503020204020204" pitchFamily="34" charset="-122"/>
              </a:rPr>
              <a:t>输入</a:t>
            </a:r>
            <a:r>
              <a:rPr lang="zh-CN" altLang="en-US" b="1">
                <a:solidFill>
                  <a:schemeClr val="bg1"/>
                </a:solidFill>
                <a:latin typeface="微软雅黑" panose="020B0503020204020204" pitchFamily="34" charset="-122"/>
                <a:ea typeface="微软雅黑" panose="020B0503020204020204" pitchFamily="34" charset="-122"/>
              </a:rPr>
              <a:t>文字</a:t>
            </a:r>
            <a:endParaRPr lang="en-US" altLang="zh-CN" b="1">
              <a:solidFill>
                <a:schemeClr val="bg1"/>
              </a:solidFill>
              <a:latin typeface="微软雅黑" panose="020B0503020204020204" pitchFamily="34" charset="-122"/>
              <a:ea typeface="微软雅黑" panose="020B0503020204020204" pitchFamily="34" charset="-122"/>
            </a:endParaRPr>
          </a:p>
        </p:txBody>
      </p:sp>
      <p:sp>
        <p:nvSpPr>
          <p:cNvPr id="589" name="矩形 588"/>
          <p:cNvSpPr/>
          <p:nvPr>
            <p:custDataLst>
              <p:tags r:id="rId11"/>
            </p:custDataLst>
          </p:nvPr>
        </p:nvSpPr>
        <p:spPr>
          <a:xfrm>
            <a:off x="5332073" y="3990959"/>
            <a:ext cx="1806153" cy="1015663"/>
          </a:xfrm>
          <a:prstGeom prst="rect">
            <a:avLst/>
          </a:prstGeom>
        </p:spPr>
        <p:txBody>
          <a:bodyPr wrap="square">
            <a:spAutoFit/>
          </a:bodyPr>
          <a:lstStyle/>
          <a:p>
            <a:pPr algn="ctr">
              <a:spcBef>
                <a:spcPct val="50000"/>
              </a:spcBef>
            </a:pPr>
            <a:r>
              <a:rPr lang="en-US" altLang="zh-CN" sz="1200">
                <a:solidFill>
                  <a:schemeClr val="bg1"/>
                </a:solidFill>
                <a:latin typeface="微软雅黑" panose="020B0503020204020204" pitchFamily="34" charset="-122"/>
                <a:ea typeface="微软雅黑" panose="020B0503020204020204" pitchFamily="34" charset="-122"/>
              </a:rPr>
              <a:t>YOU CAN INPUT SOME ENGLISH HERE </a:t>
            </a:r>
            <a:r>
              <a:rPr lang="en-US" altLang="zh-CN" sz="1200" b="1">
                <a:solidFill>
                  <a:srgbClr val="FFC000"/>
                </a:solidFill>
                <a:latin typeface="微软雅黑" panose="020B0503020204020204" pitchFamily="34" charset="-122"/>
                <a:ea typeface="微软雅黑" panose="020B0503020204020204" pitchFamily="34" charset="-122"/>
              </a:rPr>
              <a:t>TO IMPROVE YOUR BIGGER </a:t>
            </a:r>
            <a:r>
              <a:rPr lang="en-US" altLang="zh-CN" sz="1200">
                <a:solidFill>
                  <a:schemeClr val="bg1"/>
                </a:solidFill>
                <a:latin typeface="微软雅黑" panose="020B0503020204020204" pitchFamily="34" charset="-122"/>
                <a:ea typeface="微软雅黑" panose="020B0503020204020204" pitchFamily="34" charset="-122"/>
              </a:rPr>
              <a:t>OR THIS SITE WILL BE VERY UGLY</a:t>
            </a:r>
          </a:p>
        </p:txBody>
      </p:sp>
      <p:sp>
        <p:nvSpPr>
          <p:cNvPr id="590" name="文本框 589"/>
          <p:cNvSpPr txBox="1"/>
          <p:nvPr>
            <p:custDataLst>
              <p:tags r:id="rId12"/>
            </p:custDataLst>
          </p:nvPr>
        </p:nvSpPr>
        <p:spPr>
          <a:xfrm>
            <a:off x="8679590" y="3510651"/>
            <a:ext cx="1685624" cy="369332"/>
          </a:xfrm>
          <a:prstGeom prst="rect">
            <a:avLst/>
          </a:prstGeom>
          <a:noFill/>
        </p:spPr>
        <p:txBody>
          <a:bodyPr wrap="square" rtlCol="0">
            <a:spAutoFit/>
          </a:bodyPr>
          <a:lstStyle/>
          <a:p>
            <a:pPr>
              <a:spcBef>
                <a:spcPct val="50000"/>
              </a:spcBef>
            </a:pPr>
            <a:r>
              <a:rPr lang="en-US" altLang="zh-CN" b="1">
                <a:solidFill>
                  <a:schemeClr val="bg1"/>
                </a:solidFill>
                <a:latin typeface="微软雅黑" panose="020B0503020204020204" pitchFamily="34" charset="-122"/>
                <a:ea typeface="微软雅黑" panose="020B0503020204020204" pitchFamily="34" charset="-122"/>
              </a:rPr>
              <a:t>3 </a:t>
            </a:r>
            <a:r>
              <a:rPr lang="zh-CN" altLang="en-US" b="1">
                <a:solidFill>
                  <a:schemeClr val="bg1"/>
                </a:solidFill>
                <a:latin typeface="微软雅黑" panose="020B0503020204020204" pitchFamily="34" charset="-122"/>
                <a:ea typeface="微软雅黑" panose="020B0503020204020204" pitchFamily="34" charset="-122"/>
              </a:rPr>
              <a:t>请</a:t>
            </a:r>
            <a:r>
              <a:rPr lang="zh-CN" altLang="en-US" b="1">
                <a:solidFill>
                  <a:srgbClr val="FFC000"/>
                </a:solidFill>
                <a:latin typeface="微软雅黑" panose="020B0503020204020204" pitchFamily="34" charset="-122"/>
                <a:ea typeface="微软雅黑" panose="020B0503020204020204" pitchFamily="34" charset="-122"/>
              </a:rPr>
              <a:t>输入</a:t>
            </a:r>
            <a:r>
              <a:rPr lang="zh-CN" altLang="en-US" b="1">
                <a:solidFill>
                  <a:schemeClr val="bg1"/>
                </a:solidFill>
                <a:latin typeface="微软雅黑" panose="020B0503020204020204" pitchFamily="34" charset="-122"/>
                <a:ea typeface="微软雅黑" panose="020B0503020204020204" pitchFamily="34" charset="-122"/>
              </a:rPr>
              <a:t>文字</a:t>
            </a:r>
            <a:endParaRPr lang="en-US" altLang="zh-CN" b="1">
              <a:solidFill>
                <a:schemeClr val="bg1"/>
              </a:solidFill>
              <a:latin typeface="微软雅黑" panose="020B0503020204020204" pitchFamily="34" charset="-122"/>
              <a:ea typeface="微软雅黑" panose="020B0503020204020204" pitchFamily="34" charset="-122"/>
            </a:endParaRPr>
          </a:p>
        </p:txBody>
      </p:sp>
      <p:sp>
        <p:nvSpPr>
          <p:cNvPr id="591" name="矩形 590"/>
          <p:cNvSpPr/>
          <p:nvPr>
            <p:custDataLst>
              <p:tags r:id="rId13"/>
            </p:custDataLst>
          </p:nvPr>
        </p:nvSpPr>
        <p:spPr>
          <a:xfrm>
            <a:off x="8619326" y="3990959"/>
            <a:ext cx="1806153" cy="1015663"/>
          </a:xfrm>
          <a:prstGeom prst="rect">
            <a:avLst/>
          </a:prstGeom>
        </p:spPr>
        <p:txBody>
          <a:bodyPr wrap="square">
            <a:spAutoFit/>
          </a:bodyPr>
          <a:lstStyle/>
          <a:p>
            <a:pPr algn="ctr">
              <a:spcBef>
                <a:spcPct val="50000"/>
              </a:spcBef>
            </a:pPr>
            <a:r>
              <a:rPr lang="en-US" altLang="zh-CN" sz="1200">
                <a:solidFill>
                  <a:schemeClr val="bg1"/>
                </a:solidFill>
                <a:latin typeface="微软雅黑" panose="020B0503020204020204" pitchFamily="34" charset="-122"/>
                <a:ea typeface="微软雅黑" panose="020B0503020204020204" pitchFamily="34" charset="-122"/>
              </a:rPr>
              <a:t>YOU CAN INPUT SOME ENGLISH HERE </a:t>
            </a:r>
            <a:r>
              <a:rPr lang="en-US" altLang="zh-CN" sz="1200" b="1">
                <a:solidFill>
                  <a:srgbClr val="FFC000"/>
                </a:solidFill>
                <a:latin typeface="微软雅黑" panose="020B0503020204020204" pitchFamily="34" charset="-122"/>
                <a:ea typeface="微软雅黑" panose="020B0503020204020204" pitchFamily="34" charset="-122"/>
              </a:rPr>
              <a:t>TO IMPROVE YOUR BIGGER </a:t>
            </a:r>
            <a:r>
              <a:rPr lang="en-US" altLang="zh-CN" sz="1200">
                <a:solidFill>
                  <a:schemeClr val="bg1"/>
                </a:solidFill>
                <a:latin typeface="微软雅黑" panose="020B0503020204020204" pitchFamily="34" charset="-122"/>
                <a:ea typeface="微软雅黑" panose="020B0503020204020204" pitchFamily="34" charset="-122"/>
              </a:rPr>
              <a:t>OR THIS SITE WILL BE VERY UGLY</a:t>
            </a:r>
          </a:p>
        </p:txBody>
      </p:sp>
    </p:spTree>
    <p:extLst>
      <p:ext uri="{BB962C8B-B14F-4D97-AF65-F5344CB8AC3E}">
        <p14:creationId xmlns:p14="http://schemas.microsoft.com/office/powerpoint/2010/main" val="772033137"/>
      </p:ext>
    </p:extLst>
  </p:cSld>
  <p:clrMapOvr>
    <a:masterClrMapping/>
  </p:clrMapOvr>
  <p:transition spd="slow">
    <p:fade/>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51">
            <a:lum/>
            <a:extLst>
              <a:ext uri="{BEBA8EAE-BF5A-486C-A8C5-ECC9F3942E4B}">
                <a14:imgProps xmlns:a14="http://schemas.microsoft.com/office/drawing/2010/main">
                  <a14:imgLayer r:embed="rId52">
                    <a14:imgEffect>
                      <a14:artisticBlur radius="5"/>
                    </a14:imgEffect>
                  </a14:imgLayer>
                </a14:imgProps>
              </a:ext>
            </a:extLst>
          </a:blip>
          <a:stretch>
            <a:fillRect/>
          </a:stretch>
        </a:blipFill>
        <a:effectLst/>
      </p:bgPr>
    </p:bg>
    <p:spTree>
      <p:nvGrpSpPr>
        <p:cNvPr id="1" name=""/>
        <p:cNvGrpSpPr/>
        <p:nvPr/>
      </p:nvGrpSpPr>
      <p:grpSpPr>
        <a:xfrm>
          <a:off x="0" y="0"/>
          <a:ext cx="0" cy="0"/>
          <a:chOff x="0" y="0"/>
          <a:chExt cx="0" cy="0"/>
        </a:xfrm>
      </p:grpSpPr>
      <p:grpSp>
        <p:nvGrpSpPr>
          <p:cNvPr id="51" name="组合 50"/>
          <p:cNvGrpSpPr/>
          <p:nvPr>
            <p:custDataLst>
              <p:tags r:id="rId1"/>
            </p:custDataLst>
          </p:nvPr>
        </p:nvGrpSpPr>
        <p:grpSpPr>
          <a:xfrm>
            <a:off x="259664" y="1092120"/>
            <a:ext cx="5442088" cy="4618893"/>
            <a:chOff x="1595438" y="968375"/>
            <a:chExt cx="5953125" cy="4921250"/>
          </a:xfrm>
          <a:noFill/>
        </p:grpSpPr>
        <p:sp>
          <p:nvSpPr>
            <p:cNvPr id="52" name="内蒙古"/>
            <p:cNvSpPr/>
            <p:nvPr>
              <p:custDataLst>
                <p:tags r:id="rId18"/>
              </p:custDataLst>
            </p:nvPr>
          </p:nvSpPr>
          <p:spPr bwMode="auto">
            <a:xfrm>
              <a:off x="4095750" y="1023938"/>
              <a:ext cx="2608263" cy="2225675"/>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grpFill/>
            <a:ln w="9525">
              <a:solidFill>
                <a:schemeClr val="bg1"/>
              </a:solidFill>
              <a:rou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a:defRPr/>
              </a:pPr>
              <a:endParaRPr lang="zh-CN" altLang="en-US">
                <a:solidFill>
                  <a:srgbClr val="FFFFFF"/>
                </a:solidFill>
              </a:endParaRPr>
            </a:p>
          </p:txBody>
        </p:sp>
        <p:sp>
          <p:nvSpPr>
            <p:cNvPr id="53" name="甘肃"/>
            <p:cNvSpPr/>
            <p:nvPr>
              <p:custDataLst>
                <p:tags r:id="rId19"/>
              </p:custDataLst>
            </p:nvPr>
          </p:nvSpPr>
          <p:spPr bwMode="auto">
            <a:xfrm>
              <a:off x="3594100" y="2528888"/>
              <a:ext cx="1666875" cy="1411287"/>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solidFill>
              <a:srgbClr val="FFC000"/>
            </a:solidFill>
            <a:ln w="9525">
              <a:solidFill>
                <a:schemeClr val="bg1"/>
              </a:solidFill>
              <a:rou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a:defRPr/>
              </a:pPr>
              <a:endParaRPr lang="zh-CN" altLang="en-US">
                <a:solidFill>
                  <a:srgbClr val="FFFFFF"/>
                </a:solidFill>
              </a:endParaRPr>
            </a:p>
          </p:txBody>
        </p:sp>
        <p:sp>
          <p:nvSpPr>
            <p:cNvPr id="54" name="宁夏"/>
            <p:cNvSpPr/>
            <p:nvPr>
              <p:custDataLst>
                <p:tags r:id="rId20"/>
              </p:custDataLst>
            </p:nvPr>
          </p:nvSpPr>
          <p:spPr bwMode="auto">
            <a:xfrm>
              <a:off x="4778375" y="3019425"/>
              <a:ext cx="336550" cy="555625"/>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grpFill/>
            <a:ln w="9525">
              <a:solidFill>
                <a:schemeClr val="bg1"/>
              </a:solidFill>
              <a:rou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a:defRPr/>
              </a:pPr>
              <a:endParaRPr lang="zh-CN" altLang="en-US">
                <a:solidFill>
                  <a:srgbClr val="FFFFFF"/>
                </a:solidFill>
              </a:endParaRPr>
            </a:p>
          </p:txBody>
        </p:sp>
        <p:sp>
          <p:nvSpPr>
            <p:cNvPr id="55" name="新疆"/>
            <p:cNvSpPr/>
            <p:nvPr>
              <p:custDataLst>
                <p:tags r:id="rId21"/>
              </p:custDataLst>
            </p:nvPr>
          </p:nvSpPr>
          <p:spPr bwMode="auto">
            <a:xfrm>
              <a:off x="1595438" y="1557338"/>
              <a:ext cx="2382837" cy="1801812"/>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4">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grpFill/>
            <a:ln w="9525">
              <a:solidFill>
                <a:schemeClr val="bg1"/>
              </a:solidFill>
              <a:rou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a:defRPr/>
              </a:pPr>
              <a:endParaRPr lang="zh-CN" altLang="en-US">
                <a:solidFill>
                  <a:srgbClr val="FFFFFF"/>
                </a:solidFill>
              </a:endParaRPr>
            </a:p>
          </p:txBody>
        </p:sp>
        <p:sp>
          <p:nvSpPr>
            <p:cNvPr id="56" name="青海"/>
            <p:cNvSpPr/>
            <p:nvPr>
              <p:custDataLst>
                <p:tags r:id="rId22"/>
              </p:custDataLst>
            </p:nvPr>
          </p:nvSpPr>
          <p:spPr bwMode="auto">
            <a:xfrm>
              <a:off x="3141663" y="2971800"/>
              <a:ext cx="1482725" cy="1063625"/>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grpFill/>
            <a:ln w="9525">
              <a:solidFill>
                <a:schemeClr val="bg1"/>
              </a:solidFill>
              <a:rou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a:defRPr/>
              </a:pPr>
              <a:endParaRPr lang="zh-CN" altLang="en-US">
                <a:solidFill>
                  <a:srgbClr val="FFFFFF"/>
                </a:solidFill>
              </a:endParaRPr>
            </a:p>
          </p:txBody>
        </p:sp>
        <p:sp>
          <p:nvSpPr>
            <p:cNvPr id="57" name="四川"/>
            <p:cNvSpPr/>
            <p:nvPr>
              <p:custDataLst>
                <p:tags r:id="rId23"/>
              </p:custDataLst>
            </p:nvPr>
          </p:nvSpPr>
          <p:spPr bwMode="auto">
            <a:xfrm>
              <a:off x="3992563" y="3717925"/>
              <a:ext cx="1282700" cy="1125538"/>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grpFill/>
            <a:ln w="9525">
              <a:solidFill>
                <a:schemeClr val="bg1"/>
              </a:solidFill>
              <a:rou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a:defRPr/>
              </a:pPr>
              <a:endParaRPr lang="zh-CN" altLang="en-US">
                <a:solidFill>
                  <a:srgbClr val="FFFFFF"/>
                </a:solidFill>
              </a:endParaRPr>
            </a:p>
          </p:txBody>
        </p:sp>
        <p:sp>
          <p:nvSpPr>
            <p:cNvPr id="58" name="西藏"/>
            <p:cNvSpPr/>
            <p:nvPr>
              <p:custDataLst>
                <p:tags r:id="rId24"/>
              </p:custDataLst>
            </p:nvPr>
          </p:nvSpPr>
          <p:spPr bwMode="auto">
            <a:xfrm>
              <a:off x="1862138" y="3260725"/>
              <a:ext cx="2295525" cy="1397000"/>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grpFill/>
            <a:ln w="9525">
              <a:solidFill>
                <a:schemeClr val="bg1"/>
              </a:solidFill>
              <a:rou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a:defRPr/>
              </a:pPr>
              <a:endParaRPr lang="zh-CN" altLang="en-US">
                <a:solidFill>
                  <a:srgbClr val="FFFFFF"/>
                </a:solidFill>
              </a:endParaRPr>
            </a:p>
          </p:txBody>
        </p:sp>
        <p:sp>
          <p:nvSpPr>
            <p:cNvPr id="59" name="云南"/>
            <p:cNvSpPr/>
            <p:nvPr>
              <p:custDataLst>
                <p:tags r:id="rId25"/>
              </p:custDataLst>
            </p:nvPr>
          </p:nvSpPr>
          <p:spPr bwMode="auto">
            <a:xfrm>
              <a:off x="3952875" y="4422775"/>
              <a:ext cx="1038225" cy="1082675"/>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grpFill/>
            <a:ln w="9525">
              <a:solidFill>
                <a:schemeClr val="bg1"/>
              </a:solidFill>
              <a:rou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a:defRPr/>
              </a:pPr>
              <a:endParaRPr lang="zh-CN" altLang="en-US">
                <a:solidFill>
                  <a:srgbClr val="FFFFFF"/>
                </a:solidFill>
              </a:endParaRPr>
            </a:p>
          </p:txBody>
        </p:sp>
        <p:sp>
          <p:nvSpPr>
            <p:cNvPr id="60" name="贵州"/>
            <p:cNvSpPr/>
            <p:nvPr>
              <p:custDataLst>
                <p:tags r:id="rId26"/>
              </p:custDataLst>
            </p:nvPr>
          </p:nvSpPr>
          <p:spPr bwMode="auto">
            <a:xfrm>
              <a:off x="4697413" y="4408488"/>
              <a:ext cx="701675" cy="608012"/>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grpFill/>
            <a:ln w="9525">
              <a:solidFill>
                <a:schemeClr val="bg1"/>
              </a:solidFill>
              <a:rou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a:defRPr/>
              </a:pPr>
              <a:endParaRPr lang="zh-CN" altLang="en-US">
                <a:solidFill>
                  <a:srgbClr val="FFFFFF"/>
                </a:solidFill>
              </a:endParaRPr>
            </a:p>
          </p:txBody>
        </p:sp>
        <p:sp>
          <p:nvSpPr>
            <p:cNvPr id="61" name="广西"/>
            <p:cNvSpPr/>
            <p:nvPr>
              <p:custDataLst>
                <p:tags r:id="rId27"/>
              </p:custDataLst>
            </p:nvPr>
          </p:nvSpPr>
          <p:spPr bwMode="auto">
            <a:xfrm>
              <a:off x="4811713" y="4781550"/>
              <a:ext cx="917575" cy="698500"/>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solidFill>
              <a:srgbClr val="FFC000"/>
            </a:solidFill>
            <a:ln w="9525">
              <a:solidFill>
                <a:schemeClr val="bg1"/>
              </a:solidFill>
              <a:rou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a:defRPr/>
              </a:pPr>
              <a:endParaRPr lang="zh-CN" altLang="en-US">
                <a:solidFill>
                  <a:srgbClr val="FFFFFF"/>
                </a:solidFill>
              </a:endParaRPr>
            </a:p>
          </p:txBody>
        </p:sp>
        <p:sp>
          <p:nvSpPr>
            <p:cNvPr id="62" name="重庆"/>
            <p:cNvSpPr/>
            <p:nvPr>
              <p:custDataLst>
                <p:tags r:id="rId28"/>
              </p:custDataLst>
            </p:nvPr>
          </p:nvSpPr>
          <p:spPr bwMode="auto">
            <a:xfrm>
              <a:off x="4938713" y="4013200"/>
              <a:ext cx="519112" cy="527050"/>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grpFill/>
            <a:ln w="9525">
              <a:solidFill>
                <a:schemeClr val="bg1"/>
              </a:solidFill>
              <a:rou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a:defRPr/>
              </a:pPr>
              <a:endParaRPr lang="zh-CN" altLang="en-US">
                <a:solidFill>
                  <a:srgbClr val="FFFFFF"/>
                </a:solidFill>
              </a:endParaRPr>
            </a:p>
          </p:txBody>
        </p:sp>
        <p:sp>
          <p:nvSpPr>
            <p:cNvPr id="63" name="陕西"/>
            <p:cNvSpPr/>
            <p:nvPr>
              <p:custDataLst>
                <p:tags r:id="rId29"/>
              </p:custDataLst>
            </p:nvPr>
          </p:nvSpPr>
          <p:spPr bwMode="auto">
            <a:xfrm>
              <a:off x="4938713" y="2990850"/>
              <a:ext cx="592137" cy="1055688"/>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grpFill/>
            <a:ln w="9525">
              <a:solidFill>
                <a:schemeClr val="bg1"/>
              </a:solidFill>
              <a:rou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a:defRPr/>
              </a:pPr>
              <a:endParaRPr lang="zh-CN" altLang="en-US">
                <a:solidFill>
                  <a:srgbClr val="FFFFFF"/>
                </a:solidFill>
              </a:endParaRPr>
            </a:p>
          </p:txBody>
        </p:sp>
        <p:sp>
          <p:nvSpPr>
            <p:cNvPr id="64" name="山西"/>
            <p:cNvSpPr/>
            <p:nvPr>
              <p:custDataLst>
                <p:tags r:id="rId30"/>
              </p:custDataLst>
            </p:nvPr>
          </p:nvSpPr>
          <p:spPr bwMode="auto">
            <a:xfrm>
              <a:off x="5451475" y="2792413"/>
              <a:ext cx="393700" cy="866775"/>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2">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pFill/>
            <a:ln w="9525">
              <a:solidFill>
                <a:schemeClr val="bg1"/>
              </a:solidFill>
              <a:rou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a:defRPr/>
              </a:pPr>
              <a:endParaRPr lang="zh-CN" altLang="en-US">
                <a:solidFill>
                  <a:srgbClr val="FFFFFF"/>
                </a:solidFill>
              </a:endParaRPr>
            </a:p>
          </p:txBody>
        </p:sp>
        <p:sp>
          <p:nvSpPr>
            <p:cNvPr id="65" name="湖南"/>
            <p:cNvSpPr/>
            <p:nvPr>
              <p:custDataLst>
                <p:tags r:id="rId31"/>
              </p:custDataLst>
            </p:nvPr>
          </p:nvSpPr>
          <p:spPr bwMode="auto">
            <a:xfrm>
              <a:off x="5348288" y="4270375"/>
              <a:ext cx="628650" cy="730250"/>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pFill/>
            <a:ln w="9525">
              <a:solidFill>
                <a:schemeClr val="bg1"/>
              </a:solidFill>
              <a:rou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a:defRPr/>
              </a:pPr>
              <a:endParaRPr lang="zh-CN" altLang="en-US">
                <a:solidFill>
                  <a:srgbClr val="FFFFFF"/>
                </a:solidFill>
              </a:endParaRPr>
            </a:p>
          </p:txBody>
        </p:sp>
        <p:sp>
          <p:nvSpPr>
            <p:cNvPr id="66" name="湖北"/>
            <p:cNvSpPr/>
            <p:nvPr>
              <p:custDataLst>
                <p:tags r:id="rId32"/>
              </p:custDataLst>
            </p:nvPr>
          </p:nvSpPr>
          <p:spPr bwMode="auto">
            <a:xfrm>
              <a:off x="5275263" y="3849688"/>
              <a:ext cx="892175" cy="558800"/>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grpFill/>
            <a:ln w="9525">
              <a:solidFill>
                <a:schemeClr val="bg1"/>
              </a:solidFill>
              <a:rou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a:defRPr/>
              </a:pPr>
              <a:endParaRPr lang="zh-CN" altLang="en-US">
                <a:solidFill>
                  <a:srgbClr val="FFFFFF"/>
                </a:solidFill>
              </a:endParaRPr>
            </a:p>
          </p:txBody>
        </p:sp>
        <p:sp>
          <p:nvSpPr>
            <p:cNvPr id="67" name="广东"/>
            <p:cNvSpPr/>
            <p:nvPr>
              <p:custDataLst>
                <p:tags r:id="rId33"/>
              </p:custDataLst>
            </p:nvPr>
          </p:nvSpPr>
          <p:spPr bwMode="auto">
            <a:xfrm>
              <a:off x="5472113" y="4876800"/>
              <a:ext cx="928687" cy="735013"/>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grpFill/>
            <a:ln w="9525">
              <a:solidFill>
                <a:schemeClr val="bg1"/>
              </a:solidFill>
              <a:rou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a:defRPr/>
              </a:pPr>
              <a:endParaRPr lang="zh-CN" altLang="en-US">
                <a:solidFill>
                  <a:srgbClr val="FFFFFF"/>
                </a:solidFill>
              </a:endParaRPr>
            </a:p>
          </p:txBody>
        </p:sp>
        <p:sp>
          <p:nvSpPr>
            <p:cNvPr id="68" name="江西"/>
            <p:cNvSpPr/>
            <p:nvPr>
              <p:custDataLst>
                <p:tags r:id="rId34"/>
              </p:custDataLst>
            </p:nvPr>
          </p:nvSpPr>
          <p:spPr bwMode="auto">
            <a:xfrm>
              <a:off x="5911850" y="4240213"/>
              <a:ext cx="555625" cy="757237"/>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2">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grpFill/>
            <a:ln w="9525">
              <a:solidFill>
                <a:schemeClr val="bg1"/>
              </a:solidFill>
              <a:rou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a:defRPr/>
              </a:pPr>
              <a:endParaRPr lang="zh-CN" altLang="en-US">
                <a:solidFill>
                  <a:srgbClr val="FFFFFF"/>
                </a:solidFill>
              </a:endParaRPr>
            </a:p>
          </p:txBody>
        </p:sp>
        <p:sp>
          <p:nvSpPr>
            <p:cNvPr id="69" name="福建"/>
            <p:cNvSpPr/>
            <p:nvPr>
              <p:custDataLst>
                <p:tags r:id="rId35"/>
              </p:custDataLst>
            </p:nvPr>
          </p:nvSpPr>
          <p:spPr bwMode="auto">
            <a:xfrm>
              <a:off x="6200775" y="4441825"/>
              <a:ext cx="514350" cy="628650"/>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grpFill/>
            <a:ln w="9525">
              <a:solidFill>
                <a:schemeClr val="bg1"/>
              </a:solidFill>
              <a:rou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a:defRPr/>
              </a:pPr>
              <a:endParaRPr lang="zh-CN" altLang="en-US">
                <a:solidFill>
                  <a:srgbClr val="FFFFFF"/>
                </a:solidFill>
              </a:endParaRPr>
            </a:p>
          </p:txBody>
        </p:sp>
        <p:sp>
          <p:nvSpPr>
            <p:cNvPr id="70" name="浙江"/>
            <p:cNvSpPr/>
            <p:nvPr>
              <p:custDataLst>
                <p:tags r:id="rId36"/>
              </p:custDataLst>
            </p:nvPr>
          </p:nvSpPr>
          <p:spPr bwMode="auto">
            <a:xfrm>
              <a:off x="6430963" y="4043363"/>
              <a:ext cx="441325" cy="511175"/>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1"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grpFill/>
            <a:ln w="9525">
              <a:solidFill>
                <a:schemeClr val="bg1"/>
              </a:solidFill>
              <a:rou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a:defRPr/>
              </a:pPr>
              <a:endParaRPr lang="zh-CN" altLang="en-US">
                <a:solidFill>
                  <a:srgbClr val="FFFFFF"/>
                </a:solidFill>
              </a:endParaRPr>
            </a:p>
          </p:txBody>
        </p:sp>
        <p:sp>
          <p:nvSpPr>
            <p:cNvPr id="71" name="安徽"/>
            <p:cNvSpPr/>
            <p:nvPr>
              <p:custDataLst>
                <p:tags r:id="rId37"/>
              </p:custDataLst>
            </p:nvPr>
          </p:nvSpPr>
          <p:spPr bwMode="auto">
            <a:xfrm>
              <a:off x="5999163" y="3600450"/>
              <a:ext cx="558800" cy="684213"/>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grpFill/>
            <a:ln w="9525">
              <a:solidFill>
                <a:schemeClr val="bg1"/>
              </a:solidFill>
              <a:rou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a:defRPr/>
              </a:pPr>
              <a:endParaRPr lang="zh-CN" altLang="en-US">
                <a:solidFill>
                  <a:srgbClr val="FFFFFF"/>
                </a:solidFill>
              </a:endParaRPr>
            </a:p>
          </p:txBody>
        </p:sp>
        <p:sp>
          <p:nvSpPr>
            <p:cNvPr id="72" name="天津"/>
            <p:cNvSpPr/>
            <p:nvPr>
              <p:custDataLst>
                <p:tags r:id="rId38"/>
              </p:custDataLst>
            </p:nvPr>
          </p:nvSpPr>
          <p:spPr bwMode="auto">
            <a:xfrm>
              <a:off x="6108700" y="2811463"/>
              <a:ext cx="146050" cy="211137"/>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5">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grpFill/>
            <a:ln w="9525">
              <a:solidFill>
                <a:schemeClr val="bg1"/>
              </a:solidFill>
              <a:rou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a:defRPr/>
              </a:pPr>
              <a:endParaRPr lang="zh-CN" altLang="en-US">
                <a:solidFill>
                  <a:srgbClr val="FFFFFF"/>
                </a:solidFill>
              </a:endParaRPr>
            </a:p>
          </p:txBody>
        </p:sp>
        <p:sp>
          <p:nvSpPr>
            <p:cNvPr id="73" name="北京"/>
            <p:cNvSpPr/>
            <p:nvPr>
              <p:custDataLst>
                <p:tags r:id="rId39"/>
              </p:custDataLst>
            </p:nvPr>
          </p:nvSpPr>
          <p:spPr bwMode="auto">
            <a:xfrm>
              <a:off x="5962650" y="2716213"/>
              <a:ext cx="193675" cy="207962"/>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5"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solidFill>
              <a:srgbClr val="FFC000"/>
            </a:solidFill>
            <a:ln w="9525">
              <a:solidFill>
                <a:schemeClr val="bg1"/>
              </a:solidFill>
              <a:rou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a:defRPr/>
              </a:pPr>
              <a:endParaRPr lang="zh-CN" altLang="en-US">
                <a:solidFill>
                  <a:srgbClr val="FFFFFF"/>
                </a:solidFill>
              </a:endParaRPr>
            </a:p>
          </p:txBody>
        </p:sp>
        <p:sp>
          <p:nvSpPr>
            <p:cNvPr id="74" name="辽宁"/>
            <p:cNvSpPr/>
            <p:nvPr>
              <p:custDataLst>
                <p:tags r:id="rId40"/>
              </p:custDataLst>
            </p:nvPr>
          </p:nvSpPr>
          <p:spPr bwMode="auto">
            <a:xfrm>
              <a:off x="6291263" y="2303463"/>
              <a:ext cx="687387" cy="654050"/>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grpFill/>
            <a:ln w="9525">
              <a:solidFill>
                <a:schemeClr val="bg1"/>
              </a:solidFill>
              <a:rou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a:defRPr/>
              </a:pPr>
              <a:endParaRPr lang="zh-CN" altLang="en-US">
                <a:solidFill>
                  <a:srgbClr val="FFFFFF"/>
                </a:solidFill>
              </a:endParaRPr>
            </a:p>
          </p:txBody>
        </p:sp>
        <p:sp>
          <p:nvSpPr>
            <p:cNvPr id="75" name="吉林"/>
            <p:cNvSpPr/>
            <p:nvPr>
              <p:custDataLst>
                <p:tags r:id="rId41"/>
              </p:custDataLst>
            </p:nvPr>
          </p:nvSpPr>
          <p:spPr bwMode="auto">
            <a:xfrm>
              <a:off x="6445250" y="1908175"/>
              <a:ext cx="979488" cy="665163"/>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grpFill/>
            <a:ln w="9525">
              <a:solidFill>
                <a:schemeClr val="bg1"/>
              </a:solidFill>
              <a:rou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a:defRPr/>
              </a:pPr>
              <a:endParaRPr lang="zh-CN" altLang="en-US">
                <a:solidFill>
                  <a:srgbClr val="FFFFFF"/>
                </a:solidFill>
              </a:endParaRPr>
            </a:p>
          </p:txBody>
        </p:sp>
        <p:sp>
          <p:nvSpPr>
            <p:cNvPr id="76" name="黑龙江"/>
            <p:cNvSpPr/>
            <p:nvPr>
              <p:custDataLst>
                <p:tags r:id="rId42"/>
              </p:custDataLst>
            </p:nvPr>
          </p:nvSpPr>
          <p:spPr bwMode="auto">
            <a:xfrm>
              <a:off x="6237288" y="968375"/>
              <a:ext cx="1311275" cy="1192213"/>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grpFill/>
            <a:ln w="9525">
              <a:solidFill>
                <a:schemeClr val="bg1"/>
              </a:solidFill>
              <a:rou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a:defRPr/>
              </a:pPr>
              <a:endParaRPr lang="zh-CN" altLang="en-US">
                <a:solidFill>
                  <a:srgbClr val="FFFFFF"/>
                </a:solidFill>
              </a:endParaRPr>
            </a:p>
          </p:txBody>
        </p:sp>
        <p:sp>
          <p:nvSpPr>
            <p:cNvPr id="77" name="山东"/>
            <p:cNvSpPr/>
            <p:nvPr>
              <p:custDataLst>
                <p:tags r:id="rId43"/>
              </p:custDataLst>
            </p:nvPr>
          </p:nvSpPr>
          <p:spPr bwMode="auto">
            <a:xfrm>
              <a:off x="5976938" y="3106738"/>
              <a:ext cx="793750" cy="498475"/>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2"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solidFill>
              <a:srgbClr val="FFC000"/>
            </a:solidFill>
            <a:ln w="9525">
              <a:solidFill>
                <a:schemeClr val="bg1"/>
              </a:solidFill>
              <a:rou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a:defRPr/>
              </a:pPr>
              <a:endParaRPr lang="zh-CN" altLang="en-US">
                <a:solidFill>
                  <a:srgbClr val="FFFFFF"/>
                </a:solidFill>
              </a:endParaRPr>
            </a:p>
          </p:txBody>
        </p:sp>
        <p:sp>
          <p:nvSpPr>
            <p:cNvPr id="78" name="上海"/>
            <p:cNvSpPr/>
            <p:nvPr>
              <p:custDataLst>
                <p:tags r:id="rId44"/>
              </p:custDataLst>
            </p:nvPr>
          </p:nvSpPr>
          <p:spPr bwMode="auto">
            <a:xfrm>
              <a:off x="6718300" y="3933825"/>
              <a:ext cx="125413" cy="109538"/>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grpFill/>
            <a:ln w="9525">
              <a:solidFill>
                <a:schemeClr val="bg1"/>
              </a:solidFill>
              <a:rou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a:defRPr/>
              </a:pPr>
              <a:endParaRPr lang="zh-CN" altLang="en-US">
                <a:solidFill>
                  <a:srgbClr val="FFFFFF"/>
                </a:solidFill>
              </a:endParaRPr>
            </a:p>
          </p:txBody>
        </p:sp>
        <p:sp>
          <p:nvSpPr>
            <p:cNvPr id="79" name="江苏"/>
            <p:cNvSpPr/>
            <p:nvPr>
              <p:custDataLst>
                <p:tags r:id="rId45"/>
              </p:custDataLst>
            </p:nvPr>
          </p:nvSpPr>
          <p:spPr bwMode="auto">
            <a:xfrm>
              <a:off x="6137275" y="3513138"/>
              <a:ext cx="692150" cy="533400"/>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grpFill/>
            <a:ln w="9525">
              <a:solidFill>
                <a:schemeClr val="bg1"/>
              </a:solidFill>
              <a:rou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a:defRPr/>
              </a:pPr>
              <a:endParaRPr lang="zh-CN" altLang="en-US">
                <a:solidFill>
                  <a:srgbClr val="FFFFFF"/>
                </a:solidFill>
              </a:endParaRPr>
            </a:p>
          </p:txBody>
        </p:sp>
        <p:sp>
          <p:nvSpPr>
            <p:cNvPr id="80" name="河北"/>
            <p:cNvSpPr/>
            <p:nvPr>
              <p:custDataLst>
                <p:tags r:id="rId46"/>
              </p:custDataLst>
            </p:nvPr>
          </p:nvSpPr>
          <p:spPr bwMode="auto">
            <a:xfrm>
              <a:off x="5776913" y="2492375"/>
              <a:ext cx="642937" cy="917575"/>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grpFill/>
            <a:ln w="9525">
              <a:solidFill>
                <a:schemeClr val="bg1"/>
              </a:solidFill>
              <a:rou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a:defRPr/>
              </a:pPr>
              <a:endParaRPr lang="zh-CN" altLang="en-US">
                <a:solidFill>
                  <a:srgbClr val="FFFFFF"/>
                </a:solidFill>
              </a:endParaRPr>
            </a:p>
          </p:txBody>
        </p:sp>
        <p:sp>
          <p:nvSpPr>
            <p:cNvPr id="81" name="河南"/>
            <p:cNvSpPr/>
            <p:nvPr>
              <p:custDataLst>
                <p:tags r:id="rId47"/>
              </p:custDataLst>
            </p:nvPr>
          </p:nvSpPr>
          <p:spPr bwMode="auto">
            <a:xfrm>
              <a:off x="5483225" y="3373438"/>
              <a:ext cx="676275" cy="669925"/>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grpFill/>
            <a:ln w="9525">
              <a:solidFill>
                <a:schemeClr val="bg1"/>
              </a:solidFill>
              <a:rou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a:defRPr/>
              </a:pPr>
              <a:endParaRPr lang="zh-CN" altLang="en-US">
                <a:solidFill>
                  <a:srgbClr val="FFFFFF"/>
                </a:solidFill>
              </a:endParaRPr>
            </a:p>
          </p:txBody>
        </p:sp>
        <p:sp>
          <p:nvSpPr>
            <p:cNvPr id="82" name="台湾"/>
            <p:cNvSpPr/>
            <p:nvPr>
              <p:custDataLst>
                <p:tags r:id="rId48"/>
              </p:custDataLst>
            </p:nvPr>
          </p:nvSpPr>
          <p:spPr bwMode="auto">
            <a:xfrm>
              <a:off x="6754813" y="4803775"/>
              <a:ext cx="193675" cy="468313"/>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5"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grpFill/>
            <a:ln w="9525">
              <a:solidFill>
                <a:schemeClr val="bg1"/>
              </a:solidFill>
              <a:rou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a:defRPr/>
              </a:pPr>
              <a:endParaRPr lang="zh-CN" altLang="en-US">
                <a:solidFill>
                  <a:srgbClr val="FFFFFF"/>
                </a:solidFill>
              </a:endParaRPr>
            </a:p>
          </p:txBody>
        </p:sp>
        <p:sp>
          <p:nvSpPr>
            <p:cNvPr id="83" name="海南"/>
            <p:cNvSpPr/>
            <p:nvPr>
              <p:custDataLst>
                <p:tags r:id="rId49"/>
              </p:custDataLst>
            </p:nvPr>
          </p:nvSpPr>
          <p:spPr bwMode="auto">
            <a:xfrm>
              <a:off x="5330825" y="5634038"/>
              <a:ext cx="292100" cy="255587"/>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grpFill/>
            <a:ln w="9525">
              <a:solidFill>
                <a:schemeClr val="bg1"/>
              </a:solidFill>
              <a:rou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a:defRPr/>
              </a:pPr>
              <a:endParaRPr lang="zh-CN" altLang="en-US">
                <a:solidFill>
                  <a:srgbClr val="FFFFFF"/>
                </a:solidFill>
              </a:endParaRPr>
            </a:p>
          </p:txBody>
        </p:sp>
      </p:grpSp>
      <p:sp>
        <p:nvSpPr>
          <p:cNvPr id="87" name="北京"/>
          <p:cNvSpPr/>
          <p:nvPr>
            <p:custDataLst>
              <p:tags r:id="rId2"/>
            </p:custDataLst>
          </p:nvPr>
        </p:nvSpPr>
        <p:spPr bwMode="auto">
          <a:xfrm>
            <a:off x="6778573" y="1183064"/>
            <a:ext cx="652980" cy="719863"/>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5"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solidFill>
            <a:srgbClr val="FFC000"/>
          </a:solidFill>
          <a:ln w="9525">
            <a:noFill/>
            <a:rou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a:defRPr/>
            </a:pPr>
            <a:endParaRPr lang="zh-CN" altLang="en-US">
              <a:solidFill>
                <a:srgbClr val="FFFFFF"/>
              </a:solidFill>
            </a:endParaRPr>
          </a:p>
        </p:txBody>
      </p:sp>
      <p:grpSp>
        <p:nvGrpSpPr>
          <p:cNvPr id="5" name="组合 4"/>
          <p:cNvGrpSpPr/>
          <p:nvPr>
            <p:custDataLst>
              <p:tags r:id="rId3"/>
            </p:custDataLst>
          </p:nvPr>
        </p:nvGrpSpPr>
        <p:grpSpPr>
          <a:xfrm>
            <a:off x="7579800" y="1094434"/>
            <a:ext cx="3663163" cy="1031590"/>
            <a:chOff x="7344225" y="1258546"/>
            <a:chExt cx="3663163" cy="1031590"/>
          </a:xfrm>
        </p:grpSpPr>
        <p:sp>
          <p:nvSpPr>
            <p:cNvPr id="91" name="文本框 90"/>
            <p:cNvSpPr txBox="1"/>
            <p:nvPr>
              <p:custDataLst>
                <p:tags r:id="rId16"/>
              </p:custDataLst>
            </p:nvPr>
          </p:nvSpPr>
          <p:spPr>
            <a:xfrm>
              <a:off x="7344226" y="1258546"/>
              <a:ext cx="2624442" cy="584775"/>
            </a:xfrm>
            <a:prstGeom prst="rect">
              <a:avLst/>
            </a:prstGeom>
            <a:noFill/>
          </p:spPr>
          <p:txBody>
            <a:bodyPr wrap="square" rtlCol="0">
              <a:spAutoFit/>
            </a:bodyPr>
            <a:lstStyle/>
            <a:p>
              <a:pPr>
                <a:spcBef>
                  <a:spcPct val="50000"/>
                </a:spcBef>
              </a:pPr>
              <a:r>
                <a:rPr lang="zh-CN" altLang="en-US" sz="3200">
                  <a:solidFill>
                    <a:schemeClr val="bg1"/>
                  </a:solidFill>
                  <a:latin typeface="微软雅黑" panose="020B0503020204020204" pitchFamily="34" charset="-122"/>
                  <a:ea typeface="微软雅黑" panose="020B0503020204020204" pitchFamily="34" charset="-122"/>
                </a:rPr>
                <a:t>请输入</a:t>
              </a:r>
              <a:r>
                <a:rPr lang="zh-CN" altLang="en-US" sz="3200" b="1">
                  <a:solidFill>
                    <a:srgbClr val="FFC000"/>
                  </a:solidFill>
                  <a:latin typeface="微软雅黑" panose="020B0503020204020204" pitchFamily="34" charset="-122"/>
                  <a:ea typeface="微软雅黑" panose="020B0503020204020204" pitchFamily="34" charset="-122"/>
                </a:rPr>
                <a:t>文字</a:t>
              </a:r>
              <a:endParaRPr lang="en-US" altLang="zh-CN" sz="3200" b="1">
                <a:solidFill>
                  <a:srgbClr val="FFC000"/>
                </a:solidFill>
                <a:latin typeface="微软雅黑" panose="020B0503020204020204" pitchFamily="34" charset="-122"/>
                <a:ea typeface="微软雅黑" panose="020B0503020204020204" pitchFamily="34" charset="-122"/>
              </a:endParaRPr>
            </a:p>
          </p:txBody>
        </p:sp>
        <p:sp>
          <p:nvSpPr>
            <p:cNvPr id="92" name="文本框 91"/>
            <p:cNvSpPr txBox="1"/>
            <p:nvPr>
              <p:custDataLst>
                <p:tags r:id="rId17"/>
              </p:custDataLst>
            </p:nvPr>
          </p:nvSpPr>
          <p:spPr>
            <a:xfrm>
              <a:off x="7344225" y="1705361"/>
              <a:ext cx="3663163" cy="584775"/>
            </a:xfrm>
            <a:prstGeom prst="rect">
              <a:avLst/>
            </a:prstGeom>
            <a:noFill/>
          </p:spPr>
          <p:txBody>
            <a:bodyPr wrap="square" rtlCol="0">
              <a:spAutoFit/>
            </a:bodyPr>
            <a:lstStyle/>
            <a:p>
              <a:r>
                <a:rPr lang="en-US" altLang="zh-CN" sz="1600">
                  <a:solidFill>
                    <a:schemeClr val="bg1"/>
                  </a:solidFill>
                </a:rPr>
                <a:t>YOU CAN INPUT SOME ENGLISH HERE TO IMPROVE YOUR</a:t>
              </a:r>
              <a:r>
                <a:rPr lang="en-US" altLang="zh-CN" sz="1600" b="1">
                  <a:solidFill>
                    <a:srgbClr val="FFC000"/>
                  </a:solidFill>
                </a:rPr>
                <a:t> BIGGER. </a:t>
              </a:r>
              <a:endParaRPr lang="zh-CN" altLang="en-US" sz="1600" b="1">
                <a:solidFill>
                  <a:srgbClr val="FFC000"/>
                </a:solidFill>
              </a:endParaRPr>
            </a:p>
          </p:txBody>
        </p:sp>
      </p:grpSp>
      <p:sp>
        <p:nvSpPr>
          <p:cNvPr id="85" name="山东"/>
          <p:cNvSpPr/>
          <p:nvPr>
            <p:custDataLst>
              <p:tags r:id="rId4"/>
            </p:custDataLst>
          </p:nvPr>
        </p:nvSpPr>
        <p:spPr bwMode="auto">
          <a:xfrm>
            <a:off x="6630326" y="2385072"/>
            <a:ext cx="901375" cy="581175"/>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2"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solidFill>
            <a:srgbClr val="FFC000"/>
          </a:solidFill>
          <a:ln w="9525">
            <a:noFill/>
            <a:rou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a:defRPr/>
            </a:pPr>
            <a:endParaRPr lang="zh-CN" altLang="en-US">
              <a:solidFill>
                <a:srgbClr val="FFFFFF"/>
              </a:solidFill>
            </a:endParaRPr>
          </a:p>
        </p:txBody>
      </p:sp>
      <p:grpSp>
        <p:nvGrpSpPr>
          <p:cNvPr id="93" name="组合 92"/>
          <p:cNvGrpSpPr/>
          <p:nvPr>
            <p:custDataLst>
              <p:tags r:id="rId5"/>
            </p:custDataLst>
          </p:nvPr>
        </p:nvGrpSpPr>
        <p:grpSpPr>
          <a:xfrm>
            <a:off x="7579801" y="2223539"/>
            <a:ext cx="3204734" cy="1031590"/>
            <a:chOff x="7344226" y="1258546"/>
            <a:chExt cx="3204734" cy="1031590"/>
          </a:xfrm>
        </p:grpSpPr>
        <p:sp>
          <p:nvSpPr>
            <p:cNvPr id="94" name="文本框 93"/>
            <p:cNvSpPr txBox="1"/>
            <p:nvPr>
              <p:custDataLst>
                <p:tags r:id="rId14"/>
              </p:custDataLst>
            </p:nvPr>
          </p:nvSpPr>
          <p:spPr>
            <a:xfrm>
              <a:off x="7344226" y="1258546"/>
              <a:ext cx="3046472" cy="584775"/>
            </a:xfrm>
            <a:prstGeom prst="rect">
              <a:avLst/>
            </a:prstGeom>
            <a:noFill/>
          </p:spPr>
          <p:txBody>
            <a:bodyPr wrap="square" rtlCol="0">
              <a:spAutoFit/>
            </a:bodyPr>
            <a:lstStyle/>
            <a:p>
              <a:pPr>
                <a:spcBef>
                  <a:spcPct val="50000"/>
                </a:spcBef>
              </a:pPr>
              <a:r>
                <a:rPr lang="zh-CN" altLang="en-US" sz="3200" b="1">
                  <a:solidFill>
                    <a:srgbClr val="FFC000"/>
                  </a:solidFill>
                  <a:latin typeface="微软雅黑" panose="020B0503020204020204" pitchFamily="34" charset="-122"/>
                  <a:ea typeface="微软雅黑" panose="020B0503020204020204" pitchFamily="34" charset="-122"/>
                </a:rPr>
                <a:t>请输入</a:t>
              </a:r>
              <a:r>
                <a:rPr lang="zh-CN" altLang="en-US" sz="3200">
                  <a:solidFill>
                    <a:schemeClr val="bg1"/>
                  </a:solidFill>
                  <a:latin typeface="微软雅黑" panose="020B0503020204020204" pitchFamily="34" charset="-122"/>
                  <a:ea typeface="微软雅黑" panose="020B0503020204020204" pitchFamily="34" charset="-122"/>
                </a:rPr>
                <a:t>文字</a:t>
              </a:r>
              <a:endParaRPr lang="en-US" altLang="zh-CN" sz="3200">
                <a:solidFill>
                  <a:schemeClr val="bg1"/>
                </a:solidFill>
                <a:latin typeface="微软雅黑" panose="020B0503020204020204" pitchFamily="34" charset="-122"/>
                <a:ea typeface="微软雅黑" panose="020B0503020204020204" pitchFamily="34" charset="-122"/>
              </a:endParaRPr>
            </a:p>
          </p:txBody>
        </p:sp>
        <p:sp>
          <p:nvSpPr>
            <p:cNvPr id="95" name="文本框 94"/>
            <p:cNvSpPr txBox="1"/>
            <p:nvPr>
              <p:custDataLst>
                <p:tags r:id="rId15"/>
              </p:custDataLst>
            </p:nvPr>
          </p:nvSpPr>
          <p:spPr>
            <a:xfrm>
              <a:off x="7344226" y="1705361"/>
              <a:ext cx="3204734" cy="584775"/>
            </a:xfrm>
            <a:prstGeom prst="rect">
              <a:avLst/>
            </a:prstGeom>
            <a:noFill/>
          </p:spPr>
          <p:txBody>
            <a:bodyPr wrap="square" rtlCol="0">
              <a:spAutoFit/>
            </a:bodyPr>
            <a:lstStyle/>
            <a:p>
              <a:r>
                <a:rPr lang="en-US" altLang="zh-CN" sz="1600">
                  <a:solidFill>
                    <a:schemeClr val="bg1"/>
                  </a:solidFill>
                </a:rPr>
                <a:t>YOU CAN INPUT SOME ENGLISH HERE TO IMPROVE YOUR </a:t>
              </a:r>
              <a:r>
                <a:rPr lang="en-US" altLang="zh-CN" sz="1600" b="1">
                  <a:solidFill>
                    <a:srgbClr val="FFC000"/>
                  </a:solidFill>
                </a:rPr>
                <a:t>BIGGER</a:t>
              </a:r>
              <a:r>
                <a:rPr lang="en-US" altLang="zh-CN" sz="1600">
                  <a:solidFill>
                    <a:srgbClr val="FFC000"/>
                  </a:solidFill>
                </a:rPr>
                <a:t>.</a:t>
              </a:r>
              <a:r>
                <a:rPr lang="en-US" altLang="zh-CN" sz="1600">
                  <a:solidFill>
                    <a:schemeClr val="bg1"/>
                  </a:solidFill>
                </a:rPr>
                <a:t> </a:t>
              </a:r>
              <a:endParaRPr lang="zh-CN" altLang="en-US" sz="1600">
                <a:solidFill>
                  <a:schemeClr val="bg1"/>
                </a:solidFill>
              </a:endParaRPr>
            </a:p>
          </p:txBody>
        </p:sp>
      </p:grpSp>
      <p:sp>
        <p:nvSpPr>
          <p:cNvPr id="86" name="甘肃"/>
          <p:cNvSpPr/>
          <p:nvPr>
            <p:custDataLst>
              <p:tags r:id="rId6"/>
            </p:custDataLst>
          </p:nvPr>
        </p:nvSpPr>
        <p:spPr bwMode="auto">
          <a:xfrm>
            <a:off x="6610217" y="3489795"/>
            <a:ext cx="853276" cy="741726"/>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solidFill>
            <a:srgbClr val="FFC000"/>
          </a:solidFill>
          <a:ln w="9525">
            <a:noFill/>
            <a:rou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a:defRPr/>
            </a:pPr>
            <a:endParaRPr lang="zh-CN" altLang="en-US">
              <a:solidFill>
                <a:srgbClr val="FFFFFF"/>
              </a:solidFill>
            </a:endParaRPr>
          </a:p>
        </p:txBody>
      </p:sp>
      <p:grpSp>
        <p:nvGrpSpPr>
          <p:cNvPr id="96" name="组合 95"/>
          <p:cNvGrpSpPr/>
          <p:nvPr>
            <p:custDataLst>
              <p:tags r:id="rId7"/>
            </p:custDataLst>
          </p:nvPr>
        </p:nvGrpSpPr>
        <p:grpSpPr>
          <a:xfrm>
            <a:off x="7511592" y="3400816"/>
            <a:ext cx="3272943" cy="1031590"/>
            <a:chOff x="7344225" y="1258546"/>
            <a:chExt cx="3272943" cy="1031590"/>
          </a:xfrm>
        </p:grpSpPr>
        <p:sp>
          <p:nvSpPr>
            <p:cNvPr id="97" name="文本框 96"/>
            <p:cNvSpPr txBox="1"/>
            <p:nvPr>
              <p:custDataLst>
                <p:tags r:id="rId12"/>
              </p:custDataLst>
            </p:nvPr>
          </p:nvSpPr>
          <p:spPr>
            <a:xfrm>
              <a:off x="7344225" y="1258546"/>
              <a:ext cx="2974003" cy="584775"/>
            </a:xfrm>
            <a:prstGeom prst="rect">
              <a:avLst/>
            </a:prstGeom>
            <a:noFill/>
          </p:spPr>
          <p:txBody>
            <a:bodyPr wrap="square" rtlCol="0">
              <a:spAutoFit/>
            </a:bodyPr>
            <a:lstStyle/>
            <a:p>
              <a:pPr>
                <a:spcBef>
                  <a:spcPct val="50000"/>
                </a:spcBef>
              </a:pPr>
              <a:r>
                <a:rPr lang="zh-CN" altLang="en-US" sz="3200">
                  <a:solidFill>
                    <a:schemeClr val="bg1"/>
                  </a:solidFill>
                  <a:latin typeface="微软雅黑" panose="020B0503020204020204" pitchFamily="34" charset="-122"/>
                  <a:ea typeface="微软雅黑" panose="020B0503020204020204" pitchFamily="34" charset="-122"/>
                </a:rPr>
                <a:t>请输入</a:t>
              </a:r>
              <a:r>
                <a:rPr lang="zh-CN" altLang="en-US" sz="3200" b="1">
                  <a:solidFill>
                    <a:srgbClr val="FFC000"/>
                  </a:solidFill>
                  <a:latin typeface="微软雅黑" panose="020B0503020204020204" pitchFamily="34" charset="-122"/>
                  <a:ea typeface="微软雅黑" panose="020B0503020204020204" pitchFamily="34" charset="-122"/>
                </a:rPr>
                <a:t>文字</a:t>
              </a:r>
              <a:endParaRPr lang="en-US" altLang="zh-CN" sz="3200" b="1">
                <a:solidFill>
                  <a:srgbClr val="FFC000"/>
                </a:solidFill>
                <a:latin typeface="微软雅黑" panose="020B0503020204020204" pitchFamily="34" charset="-122"/>
                <a:ea typeface="微软雅黑" panose="020B0503020204020204" pitchFamily="34" charset="-122"/>
              </a:endParaRPr>
            </a:p>
          </p:txBody>
        </p:sp>
        <p:sp>
          <p:nvSpPr>
            <p:cNvPr id="98" name="文本框 97"/>
            <p:cNvSpPr txBox="1"/>
            <p:nvPr>
              <p:custDataLst>
                <p:tags r:id="rId13"/>
              </p:custDataLst>
            </p:nvPr>
          </p:nvSpPr>
          <p:spPr>
            <a:xfrm>
              <a:off x="7344225" y="1705361"/>
              <a:ext cx="3272943" cy="584775"/>
            </a:xfrm>
            <a:prstGeom prst="rect">
              <a:avLst/>
            </a:prstGeom>
            <a:noFill/>
          </p:spPr>
          <p:txBody>
            <a:bodyPr wrap="square" rtlCol="0">
              <a:spAutoFit/>
            </a:bodyPr>
            <a:lstStyle/>
            <a:p>
              <a:r>
                <a:rPr lang="en-US" altLang="zh-CN" sz="1600">
                  <a:solidFill>
                    <a:schemeClr val="bg1"/>
                  </a:solidFill>
                </a:rPr>
                <a:t>YOU CAN INPUT SOME ENGLISH HERE TO IMPROVE YOUR </a:t>
              </a:r>
              <a:r>
                <a:rPr lang="en-US" altLang="zh-CN" sz="1600" b="1">
                  <a:solidFill>
                    <a:srgbClr val="FFC000"/>
                  </a:solidFill>
                </a:rPr>
                <a:t>BIGGER</a:t>
              </a:r>
              <a:r>
                <a:rPr lang="en-US" altLang="zh-CN" sz="1600">
                  <a:solidFill>
                    <a:srgbClr val="FFC000"/>
                  </a:solidFill>
                </a:rPr>
                <a:t>. </a:t>
              </a:r>
              <a:endParaRPr lang="zh-CN" altLang="en-US" sz="1600">
                <a:solidFill>
                  <a:srgbClr val="FFC000"/>
                </a:solidFill>
              </a:endParaRPr>
            </a:p>
          </p:txBody>
        </p:sp>
      </p:grpSp>
      <p:sp>
        <p:nvSpPr>
          <p:cNvPr id="84" name="广西"/>
          <p:cNvSpPr/>
          <p:nvPr>
            <p:custDataLst>
              <p:tags r:id="rId8"/>
            </p:custDataLst>
          </p:nvPr>
        </p:nvSpPr>
        <p:spPr bwMode="auto">
          <a:xfrm>
            <a:off x="6655371" y="4586576"/>
            <a:ext cx="899385" cy="702931"/>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solidFill>
            <a:srgbClr val="FFC000"/>
          </a:solidFill>
          <a:ln w="9525">
            <a:noFill/>
            <a:rou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a:defRPr/>
            </a:pPr>
            <a:endParaRPr lang="zh-CN" altLang="en-US">
              <a:solidFill>
                <a:srgbClr val="FFFFFF"/>
              </a:solidFill>
            </a:endParaRPr>
          </a:p>
        </p:txBody>
      </p:sp>
      <p:grpSp>
        <p:nvGrpSpPr>
          <p:cNvPr id="99" name="组合 98"/>
          <p:cNvGrpSpPr/>
          <p:nvPr>
            <p:custDataLst>
              <p:tags r:id="rId9"/>
            </p:custDataLst>
          </p:nvPr>
        </p:nvGrpSpPr>
        <p:grpSpPr>
          <a:xfrm>
            <a:off x="7579800" y="4535258"/>
            <a:ext cx="3204735" cy="1031590"/>
            <a:chOff x="7344225" y="1258546"/>
            <a:chExt cx="3204735" cy="1031590"/>
          </a:xfrm>
        </p:grpSpPr>
        <p:sp>
          <p:nvSpPr>
            <p:cNvPr id="100" name="文本框 99"/>
            <p:cNvSpPr txBox="1"/>
            <p:nvPr>
              <p:custDataLst>
                <p:tags r:id="rId10"/>
              </p:custDataLst>
            </p:nvPr>
          </p:nvSpPr>
          <p:spPr>
            <a:xfrm>
              <a:off x="7344225" y="1258546"/>
              <a:ext cx="3204735" cy="584775"/>
            </a:xfrm>
            <a:prstGeom prst="rect">
              <a:avLst/>
            </a:prstGeom>
            <a:noFill/>
          </p:spPr>
          <p:txBody>
            <a:bodyPr wrap="square" rtlCol="0">
              <a:spAutoFit/>
            </a:bodyPr>
            <a:lstStyle/>
            <a:p>
              <a:pPr>
                <a:spcBef>
                  <a:spcPct val="50000"/>
                </a:spcBef>
              </a:pPr>
              <a:r>
                <a:rPr lang="zh-CN" altLang="en-US" sz="3200">
                  <a:solidFill>
                    <a:schemeClr val="bg1"/>
                  </a:solidFill>
                  <a:latin typeface="微软雅黑" panose="020B0503020204020204" pitchFamily="34" charset="-122"/>
                  <a:ea typeface="微软雅黑" panose="020B0503020204020204" pitchFamily="34" charset="-122"/>
                </a:rPr>
                <a:t>请输入文字</a:t>
              </a:r>
              <a:endParaRPr lang="en-US" altLang="zh-CN" sz="3200">
                <a:solidFill>
                  <a:schemeClr val="bg1"/>
                </a:solidFill>
                <a:latin typeface="微软雅黑" panose="020B0503020204020204" pitchFamily="34" charset="-122"/>
                <a:ea typeface="微软雅黑" panose="020B0503020204020204" pitchFamily="34" charset="-122"/>
              </a:endParaRPr>
            </a:p>
          </p:txBody>
        </p:sp>
        <p:sp>
          <p:nvSpPr>
            <p:cNvPr id="101" name="文本框 100"/>
            <p:cNvSpPr txBox="1"/>
            <p:nvPr>
              <p:custDataLst>
                <p:tags r:id="rId11"/>
              </p:custDataLst>
            </p:nvPr>
          </p:nvSpPr>
          <p:spPr>
            <a:xfrm>
              <a:off x="7344225" y="1705361"/>
              <a:ext cx="3204735" cy="584775"/>
            </a:xfrm>
            <a:prstGeom prst="rect">
              <a:avLst/>
            </a:prstGeom>
            <a:noFill/>
          </p:spPr>
          <p:txBody>
            <a:bodyPr wrap="square" rtlCol="0">
              <a:spAutoFit/>
            </a:bodyPr>
            <a:lstStyle/>
            <a:p>
              <a:r>
                <a:rPr lang="en-US" altLang="zh-CN" sz="1600">
                  <a:solidFill>
                    <a:schemeClr val="bg1"/>
                  </a:solidFill>
                </a:rPr>
                <a:t>YOU CAN INPUT SOME ENGLISH HERE TO IMPROVE YOUR </a:t>
              </a:r>
              <a:r>
                <a:rPr lang="en-US" altLang="zh-CN" sz="1600" b="1">
                  <a:solidFill>
                    <a:srgbClr val="FFC000"/>
                  </a:solidFill>
                </a:rPr>
                <a:t>BIGGER</a:t>
              </a:r>
              <a:r>
                <a:rPr lang="en-US" altLang="zh-CN" sz="1600">
                  <a:solidFill>
                    <a:srgbClr val="FFC000"/>
                  </a:solidFill>
                </a:rPr>
                <a:t>. </a:t>
              </a:r>
              <a:endParaRPr lang="zh-CN" altLang="en-US" sz="1600">
                <a:solidFill>
                  <a:srgbClr val="FFC000"/>
                </a:solidFill>
              </a:endParaRPr>
            </a:p>
          </p:txBody>
        </p:sp>
      </p:grpSp>
    </p:spTree>
    <p:extLst>
      <p:ext uri="{BB962C8B-B14F-4D97-AF65-F5344CB8AC3E}">
        <p14:creationId xmlns:p14="http://schemas.microsoft.com/office/powerpoint/2010/main" val="1442848092"/>
      </p:ext>
    </p:extLst>
  </p:cSld>
  <p:clrMapOvr>
    <a:masterClrMapping/>
  </p:clrMapOvr>
  <p:transition spd="slow">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6858000"/>
          </a:xfrm>
          <a:prstGeom prst="rect">
            <a:avLst/>
          </a:prstGeom>
          <a:solidFill>
            <a:schemeClr val="tx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正五边形 6"/>
          <p:cNvSpPr/>
          <p:nvPr>
            <p:custDataLst>
              <p:tags r:id="rId2"/>
            </p:custDataLst>
          </p:nvPr>
        </p:nvSpPr>
        <p:spPr>
          <a:xfrm rot="15924194">
            <a:off x="-1981797" y="-5634165"/>
            <a:ext cx="9349923" cy="8904688"/>
          </a:xfrm>
          <a:prstGeom prst="pentag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custDataLst>
              <p:tags r:id="rId3"/>
            </p:custDataLst>
          </p:nvPr>
        </p:nvGrpSpPr>
        <p:grpSpPr>
          <a:xfrm>
            <a:off x="4467805" y="2844934"/>
            <a:ext cx="6638444" cy="2128269"/>
            <a:chOff x="2810357" y="2256473"/>
            <a:chExt cx="6638444" cy="2128269"/>
          </a:xfrm>
        </p:grpSpPr>
        <p:sp>
          <p:nvSpPr>
            <p:cNvPr id="18" name="文本框 17"/>
            <p:cNvSpPr txBox="1"/>
            <p:nvPr>
              <p:custDataLst>
                <p:tags r:id="rId5"/>
              </p:custDataLst>
            </p:nvPr>
          </p:nvSpPr>
          <p:spPr>
            <a:xfrm>
              <a:off x="2863864" y="2256473"/>
              <a:ext cx="6584937" cy="1446550"/>
            </a:xfrm>
            <a:prstGeom prst="rect">
              <a:avLst/>
            </a:prstGeom>
            <a:noFill/>
          </p:spPr>
          <p:txBody>
            <a:bodyPr wrap="square" rtlCol="0">
              <a:spAutoFit/>
            </a:bodyPr>
            <a:lstStyle/>
            <a:p>
              <a:pPr algn="ctr">
                <a:spcBef>
                  <a:spcPct val="50000"/>
                </a:spcBef>
              </a:pPr>
              <a:r>
                <a:rPr lang="zh-CN" altLang="en-US" sz="8800" b="1">
                  <a:solidFill>
                    <a:schemeClr val="bg1"/>
                  </a:solidFill>
                  <a:latin typeface="微软雅黑" panose="020B0503020204020204" pitchFamily="34" charset="-122"/>
                  <a:ea typeface="微软雅黑" panose="020B0503020204020204" pitchFamily="34" charset="-122"/>
                </a:rPr>
                <a:t>请</a:t>
              </a:r>
              <a:r>
                <a:rPr lang="zh-CN" altLang="en-US" sz="8800" b="1">
                  <a:solidFill>
                    <a:srgbClr val="FFC000"/>
                  </a:solidFill>
                  <a:latin typeface="微软雅黑" panose="020B0503020204020204" pitchFamily="34" charset="-122"/>
                  <a:ea typeface="微软雅黑" panose="020B0503020204020204" pitchFamily="34" charset="-122"/>
                </a:rPr>
                <a:t>输入</a:t>
              </a:r>
              <a:r>
                <a:rPr lang="zh-CN" altLang="en-US" sz="8800" b="1">
                  <a:solidFill>
                    <a:schemeClr val="bg1"/>
                  </a:solidFill>
                  <a:latin typeface="微软雅黑" panose="020B0503020204020204" pitchFamily="34" charset="-122"/>
                  <a:ea typeface="微软雅黑" panose="020B0503020204020204" pitchFamily="34" charset="-122"/>
                </a:rPr>
                <a:t>标题</a:t>
              </a:r>
              <a:endParaRPr lang="en-US" altLang="zh-CN" sz="8800" b="1">
                <a:solidFill>
                  <a:schemeClr val="bg1"/>
                </a:solidFill>
                <a:latin typeface="微软雅黑" panose="020B0503020204020204" pitchFamily="34" charset="-122"/>
                <a:ea typeface="微软雅黑" panose="020B0503020204020204" pitchFamily="34" charset="-122"/>
              </a:endParaRPr>
            </a:p>
          </p:txBody>
        </p:sp>
        <p:sp>
          <p:nvSpPr>
            <p:cNvPr id="27" name="文本框 26"/>
            <p:cNvSpPr txBox="1"/>
            <p:nvPr>
              <p:custDataLst>
                <p:tags r:id="rId6"/>
              </p:custDataLst>
            </p:nvPr>
          </p:nvSpPr>
          <p:spPr>
            <a:xfrm>
              <a:off x="2810357" y="3779448"/>
              <a:ext cx="6638444" cy="605294"/>
            </a:xfrm>
            <a:prstGeom prst="rect">
              <a:avLst/>
            </a:prstGeom>
            <a:noFill/>
          </p:spPr>
          <p:txBody>
            <a:bodyPr wrap="square" rtlCol="0">
              <a:spAutoFit/>
            </a:bodyPr>
            <a:lstStyle/>
            <a:p>
              <a:pPr algn="ctr">
                <a:lnSpc>
                  <a:spcPts val="2000"/>
                </a:lnSpc>
                <a:spcBef>
                  <a:spcPct val="50000"/>
                </a:spcBef>
              </a:pPr>
              <a:r>
                <a:rPr lang="en-US" altLang="zh-CN">
                  <a:solidFill>
                    <a:schemeClr val="bg1"/>
                  </a:solidFill>
                  <a:latin typeface="微软雅黑" panose="020B0503020204020204" pitchFamily="34" charset="-122"/>
                  <a:ea typeface="微软雅黑" panose="020B0503020204020204" pitchFamily="34" charset="-122"/>
                </a:rPr>
                <a:t>YOU CAN INPUT SOME ENGLISH HERE </a:t>
              </a:r>
              <a:r>
                <a:rPr lang="en-US" altLang="zh-CN" b="1">
                  <a:solidFill>
                    <a:srgbClr val="FFC000"/>
                  </a:solidFill>
                  <a:latin typeface="微软雅黑" panose="020B0503020204020204" pitchFamily="34" charset="-122"/>
                  <a:ea typeface="微软雅黑" panose="020B0503020204020204" pitchFamily="34" charset="-122"/>
                </a:rPr>
                <a:t>TO IMPROVE YOUR BIGGER </a:t>
              </a:r>
              <a:r>
                <a:rPr lang="en-US" altLang="zh-CN">
                  <a:solidFill>
                    <a:schemeClr val="bg1"/>
                  </a:solidFill>
                  <a:latin typeface="微软雅黑" panose="020B0503020204020204" pitchFamily="34" charset="-122"/>
                  <a:ea typeface="微软雅黑" panose="020B0503020204020204" pitchFamily="34" charset="-122"/>
                </a:rPr>
                <a:t>OR THIS SITE WILL BE VERY UGLY</a:t>
              </a:r>
            </a:p>
          </p:txBody>
        </p:sp>
        <p:cxnSp>
          <p:nvCxnSpPr>
            <p:cNvPr id="3" name="直接连接符 2"/>
            <p:cNvCxnSpPr/>
            <p:nvPr>
              <p:custDataLst>
                <p:tags r:id="rId7"/>
              </p:custDataLst>
            </p:nvPr>
          </p:nvCxnSpPr>
          <p:spPr>
            <a:xfrm>
              <a:off x="2863865" y="3703023"/>
              <a:ext cx="65314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矩形 1"/>
          <p:cNvSpPr/>
          <p:nvPr>
            <p:custDataLst>
              <p:tags r:id="rId4"/>
            </p:custDataLst>
          </p:nvPr>
        </p:nvSpPr>
        <p:spPr>
          <a:xfrm>
            <a:off x="1287463" y="1114122"/>
            <a:ext cx="2996141" cy="1200329"/>
          </a:xfrm>
          <a:prstGeom prst="rect">
            <a:avLst/>
          </a:prstGeom>
        </p:spPr>
        <p:txBody>
          <a:bodyPr wrap="none">
            <a:spAutoFit/>
          </a:bodyPr>
          <a:lstStyle/>
          <a:p>
            <a:pPr algn="ctr">
              <a:spcBef>
                <a:spcPct val="50000"/>
              </a:spcBef>
            </a:pPr>
            <a:r>
              <a:rPr lang="en-US" altLang="zh-CN" sz="7200">
                <a:solidFill>
                  <a:schemeClr val="bg1"/>
                </a:solidFill>
                <a:latin typeface="微软雅黑" panose="020B0503020204020204" pitchFamily="34" charset="-122"/>
                <a:ea typeface="微软雅黑" panose="020B0503020204020204" pitchFamily="34" charset="-122"/>
              </a:rPr>
              <a:t>PART</a:t>
            </a:r>
            <a:r>
              <a:rPr lang="en-US" altLang="zh-CN" sz="7200" b="1">
                <a:solidFill>
                  <a:schemeClr val="bg1"/>
                </a:solidFill>
                <a:latin typeface="微软雅黑" panose="020B0503020204020204" pitchFamily="34" charset="-122"/>
                <a:ea typeface="微软雅黑" panose="020B0503020204020204" pitchFamily="34" charset="-122"/>
              </a:rPr>
              <a:t>2</a:t>
            </a:r>
            <a:endParaRPr lang="en-US" altLang="zh-CN" sz="3200" b="1">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93496949"/>
      </p:ext>
    </p:extLst>
  </p:cSld>
  <p:clrMapOvr>
    <a:masterClrMapping/>
  </p:clrMapOvr>
  <p:transition spd="slow">
    <p:fade/>
  </p:transition>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9">
            <a:lum/>
            <a:extLst>
              <a:ext uri="{BEBA8EAE-BF5A-486C-A8C5-ECC9F3942E4B}">
                <a14:imgProps xmlns:a14="http://schemas.microsoft.com/office/drawing/2010/main">
                  <a14:imgLayer r:embed="rId20">
                    <a14:imgEffect>
                      <a14:artisticBlur radius="5"/>
                    </a14:imgEffect>
                  </a14:imgLayer>
                </a14:imgProps>
              </a:ext>
            </a:extLst>
          </a:blip>
          <a:stretch>
            <a:fillRect/>
          </a:stretch>
        </a:blipFill>
        <a:effectLst/>
      </p:bgPr>
    </p:bg>
    <p:spTree>
      <p:nvGrpSpPr>
        <p:cNvPr id="1" name=""/>
        <p:cNvGrpSpPr/>
        <p:nvPr/>
      </p:nvGrpSpPr>
      <p:grpSpPr>
        <a:xfrm>
          <a:off x="0" y="0"/>
          <a:ext cx="0" cy="0"/>
          <a:chOff x="0" y="0"/>
          <a:chExt cx="0" cy="0"/>
        </a:xfrm>
      </p:grpSpPr>
      <p:sp>
        <p:nvSpPr>
          <p:cNvPr id="64" name="文本框 63"/>
          <p:cNvSpPr txBox="1"/>
          <p:nvPr>
            <p:custDataLst>
              <p:tags r:id="rId1"/>
            </p:custDataLst>
          </p:nvPr>
        </p:nvSpPr>
        <p:spPr>
          <a:xfrm>
            <a:off x="6731008" y="1165961"/>
            <a:ext cx="3046472" cy="584775"/>
          </a:xfrm>
          <a:prstGeom prst="rect">
            <a:avLst/>
          </a:prstGeom>
          <a:noFill/>
        </p:spPr>
        <p:txBody>
          <a:bodyPr wrap="square" rtlCol="0">
            <a:spAutoFit/>
          </a:bodyPr>
          <a:lstStyle/>
          <a:p>
            <a:pPr algn="just">
              <a:spcBef>
                <a:spcPct val="50000"/>
              </a:spcBef>
            </a:pPr>
            <a:r>
              <a:rPr lang="zh-CN" altLang="en-US" sz="3200" b="1">
                <a:solidFill>
                  <a:srgbClr val="00B0F0"/>
                </a:solidFill>
                <a:latin typeface="微软雅黑" panose="020B0503020204020204" pitchFamily="34" charset="-122"/>
                <a:ea typeface="微软雅黑" panose="020B0503020204020204" pitchFamily="34" charset="-122"/>
              </a:rPr>
              <a:t>请输入</a:t>
            </a:r>
            <a:r>
              <a:rPr lang="zh-CN" altLang="en-US" sz="3200">
                <a:solidFill>
                  <a:schemeClr val="bg1"/>
                </a:solidFill>
                <a:latin typeface="微软雅黑" panose="020B0503020204020204" pitchFamily="34" charset="-122"/>
                <a:ea typeface="微软雅黑" panose="020B0503020204020204" pitchFamily="34" charset="-122"/>
              </a:rPr>
              <a:t>文字</a:t>
            </a:r>
            <a:endParaRPr lang="en-US" altLang="zh-CN" sz="3200">
              <a:solidFill>
                <a:schemeClr val="bg1"/>
              </a:solidFill>
              <a:latin typeface="微软雅黑" panose="020B0503020204020204" pitchFamily="34" charset="-122"/>
              <a:ea typeface="微软雅黑" panose="020B0503020204020204" pitchFamily="34" charset="-122"/>
            </a:endParaRPr>
          </a:p>
        </p:txBody>
      </p:sp>
      <p:sp>
        <p:nvSpPr>
          <p:cNvPr id="65" name="文本框 64"/>
          <p:cNvSpPr txBox="1"/>
          <p:nvPr>
            <p:custDataLst>
              <p:tags r:id="rId2"/>
            </p:custDataLst>
          </p:nvPr>
        </p:nvSpPr>
        <p:spPr>
          <a:xfrm>
            <a:off x="6782133" y="1767543"/>
            <a:ext cx="5077246" cy="830997"/>
          </a:xfrm>
          <a:prstGeom prst="rect">
            <a:avLst/>
          </a:prstGeom>
          <a:noFill/>
        </p:spPr>
        <p:txBody>
          <a:bodyPr wrap="square" rtlCol="0">
            <a:spAutoFit/>
          </a:bodyPr>
          <a:lstStyle/>
          <a:p>
            <a:pPr algn="just"/>
            <a:r>
              <a:rPr lang="en-US" altLang="zh-CN" sz="1600">
                <a:solidFill>
                  <a:schemeClr val="bg1"/>
                </a:solidFill>
              </a:rPr>
              <a:t>YOU CAN INPUT SOME ENGLISH HERE TO IMPROVE YOUR </a:t>
            </a:r>
            <a:r>
              <a:rPr lang="en-US" altLang="zh-CN" sz="1600" b="1">
                <a:solidFill>
                  <a:srgbClr val="00B0F0"/>
                </a:solidFill>
              </a:rPr>
              <a:t>BIGGER</a:t>
            </a:r>
            <a:r>
              <a:rPr lang="en-US" altLang="zh-CN" sz="1600">
                <a:solidFill>
                  <a:srgbClr val="00B0F0"/>
                </a:solidFill>
              </a:rPr>
              <a:t>.</a:t>
            </a:r>
            <a:r>
              <a:rPr lang="en-US" altLang="zh-CN" sz="1600">
                <a:solidFill>
                  <a:schemeClr val="bg1"/>
                </a:solidFill>
              </a:rPr>
              <a:t> YOU CAN INPUT SOME ENGLISH HERE TO IMPROVE YOUR </a:t>
            </a:r>
            <a:r>
              <a:rPr lang="en-US" altLang="zh-CN" sz="1600" b="1">
                <a:solidFill>
                  <a:srgbClr val="00B0F0"/>
                </a:solidFill>
              </a:rPr>
              <a:t>BIGGER</a:t>
            </a:r>
            <a:r>
              <a:rPr lang="en-US" altLang="zh-CN" sz="1600">
                <a:solidFill>
                  <a:srgbClr val="00B0F0"/>
                </a:solidFill>
              </a:rPr>
              <a:t>. </a:t>
            </a:r>
            <a:endParaRPr lang="zh-CN" altLang="en-US" sz="1600">
              <a:solidFill>
                <a:srgbClr val="00B0F0"/>
              </a:solidFill>
            </a:endParaRPr>
          </a:p>
        </p:txBody>
      </p:sp>
      <p:graphicFrame>
        <p:nvGraphicFramePr>
          <p:cNvPr id="5" name="图表 4"/>
          <p:cNvGraphicFramePr/>
          <p:nvPr>
            <p:custDataLst>
              <p:tags r:id="rId3"/>
            </p:custDataLst>
            <p:extLst>
              <p:ext uri="{D42A27DB-BD31-4B8C-83A1-F6EECF244321}">
                <p14:modId xmlns:p14="http://schemas.microsoft.com/office/powerpoint/2010/main" val="4139112827"/>
              </p:ext>
            </p:extLst>
          </p:nvPr>
        </p:nvGraphicFramePr>
        <p:xfrm>
          <a:off x="-364340" y="1250416"/>
          <a:ext cx="6852364" cy="4486487"/>
        </p:xfrm>
        <a:graphic>
          <a:graphicData uri="http://schemas.openxmlformats.org/drawingml/2006/chart">
            <c:chart xmlns:c="http://schemas.openxmlformats.org/drawingml/2006/chart" xmlns:r="http://schemas.openxmlformats.org/officeDocument/2006/relationships" r:id="rId21"/>
          </a:graphicData>
        </a:graphic>
      </p:graphicFrame>
      <p:grpSp>
        <p:nvGrpSpPr>
          <p:cNvPr id="8" name="组合 7"/>
          <p:cNvGrpSpPr/>
          <p:nvPr>
            <p:custDataLst>
              <p:tags r:id="rId4"/>
            </p:custDataLst>
          </p:nvPr>
        </p:nvGrpSpPr>
        <p:grpSpPr>
          <a:xfrm>
            <a:off x="1084182" y="1644730"/>
            <a:ext cx="914400" cy="914400"/>
            <a:chOff x="1664391" y="1754376"/>
            <a:chExt cx="914400" cy="914400"/>
          </a:xfrm>
        </p:grpSpPr>
        <p:sp>
          <p:nvSpPr>
            <p:cNvPr id="6" name="泪滴形 5"/>
            <p:cNvSpPr/>
            <p:nvPr>
              <p:custDataLst>
                <p:tags r:id="rId16"/>
              </p:custDataLst>
            </p:nvPr>
          </p:nvSpPr>
          <p:spPr>
            <a:xfrm rot="8100000">
              <a:off x="1664391" y="1754376"/>
              <a:ext cx="914400" cy="914400"/>
            </a:xfrm>
            <a:prstGeom prst="teardrop">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custDataLst>
                <p:tags r:id="rId17"/>
              </p:custDataLst>
            </p:nvPr>
          </p:nvSpPr>
          <p:spPr>
            <a:xfrm>
              <a:off x="1710260" y="1917212"/>
              <a:ext cx="845103" cy="584775"/>
            </a:xfrm>
            <a:prstGeom prst="rect">
              <a:avLst/>
            </a:prstGeom>
            <a:noFill/>
          </p:spPr>
          <p:txBody>
            <a:bodyPr wrap="none" rtlCol="0">
              <a:spAutoFit/>
            </a:bodyPr>
            <a:lstStyle/>
            <a:p>
              <a:r>
                <a:rPr lang="en-US" altLang="zh-CN" sz="3200" b="1">
                  <a:solidFill>
                    <a:schemeClr val="bg1"/>
                  </a:solidFill>
                </a:rPr>
                <a:t>80%</a:t>
              </a:r>
              <a:endParaRPr lang="zh-CN" altLang="en-US" sz="3200" b="1">
                <a:solidFill>
                  <a:schemeClr val="bg1"/>
                </a:solidFill>
              </a:endParaRPr>
            </a:p>
          </p:txBody>
        </p:sp>
      </p:grpSp>
      <p:grpSp>
        <p:nvGrpSpPr>
          <p:cNvPr id="11" name="组合 10"/>
          <p:cNvGrpSpPr/>
          <p:nvPr>
            <p:custDataLst>
              <p:tags r:id="rId5"/>
            </p:custDataLst>
          </p:nvPr>
        </p:nvGrpSpPr>
        <p:grpSpPr>
          <a:xfrm>
            <a:off x="2187961" y="918421"/>
            <a:ext cx="932732" cy="914400"/>
            <a:chOff x="2805909" y="1003945"/>
            <a:chExt cx="932732" cy="914400"/>
          </a:xfrm>
        </p:grpSpPr>
        <p:sp>
          <p:nvSpPr>
            <p:cNvPr id="14" name="泪滴形 13"/>
            <p:cNvSpPr/>
            <p:nvPr>
              <p:custDataLst>
                <p:tags r:id="rId14"/>
              </p:custDataLst>
            </p:nvPr>
          </p:nvSpPr>
          <p:spPr>
            <a:xfrm rot="8100000">
              <a:off x="2824241" y="1003945"/>
              <a:ext cx="914400" cy="914400"/>
            </a:xfrm>
            <a:prstGeom prst="teardrop">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custDataLst>
                <p:tags r:id="rId15"/>
              </p:custDataLst>
            </p:nvPr>
          </p:nvSpPr>
          <p:spPr>
            <a:xfrm>
              <a:off x="2805909" y="1168757"/>
              <a:ext cx="845103" cy="584775"/>
            </a:xfrm>
            <a:prstGeom prst="rect">
              <a:avLst/>
            </a:prstGeom>
            <a:noFill/>
          </p:spPr>
          <p:txBody>
            <a:bodyPr wrap="none" rtlCol="0">
              <a:spAutoFit/>
            </a:bodyPr>
            <a:lstStyle/>
            <a:p>
              <a:r>
                <a:rPr lang="en-US" altLang="zh-CN" sz="3200" b="1">
                  <a:solidFill>
                    <a:schemeClr val="bg1"/>
                  </a:solidFill>
                </a:rPr>
                <a:t>90%</a:t>
              </a:r>
              <a:endParaRPr lang="zh-CN" altLang="en-US" sz="3200" b="1">
                <a:solidFill>
                  <a:schemeClr val="bg1"/>
                </a:solidFill>
              </a:endParaRPr>
            </a:p>
          </p:txBody>
        </p:sp>
      </p:grpSp>
      <p:grpSp>
        <p:nvGrpSpPr>
          <p:cNvPr id="9" name="组合 8"/>
          <p:cNvGrpSpPr/>
          <p:nvPr>
            <p:custDataLst>
              <p:tags r:id="rId6"/>
            </p:custDataLst>
          </p:nvPr>
        </p:nvGrpSpPr>
        <p:grpSpPr>
          <a:xfrm>
            <a:off x="5396090" y="1604041"/>
            <a:ext cx="914400" cy="914400"/>
            <a:chOff x="5353143" y="2009704"/>
            <a:chExt cx="914400" cy="914400"/>
          </a:xfrm>
        </p:grpSpPr>
        <p:sp>
          <p:nvSpPr>
            <p:cNvPr id="13" name="泪滴形 12"/>
            <p:cNvSpPr/>
            <p:nvPr>
              <p:custDataLst>
                <p:tags r:id="rId12"/>
              </p:custDataLst>
            </p:nvPr>
          </p:nvSpPr>
          <p:spPr>
            <a:xfrm rot="8100000">
              <a:off x="5353143" y="2009704"/>
              <a:ext cx="914400" cy="914400"/>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custDataLst>
                <p:tags r:id="rId13"/>
              </p:custDataLst>
            </p:nvPr>
          </p:nvSpPr>
          <p:spPr>
            <a:xfrm>
              <a:off x="5406748" y="2174516"/>
              <a:ext cx="845103" cy="584775"/>
            </a:xfrm>
            <a:prstGeom prst="rect">
              <a:avLst/>
            </a:prstGeom>
            <a:noFill/>
          </p:spPr>
          <p:txBody>
            <a:bodyPr wrap="none" rtlCol="0">
              <a:spAutoFit/>
            </a:bodyPr>
            <a:lstStyle/>
            <a:p>
              <a:r>
                <a:rPr lang="en-US" altLang="zh-CN" sz="3200" b="1">
                  <a:solidFill>
                    <a:schemeClr val="bg1"/>
                  </a:solidFill>
                </a:rPr>
                <a:t>80%</a:t>
              </a:r>
              <a:endParaRPr lang="zh-CN" altLang="en-US" sz="3200" b="1">
                <a:solidFill>
                  <a:schemeClr val="bg1"/>
                </a:solidFill>
              </a:endParaRPr>
            </a:p>
          </p:txBody>
        </p:sp>
      </p:grpSp>
      <p:cxnSp>
        <p:nvCxnSpPr>
          <p:cNvPr id="15" name="直接连接符 14"/>
          <p:cNvCxnSpPr/>
          <p:nvPr>
            <p:custDataLst>
              <p:tags r:id="rId7"/>
            </p:custDataLst>
          </p:nvPr>
        </p:nvCxnSpPr>
        <p:spPr>
          <a:xfrm flipH="1">
            <a:off x="6513798" y="1408073"/>
            <a:ext cx="0" cy="409882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文本框 31"/>
          <p:cNvSpPr txBox="1"/>
          <p:nvPr>
            <p:custDataLst>
              <p:tags r:id="rId8"/>
            </p:custDataLst>
          </p:nvPr>
        </p:nvSpPr>
        <p:spPr>
          <a:xfrm>
            <a:off x="6731008" y="2656650"/>
            <a:ext cx="3046472" cy="584775"/>
          </a:xfrm>
          <a:prstGeom prst="rect">
            <a:avLst/>
          </a:prstGeom>
          <a:noFill/>
        </p:spPr>
        <p:txBody>
          <a:bodyPr wrap="square" rtlCol="0">
            <a:spAutoFit/>
          </a:bodyPr>
          <a:lstStyle/>
          <a:p>
            <a:pPr algn="just">
              <a:spcBef>
                <a:spcPct val="50000"/>
              </a:spcBef>
            </a:pPr>
            <a:r>
              <a:rPr lang="zh-CN" altLang="en-US" sz="3200" b="1">
                <a:solidFill>
                  <a:srgbClr val="92D050"/>
                </a:solidFill>
                <a:latin typeface="微软雅黑" panose="020B0503020204020204" pitchFamily="34" charset="-122"/>
                <a:ea typeface="微软雅黑" panose="020B0503020204020204" pitchFamily="34" charset="-122"/>
              </a:rPr>
              <a:t>请输入</a:t>
            </a:r>
            <a:r>
              <a:rPr lang="zh-CN" altLang="en-US" sz="3200">
                <a:solidFill>
                  <a:schemeClr val="bg1"/>
                </a:solidFill>
                <a:latin typeface="微软雅黑" panose="020B0503020204020204" pitchFamily="34" charset="-122"/>
                <a:ea typeface="微软雅黑" panose="020B0503020204020204" pitchFamily="34" charset="-122"/>
              </a:rPr>
              <a:t>文字</a:t>
            </a:r>
            <a:endParaRPr lang="en-US" altLang="zh-CN" sz="3200">
              <a:solidFill>
                <a:schemeClr val="bg1"/>
              </a:solidFill>
              <a:latin typeface="微软雅黑" panose="020B0503020204020204" pitchFamily="34" charset="-122"/>
              <a:ea typeface="微软雅黑" panose="020B0503020204020204" pitchFamily="34" charset="-122"/>
            </a:endParaRPr>
          </a:p>
        </p:txBody>
      </p:sp>
      <p:sp>
        <p:nvSpPr>
          <p:cNvPr id="33" name="文本框 32"/>
          <p:cNvSpPr txBox="1"/>
          <p:nvPr>
            <p:custDataLst>
              <p:tags r:id="rId9"/>
            </p:custDataLst>
          </p:nvPr>
        </p:nvSpPr>
        <p:spPr>
          <a:xfrm>
            <a:off x="6782133" y="3258232"/>
            <a:ext cx="5077246" cy="830997"/>
          </a:xfrm>
          <a:prstGeom prst="rect">
            <a:avLst/>
          </a:prstGeom>
          <a:noFill/>
        </p:spPr>
        <p:txBody>
          <a:bodyPr wrap="square" rtlCol="0">
            <a:spAutoFit/>
          </a:bodyPr>
          <a:lstStyle/>
          <a:p>
            <a:pPr algn="just"/>
            <a:r>
              <a:rPr lang="en-US" altLang="zh-CN" sz="1600">
                <a:solidFill>
                  <a:schemeClr val="bg1"/>
                </a:solidFill>
              </a:rPr>
              <a:t>YOU CAN INPUT SOME ENGLISH HERE TO IMPROVE YOUR </a:t>
            </a:r>
            <a:r>
              <a:rPr lang="en-US" altLang="zh-CN" sz="1600" b="1">
                <a:solidFill>
                  <a:srgbClr val="92D050"/>
                </a:solidFill>
              </a:rPr>
              <a:t>BIGGER</a:t>
            </a:r>
            <a:r>
              <a:rPr lang="en-US" altLang="zh-CN" sz="1600">
                <a:solidFill>
                  <a:srgbClr val="FFC000"/>
                </a:solidFill>
              </a:rPr>
              <a:t>.</a:t>
            </a:r>
            <a:r>
              <a:rPr lang="en-US" altLang="zh-CN" sz="1600">
                <a:solidFill>
                  <a:schemeClr val="bg1"/>
                </a:solidFill>
              </a:rPr>
              <a:t> YOU CAN INPUT SOME ENGLISH HERE TO IMPROVE YOUR </a:t>
            </a:r>
            <a:r>
              <a:rPr lang="en-US" altLang="zh-CN" sz="1600" b="1">
                <a:solidFill>
                  <a:srgbClr val="92D050"/>
                </a:solidFill>
              </a:rPr>
              <a:t>BIGGER</a:t>
            </a:r>
            <a:r>
              <a:rPr lang="en-US" altLang="zh-CN" sz="1600">
                <a:solidFill>
                  <a:srgbClr val="92D050"/>
                </a:solidFill>
              </a:rPr>
              <a:t>. </a:t>
            </a:r>
            <a:endParaRPr lang="zh-CN" altLang="en-US" sz="1600">
              <a:solidFill>
                <a:srgbClr val="92D050"/>
              </a:solidFill>
            </a:endParaRPr>
          </a:p>
        </p:txBody>
      </p:sp>
      <p:sp>
        <p:nvSpPr>
          <p:cNvPr id="34" name="文本框 33"/>
          <p:cNvSpPr txBox="1"/>
          <p:nvPr>
            <p:custDataLst>
              <p:tags r:id="rId10"/>
            </p:custDataLst>
          </p:nvPr>
        </p:nvSpPr>
        <p:spPr>
          <a:xfrm>
            <a:off x="6782133" y="4205449"/>
            <a:ext cx="3046472" cy="584775"/>
          </a:xfrm>
          <a:prstGeom prst="rect">
            <a:avLst/>
          </a:prstGeom>
          <a:noFill/>
        </p:spPr>
        <p:txBody>
          <a:bodyPr wrap="square" rtlCol="0">
            <a:spAutoFit/>
          </a:bodyPr>
          <a:lstStyle/>
          <a:p>
            <a:pPr algn="just">
              <a:spcBef>
                <a:spcPct val="50000"/>
              </a:spcBef>
            </a:pPr>
            <a:r>
              <a:rPr lang="zh-CN" altLang="en-US" sz="3200" b="1">
                <a:solidFill>
                  <a:srgbClr val="FFC000"/>
                </a:solidFill>
                <a:latin typeface="微软雅黑" panose="020B0503020204020204" pitchFamily="34" charset="-122"/>
                <a:ea typeface="微软雅黑" panose="020B0503020204020204" pitchFamily="34" charset="-122"/>
              </a:rPr>
              <a:t>请输入</a:t>
            </a:r>
            <a:r>
              <a:rPr lang="zh-CN" altLang="en-US" sz="3200">
                <a:solidFill>
                  <a:schemeClr val="bg1"/>
                </a:solidFill>
                <a:latin typeface="微软雅黑" panose="020B0503020204020204" pitchFamily="34" charset="-122"/>
                <a:ea typeface="微软雅黑" panose="020B0503020204020204" pitchFamily="34" charset="-122"/>
              </a:rPr>
              <a:t>文字</a:t>
            </a:r>
            <a:endParaRPr lang="en-US" altLang="zh-CN" sz="3200">
              <a:solidFill>
                <a:schemeClr val="bg1"/>
              </a:solidFill>
              <a:latin typeface="微软雅黑" panose="020B0503020204020204" pitchFamily="34" charset="-122"/>
              <a:ea typeface="微软雅黑" panose="020B0503020204020204" pitchFamily="34" charset="-122"/>
            </a:endParaRPr>
          </a:p>
        </p:txBody>
      </p:sp>
      <p:sp>
        <p:nvSpPr>
          <p:cNvPr id="35" name="文本框 34"/>
          <p:cNvSpPr txBox="1"/>
          <p:nvPr>
            <p:custDataLst>
              <p:tags r:id="rId11"/>
            </p:custDataLst>
          </p:nvPr>
        </p:nvSpPr>
        <p:spPr>
          <a:xfrm>
            <a:off x="6833258" y="4807031"/>
            <a:ext cx="5077246" cy="830997"/>
          </a:xfrm>
          <a:prstGeom prst="rect">
            <a:avLst/>
          </a:prstGeom>
          <a:noFill/>
        </p:spPr>
        <p:txBody>
          <a:bodyPr wrap="square" rtlCol="0">
            <a:spAutoFit/>
          </a:bodyPr>
          <a:lstStyle/>
          <a:p>
            <a:pPr algn="just"/>
            <a:r>
              <a:rPr lang="en-US" altLang="zh-CN" sz="1600">
                <a:solidFill>
                  <a:schemeClr val="bg1"/>
                </a:solidFill>
              </a:rPr>
              <a:t>YOU CAN INPUT SOME ENGLISH HERE TO IMPROVE YOUR </a:t>
            </a:r>
            <a:r>
              <a:rPr lang="en-US" altLang="zh-CN" sz="1600" b="1">
                <a:solidFill>
                  <a:srgbClr val="FFC000"/>
                </a:solidFill>
              </a:rPr>
              <a:t>BIGGER</a:t>
            </a:r>
            <a:r>
              <a:rPr lang="en-US" altLang="zh-CN" sz="1600">
                <a:solidFill>
                  <a:srgbClr val="FFC000"/>
                </a:solidFill>
              </a:rPr>
              <a:t>.</a:t>
            </a:r>
            <a:r>
              <a:rPr lang="en-US" altLang="zh-CN" sz="1600">
                <a:solidFill>
                  <a:schemeClr val="bg1"/>
                </a:solidFill>
              </a:rPr>
              <a:t> YOU CAN INPUT SOME ENGLISH HERE TO IMPROVE YOUR </a:t>
            </a:r>
            <a:r>
              <a:rPr lang="en-US" altLang="zh-CN" sz="1600" b="1">
                <a:solidFill>
                  <a:srgbClr val="FFC000"/>
                </a:solidFill>
              </a:rPr>
              <a:t>BIGGER</a:t>
            </a:r>
            <a:r>
              <a:rPr lang="en-US" altLang="zh-CN" sz="1600">
                <a:solidFill>
                  <a:srgbClr val="FFC000"/>
                </a:solidFill>
              </a:rPr>
              <a:t>.</a:t>
            </a:r>
            <a:r>
              <a:rPr lang="en-US" altLang="zh-CN" sz="1600">
                <a:solidFill>
                  <a:schemeClr val="bg1"/>
                </a:solidFill>
              </a:rPr>
              <a:t> </a:t>
            </a:r>
            <a:endParaRPr lang="zh-CN" altLang="en-US" sz="1600">
              <a:solidFill>
                <a:schemeClr val="bg1"/>
              </a:solidFill>
            </a:endParaRPr>
          </a:p>
        </p:txBody>
      </p:sp>
    </p:spTree>
    <p:extLst>
      <p:ext uri="{BB962C8B-B14F-4D97-AF65-F5344CB8AC3E}">
        <p14:creationId xmlns:p14="http://schemas.microsoft.com/office/powerpoint/2010/main" val="520974140"/>
      </p:ext>
    </p:extLst>
  </p:cSld>
  <p:clrMapOvr>
    <a:masterClrMapping/>
  </p:clrMapOvr>
  <p:transition spd="slow">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custDataLst>
              <p:tags r:id="rId1"/>
            </p:custDataLst>
          </p:nvPr>
        </p:nvGrpSpPr>
        <p:grpSpPr>
          <a:xfrm>
            <a:off x="2312392" y="1246641"/>
            <a:ext cx="7821118" cy="3801610"/>
            <a:chOff x="1796951" y="1136000"/>
            <a:chExt cx="8988202" cy="4368893"/>
          </a:xfrm>
        </p:grpSpPr>
        <p:grpSp>
          <p:nvGrpSpPr>
            <p:cNvPr id="11" name="组合 10"/>
            <p:cNvGrpSpPr/>
            <p:nvPr>
              <p:custDataLst>
                <p:tags r:id="rId22"/>
              </p:custDataLst>
            </p:nvPr>
          </p:nvGrpSpPr>
          <p:grpSpPr>
            <a:xfrm>
              <a:off x="1796951" y="1252665"/>
              <a:ext cx="8988202" cy="4252228"/>
              <a:chOff x="1648185" y="1123951"/>
              <a:chExt cx="6117256" cy="2894012"/>
            </a:xfrm>
            <a:solidFill>
              <a:srgbClr val="F2F2F2">
                <a:lumMod val="90000"/>
              </a:srgbClr>
            </a:solidFill>
          </p:grpSpPr>
          <p:sp>
            <p:nvSpPr>
              <p:cNvPr id="21" name="Freeform 6"/>
              <p:cNvSpPr/>
              <p:nvPr>
                <p:custDataLst>
                  <p:tags r:id="rId31"/>
                </p:custDataLst>
              </p:nvPr>
            </p:nvSpPr>
            <p:spPr bwMode="auto">
              <a:xfrm>
                <a:off x="2837189" y="1217456"/>
                <a:ext cx="46175" cy="24242"/>
              </a:xfrm>
              <a:custGeom>
                <a:avLst/>
                <a:gdLst>
                  <a:gd name="T0" fmla="*/ 9 w 17"/>
                  <a:gd name="T1" fmla="*/ 1 h 9"/>
                  <a:gd name="T2" fmla="*/ 10 w 17"/>
                  <a:gd name="T3" fmla="*/ 2 h 9"/>
                  <a:gd name="T4" fmla="*/ 13 w 17"/>
                  <a:gd name="T5" fmla="*/ 8 h 9"/>
                  <a:gd name="T6" fmla="*/ 6 w 17"/>
                  <a:gd name="T7" fmla="*/ 5 h 9"/>
                  <a:gd name="T8" fmla="*/ 9 w 17"/>
                  <a:gd name="T9" fmla="*/ 1 h 9"/>
                </a:gdLst>
                <a:ahLst/>
                <a:cxnLst>
                  <a:cxn ang="0">
                    <a:pos x="T0" y="T1"/>
                  </a:cxn>
                  <a:cxn ang="0">
                    <a:pos x="T2" y="T3"/>
                  </a:cxn>
                  <a:cxn ang="0">
                    <a:pos x="T4" y="T5"/>
                  </a:cxn>
                  <a:cxn ang="0">
                    <a:pos x="T6" y="T7"/>
                  </a:cxn>
                  <a:cxn ang="0">
                    <a:pos x="T8" y="T9"/>
                  </a:cxn>
                </a:cxnLst>
                <a:rect l="0" t="0" r="r" b="b"/>
                <a:pathLst>
                  <a:path w="17" h="9">
                    <a:moveTo>
                      <a:pt x="9" y="1"/>
                    </a:moveTo>
                    <a:cubicBezTo>
                      <a:pt x="10" y="0"/>
                      <a:pt x="10" y="1"/>
                      <a:pt x="10" y="2"/>
                    </a:cubicBezTo>
                    <a:cubicBezTo>
                      <a:pt x="12" y="5"/>
                      <a:pt x="17" y="5"/>
                      <a:pt x="13" y="8"/>
                    </a:cubicBezTo>
                    <a:cubicBezTo>
                      <a:pt x="9" y="9"/>
                      <a:pt x="11" y="3"/>
                      <a:pt x="6" y="5"/>
                    </a:cubicBezTo>
                    <a:cubicBezTo>
                      <a:pt x="0" y="3"/>
                      <a:pt x="12" y="5"/>
                      <a:pt x="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 name="Freeform 7"/>
              <p:cNvSpPr/>
              <p:nvPr>
                <p:custDataLst>
                  <p:tags r:id="rId32"/>
                </p:custDataLst>
              </p:nvPr>
            </p:nvSpPr>
            <p:spPr bwMode="auto">
              <a:xfrm>
                <a:off x="3455933" y="1217456"/>
                <a:ext cx="84270" cy="46175"/>
              </a:xfrm>
              <a:custGeom>
                <a:avLst/>
                <a:gdLst>
                  <a:gd name="T0" fmla="*/ 29 w 31"/>
                  <a:gd name="T1" fmla="*/ 12 h 17"/>
                  <a:gd name="T2" fmla="*/ 18 w 31"/>
                  <a:gd name="T3" fmla="*/ 15 h 17"/>
                  <a:gd name="T4" fmla="*/ 3 w 31"/>
                  <a:gd name="T5" fmla="*/ 15 h 17"/>
                  <a:gd name="T6" fmla="*/ 0 w 31"/>
                  <a:gd name="T7" fmla="*/ 12 h 17"/>
                  <a:gd name="T8" fmla="*/ 23 w 31"/>
                  <a:gd name="T9" fmla="*/ 1 h 17"/>
                  <a:gd name="T10" fmla="*/ 28 w 31"/>
                  <a:gd name="T11" fmla="*/ 4 h 17"/>
                  <a:gd name="T12" fmla="*/ 25 w 31"/>
                  <a:gd name="T13" fmla="*/ 5 h 17"/>
                  <a:gd name="T14" fmla="*/ 29 w 31"/>
                  <a:gd name="T15" fmla="*/ 12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7">
                    <a:moveTo>
                      <a:pt x="29" y="12"/>
                    </a:moveTo>
                    <a:cubicBezTo>
                      <a:pt x="25" y="13"/>
                      <a:pt x="18" y="11"/>
                      <a:pt x="18" y="15"/>
                    </a:cubicBezTo>
                    <a:cubicBezTo>
                      <a:pt x="15" y="13"/>
                      <a:pt x="9" y="17"/>
                      <a:pt x="3" y="15"/>
                    </a:cubicBezTo>
                    <a:cubicBezTo>
                      <a:pt x="3" y="13"/>
                      <a:pt x="2" y="13"/>
                      <a:pt x="0" y="12"/>
                    </a:cubicBezTo>
                    <a:cubicBezTo>
                      <a:pt x="3" y="4"/>
                      <a:pt x="11" y="0"/>
                      <a:pt x="23" y="1"/>
                    </a:cubicBezTo>
                    <a:cubicBezTo>
                      <a:pt x="22" y="5"/>
                      <a:pt x="27" y="2"/>
                      <a:pt x="28" y="4"/>
                    </a:cubicBezTo>
                    <a:cubicBezTo>
                      <a:pt x="29" y="5"/>
                      <a:pt x="25" y="5"/>
                      <a:pt x="25" y="5"/>
                    </a:cubicBezTo>
                    <a:cubicBezTo>
                      <a:pt x="25" y="7"/>
                      <a:pt x="31" y="6"/>
                      <a:pt x="29" y="1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 name="Freeform 8"/>
              <p:cNvSpPr/>
              <p:nvPr>
                <p:custDataLst>
                  <p:tags r:id="rId33"/>
                </p:custDataLst>
              </p:nvPr>
            </p:nvSpPr>
            <p:spPr bwMode="auto">
              <a:xfrm>
                <a:off x="2973405" y="1222073"/>
                <a:ext cx="40403" cy="25396"/>
              </a:xfrm>
              <a:custGeom>
                <a:avLst/>
                <a:gdLst>
                  <a:gd name="T0" fmla="*/ 15 w 15"/>
                  <a:gd name="T1" fmla="*/ 2 h 9"/>
                  <a:gd name="T2" fmla="*/ 14 w 15"/>
                  <a:gd name="T3" fmla="*/ 7 h 9"/>
                  <a:gd name="T4" fmla="*/ 8 w 15"/>
                  <a:gd name="T5" fmla="*/ 9 h 9"/>
                  <a:gd name="T6" fmla="*/ 0 w 15"/>
                  <a:gd name="T7" fmla="*/ 5 h 9"/>
                  <a:gd name="T8" fmla="*/ 9 w 15"/>
                  <a:gd name="T9" fmla="*/ 5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4" y="5"/>
                      <a:pt x="14" y="7"/>
                    </a:cubicBezTo>
                    <a:cubicBezTo>
                      <a:pt x="11" y="7"/>
                      <a:pt x="10" y="8"/>
                      <a:pt x="8" y="9"/>
                    </a:cubicBezTo>
                    <a:cubicBezTo>
                      <a:pt x="5" y="8"/>
                      <a:pt x="0" y="9"/>
                      <a:pt x="0" y="5"/>
                    </a:cubicBezTo>
                    <a:cubicBezTo>
                      <a:pt x="5" y="5"/>
                      <a:pt x="6" y="1"/>
                      <a:pt x="9" y="5"/>
                    </a:cubicBezTo>
                    <a:cubicBezTo>
                      <a:pt x="12" y="4"/>
                      <a:pt x="11" y="0"/>
                      <a:pt x="15"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 name="Freeform 9"/>
              <p:cNvSpPr/>
              <p:nvPr>
                <p:custDataLst>
                  <p:tags r:id="rId34"/>
                </p:custDataLst>
              </p:nvPr>
            </p:nvSpPr>
            <p:spPr bwMode="auto">
              <a:xfrm>
                <a:off x="2713671" y="1235925"/>
                <a:ext cx="51947" cy="27705"/>
              </a:xfrm>
              <a:custGeom>
                <a:avLst/>
                <a:gdLst>
                  <a:gd name="T0" fmla="*/ 18 w 19"/>
                  <a:gd name="T1" fmla="*/ 0 h 10"/>
                  <a:gd name="T2" fmla="*/ 15 w 19"/>
                  <a:gd name="T3" fmla="*/ 4 h 10"/>
                  <a:gd name="T4" fmla="*/ 11 w 19"/>
                  <a:gd name="T5" fmla="*/ 8 h 10"/>
                  <a:gd name="T6" fmla="*/ 8 w 19"/>
                  <a:gd name="T7" fmla="*/ 5 h 10"/>
                  <a:gd name="T8" fmla="*/ 3 w 19"/>
                  <a:gd name="T9" fmla="*/ 7 h 10"/>
                  <a:gd name="T10" fmla="*/ 1 w 19"/>
                  <a:gd name="T11" fmla="*/ 4 h 10"/>
                  <a:gd name="T12" fmla="*/ 8 w 19"/>
                  <a:gd name="T13" fmla="*/ 2 h 10"/>
                  <a:gd name="T14" fmla="*/ 8 w 19"/>
                  <a:gd name="T15" fmla="*/ 1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3"/>
                      <a:pt x="15" y="2"/>
                      <a:pt x="15" y="4"/>
                    </a:cubicBezTo>
                    <a:cubicBezTo>
                      <a:pt x="15" y="5"/>
                      <a:pt x="13" y="8"/>
                      <a:pt x="11" y="8"/>
                    </a:cubicBezTo>
                    <a:cubicBezTo>
                      <a:pt x="8" y="10"/>
                      <a:pt x="9" y="6"/>
                      <a:pt x="8" y="5"/>
                    </a:cubicBezTo>
                    <a:cubicBezTo>
                      <a:pt x="7" y="5"/>
                      <a:pt x="5" y="7"/>
                      <a:pt x="3" y="7"/>
                    </a:cubicBezTo>
                    <a:cubicBezTo>
                      <a:pt x="3" y="7"/>
                      <a:pt x="2" y="3"/>
                      <a:pt x="1" y="4"/>
                    </a:cubicBezTo>
                    <a:cubicBezTo>
                      <a:pt x="0" y="0"/>
                      <a:pt x="6" y="4"/>
                      <a:pt x="8" y="2"/>
                    </a:cubicBezTo>
                    <a:cubicBezTo>
                      <a:pt x="8" y="2"/>
                      <a:pt x="8" y="1"/>
                      <a:pt x="8" y="1"/>
                    </a:cubicBezTo>
                    <a:cubicBezTo>
                      <a:pt x="12" y="0"/>
                      <a:pt x="13" y="1"/>
                      <a:pt x="1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 name="Freeform 10"/>
              <p:cNvSpPr/>
              <p:nvPr>
                <p:custDataLst>
                  <p:tags r:id="rId35"/>
                </p:custDataLst>
              </p:nvPr>
            </p:nvSpPr>
            <p:spPr bwMode="auto">
              <a:xfrm>
                <a:off x="2923767" y="1233617"/>
                <a:ext cx="41557" cy="13852"/>
              </a:xfrm>
              <a:custGeom>
                <a:avLst/>
                <a:gdLst>
                  <a:gd name="T0" fmla="*/ 14 w 15"/>
                  <a:gd name="T1" fmla="*/ 5 h 5"/>
                  <a:gd name="T2" fmla="*/ 2 w 15"/>
                  <a:gd name="T3" fmla="*/ 5 h 5"/>
                  <a:gd name="T4" fmla="*/ 6 w 15"/>
                  <a:gd name="T5" fmla="*/ 1 h 5"/>
                  <a:gd name="T6" fmla="*/ 14 w 15"/>
                  <a:gd name="T7" fmla="*/ 5 h 5"/>
                </a:gdLst>
                <a:ahLst/>
                <a:cxnLst>
                  <a:cxn ang="0">
                    <a:pos x="T0" y="T1"/>
                  </a:cxn>
                  <a:cxn ang="0">
                    <a:pos x="T2" y="T3"/>
                  </a:cxn>
                  <a:cxn ang="0">
                    <a:pos x="T4" y="T5"/>
                  </a:cxn>
                  <a:cxn ang="0">
                    <a:pos x="T6" y="T7"/>
                  </a:cxn>
                </a:cxnLst>
                <a:rect l="0" t="0" r="r" b="b"/>
                <a:pathLst>
                  <a:path w="15" h="5">
                    <a:moveTo>
                      <a:pt x="14" y="5"/>
                    </a:moveTo>
                    <a:cubicBezTo>
                      <a:pt x="10" y="5"/>
                      <a:pt x="6" y="5"/>
                      <a:pt x="2" y="5"/>
                    </a:cubicBezTo>
                    <a:cubicBezTo>
                      <a:pt x="0" y="0"/>
                      <a:pt x="7" y="4"/>
                      <a:pt x="6" y="1"/>
                    </a:cubicBezTo>
                    <a:cubicBezTo>
                      <a:pt x="8" y="3"/>
                      <a:pt x="15" y="0"/>
                      <a:pt x="14"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 name="Freeform 11"/>
              <p:cNvSpPr/>
              <p:nvPr>
                <p:custDataLst>
                  <p:tags r:id="rId36"/>
                </p:custDataLst>
              </p:nvPr>
            </p:nvSpPr>
            <p:spPr bwMode="auto">
              <a:xfrm>
                <a:off x="2861431" y="1249778"/>
                <a:ext cx="51947" cy="19625"/>
              </a:xfrm>
              <a:custGeom>
                <a:avLst/>
                <a:gdLst>
                  <a:gd name="T0" fmla="*/ 13 w 19"/>
                  <a:gd name="T1" fmla="*/ 0 h 7"/>
                  <a:gd name="T2" fmla="*/ 13 w 19"/>
                  <a:gd name="T3" fmla="*/ 6 h 7"/>
                  <a:gd name="T4" fmla="*/ 0 w 19"/>
                  <a:gd name="T5" fmla="*/ 5 h 7"/>
                  <a:gd name="T6" fmla="*/ 13 w 19"/>
                  <a:gd name="T7" fmla="*/ 0 h 7"/>
                </a:gdLst>
                <a:ahLst/>
                <a:cxnLst>
                  <a:cxn ang="0">
                    <a:pos x="T0" y="T1"/>
                  </a:cxn>
                  <a:cxn ang="0">
                    <a:pos x="T2" y="T3"/>
                  </a:cxn>
                  <a:cxn ang="0">
                    <a:pos x="T4" y="T5"/>
                  </a:cxn>
                  <a:cxn ang="0">
                    <a:pos x="T6" y="T7"/>
                  </a:cxn>
                </a:cxnLst>
                <a:rect l="0" t="0" r="r" b="b"/>
                <a:pathLst>
                  <a:path w="19" h="7">
                    <a:moveTo>
                      <a:pt x="13" y="0"/>
                    </a:moveTo>
                    <a:cubicBezTo>
                      <a:pt x="19" y="3"/>
                      <a:pt x="13" y="2"/>
                      <a:pt x="13" y="6"/>
                    </a:cubicBezTo>
                    <a:cubicBezTo>
                      <a:pt x="9" y="6"/>
                      <a:pt x="2" y="7"/>
                      <a:pt x="0" y="5"/>
                    </a:cubicBezTo>
                    <a:cubicBezTo>
                      <a:pt x="2" y="1"/>
                      <a:pt x="10" y="4"/>
                      <a:pt x="1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8" name="Freeform 12"/>
              <p:cNvSpPr/>
              <p:nvPr>
                <p:custDataLst>
                  <p:tags r:id="rId37"/>
                </p:custDataLst>
              </p:nvPr>
            </p:nvSpPr>
            <p:spPr bwMode="auto">
              <a:xfrm>
                <a:off x="6320166" y="1265939"/>
                <a:ext cx="25396" cy="16161"/>
              </a:xfrm>
              <a:custGeom>
                <a:avLst/>
                <a:gdLst>
                  <a:gd name="T0" fmla="*/ 0 w 9"/>
                  <a:gd name="T1" fmla="*/ 0 h 6"/>
                  <a:gd name="T2" fmla="*/ 8 w 9"/>
                  <a:gd name="T3" fmla="*/ 6 h 6"/>
                  <a:gd name="T4" fmla="*/ 0 w 9"/>
                  <a:gd name="T5" fmla="*/ 0 h 6"/>
                </a:gdLst>
                <a:ahLst/>
                <a:cxnLst>
                  <a:cxn ang="0">
                    <a:pos x="T0" y="T1"/>
                  </a:cxn>
                  <a:cxn ang="0">
                    <a:pos x="T2" y="T3"/>
                  </a:cxn>
                  <a:cxn ang="0">
                    <a:pos x="T4" y="T5"/>
                  </a:cxn>
                </a:cxnLst>
                <a:rect l="0" t="0" r="r" b="b"/>
                <a:pathLst>
                  <a:path w="9" h="6">
                    <a:moveTo>
                      <a:pt x="0" y="0"/>
                    </a:moveTo>
                    <a:cubicBezTo>
                      <a:pt x="5" y="0"/>
                      <a:pt x="9" y="1"/>
                      <a:pt x="8" y="6"/>
                    </a:cubicBezTo>
                    <a:cubicBezTo>
                      <a:pt x="6" y="4"/>
                      <a:pt x="0" y="5"/>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9" name="Freeform 13"/>
              <p:cNvSpPr/>
              <p:nvPr>
                <p:custDataLst>
                  <p:tags r:id="rId38"/>
                </p:custDataLst>
              </p:nvPr>
            </p:nvSpPr>
            <p:spPr bwMode="auto">
              <a:xfrm>
                <a:off x="3482484" y="1263630"/>
                <a:ext cx="95813" cy="48484"/>
              </a:xfrm>
              <a:custGeom>
                <a:avLst/>
                <a:gdLst>
                  <a:gd name="T0" fmla="*/ 31 w 35"/>
                  <a:gd name="T1" fmla="*/ 4 h 18"/>
                  <a:gd name="T2" fmla="*/ 34 w 35"/>
                  <a:gd name="T3" fmla="*/ 12 h 18"/>
                  <a:gd name="T4" fmla="*/ 19 w 35"/>
                  <a:gd name="T5" fmla="*/ 16 h 18"/>
                  <a:gd name="T6" fmla="*/ 16 w 35"/>
                  <a:gd name="T7" fmla="*/ 15 h 18"/>
                  <a:gd name="T8" fmla="*/ 10 w 35"/>
                  <a:gd name="T9" fmla="*/ 15 h 18"/>
                  <a:gd name="T10" fmla="*/ 10 w 35"/>
                  <a:gd name="T11" fmla="*/ 12 h 18"/>
                  <a:gd name="T12" fmla="*/ 6 w 35"/>
                  <a:gd name="T13" fmla="*/ 13 h 18"/>
                  <a:gd name="T14" fmla="*/ 8 w 35"/>
                  <a:gd name="T15" fmla="*/ 10 h 18"/>
                  <a:gd name="T16" fmla="*/ 2 w 35"/>
                  <a:gd name="T17" fmla="*/ 9 h 18"/>
                  <a:gd name="T18" fmla="*/ 5 w 35"/>
                  <a:gd name="T19" fmla="*/ 6 h 18"/>
                  <a:gd name="T20" fmla="*/ 9 w 35"/>
                  <a:gd name="T21" fmla="*/ 3 h 18"/>
                  <a:gd name="T22" fmla="*/ 22 w 35"/>
                  <a:gd name="T23" fmla="*/ 1 h 18"/>
                  <a:gd name="T24" fmla="*/ 22 w 35"/>
                  <a:gd name="T25" fmla="*/ 4 h 18"/>
                  <a:gd name="T26" fmla="*/ 31 w 35"/>
                  <a:gd name="T27"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8">
                    <a:moveTo>
                      <a:pt x="31" y="4"/>
                    </a:moveTo>
                    <a:cubicBezTo>
                      <a:pt x="30" y="9"/>
                      <a:pt x="26" y="12"/>
                      <a:pt x="34" y="12"/>
                    </a:cubicBezTo>
                    <a:cubicBezTo>
                      <a:pt x="35" y="18"/>
                      <a:pt x="25" y="17"/>
                      <a:pt x="19" y="16"/>
                    </a:cubicBezTo>
                    <a:cubicBezTo>
                      <a:pt x="17" y="16"/>
                      <a:pt x="18" y="16"/>
                      <a:pt x="16" y="15"/>
                    </a:cubicBezTo>
                    <a:cubicBezTo>
                      <a:pt x="13" y="12"/>
                      <a:pt x="14" y="17"/>
                      <a:pt x="10" y="15"/>
                    </a:cubicBezTo>
                    <a:cubicBezTo>
                      <a:pt x="10" y="15"/>
                      <a:pt x="11" y="12"/>
                      <a:pt x="10" y="12"/>
                    </a:cubicBezTo>
                    <a:cubicBezTo>
                      <a:pt x="10" y="11"/>
                      <a:pt x="8" y="14"/>
                      <a:pt x="6" y="13"/>
                    </a:cubicBezTo>
                    <a:cubicBezTo>
                      <a:pt x="6" y="13"/>
                      <a:pt x="8" y="11"/>
                      <a:pt x="8" y="10"/>
                    </a:cubicBezTo>
                    <a:cubicBezTo>
                      <a:pt x="7" y="9"/>
                      <a:pt x="1" y="12"/>
                      <a:pt x="2" y="9"/>
                    </a:cubicBezTo>
                    <a:cubicBezTo>
                      <a:pt x="0" y="6"/>
                      <a:pt x="3" y="7"/>
                      <a:pt x="5" y="6"/>
                    </a:cubicBezTo>
                    <a:cubicBezTo>
                      <a:pt x="6" y="4"/>
                      <a:pt x="6" y="4"/>
                      <a:pt x="9" y="3"/>
                    </a:cubicBezTo>
                    <a:cubicBezTo>
                      <a:pt x="10" y="3"/>
                      <a:pt x="17" y="0"/>
                      <a:pt x="22" y="1"/>
                    </a:cubicBezTo>
                    <a:cubicBezTo>
                      <a:pt x="23" y="1"/>
                      <a:pt x="22" y="4"/>
                      <a:pt x="22" y="4"/>
                    </a:cubicBezTo>
                    <a:cubicBezTo>
                      <a:pt x="24" y="6"/>
                      <a:pt x="30" y="3"/>
                      <a:pt x="31"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0" name="Freeform 14"/>
              <p:cNvSpPr/>
              <p:nvPr>
                <p:custDataLst>
                  <p:tags r:id="rId39"/>
                </p:custDataLst>
              </p:nvPr>
            </p:nvSpPr>
            <p:spPr bwMode="auto">
              <a:xfrm>
                <a:off x="3447852" y="1265939"/>
                <a:ext cx="34631" cy="24242"/>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2" y="0"/>
                      <a:pt x="9" y="3"/>
                      <a:pt x="13"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1" name="Freeform 15"/>
              <p:cNvSpPr/>
              <p:nvPr>
                <p:custDataLst>
                  <p:tags r:id="rId40"/>
                </p:custDataLst>
              </p:nvPr>
            </p:nvSpPr>
            <p:spPr bwMode="auto">
              <a:xfrm>
                <a:off x="6235897" y="1293644"/>
                <a:ext cx="95813" cy="51947"/>
              </a:xfrm>
              <a:custGeom>
                <a:avLst/>
                <a:gdLst>
                  <a:gd name="T0" fmla="*/ 25 w 35"/>
                  <a:gd name="T1" fmla="*/ 5 h 19"/>
                  <a:gd name="T2" fmla="*/ 30 w 35"/>
                  <a:gd name="T3" fmla="*/ 11 h 19"/>
                  <a:gd name="T4" fmla="*/ 34 w 35"/>
                  <a:gd name="T5" fmla="*/ 19 h 19"/>
                  <a:gd name="T6" fmla="*/ 30 w 35"/>
                  <a:gd name="T7" fmla="*/ 19 h 19"/>
                  <a:gd name="T8" fmla="*/ 30 w 35"/>
                  <a:gd name="T9" fmla="*/ 16 h 19"/>
                  <a:gd name="T10" fmla="*/ 27 w 35"/>
                  <a:gd name="T11" fmla="*/ 14 h 19"/>
                  <a:gd name="T12" fmla="*/ 8 w 35"/>
                  <a:gd name="T13" fmla="*/ 13 h 19"/>
                  <a:gd name="T14" fmla="*/ 12 w 35"/>
                  <a:gd name="T15" fmla="*/ 10 h 19"/>
                  <a:gd name="T16" fmla="*/ 9 w 35"/>
                  <a:gd name="T17" fmla="*/ 7 h 19"/>
                  <a:gd name="T18" fmla="*/ 0 w 35"/>
                  <a:gd name="T19" fmla="*/ 2 h 19"/>
                  <a:gd name="T20" fmla="*/ 12 w 35"/>
                  <a:gd name="T21" fmla="*/ 2 h 19"/>
                  <a:gd name="T22" fmla="*/ 15 w 35"/>
                  <a:gd name="T23" fmla="*/ 5 h 19"/>
                  <a:gd name="T24" fmla="*/ 21 w 35"/>
                  <a:gd name="T25" fmla="*/ 5 h 19"/>
                  <a:gd name="T26" fmla="*/ 25 w 35"/>
                  <a:gd name="T27"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9">
                    <a:moveTo>
                      <a:pt x="25" y="5"/>
                    </a:moveTo>
                    <a:cubicBezTo>
                      <a:pt x="27" y="7"/>
                      <a:pt x="28" y="9"/>
                      <a:pt x="30" y="11"/>
                    </a:cubicBezTo>
                    <a:cubicBezTo>
                      <a:pt x="31" y="13"/>
                      <a:pt x="35" y="15"/>
                      <a:pt x="34" y="19"/>
                    </a:cubicBezTo>
                    <a:cubicBezTo>
                      <a:pt x="33" y="18"/>
                      <a:pt x="30" y="19"/>
                      <a:pt x="30" y="19"/>
                    </a:cubicBezTo>
                    <a:cubicBezTo>
                      <a:pt x="29" y="18"/>
                      <a:pt x="30" y="16"/>
                      <a:pt x="30" y="16"/>
                    </a:cubicBezTo>
                    <a:cubicBezTo>
                      <a:pt x="29" y="15"/>
                      <a:pt x="26" y="18"/>
                      <a:pt x="27" y="14"/>
                    </a:cubicBezTo>
                    <a:cubicBezTo>
                      <a:pt x="18" y="14"/>
                      <a:pt x="12" y="14"/>
                      <a:pt x="8" y="13"/>
                    </a:cubicBezTo>
                    <a:cubicBezTo>
                      <a:pt x="7" y="9"/>
                      <a:pt x="10" y="10"/>
                      <a:pt x="12" y="10"/>
                    </a:cubicBezTo>
                    <a:cubicBezTo>
                      <a:pt x="12" y="8"/>
                      <a:pt x="9" y="9"/>
                      <a:pt x="9" y="7"/>
                    </a:cubicBezTo>
                    <a:cubicBezTo>
                      <a:pt x="3" y="5"/>
                      <a:pt x="1" y="9"/>
                      <a:pt x="0" y="2"/>
                    </a:cubicBezTo>
                    <a:cubicBezTo>
                      <a:pt x="4" y="0"/>
                      <a:pt x="8" y="1"/>
                      <a:pt x="12" y="2"/>
                    </a:cubicBezTo>
                    <a:cubicBezTo>
                      <a:pt x="14" y="3"/>
                      <a:pt x="15" y="3"/>
                      <a:pt x="15" y="5"/>
                    </a:cubicBezTo>
                    <a:cubicBezTo>
                      <a:pt x="17" y="7"/>
                      <a:pt x="21" y="1"/>
                      <a:pt x="21" y="5"/>
                    </a:cubicBezTo>
                    <a:cubicBezTo>
                      <a:pt x="21" y="7"/>
                      <a:pt x="26" y="7"/>
                      <a:pt x="25"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2" name="Freeform 16"/>
              <p:cNvSpPr/>
              <p:nvPr>
                <p:custDataLst>
                  <p:tags r:id="rId41"/>
                </p:custDataLst>
              </p:nvPr>
            </p:nvSpPr>
            <p:spPr bwMode="auto">
              <a:xfrm>
                <a:off x="3580605" y="1293644"/>
                <a:ext cx="95813" cy="48484"/>
              </a:xfrm>
              <a:custGeom>
                <a:avLst/>
                <a:gdLst>
                  <a:gd name="T0" fmla="*/ 14 w 35"/>
                  <a:gd name="T1" fmla="*/ 1 h 18"/>
                  <a:gd name="T2" fmla="*/ 20 w 35"/>
                  <a:gd name="T3" fmla="*/ 5 h 18"/>
                  <a:gd name="T4" fmla="*/ 22 w 35"/>
                  <a:gd name="T5" fmla="*/ 2 h 18"/>
                  <a:gd name="T6" fmla="*/ 25 w 35"/>
                  <a:gd name="T7" fmla="*/ 5 h 18"/>
                  <a:gd name="T8" fmla="*/ 28 w 35"/>
                  <a:gd name="T9" fmla="*/ 5 h 18"/>
                  <a:gd name="T10" fmla="*/ 28 w 35"/>
                  <a:gd name="T11" fmla="*/ 7 h 18"/>
                  <a:gd name="T12" fmla="*/ 34 w 35"/>
                  <a:gd name="T13" fmla="*/ 8 h 18"/>
                  <a:gd name="T14" fmla="*/ 23 w 35"/>
                  <a:gd name="T15" fmla="*/ 11 h 18"/>
                  <a:gd name="T16" fmla="*/ 22 w 35"/>
                  <a:gd name="T17" fmla="*/ 14 h 18"/>
                  <a:gd name="T18" fmla="*/ 9 w 35"/>
                  <a:gd name="T19" fmla="*/ 14 h 18"/>
                  <a:gd name="T20" fmla="*/ 7 w 35"/>
                  <a:gd name="T21" fmla="*/ 17 h 18"/>
                  <a:gd name="T22" fmla="*/ 1 w 35"/>
                  <a:gd name="T23" fmla="*/ 16 h 18"/>
                  <a:gd name="T24" fmla="*/ 1 w 35"/>
                  <a:gd name="T25" fmla="*/ 11 h 18"/>
                  <a:gd name="T26" fmla="*/ 4 w 35"/>
                  <a:gd name="T27" fmla="*/ 11 h 18"/>
                  <a:gd name="T28" fmla="*/ 6 w 35"/>
                  <a:gd name="T29" fmla="*/ 7 h 18"/>
                  <a:gd name="T30" fmla="*/ 9 w 35"/>
                  <a:gd name="T31" fmla="*/ 7 h 18"/>
                  <a:gd name="T32" fmla="*/ 14 w 35"/>
                  <a:gd name="T33"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 h="18">
                    <a:moveTo>
                      <a:pt x="14" y="1"/>
                    </a:moveTo>
                    <a:cubicBezTo>
                      <a:pt x="16" y="3"/>
                      <a:pt x="22" y="0"/>
                      <a:pt x="20" y="5"/>
                    </a:cubicBezTo>
                    <a:cubicBezTo>
                      <a:pt x="22" y="6"/>
                      <a:pt x="22" y="2"/>
                      <a:pt x="22" y="2"/>
                    </a:cubicBezTo>
                    <a:cubicBezTo>
                      <a:pt x="24" y="2"/>
                      <a:pt x="24" y="4"/>
                      <a:pt x="25" y="5"/>
                    </a:cubicBezTo>
                    <a:cubicBezTo>
                      <a:pt x="25" y="6"/>
                      <a:pt x="27" y="5"/>
                      <a:pt x="28" y="5"/>
                    </a:cubicBezTo>
                    <a:cubicBezTo>
                      <a:pt x="28" y="5"/>
                      <a:pt x="28" y="7"/>
                      <a:pt x="28" y="7"/>
                    </a:cubicBezTo>
                    <a:cubicBezTo>
                      <a:pt x="30" y="7"/>
                      <a:pt x="34" y="5"/>
                      <a:pt x="34" y="8"/>
                    </a:cubicBezTo>
                    <a:cubicBezTo>
                      <a:pt x="35" y="14"/>
                      <a:pt x="27" y="10"/>
                      <a:pt x="23" y="11"/>
                    </a:cubicBezTo>
                    <a:cubicBezTo>
                      <a:pt x="22" y="11"/>
                      <a:pt x="23" y="14"/>
                      <a:pt x="22" y="14"/>
                    </a:cubicBezTo>
                    <a:cubicBezTo>
                      <a:pt x="19" y="16"/>
                      <a:pt x="10" y="15"/>
                      <a:pt x="9" y="14"/>
                    </a:cubicBezTo>
                    <a:cubicBezTo>
                      <a:pt x="7" y="14"/>
                      <a:pt x="7" y="16"/>
                      <a:pt x="7" y="17"/>
                    </a:cubicBezTo>
                    <a:cubicBezTo>
                      <a:pt x="4" y="14"/>
                      <a:pt x="4" y="18"/>
                      <a:pt x="1" y="16"/>
                    </a:cubicBezTo>
                    <a:cubicBezTo>
                      <a:pt x="2" y="15"/>
                      <a:pt x="0" y="12"/>
                      <a:pt x="1" y="11"/>
                    </a:cubicBezTo>
                    <a:cubicBezTo>
                      <a:pt x="2" y="11"/>
                      <a:pt x="4" y="12"/>
                      <a:pt x="4" y="11"/>
                    </a:cubicBezTo>
                    <a:cubicBezTo>
                      <a:pt x="5" y="10"/>
                      <a:pt x="4" y="8"/>
                      <a:pt x="6" y="7"/>
                    </a:cubicBezTo>
                    <a:cubicBezTo>
                      <a:pt x="6" y="6"/>
                      <a:pt x="8" y="7"/>
                      <a:pt x="9" y="7"/>
                    </a:cubicBezTo>
                    <a:cubicBezTo>
                      <a:pt x="10" y="5"/>
                      <a:pt x="12" y="4"/>
                      <a:pt x="14"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3" name="Freeform 17"/>
              <p:cNvSpPr/>
              <p:nvPr>
                <p:custDataLst>
                  <p:tags r:id="rId42"/>
                </p:custDataLst>
              </p:nvPr>
            </p:nvSpPr>
            <p:spPr bwMode="auto">
              <a:xfrm>
                <a:off x="6069667" y="1328275"/>
                <a:ext cx="16161" cy="27705"/>
              </a:xfrm>
              <a:custGeom>
                <a:avLst/>
                <a:gdLst>
                  <a:gd name="T0" fmla="*/ 6 w 6"/>
                  <a:gd name="T1" fmla="*/ 6 h 10"/>
                  <a:gd name="T2" fmla="*/ 6 w 6"/>
                  <a:gd name="T3" fmla="*/ 6 h 10"/>
                </a:gdLst>
                <a:ahLst/>
                <a:cxnLst>
                  <a:cxn ang="0">
                    <a:pos x="T0" y="T1"/>
                  </a:cxn>
                  <a:cxn ang="0">
                    <a:pos x="T2" y="T3"/>
                  </a:cxn>
                </a:cxnLst>
                <a:rect l="0" t="0" r="r" b="b"/>
                <a:pathLst>
                  <a:path w="6" h="10">
                    <a:moveTo>
                      <a:pt x="6" y="6"/>
                    </a:moveTo>
                    <a:cubicBezTo>
                      <a:pt x="3" y="10"/>
                      <a:pt x="0" y="0"/>
                      <a:pt x="6"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4" name="Freeform 18"/>
              <p:cNvSpPr/>
              <p:nvPr>
                <p:custDataLst>
                  <p:tags r:id="rId43"/>
                </p:custDataLst>
              </p:nvPr>
            </p:nvSpPr>
            <p:spPr bwMode="auto">
              <a:xfrm>
                <a:off x="6107762" y="1334047"/>
                <a:ext cx="51947" cy="33477"/>
              </a:xfrm>
              <a:custGeom>
                <a:avLst/>
                <a:gdLst>
                  <a:gd name="T0" fmla="*/ 18 w 19"/>
                  <a:gd name="T1" fmla="*/ 4 h 12"/>
                  <a:gd name="T2" fmla="*/ 4 w 19"/>
                  <a:gd name="T3" fmla="*/ 11 h 12"/>
                  <a:gd name="T4" fmla="*/ 0 w 19"/>
                  <a:gd name="T5" fmla="*/ 7 h 12"/>
                  <a:gd name="T6" fmla="*/ 9 w 19"/>
                  <a:gd name="T7" fmla="*/ 4 h 12"/>
                  <a:gd name="T8" fmla="*/ 18 w 19"/>
                  <a:gd name="T9" fmla="*/ 4 h 12"/>
                </a:gdLst>
                <a:ahLst/>
                <a:cxnLst>
                  <a:cxn ang="0">
                    <a:pos x="T0" y="T1"/>
                  </a:cxn>
                  <a:cxn ang="0">
                    <a:pos x="T2" y="T3"/>
                  </a:cxn>
                  <a:cxn ang="0">
                    <a:pos x="T4" y="T5"/>
                  </a:cxn>
                  <a:cxn ang="0">
                    <a:pos x="T6" y="T7"/>
                  </a:cxn>
                  <a:cxn ang="0">
                    <a:pos x="T8" y="T9"/>
                  </a:cxn>
                </a:cxnLst>
                <a:rect l="0" t="0" r="r" b="b"/>
                <a:pathLst>
                  <a:path w="19" h="12">
                    <a:moveTo>
                      <a:pt x="18" y="4"/>
                    </a:moveTo>
                    <a:cubicBezTo>
                      <a:pt x="19" y="12"/>
                      <a:pt x="8" y="8"/>
                      <a:pt x="4" y="11"/>
                    </a:cubicBezTo>
                    <a:cubicBezTo>
                      <a:pt x="1" y="11"/>
                      <a:pt x="3" y="6"/>
                      <a:pt x="0" y="7"/>
                    </a:cubicBezTo>
                    <a:cubicBezTo>
                      <a:pt x="0" y="2"/>
                      <a:pt x="8" y="8"/>
                      <a:pt x="9" y="4"/>
                    </a:cubicBezTo>
                    <a:cubicBezTo>
                      <a:pt x="9" y="0"/>
                      <a:pt x="12" y="5"/>
                      <a:pt x="18"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5" name="Freeform 19"/>
              <p:cNvSpPr/>
              <p:nvPr>
                <p:custDataLst>
                  <p:tags r:id="rId44"/>
                </p:custDataLst>
              </p:nvPr>
            </p:nvSpPr>
            <p:spPr bwMode="auto">
              <a:xfrm>
                <a:off x="6394046" y="1339819"/>
                <a:ext cx="46175" cy="24242"/>
              </a:xfrm>
              <a:custGeom>
                <a:avLst/>
                <a:gdLst>
                  <a:gd name="T0" fmla="*/ 15 w 17"/>
                  <a:gd name="T1" fmla="*/ 3 h 9"/>
                  <a:gd name="T2" fmla="*/ 15 w 17"/>
                  <a:gd name="T3" fmla="*/ 6 h 9"/>
                  <a:gd name="T4" fmla="*/ 10 w 17"/>
                  <a:gd name="T5" fmla="*/ 7 h 9"/>
                  <a:gd name="T6" fmla="*/ 9 w 17"/>
                  <a:gd name="T7" fmla="*/ 9 h 9"/>
                  <a:gd name="T8" fmla="*/ 4 w 17"/>
                  <a:gd name="T9" fmla="*/ 7 h 9"/>
                  <a:gd name="T10" fmla="*/ 3 w 17"/>
                  <a:gd name="T11" fmla="*/ 9 h 9"/>
                  <a:gd name="T12" fmla="*/ 1 w 17"/>
                  <a:gd name="T13" fmla="*/ 7 h 9"/>
                  <a:gd name="T14" fmla="*/ 15 w 17"/>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9">
                    <a:moveTo>
                      <a:pt x="15" y="3"/>
                    </a:moveTo>
                    <a:cubicBezTo>
                      <a:pt x="17" y="4"/>
                      <a:pt x="16" y="5"/>
                      <a:pt x="15" y="6"/>
                    </a:cubicBezTo>
                    <a:cubicBezTo>
                      <a:pt x="13" y="7"/>
                      <a:pt x="12" y="7"/>
                      <a:pt x="10" y="7"/>
                    </a:cubicBezTo>
                    <a:cubicBezTo>
                      <a:pt x="9" y="8"/>
                      <a:pt x="9" y="9"/>
                      <a:pt x="9" y="9"/>
                    </a:cubicBezTo>
                    <a:cubicBezTo>
                      <a:pt x="8" y="9"/>
                      <a:pt x="6" y="7"/>
                      <a:pt x="4" y="7"/>
                    </a:cubicBezTo>
                    <a:cubicBezTo>
                      <a:pt x="5" y="7"/>
                      <a:pt x="4" y="9"/>
                      <a:pt x="3" y="9"/>
                    </a:cubicBezTo>
                    <a:cubicBezTo>
                      <a:pt x="2" y="9"/>
                      <a:pt x="2" y="9"/>
                      <a:pt x="1" y="7"/>
                    </a:cubicBezTo>
                    <a:cubicBezTo>
                      <a:pt x="0" y="0"/>
                      <a:pt x="14" y="8"/>
                      <a:pt x="15"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6" name="Freeform 20"/>
              <p:cNvSpPr/>
              <p:nvPr>
                <p:custDataLst>
                  <p:tags r:id="rId45"/>
                </p:custDataLst>
              </p:nvPr>
            </p:nvSpPr>
            <p:spPr bwMode="auto">
              <a:xfrm>
                <a:off x="6222044" y="1350208"/>
                <a:ext cx="27705" cy="13852"/>
              </a:xfrm>
              <a:custGeom>
                <a:avLst/>
                <a:gdLst>
                  <a:gd name="T0" fmla="*/ 1 w 10"/>
                  <a:gd name="T1" fmla="*/ 3 h 5"/>
                  <a:gd name="T2" fmla="*/ 8 w 10"/>
                  <a:gd name="T3" fmla="*/ 5 h 5"/>
                  <a:gd name="T4" fmla="*/ 1 w 10"/>
                  <a:gd name="T5" fmla="*/ 3 h 5"/>
                </a:gdLst>
                <a:ahLst/>
                <a:cxnLst>
                  <a:cxn ang="0">
                    <a:pos x="T0" y="T1"/>
                  </a:cxn>
                  <a:cxn ang="0">
                    <a:pos x="T2" y="T3"/>
                  </a:cxn>
                  <a:cxn ang="0">
                    <a:pos x="T4" y="T5"/>
                  </a:cxn>
                </a:cxnLst>
                <a:rect l="0" t="0" r="r" b="b"/>
                <a:pathLst>
                  <a:path w="10" h="5">
                    <a:moveTo>
                      <a:pt x="1" y="3"/>
                    </a:moveTo>
                    <a:cubicBezTo>
                      <a:pt x="0" y="1"/>
                      <a:pt x="10" y="0"/>
                      <a:pt x="8" y="5"/>
                    </a:cubicBezTo>
                    <a:cubicBezTo>
                      <a:pt x="5" y="3"/>
                      <a:pt x="5" y="5"/>
                      <a:pt x="1"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7" name="Freeform 21"/>
              <p:cNvSpPr/>
              <p:nvPr>
                <p:custDataLst>
                  <p:tags r:id="rId46"/>
                </p:custDataLst>
              </p:nvPr>
            </p:nvSpPr>
            <p:spPr bwMode="auto">
              <a:xfrm>
                <a:off x="6478315" y="1355980"/>
                <a:ext cx="13852" cy="11544"/>
              </a:xfrm>
              <a:custGeom>
                <a:avLst/>
                <a:gdLst>
                  <a:gd name="T0" fmla="*/ 0 w 5"/>
                  <a:gd name="T1" fmla="*/ 0 h 4"/>
                  <a:gd name="T2" fmla="*/ 5 w 5"/>
                  <a:gd name="T3" fmla="*/ 4 h 4"/>
                  <a:gd name="T4" fmla="*/ 0 w 5"/>
                  <a:gd name="T5" fmla="*/ 4 h 4"/>
                  <a:gd name="T6" fmla="*/ 0 w 5"/>
                  <a:gd name="T7" fmla="*/ 0 h 4"/>
                </a:gdLst>
                <a:ahLst/>
                <a:cxnLst>
                  <a:cxn ang="0">
                    <a:pos x="T0" y="T1"/>
                  </a:cxn>
                  <a:cxn ang="0">
                    <a:pos x="T2" y="T3"/>
                  </a:cxn>
                  <a:cxn ang="0">
                    <a:pos x="T4" y="T5"/>
                  </a:cxn>
                  <a:cxn ang="0">
                    <a:pos x="T6" y="T7"/>
                  </a:cxn>
                </a:cxnLst>
                <a:rect l="0" t="0" r="r" b="b"/>
                <a:pathLst>
                  <a:path w="5" h="4">
                    <a:moveTo>
                      <a:pt x="0" y="0"/>
                    </a:moveTo>
                    <a:cubicBezTo>
                      <a:pt x="3" y="0"/>
                      <a:pt x="5" y="1"/>
                      <a:pt x="5" y="4"/>
                    </a:cubicBezTo>
                    <a:cubicBezTo>
                      <a:pt x="3" y="4"/>
                      <a:pt x="2" y="4"/>
                      <a:pt x="0" y="4"/>
                    </a:cubicBezTo>
                    <a:cubicBezTo>
                      <a:pt x="0" y="3"/>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8" name="Freeform 22"/>
              <p:cNvSpPr/>
              <p:nvPr>
                <p:custDataLst>
                  <p:tags r:id="rId47"/>
                </p:custDataLst>
              </p:nvPr>
            </p:nvSpPr>
            <p:spPr bwMode="auto">
              <a:xfrm>
                <a:off x="6369804" y="1375604"/>
                <a:ext cx="286284" cy="86578"/>
              </a:xfrm>
              <a:custGeom>
                <a:avLst/>
                <a:gdLst>
                  <a:gd name="T0" fmla="*/ 105 w 105"/>
                  <a:gd name="T1" fmla="*/ 18 h 32"/>
                  <a:gd name="T2" fmla="*/ 105 w 105"/>
                  <a:gd name="T3" fmla="*/ 26 h 32"/>
                  <a:gd name="T4" fmla="*/ 101 w 105"/>
                  <a:gd name="T5" fmla="*/ 29 h 32"/>
                  <a:gd name="T6" fmla="*/ 83 w 105"/>
                  <a:gd name="T7" fmla="*/ 29 h 32"/>
                  <a:gd name="T8" fmla="*/ 77 w 105"/>
                  <a:gd name="T9" fmla="*/ 32 h 32"/>
                  <a:gd name="T10" fmla="*/ 73 w 105"/>
                  <a:gd name="T11" fmla="*/ 30 h 32"/>
                  <a:gd name="T12" fmla="*/ 71 w 105"/>
                  <a:gd name="T13" fmla="*/ 32 h 32"/>
                  <a:gd name="T14" fmla="*/ 65 w 105"/>
                  <a:gd name="T15" fmla="*/ 32 h 32"/>
                  <a:gd name="T16" fmla="*/ 65 w 105"/>
                  <a:gd name="T17" fmla="*/ 30 h 32"/>
                  <a:gd name="T18" fmla="*/ 62 w 105"/>
                  <a:gd name="T19" fmla="*/ 32 h 32"/>
                  <a:gd name="T20" fmla="*/ 56 w 105"/>
                  <a:gd name="T21" fmla="*/ 29 h 32"/>
                  <a:gd name="T22" fmla="*/ 34 w 105"/>
                  <a:gd name="T23" fmla="*/ 29 h 32"/>
                  <a:gd name="T24" fmla="*/ 36 w 105"/>
                  <a:gd name="T25" fmla="*/ 26 h 32"/>
                  <a:gd name="T26" fmla="*/ 33 w 105"/>
                  <a:gd name="T27" fmla="*/ 24 h 32"/>
                  <a:gd name="T28" fmla="*/ 30 w 105"/>
                  <a:gd name="T29" fmla="*/ 18 h 32"/>
                  <a:gd name="T30" fmla="*/ 33 w 105"/>
                  <a:gd name="T31" fmla="*/ 15 h 32"/>
                  <a:gd name="T32" fmla="*/ 30 w 105"/>
                  <a:gd name="T33" fmla="*/ 9 h 32"/>
                  <a:gd name="T34" fmla="*/ 16 w 105"/>
                  <a:gd name="T35" fmla="*/ 11 h 32"/>
                  <a:gd name="T36" fmla="*/ 13 w 105"/>
                  <a:gd name="T37" fmla="*/ 8 h 32"/>
                  <a:gd name="T38" fmla="*/ 10 w 105"/>
                  <a:gd name="T39" fmla="*/ 6 h 32"/>
                  <a:gd name="T40" fmla="*/ 4 w 105"/>
                  <a:gd name="T41" fmla="*/ 8 h 32"/>
                  <a:gd name="T42" fmla="*/ 2 w 105"/>
                  <a:gd name="T43" fmla="*/ 2 h 32"/>
                  <a:gd name="T44" fmla="*/ 18 w 105"/>
                  <a:gd name="T45" fmla="*/ 0 h 32"/>
                  <a:gd name="T46" fmla="*/ 21 w 105"/>
                  <a:gd name="T47" fmla="*/ 2 h 32"/>
                  <a:gd name="T48" fmla="*/ 21 w 105"/>
                  <a:gd name="T49" fmla="*/ 5 h 32"/>
                  <a:gd name="T50" fmla="*/ 25 w 105"/>
                  <a:gd name="T51" fmla="*/ 8 h 32"/>
                  <a:gd name="T52" fmla="*/ 39 w 105"/>
                  <a:gd name="T53" fmla="*/ 8 h 32"/>
                  <a:gd name="T54" fmla="*/ 39 w 105"/>
                  <a:gd name="T55" fmla="*/ 15 h 32"/>
                  <a:gd name="T56" fmla="*/ 49 w 105"/>
                  <a:gd name="T57" fmla="*/ 17 h 32"/>
                  <a:gd name="T58" fmla="*/ 49 w 105"/>
                  <a:gd name="T59" fmla="*/ 20 h 32"/>
                  <a:gd name="T60" fmla="*/ 52 w 105"/>
                  <a:gd name="T61" fmla="*/ 18 h 32"/>
                  <a:gd name="T62" fmla="*/ 70 w 105"/>
                  <a:gd name="T63" fmla="*/ 18 h 32"/>
                  <a:gd name="T64" fmla="*/ 73 w 105"/>
                  <a:gd name="T65" fmla="*/ 20 h 32"/>
                  <a:gd name="T66" fmla="*/ 77 w 105"/>
                  <a:gd name="T67" fmla="*/ 17 h 32"/>
                  <a:gd name="T68" fmla="*/ 82 w 105"/>
                  <a:gd name="T69" fmla="*/ 17 h 32"/>
                  <a:gd name="T70" fmla="*/ 105 w 105"/>
                  <a:gd name="T71"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5" h="32">
                    <a:moveTo>
                      <a:pt x="105" y="18"/>
                    </a:moveTo>
                    <a:cubicBezTo>
                      <a:pt x="105" y="21"/>
                      <a:pt x="105" y="23"/>
                      <a:pt x="105" y="26"/>
                    </a:cubicBezTo>
                    <a:cubicBezTo>
                      <a:pt x="103" y="26"/>
                      <a:pt x="101" y="27"/>
                      <a:pt x="101" y="29"/>
                    </a:cubicBezTo>
                    <a:cubicBezTo>
                      <a:pt x="94" y="29"/>
                      <a:pt x="88" y="28"/>
                      <a:pt x="83" y="29"/>
                    </a:cubicBezTo>
                    <a:cubicBezTo>
                      <a:pt x="81" y="29"/>
                      <a:pt x="79" y="31"/>
                      <a:pt x="77" y="32"/>
                    </a:cubicBezTo>
                    <a:cubicBezTo>
                      <a:pt x="75" y="32"/>
                      <a:pt x="75" y="30"/>
                      <a:pt x="73" y="30"/>
                    </a:cubicBezTo>
                    <a:cubicBezTo>
                      <a:pt x="73" y="30"/>
                      <a:pt x="72" y="31"/>
                      <a:pt x="71" y="32"/>
                    </a:cubicBezTo>
                    <a:cubicBezTo>
                      <a:pt x="71" y="32"/>
                      <a:pt x="66" y="32"/>
                      <a:pt x="65" y="32"/>
                    </a:cubicBezTo>
                    <a:cubicBezTo>
                      <a:pt x="65" y="31"/>
                      <a:pt x="65" y="30"/>
                      <a:pt x="65" y="30"/>
                    </a:cubicBezTo>
                    <a:cubicBezTo>
                      <a:pt x="64" y="30"/>
                      <a:pt x="62" y="32"/>
                      <a:pt x="62" y="32"/>
                    </a:cubicBezTo>
                    <a:cubicBezTo>
                      <a:pt x="59" y="31"/>
                      <a:pt x="59" y="29"/>
                      <a:pt x="56" y="29"/>
                    </a:cubicBezTo>
                    <a:cubicBezTo>
                      <a:pt x="50" y="28"/>
                      <a:pt x="43" y="32"/>
                      <a:pt x="34" y="29"/>
                    </a:cubicBezTo>
                    <a:cubicBezTo>
                      <a:pt x="34" y="27"/>
                      <a:pt x="36" y="27"/>
                      <a:pt x="36" y="26"/>
                    </a:cubicBezTo>
                    <a:cubicBezTo>
                      <a:pt x="35" y="24"/>
                      <a:pt x="34" y="25"/>
                      <a:pt x="33" y="24"/>
                    </a:cubicBezTo>
                    <a:cubicBezTo>
                      <a:pt x="31" y="22"/>
                      <a:pt x="33" y="19"/>
                      <a:pt x="30" y="18"/>
                    </a:cubicBezTo>
                    <a:cubicBezTo>
                      <a:pt x="30" y="17"/>
                      <a:pt x="33" y="17"/>
                      <a:pt x="33" y="15"/>
                    </a:cubicBezTo>
                    <a:cubicBezTo>
                      <a:pt x="33" y="12"/>
                      <a:pt x="29" y="13"/>
                      <a:pt x="30" y="9"/>
                    </a:cubicBezTo>
                    <a:cubicBezTo>
                      <a:pt x="27" y="12"/>
                      <a:pt x="21" y="10"/>
                      <a:pt x="16" y="11"/>
                    </a:cubicBezTo>
                    <a:cubicBezTo>
                      <a:pt x="13" y="12"/>
                      <a:pt x="14" y="9"/>
                      <a:pt x="13" y="8"/>
                    </a:cubicBezTo>
                    <a:cubicBezTo>
                      <a:pt x="13" y="7"/>
                      <a:pt x="10" y="8"/>
                      <a:pt x="10" y="6"/>
                    </a:cubicBezTo>
                    <a:cubicBezTo>
                      <a:pt x="9" y="7"/>
                      <a:pt x="7" y="8"/>
                      <a:pt x="4" y="8"/>
                    </a:cubicBezTo>
                    <a:cubicBezTo>
                      <a:pt x="9" y="3"/>
                      <a:pt x="0" y="7"/>
                      <a:pt x="2" y="2"/>
                    </a:cubicBezTo>
                    <a:cubicBezTo>
                      <a:pt x="8" y="3"/>
                      <a:pt x="13" y="1"/>
                      <a:pt x="18" y="0"/>
                    </a:cubicBezTo>
                    <a:cubicBezTo>
                      <a:pt x="17" y="2"/>
                      <a:pt x="20" y="1"/>
                      <a:pt x="21" y="2"/>
                    </a:cubicBezTo>
                    <a:cubicBezTo>
                      <a:pt x="21" y="2"/>
                      <a:pt x="20" y="4"/>
                      <a:pt x="21" y="5"/>
                    </a:cubicBezTo>
                    <a:cubicBezTo>
                      <a:pt x="22" y="6"/>
                      <a:pt x="26" y="4"/>
                      <a:pt x="25" y="8"/>
                    </a:cubicBezTo>
                    <a:cubicBezTo>
                      <a:pt x="29" y="4"/>
                      <a:pt x="33" y="9"/>
                      <a:pt x="39" y="8"/>
                    </a:cubicBezTo>
                    <a:cubicBezTo>
                      <a:pt x="38" y="13"/>
                      <a:pt x="41" y="12"/>
                      <a:pt x="39" y="15"/>
                    </a:cubicBezTo>
                    <a:cubicBezTo>
                      <a:pt x="41" y="16"/>
                      <a:pt x="45" y="15"/>
                      <a:pt x="49" y="17"/>
                    </a:cubicBezTo>
                    <a:cubicBezTo>
                      <a:pt x="50" y="17"/>
                      <a:pt x="42" y="20"/>
                      <a:pt x="49" y="20"/>
                    </a:cubicBezTo>
                    <a:cubicBezTo>
                      <a:pt x="50" y="20"/>
                      <a:pt x="50" y="18"/>
                      <a:pt x="52" y="18"/>
                    </a:cubicBezTo>
                    <a:cubicBezTo>
                      <a:pt x="56" y="18"/>
                      <a:pt x="64" y="17"/>
                      <a:pt x="70" y="18"/>
                    </a:cubicBezTo>
                    <a:cubicBezTo>
                      <a:pt x="71" y="18"/>
                      <a:pt x="73" y="20"/>
                      <a:pt x="73" y="20"/>
                    </a:cubicBezTo>
                    <a:cubicBezTo>
                      <a:pt x="76" y="19"/>
                      <a:pt x="70" y="17"/>
                      <a:pt x="77" y="17"/>
                    </a:cubicBezTo>
                    <a:cubicBezTo>
                      <a:pt x="79" y="17"/>
                      <a:pt x="80" y="17"/>
                      <a:pt x="82" y="17"/>
                    </a:cubicBezTo>
                    <a:cubicBezTo>
                      <a:pt x="88" y="16"/>
                      <a:pt x="97" y="16"/>
                      <a:pt x="105" y="1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9" name="Freeform 23"/>
              <p:cNvSpPr/>
              <p:nvPr>
                <p:custDataLst>
                  <p:tags r:id="rId48"/>
                </p:custDataLst>
              </p:nvPr>
            </p:nvSpPr>
            <p:spPr bwMode="auto">
              <a:xfrm>
                <a:off x="2789860" y="1375604"/>
                <a:ext cx="289748" cy="206633"/>
              </a:xfrm>
              <a:custGeom>
                <a:avLst/>
                <a:gdLst>
                  <a:gd name="T0" fmla="*/ 87 w 106"/>
                  <a:gd name="T1" fmla="*/ 2 h 76"/>
                  <a:gd name="T2" fmla="*/ 104 w 106"/>
                  <a:gd name="T3" fmla="*/ 0 h 76"/>
                  <a:gd name="T4" fmla="*/ 103 w 106"/>
                  <a:gd name="T5" fmla="*/ 8 h 76"/>
                  <a:gd name="T6" fmla="*/ 84 w 106"/>
                  <a:gd name="T7" fmla="*/ 11 h 76"/>
                  <a:gd name="T8" fmla="*/ 81 w 106"/>
                  <a:gd name="T9" fmla="*/ 14 h 76"/>
                  <a:gd name="T10" fmla="*/ 78 w 106"/>
                  <a:gd name="T11" fmla="*/ 14 h 76"/>
                  <a:gd name="T12" fmla="*/ 75 w 106"/>
                  <a:gd name="T13" fmla="*/ 17 h 76"/>
                  <a:gd name="T14" fmla="*/ 72 w 106"/>
                  <a:gd name="T15" fmla="*/ 15 h 76"/>
                  <a:gd name="T16" fmla="*/ 66 w 106"/>
                  <a:gd name="T17" fmla="*/ 17 h 76"/>
                  <a:gd name="T18" fmla="*/ 60 w 106"/>
                  <a:gd name="T19" fmla="*/ 18 h 76"/>
                  <a:gd name="T20" fmla="*/ 58 w 106"/>
                  <a:gd name="T21" fmla="*/ 21 h 76"/>
                  <a:gd name="T22" fmla="*/ 51 w 106"/>
                  <a:gd name="T23" fmla="*/ 26 h 76"/>
                  <a:gd name="T24" fmla="*/ 47 w 106"/>
                  <a:gd name="T25" fmla="*/ 29 h 76"/>
                  <a:gd name="T26" fmla="*/ 44 w 106"/>
                  <a:gd name="T27" fmla="*/ 32 h 76"/>
                  <a:gd name="T28" fmla="*/ 42 w 106"/>
                  <a:gd name="T29" fmla="*/ 34 h 76"/>
                  <a:gd name="T30" fmla="*/ 35 w 106"/>
                  <a:gd name="T31" fmla="*/ 37 h 76"/>
                  <a:gd name="T32" fmla="*/ 33 w 106"/>
                  <a:gd name="T33" fmla="*/ 39 h 76"/>
                  <a:gd name="T34" fmla="*/ 27 w 106"/>
                  <a:gd name="T35" fmla="*/ 42 h 76"/>
                  <a:gd name="T36" fmla="*/ 24 w 106"/>
                  <a:gd name="T37" fmla="*/ 48 h 76"/>
                  <a:gd name="T38" fmla="*/ 26 w 106"/>
                  <a:gd name="T39" fmla="*/ 57 h 76"/>
                  <a:gd name="T40" fmla="*/ 21 w 106"/>
                  <a:gd name="T41" fmla="*/ 60 h 76"/>
                  <a:gd name="T42" fmla="*/ 24 w 106"/>
                  <a:gd name="T43" fmla="*/ 66 h 76"/>
                  <a:gd name="T44" fmla="*/ 23 w 106"/>
                  <a:gd name="T45" fmla="*/ 67 h 76"/>
                  <a:gd name="T46" fmla="*/ 24 w 106"/>
                  <a:gd name="T47" fmla="*/ 69 h 76"/>
                  <a:gd name="T48" fmla="*/ 26 w 106"/>
                  <a:gd name="T49" fmla="*/ 67 h 76"/>
                  <a:gd name="T50" fmla="*/ 30 w 106"/>
                  <a:gd name="T51" fmla="*/ 70 h 76"/>
                  <a:gd name="T52" fmla="*/ 29 w 106"/>
                  <a:gd name="T53" fmla="*/ 76 h 76"/>
                  <a:gd name="T54" fmla="*/ 15 w 106"/>
                  <a:gd name="T55" fmla="*/ 76 h 76"/>
                  <a:gd name="T56" fmla="*/ 17 w 106"/>
                  <a:gd name="T57" fmla="*/ 73 h 76"/>
                  <a:gd name="T58" fmla="*/ 13 w 106"/>
                  <a:gd name="T59" fmla="*/ 72 h 76"/>
                  <a:gd name="T60" fmla="*/ 10 w 106"/>
                  <a:gd name="T61" fmla="*/ 69 h 76"/>
                  <a:gd name="T62" fmla="*/ 7 w 106"/>
                  <a:gd name="T63" fmla="*/ 69 h 76"/>
                  <a:gd name="T64" fmla="*/ 2 w 106"/>
                  <a:gd name="T65" fmla="*/ 69 h 76"/>
                  <a:gd name="T66" fmla="*/ 1 w 106"/>
                  <a:gd name="T67" fmla="*/ 58 h 76"/>
                  <a:gd name="T68" fmla="*/ 8 w 106"/>
                  <a:gd name="T69" fmla="*/ 55 h 76"/>
                  <a:gd name="T70" fmla="*/ 7 w 106"/>
                  <a:gd name="T71" fmla="*/ 54 h 76"/>
                  <a:gd name="T72" fmla="*/ 8 w 106"/>
                  <a:gd name="T73" fmla="*/ 51 h 76"/>
                  <a:gd name="T74" fmla="*/ 15 w 106"/>
                  <a:gd name="T75" fmla="*/ 48 h 76"/>
                  <a:gd name="T76" fmla="*/ 15 w 106"/>
                  <a:gd name="T77" fmla="*/ 42 h 76"/>
                  <a:gd name="T78" fmla="*/ 20 w 106"/>
                  <a:gd name="T79" fmla="*/ 40 h 76"/>
                  <a:gd name="T80" fmla="*/ 23 w 106"/>
                  <a:gd name="T81" fmla="*/ 36 h 76"/>
                  <a:gd name="T82" fmla="*/ 23 w 106"/>
                  <a:gd name="T83" fmla="*/ 29 h 76"/>
                  <a:gd name="T84" fmla="*/ 35 w 106"/>
                  <a:gd name="T85" fmla="*/ 24 h 76"/>
                  <a:gd name="T86" fmla="*/ 36 w 106"/>
                  <a:gd name="T87" fmla="*/ 21 h 76"/>
                  <a:gd name="T88" fmla="*/ 38 w 106"/>
                  <a:gd name="T89" fmla="*/ 23 h 76"/>
                  <a:gd name="T90" fmla="*/ 41 w 106"/>
                  <a:gd name="T91" fmla="*/ 20 h 76"/>
                  <a:gd name="T92" fmla="*/ 42 w 106"/>
                  <a:gd name="T93" fmla="*/ 17 h 76"/>
                  <a:gd name="T94" fmla="*/ 50 w 106"/>
                  <a:gd name="T95" fmla="*/ 15 h 76"/>
                  <a:gd name="T96" fmla="*/ 58 w 106"/>
                  <a:gd name="T97" fmla="*/ 14 h 76"/>
                  <a:gd name="T98" fmla="*/ 60 w 106"/>
                  <a:gd name="T99" fmla="*/ 12 h 76"/>
                  <a:gd name="T100" fmla="*/ 63 w 106"/>
                  <a:gd name="T101" fmla="*/ 14 h 76"/>
                  <a:gd name="T102" fmla="*/ 64 w 106"/>
                  <a:gd name="T103" fmla="*/ 11 h 76"/>
                  <a:gd name="T104" fmla="*/ 66 w 106"/>
                  <a:gd name="T105" fmla="*/ 11 h 76"/>
                  <a:gd name="T106" fmla="*/ 76 w 106"/>
                  <a:gd name="T107" fmla="*/ 9 h 76"/>
                  <a:gd name="T108" fmla="*/ 79 w 106"/>
                  <a:gd name="T109" fmla="*/ 8 h 76"/>
                  <a:gd name="T110" fmla="*/ 81 w 106"/>
                  <a:gd name="T111" fmla="*/ 6 h 76"/>
                  <a:gd name="T112" fmla="*/ 87 w 106"/>
                  <a:gd name="T113" fmla="*/ 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5" h="76">
                    <a:moveTo>
                      <a:pt x="87" y="2"/>
                    </a:moveTo>
                    <a:cubicBezTo>
                      <a:pt x="91" y="5"/>
                      <a:pt x="98" y="0"/>
                      <a:pt x="104" y="0"/>
                    </a:cubicBezTo>
                    <a:cubicBezTo>
                      <a:pt x="106" y="5"/>
                      <a:pt x="102" y="4"/>
                      <a:pt x="103" y="8"/>
                    </a:cubicBezTo>
                    <a:cubicBezTo>
                      <a:pt x="98" y="5"/>
                      <a:pt x="90" y="10"/>
                      <a:pt x="84" y="11"/>
                    </a:cubicBezTo>
                    <a:cubicBezTo>
                      <a:pt x="82" y="11"/>
                      <a:pt x="82" y="13"/>
                      <a:pt x="81" y="14"/>
                    </a:cubicBezTo>
                    <a:cubicBezTo>
                      <a:pt x="80" y="14"/>
                      <a:pt x="78" y="13"/>
                      <a:pt x="78" y="14"/>
                    </a:cubicBezTo>
                    <a:cubicBezTo>
                      <a:pt x="78" y="14"/>
                      <a:pt x="75" y="17"/>
                      <a:pt x="75" y="17"/>
                    </a:cubicBezTo>
                    <a:cubicBezTo>
                      <a:pt x="74" y="17"/>
                      <a:pt x="73" y="15"/>
                      <a:pt x="72" y="15"/>
                    </a:cubicBezTo>
                    <a:cubicBezTo>
                      <a:pt x="70" y="16"/>
                      <a:pt x="68" y="16"/>
                      <a:pt x="66" y="17"/>
                    </a:cubicBezTo>
                    <a:cubicBezTo>
                      <a:pt x="65" y="17"/>
                      <a:pt x="62" y="17"/>
                      <a:pt x="60" y="18"/>
                    </a:cubicBezTo>
                    <a:cubicBezTo>
                      <a:pt x="58" y="19"/>
                      <a:pt x="60" y="20"/>
                      <a:pt x="58" y="21"/>
                    </a:cubicBezTo>
                    <a:cubicBezTo>
                      <a:pt x="57" y="22"/>
                      <a:pt x="51" y="21"/>
                      <a:pt x="51" y="26"/>
                    </a:cubicBezTo>
                    <a:cubicBezTo>
                      <a:pt x="51" y="27"/>
                      <a:pt x="48" y="28"/>
                      <a:pt x="47" y="29"/>
                    </a:cubicBezTo>
                    <a:cubicBezTo>
                      <a:pt x="46" y="29"/>
                      <a:pt x="44" y="31"/>
                      <a:pt x="44" y="32"/>
                    </a:cubicBezTo>
                    <a:cubicBezTo>
                      <a:pt x="43" y="32"/>
                      <a:pt x="42" y="33"/>
                      <a:pt x="42" y="34"/>
                    </a:cubicBezTo>
                    <a:cubicBezTo>
                      <a:pt x="37" y="36"/>
                      <a:pt x="38" y="33"/>
                      <a:pt x="35" y="37"/>
                    </a:cubicBezTo>
                    <a:cubicBezTo>
                      <a:pt x="34" y="38"/>
                      <a:pt x="33" y="37"/>
                      <a:pt x="33" y="39"/>
                    </a:cubicBezTo>
                    <a:cubicBezTo>
                      <a:pt x="33" y="41"/>
                      <a:pt x="30" y="40"/>
                      <a:pt x="27" y="42"/>
                    </a:cubicBezTo>
                    <a:cubicBezTo>
                      <a:pt x="27" y="45"/>
                      <a:pt x="29" y="49"/>
                      <a:pt x="24" y="48"/>
                    </a:cubicBezTo>
                    <a:cubicBezTo>
                      <a:pt x="25" y="50"/>
                      <a:pt x="23" y="57"/>
                      <a:pt x="26" y="57"/>
                    </a:cubicBezTo>
                    <a:cubicBezTo>
                      <a:pt x="25" y="58"/>
                      <a:pt x="23" y="59"/>
                      <a:pt x="21" y="60"/>
                    </a:cubicBezTo>
                    <a:cubicBezTo>
                      <a:pt x="20" y="63"/>
                      <a:pt x="25" y="63"/>
                      <a:pt x="24" y="66"/>
                    </a:cubicBezTo>
                    <a:cubicBezTo>
                      <a:pt x="24" y="66"/>
                      <a:pt x="22" y="66"/>
                      <a:pt x="23" y="67"/>
                    </a:cubicBezTo>
                    <a:cubicBezTo>
                      <a:pt x="23" y="67"/>
                      <a:pt x="25" y="69"/>
                      <a:pt x="24" y="69"/>
                    </a:cubicBezTo>
                    <a:cubicBezTo>
                      <a:pt x="25" y="69"/>
                      <a:pt x="26" y="67"/>
                      <a:pt x="26" y="67"/>
                    </a:cubicBezTo>
                    <a:cubicBezTo>
                      <a:pt x="27" y="68"/>
                      <a:pt x="27" y="71"/>
                      <a:pt x="30" y="70"/>
                    </a:cubicBezTo>
                    <a:cubicBezTo>
                      <a:pt x="31" y="73"/>
                      <a:pt x="28" y="73"/>
                      <a:pt x="29" y="76"/>
                    </a:cubicBezTo>
                    <a:cubicBezTo>
                      <a:pt x="24" y="76"/>
                      <a:pt x="20" y="76"/>
                      <a:pt x="15" y="76"/>
                    </a:cubicBezTo>
                    <a:cubicBezTo>
                      <a:pt x="15" y="75"/>
                      <a:pt x="18" y="74"/>
                      <a:pt x="17" y="73"/>
                    </a:cubicBezTo>
                    <a:cubicBezTo>
                      <a:pt x="16" y="72"/>
                      <a:pt x="14" y="72"/>
                      <a:pt x="13" y="72"/>
                    </a:cubicBezTo>
                    <a:cubicBezTo>
                      <a:pt x="12" y="71"/>
                      <a:pt x="10" y="69"/>
                      <a:pt x="10" y="69"/>
                    </a:cubicBezTo>
                    <a:cubicBezTo>
                      <a:pt x="9" y="68"/>
                      <a:pt x="7" y="69"/>
                      <a:pt x="7" y="69"/>
                    </a:cubicBezTo>
                    <a:cubicBezTo>
                      <a:pt x="5" y="67"/>
                      <a:pt x="5" y="69"/>
                      <a:pt x="2" y="69"/>
                    </a:cubicBezTo>
                    <a:cubicBezTo>
                      <a:pt x="2" y="65"/>
                      <a:pt x="0" y="63"/>
                      <a:pt x="1" y="58"/>
                    </a:cubicBezTo>
                    <a:cubicBezTo>
                      <a:pt x="5" y="63"/>
                      <a:pt x="1" y="53"/>
                      <a:pt x="8" y="55"/>
                    </a:cubicBezTo>
                    <a:cubicBezTo>
                      <a:pt x="9" y="54"/>
                      <a:pt x="7" y="54"/>
                      <a:pt x="7" y="54"/>
                    </a:cubicBezTo>
                    <a:cubicBezTo>
                      <a:pt x="7" y="52"/>
                      <a:pt x="11" y="52"/>
                      <a:pt x="8" y="51"/>
                    </a:cubicBezTo>
                    <a:cubicBezTo>
                      <a:pt x="9" y="49"/>
                      <a:pt x="13" y="49"/>
                      <a:pt x="15" y="48"/>
                    </a:cubicBezTo>
                    <a:cubicBezTo>
                      <a:pt x="14" y="45"/>
                      <a:pt x="20" y="43"/>
                      <a:pt x="15" y="42"/>
                    </a:cubicBezTo>
                    <a:cubicBezTo>
                      <a:pt x="16" y="40"/>
                      <a:pt x="18" y="41"/>
                      <a:pt x="20" y="40"/>
                    </a:cubicBezTo>
                    <a:cubicBezTo>
                      <a:pt x="20" y="38"/>
                      <a:pt x="21" y="37"/>
                      <a:pt x="23" y="36"/>
                    </a:cubicBezTo>
                    <a:cubicBezTo>
                      <a:pt x="20" y="33"/>
                      <a:pt x="24" y="33"/>
                      <a:pt x="23" y="29"/>
                    </a:cubicBezTo>
                    <a:cubicBezTo>
                      <a:pt x="29" y="29"/>
                      <a:pt x="31" y="25"/>
                      <a:pt x="35" y="24"/>
                    </a:cubicBezTo>
                    <a:cubicBezTo>
                      <a:pt x="37" y="25"/>
                      <a:pt x="35" y="22"/>
                      <a:pt x="36" y="21"/>
                    </a:cubicBezTo>
                    <a:cubicBezTo>
                      <a:pt x="37" y="21"/>
                      <a:pt x="38" y="22"/>
                      <a:pt x="38" y="23"/>
                    </a:cubicBezTo>
                    <a:cubicBezTo>
                      <a:pt x="39" y="22"/>
                      <a:pt x="40" y="20"/>
                      <a:pt x="41" y="20"/>
                    </a:cubicBezTo>
                    <a:cubicBezTo>
                      <a:pt x="41" y="19"/>
                      <a:pt x="43" y="18"/>
                      <a:pt x="42" y="17"/>
                    </a:cubicBezTo>
                    <a:cubicBezTo>
                      <a:pt x="45" y="17"/>
                      <a:pt x="47" y="17"/>
                      <a:pt x="50" y="15"/>
                    </a:cubicBezTo>
                    <a:cubicBezTo>
                      <a:pt x="52" y="14"/>
                      <a:pt x="53" y="15"/>
                      <a:pt x="58" y="14"/>
                    </a:cubicBezTo>
                    <a:cubicBezTo>
                      <a:pt x="60" y="13"/>
                      <a:pt x="59" y="13"/>
                      <a:pt x="60" y="12"/>
                    </a:cubicBezTo>
                    <a:cubicBezTo>
                      <a:pt x="62" y="12"/>
                      <a:pt x="63" y="14"/>
                      <a:pt x="63" y="14"/>
                    </a:cubicBezTo>
                    <a:cubicBezTo>
                      <a:pt x="65" y="13"/>
                      <a:pt x="62" y="11"/>
                      <a:pt x="64" y="11"/>
                    </a:cubicBezTo>
                    <a:cubicBezTo>
                      <a:pt x="65" y="11"/>
                      <a:pt x="66" y="11"/>
                      <a:pt x="66" y="11"/>
                    </a:cubicBezTo>
                    <a:cubicBezTo>
                      <a:pt x="67" y="10"/>
                      <a:pt x="72" y="10"/>
                      <a:pt x="76" y="9"/>
                    </a:cubicBezTo>
                    <a:cubicBezTo>
                      <a:pt x="79" y="9"/>
                      <a:pt x="78" y="9"/>
                      <a:pt x="79" y="8"/>
                    </a:cubicBezTo>
                    <a:cubicBezTo>
                      <a:pt x="79" y="8"/>
                      <a:pt x="81" y="6"/>
                      <a:pt x="81" y="6"/>
                    </a:cubicBezTo>
                    <a:cubicBezTo>
                      <a:pt x="85" y="4"/>
                      <a:pt x="87" y="9"/>
                      <a:pt x="87"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0" name="Freeform 24"/>
              <p:cNvSpPr/>
              <p:nvPr>
                <p:custDataLst>
                  <p:tags r:id="rId49"/>
                </p:custDataLst>
              </p:nvPr>
            </p:nvSpPr>
            <p:spPr bwMode="auto">
              <a:xfrm>
                <a:off x="6295924" y="1385994"/>
                <a:ext cx="30014" cy="13852"/>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9" y="1"/>
                      <a:pt x="10" y="1"/>
                      <a:pt x="11" y="1"/>
                    </a:cubicBezTo>
                    <a:cubicBezTo>
                      <a:pt x="11" y="5"/>
                      <a:pt x="0" y="0"/>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1" name="Freeform 25"/>
              <p:cNvSpPr/>
              <p:nvPr>
                <p:custDataLst>
                  <p:tags r:id="rId50"/>
                </p:custDataLst>
              </p:nvPr>
            </p:nvSpPr>
            <p:spPr bwMode="auto">
              <a:xfrm>
                <a:off x="4197040" y="1402155"/>
                <a:ext cx="90041" cy="68108"/>
              </a:xfrm>
              <a:custGeom>
                <a:avLst/>
                <a:gdLst>
                  <a:gd name="T0" fmla="*/ 9 w 33"/>
                  <a:gd name="T1" fmla="*/ 1 h 25"/>
                  <a:gd name="T2" fmla="*/ 11 w 33"/>
                  <a:gd name="T3" fmla="*/ 2 h 25"/>
                  <a:gd name="T4" fmla="*/ 20 w 33"/>
                  <a:gd name="T5" fmla="*/ 7 h 25"/>
                  <a:gd name="T6" fmla="*/ 24 w 33"/>
                  <a:gd name="T7" fmla="*/ 4 h 25"/>
                  <a:gd name="T8" fmla="*/ 33 w 33"/>
                  <a:gd name="T9" fmla="*/ 5 h 25"/>
                  <a:gd name="T10" fmla="*/ 30 w 33"/>
                  <a:gd name="T11" fmla="*/ 13 h 25"/>
                  <a:gd name="T12" fmla="*/ 18 w 33"/>
                  <a:gd name="T13" fmla="*/ 16 h 25"/>
                  <a:gd name="T14" fmla="*/ 18 w 33"/>
                  <a:gd name="T15" fmla="*/ 17 h 25"/>
                  <a:gd name="T16" fmla="*/ 15 w 33"/>
                  <a:gd name="T17" fmla="*/ 20 h 25"/>
                  <a:gd name="T18" fmla="*/ 11 w 33"/>
                  <a:gd name="T19" fmla="*/ 22 h 25"/>
                  <a:gd name="T20" fmla="*/ 5 w 33"/>
                  <a:gd name="T21" fmla="*/ 19 h 25"/>
                  <a:gd name="T22" fmla="*/ 0 w 33"/>
                  <a:gd name="T23" fmla="*/ 7 h 25"/>
                  <a:gd name="T24" fmla="*/ 9 w 33"/>
                  <a:gd name="T2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25">
                    <a:moveTo>
                      <a:pt x="9" y="1"/>
                    </a:moveTo>
                    <a:cubicBezTo>
                      <a:pt x="11" y="0"/>
                      <a:pt x="11" y="1"/>
                      <a:pt x="11" y="2"/>
                    </a:cubicBezTo>
                    <a:cubicBezTo>
                      <a:pt x="12" y="5"/>
                      <a:pt x="17" y="5"/>
                      <a:pt x="20" y="7"/>
                    </a:cubicBezTo>
                    <a:cubicBezTo>
                      <a:pt x="22" y="8"/>
                      <a:pt x="23" y="4"/>
                      <a:pt x="24" y="4"/>
                    </a:cubicBezTo>
                    <a:cubicBezTo>
                      <a:pt x="26" y="3"/>
                      <a:pt x="28" y="7"/>
                      <a:pt x="33" y="5"/>
                    </a:cubicBezTo>
                    <a:cubicBezTo>
                      <a:pt x="32" y="7"/>
                      <a:pt x="25" y="10"/>
                      <a:pt x="30" y="13"/>
                    </a:cubicBezTo>
                    <a:cubicBezTo>
                      <a:pt x="29" y="16"/>
                      <a:pt x="23" y="16"/>
                      <a:pt x="18" y="16"/>
                    </a:cubicBezTo>
                    <a:cubicBezTo>
                      <a:pt x="17" y="16"/>
                      <a:pt x="17" y="17"/>
                      <a:pt x="18" y="17"/>
                    </a:cubicBezTo>
                    <a:cubicBezTo>
                      <a:pt x="20" y="20"/>
                      <a:pt x="10" y="18"/>
                      <a:pt x="15" y="20"/>
                    </a:cubicBezTo>
                    <a:cubicBezTo>
                      <a:pt x="15" y="25"/>
                      <a:pt x="10" y="17"/>
                      <a:pt x="11" y="22"/>
                    </a:cubicBezTo>
                    <a:cubicBezTo>
                      <a:pt x="8" y="21"/>
                      <a:pt x="9" y="17"/>
                      <a:pt x="5" y="19"/>
                    </a:cubicBezTo>
                    <a:cubicBezTo>
                      <a:pt x="4" y="14"/>
                      <a:pt x="4" y="8"/>
                      <a:pt x="0" y="7"/>
                    </a:cubicBezTo>
                    <a:cubicBezTo>
                      <a:pt x="2" y="3"/>
                      <a:pt x="10" y="7"/>
                      <a:pt x="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2" name="Freeform 26"/>
              <p:cNvSpPr/>
              <p:nvPr>
                <p:custDataLst>
                  <p:tags r:id="rId51"/>
                </p:custDataLst>
              </p:nvPr>
            </p:nvSpPr>
            <p:spPr bwMode="auto">
              <a:xfrm>
                <a:off x="6001559" y="1413699"/>
                <a:ext cx="24242" cy="16161"/>
              </a:xfrm>
              <a:custGeom>
                <a:avLst/>
                <a:gdLst>
                  <a:gd name="T0" fmla="*/ 5 w 9"/>
                  <a:gd name="T1" fmla="*/ 0 h 6"/>
                  <a:gd name="T2" fmla="*/ 6 w 9"/>
                  <a:gd name="T3" fmla="*/ 6 h 6"/>
                  <a:gd name="T4" fmla="*/ 0 w 9"/>
                  <a:gd name="T5" fmla="*/ 4 h 6"/>
                  <a:gd name="T6" fmla="*/ 5 w 9"/>
                  <a:gd name="T7" fmla="*/ 0 h 6"/>
                </a:gdLst>
                <a:ahLst/>
                <a:cxnLst>
                  <a:cxn ang="0">
                    <a:pos x="T0" y="T1"/>
                  </a:cxn>
                  <a:cxn ang="0">
                    <a:pos x="T2" y="T3"/>
                  </a:cxn>
                  <a:cxn ang="0">
                    <a:pos x="T4" y="T5"/>
                  </a:cxn>
                  <a:cxn ang="0">
                    <a:pos x="T6" y="T7"/>
                  </a:cxn>
                </a:cxnLst>
                <a:rect l="0" t="0" r="r" b="b"/>
                <a:pathLst>
                  <a:path w="9" h="6">
                    <a:moveTo>
                      <a:pt x="5" y="0"/>
                    </a:moveTo>
                    <a:cubicBezTo>
                      <a:pt x="9" y="1"/>
                      <a:pt x="6" y="2"/>
                      <a:pt x="6" y="6"/>
                    </a:cubicBezTo>
                    <a:cubicBezTo>
                      <a:pt x="5" y="5"/>
                      <a:pt x="3" y="4"/>
                      <a:pt x="0" y="4"/>
                    </a:cubicBezTo>
                    <a:cubicBezTo>
                      <a:pt x="0" y="1"/>
                      <a:pt x="5" y="3"/>
                      <a:pt x="5"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3" name="Freeform 27"/>
              <p:cNvSpPr/>
              <p:nvPr>
                <p:custDataLst>
                  <p:tags r:id="rId52"/>
                </p:custDataLst>
              </p:nvPr>
            </p:nvSpPr>
            <p:spPr bwMode="auto">
              <a:xfrm>
                <a:off x="4295162" y="1413699"/>
                <a:ext cx="41557" cy="34631"/>
              </a:xfrm>
              <a:custGeom>
                <a:avLst/>
                <a:gdLst>
                  <a:gd name="T0" fmla="*/ 0 w 15"/>
                  <a:gd name="T1" fmla="*/ 4 h 13"/>
                  <a:gd name="T2" fmla="*/ 15 w 15"/>
                  <a:gd name="T3" fmla="*/ 7 h 13"/>
                  <a:gd name="T4" fmla="*/ 9 w 15"/>
                  <a:gd name="T5" fmla="*/ 13 h 13"/>
                  <a:gd name="T6" fmla="*/ 6 w 15"/>
                  <a:gd name="T7" fmla="*/ 10 h 13"/>
                  <a:gd name="T8" fmla="*/ 3 w 15"/>
                  <a:gd name="T9" fmla="*/ 10 h 13"/>
                  <a:gd name="T10" fmla="*/ 0 w 15"/>
                  <a:gd name="T11" fmla="*/ 4 h 13"/>
                </a:gdLst>
                <a:ahLst/>
                <a:cxnLst>
                  <a:cxn ang="0">
                    <a:pos x="T0" y="T1"/>
                  </a:cxn>
                  <a:cxn ang="0">
                    <a:pos x="T2" y="T3"/>
                  </a:cxn>
                  <a:cxn ang="0">
                    <a:pos x="T4" y="T5"/>
                  </a:cxn>
                  <a:cxn ang="0">
                    <a:pos x="T6" y="T7"/>
                  </a:cxn>
                  <a:cxn ang="0">
                    <a:pos x="T8" y="T9"/>
                  </a:cxn>
                  <a:cxn ang="0">
                    <a:pos x="T10" y="T11"/>
                  </a:cxn>
                </a:cxnLst>
                <a:rect l="0" t="0" r="r" b="b"/>
                <a:pathLst>
                  <a:path w="15" h="13">
                    <a:moveTo>
                      <a:pt x="0" y="4"/>
                    </a:moveTo>
                    <a:cubicBezTo>
                      <a:pt x="4" y="0"/>
                      <a:pt x="13" y="4"/>
                      <a:pt x="15" y="7"/>
                    </a:cubicBezTo>
                    <a:cubicBezTo>
                      <a:pt x="14" y="11"/>
                      <a:pt x="8" y="8"/>
                      <a:pt x="9" y="13"/>
                    </a:cubicBezTo>
                    <a:cubicBezTo>
                      <a:pt x="7" y="13"/>
                      <a:pt x="7" y="11"/>
                      <a:pt x="6" y="10"/>
                    </a:cubicBezTo>
                    <a:cubicBezTo>
                      <a:pt x="5" y="10"/>
                      <a:pt x="3" y="11"/>
                      <a:pt x="3" y="10"/>
                    </a:cubicBezTo>
                    <a:cubicBezTo>
                      <a:pt x="1" y="8"/>
                      <a:pt x="3" y="5"/>
                      <a:pt x="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4" name="Freeform 28"/>
              <p:cNvSpPr/>
              <p:nvPr>
                <p:custDataLst>
                  <p:tags r:id="rId53"/>
                </p:custDataLst>
              </p:nvPr>
            </p:nvSpPr>
            <p:spPr bwMode="auto">
              <a:xfrm>
                <a:off x="4347109" y="1424088"/>
                <a:ext cx="62336" cy="33477"/>
              </a:xfrm>
              <a:custGeom>
                <a:avLst/>
                <a:gdLst>
                  <a:gd name="T0" fmla="*/ 2 w 23"/>
                  <a:gd name="T1" fmla="*/ 2 h 12"/>
                  <a:gd name="T2" fmla="*/ 5 w 23"/>
                  <a:gd name="T3" fmla="*/ 2 h 12"/>
                  <a:gd name="T4" fmla="*/ 12 w 23"/>
                  <a:gd name="T5" fmla="*/ 5 h 12"/>
                  <a:gd name="T6" fmla="*/ 20 w 23"/>
                  <a:gd name="T7" fmla="*/ 8 h 12"/>
                  <a:gd name="T8" fmla="*/ 22 w 23"/>
                  <a:gd name="T9" fmla="*/ 11 h 12"/>
                  <a:gd name="T10" fmla="*/ 5 w 23"/>
                  <a:gd name="T11" fmla="*/ 8 h 12"/>
                  <a:gd name="T12" fmla="*/ 2 w 23"/>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3" h="12">
                    <a:moveTo>
                      <a:pt x="2" y="2"/>
                    </a:moveTo>
                    <a:cubicBezTo>
                      <a:pt x="3" y="2"/>
                      <a:pt x="4" y="2"/>
                      <a:pt x="5" y="2"/>
                    </a:cubicBezTo>
                    <a:cubicBezTo>
                      <a:pt x="9" y="0"/>
                      <a:pt x="9" y="4"/>
                      <a:pt x="12" y="5"/>
                    </a:cubicBezTo>
                    <a:cubicBezTo>
                      <a:pt x="15" y="5"/>
                      <a:pt x="17" y="6"/>
                      <a:pt x="20" y="8"/>
                    </a:cubicBezTo>
                    <a:cubicBezTo>
                      <a:pt x="21" y="9"/>
                      <a:pt x="23" y="8"/>
                      <a:pt x="22" y="11"/>
                    </a:cubicBezTo>
                    <a:cubicBezTo>
                      <a:pt x="14" y="12"/>
                      <a:pt x="11" y="8"/>
                      <a:pt x="5" y="8"/>
                    </a:cubicBezTo>
                    <a:cubicBezTo>
                      <a:pt x="7" y="3"/>
                      <a:pt x="0" y="6"/>
                      <a:pt x="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5" name="Freeform 29"/>
              <p:cNvSpPr/>
              <p:nvPr>
                <p:custDataLst>
                  <p:tags r:id="rId54"/>
                </p:custDataLst>
              </p:nvPr>
            </p:nvSpPr>
            <p:spPr bwMode="auto">
              <a:xfrm>
                <a:off x="6273991" y="1476035"/>
                <a:ext cx="103894" cy="84270"/>
              </a:xfrm>
              <a:custGeom>
                <a:avLst/>
                <a:gdLst>
                  <a:gd name="T0" fmla="*/ 13 w 38"/>
                  <a:gd name="T1" fmla="*/ 6 h 31"/>
                  <a:gd name="T2" fmla="*/ 13 w 38"/>
                  <a:gd name="T3" fmla="*/ 5 h 31"/>
                  <a:gd name="T4" fmla="*/ 29 w 38"/>
                  <a:gd name="T5" fmla="*/ 0 h 31"/>
                  <a:gd name="T6" fmla="*/ 32 w 38"/>
                  <a:gd name="T7" fmla="*/ 6 h 31"/>
                  <a:gd name="T8" fmla="*/ 29 w 38"/>
                  <a:gd name="T9" fmla="*/ 11 h 31"/>
                  <a:gd name="T10" fmla="*/ 37 w 38"/>
                  <a:gd name="T11" fmla="*/ 12 h 31"/>
                  <a:gd name="T12" fmla="*/ 38 w 38"/>
                  <a:gd name="T13" fmla="*/ 24 h 31"/>
                  <a:gd name="T14" fmla="*/ 34 w 38"/>
                  <a:gd name="T15" fmla="*/ 24 h 31"/>
                  <a:gd name="T16" fmla="*/ 34 w 38"/>
                  <a:gd name="T17" fmla="*/ 27 h 31"/>
                  <a:gd name="T18" fmla="*/ 29 w 38"/>
                  <a:gd name="T19" fmla="*/ 27 h 31"/>
                  <a:gd name="T20" fmla="*/ 25 w 38"/>
                  <a:gd name="T21" fmla="*/ 30 h 31"/>
                  <a:gd name="T22" fmla="*/ 20 w 38"/>
                  <a:gd name="T23" fmla="*/ 26 h 31"/>
                  <a:gd name="T24" fmla="*/ 16 w 38"/>
                  <a:gd name="T25" fmla="*/ 21 h 31"/>
                  <a:gd name="T26" fmla="*/ 13 w 38"/>
                  <a:gd name="T27" fmla="*/ 18 h 31"/>
                  <a:gd name="T28" fmla="*/ 5 w 38"/>
                  <a:gd name="T29" fmla="*/ 17 h 31"/>
                  <a:gd name="T30" fmla="*/ 1 w 38"/>
                  <a:gd name="T31" fmla="*/ 14 h 31"/>
                  <a:gd name="T32" fmla="*/ 16 w 38"/>
                  <a:gd name="T33" fmla="*/ 15 h 31"/>
                  <a:gd name="T34" fmla="*/ 17 w 38"/>
                  <a:gd name="T35" fmla="*/ 9 h 31"/>
                  <a:gd name="T36" fmla="*/ 11 w 38"/>
                  <a:gd name="T37" fmla="*/ 5 h 31"/>
                  <a:gd name="T38" fmla="*/ 13 w 38"/>
                  <a:gd name="T39"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 h="31">
                    <a:moveTo>
                      <a:pt x="13" y="6"/>
                    </a:moveTo>
                    <a:cubicBezTo>
                      <a:pt x="15" y="6"/>
                      <a:pt x="14" y="5"/>
                      <a:pt x="13" y="5"/>
                    </a:cubicBezTo>
                    <a:cubicBezTo>
                      <a:pt x="16" y="1"/>
                      <a:pt x="27" y="5"/>
                      <a:pt x="29" y="0"/>
                    </a:cubicBezTo>
                    <a:cubicBezTo>
                      <a:pt x="31" y="1"/>
                      <a:pt x="32" y="4"/>
                      <a:pt x="32" y="6"/>
                    </a:cubicBezTo>
                    <a:cubicBezTo>
                      <a:pt x="33" y="10"/>
                      <a:pt x="29" y="8"/>
                      <a:pt x="29" y="11"/>
                    </a:cubicBezTo>
                    <a:cubicBezTo>
                      <a:pt x="30" y="15"/>
                      <a:pt x="33" y="13"/>
                      <a:pt x="37" y="12"/>
                    </a:cubicBezTo>
                    <a:cubicBezTo>
                      <a:pt x="38" y="18"/>
                      <a:pt x="37" y="18"/>
                      <a:pt x="38" y="24"/>
                    </a:cubicBezTo>
                    <a:cubicBezTo>
                      <a:pt x="37" y="25"/>
                      <a:pt x="34" y="23"/>
                      <a:pt x="34" y="24"/>
                    </a:cubicBezTo>
                    <a:cubicBezTo>
                      <a:pt x="33" y="25"/>
                      <a:pt x="34" y="27"/>
                      <a:pt x="34" y="27"/>
                    </a:cubicBezTo>
                    <a:cubicBezTo>
                      <a:pt x="32" y="28"/>
                      <a:pt x="30" y="27"/>
                      <a:pt x="29" y="27"/>
                    </a:cubicBezTo>
                    <a:cubicBezTo>
                      <a:pt x="27" y="28"/>
                      <a:pt x="27" y="30"/>
                      <a:pt x="25" y="30"/>
                    </a:cubicBezTo>
                    <a:cubicBezTo>
                      <a:pt x="21" y="31"/>
                      <a:pt x="21" y="27"/>
                      <a:pt x="20" y="26"/>
                    </a:cubicBezTo>
                    <a:cubicBezTo>
                      <a:pt x="19" y="24"/>
                      <a:pt x="14" y="25"/>
                      <a:pt x="16" y="21"/>
                    </a:cubicBezTo>
                    <a:cubicBezTo>
                      <a:pt x="13" y="22"/>
                      <a:pt x="13" y="20"/>
                      <a:pt x="13" y="18"/>
                    </a:cubicBezTo>
                    <a:cubicBezTo>
                      <a:pt x="10" y="19"/>
                      <a:pt x="8" y="18"/>
                      <a:pt x="5" y="17"/>
                    </a:cubicBezTo>
                    <a:cubicBezTo>
                      <a:pt x="3" y="16"/>
                      <a:pt x="0" y="17"/>
                      <a:pt x="1" y="14"/>
                    </a:cubicBezTo>
                    <a:cubicBezTo>
                      <a:pt x="7" y="13"/>
                      <a:pt x="9" y="16"/>
                      <a:pt x="16" y="15"/>
                    </a:cubicBezTo>
                    <a:cubicBezTo>
                      <a:pt x="18" y="15"/>
                      <a:pt x="17" y="12"/>
                      <a:pt x="17" y="9"/>
                    </a:cubicBezTo>
                    <a:cubicBezTo>
                      <a:pt x="18" y="5"/>
                      <a:pt x="9" y="11"/>
                      <a:pt x="11" y="5"/>
                    </a:cubicBezTo>
                    <a:cubicBezTo>
                      <a:pt x="13" y="5"/>
                      <a:pt x="13" y="5"/>
                      <a:pt x="13"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6" name="Freeform 30"/>
              <p:cNvSpPr/>
              <p:nvPr>
                <p:custDataLst>
                  <p:tags r:id="rId55"/>
                </p:custDataLst>
              </p:nvPr>
            </p:nvSpPr>
            <p:spPr bwMode="auto">
              <a:xfrm>
                <a:off x="6639927" y="1484115"/>
                <a:ext cx="62336" cy="30014"/>
              </a:xfrm>
              <a:custGeom>
                <a:avLst/>
                <a:gdLst>
                  <a:gd name="T0" fmla="*/ 0 w 23"/>
                  <a:gd name="T1" fmla="*/ 2 h 11"/>
                  <a:gd name="T2" fmla="*/ 6 w 23"/>
                  <a:gd name="T3" fmla="*/ 0 h 11"/>
                  <a:gd name="T4" fmla="*/ 23 w 23"/>
                  <a:gd name="T5" fmla="*/ 5 h 11"/>
                  <a:gd name="T6" fmla="*/ 21 w 23"/>
                  <a:gd name="T7" fmla="*/ 11 h 11"/>
                  <a:gd name="T8" fmla="*/ 5 w 23"/>
                  <a:gd name="T9" fmla="*/ 5 h 11"/>
                  <a:gd name="T10" fmla="*/ 0 w 23"/>
                  <a:gd name="T11" fmla="*/ 2 h 11"/>
                </a:gdLst>
                <a:ahLst/>
                <a:cxnLst>
                  <a:cxn ang="0">
                    <a:pos x="T0" y="T1"/>
                  </a:cxn>
                  <a:cxn ang="0">
                    <a:pos x="T2" y="T3"/>
                  </a:cxn>
                  <a:cxn ang="0">
                    <a:pos x="T4" y="T5"/>
                  </a:cxn>
                  <a:cxn ang="0">
                    <a:pos x="T6" y="T7"/>
                  </a:cxn>
                  <a:cxn ang="0">
                    <a:pos x="T8" y="T9"/>
                  </a:cxn>
                  <a:cxn ang="0">
                    <a:pos x="T10" y="T11"/>
                  </a:cxn>
                </a:cxnLst>
                <a:rect l="0" t="0" r="r" b="b"/>
                <a:pathLst>
                  <a:path w="23" h="11">
                    <a:moveTo>
                      <a:pt x="0" y="2"/>
                    </a:moveTo>
                    <a:cubicBezTo>
                      <a:pt x="1" y="0"/>
                      <a:pt x="4" y="0"/>
                      <a:pt x="6" y="0"/>
                    </a:cubicBezTo>
                    <a:cubicBezTo>
                      <a:pt x="12" y="1"/>
                      <a:pt x="18" y="4"/>
                      <a:pt x="23" y="5"/>
                    </a:cubicBezTo>
                    <a:cubicBezTo>
                      <a:pt x="23" y="8"/>
                      <a:pt x="21" y="8"/>
                      <a:pt x="21" y="11"/>
                    </a:cubicBezTo>
                    <a:cubicBezTo>
                      <a:pt x="13" y="10"/>
                      <a:pt x="10" y="9"/>
                      <a:pt x="5" y="5"/>
                    </a:cubicBezTo>
                    <a:cubicBezTo>
                      <a:pt x="4" y="4"/>
                      <a:pt x="3" y="1"/>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7" name="Freeform 31"/>
              <p:cNvSpPr/>
              <p:nvPr>
                <p:custDataLst>
                  <p:tags r:id="rId56"/>
                </p:custDataLst>
              </p:nvPr>
            </p:nvSpPr>
            <p:spPr bwMode="auto">
              <a:xfrm>
                <a:off x="4254759" y="1484115"/>
                <a:ext cx="40403" cy="16161"/>
              </a:xfrm>
              <a:custGeom>
                <a:avLst/>
                <a:gdLst>
                  <a:gd name="T0" fmla="*/ 15 w 15"/>
                  <a:gd name="T1" fmla="*/ 5 h 6"/>
                  <a:gd name="T2" fmla="*/ 0 w 15"/>
                  <a:gd name="T3" fmla="*/ 3 h 6"/>
                  <a:gd name="T4" fmla="*/ 5 w 15"/>
                  <a:gd name="T5" fmla="*/ 0 h 6"/>
                  <a:gd name="T6" fmla="*/ 15 w 15"/>
                  <a:gd name="T7" fmla="*/ 5 h 6"/>
                </a:gdLst>
                <a:ahLst/>
                <a:cxnLst>
                  <a:cxn ang="0">
                    <a:pos x="T0" y="T1"/>
                  </a:cxn>
                  <a:cxn ang="0">
                    <a:pos x="T2" y="T3"/>
                  </a:cxn>
                  <a:cxn ang="0">
                    <a:pos x="T4" y="T5"/>
                  </a:cxn>
                  <a:cxn ang="0">
                    <a:pos x="T6" y="T7"/>
                  </a:cxn>
                </a:cxnLst>
                <a:rect l="0" t="0" r="r" b="b"/>
                <a:pathLst>
                  <a:path w="15" h="6">
                    <a:moveTo>
                      <a:pt x="15" y="5"/>
                    </a:moveTo>
                    <a:cubicBezTo>
                      <a:pt x="13" y="6"/>
                      <a:pt x="4" y="5"/>
                      <a:pt x="0" y="3"/>
                    </a:cubicBezTo>
                    <a:cubicBezTo>
                      <a:pt x="0" y="1"/>
                      <a:pt x="5" y="3"/>
                      <a:pt x="5" y="0"/>
                    </a:cubicBezTo>
                    <a:cubicBezTo>
                      <a:pt x="8" y="2"/>
                      <a:pt x="15" y="0"/>
                      <a:pt x="15"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8" name="Freeform 32"/>
              <p:cNvSpPr/>
              <p:nvPr>
                <p:custDataLst>
                  <p:tags r:id="rId57"/>
                </p:custDataLst>
              </p:nvPr>
            </p:nvSpPr>
            <p:spPr bwMode="auto">
              <a:xfrm>
                <a:off x="7084361" y="1574156"/>
                <a:ext cx="34631" cy="21933"/>
              </a:xfrm>
              <a:custGeom>
                <a:avLst/>
                <a:gdLst>
                  <a:gd name="T0" fmla="*/ 12 w 13"/>
                  <a:gd name="T1" fmla="*/ 6 h 8"/>
                  <a:gd name="T2" fmla="*/ 0 w 13"/>
                  <a:gd name="T3" fmla="*/ 3 h 8"/>
                  <a:gd name="T4" fmla="*/ 12 w 13"/>
                  <a:gd name="T5" fmla="*/ 6 h 8"/>
                </a:gdLst>
                <a:ahLst/>
                <a:cxnLst>
                  <a:cxn ang="0">
                    <a:pos x="T0" y="T1"/>
                  </a:cxn>
                  <a:cxn ang="0">
                    <a:pos x="T2" y="T3"/>
                  </a:cxn>
                  <a:cxn ang="0">
                    <a:pos x="T4" y="T5"/>
                  </a:cxn>
                </a:cxnLst>
                <a:rect l="0" t="0" r="r" b="b"/>
                <a:pathLst>
                  <a:path w="13" h="8">
                    <a:moveTo>
                      <a:pt x="12" y="6"/>
                    </a:moveTo>
                    <a:cubicBezTo>
                      <a:pt x="6" y="8"/>
                      <a:pt x="6" y="2"/>
                      <a:pt x="0" y="3"/>
                    </a:cubicBezTo>
                    <a:cubicBezTo>
                      <a:pt x="3" y="0"/>
                      <a:pt x="13" y="2"/>
                      <a:pt x="12"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9" name="Freeform 33"/>
              <p:cNvSpPr/>
              <p:nvPr>
                <p:custDataLst>
                  <p:tags r:id="rId58"/>
                </p:custDataLst>
              </p:nvPr>
            </p:nvSpPr>
            <p:spPr bwMode="auto">
              <a:xfrm>
                <a:off x="7062428" y="1596090"/>
                <a:ext cx="46175" cy="27705"/>
              </a:xfrm>
              <a:custGeom>
                <a:avLst/>
                <a:gdLst>
                  <a:gd name="T0" fmla="*/ 17 w 17"/>
                  <a:gd name="T1" fmla="*/ 5 h 10"/>
                  <a:gd name="T2" fmla="*/ 2 w 17"/>
                  <a:gd name="T3" fmla="*/ 5 h 10"/>
                  <a:gd name="T4" fmla="*/ 7 w 17"/>
                  <a:gd name="T5" fmla="*/ 1 h 10"/>
                  <a:gd name="T6" fmla="*/ 17 w 17"/>
                  <a:gd name="T7" fmla="*/ 5 h 10"/>
                </a:gdLst>
                <a:ahLst/>
                <a:cxnLst>
                  <a:cxn ang="0">
                    <a:pos x="T0" y="T1"/>
                  </a:cxn>
                  <a:cxn ang="0">
                    <a:pos x="T2" y="T3"/>
                  </a:cxn>
                  <a:cxn ang="0">
                    <a:pos x="T4" y="T5"/>
                  </a:cxn>
                  <a:cxn ang="0">
                    <a:pos x="T6" y="T7"/>
                  </a:cxn>
                </a:cxnLst>
                <a:rect l="0" t="0" r="r" b="b"/>
                <a:pathLst>
                  <a:path w="17" h="10">
                    <a:moveTo>
                      <a:pt x="17" y="5"/>
                    </a:moveTo>
                    <a:cubicBezTo>
                      <a:pt x="16" y="10"/>
                      <a:pt x="4" y="10"/>
                      <a:pt x="2" y="5"/>
                    </a:cubicBezTo>
                    <a:cubicBezTo>
                      <a:pt x="0" y="0"/>
                      <a:pt x="7" y="4"/>
                      <a:pt x="7" y="1"/>
                    </a:cubicBezTo>
                    <a:cubicBezTo>
                      <a:pt x="10" y="3"/>
                      <a:pt x="13" y="5"/>
                      <a:pt x="17"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0" name="Freeform 34"/>
              <p:cNvSpPr/>
              <p:nvPr>
                <p:custDataLst>
                  <p:tags r:id="rId59"/>
                </p:custDataLst>
              </p:nvPr>
            </p:nvSpPr>
            <p:spPr bwMode="auto">
              <a:xfrm>
                <a:off x="2729833" y="1615714"/>
                <a:ext cx="30014" cy="24242"/>
              </a:xfrm>
              <a:custGeom>
                <a:avLst/>
                <a:gdLst>
                  <a:gd name="T0" fmla="*/ 5 w 11"/>
                  <a:gd name="T1" fmla="*/ 0 h 9"/>
                  <a:gd name="T2" fmla="*/ 11 w 11"/>
                  <a:gd name="T3" fmla="*/ 6 h 9"/>
                  <a:gd name="T4" fmla="*/ 3 w 11"/>
                  <a:gd name="T5" fmla="*/ 9 h 9"/>
                  <a:gd name="T6" fmla="*/ 2 w 11"/>
                  <a:gd name="T7" fmla="*/ 1 h 9"/>
                  <a:gd name="T8" fmla="*/ 5 w 11"/>
                  <a:gd name="T9" fmla="*/ 0 h 9"/>
                </a:gdLst>
                <a:ahLst/>
                <a:cxnLst>
                  <a:cxn ang="0">
                    <a:pos x="T0" y="T1"/>
                  </a:cxn>
                  <a:cxn ang="0">
                    <a:pos x="T2" y="T3"/>
                  </a:cxn>
                  <a:cxn ang="0">
                    <a:pos x="T4" y="T5"/>
                  </a:cxn>
                  <a:cxn ang="0">
                    <a:pos x="T6" y="T7"/>
                  </a:cxn>
                  <a:cxn ang="0">
                    <a:pos x="T8" y="T9"/>
                  </a:cxn>
                </a:cxnLst>
                <a:rect l="0" t="0" r="r" b="b"/>
                <a:pathLst>
                  <a:path w="11" h="9">
                    <a:moveTo>
                      <a:pt x="5" y="0"/>
                    </a:moveTo>
                    <a:cubicBezTo>
                      <a:pt x="9" y="0"/>
                      <a:pt x="11" y="2"/>
                      <a:pt x="11" y="6"/>
                    </a:cubicBezTo>
                    <a:cubicBezTo>
                      <a:pt x="7" y="6"/>
                      <a:pt x="4" y="5"/>
                      <a:pt x="3" y="9"/>
                    </a:cubicBezTo>
                    <a:cubicBezTo>
                      <a:pt x="0" y="9"/>
                      <a:pt x="3" y="3"/>
                      <a:pt x="2" y="1"/>
                    </a:cubicBezTo>
                    <a:cubicBezTo>
                      <a:pt x="4" y="2"/>
                      <a:pt x="5" y="1"/>
                      <a:pt x="5"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1" name="Freeform 35"/>
              <p:cNvSpPr/>
              <p:nvPr>
                <p:custDataLst>
                  <p:tags r:id="rId60"/>
                </p:custDataLst>
              </p:nvPr>
            </p:nvSpPr>
            <p:spPr bwMode="auto">
              <a:xfrm>
                <a:off x="6183950" y="1628412"/>
                <a:ext cx="27705" cy="21933"/>
              </a:xfrm>
              <a:custGeom>
                <a:avLst/>
                <a:gdLst>
                  <a:gd name="T0" fmla="*/ 10 w 10"/>
                  <a:gd name="T1" fmla="*/ 7 h 8"/>
                  <a:gd name="T2" fmla="*/ 0 w 10"/>
                  <a:gd name="T3" fmla="*/ 8 h 8"/>
                  <a:gd name="T4" fmla="*/ 10 w 10"/>
                  <a:gd name="T5" fmla="*/ 7 h 8"/>
                </a:gdLst>
                <a:ahLst/>
                <a:cxnLst>
                  <a:cxn ang="0">
                    <a:pos x="T0" y="T1"/>
                  </a:cxn>
                  <a:cxn ang="0">
                    <a:pos x="T2" y="T3"/>
                  </a:cxn>
                  <a:cxn ang="0">
                    <a:pos x="T4" y="T5"/>
                  </a:cxn>
                </a:cxnLst>
                <a:rect l="0" t="0" r="r" b="b"/>
                <a:pathLst>
                  <a:path w="10" h="8">
                    <a:moveTo>
                      <a:pt x="10" y="7"/>
                    </a:moveTo>
                    <a:cubicBezTo>
                      <a:pt x="5" y="6"/>
                      <a:pt x="3" y="8"/>
                      <a:pt x="0" y="8"/>
                    </a:cubicBezTo>
                    <a:cubicBezTo>
                      <a:pt x="0" y="6"/>
                      <a:pt x="10" y="0"/>
                      <a:pt x="10"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2" name="Freeform 36"/>
              <p:cNvSpPr/>
              <p:nvPr>
                <p:custDataLst>
                  <p:tags r:id="rId61"/>
                </p:custDataLst>
              </p:nvPr>
            </p:nvSpPr>
            <p:spPr bwMode="auto">
              <a:xfrm>
                <a:off x="6691874" y="1648036"/>
                <a:ext cx="51947" cy="30014"/>
              </a:xfrm>
              <a:custGeom>
                <a:avLst/>
                <a:gdLst>
                  <a:gd name="T0" fmla="*/ 15 w 19"/>
                  <a:gd name="T1" fmla="*/ 1 h 11"/>
                  <a:gd name="T2" fmla="*/ 17 w 19"/>
                  <a:gd name="T3" fmla="*/ 10 h 11"/>
                  <a:gd name="T4" fmla="*/ 2 w 19"/>
                  <a:gd name="T5" fmla="*/ 7 h 11"/>
                  <a:gd name="T6" fmla="*/ 5 w 19"/>
                  <a:gd name="T7" fmla="*/ 1 h 11"/>
                  <a:gd name="T8" fmla="*/ 15 w 19"/>
                  <a:gd name="T9" fmla="*/ 1 h 11"/>
                </a:gdLst>
                <a:ahLst/>
                <a:cxnLst>
                  <a:cxn ang="0">
                    <a:pos x="T0" y="T1"/>
                  </a:cxn>
                  <a:cxn ang="0">
                    <a:pos x="T2" y="T3"/>
                  </a:cxn>
                  <a:cxn ang="0">
                    <a:pos x="T4" y="T5"/>
                  </a:cxn>
                  <a:cxn ang="0">
                    <a:pos x="T6" y="T7"/>
                  </a:cxn>
                  <a:cxn ang="0">
                    <a:pos x="T8" y="T9"/>
                  </a:cxn>
                </a:cxnLst>
                <a:rect l="0" t="0" r="r" b="b"/>
                <a:pathLst>
                  <a:path w="19" h="11">
                    <a:moveTo>
                      <a:pt x="15" y="1"/>
                    </a:moveTo>
                    <a:cubicBezTo>
                      <a:pt x="17" y="3"/>
                      <a:pt x="19" y="8"/>
                      <a:pt x="17" y="10"/>
                    </a:cubicBezTo>
                    <a:cubicBezTo>
                      <a:pt x="11" y="10"/>
                      <a:pt x="4" y="11"/>
                      <a:pt x="2" y="7"/>
                    </a:cubicBezTo>
                    <a:cubicBezTo>
                      <a:pt x="0" y="2"/>
                      <a:pt x="7" y="6"/>
                      <a:pt x="5" y="1"/>
                    </a:cubicBezTo>
                    <a:cubicBezTo>
                      <a:pt x="9" y="0"/>
                      <a:pt x="15" y="4"/>
                      <a:pt x="15"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3" name="Freeform 37"/>
              <p:cNvSpPr/>
              <p:nvPr>
                <p:custDataLst>
                  <p:tags r:id="rId62"/>
                </p:custDataLst>
              </p:nvPr>
            </p:nvSpPr>
            <p:spPr bwMode="auto">
              <a:xfrm>
                <a:off x="6674558" y="1732306"/>
                <a:ext cx="57719" cy="27705"/>
              </a:xfrm>
              <a:custGeom>
                <a:avLst/>
                <a:gdLst>
                  <a:gd name="T0" fmla="*/ 20 w 21"/>
                  <a:gd name="T1" fmla="*/ 4 h 10"/>
                  <a:gd name="T2" fmla="*/ 14 w 21"/>
                  <a:gd name="T3" fmla="*/ 7 h 10"/>
                  <a:gd name="T4" fmla="*/ 8 w 21"/>
                  <a:gd name="T5" fmla="*/ 9 h 10"/>
                  <a:gd name="T6" fmla="*/ 2 w 21"/>
                  <a:gd name="T7" fmla="*/ 7 h 10"/>
                  <a:gd name="T8" fmla="*/ 4 w 21"/>
                  <a:gd name="T9" fmla="*/ 3 h 10"/>
                  <a:gd name="T10" fmla="*/ 8 w 21"/>
                  <a:gd name="T11" fmla="*/ 0 h 10"/>
                  <a:gd name="T12" fmla="*/ 20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20" y="4"/>
                    </a:moveTo>
                    <a:cubicBezTo>
                      <a:pt x="21" y="9"/>
                      <a:pt x="16" y="7"/>
                      <a:pt x="14" y="7"/>
                    </a:cubicBezTo>
                    <a:cubicBezTo>
                      <a:pt x="14" y="7"/>
                      <a:pt x="9" y="10"/>
                      <a:pt x="8" y="9"/>
                    </a:cubicBezTo>
                    <a:cubicBezTo>
                      <a:pt x="7" y="7"/>
                      <a:pt x="4" y="8"/>
                      <a:pt x="2" y="7"/>
                    </a:cubicBezTo>
                    <a:cubicBezTo>
                      <a:pt x="0" y="3"/>
                      <a:pt x="9" y="4"/>
                      <a:pt x="4" y="3"/>
                    </a:cubicBezTo>
                    <a:cubicBezTo>
                      <a:pt x="4" y="1"/>
                      <a:pt x="8" y="2"/>
                      <a:pt x="8" y="0"/>
                    </a:cubicBezTo>
                    <a:cubicBezTo>
                      <a:pt x="12" y="1"/>
                      <a:pt x="17" y="2"/>
                      <a:pt x="2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4" name="Freeform 38"/>
              <p:cNvSpPr/>
              <p:nvPr>
                <p:custDataLst>
                  <p:tags r:id="rId63"/>
                </p:custDataLst>
              </p:nvPr>
            </p:nvSpPr>
            <p:spPr bwMode="auto">
              <a:xfrm>
                <a:off x="6674558" y="1776172"/>
                <a:ext cx="27705" cy="13852"/>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5" name="Freeform 39"/>
              <p:cNvSpPr/>
              <p:nvPr>
                <p:custDataLst>
                  <p:tags r:id="rId64"/>
                </p:custDataLst>
              </p:nvPr>
            </p:nvSpPr>
            <p:spPr bwMode="auto">
              <a:xfrm>
                <a:off x="6585672" y="1794642"/>
                <a:ext cx="32322" cy="19625"/>
              </a:xfrm>
              <a:custGeom>
                <a:avLst/>
                <a:gdLst>
                  <a:gd name="T0" fmla="*/ 10 w 12"/>
                  <a:gd name="T1" fmla="*/ 1 h 7"/>
                  <a:gd name="T2" fmla="*/ 11 w 12"/>
                  <a:gd name="T3" fmla="*/ 3 h 7"/>
                  <a:gd name="T4" fmla="*/ 6 w 12"/>
                  <a:gd name="T5" fmla="*/ 5 h 7"/>
                  <a:gd name="T6" fmla="*/ 0 w 12"/>
                  <a:gd name="T7" fmla="*/ 5 h 7"/>
                  <a:gd name="T8" fmla="*/ 10 w 12"/>
                  <a:gd name="T9" fmla="*/ 1 h 7"/>
                </a:gdLst>
                <a:ahLst/>
                <a:cxnLst>
                  <a:cxn ang="0">
                    <a:pos x="T0" y="T1"/>
                  </a:cxn>
                  <a:cxn ang="0">
                    <a:pos x="T2" y="T3"/>
                  </a:cxn>
                  <a:cxn ang="0">
                    <a:pos x="T4" y="T5"/>
                  </a:cxn>
                  <a:cxn ang="0">
                    <a:pos x="T6" y="T7"/>
                  </a:cxn>
                  <a:cxn ang="0">
                    <a:pos x="T8" y="T9"/>
                  </a:cxn>
                </a:cxnLst>
                <a:rect l="0" t="0" r="r" b="b"/>
                <a:pathLst>
                  <a:path w="12" h="7">
                    <a:moveTo>
                      <a:pt x="10" y="1"/>
                    </a:moveTo>
                    <a:cubicBezTo>
                      <a:pt x="10" y="2"/>
                      <a:pt x="10" y="3"/>
                      <a:pt x="11" y="3"/>
                    </a:cubicBezTo>
                    <a:cubicBezTo>
                      <a:pt x="12" y="6"/>
                      <a:pt x="7" y="4"/>
                      <a:pt x="6" y="5"/>
                    </a:cubicBezTo>
                    <a:cubicBezTo>
                      <a:pt x="4" y="7"/>
                      <a:pt x="5" y="5"/>
                      <a:pt x="0" y="5"/>
                    </a:cubicBezTo>
                    <a:cubicBezTo>
                      <a:pt x="2" y="3"/>
                      <a:pt x="4" y="0"/>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6" name="Freeform 40"/>
              <p:cNvSpPr/>
              <p:nvPr>
                <p:custDataLst>
                  <p:tags r:id="rId65"/>
                </p:custDataLst>
              </p:nvPr>
            </p:nvSpPr>
            <p:spPr bwMode="auto">
              <a:xfrm>
                <a:off x="6645699" y="1811957"/>
                <a:ext cx="12698" cy="21933"/>
              </a:xfrm>
              <a:custGeom>
                <a:avLst/>
                <a:gdLst>
                  <a:gd name="T0" fmla="*/ 1 w 5"/>
                  <a:gd name="T1" fmla="*/ 0 h 8"/>
                  <a:gd name="T2" fmla="*/ 4 w 5"/>
                  <a:gd name="T3" fmla="*/ 6 h 8"/>
                  <a:gd name="T4" fmla="*/ 1 w 5"/>
                  <a:gd name="T5" fmla="*/ 0 h 8"/>
                </a:gdLst>
                <a:ahLst/>
                <a:cxnLst>
                  <a:cxn ang="0">
                    <a:pos x="T0" y="T1"/>
                  </a:cxn>
                  <a:cxn ang="0">
                    <a:pos x="T2" y="T3"/>
                  </a:cxn>
                  <a:cxn ang="0">
                    <a:pos x="T4" y="T5"/>
                  </a:cxn>
                </a:cxnLst>
                <a:rect l="0" t="0" r="r" b="b"/>
                <a:pathLst>
                  <a:path w="5" h="8">
                    <a:moveTo>
                      <a:pt x="1" y="0"/>
                    </a:moveTo>
                    <a:cubicBezTo>
                      <a:pt x="4" y="1"/>
                      <a:pt x="5" y="3"/>
                      <a:pt x="4" y="6"/>
                    </a:cubicBezTo>
                    <a:cubicBezTo>
                      <a:pt x="0" y="8"/>
                      <a:pt x="2" y="3"/>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7" name="Freeform 41"/>
              <p:cNvSpPr/>
              <p:nvPr>
                <p:custDataLst>
                  <p:tags r:id="rId66"/>
                </p:custDataLst>
              </p:nvPr>
            </p:nvSpPr>
            <p:spPr bwMode="auto">
              <a:xfrm>
                <a:off x="1770548" y="1980495"/>
                <a:ext cx="73880" cy="87732"/>
              </a:xfrm>
              <a:custGeom>
                <a:avLst/>
                <a:gdLst>
                  <a:gd name="T0" fmla="*/ 10 w 27"/>
                  <a:gd name="T1" fmla="*/ 1 h 32"/>
                  <a:gd name="T2" fmla="*/ 12 w 27"/>
                  <a:gd name="T3" fmla="*/ 2 h 32"/>
                  <a:gd name="T4" fmla="*/ 22 w 27"/>
                  <a:gd name="T5" fmla="*/ 2 h 32"/>
                  <a:gd name="T6" fmla="*/ 26 w 27"/>
                  <a:gd name="T7" fmla="*/ 5 h 32"/>
                  <a:gd name="T8" fmla="*/ 25 w 27"/>
                  <a:gd name="T9" fmla="*/ 8 h 32"/>
                  <a:gd name="T10" fmla="*/ 22 w 27"/>
                  <a:gd name="T11" fmla="*/ 10 h 32"/>
                  <a:gd name="T12" fmla="*/ 25 w 27"/>
                  <a:gd name="T13" fmla="*/ 17 h 32"/>
                  <a:gd name="T14" fmla="*/ 23 w 27"/>
                  <a:gd name="T15" fmla="*/ 24 h 32"/>
                  <a:gd name="T16" fmla="*/ 16 w 27"/>
                  <a:gd name="T17" fmla="*/ 24 h 32"/>
                  <a:gd name="T18" fmla="*/ 15 w 27"/>
                  <a:gd name="T19" fmla="*/ 29 h 32"/>
                  <a:gd name="T20" fmla="*/ 12 w 27"/>
                  <a:gd name="T21" fmla="*/ 32 h 32"/>
                  <a:gd name="T22" fmla="*/ 3 w 27"/>
                  <a:gd name="T23" fmla="*/ 32 h 32"/>
                  <a:gd name="T24" fmla="*/ 6 w 27"/>
                  <a:gd name="T25" fmla="*/ 23 h 32"/>
                  <a:gd name="T26" fmla="*/ 6 w 27"/>
                  <a:gd name="T27" fmla="*/ 17 h 32"/>
                  <a:gd name="T28" fmla="*/ 3 w 27"/>
                  <a:gd name="T29" fmla="*/ 10 h 32"/>
                  <a:gd name="T30" fmla="*/ 9 w 27"/>
                  <a:gd name="T31" fmla="*/ 11 h 32"/>
                  <a:gd name="T32" fmla="*/ 10 w 27"/>
                  <a:gd name="T33"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32">
                    <a:moveTo>
                      <a:pt x="10" y="1"/>
                    </a:moveTo>
                    <a:cubicBezTo>
                      <a:pt x="11" y="0"/>
                      <a:pt x="11" y="1"/>
                      <a:pt x="12" y="2"/>
                    </a:cubicBezTo>
                    <a:cubicBezTo>
                      <a:pt x="12" y="5"/>
                      <a:pt x="18" y="1"/>
                      <a:pt x="22" y="2"/>
                    </a:cubicBezTo>
                    <a:cubicBezTo>
                      <a:pt x="23" y="4"/>
                      <a:pt x="24" y="5"/>
                      <a:pt x="26" y="5"/>
                    </a:cubicBezTo>
                    <a:cubicBezTo>
                      <a:pt x="27" y="7"/>
                      <a:pt x="26" y="8"/>
                      <a:pt x="25" y="8"/>
                    </a:cubicBezTo>
                    <a:cubicBezTo>
                      <a:pt x="25" y="10"/>
                      <a:pt x="23" y="9"/>
                      <a:pt x="22" y="10"/>
                    </a:cubicBezTo>
                    <a:cubicBezTo>
                      <a:pt x="22" y="13"/>
                      <a:pt x="25" y="14"/>
                      <a:pt x="25" y="17"/>
                    </a:cubicBezTo>
                    <a:cubicBezTo>
                      <a:pt x="25" y="19"/>
                      <a:pt x="23" y="21"/>
                      <a:pt x="23" y="24"/>
                    </a:cubicBezTo>
                    <a:cubicBezTo>
                      <a:pt x="21" y="24"/>
                      <a:pt x="18" y="24"/>
                      <a:pt x="16" y="24"/>
                    </a:cubicBezTo>
                    <a:cubicBezTo>
                      <a:pt x="14" y="24"/>
                      <a:pt x="15" y="28"/>
                      <a:pt x="15" y="29"/>
                    </a:cubicBezTo>
                    <a:cubicBezTo>
                      <a:pt x="14" y="30"/>
                      <a:pt x="10" y="29"/>
                      <a:pt x="12" y="32"/>
                    </a:cubicBezTo>
                    <a:cubicBezTo>
                      <a:pt x="9" y="32"/>
                      <a:pt x="6" y="32"/>
                      <a:pt x="3" y="32"/>
                    </a:cubicBezTo>
                    <a:cubicBezTo>
                      <a:pt x="4" y="29"/>
                      <a:pt x="0" y="22"/>
                      <a:pt x="6" y="23"/>
                    </a:cubicBezTo>
                    <a:cubicBezTo>
                      <a:pt x="6" y="19"/>
                      <a:pt x="3" y="20"/>
                      <a:pt x="6" y="17"/>
                    </a:cubicBezTo>
                    <a:cubicBezTo>
                      <a:pt x="7" y="12"/>
                      <a:pt x="2" y="14"/>
                      <a:pt x="3" y="10"/>
                    </a:cubicBezTo>
                    <a:cubicBezTo>
                      <a:pt x="6" y="9"/>
                      <a:pt x="7" y="11"/>
                      <a:pt x="9" y="11"/>
                    </a:cubicBezTo>
                    <a:cubicBezTo>
                      <a:pt x="12" y="10"/>
                      <a:pt x="9" y="4"/>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8" name="Freeform 42"/>
              <p:cNvSpPr/>
              <p:nvPr>
                <p:custDataLst>
                  <p:tags r:id="rId67"/>
                </p:custDataLst>
              </p:nvPr>
            </p:nvSpPr>
            <p:spPr bwMode="auto">
              <a:xfrm>
                <a:off x="5254680" y="1986268"/>
                <a:ext cx="21933" cy="18470"/>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7" y="2"/>
                      <a:pt x="6" y="3"/>
                    </a:cubicBezTo>
                    <a:cubicBezTo>
                      <a:pt x="4" y="6"/>
                      <a:pt x="3" y="7"/>
                      <a:pt x="0" y="5"/>
                    </a:cubicBezTo>
                    <a:cubicBezTo>
                      <a:pt x="1" y="2"/>
                      <a:pt x="4" y="1"/>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9" name="Freeform 43"/>
              <p:cNvSpPr/>
              <p:nvPr>
                <p:custDataLst>
                  <p:tags r:id="rId68"/>
                </p:custDataLst>
              </p:nvPr>
            </p:nvSpPr>
            <p:spPr bwMode="auto">
              <a:xfrm>
                <a:off x="5781074" y="2002429"/>
                <a:ext cx="26551" cy="40403"/>
              </a:xfrm>
              <a:custGeom>
                <a:avLst/>
                <a:gdLst>
                  <a:gd name="T0" fmla="*/ 3 w 10"/>
                  <a:gd name="T1" fmla="*/ 0 h 15"/>
                  <a:gd name="T2" fmla="*/ 10 w 10"/>
                  <a:gd name="T3" fmla="*/ 10 h 15"/>
                  <a:gd name="T4" fmla="*/ 4 w 10"/>
                  <a:gd name="T5" fmla="*/ 8 h 15"/>
                  <a:gd name="T6" fmla="*/ 3 w 10"/>
                  <a:gd name="T7" fmla="*/ 0 h 15"/>
                </a:gdLst>
                <a:ahLst/>
                <a:cxnLst>
                  <a:cxn ang="0">
                    <a:pos x="T0" y="T1"/>
                  </a:cxn>
                  <a:cxn ang="0">
                    <a:pos x="T2" y="T3"/>
                  </a:cxn>
                  <a:cxn ang="0">
                    <a:pos x="T4" y="T5"/>
                  </a:cxn>
                  <a:cxn ang="0">
                    <a:pos x="T6" y="T7"/>
                  </a:cxn>
                </a:cxnLst>
                <a:rect l="0" t="0" r="r" b="b"/>
                <a:pathLst>
                  <a:path w="10" h="15">
                    <a:moveTo>
                      <a:pt x="3" y="0"/>
                    </a:moveTo>
                    <a:cubicBezTo>
                      <a:pt x="5" y="3"/>
                      <a:pt x="6" y="9"/>
                      <a:pt x="10" y="10"/>
                    </a:cubicBezTo>
                    <a:cubicBezTo>
                      <a:pt x="8" y="15"/>
                      <a:pt x="4" y="10"/>
                      <a:pt x="4" y="8"/>
                    </a:cubicBezTo>
                    <a:cubicBezTo>
                      <a:pt x="0" y="7"/>
                      <a:pt x="1" y="2"/>
                      <a:pt x="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0" name="Freeform 44"/>
              <p:cNvSpPr/>
              <p:nvPr>
                <p:custDataLst>
                  <p:tags r:id="rId69"/>
                </p:custDataLst>
              </p:nvPr>
            </p:nvSpPr>
            <p:spPr bwMode="auto">
              <a:xfrm>
                <a:off x="4273229" y="1986268"/>
                <a:ext cx="41557" cy="188163"/>
              </a:xfrm>
              <a:custGeom>
                <a:avLst/>
                <a:gdLst>
                  <a:gd name="T0" fmla="*/ 5 w 15"/>
                  <a:gd name="T1" fmla="*/ 8 h 69"/>
                  <a:gd name="T2" fmla="*/ 8 w 15"/>
                  <a:gd name="T3" fmla="*/ 18 h 69"/>
                  <a:gd name="T4" fmla="*/ 9 w 15"/>
                  <a:gd name="T5" fmla="*/ 24 h 69"/>
                  <a:gd name="T6" fmla="*/ 9 w 15"/>
                  <a:gd name="T7" fmla="*/ 28 h 69"/>
                  <a:gd name="T8" fmla="*/ 11 w 15"/>
                  <a:gd name="T9" fmla="*/ 40 h 69"/>
                  <a:gd name="T10" fmla="*/ 15 w 15"/>
                  <a:gd name="T11" fmla="*/ 46 h 69"/>
                  <a:gd name="T12" fmla="*/ 9 w 15"/>
                  <a:gd name="T13" fmla="*/ 48 h 69"/>
                  <a:gd name="T14" fmla="*/ 9 w 15"/>
                  <a:gd name="T15" fmla="*/ 58 h 69"/>
                  <a:gd name="T16" fmla="*/ 7 w 15"/>
                  <a:gd name="T17" fmla="*/ 58 h 69"/>
                  <a:gd name="T18" fmla="*/ 9 w 15"/>
                  <a:gd name="T19" fmla="*/ 68 h 69"/>
                  <a:gd name="T20" fmla="*/ 2 w 15"/>
                  <a:gd name="T21" fmla="*/ 67 h 69"/>
                  <a:gd name="T22" fmla="*/ 4 w 15"/>
                  <a:gd name="T23" fmla="*/ 58 h 69"/>
                  <a:gd name="T24" fmla="*/ 1 w 15"/>
                  <a:gd name="T25" fmla="*/ 54 h 69"/>
                  <a:gd name="T26" fmla="*/ 4 w 15"/>
                  <a:gd name="T27" fmla="*/ 36 h 69"/>
                  <a:gd name="T28" fmla="*/ 1 w 15"/>
                  <a:gd name="T29" fmla="*/ 28 h 69"/>
                  <a:gd name="T30" fmla="*/ 1 w 15"/>
                  <a:gd name="T31" fmla="*/ 18 h 69"/>
                  <a:gd name="T32" fmla="*/ 5 w 15"/>
                  <a:gd name="T33" fmla="*/ 14 h 69"/>
                  <a:gd name="T34" fmla="*/ 7 w 15"/>
                  <a:gd name="T35" fmla="*/ 9 h 69"/>
                  <a:gd name="T36" fmla="*/ 5 w 15"/>
                  <a:gd name="T37" fmla="*/ 8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9">
                    <a:moveTo>
                      <a:pt x="5" y="8"/>
                    </a:moveTo>
                    <a:cubicBezTo>
                      <a:pt x="11" y="0"/>
                      <a:pt x="6" y="16"/>
                      <a:pt x="8" y="18"/>
                    </a:cubicBezTo>
                    <a:cubicBezTo>
                      <a:pt x="10" y="20"/>
                      <a:pt x="6" y="20"/>
                      <a:pt x="9" y="24"/>
                    </a:cubicBezTo>
                    <a:cubicBezTo>
                      <a:pt x="12" y="26"/>
                      <a:pt x="9" y="26"/>
                      <a:pt x="9" y="28"/>
                    </a:cubicBezTo>
                    <a:cubicBezTo>
                      <a:pt x="9" y="30"/>
                      <a:pt x="12" y="35"/>
                      <a:pt x="11" y="40"/>
                    </a:cubicBezTo>
                    <a:cubicBezTo>
                      <a:pt x="11" y="44"/>
                      <a:pt x="13" y="45"/>
                      <a:pt x="15" y="46"/>
                    </a:cubicBezTo>
                    <a:cubicBezTo>
                      <a:pt x="15" y="50"/>
                      <a:pt x="11" y="50"/>
                      <a:pt x="9" y="48"/>
                    </a:cubicBezTo>
                    <a:cubicBezTo>
                      <a:pt x="9" y="52"/>
                      <a:pt x="9" y="58"/>
                      <a:pt x="9" y="58"/>
                    </a:cubicBezTo>
                    <a:cubicBezTo>
                      <a:pt x="9" y="58"/>
                      <a:pt x="6" y="58"/>
                      <a:pt x="7" y="58"/>
                    </a:cubicBezTo>
                    <a:cubicBezTo>
                      <a:pt x="7" y="61"/>
                      <a:pt x="11" y="62"/>
                      <a:pt x="9" y="68"/>
                    </a:cubicBezTo>
                    <a:cubicBezTo>
                      <a:pt x="5" y="67"/>
                      <a:pt x="6" y="69"/>
                      <a:pt x="2" y="67"/>
                    </a:cubicBezTo>
                    <a:cubicBezTo>
                      <a:pt x="5" y="63"/>
                      <a:pt x="1" y="62"/>
                      <a:pt x="4" y="58"/>
                    </a:cubicBezTo>
                    <a:cubicBezTo>
                      <a:pt x="4" y="55"/>
                      <a:pt x="2" y="54"/>
                      <a:pt x="1" y="54"/>
                    </a:cubicBezTo>
                    <a:cubicBezTo>
                      <a:pt x="2" y="50"/>
                      <a:pt x="5" y="43"/>
                      <a:pt x="4" y="36"/>
                    </a:cubicBezTo>
                    <a:cubicBezTo>
                      <a:pt x="3" y="33"/>
                      <a:pt x="1" y="31"/>
                      <a:pt x="1" y="28"/>
                    </a:cubicBezTo>
                    <a:cubicBezTo>
                      <a:pt x="0" y="24"/>
                      <a:pt x="4" y="21"/>
                      <a:pt x="1" y="18"/>
                    </a:cubicBezTo>
                    <a:cubicBezTo>
                      <a:pt x="1" y="16"/>
                      <a:pt x="3" y="14"/>
                      <a:pt x="5" y="14"/>
                    </a:cubicBezTo>
                    <a:cubicBezTo>
                      <a:pt x="5" y="11"/>
                      <a:pt x="5" y="9"/>
                      <a:pt x="7" y="9"/>
                    </a:cubicBezTo>
                    <a:cubicBezTo>
                      <a:pt x="7" y="8"/>
                      <a:pt x="6" y="8"/>
                      <a:pt x="5" y="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1" name="Freeform 45"/>
              <p:cNvSpPr/>
              <p:nvPr>
                <p:custDataLst>
                  <p:tags r:id="rId70"/>
                </p:custDataLst>
              </p:nvPr>
            </p:nvSpPr>
            <p:spPr bwMode="auto">
              <a:xfrm>
                <a:off x="5222357" y="2004738"/>
                <a:ext cx="12698" cy="19625"/>
              </a:xfrm>
              <a:custGeom>
                <a:avLst/>
                <a:gdLst>
                  <a:gd name="T0" fmla="*/ 2 w 5"/>
                  <a:gd name="T1" fmla="*/ 1 h 7"/>
                  <a:gd name="T2" fmla="*/ 0 w 5"/>
                  <a:gd name="T3" fmla="*/ 5 h 7"/>
                  <a:gd name="T4" fmla="*/ 0 w 5"/>
                  <a:gd name="T5" fmla="*/ 2 h 7"/>
                  <a:gd name="T6" fmla="*/ 2 w 5"/>
                  <a:gd name="T7" fmla="*/ 1 h 7"/>
                </a:gdLst>
                <a:ahLst/>
                <a:cxnLst>
                  <a:cxn ang="0">
                    <a:pos x="T0" y="T1"/>
                  </a:cxn>
                  <a:cxn ang="0">
                    <a:pos x="T2" y="T3"/>
                  </a:cxn>
                  <a:cxn ang="0">
                    <a:pos x="T4" y="T5"/>
                  </a:cxn>
                  <a:cxn ang="0">
                    <a:pos x="T6" y="T7"/>
                  </a:cxn>
                </a:cxnLst>
                <a:rect l="0" t="0" r="r" b="b"/>
                <a:pathLst>
                  <a:path w="5" h="7">
                    <a:moveTo>
                      <a:pt x="2" y="1"/>
                    </a:moveTo>
                    <a:cubicBezTo>
                      <a:pt x="5" y="0"/>
                      <a:pt x="4" y="7"/>
                      <a:pt x="0" y="5"/>
                    </a:cubicBezTo>
                    <a:cubicBezTo>
                      <a:pt x="0" y="4"/>
                      <a:pt x="0" y="3"/>
                      <a:pt x="0" y="2"/>
                    </a:cubicBezTo>
                    <a:cubicBezTo>
                      <a:pt x="1" y="2"/>
                      <a:pt x="2" y="2"/>
                      <a:pt x="2"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2" name="Freeform 46"/>
              <p:cNvSpPr/>
              <p:nvPr>
                <p:custDataLst>
                  <p:tags r:id="rId71"/>
                </p:custDataLst>
              </p:nvPr>
            </p:nvSpPr>
            <p:spPr bwMode="auto">
              <a:xfrm>
                <a:off x="6988548" y="2070536"/>
                <a:ext cx="120055" cy="103894"/>
              </a:xfrm>
              <a:custGeom>
                <a:avLst/>
                <a:gdLst>
                  <a:gd name="T0" fmla="*/ 19 w 44"/>
                  <a:gd name="T1" fmla="*/ 0 h 38"/>
                  <a:gd name="T2" fmla="*/ 24 w 44"/>
                  <a:gd name="T3" fmla="*/ 3 h 38"/>
                  <a:gd name="T4" fmla="*/ 22 w 44"/>
                  <a:gd name="T5" fmla="*/ 9 h 38"/>
                  <a:gd name="T6" fmla="*/ 28 w 44"/>
                  <a:gd name="T7" fmla="*/ 12 h 38"/>
                  <a:gd name="T8" fmla="*/ 37 w 44"/>
                  <a:gd name="T9" fmla="*/ 15 h 38"/>
                  <a:gd name="T10" fmla="*/ 35 w 44"/>
                  <a:gd name="T11" fmla="*/ 21 h 38"/>
                  <a:gd name="T12" fmla="*/ 40 w 44"/>
                  <a:gd name="T13" fmla="*/ 23 h 38"/>
                  <a:gd name="T14" fmla="*/ 43 w 44"/>
                  <a:gd name="T15" fmla="*/ 27 h 38"/>
                  <a:gd name="T16" fmla="*/ 40 w 44"/>
                  <a:gd name="T17" fmla="*/ 34 h 38"/>
                  <a:gd name="T18" fmla="*/ 38 w 44"/>
                  <a:gd name="T19" fmla="*/ 31 h 38"/>
                  <a:gd name="T20" fmla="*/ 29 w 44"/>
                  <a:gd name="T21" fmla="*/ 31 h 38"/>
                  <a:gd name="T22" fmla="*/ 24 w 44"/>
                  <a:gd name="T23" fmla="*/ 37 h 38"/>
                  <a:gd name="T24" fmla="*/ 21 w 44"/>
                  <a:gd name="T25" fmla="*/ 33 h 38"/>
                  <a:gd name="T26" fmla="*/ 16 w 44"/>
                  <a:gd name="T27" fmla="*/ 31 h 38"/>
                  <a:gd name="T28" fmla="*/ 10 w 44"/>
                  <a:gd name="T29" fmla="*/ 27 h 38"/>
                  <a:gd name="T30" fmla="*/ 0 w 44"/>
                  <a:gd name="T31" fmla="*/ 28 h 38"/>
                  <a:gd name="T32" fmla="*/ 1 w 44"/>
                  <a:gd name="T33" fmla="*/ 23 h 38"/>
                  <a:gd name="T34" fmla="*/ 7 w 44"/>
                  <a:gd name="T35" fmla="*/ 20 h 38"/>
                  <a:gd name="T36" fmla="*/ 10 w 44"/>
                  <a:gd name="T37" fmla="*/ 14 h 38"/>
                  <a:gd name="T38" fmla="*/ 12 w 44"/>
                  <a:gd name="T39" fmla="*/ 6 h 38"/>
                  <a:gd name="T40" fmla="*/ 15 w 44"/>
                  <a:gd name="T41" fmla="*/ 6 h 38"/>
                  <a:gd name="T42" fmla="*/ 15 w 44"/>
                  <a:gd name="T43" fmla="*/ 3 h 38"/>
                  <a:gd name="T44" fmla="*/ 19 w 44"/>
                  <a:gd name="T45"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38">
                    <a:moveTo>
                      <a:pt x="19" y="0"/>
                    </a:moveTo>
                    <a:cubicBezTo>
                      <a:pt x="21" y="1"/>
                      <a:pt x="21" y="3"/>
                      <a:pt x="24" y="3"/>
                    </a:cubicBezTo>
                    <a:cubicBezTo>
                      <a:pt x="23" y="6"/>
                      <a:pt x="19" y="6"/>
                      <a:pt x="22" y="9"/>
                    </a:cubicBezTo>
                    <a:cubicBezTo>
                      <a:pt x="21" y="13"/>
                      <a:pt x="26" y="11"/>
                      <a:pt x="28" y="12"/>
                    </a:cubicBezTo>
                    <a:cubicBezTo>
                      <a:pt x="29" y="13"/>
                      <a:pt x="31" y="17"/>
                      <a:pt x="37" y="15"/>
                    </a:cubicBezTo>
                    <a:cubicBezTo>
                      <a:pt x="37" y="19"/>
                      <a:pt x="40" y="20"/>
                      <a:pt x="35" y="21"/>
                    </a:cubicBezTo>
                    <a:cubicBezTo>
                      <a:pt x="35" y="23"/>
                      <a:pt x="39" y="22"/>
                      <a:pt x="40" y="23"/>
                    </a:cubicBezTo>
                    <a:cubicBezTo>
                      <a:pt x="41" y="23"/>
                      <a:pt x="39" y="29"/>
                      <a:pt x="43" y="27"/>
                    </a:cubicBezTo>
                    <a:cubicBezTo>
                      <a:pt x="44" y="32"/>
                      <a:pt x="39" y="30"/>
                      <a:pt x="40" y="34"/>
                    </a:cubicBezTo>
                    <a:cubicBezTo>
                      <a:pt x="38" y="34"/>
                      <a:pt x="39" y="33"/>
                      <a:pt x="38" y="31"/>
                    </a:cubicBezTo>
                    <a:cubicBezTo>
                      <a:pt x="33" y="32"/>
                      <a:pt x="34" y="33"/>
                      <a:pt x="29" y="31"/>
                    </a:cubicBezTo>
                    <a:cubicBezTo>
                      <a:pt x="28" y="34"/>
                      <a:pt x="23" y="33"/>
                      <a:pt x="24" y="37"/>
                    </a:cubicBezTo>
                    <a:cubicBezTo>
                      <a:pt x="21" y="38"/>
                      <a:pt x="22" y="34"/>
                      <a:pt x="21" y="33"/>
                    </a:cubicBezTo>
                    <a:cubicBezTo>
                      <a:pt x="20" y="32"/>
                      <a:pt x="17" y="32"/>
                      <a:pt x="16" y="31"/>
                    </a:cubicBezTo>
                    <a:cubicBezTo>
                      <a:pt x="15" y="30"/>
                      <a:pt x="14" y="28"/>
                      <a:pt x="10" y="27"/>
                    </a:cubicBezTo>
                    <a:cubicBezTo>
                      <a:pt x="6" y="26"/>
                      <a:pt x="5" y="30"/>
                      <a:pt x="0" y="28"/>
                    </a:cubicBezTo>
                    <a:cubicBezTo>
                      <a:pt x="1" y="27"/>
                      <a:pt x="1" y="25"/>
                      <a:pt x="1" y="23"/>
                    </a:cubicBezTo>
                    <a:cubicBezTo>
                      <a:pt x="6" y="24"/>
                      <a:pt x="2" y="18"/>
                      <a:pt x="7" y="20"/>
                    </a:cubicBezTo>
                    <a:cubicBezTo>
                      <a:pt x="5" y="16"/>
                      <a:pt x="9" y="15"/>
                      <a:pt x="10" y="14"/>
                    </a:cubicBezTo>
                    <a:cubicBezTo>
                      <a:pt x="11" y="12"/>
                      <a:pt x="10" y="9"/>
                      <a:pt x="12" y="6"/>
                    </a:cubicBezTo>
                    <a:cubicBezTo>
                      <a:pt x="12" y="6"/>
                      <a:pt x="14" y="7"/>
                      <a:pt x="15" y="6"/>
                    </a:cubicBezTo>
                    <a:cubicBezTo>
                      <a:pt x="15" y="6"/>
                      <a:pt x="14" y="4"/>
                      <a:pt x="15" y="3"/>
                    </a:cubicBezTo>
                    <a:cubicBezTo>
                      <a:pt x="16" y="2"/>
                      <a:pt x="19" y="3"/>
                      <a:pt x="19"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3" name="Freeform 47"/>
              <p:cNvSpPr/>
              <p:nvPr>
                <p:custDataLst>
                  <p:tags r:id="rId72"/>
                </p:custDataLst>
              </p:nvPr>
            </p:nvSpPr>
            <p:spPr bwMode="auto">
              <a:xfrm>
                <a:off x="6922749" y="2102859"/>
                <a:ext cx="30014" cy="27705"/>
              </a:xfrm>
              <a:custGeom>
                <a:avLst/>
                <a:gdLst>
                  <a:gd name="T0" fmla="*/ 0 w 11"/>
                  <a:gd name="T1" fmla="*/ 0 h 10"/>
                  <a:gd name="T2" fmla="*/ 11 w 11"/>
                  <a:gd name="T3" fmla="*/ 5 h 10"/>
                  <a:gd name="T4" fmla="*/ 0 w 11"/>
                  <a:gd name="T5" fmla="*/ 0 h 10"/>
                </a:gdLst>
                <a:ahLst/>
                <a:cxnLst>
                  <a:cxn ang="0">
                    <a:pos x="T0" y="T1"/>
                  </a:cxn>
                  <a:cxn ang="0">
                    <a:pos x="T2" y="T3"/>
                  </a:cxn>
                  <a:cxn ang="0">
                    <a:pos x="T4" y="T5"/>
                  </a:cxn>
                </a:cxnLst>
                <a:rect l="0" t="0" r="r" b="b"/>
                <a:pathLst>
                  <a:path w="11" h="10">
                    <a:moveTo>
                      <a:pt x="0" y="0"/>
                    </a:moveTo>
                    <a:cubicBezTo>
                      <a:pt x="5" y="0"/>
                      <a:pt x="6" y="5"/>
                      <a:pt x="11" y="5"/>
                    </a:cubicBezTo>
                    <a:cubicBezTo>
                      <a:pt x="9" y="10"/>
                      <a:pt x="0" y="5"/>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4" name="Freeform 48"/>
              <p:cNvSpPr/>
              <p:nvPr>
                <p:custDataLst>
                  <p:tags r:id="rId73"/>
                </p:custDataLst>
              </p:nvPr>
            </p:nvSpPr>
            <p:spPr bwMode="auto">
              <a:xfrm>
                <a:off x="4260531" y="2204444"/>
                <a:ext cx="84270" cy="60027"/>
              </a:xfrm>
              <a:custGeom>
                <a:avLst/>
                <a:gdLst>
                  <a:gd name="T0" fmla="*/ 9 w 31"/>
                  <a:gd name="T1" fmla="*/ 0 h 22"/>
                  <a:gd name="T2" fmla="*/ 10 w 31"/>
                  <a:gd name="T3" fmla="*/ 2 h 22"/>
                  <a:gd name="T4" fmla="*/ 16 w 31"/>
                  <a:gd name="T5" fmla="*/ 8 h 22"/>
                  <a:gd name="T6" fmla="*/ 31 w 31"/>
                  <a:gd name="T7" fmla="*/ 6 h 22"/>
                  <a:gd name="T8" fmla="*/ 25 w 31"/>
                  <a:gd name="T9" fmla="*/ 15 h 22"/>
                  <a:gd name="T10" fmla="*/ 20 w 31"/>
                  <a:gd name="T11" fmla="*/ 14 h 22"/>
                  <a:gd name="T12" fmla="*/ 14 w 31"/>
                  <a:gd name="T13" fmla="*/ 17 h 22"/>
                  <a:gd name="T14" fmla="*/ 13 w 31"/>
                  <a:gd name="T15" fmla="*/ 21 h 22"/>
                  <a:gd name="T16" fmla="*/ 6 w 31"/>
                  <a:gd name="T17" fmla="*/ 18 h 22"/>
                  <a:gd name="T18" fmla="*/ 9 w 31"/>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22">
                    <a:moveTo>
                      <a:pt x="9" y="0"/>
                    </a:moveTo>
                    <a:cubicBezTo>
                      <a:pt x="10" y="0"/>
                      <a:pt x="10" y="1"/>
                      <a:pt x="10" y="2"/>
                    </a:cubicBezTo>
                    <a:cubicBezTo>
                      <a:pt x="10" y="5"/>
                      <a:pt x="16" y="4"/>
                      <a:pt x="16" y="8"/>
                    </a:cubicBezTo>
                    <a:cubicBezTo>
                      <a:pt x="21" y="6"/>
                      <a:pt x="25" y="8"/>
                      <a:pt x="31" y="6"/>
                    </a:cubicBezTo>
                    <a:cubicBezTo>
                      <a:pt x="31" y="11"/>
                      <a:pt x="25" y="11"/>
                      <a:pt x="25" y="15"/>
                    </a:cubicBezTo>
                    <a:cubicBezTo>
                      <a:pt x="22" y="15"/>
                      <a:pt x="22" y="14"/>
                      <a:pt x="20" y="14"/>
                    </a:cubicBezTo>
                    <a:cubicBezTo>
                      <a:pt x="17" y="13"/>
                      <a:pt x="15" y="20"/>
                      <a:pt x="14" y="17"/>
                    </a:cubicBezTo>
                    <a:cubicBezTo>
                      <a:pt x="13" y="17"/>
                      <a:pt x="13" y="19"/>
                      <a:pt x="13" y="21"/>
                    </a:cubicBezTo>
                    <a:cubicBezTo>
                      <a:pt x="9" y="22"/>
                      <a:pt x="9" y="13"/>
                      <a:pt x="6" y="18"/>
                    </a:cubicBezTo>
                    <a:cubicBezTo>
                      <a:pt x="0" y="14"/>
                      <a:pt x="4" y="3"/>
                      <a:pt x="9"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5" name="Freeform 49"/>
              <p:cNvSpPr/>
              <p:nvPr>
                <p:custDataLst>
                  <p:tags r:id="rId74"/>
                </p:custDataLst>
              </p:nvPr>
            </p:nvSpPr>
            <p:spPr bwMode="auto">
              <a:xfrm>
                <a:off x="4110462" y="2274861"/>
                <a:ext cx="162767" cy="145451"/>
              </a:xfrm>
              <a:custGeom>
                <a:avLst/>
                <a:gdLst>
                  <a:gd name="T0" fmla="*/ 53 w 60"/>
                  <a:gd name="T1" fmla="*/ 1 h 53"/>
                  <a:gd name="T2" fmla="*/ 58 w 60"/>
                  <a:gd name="T3" fmla="*/ 2 h 53"/>
                  <a:gd name="T4" fmla="*/ 58 w 60"/>
                  <a:gd name="T5" fmla="*/ 25 h 53"/>
                  <a:gd name="T6" fmla="*/ 56 w 60"/>
                  <a:gd name="T7" fmla="*/ 22 h 53"/>
                  <a:gd name="T8" fmla="*/ 56 w 60"/>
                  <a:gd name="T9" fmla="*/ 31 h 53"/>
                  <a:gd name="T10" fmla="*/ 53 w 60"/>
                  <a:gd name="T11" fmla="*/ 29 h 53"/>
                  <a:gd name="T12" fmla="*/ 53 w 60"/>
                  <a:gd name="T13" fmla="*/ 44 h 53"/>
                  <a:gd name="T14" fmla="*/ 50 w 60"/>
                  <a:gd name="T15" fmla="*/ 42 h 53"/>
                  <a:gd name="T16" fmla="*/ 46 w 60"/>
                  <a:gd name="T17" fmla="*/ 45 h 53"/>
                  <a:gd name="T18" fmla="*/ 43 w 60"/>
                  <a:gd name="T19" fmla="*/ 44 h 53"/>
                  <a:gd name="T20" fmla="*/ 37 w 60"/>
                  <a:gd name="T21" fmla="*/ 45 h 53"/>
                  <a:gd name="T22" fmla="*/ 29 w 60"/>
                  <a:gd name="T23" fmla="*/ 47 h 53"/>
                  <a:gd name="T24" fmla="*/ 26 w 60"/>
                  <a:gd name="T25" fmla="*/ 53 h 53"/>
                  <a:gd name="T26" fmla="*/ 21 w 60"/>
                  <a:gd name="T27" fmla="*/ 45 h 53"/>
                  <a:gd name="T28" fmla="*/ 18 w 60"/>
                  <a:gd name="T29" fmla="*/ 48 h 53"/>
                  <a:gd name="T30" fmla="*/ 15 w 60"/>
                  <a:gd name="T31" fmla="*/ 47 h 53"/>
                  <a:gd name="T32" fmla="*/ 0 w 60"/>
                  <a:gd name="T33" fmla="*/ 50 h 53"/>
                  <a:gd name="T34" fmla="*/ 1 w 60"/>
                  <a:gd name="T35" fmla="*/ 44 h 53"/>
                  <a:gd name="T36" fmla="*/ 4 w 60"/>
                  <a:gd name="T37" fmla="*/ 45 h 53"/>
                  <a:gd name="T38" fmla="*/ 6 w 60"/>
                  <a:gd name="T39" fmla="*/ 42 h 53"/>
                  <a:gd name="T40" fmla="*/ 26 w 60"/>
                  <a:gd name="T41" fmla="*/ 41 h 53"/>
                  <a:gd name="T42" fmla="*/ 29 w 60"/>
                  <a:gd name="T43" fmla="*/ 31 h 53"/>
                  <a:gd name="T44" fmla="*/ 32 w 60"/>
                  <a:gd name="T45" fmla="*/ 28 h 53"/>
                  <a:gd name="T46" fmla="*/ 41 w 60"/>
                  <a:gd name="T47" fmla="*/ 29 h 53"/>
                  <a:gd name="T48" fmla="*/ 41 w 60"/>
                  <a:gd name="T49" fmla="*/ 23 h 53"/>
                  <a:gd name="T50" fmla="*/ 43 w 60"/>
                  <a:gd name="T51" fmla="*/ 26 h 53"/>
                  <a:gd name="T52" fmla="*/ 44 w 60"/>
                  <a:gd name="T53" fmla="*/ 19 h 53"/>
                  <a:gd name="T54" fmla="*/ 49 w 60"/>
                  <a:gd name="T55" fmla="*/ 7 h 53"/>
                  <a:gd name="T56" fmla="*/ 53 w 60"/>
                  <a:gd name="T57" fmla="*/ 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52">
                    <a:moveTo>
                      <a:pt x="53" y="1"/>
                    </a:moveTo>
                    <a:cubicBezTo>
                      <a:pt x="56" y="0"/>
                      <a:pt x="56" y="2"/>
                      <a:pt x="58" y="2"/>
                    </a:cubicBezTo>
                    <a:cubicBezTo>
                      <a:pt x="57" y="13"/>
                      <a:pt x="60" y="18"/>
                      <a:pt x="58" y="25"/>
                    </a:cubicBezTo>
                    <a:cubicBezTo>
                      <a:pt x="56" y="25"/>
                      <a:pt x="56" y="23"/>
                      <a:pt x="56" y="22"/>
                    </a:cubicBezTo>
                    <a:cubicBezTo>
                      <a:pt x="52" y="23"/>
                      <a:pt x="57" y="28"/>
                      <a:pt x="56" y="31"/>
                    </a:cubicBezTo>
                    <a:cubicBezTo>
                      <a:pt x="55" y="30"/>
                      <a:pt x="55" y="29"/>
                      <a:pt x="53" y="29"/>
                    </a:cubicBezTo>
                    <a:cubicBezTo>
                      <a:pt x="53" y="34"/>
                      <a:pt x="53" y="39"/>
                      <a:pt x="53" y="44"/>
                    </a:cubicBezTo>
                    <a:cubicBezTo>
                      <a:pt x="52" y="44"/>
                      <a:pt x="52" y="42"/>
                      <a:pt x="50" y="42"/>
                    </a:cubicBezTo>
                    <a:cubicBezTo>
                      <a:pt x="47" y="41"/>
                      <a:pt x="47" y="45"/>
                      <a:pt x="46" y="45"/>
                    </a:cubicBezTo>
                    <a:cubicBezTo>
                      <a:pt x="45" y="46"/>
                      <a:pt x="44" y="44"/>
                      <a:pt x="43" y="44"/>
                    </a:cubicBezTo>
                    <a:cubicBezTo>
                      <a:pt x="42" y="44"/>
                      <a:pt x="38" y="45"/>
                      <a:pt x="37" y="45"/>
                    </a:cubicBezTo>
                    <a:cubicBezTo>
                      <a:pt x="36" y="45"/>
                      <a:pt x="33" y="48"/>
                      <a:pt x="29" y="47"/>
                    </a:cubicBezTo>
                    <a:cubicBezTo>
                      <a:pt x="27" y="47"/>
                      <a:pt x="29" y="52"/>
                      <a:pt x="26" y="53"/>
                    </a:cubicBezTo>
                    <a:cubicBezTo>
                      <a:pt x="23" y="52"/>
                      <a:pt x="21" y="50"/>
                      <a:pt x="21" y="45"/>
                    </a:cubicBezTo>
                    <a:cubicBezTo>
                      <a:pt x="18" y="44"/>
                      <a:pt x="18" y="48"/>
                      <a:pt x="18" y="48"/>
                    </a:cubicBezTo>
                    <a:cubicBezTo>
                      <a:pt x="16" y="49"/>
                      <a:pt x="15" y="47"/>
                      <a:pt x="15" y="47"/>
                    </a:cubicBezTo>
                    <a:cubicBezTo>
                      <a:pt x="10" y="48"/>
                      <a:pt x="4" y="52"/>
                      <a:pt x="0" y="50"/>
                    </a:cubicBezTo>
                    <a:cubicBezTo>
                      <a:pt x="1" y="48"/>
                      <a:pt x="1" y="46"/>
                      <a:pt x="1" y="44"/>
                    </a:cubicBezTo>
                    <a:cubicBezTo>
                      <a:pt x="3" y="43"/>
                      <a:pt x="4" y="45"/>
                      <a:pt x="4" y="45"/>
                    </a:cubicBezTo>
                    <a:cubicBezTo>
                      <a:pt x="6" y="45"/>
                      <a:pt x="5" y="42"/>
                      <a:pt x="6" y="42"/>
                    </a:cubicBezTo>
                    <a:cubicBezTo>
                      <a:pt x="11" y="42"/>
                      <a:pt x="20" y="43"/>
                      <a:pt x="26" y="41"/>
                    </a:cubicBezTo>
                    <a:cubicBezTo>
                      <a:pt x="24" y="34"/>
                      <a:pt x="31" y="36"/>
                      <a:pt x="29" y="31"/>
                    </a:cubicBezTo>
                    <a:cubicBezTo>
                      <a:pt x="32" y="33"/>
                      <a:pt x="33" y="32"/>
                      <a:pt x="32" y="28"/>
                    </a:cubicBezTo>
                    <a:cubicBezTo>
                      <a:pt x="35" y="31"/>
                      <a:pt x="38" y="26"/>
                      <a:pt x="41" y="29"/>
                    </a:cubicBezTo>
                    <a:cubicBezTo>
                      <a:pt x="42" y="28"/>
                      <a:pt x="40" y="24"/>
                      <a:pt x="41" y="23"/>
                    </a:cubicBezTo>
                    <a:cubicBezTo>
                      <a:pt x="43" y="22"/>
                      <a:pt x="43" y="26"/>
                      <a:pt x="43" y="26"/>
                    </a:cubicBezTo>
                    <a:cubicBezTo>
                      <a:pt x="44" y="26"/>
                      <a:pt x="48" y="25"/>
                      <a:pt x="44" y="19"/>
                    </a:cubicBezTo>
                    <a:cubicBezTo>
                      <a:pt x="50" y="17"/>
                      <a:pt x="47" y="11"/>
                      <a:pt x="49" y="7"/>
                    </a:cubicBezTo>
                    <a:cubicBezTo>
                      <a:pt x="50" y="5"/>
                      <a:pt x="55" y="4"/>
                      <a:pt x="5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6" name="Freeform 50"/>
              <p:cNvSpPr/>
              <p:nvPr>
                <p:custDataLst>
                  <p:tags r:id="rId75"/>
                </p:custDataLst>
              </p:nvPr>
            </p:nvSpPr>
            <p:spPr bwMode="auto">
              <a:xfrm>
                <a:off x="2078766" y="2286404"/>
                <a:ext cx="27705" cy="32322"/>
              </a:xfrm>
              <a:custGeom>
                <a:avLst/>
                <a:gdLst>
                  <a:gd name="T0" fmla="*/ 4 w 10"/>
                  <a:gd name="T1" fmla="*/ 0 h 12"/>
                  <a:gd name="T2" fmla="*/ 1 w 10"/>
                  <a:gd name="T3" fmla="*/ 10 h 12"/>
                  <a:gd name="T4" fmla="*/ 4 w 10"/>
                  <a:gd name="T5" fmla="*/ 0 h 12"/>
                </a:gdLst>
                <a:ahLst/>
                <a:cxnLst>
                  <a:cxn ang="0">
                    <a:pos x="T0" y="T1"/>
                  </a:cxn>
                  <a:cxn ang="0">
                    <a:pos x="T2" y="T3"/>
                  </a:cxn>
                  <a:cxn ang="0">
                    <a:pos x="T4" y="T5"/>
                  </a:cxn>
                </a:cxnLst>
                <a:rect l="0" t="0" r="r" b="b"/>
                <a:pathLst>
                  <a:path w="10" h="12">
                    <a:moveTo>
                      <a:pt x="4" y="0"/>
                    </a:moveTo>
                    <a:cubicBezTo>
                      <a:pt x="10" y="0"/>
                      <a:pt x="8" y="12"/>
                      <a:pt x="1" y="10"/>
                    </a:cubicBezTo>
                    <a:cubicBezTo>
                      <a:pt x="4" y="9"/>
                      <a:pt x="0" y="1"/>
                      <a:pt x="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7" name="Freeform 51"/>
              <p:cNvSpPr/>
              <p:nvPr>
                <p:custDataLst>
                  <p:tags r:id="rId76"/>
                </p:custDataLst>
              </p:nvPr>
            </p:nvSpPr>
            <p:spPr bwMode="auto">
              <a:xfrm>
                <a:off x="2149183" y="2332579"/>
                <a:ext cx="41557" cy="30014"/>
              </a:xfrm>
              <a:custGeom>
                <a:avLst/>
                <a:gdLst>
                  <a:gd name="T0" fmla="*/ 12 w 15"/>
                  <a:gd name="T1" fmla="*/ 2 h 11"/>
                  <a:gd name="T2" fmla="*/ 15 w 15"/>
                  <a:gd name="T3" fmla="*/ 10 h 11"/>
                  <a:gd name="T4" fmla="*/ 7 w 15"/>
                  <a:gd name="T5" fmla="*/ 10 h 11"/>
                  <a:gd name="T6" fmla="*/ 7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3"/>
                      <a:pt x="15" y="6"/>
                      <a:pt x="15" y="10"/>
                    </a:cubicBezTo>
                    <a:cubicBezTo>
                      <a:pt x="13" y="9"/>
                      <a:pt x="8" y="11"/>
                      <a:pt x="7" y="10"/>
                    </a:cubicBezTo>
                    <a:cubicBezTo>
                      <a:pt x="7" y="9"/>
                      <a:pt x="8" y="8"/>
                      <a:pt x="7" y="8"/>
                    </a:cubicBezTo>
                    <a:cubicBezTo>
                      <a:pt x="5" y="8"/>
                      <a:pt x="2" y="9"/>
                      <a:pt x="2" y="7"/>
                    </a:cubicBezTo>
                    <a:cubicBezTo>
                      <a:pt x="0" y="0"/>
                      <a:pt x="12" y="7"/>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8" name="Freeform 52"/>
              <p:cNvSpPr/>
              <p:nvPr>
                <p:custDataLst>
                  <p:tags r:id="rId77"/>
                </p:custDataLst>
              </p:nvPr>
            </p:nvSpPr>
            <p:spPr bwMode="auto">
              <a:xfrm>
                <a:off x="2477025" y="2390298"/>
                <a:ext cx="30014" cy="12698"/>
              </a:xfrm>
              <a:custGeom>
                <a:avLst/>
                <a:gdLst>
                  <a:gd name="T0" fmla="*/ 0 w 11"/>
                  <a:gd name="T1" fmla="*/ 5 h 5"/>
                  <a:gd name="T2" fmla="*/ 6 w 11"/>
                  <a:gd name="T3" fmla="*/ 0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0"/>
                    </a:cubicBezTo>
                    <a:cubicBezTo>
                      <a:pt x="11" y="0"/>
                      <a:pt x="8" y="3"/>
                      <a:pt x="5" y="2"/>
                    </a:cubicBezTo>
                    <a:cubicBezTo>
                      <a:pt x="3" y="3"/>
                      <a:pt x="3" y="5"/>
                      <a:pt x="0"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9" name="Freeform 53"/>
              <p:cNvSpPr/>
              <p:nvPr>
                <p:custDataLst>
                  <p:tags r:id="rId78"/>
                </p:custDataLst>
              </p:nvPr>
            </p:nvSpPr>
            <p:spPr bwMode="auto">
              <a:xfrm>
                <a:off x="4123160" y="2414539"/>
                <a:ext cx="30014" cy="18470"/>
              </a:xfrm>
              <a:custGeom>
                <a:avLst/>
                <a:gdLst>
                  <a:gd name="T0" fmla="*/ 10 w 11"/>
                  <a:gd name="T1" fmla="*/ 0 h 7"/>
                  <a:gd name="T2" fmla="*/ 7 w 11"/>
                  <a:gd name="T3" fmla="*/ 6 h 7"/>
                  <a:gd name="T4" fmla="*/ 1 w 11"/>
                  <a:gd name="T5" fmla="*/ 2 h 7"/>
                  <a:gd name="T6" fmla="*/ 10 w 11"/>
                  <a:gd name="T7" fmla="*/ 0 h 7"/>
                </a:gdLst>
                <a:ahLst/>
                <a:cxnLst>
                  <a:cxn ang="0">
                    <a:pos x="T0" y="T1"/>
                  </a:cxn>
                  <a:cxn ang="0">
                    <a:pos x="T2" y="T3"/>
                  </a:cxn>
                  <a:cxn ang="0">
                    <a:pos x="T4" y="T5"/>
                  </a:cxn>
                  <a:cxn ang="0">
                    <a:pos x="T6" y="T7"/>
                  </a:cxn>
                </a:cxnLst>
                <a:rect l="0" t="0" r="r" b="b"/>
                <a:pathLst>
                  <a:path w="11" h="7">
                    <a:moveTo>
                      <a:pt x="10" y="0"/>
                    </a:moveTo>
                    <a:cubicBezTo>
                      <a:pt x="11" y="5"/>
                      <a:pt x="5" y="1"/>
                      <a:pt x="7" y="6"/>
                    </a:cubicBezTo>
                    <a:cubicBezTo>
                      <a:pt x="3" y="7"/>
                      <a:pt x="0" y="6"/>
                      <a:pt x="1" y="2"/>
                    </a:cubicBezTo>
                    <a:cubicBezTo>
                      <a:pt x="5" y="6"/>
                      <a:pt x="5" y="0"/>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0" name="Freeform 54"/>
              <p:cNvSpPr/>
              <p:nvPr>
                <p:custDataLst>
                  <p:tags r:id="rId79"/>
                </p:custDataLst>
              </p:nvPr>
            </p:nvSpPr>
            <p:spPr bwMode="auto">
              <a:xfrm>
                <a:off x="4072368" y="2414539"/>
                <a:ext cx="42712" cy="46175"/>
              </a:xfrm>
              <a:custGeom>
                <a:avLst/>
                <a:gdLst>
                  <a:gd name="T0" fmla="*/ 14 w 16"/>
                  <a:gd name="T1" fmla="*/ 3 h 17"/>
                  <a:gd name="T2" fmla="*/ 14 w 16"/>
                  <a:gd name="T3" fmla="*/ 14 h 17"/>
                  <a:gd name="T4" fmla="*/ 5 w 16"/>
                  <a:gd name="T5" fmla="*/ 15 h 17"/>
                  <a:gd name="T6" fmla="*/ 0 w 16"/>
                  <a:gd name="T7" fmla="*/ 9 h 17"/>
                  <a:gd name="T8" fmla="*/ 14 w 16"/>
                  <a:gd name="T9" fmla="*/ 3 h 17"/>
                </a:gdLst>
                <a:ahLst/>
                <a:cxnLst>
                  <a:cxn ang="0">
                    <a:pos x="T0" y="T1"/>
                  </a:cxn>
                  <a:cxn ang="0">
                    <a:pos x="T2" y="T3"/>
                  </a:cxn>
                  <a:cxn ang="0">
                    <a:pos x="T4" y="T5"/>
                  </a:cxn>
                  <a:cxn ang="0">
                    <a:pos x="T6" y="T7"/>
                  </a:cxn>
                  <a:cxn ang="0">
                    <a:pos x="T8" y="T9"/>
                  </a:cxn>
                </a:cxnLst>
                <a:rect l="0" t="0" r="r" b="b"/>
                <a:pathLst>
                  <a:path w="16" h="17">
                    <a:moveTo>
                      <a:pt x="14" y="3"/>
                    </a:moveTo>
                    <a:cubicBezTo>
                      <a:pt x="16" y="8"/>
                      <a:pt x="9" y="11"/>
                      <a:pt x="14" y="14"/>
                    </a:cubicBezTo>
                    <a:cubicBezTo>
                      <a:pt x="14" y="17"/>
                      <a:pt x="8" y="14"/>
                      <a:pt x="5" y="15"/>
                    </a:cubicBezTo>
                    <a:cubicBezTo>
                      <a:pt x="5" y="9"/>
                      <a:pt x="6" y="7"/>
                      <a:pt x="0" y="9"/>
                    </a:cubicBezTo>
                    <a:cubicBezTo>
                      <a:pt x="0" y="2"/>
                      <a:pt x="8" y="0"/>
                      <a:pt x="14"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1" name="Freeform 55"/>
              <p:cNvSpPr/>
              <p:nvPr>
                <p:custDataLst>
                  <p:tags r:id="rId80"/>
                </p:custDataLst>
              </p:nvPr>
            </p:nvSpPr>
            <p:spPr bwMode="auto">
              <a:xfrm>
                <a:off x="3918837" y="2574997"/>
                <a:ext cx="27705" cy="41557"/>
              </a:xfrm>
              <a:custGeom>
                <a:avLst/>
                <a:gdLst>
                  <a:gd name="T0" fmla="*/ 9 w 10"/>
                  <a:gd name="T1" fmla="*/ 7 h 15"/>
                  <a:gd name="T2" fmla="*/ 6 w 10"/>
                  <a:gd name="T3" fmla="*/ 15 h 15"/>
                  <a:gd name="T4" fmla="*/ 0 w 10"/>
                  <a:gd name="T5" fmla="*/ 15 h 15"/>
                  <a:gd name="T6" fmla="*/ 2 w 10"/>
                  <a:gd name="T7" fmla="*/ 5 h 15"/>
                  <a:gd name="T8" fmla="*/ 9 w 10"/>
                  <a:gd name="T9" fmla="*/ 7 h 15"/>
                </a:gdLst>
                <a:ahLst/>
                <a:cxnLst>
                  <a:cxn ang="0">
                    <a:pos x="T0" y="T1"/>
                  </a:cxn>
                  <a:cxn ang="0">
                    <a:pos x="T2" y="T3"/>
                  </a:cxn>
                  <a:cxn ang="0">
                    <a:pos x="T4" y="T5"/>
                  </a:cxn>
                  <a:cxn ang="0">
                    <a:pos x="T6" y="T7"/>
                  </a:cxn>
                  <a:cxn ang="0">
                    <a:pos x="T8" y="T9"/>
                  </a:cxn>
                </a:cxnLst>
                <a:rect l="0" t="0" r="r" b="b"/>
                <a:pathLst>
                  <a:path w="10" h="15">
                    <a:moveTo>
                      <a:pt x="9" y="7"/>
                    </a:moveTo>
                    <a:cubicBezTo>
                      <a:pt x="9" y="11"/>
                      <a:pt x="4" y="9"/>
                      <a:pt x="6" y="15"/>
                    </a:cubicBezTo>
                    <a:cubicBezTo>
                      <a:pt x="4" y="15"/>
                      <a:pt x="2" y="15"/>
                      <a:pt x="0" y="15"/>
                    </a:cubicBezTo>
                    <a:cubicBezTo>
                      <a:pt x="1" y="13"/>
                      <a:pt x="5" y="7"/>
                      <a:pt x="2" y="5"/>
                    </a:cubicBezTo>
                    <a:cubicBezTo>
                      <a:pt x="3" y="2"/>
                      <a:pt x="10" y="0"/>
                      <a:pt x="9"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2" name="Freeform 56"/>
              <p:cNvSpPr/>
              <p:nvPr>
                <p:custDataLst>
                  <p:tags r:id="rId81"/>
                </p:custDataLst>
              </p:nvPr>
            </p:nvSpPr>
            <p:spPr bwMode="auto">
              <a:xfrm>
                <a:off x="6149319" y="2594621"/>
                <a:ext cx="16161" cy="13852"/>
              </a:xfrm>
              <a:custGeom>
                <a:avLst/>
                <a:gdLst>
                  <a:gd name="T0" fmla="*/ 0 w 6"/>
                  <a:gd name="T1" fmla="*/ 2 h 5"/>
                  <a:gd name="T2" fmla="*/ 5 w 6"/>
                  <a:gd name="T3" fmla="*/ 1 h 5"/>
                  <a:gd name="T4" fmla="*/ 4 w 6"/>
                  <a:gd name="T5" fmla="*/ 5 h 5"/>
                  <a:gd name="T6" fmla="*/ 1 w 6"/>
                  <a:gd name="T7" fmla="*/ 5 h 5"/>
                  <a:gd name="T8" fmla="*/ 0 w 6"/>
                  <a:gd name="T9" fmla="*/ 2 h 5"/>
                </a:gdLst>
                <a:ahLst/>
                <a:cxnLst>
                  <a:cxn ang="0">
                    <a:pos x="T0" y="T1"/>
                  </a:cxn>
                  <a:cxn ang="0">
                    <a:pos x="T2" y="T3"/>
                  </a:cxn>
                  <a:cxn ang="0">
                    <a:pos x="T4" y="T5"/>
                  </a:cxn>
                  <a:cxn ang="0">
                    <a:pos x="T6" y="T7"/>
                  </a:cxn>
                  <a:cxn ang="0">
                    <a:pos x="T8" y="T9"/>
                  </a:cxn>
                </a:cxnLst>
                <a:rect l="0" t="0" r="r" b="b"/>
                <a:pathLst>
                  <a:path w="6" h="5">
                    <a:moveTo>
                      <a:pt x="0" y="2"/>
                    </a:moveTo>
                    <a:cubicBezTo>
                      <a:pt x="0" y="0"/>
                      <a:pt x="3" y="1"/>
                      <a:pt x="5" y="1"/>
                    </a:cubicBezTo>
                    <a:cubicBezTo>
                      <a:pt x="6" y="3"/>
                      <a:pt x="4" y="3"/>
                      <a:pt x="4" y="5"/>
                    </a:cubicBezTo>
                    <a:cubicBezTo>
                      <a:pt x="3" y="5"/>
                      <a:pt x="2" y="5"/>
                      <a:pt x="1" y="5"/>
                    </a:cubicBezTo>
                    <a:cubicBezTo>
                      <a:pt x="1" y="4"/>
                      <a:pt x="1" y="3"/>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3" name="Freeform 57"/>
              <p:cNvSpPr/>
              <p:nvPr>
                <p:custDataLst>
                  <p:tags r:id="rId82"/>
                </p:custDataLst>
              </p:nvPr>
            </p:nvSpPr>
            <p:spPr bwMode="auto">
              <a:xfrm>
                <a:off x="6576437" y="2608474"/>
                <a:ext cx="163921" cy="64645"/>
              </a:xfrm>
              <a:custGeom>
                <a:avLst/>
                <a:gdLst>
                  <a:gd name="T0" fmla="*/ 59 w 60"/>
                  <a:gd name="T1" fmla="*/ 17 h 24"/>
                  <a:gd name="T2" fmla="*/ 46 w 60"/>
                  <a:gd name="T3" fmla="*/ 21 h 24"/>
                  <a:gd name="T4" fmla="*/ 43 w 60"/>
                  <a:gd name="T5" fmla="*/ 14 h 24"/>
                  <a:gd name="T6" fmla="*/ 26 w 60"/>
                  <a:gd name="T7" fmla="*/ 11 h 24"/>
                  <a:gd name="T8" fmla="*/ 25 w 60"/>
                  <a:gd name="T9" fmla="*/ 6 h 24"/>
                  <a:gd name="T10" fmla="*/ 10 w 60"/>
                  <a:gd name="T11" fmla="*/ 6 h 24"/>
                  <a:gd name="T12" fmla="*/ 0 w 60"/>
                  <a:gd name="T13" fmla="*/ 9 h 24"/>
                  <a:gd name="T14" fmla="*/ 6 w 60"/>
                  <a:gd name="T15" fmla="*/ 2 h 24"/>
                  <a:gd name="T16" fmla="*/ 19 w 60"/>
                  <a:gd name="T17" fmla="*/ 0 h 24"/>
                  <a:gd name="T18" fmla="*/ 23 w 60"/>
                  <a:gd name="T19" fmla="*/ 3 h 24"/>
                  <a:gd name="T20" fmla="*/ 28 w 60"/>
                  <a:gd name="T21" fmla="*/ 5 h 24"/>
                  <a:gd name="T22" fmla="*/ 40 w 60"/>
                  <a:gd name="T23" fmla="*/ 6 h 24"/>
                  <a:gd name="T24" fmla="*/ 44 w 60"/>
                  <a:gd name="T25" fmla="*/ 14 h 24"/>
                  <a:gd name="T26" fmla="*/ 49 w 60"/>
                  <a:gd name="T27" fmla="*/ 15 h 24"/>
                  <a:gd name="T28" fmla="*/ 59 w 60"/>
                  <a:gd name="T29"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24">
                    <a:moveTo>
                      <a:pt x="59" y="17"/>
                    </a:moveTo>
                    <a:cubicBezTo>
                      <a:pt x="60" y="24"/>
                      <a:pt x="47" y="16"/>
                      <a:pt x="46" y="21"/>
                    </a:cubicBezTo>
                    <a:cubicBezTo>
                      <a:pt x="43" y="21"/>
                      <a:pt x="45" y="15"/>
                      <a:pt x="43" y="14"/>
                    </a:cubicBezTo>
                    <a:cubicBezTo>
                      <a:pt x="38" y="12"/>
                      <a:pt x="32" y="12"/>
                      <a:pt x="26" y="11"/>
                    </a:cubicBezTo>
                    <a:cubicBezTo>
                      <a:pt x="26" y="10"/>
                      <a:pt x="25" y="8"/>
                      <a:pt x="25" y="6"/>
                    </a:cubicBezTo>
                    <a:cubicBezTo>
                      <a:pt x="19" y="7"/>
                      <a:pt x="15" y="6"/>
                      <a:pt x="10" y="6"/>
                    </a:cubicBezTo>
                    <a:cubicBezTo>
                      <a:pt x="6" y="7"/>
                      <a:pt x="4" y="11"/>
                      <a:pt x="0" y="9"/>
                    </a:cubicBezTo>
                    <a:cubicBezTo>
                      <a:pt x="0" y="5"/>
                      <a:pt x="6" y="7"/>
                      <a:pt x="6" y="2"/>
                    </a:cubicBezTo>
                    <a:cubicBezTo>
                      <a:pt x="10" y="1"/>
                      <a:pt x="17" y="4"/>
                      <a:pt x="19" y="0"/>
                    </a:cubicBezTo>
                    <a:cubicBezTo>
                      <a:pt x="25" y="2"/>
                      <a:pt x="17" y="2"/>
                      <a:pt x="23" y="3"/>
                    </a:cubicBezTo>
                    <a:cubicBezTo>
                      <a:pt x="23" y="3"/>
                      <a:pt x="28" y="5"/>
                      <a:pt x="28" y="5"/>
                    </a:cubicBezTo>
                    <a:cubicBezTo>
                      <a:pt x="29" y="6"/>
                      <a:pt x="34" y="7"/>
                      <a:pt x="40" y="6"/>
                    </a:cubicBezTo>
                    <a:cubicBezTo>
                      <a:pt x="38" y="12"/>
                      <a:pt x="47" y="7"/>
                      <a:pt x="44" y="14"/>
                    </a:cubicBezTo>
                    <a:cubicBezTo>
                      <a:pt x="46" y="12"/>
                      <a:pt x="48" y="12"/>
                      <a:pt x="49" y="15"/>
                    </a:cubicBezTo>
                    <a:cubicBezTo>
                      <a:pt x="52" y="16"/>
                      <a:pt x="58" y="13"/>
                      <a:pt x="59" y="1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4" name="Freeform 58"/>
              <p:cNvSpPr/>
              <p:nvPr>
                <p:custDataLst>
                  <p:tags r:id="rId83"/>
                </p:custDataLst>
              </p:nvPr>
            </p:nvSpPr>
            <p:spPr bwMode="auto">
              <a:xfrm>
                <a:off x="6770372" y="2665039"/>
                <a:ext cx="68108" cy="38095"/>
              </a:xfrm>
              <a:custGeom>
                <a:avLst/>
                <a:gdLst>
                  <a:gd name="T0" fmla="*/ 1 w 25"/>
                  <a:gd name="T1" fmla="*/ 0 h 14"/>
                  <a:gd name="T2" fmla="*/ 13 w 25"/>
                  <a:gd name="T3" fmla="*/ 2 h 14"/>
                  <a:gd name="T4" fmla="*/ 19 w 25"/>
                  <a:gd name="T5" fmla="*/ 3 h 14"/>
                  <a:gd name="T6" fmla="*/ 25 w 25"/>
                  <a:gd name="T7" fmla="*/ 6 h 14"/>
                  <a:gd name="T8" fmla="*/ 4 w 25"/>
                  <a:gd name="T9" fmla="*/ 9 h 14"/>
                  <a:gd name="T10" fmla="*/ 7 w 25"/>
                  <a:gd name="T11" fmla="*/ 8 h 14"/>
                  <a:gd name="T12" fmla="*/ 1 w 25"/>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5" h="14">
                    <a:moveTo>
                      <a:pt x="1" y="0"/>
                    </a:moveTo>
                    <a:cubicBezTo>
                      <a:pt x="4" y="2"/>
                      <a:pt x="9" y="1"/>
                      <a:pt x="13" y="2"/>
                    </a:cubicBezTo>
                    <a:cubicBezTo>
                      <a:pt x="14" y="2"/>
                      <a:pt x="18" y="7"/>
                      <a:pt x="19" y="3"/>
                    </a:cubicBezTo>
                    <a:cubicBezTo>
                      <a:pt x="21" y="4"/>
                      <a:pt x="20" y="8"/>
                      <a:pt x="25" y="6"/>
                    </a:cubicBezTo>
                    <a:cubicBezTo>
                      <a:pt x="24" y="14"/>
                      <a:pt x="9" y="10"/>
                      <a:pt x="4" y="9"/>
                    </a:cubicBezTo>
                    <a:cubicBezTo>
                      <a:pt x="3" y="8"/>
                      <a:pt x="7" y="8"/>
                      <a:pt x="7" y="8"/>
                    </a:cubicBezTo>
                    <a:cubicBezTo>
                      <a:pt x="7" y="5"/>
                      <a:pt x="0" y="5"/>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5" name="Freeform 59"/>
              <p:cNvSpPr/>
              <p:nvPr>
                <p:custDataLst>
                  <p:tags r:id="rId84"/>
                </p:custDataLst>
              </p:nvPr>
            </p:nvSpPr>
            <p:spPr bwMode="auto">
              <a:xfrm>
                <a:off x="3728365" y="2670810"/>
                <a:ext cx="32322" cy="24242"/>
              </a:xfrm>
              <a:custGeom>
                <a:avLst/>
                <a:gdLst>
                  <a:gd name="T0" fmla="*/ 11 w 12"/>
                  <a:gd name="T1" fmla="*/ 0 h 9"/>
                  <a:gd name="T2" fmla="*/ 8 w 12"/>
                  <a:gd name="T3" fmla="*/ 9 h 9"/>
                  <a:gd name="T4" fmla="*/ 0 w 12"/>
                  <a:gd name="T5" fmla="*/ 3 h 9"/>
                  <a:gd name="T6" fmla="*/ 3 w 12"/>
                  <a:gd name="T7" fmla="*/ 0 h 9"/>
                  <a:gd name="T8" fmla="*/ 11 w 12"/>
                  <a:gd name="T9" fmla="*/ 0 h 9"/>
                </a:gdLst>
                <a:ahLst/>
                <a:cxnLst>
                  <a:cxn ang="0">
                    <a:pos x="T0" y="T1"/>
                  </a:cxn>
                  <a:cxn ang="0">
                    <a:pos x="T2" y="T3"/>
                  </a:cxn>
                  <a:cxn ang="0">
                    <a:pos x="T4" y="T5"/>
                  </a:cxn>
                  <a:cxn ang="0">
                    <a:pos x="T6" y="T7"/>
                  </a:cxn>
                  <a:cxn ang="0">
                    <a:pos x="T8" y="T9"/>
                  </a:cxn>
                </a:cxnLst>
                <a:rect l="0" t="0" r="r" b="b"/>
                <a:pathLst>
                  <a:path w="12" h="9">
                    <a:moveTo>
                      <a:pt x="11" y="0"/>
                    </a:moveTo>
                    <a:cubicBezTo>
                      <a:pt x="12" y="5"/>
                      <a:pt x="7" y="4"/>
                      <a:pt x="8" y="9"/>
                    </a:cubicBezTo>
                    <a:cubicBezTo>
                      <a:pt x="4" y="8"/>
                      <a:pt x="0" y="7"/>
                      <a:pt x="0" y="3"/>
                    </a:cubicBezTo>
                    <a:cubicBezTo>
                      <a:pt x="3" y="3"/>
                      <a:pt x="3" y="1"/>
                      <a:pt x="3" y="0"/>
                    </a:cubicBezTo>
                    <a:cubicBezTo>
                      <a:pt x="6" y="0"/>
                      <a:pt x="8" y="0"/>
                      <a:pt x="1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6" name="Freeform 60"/>
              <p:cNvSpPr/>
              <p:nvPr>
                <p:custDataLst>
                  <p:tags r:id="rId85"/>
                </p:custDataLst>
              </p:nvPr>
            </p:nvSpPr>
            <p:spPr bwMode="auto">
              <a:xfrm>
                <a:off x="6746129" y="2678891"/>
                <a:ext cx="24242" cy="19625"/>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6" y="6"/>
                      <a:pt x="3" y="5"/>
                      <a:pt x="0" y="6"/>
                    </a:cubicBezTo>
                    <a:cubicBezTo>
                      <a:pt x="1" y="3"/>
                      <a:pt x="9" y="0"/>
                      <a:pt x="7"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7" name="Freeform 61"/>
              <p:cNvSpPr/>
              <p:nvPr>
                <p:custDataLst>
                  <p:tags r:id="rId86"/>
                </p:custDataLst>
              </p:nvPr>
            </p:nvSpPr>
            <p:spPr bwMode="auto">
              <a:xfrm>
                <a:off x="6678022" y="2684663"/>
                <a:ext cx="30014" cy="18470"/>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8" name="Freeform 62"/>
              <p:cNvSpPr/>
              <p:nvPr>
                <p:custDataLst>
                  <p:tags r:id="rId87"/>
                </p:custDataLst>
              </p:nvPr>
            </p:nvSpPr>
            <p:spPr bwMode="auto">
              <a:xfrm>
                <a:off x="3910756" y="2695052"/>
                <a:ext cx="43866" cy="76189"/>
              </a:xfrm>
              <a:custGeom>
                <a:avLst/>
                <a:gdLst>
                  <a:gd name="T0" fmla="*/ 8 w 16"/>
                  <a:gd name="T1" fmla="*/ 0 h 28"/>
                  <a:gd name="T2" fmla="*/ 14 w 16"/>
                  <a:gd name="T3" fmla="*/ 0 h 28"/>
                  <a:gd name="T4" fmla="*/ 16 w 16"/>
                  <a:gd name="T5" fmla="*/ 10 h 28"/>
                  <a:gd name="T6" fmla="*/ 12 w 16"/>
                  <a:gd name="T7" fmla="*/ 14 h 28"/>
                  <a:gd name="T8" fmla="*/ 11 w 16"/>
                  <a:gd name="T9" fmla="*/ 19 h 28"/>
                  <a:gd name="T10" fmla="*/ 9 w 16"/>
                  <a:gd name="T11" fmla="*/ 26 h 28"/>
                  <a:gd name="T12" fmla="*/ 5 w 16"/>
                  <a:gd name="T13" fmla="*/ 22 h 28"/>
                  <a:gd name="T14" fmla="*/ 0 w 16"/>
                  <a:gd name="T15" fmla="*/ 16 h 28"/>
                  <a:gd name="T16" fmla="*/ 3 w 16"/>
                  <a:gd name="T17" fmla="*/ 7 h 28"/>
                  <a:gd name="T18" fmla="*/ 8 w 16"/>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8">
                    <a:moveTo>
                      <a:pt x="8" y="0"/>
                    </a:moveTo>
                    <a:cubicBezTo>
                      <a:pt x="10" y="0"/>
                      <a:pt x="12" y="0"/>
                      <a:pt x="14" y="0"/>
                    </a:cubicBezTo>
                    <a:cubicBezTo>
                      <a:pt x="15" y="2"/>
                      <a:pt x="15" y="7"/>
                      <a:pt x="16" y="10"/>
                    </a:cubicBezTo>
                    <a:cubicBezTo>
                      <a:pt x="14" y="10"/>
                      <a:pt x="15" y="15"/>
                      <a:pt x="12" y="14"/>
                    </a:cubicBezTo>
                    <a:cubicBezTo>
                      <a:pt x="12" y="16"/>
                      <a:pt x="12" y="19"/>
                      <a:pt x="11" y="19"/>
                    </a:cubicBezTo>
                    <a:cubicBezTo>
                      <a:pt x="10" y="21"/>
                      <a:pt x="12" y="26"/>
                      <a:pt x="9" y="26"/>
                    </a:cubicBezTo>
                    <a:cubicBezTo>
                      <a:pt x="4" y="28"/>
                      <a:pt x="8" y="22"/>
                      <a:pt x="5" y="22"/>
                    </a:cubicBezTo>
                    <a:cubicBezTo>
                      <a:pt x="3" y="22"/>
                      <a:pt x="2" y="18"/>
                      <a:pt x="0" y="16"/>
                    </a:cubicBezTo>
                    <a:cubicBezTo>
                      <a:pt x="0" y="12"/>
                      <a:pt x="5" y="13"/>
                      <a:pt x="3" y="7"/>
                    </a:cubicBezTo>
                    <a:cubicBezTo>
                      <a:pt x="7" y="11"/>
                      <a:pt x="7" y="3"/>
                      <a:pt x="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9" name="Freeform 63"/>
              <p:cNvSpPr/>
              <p:nvPr>
                <p:custDataLst>
                  <p:tags r:id="rId88"/>
                </p:custDataLst>
              </p:nvPr>
            </p:nvSpPr>
            <p:spPr bwMode="auto">
              <a:xfrm>
                <a:off x="3954622" y="2760851"/>
                <a:ext cx="62336" cy="62336"/>
              </a:xfrm>
              <a:custGeom>
                <a:avLst/>
                <a:gdLst>
                  <a:gd name="T0" fmla="*/ 12 w 23"/>
                  <a:gd name="T1" fmla="*/ 2 h 23"/>
                  <a:gd name="T2" fmla="*/ 17 w 23"/>
                  <a:gd name="T3" fmla="*/ 7 h 23"/>
                  <a:gd name="T4" fmla="*/ 15 w 23"/>
                  <a:gd name="T5" fmla="*/ 8 h 23"/>
                  <a:gd name="T6" fmla="*/ 17 w 23"/>
                  <a:gd name="T7" fmla="*/ 11 h 23"/>
                  <a:gd name="T8" fmla="*/ 23 w 23"/>
                  <a:gd name="T9" fmla="*/ 18 h 23"/>
                  <a:gd name="T10" fmla="*/ 20 w 23"/>
                  <a:gd name="T11" fmla="*/ 23 h 23"/>
                  <a:gd name="T12" fmla="*/ 15 w 23"/>
                  <a:gd name="T13" fmla="*/ 23 h 23"/>
                  <a:gd name="T14" fmla="*/ 8 w 23"/>
                  <a:gd name="T15" fmla="*/ 16 h 23"/>
                  <a:gd name="T16" fmla="*/ 11 w 23"/>
                  <a:gd name="T17" fmla="*/ 13 h 23"/>
                  <a:gd name="T18" fmla="*/ 0 w 23"/>
                  <a:gd name="T19" fmla="*/ 4 h 23"/>
                  <a:gd name="T20" fmla="*/ 12 w 23"/>
                  <a:gd name="T21"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3">
                    <a:moveTo>
                      <a:pt x="12" y="2"/>
                    </a:moveTo>
                    <a:cubicBezTo>
                      <a:pt x="8" y="7"/>
                      <a:pt x="16" y="5"/>
                      <a:pt x="17" y="7"/>
                    </a:cubicBezTo>
                    <a:cubicBezTo>
                      <a:pt x="18" y="8"/>
                      <a:pt x="15" y="8"/>
                      <a:pt x="15" y="8"/>
                    </a:cubicBezTo>
                    <a:cubicBezTo>
                      <a:pt x="15" y="8"/>
                      <a:pt x="17" y="11"/>
                      <a:pt x="17" y="11"/>
                    </a:cubicBezTo>
                    <a:cubicBezTo>
                      <a:pt x="18" y="14"/>
                      <a:pt x="23" y="14"/>
                      <a:pt x="23" y="18"/>
                    </a:cubicBezTo>
                    <a:cubicBezTo>
                      <a:pt x="20" y="18"/>
                      <a:pt x="20" y="21"/>
                      <a:pt x="20" y="23"/>
                    </a:cubicBezTo>
                    <a:cubicBezTo>
                      <a:pt x="19" y="22"/>
                      <a:pt x="16" y="21"/>
                      <a:pt x="15" y="23"/>
                    </a:cubicBezTo>
                    <a:cubicBezTo>
                      <a:pt x="11" y="22"/>
                      <a:pt x="12" y="16"/>
                      <a:pt x="8" y="16"/>
                    </a:cubicBezTo>
                    <a:cubicBezTo>
                      <a:pt x="8" y="14"/>
                      <a:pt x="11" y="15"/>
                      <a:pt x="11" y="13"/>
                    </a:cubicBezTo>
                    <a:cubicBezTo>
                      <a:pt x="7" y="10"/>
                      <a:pt x="5" y="6"/>
                      <a:pt x="0" y="4"/>
                    </a:cubicBezTo>
                    <a:cubicBezTo>
                      <a:pt x="4" y="0"/>
                      <a:pt x="7" y="2"/>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0" name="Freeform 64"/>
              <p:cNvSpPr/>
              <p:nvPr>
                <p:custDataLst>
                  <p:tags r:id="rId89"/>
                </p:custDataLst>
              </p:nvPr>
            </p:nvSpPr>
            <p:spPr bwMode="auto">
              <a:xfrm>
                <a:off x="3932689" y="2787402"/>
                <a:ext cx="11544" cy="9235"/>
              </a:xfrm>
              <a:custGeom>
                <a:avLst/>
                <a:gdLst>
                  <a:gd name="T0" fmla="*/ 0 w 4"/>
                  <a:gd name="T1" fmla="*/ 0 h 3"/>
                  <a:gd name="T2" fmla="*/ 4 w 4"/>
                  <a:gd name="T3" fmla="*/ 0 h 3"/>
                  <a:gd name="T4" fmla="*/ 4 w 4"/>
                  <a:gd name="T5" fmla="*/ 3 h 3"/>
                  <a:gd name="T6" fmla="*/ 0 w 4"/>
                  <a:gd name="T7" fmla="*/ 3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cubicBezTo>
                      <a:pt x="1" y="0"/>
                      <a:pt x="3" y="0"/>
                      <a:pt x="4" y="0"/>
                    </a:cubicBezTo>
                    <a:cubicBezTo>
                      <a:pt x="4" y="1"/>
                      <a:pt x="4" y="2"/>
                      <a:pt x="4" y="3"/>
                    </a:cubicBezTo>
                    <a:cubicBezTo>
                      <a:pt x="3" y="3"/>
                      <a:pt x="1" y="3"/>
                      <a:pt x="0" y="3"/>
                    </a:cubicBezTo>
                    <a:cubicBezTo>
                      <a:pt x="0" y="2"/>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1" name="Freeform 65"/>
              <p:cNvSpPr/>
              <p:nvPr>
                <p:custDataLst>
                  <p:tags r:id="rId90"/>
                </p:custDataLst>
              </p:nvPr>
            </p:nvSpPr>
            <p:spPr bwMode="auto">
              <a:xfrm>
                <a:off x="3952313" y="2798946"/>
                <a:ext cx="32322" cy="48484"/>
              </a:xfrm>
              <a:custGeom>
                <a:avLst/>
                <a:gdLst>
                  <a:gd name="T0" fmla="*/ 12 w 12"/>
                  <a:gd name="T1" fmla="*/ 15 h 18"/>
                  <a:gd name="T2" fmla="*/ 4 w 12"/>
                  <a:gd name="T3" fmla="*/ 16 h 18"/>
                  <a:gd name="T4" fmla="*/ 0 w 12"/>
                  <a:gd name="T5" fmla="*/ 9 h 18"/>
                  <a:gd name="T6" fmla="*/ 12 w 12"/>
                  <a:gd name="T7" fmla="*/ 15 h 18"/>
                </a:gdLst>
                <a:ahLst/>
                <a:cxnLst>
                  <a:cxn ang="0">
                    <a:pos x="T0" y="T1"/>
                  </a:cxn>
                  <a:cxn ang="0">
                    <a:pos x="T2" y="T3"/>
                  </a:cxn>
                  <a:cxn ang="0">
                    <a:pos x="T4" y="T5"/>
                  </a:cxn>
                  <a:cxn ang="0">
                    <a:pos x="T6" y="T7"/>
                  </a:cxn>
                </a:cxnLst>
                <a:rect l="0" t="0" r="r" b="b"/>
                <a:pathLst>
                  <a:path w="12" h="18">
                    <a:moveTo>
                      <a:pt x="12" y="15"/>
                    </a:moveTo>
                    <a:cubicBezTo>
                      <a:pt x="12" y="18"/>
                      <a:pt x="7" y="16"/>
                      <a:pt x="4" y="16"/>
                    </a:cubicBezTo>
                    <a:cubicBezTo>
                      <a:pt x="4" y="12"/>
                      <a:pt x="6" y="7"/>
                      <a:pt x="0" y="9"/>
                    </a:cubicBezTo>
                    <a:cubicBezTo>
                      <a:pt x="6" y="0"/>
                      <a:pt x="5" y="16"/>
                      <a:pt x="12" y="1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2" name="Freeform 66"/>
              <p:cNvSpPr/>
              <p:nvPr>
                <p:custDataLst>
                  <p:tags r:id="rId91"/>
                </p:custDataLst>
              </p:nvPr>
            </p:nvSpPr>
            <p:spPr bwMode="auto">
              <a:xfrm>
                <a:off x="3253918" y="2839348"/>
                <a:ext cx="35786" cy="60027"/>
              </a:xfrm>
              <a:custGeom>
                <a:avLst/>
                <a:gdLst>
                  <a:gd name="T0" fmla="*/ 3 w 13"/>
                  <a:gd name="T1" fmla="*/ 1 h 22"/>
                  <a:gd name="T2" fmla="*/ 7 w 13"/>
                  <a:gd name="T3" fmla="*/ 6 h 22"/>
                  <a:gd name="T4" fmla="*/ 9 w 13"/>
                  <a:gd name="T5" fmla="*/ 7 h 22"/>
                  <a:gd name="T6" fmla="*/ 11 w 13"/>
                  <a:gd name="T7" fmla="*/ 10 h 22"/>
                  <a:gd name="T8" fmla="*/ 10 w 13"/>
                  <a:gd name="T9" fmla="*/ 12 h 22"/>
                  <a:gd name="T10" fmla="*/ 11 w 13"/>
                  <a:gd name="T11" fmla="*/ 19 h 22"/>
                  <a:gd name="T12" fmla="*/ 9 w 13"/>
                  <a:gd name="T13" fmla="*/ 22 h 22"/>
                  <a:gd name="T14" fmla="*/ 3 w 13"/>
                  <a:gd name="T15" fmla="*/ 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22">
                    <a:moveTo>
                      <a:pt x="3" y="1"/>
                    </a:moveTo>
                    <a:cubicBezTo>
                      <a:pt x="6" y="0"/>
                      <a:pt x="6" y="5"/>
                      <a:pt x="7" y="6"/>
                    </a:cubicBezTo>
                    <a:cubicBezTo>
                      <a:pt x="8" y="7"/>
                      <a:pt x="8" y="6"/>
                      <a:pt x="9" y="7"/>
                    </a:cubicBezTo>
                    <a:cubicBezTo>
                      <a:pt x="9" y="9"/>
                      <a:pt x="11" y="9"/>
                      <a:pt x="11" y="10"/>
                    </a:cubicBezTo>
                    <a:cubicBezTo>
                      <a:pt x="12" y="12"/>
                      <a:pt x="10" y="11"/>
                      <a:pt x="10" y="12"/>
                    </a:cubicBezTo>
                    <a:cubicBezTo>
                      <a:pt x="10" y="13"/>
                      <a:pt x="13" y="15"/>
                      <a:pt x="11" y="19"/>
                    </a:cubicBezTo>
                    <a:cubicBezTo>
                      <a:pt x="9" y="19"/>
                      <a:pt x="9" y="20"/>
                      <a:pt x="9" y="22"/>
                    </a:cubicBezTo>
                    <a:cubicBezTo>
                      <a:pt x="0" y="19"/>
                      <a:pt x="1" y="11"/>
                      <a:pt x="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3" name="Freeform 67"/>
              <p:cNvSpPr/>
              <p:nvPr>
                <p:custDataLst>
                  <p:tags r:id="rId92"/>
                </p:custDataLst>
              </p:nvPr>
            </p:nvSpPr>
            <p:spPr bwMode="auto">
              <a:xfrm>
                <a:off x="3982327" y="2842812"/>
                <a:ext cx="42712" cy="64645"/>
              </a:xfrm>
              <a:custGeom>
                <a:avLst/>
                <a:gdLst>
                  <a:gd name="T0" fmla="*/ 13 w 16"/>
                  <a:gd name="T1" fmla="*/ 0 h 24"/>
                  <a:gd name="T2" fmla="*/ 16 w 16"/>
                  <a:gd name="T3" fmla="*/ 12 h 24"/>
                  <a:gd name="T4" fmla="*/ 11 w 16"/>
                  <a:gd name="T5" fmla="*/ 14 h 24"/>
                  <a:gd name="T6" fmla="*/ 11 w 16"/>
                  <a:gd name="T7" fmla="*/ 24 h 24"/>
                  <a:gd name="T8" fmla="*/ 4 w 16"/>
                  <a:gd name="T9" fmla="*/ 20 h 24"/>
                  <a:gd name="T10" fmla="*/ 5 w 16"/>
                  <a:gd name="T11" fmla="*/ 14 h 24"/>
                  <a:gd name="T12" fmla="*/ 5 w 16"/>
                  <a:gd name="T13" fmla="*/ 11 h 24"/>
                  <a:gd name="T14" fmla="*/ 4 w 16"/>
                  <a:gd name="T15" fmla="*/ 11 h 24"/>
                  <a:gd name="T16" fmla="*/ 7 w 16"/>
                  <a:gd name="T17" fmla="*/ 6 h 24"/>
                  <a:gd name="T18" fmla="*/ 10 w 16"/>
                  <a:gd name="T19" fmla="*/ 2 h 24"/>
                  <a:gd name="T20" fmla="*/ 13 w 16"/>
                  <a:gd name="T2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24">
                    <a:moveTo>
                      <a:pt x="13" y="0"/>
                    </a:moveTo>
                    <a:cubicBezTo>
                      <a:pt x="13" y="5"/>
                      <a:pt x="12" y="11"/>
                      <a:pt x="16" y="12"/>
                    </a:cubicBezTo>
                    <a:cubicBezTo>
                      <a:pt x="15" y="14"/>
                      <a:pt x="13" y="13"/>
                      <a:pt x="11" y="14"/>
                    </a:cubicBezTo>
                    <a:cubicBezTo>
                      <a:pt x="14" y="16"/>
                      <a:pt x="10" y="19"/>
                      <a:pt x="11" y="24"/>
                    </a:cubicBezTo>
                    <a:cubicBezTo>
                      <a:pt x="7" y="24"/>
                      <a:pt x="8" y="20"/>
                      <a:pt x="4" y="20"/>
                    </a:cubicBezTo>
                    <a:cubicBezTo>
                      <a:pt x="3" y="17"/>
                      <a:pt x="5" y="16"/>
                      <a:pt x="5" y="14"/>
                    </a:cubicBezTo>
                    <a:cubicBezTo>
                      <a:pt x="5" y="12"/>
                      <a:pt x="3" y="11"/>
                      <a:pt x="5" y="11"/>
                    </a:cubicBezTo>
                    <a:cubicBezTo>
                      <a:pt x="5" y="9"/>
                      <a:pt x="4" y="10"/>
                      <a:pt x="4" y="11"/>
                    </a:cubicBezTo>
                    <a:cubicBezTo>
                      <a:pt x="0" y="10"/>
                      <a:pt x="4" y="5"/>
                      <a:pt x="7" y="6"/>
                    </a:cubicBezTo>
                    <a:cubicBezTo>
                      <a:pt x="7" y="4"/>
                      <a:pt x="9" y="3"/>
                      <a:pt x="10" y="2"/>
                    </a:cubicBezTo>
                    <a:cubicBezTo>
                      <a:pt x="11" y="1"/>
                      <a:pt x="11" y="0"/>
                      <a:pt x="1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4" name="Freeform 68"/>
              <p:cNvSpPr/>
              <p:nvPr>
                <p:custDataLst>
                  <p:tags r:id="rId93"/>
                </p:custDataLst>
              </p:nvPr>
            </p:nvSpPr>
            <p:spPr bwMode="auto">
              <a:xfrm>
                <a:off x="3948850" y="2856664"/>
                <a:ext cx="33477" cy="26551"/>
              </a:xfrm>
              <a:custGeom>
                <a:avLst/>
                <a:gdLst>
                  <a:gd name="T0" fmla="*/ 7 w 12"/>
                  <a:gd name="T1" fmla="*/ 0 h 10"/>
                  <a:gd name="T2" fmla="*/ 11 w 12"/>
                  <a:gd name="T3" fmla="*/ 4 h 10"/>
                  <a:gd name="T4" fmla="*/ 10 w 12"/>
                  <a:gd name="T5" fmla="*/ 6 h 10"/>
                  <a:gd name="T6" fmla="*/ 1 w 12"/>
                  <a:gd name="T7" fmla="*/ 10 h 10"/>
                  <a:gd name="T8" fmla="*/ 7 w 12"/>
                  <a:gd name="T9" fmla="*/ 0 h 10"/>
                </a:gdLst>
                <a:ahLst/>
                <a:cxnLst>
                  <a:cxn ang="0">
                    <a:pos x="T0" y="T1"/>
                  </a:cxn>
                  <a:cxn ang="0">
                    <a:pos x="T2" y="T3"/>
                  </a:cxn>
                  <a:cxn ang="0">
                    <a:pos x="T4" y="T5"/>
                  </a:cxn>
                  <a:cxn ang="0">
                    <a:pos x="T6" y="T7"/>
                  </a:cxn>
                  <a:cxn ang="0">
                    <a:pos x="T8" y="T9"/>
                  </a:cxn>
                </a:cxnLst>
                <a:rect l="0" t="0" r="r" b="b"/>
                <a:pathLst>
                  <a:path w="12" h="10">
                    <a:moveTo>
                      <a:pt x="7" y="0"/>
                    </a:moveTo>
                    <a:cubicBezTo>
                      <a:pt x="10" y="0"/>
                      <a:pt x="12" y="1"/>
                      <a:pt x="11" y="4"/>
                    </a:cubicBezTo>
                    <a:cubicBezTo>
                      <a:pt x="9" y="4"/>
                      <a:pt x="8" y="6"/>
                      <a:pt x="10" y="6"/>
                    </a:cubicBezTo>
                    <a:cubicBezTo>
                      <a:pt x="9" y="7"/>
                      <a:pt x="4" y="9"/>
                      <a:pt x="1" y="10"/>
                    </a:cubicBezTo>
                    <a:cubicBezTo>
                      <a:pt x="0" y="4"/>
                      <a:pt x="7" y="6"/>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5" name="Freeform 69"/>
              <p:cNvSpPr/>
              <p:nvPr>
                <p:custDataLst>
                  <p:tags r:id="rId94"/>
                </p:custDataLst>
              </p:nvPr>
            </p:nvSpPr>
            <p:spPr bwMode="auto">
              <a:xfrm>
                <a:off x="4042354" y="2959403"/>
                <a:ext cx="18470" cy="41557"/>
              </a:xfrm>
              <a:custGeom>
                <a:avLst/>
                <a:gdLst>
                  <a:gd name="T0" fmla="*/ 1 w 7"/>
                  <a:gd name="T1" fmla="*/ 0 h 15"/>
                  <a:gd name="T2" fmla="*/ 7 w 7"/>
                  <a:gd name="T3" fmla="*/ 5 h 15"/>
                  <a:gd name="T4" fmla="*/ 0 w 7"/>
                  <a:gd name="T5" fmla="*/ 14 h 15"/>
                  <a:gd name="T6" fmla="*/ 3 w 7"/>
                  <a:gd name="T7" fmla="*/ 12 h 15"/>
                  <a:gd name="T8" fmla="*/ 1 w 7"/>
                  <a:gd name="T9" fmla="*/ 0 h 15"/>
                </a:gdLst>
                <a:ahLst/>
                <a:cxnLst>
                  <a:cxn ang="0">
                    <a:pos x="T0" y="T1"/>
                  </a:cxn>
                  <a:cxn ang="0">
                    <a:pos x="T2" y="T3"/>
                  </a:cxn>
                  <a:cxn ang="0">
                    <a:pos x="T4" y="T5"/>
                  </a:cxn>
                  <a:cxn ang="0">
                    <a:pos x="T6" y="T7"/>
                  </a:cxn>
                  <a:cxn ang="0">
                    <a:pos x="T8" y="T9"/>
                  </a:cxn>
                </a:cxnLst>
                <a:rect l="0" t="0" r="r" b="b"/>
                <a:pathLst>
                  <a:path w="7" h="15">
                    <a:moveTo>
                      <a:pt x="1" y="0"/>
                    </a:moveTo>
                    <a:cubicBezTo>
                      <a:pt x="5" y="0"/>
                      <a:pt x="2" y="6"/>
                      <a:pt x="7" y="5"/>
                    </a:cubicBezTo>
                    <a:cubicBezTo>
                      <a:pt x="6" y="9"/>
                      <a:pt x="6" y="15"/>
                      <a:pt x="0" y="14"/>
                    </a:cubicBezTo>
                    <a:cubicBezTo>
                      <a:pt x="0" y="12"/>
                      <a:pt x="1" y="13"/>
                      <a:pt x="3" y="12"/>
                    </a:cubicBezTo>
                    <a:cubicBezTo>
                      <a:pt x="0" y="7"/>
                      <a:pt x="0" y="8"/>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6" name="Freeform 70"/>
              <p:cNvSpPr/>
              <p:nvPr>
                <p:custDataLst>
                  <p:tags r:id="rId95"/>
                </p:custDataLst>
              </p:nvPr>
            </p:nvSpPr>
            <p:spPr bwMode="auto">
              <a:xfrm>
                <a:off x="3916528" y="2970947"/>
                <a:ext cx="81961" cy="26551"/>
              </a:xfrm>
              <a:custGeom>
                <a:avLst/>
                <a:gdLst>
                  <a:gd name="T0" fmla="*/ 29 w 30"/>
                  <a:gd name="T1" fmla="*/ 4 h 10"/>
                  <a:gd name="T2" fmla="*/ 20 w 30"/>
                  <a:gd name="T3" fmla="*/ 8 h 10"/>
                  <a:gd name="T4" fmla="*/ 0 w 30"/>
                  <a:gd name="T5" fmla="*/ 10 h 10"/>
                  <a:gd name="T6" fmla="*/ 25 w 30"/>
                  <a:gd name="T7" fmla="*/ 2 h 10"/>
                  <a:gd name="T8" fmla="*/ 29 w 30"/>
                  <a:gd name="T9" fmla="*/ 4 h 10"/>
                </a:gdLst>
                <a:ahLst/>
                <a:cxnLst>
                  <a:cxn ang="0">
                    <a:pos x="T0" y="T1"/>
                  </a:cxn>
                  <a:cxn ang="0">
                    <a:pos x="T2" y="T3"/>
                  </a:cxn>
                  <a:cxn ang="0">
                    <a:pos x="T4" y="T5"/>
                  </a:cxn>
                  <a:cxn ang="0">
                    <a:pos x="T6" y="T7"/>
                  </a:cxn>
                  <a:cxn ang="0">
                    <a:pos x="T8" y="T9"/>
                  </a:cxn>
                </a:cxnLst>
                <a:rect l="0" t="0" r="r" b="b"/>
                <a:pathLst>
                  <a:path w="30" h="10">
                    <a:moveTo>
                      <a:pt x="29" y="4"/>
                    </a:moveTo>
                    <a:cubicBezTo>
                      <a:pt x="30" y="8"/>
                      <a:pt x="24" y="8"/>
                      <a:pt x="20" y="8"/>
                    </a:cubicBezTo>
                    <a:cubicBezTo>
                      <a:pt x="14" y="9"/>
                      <a:pt x="5" y="7"/>
                      <a:pt x="0" y="10"/>
                    </a:cubicBezTo>
                    <a:cubicBezTo>
                      <a:pt x="1" y="0"/>
                      <a:pt x="21" y="10"/>
                      <a:pt x="25" y="2"/>
                    </a:cubicBezTo>
                    <a:cubicBezTo>
                      <a:pt x="26" y="3"/>
                      <a:pt x="27" y="4"/>
                      <a:pt x="29"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7" name="Freeform 71"/>
              <p:cNvSpPr/>
              <p:nvPr>
                <p:custDataLst>
                  <p:tags r:id="rId96"/>
                </p:custDataLst>
              </p:nvPr>
            </p:nvSpPr>
            <p:spPr bwMode="auto">
              <a:xfrm>
                <a:off x="4093147" y="3003269"/>
                <a:ext cx="51947" cy="32322"/>
              </a:xfrm>
              <a:custGeom>
                <a:avLst/>
                <a:gdLst>
                  <a:gd name="T0" fmla="*/ 19 w 19"/>
                  <a:gd name="T1" fmla="*/ 8 h 12"/>
                  <a:gd name="T2" fmla="*/ 16 w 19"/>
                  <a:gd name="T3" fmla="*/ 11 h 12"/>
                  <a:gd name="T4" fmla="*/ 7 w 19"/>
                  <a:gd name="T5" fmla="*/ 11 h 12"/>
                  <a:gd name="T6" fmla="*/ 6 w 19"/>
                  <a:gd name="T7" fmla="*/ 10 h 12"/>
                  <a:gd name="T8" fmla="*/ 0 w 19"/>
                  <a:gd name="T9" fmla="*/ 5 h 12"/>
                  <a:gd name="T10" fmla="*/ 7 w 19"/>
                  <a:gd name="T11" fmla="*/ 2 h 12"/>
                  <a:gd name="T12" fmla="*/ 12 w 19"/>
                  <a:gd name="T13" fmla="*/ 1 h 12"/>
                  <a:gd name="T14" fmla="*/ 12 w 19"/>
                  <a:gd name="T15" fmla="*/ 2 h 12"/>
                  <a:gd name="T16" fmla="*/ 13 w 19"/>
                  <a:gd name="T17" fmla="*/ 1 h 12"/>
                  <a:gd name="T18" fmla="*/ 19 w 19"/>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2">
                    <a:moveTo>
                      <a:pt x="19" y="8"/>
                    </a:moveTo>
                    <a:cubicBezTo>
                      <a:pt x="18" y="9"/>
                      <a:pt x="17" y="9"/>
                      <a:pt x="16" y="11"/>
                    </a:cubicBezTo>
                    <a:cubicBezTo>
                      <a:pt x="13" y="9"/>
                      <a:pt x="10" y="12"/>
                      <a:pt x="7" y="11"/>
                    </a:cubicBezTo>
                    <a:cubicBezTo>
                      <a:pt x="7" y="11"/>
                      <a:pt x="7" y="10"/>
                      <a:pt x="6" y="10"/>
                    </a:cubicBezTo>
                    <a:cubicBezTo>
                      <a:pt x="4" y="9"/>
                      <a:pt x="2" y="6"/>
                      <a:pt x="0" y="5"/>
                    </a:cubicBezTo>
                    <a:cubicBezTo>
                      <a:pt x="1" y="3"/>
                      <a:pt x="5" y="4"/>
                      <a:pt x="7" y="2"/>
                    </a:cubicBezTo>
                    <a:cubicBezTo>
                      <a:pt x="8" y="2"/>
                      <a:pt x="11" y="0"/>
                      <a:pt x="12" y="1"/>
                    </a:cubicBezTo>
                    <a:cubicBezTo>
                      <a:pt x="12" y="1"/>
                      <a:pt x="12" y="2"/>
                      <a:pt x="12" y="2"/>
                    </a:cubicBezTo>
                    <a:cubicBezTo>
                      <a:pt x="13" y="2"/>
                      <a:pt x="14" y="1"/>
                      <a:pt x="13" y="1"/>
                    </a:cubicBezTo>
                    <a:cubicBezTo>
                      <a:pt x="16" y="2"/>
                      <a:pt x="19" y="4"/>
                      <a:pt x="19" y="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8" name="Freeform 72"/>
              <p:cNvSpPr/>
              <p:nvPr>
                <p:custDataLst>
                  <p:tags r:id="rId97"/>
                </p:custDataLst>
              </p:nvPr>
            </p:nvSpPr>
            <p:spPr bwMode="auto">
              <a:xfrm>
                <a:off x="4120851" y="3022894"/>
                <a:ext cx="294365" cy="154686"/>
              </a:xfrm>
              <a:custGeom>
                <a:avLst/>
                <a:gdLst>
                  <a:gd name="T0" fmla="*/ 36 w 108"/>
                  <a:gd name="T1" fmla="*/ 28 h 57"/>
                  <a:gd name="T2" fmla="*/ 30 w 108"/>
                  <a:gd name="T3" fmla="*/ 25 h 57"/>
                  <a:gd name="T4" fmla="*/ 27 w 108"/>
                  <a:gd name="T5" fmla="*/ 19 h 57"/>
                  <a:gd name="T6" fmla="*/ 11 w 108"/>
                  <a:gd name="T7" fmla="*/ 14 h 57"/>
                  <a:gd name="T8" fmla="*/ 2 w 108"/>
                  <a:gd name="T9" fmla="*/ 14 h 57"/>
                  <a:gd name="T10" fmla="*/ 0 w 108"/>
                  <a:gd name="T11" fmla="*/ 8 h 57"/>
                  <a:gd name="T12" fmla="*/ 5 w 108"/>
                  <a:gd name="T13" fmla="*/ 8 h 57"/>
                  <a:gd name="T14" fmla="*/ 9 w 108"/>
                  <a:gd name="T15" fmla="*/ 7 h 57"/>
                  <a:gd name="T16" fmla="*/ 17 w 108"/>
                  <a:gd name="T17" fmla="*/ 10 h 57"/>
                  <a:gd name="T18" fmla="*/ 22 w 108"/>
                  <a:gd name="T19" fmla="*/ 6 h 57"/>
                  <a:gd name="T20" fmla="*/ 34 w 108"/>
                  <a:gd name="T21" fmla="*/ 1 h 57"/>
                  <a:gd name="T22" fmla="*/ 37 w 108"/>
                  <a:gd name="T23" fmla="*/ 4 h 57"/>
                  <a:gd name="T24" fmla="*/ 49 w 108"/>
                  <a:gd name="T25" fmla="*/ 8 h 57"/>
                  <a:gd name="T26" fmla="*/ 52 w 108"/>
                  <a:gd name="T27" fmla="*/ 7 h 57"/>
                  <a:gd name="T28" fmla="*/ 55 w 108"/>
                  <a:gd name="T29" fmla="*/ 10 h 57"/>
                  <a:gd name="T30" fmla="*/ 63 w 108"/>
                  <a:gd name="T31" fmla="*/ 10 h 57"/>
                  <a:gd name="T32" fmla="*/ 68 w 108"/>
                  <a:gd name="T33" fmla="*/ 13 h 57"/>
                  <a:gd name="T34" fmla="*/ 68 w 108"/>
                  <a:gd name="T35" fmla="*/ 17 h 57"/>
                  <a:gd name="T36" fmla="*/ 71 w 108"/>
                  <a:gd name="T37" fmla="*/ 16 h 57"/>
                  <a:gd name="T38" fmla="*/ 73 w 108"/>
                  <a:gd name="T39" fmla="*/ 20 h 57"/>
                  <a:gd name="T40" fmla="*/ 80 w 108"/>
                  <a:gd name="T41" fmla="*/ 25 h 57"/>
                  <a:gd name="T42" fmla="*/ 92 w 108"/>
                  <a:gd name="T43" fmla="*/ 29 h 57"/>
                  <a:gd name="T44" fmla="*/ 91 w 108"/>
                  <a:gd name="T45" fmla="*/ 34 h 57"/>
                  <a:gd name="T46" fmla="*/ 95 w 108"/>
                  <a:gd name="T47" fmla="*/ 37 h 57"/>
                  <a:gd name="T48" fmla="*/ 95 w 108"/>
                  <a:gd name="T49" fmla="*/ 40 h 57"/>
                  <a:gd name="T50" fmla="*/ 101 w 108"/>
                  <a:gd name="T51" fmla="*/ 46 h 57"/>
                  <a:gd name="T52" fmla="*/ 108 w 108"/>
                  <a:gd name="T53" fmla="*/ 53 h 57"/>
                  <a:gd name="T54" fmla="*/ 98 w 108"/>
                  <a:gd name="T55" fmla="*/ 53 h 57"/>
                  <a:gd name="T56" fmla="*/ 89 w 108"/>
                  <a:gd name="T57" fmla="*/ 47 h 57"/>
                  <a:gd name="T58" fmla="*/ 86 w 108"/>
                  <a:gd name="T59" fmla="*/ 44 h 57"/>
                  <a:gd name="T60" fmla="*/ 85 w 108"/>
                  <a:gd name="T61" fmla="*/ 43 h 57"/>
                  <a:gd name="T62" fmla="*/ 80 w 108"/>
                  <a:gd name="T63" fmla="*/ 38 h 57"/>
                  <a:gd name="T64" fmla="*/ 68 w 108"/>
                  <a:gd name="T65" fmla="*/ 37 h 57"/>
                  <a:gd name="T66" fmla="*/ 63 w 108"/>
                  <a:gd name="T67" fmla="*/ 50 h 57"/>
                  <a:gd name="T68" fmla="*/ 54 w 108"/>
                  <a:gd name="T69" fmla="*/ 47 h 57"/>
                  <a:gd name="T70" fmla="*/ 49 w 108"/>
                  <a:gd name="T71" fmla="*/ 46 h 57"/>
                  <a:gd name="T72" fmla="*/ 43 w 108"/>
                  <a:gd name="T73" fmla="*/ 38 h 57"/>
                  <a:gd name="T74" fmla="*/ 37 w 108"/>
                  <a:gd name="T75" fmla="*/ 44 h 57"/>
                  <a:gd name="T76" fmla="*/ 33 w 108"/>
                  <a:gd name="T77" fmla="*/ 41 h 57"/>
                  <a:gd name="T78" fmla="*/ 37 w 108"/>
                  <a:gd name="T79" fmla="*/ 37 h 57"/>
                  <a:gd name="T80" fmla="*/ 40 w 108"/>
                  <a:gd name="T81" fmla="*/ 31 h 57"/>
                  <a:gd name="T82" fmla="*/ 39 w 108"/>
                  <a:gd name="T83" fmla="*/ 34 h 57"/>
                  <a:gd name="T84" fmla="*/ 36 w 108"/>
                  <a:gd name="T8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8" h="57">
                    <a:moveTo>
                      <a:pt x="36" y="28"/>
                    </a:moveTo>
                    <a:cubicBezTo>
                      <a:pt x="33" y="28"/>
                      <a:pt x="34" y="24"/>
                      <a:pt x="30" y="25"/>
                    </a:cubicBezTo>
                    <a:cubicBezTo>
                      <a:pt x="29" y="23"/>
                      <a:pt x="28" y="21"/>
                      <a:pt x="27" y="19"/>
                    </a:cubicBezTo>
                    <a:cubicBezTo>
                      <a:pt x="21" y="18"/>
                      <a:pt x="14" y="18"/>
                      <a:pt x="11" y="14"/>
                    </a:cubicBezTo>
                    <a:cubicBezTo>
                      <a:pt x="6" y="16"/>
                      <a:pt x="7" y="15"/>
                      <a:pt x="2" y="14"/>
                    </a:cubicBezTo>
                    <a:cubicBezTo>
                      <a:pt x="2" y="12"/>
                      <a:pt x="2" y="9"/>
                      <a:pt x="0" y="8"/>
                    </a:cubicBezTo>
                    <a:cubicBezTo>
                      <a:pt x="1" y="6"/>
                      <a:pt x="3" y="9"/>
                      <a:pt x="5" y="8"/>
                    </a:cubicBezTo>
                    <a:cubicBezTo>
                      <a:pt x="7" y="8"/>
                      <a:pt x="8" y="7"/>
                      <a:pt x="9" y="7"/>
                    </a:cubicBezTo>
                    <a:cubicBezTo>
                      <a:pt x="12" y="7"/>
                      <a:pt x="14" y="10"/>
                      <a:pt x="17" y="10"/>
                    </a:cubicBezTo>
                    <a:cubicBezTo>
                      <a:pt x="20" y="12"/>
                      <a:pt x="21" y="7"/>
                      <a:pt x="22" y="6"/>
                    </a:cubicBezTo>
                    <a:cubicBezTo>
                      <a:pt x="26" y="3"/>
                      <a:pt x="31" y="4"/>
                      <a:pt x="34" y="1"/>
                    </a:cubicBezTo>
                    <a:cubicBezTo>
                      <a:pt x="37" y="0"/>
                      <a:pt x="36" y="3"/>
                      <a:pt x="37" y="4"/>
                    </a:cubicBezTo>
                    <a:cubicBezTo>
                      <a:pt x="40" y="6"/>
                      <a:pt x="49" y="3"/>
                      <a:pt x="49" y="8"/>
                    </a:cubicBezTo>
                    <a:cubicBezTo>
                      <a:pt x="51" y="10"/>
                      <a:pt x="52" y="7"/>
                      <a:pt x="52" y="7"/>
                    </a:cubicBezTo>
                    <a:cubicBezTo>
                      <a:pt x="54" y="7"/>
                      <a:pt x="54" y="10"/>
                      <a:pt x="55" y="10"/>
                    </a:cubicBezTo>
                    <a:cubicBezTo>
                      <a:pt x="57" y="11"/>
                      <a:pt x="60" y="9"/>
                      <a:pt x="63" y="10"/>
                    </a:cubicBezTo>
                    <a:cubicBezTo>
                      <a:pt x="63" y="10"/>
                      <a:pt x="64" y="15"/>
                      <a:pt x="68" y="13"/>
                    </a:cubicBezTo>
                    <a:cubicBezTo>
                      <a:pt x="70" y="15"/>
                      <a:pt x="69" y="15"/>
                      <a:pt x="68" y="17"/>
                    </a:cubicBezTo>
                    <a:cubicBezTo>
                      <a:pt x="70" y="18"/>
                      <a:pt x="71" y="17"/>
                      <a:pt x="71" y="16"/>
                    </a:cubicBezTo>
                    <a:cubicBezTo>
                      <a:pt x="73" y="16"/>
                      <a:pt x="73" y="19"/>
                      <a:pt x="73" y="20"/>
                    </a:cubicBezTo>
                    <a:cubicBezTo>
                      <a:pt x="74" y="23"/>
                      <a:pt x="78" y="23"/>
                      <a:pt x="80" y="25"/>
                    </a:cubicBezTo>
                    <a:cubicBezTo>
                      <a:pt x="82" y="26"/>
                      <a:pt x="87" y="29"/>
                      <a:pt x="92" y="29"/>
                    </a:cubicBezTo>
                    <a:cubicBezTo>
                      <a:pt x="93" y="32"/>
                      <a:pt x="91" y="32"/>
                      <a:pt x="91" y="34"/>
                    </a:cubicBezTo>
                    <a:cubicBezTo>
                      <a:pt x="91" y="35"/>
                      <a:pt x="94" y="35"/>
                      <a:pt x="95" y="37"/>
                    </a:cubicBezTo>
                    <a:cubicBezTo>
                      <a:pt x="96" y="37"/>
                      <a:pt x="95" y="39"/>
                      <a:pt x="95" y="40"/>
                    </a:cubicBezTo>
                    <a:cubicBezTo>
                      <a:pt x="97" y="41"/>
                      <a:pt x="99" y="43"/>
                      <a:pt x="101" y="46"/>
                    </a:cubicBezTo>
                    <a:cubicBezTo>
                      <a:pt x="103" y="48"/>
                      <a:pt x="105" y="52"/>
                      <a:pt x="108" y="53"/>
                    </a:cubicBezTo>
                    <a:cubicBezTo>
                      <a:pt x="106" y="57"/>
                      <a:pt x="100" y="53"/>
                      <a:pt x="98" y="53"/>
                    </a:cubicBezTo>
                    <a:cubicBezTo>
                      <a:pt x="95" y="52"/>
                      <a:pt x="93" y="51"/>
                      <a:pt x="89" y="47"/>
                    </a:cubicBezTo>
                    <a:cubicBezTo>
                      <a:pt x="88" y="46"/>
                      <a:pt x="87" y="45"/>
                      <a:pt x="86" y="44"/>
                    </a:cubicBezTo>
                    <a:cubicBezTo>
                      <a:pt x="85" y="43"/>
                      <a:pt x="85" y="44"/>
                      <a:pt x="85" y="43"/>
                    </a:cubicBezTo>
                    <a:cubicBezTo>
                      <a:pt x="85" y="42"/>
                      <a:pt x="81" y="38"/>
                      <a:pt x="80" y="38"/>
                    </a:cubicBezTo>
                    <a:cubicBezTo>
                      <a:pt x="77" y="37"/>
                      <a:pt x="72" y="39"/>
                      <a:pt x="68" y="37"/>
                    </a:cubicBezTo>
                    <a:cubicBezTo>
                      <a:pt x="65" y="40"/>
                      <a:pt x="64" y="45"/>
                      <a:pt x="63" y="50"/>
                    </a:cubicBezTo>
                    <a:cubicBezTo>
                      <a:pt x="62" y="48"/>
                      <a:pt x="56" y="49"/>
                      <a:pt x="54" y="47"/>
                    </a:cubicBezTo>
                    <a:cubicBezTo>
                      <a:pt x="52" y="46"/>
                      <a:pt x="55" y="43"/>
                      <a:pt x="49" y="46"/>
                    </a:cubicBezTo>
                    <a:cubicBezTo>
                      <a:pt x="52" y="38"/>
                      <a:pt x="42" y="44"/>
                      <a:pt x="43" y="38"/>
                    </a:cubicBezTo>
                    <a:cubicBezTo>
                      <a:pt x="40" y="39"/>
                      <a:pt x="36" y="39"/>
                      <a:pt x="37" y="44"/>
                    </a:cubicBezTo>
                    <a:cubicBezTo>
                      <a:pt x="36" y="43"/>
                      <a:pt x="36" y="41"/>
                      <a:pt x="33" y="41"/>
                    </a:cubicBezTo>
                    <a:cubicBezTo>
                      <a:pt x="33" y="39"/>
                      <a:pt x="36" y="38"/>
                      <a:pt x="37" y="37"/>
                    </a:cubicBezTo>
                    <a:cubicBezTo>
                      <a:pt x="39" y="35"/>
                      <a:pt x="41" y="35"/>
                      <a:pt x="40" y="31"/>
                    </a:cubicBezTo>
                    <a:cubicBezTo>
                      <a:pt x="39" y="30"/>
                      <a:pt x="39" y="34"/>
                      <a:pt x="39" y="34"/>
                    </a:cubicBezTo>
                    <a:cubicBezTo>
                      <a:pt x="36" y="33"/>
                      <a:pt x="37" y="24"/>
                      <a:pt x="36" y="2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9" name="Freeform 73"/>
              <p:cNvSpPr/>
              <p:nvPr>
                <p:custDataLst>
                  <p:tags r:id="rId98"/>
                </p:custDataLst>
              </p:nvPr>
            </p:nvSpPr>
            <p:spPr bwMode="auto">
              <a:xfrm>
                <a:off x="4052744" y="3039055"/>
                <a:ext cx="30014" cy="26551"/>
              </a:xfrm>
              <a:custGeom>
                <a:avLst/>
                <a:gdLst>
                  <a:gd name="T0" fmla="*/ 10 w 11"/>
                  <a:gd name="T1" fmla="*/ 4 h 10"/>
                  <a:gd name="T2" fmla="*/ 0 w 11"/>
                  <a:gd name="T3" fmla="*/ 5 h 10"/>
                  <a:gd name="T4" fmla="*/ 10 w 11"/>
                  <a:gd name="T5" fmla="*/ 4 h 10"/>
                </a:gdLst>
                <a:ahLst/>
                <a:cxnLst>
                  <a:cxn ang="0">
                    <a:pos x="T0" y="T1"/>
                  </a:cxn>
                  <a:cxn ang="0">
                    <a:pos x="T2" y="T3"/>
                  </a:cxn>
                  <a:cxn ang="0">
                    <a:pos x="T4" y="T5"/>
                  </a:cxn>
                </a:cxnLst>
                <a:rect l="0" t="0" r="r" b="b"/>
                <a:pathLst>
                  <a:path w="11" h="10">
                    <a:moveTo>
                      <a:pt x="10" y="4"/>
                    </a:moveTo>
                    <a:cubicBezTo>
                      <a:pt x="11" y="10"/>
                      <a:pt x="3" y="5"/>
                      <a:pt x="0" y="5"/>
                    </a:cubicBezTo>
                    <a:cubicBezTo>
                      <a:pt x="2" y="4"/>
                      <a:pt x="9" y="0"/>
                      <a:pt x="1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0" name="Freeform 74"/>
              <p:cNvSpPr/>
              <p:nvPr>
                <p:custDataLst>
                  <p:tags r:id="rId99"/>
                </p:custDataLst>
              </p:nvPr>
            </p:nvSpPr>
            <p:spPr bwMode="auto">
              <a:xfrm>
                <a:off x="4014649" y="3047135"/>
                <a:ext cx="19625" cy="10390"/>
              </a:xfrm>
              <a:custGeom>
                <a:avLst/>
                <a:gdLst>
                  <a:gd name="T0" fmla="*/ 1 w 7"/>
                  <a:gd name="T1" fmla="*/ 2 h 4"/>
                  <a:gd name="T2" fmla="*/ 5 w 7"/>
                  <a:gd name="T3" fmla="*/ 4 h 4"/>
                  <a:gd name="T4" fmla="*/ 2 w 7"/>
                  <a:gd name="T5" fmla="*/ 4 h 4"/>
                  <a:gd name="T6" fmla="*/ 1 w 7"/>
                  <a:gd name="T7" fmla="*/ 2 h 4"/>
                </a:gdLst>
                <a:ahLst/>
                <a:cxnLst>
                  <a:cxn ang="0">
                    <a:pos x="T0" y="T1"/>
                  </a:cxn>
                  <a:cxn ang="0">
                    <a:pos x="T2" y="T3"/>
                  </a:cxn>
                  <a:cxn ang="0">
                    <a:pos x="T4" y="T5"/>
                  </a:cxn>
                  <a:cxn ang="0">
                    <a:pos x="T6" y="T7"/>
                  </a:cxn>
                </a:cxnLst>
                <a:rect l="0" t="0" r="r" b="b"/>
                <a:pathLst>
                  <a:path w="7" h="4">
                    <a:moveTo>
                      <a:pt x="1" y="2"/>
                    </a:moveTo>
                    <a:cubicBezTo>
                      <a:pt x="0" y="0"/>
                      <a:pt x="7" y="0"/>
                      <a:pt x="5" y="4"/>
                    </a:cubicBezTo>
                    <a:cubicBezTo>
                      <a:pt x="4" y="4"/>
                      <a:pt x="3" y="4"/>
                      <a:pt x="2" y="4"/>
                    </a:cubicBezTo>
                    <a:cubicBezTo>
                      <a:pt x="3" y="3"/>
                      <a:pt x="2" y="3"/>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1" name="Freeform 75"/>
              <p:cNvSpPr/>
              <p:nvPr>
                <p:custDataLst>
                  <p:tags r:id="rId100"/>
                </p:custDataLst>
              </p:nvPr>
            </p:nvSpPr>
            <p:spPr bwMode="auto">
              <a:xfrm>
                <a:off x="4390975" y="3069069"/>
                <a:ext cx="60027" cy="43866"/>
              </a:xfrm>
              <a:custGeom>
                <a:avLst/>
                <a:gdLst>
                  <a:gd name="T0" fmla="*/ 17 w 22"/>
                  <a:gd name="T1" fmla="*/ 0 h 16"/>
                  <a:gd name="T2" fmla="*/ 21 w 22"/>
                  <a:gd name="T3" fmla="*/ 0 h 16"/>
                  <a:gd name="T4" fmla="*/ 21 w 22"/>
                  <a:gd name="T5" fmla="*/ 5 h 16"/>
                  <a:gd name="T6" fmla="*/ 18 w 22"/>
                  <a:gd name="T7" fmla="*/ 6 h 16"/>
                  <a:gd name="T8" fmla="*/ 18 w 22"/>
                  <a:gd name="T9" fmla="*/ 11 h 16"/>
                  <a:gd name="T10" fmla="*/ 15 w 22"/>
                  <a:gd name="T11" fmla="*/ 12 h 16"/>
                  <a:gd name="T12" fmla="*/ 2 w 22"/>
                  <a:gd name="T13" fmla="*/ 8 h 16"/>
                  <a:gd name="T14" fmla="*/ 17 w 22"/>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17" y="0"/>
                    </a:moveTo>
                    <a:cubicBezTo>
                      <a:pt x="18" y="0"/>
                      <a:pt x="20" y="0"/>
                      <a:pt x="21" y="0"/>
                    </a:cubicBezTo>
                    <a:cubicBezTo>
                      <a:pt x="21" y="2"/>
                      <a:pt x="22" y="4"/>
                      <a:pt x="21" y="5"/>
                    </a:cubicBezTo>
                    <a:cubicBezTo>
                      <a:pt x="21" y="6"/>
                      <a:pt x="19" y="6"/>
                      <a:pt x="18" y="6"/>
                    </a:cubicBezTo>
                    <a:cubicBezTo>
                      <a:pt x="18" y="7"/>
                      <a:pt x="21" y="9"/>
                      <a:pt x="18" y="11"/>
                    </a:cubicBezTo>
                    <a:cubicBezTo>
                      <a:pt x="16" y="9"/>
                      <a:pt x="15" y="9"/>
                      <a:pt x="15" y="12"/>
                    </a:cubicBezTo>
                    <a:cubicBezTo>
                      <a:pt x="11" y="11"/>
                      <a:pt x="0" y="16"/>
                      <a:pt x="2" y="8"/>
                    </a:cubicBezTo>
                    <a:cubicBezTo>
                      <a:pt x="10" y="11"/>
                      <a:pt x="15" y="7"/>
                      <a:pt x="1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2" name="Freeform 76"/>
              <p:cNvSpPr/>
              <p:nvPr>
                <p:custDataLst>
                  <p:tags r:id="rId101"/>
                </p:custDataLst>
              </p:nvPr>
            </p:nvSpPr>
            <p:spPr bwMode="auto">
              <a:xfrm>
                <a:off x="3866889" y="3134868"/>
                <a:ext cx="33477" cy="12698"/>
              </a:xfrm>
              <a:custGeom>
                <a:avLst/>
                <a:gdLst>
                  <a:gd name="T0" fmla="*/ 12 w 12"/>
                  <a:gd name="T1" fmla="*/ 0 h 5"/>
                  <a:gd name="T2" fmla="*/ 0 w 12"/>
                  <a:gd name="T3" fmla="*/ 5 h 5"/>
                  <a:gd name="T4" fmla="*/ 12 w 12"/>
                  <a:gd name="T5" fmla="*/ 0 h 5"/>
                </a:gdLst>
                <a:ahLst/>
                <a:cxnLst>
                  <a:cxn ang="0">
                    <a:pos x="T0" y="T1"/>
                  </a:cxn>
                  <a:cxn ang="0">
                    <a:pos x="T2" y="T3"/>
                  </a:cxn>
                  <a:cxn ang="0">
                    <a:pos x="T4" y="T5"/>
                  </a:cxn>
                </a:cxnLst>
                <a:rect l="0" t="0" r="r" b="b"/>
                <a:pathLst>
                  <a:path w="12" h="5">
                    <a:moveTo>
                      <a:pt x="12" y="0"/>
                    </a:moveTo>
                    <a:cubicBezTo>
                      <a:pt x="9" y="3"/>
                      <a:pt x="6" y="5"/>
                      <a:pt x="0" y="5"/>
                    </a:cubicBezTo>
                    <a:cubicBezTo>
                      <a:pt x="0" y="0"/>
                      <a:pt x="7" y="0"/>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3" name="Freeform 77"/>
              <p:cNvSpPr/>
              <p:nvPr>
                <p:custDataLst>
                  <p:tags r:id="rId102"/>
                </p:custDataLst>
              </p:nvPr>
            </p:nvSpPr>
            <p:spPr bwMode="auto">
              <a:xfrm>
                <a:off x="3916528" y="3134868"/>
                <a:ext cx="32322" cy="8081"/>
              </a:xfrm>
              <a:custGeom>
                <a:avLst/>
                <a:gdLst>
                  <a:gd name="T0" fmla="*/ 12 w 12"/>
                  <a:gd name="T1" fmla="*/ 0 h 3"/>
                  <a:gd name="T2" fmla="*/ 0 w 12"/>
                  <a:gd name="T3" fmla="*/ 3 h 3"/>
                  <a:gd name="T4" fmla="*/ 12 w 12"/>
                  <a:gd name="T5" fmla="*/ 0 h 3"/>
                </a:gdLst>
                <a:ahLst/>
                <a:cxnLst>
                  <a:cxn ang="0">
                    <a:pos x="T0" y="T1"/>
                  </a:cxn>
                  <a:cxn ang="0">
                    <a:pos x="T2" y="T3"/>
                  </a:cxn>
                  <a:cxn ang="0">
                    <a:pos x="T4" y="T5"/>
                  </a:cxn>
                </a:cxnLst>
                <a:rect l="0" t="0" r="r" b="b"/>
                <a:pathLst>
                  <a:path w="12" h="3">
                    <a:moveTo>
                      <a:pt x="12" y="0"/>
                    </a:moveTo>
                    <a:cubicBezTo>
                      <a:pt x="10" y="3"/>
                      <a:pt x="5" y="3"/>
                      <a:pt x="0" y="3"/>
                    </a:cubicBezTo>
                    <a:cubicBezTo>
                      <a:pt x="1" y="0"/>
                      <a:pt x="6" y="0"/>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4" name="Freeform 78"/>
              <p:cNvSpPr/>
              <p:nvPr>
                <p:custDataLst>
                  <p:tags r:id="rId103"/>
                </p:custDataLst>
              </p:nvPr>
            </p:nvSpPr>
            <p:spPr bwMode="auto">
              <a:xfrm>
                <a:off x="3976555" y="3131405"/>
                <a:ext cx="54256" cy="38095"/>
              </a:xfrm>
              <a:custGeom>
                <a:avLst/>
                <a:gdLst>
                  <a:gd name="T0" fmla="*/ 19 w 20"/>
                  <a:gd name="T1" fmla="*/ 1 h 14"/>
                  <a:gd name="T2" fmla="*/ 18 w 20"/>
                  <a:gd name="T3" fmla="*/ 7 h 14"/>
                  <a:gd name="T4" fmla="*/ 15 w 20"/>
                  <a:gd name="T5" fmla="*/ 7 h 14"/>
                  <a:gd name="T6" fmla="*/ 1 w 20"/>
                  <a:gd name="T7" fmla="*/ 13 h 14"/>
                  <a:gd name="T8" fmla="*/ 6 w 20"/>
                  <a:gd name="T9" fmla="*/ 9 h 14"/>
                  <a:gd name="T10" fmla="*/ 9 w 20"/>
                  <a:gd name="T11" fmla="*/ 6 h 14"/>
                  <a:gd name="T12" fmla="*/ 12 w 20"/>
                  <a:gd name="T13" fmla="*/ 3 h 14"/>
                  <a:gd name="T14" fmla="*/ 19 w 20"/>
                  <a:gd name="T15" fmla="*/ 1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4">
                    <a:moveTo>
                      <a:pt x="19" y="1"/>
                    </a:moveTo>
                    <a:cubicBezTo>
                      <a:pt x="20" y="4"/>
                      <a:pt x="19" y="6"/>
                      <a:pt x="18" y="7"/>
                    </a:cubicBezTo>
                    <a:cubicBezTo>
                      <a:pt x="17" y="7"/>
                      <a:pt x="15" y="6"/>
                      <a:pt x="15" y="7"/>
                    </a:cubicBezTo>
                    <a:cubicBezTo>
                      <a:pt x="13" y="9"/>
                      <a:pt x="8" y="14"/>
                      <a:pt x="1" y="13"/>
                    </a:cubicBezTo>
                    <a:cubicBezTo>
                      <a:pt x="0" y="10"/>
                      <a:pt x="4" y="10"/>
                      <a:pt x="6" y="9"/>
                    </a:cubicBezTo>
                    <a:cubicBezTo>
                      <a:pt x="7" y="8"/>
                      <a:pt x="8" y="6"/>
                      <a:pt x="9" y="6"/>
                    </a:cubicBezTo>
                    <a:cubicBezTo>
                      <a:pt x="10" y="5"/>
                      <a:pt x="12" y="4"/>
                      <a:pt x="12" y="3"/>
                    </a:cubicBezTo>
                    <a:cubicBezTo>
                      <a:pt x="16" y="4"/>
                      <a:pt x="16" y="0"/>
                      <a:pt x="1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5" name="Freeform 79"/>
              <p:cNvSpPr/>
              <p:nvPr>
                <p:custDataLst>
                  <p:tags r:id="rId104"/>
                </p:custDataLst>
              </p:nvPr>
            </p:nvSpPr>
            <p:spPr bwMode="auto">
              <a:xfrm>
                <a:off x="4797314" y="3595463"/>
                <a:ext cx="27705" cy="40403"/>
              </a:xfrm>
              <a:custGeom>
                <a:avLst/>
                <a:gdLst>
                  <a:gd name="T0" fmla="*/ 1 w 10"/>
                  <a:gd name="T1" fmla="*/ 0 h 15"/>
                  <a:gd name="T2" fmla="*/ 3 w 10"/>
                  <a:gd name="T3" fmla="*/ 3 h 15"/>
                  <a:gd name="T4" fmla="*/ 7 w 10"/>
                  <a:gd name="T5" fmla="*/ 7 h 15"/>
                  <a:gd name="T6" fmla="*/ 9 w 10"/>
                  <a:gd name="T7" fmla="*/ 15 h 15"/>
                  <a:gd name="T8" fmla="*/ 4 w 10"/>
                  <a:gd name="T9" fmla="*/ 15 h 15"/>
                  <a:gd name="T10" fmla="*/ 0 w 10"/>
                  <a:gd name="T11" fmla="*/ 3 h 15"/>
                  <a:gd name="T12" fmla="*/ 1 w 10"/>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0" h="15">
                    <a:moveTo>
                      <a:pt x="1" y="0"/>
                    </a:moveTo>
                    <a:cubicBezTo>
                      <a:pt x="3" y="0"/>
                      <a:pt x="2" y="2"/>
                      <a:pt x="3" y="3"/>
                    </a:cubicBezTo>
                    <a:cubicBezTo>
                      <a:pt x="1" y="5"/>
                      <a:pt x="9" y="5"/>
                      <a:pt x="7" y="7"/>
                    </a:cubicBezTo>
                    <a:cubicBezTo>
                      <a:pt x="5" y="10"/>
                      <a:pt x="10" y="8"/>
                      <a:pt x="9" y="15"/>
                    </a:cubicBezTo>
                    <a:cubicBezTo>
                      <a:pt x="6" y="15"/>
                      <a:pt x="5" y="12"/>
                      <a:pt x="4" y="15"/>
                    </a:cubicBezTo>
                    <a:cubicBezTo>
                      <a:pt x="2" y="13"/>
                      <a:pt x="1" y="7"/>
                      <a:pt x="0" y="3"/>
                    </a:cubicBezTo>
                    <a:cubicBezTo>
                      <a:pt x="1" y="3"/>
                      <a:pt x="1" y="1"/>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6" name="Freeform 80"/>
              <p:cNvSpPr/>
              <p:nvPr>
                <p:custDataLst>
                  <p:tags r:id="rId105"/>
                </p:custDataLst>
              </p:nvPr>
            </p:nvSpPr>
            <p:spPr bwMode="auto">
              <a:xfrm>
                <a:off x="4805395" y="3631248"/>
                <a:ext cx="62336" cy="90041"/>
              </a:xfrm>
              <a:custGeom>
                <a:avLst/>
                <a:gdLst>
                  <a:gd name="T0" fmla="*/ 7 w 23"/>
                  <a:gd name="T1" fmla="*/ 0 h 33"/>
                  <a:gd name="T2" fmla="*/ 9 w 23"/>
                  <a:gd name="T3" fmla="*/ 2 h 33"/>
                  <a:gd name="T4" fmla="*/ 12 w 23"/>
                  <a:gd name="T5" fmla="*/ 2 h 33"/>
                  <a:gd name="T6" fmla="*/ 23 w 23"/>
                  <a:gd name="T7" fmla="*/ 8 h 33"/>
                  <a:gd name="T8" fmla="*/ 23 w 23"/>
                  <a:gd name="T9" fmla="*/ 15 h 33"/>
                  <a:gd name="T10" fmla="*/ 19 w 23"/>
                  <a:gd name="T11" fmla="*/ 15 h 33"/>
                  <a:gd name="T12" fmla="*/ 17 w 23"/>
                  <a:gd name="T13" fmla="*/ 18 h 33"/>
                  <a:gd name="T14" fmla="*/ 16 w 23"/>
                  <a:gd name="T15" fmla="*/ 27 h 33"/>
                  <a:gd name="T16" fmla="*/ 15 w 23"/>
                  <a:gd name="T17" fmla="*/ 30 h 33"/>
                  <a:gd name="T18" fmla="*/ 7 w 23"/>
                  <a:gd name="T19" fmla="*/ 31 h 33"/>
                  <a:gd name="T20" fmla="*/ 6 w 23"/>
                  <a:gd name="T21" fmla="*/ 27 h 33"/>
                  <a:gd name="T22" fmla="*/ 9 w 23"/>
                  <a:gd name="T23" fmla="*/ 24 h 33"/>
                  <a:gd name="T24" fmla="*/ 0 w 23"/>
                  <a:gd name="T25" fmla="*/ 20 h 33"/>
                  <a:gd name="T26" fmla="*/ 6 w 23"/>
                  <a:gd name="T27" fmla="*/ 14 h 33"/>
                  <a:gd name="T28" fmla="*/ 7 w 23"/>
                  <a:gd name="T2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3">
                    <a:moveTo>
                      <a:pt x="7" y="0"/>
                    </a:moveTo>
                    <a:cubicBezTo>
                      <a:pt x="8" y="0"/>
                      <a:pt x="9" y="1"/>
                      <a:pt x="9" y="2"/>
                    </a:cubicBezTo>
                    <a:cubicBezTo>
                      <a:pt x="8" y="5"/>
                      <a:pt x="12" y="2"/>
                      <a:pt x="12" y="2"/>
                    </a:cubicBezTo>
                    <a:cubicBezTo>
                      <a:pt x="16" y="4"/>
                      <a:pt x="15" y="10"/>
                      <a:pt x="23" y="8"/>
                    </a:cubicBezTo>
                    <a:cubicBezTo>
                      <a:pt x="23" y="10"/>
                      <a:pt x="23" y="13"/>
                      <a:pt x="23" y="15"/>
                    </a:cubicBezTo>
                    <a:cubicBezTo>
                      <a:pt x="22" y="15"/>
                      <a:pt x="20" y="15"/>
                      <a:pt x="19" y="15"/>
                    </a:cubicBezTo>
                    <a:cubicBezTo>
                      <a:pt x="19" y="17"/>
                      <a:pt x="19" y="18"/>
                      <a:pt x="17" y="18"/>
                    </a:cubicBezTo>
                    <a:cubicBezTo>
                      <a:pt x="21" y="22"/>
                      <a:pt x="16" y="23"/>
                      <a:pt x="16" y="27"/>
                    </a:cubicBezTo>
                    <a:cubicBezTo>
                      <a:pt x="16" y="28"/>
                      <a:pt x="11" y="29"/>
                      <a:pt x="15" y="30"/>
                    </a:cubicBezTo>
                    <a:cubicBezTo>
                      <a:pt x="15" y="33"/>
                      <a:pt x="9" y="31"/>
                      <a:pt x="7" y="31"/>
                    </a:cubicBezTo>
                    <a:cubicBezTo>
                      <a:pt x="8" y="29"/>
                      <a:pt x="6" y="29"/>
                      <a:pt x="6" y="27"/>
                    </a:cubicBezTo>
                    <a:cubicBezTo>
                      <a:pt x="5" y="25"/>
                      <a:pt x="7" y="24"/>
                      <a:pt x="9" y="24"/>
                    </a:cubicBezTo>
                    <a:cubicBezTo>
                      <a:pt x="6" y="22"/>
                      <a:pt x="5" y="18"/>
                      <a:pt x="0" y="20"/>
                    </a:cubicBezTo>
                    <a:cubicBezTo>
                      <a:pt x="0" y="15"/>
                      <a:pt x="4" y="16"/>
                      <a:pt x="6" y="14"/>
                    </a:cubicBezTo>
                    <a:cubicBezTo>
                      <a:pt x="6" y="6"/>
                      <a:pt x="6" y="6"/>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7" name="Freeform 81"/>
              <p:cNvSpPr/>
              <p:nvPr>
                <p:custDataLst>
                  <p:tags r:id="rId106"/>
                </p:custDataLst>
              </p:nvPr>
            </p:nvSpPr>
            <p:spPr bwMode="auto">
              <a:xfrm>
                <a:off x="4330947" y="3703974"/>
                <a:ext cx="57719" cy="60027"/>
              </a:xfrm>
              <a:custGeom>
                <a:avLst/>
                <a:gdLst>
                  <a:gd name="T0" fmla="*/ 20 w 21"/>
                  <a:gd name="T1" fmla="*/ 2 h 22"/>
                  <a:gd name="T2" fmla="*/ 20 w 21"/>
                  <a:gd name="T3" fmla="*/ 10 h 22"/>
                  <a:gd name="T4" fmla="*/ 18 w 21"/>
                  <a:gd name="T5" fmla="*/ 7 h 22"/>
                  <a:gd name="T6" fmla="*/ 17 w 21"/>
                  <a:gd name="T7" fmla="*/ 9 h 22"/>
                  <a:gd name="T8" fmla="*/ 17 w 21"/>
                  <a:gd name="T9" fmla="*/ 16 h 22"/>
                  <a:gd name="T10" fmla="*/ 14 w 21"/>
                  <a:gd name="T11" fmla="*/ 16 h 22"/>
                  <a:gd name="T12" fmla="*/ 14 w 21"/>
                  <a:gd name="T13" fmla="*/ 19 h 22"/>
                  <a:gd name="T14" fmla="*/ 9 w 21"/>
                  <a:gd name="T15" fmla="*/ 22 h 22"/>
                  <a:gd name="T16" fmla="*/ 6 w 21"/>
                  <a:gd name="T17" fmla="*/ 18 h 22"/>
                  <a:gd name="T18" fmla="*/ 3 w 21"/>
                  <a:gd name="T19" fmla="*/ 15 h 22"/>
                  <a:gd name="T20" fmla="*/ 0 w 21"/>
                  <a:gd name="T21" fmla="*/ 6 h 22"/>
                  <a:gd name="T22" fmla="*/ 12 w 21"/>
                  <a:gd name="T23" fmla="*/ 3 h 22"/>
                  <a:gd name="T24" fmla="*/ 20 w 21"/>
                  <a:gd name="T25"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2">
                    <a:moveTo>
                      <a:pt x="20" y="2"/>
                    </a:moveTo>
                    <a:cubicBezTo>
                      <a:pt x="19" y="4"/>
                      <a:pt x="21" y="7"/>
                      <a:pt x="20" y="10"/>
                    </a:cubicBezTo>
                    <a:cubicBezTo>
                      <a:pt x="19" y="11"/>
                      <a:pt x="18" y="8"/>
                      <a:pt x="18" y="7"/>
                    </a:cubicBezTo>
                    <a:cubicBezTo>
                      <a:pt x="18" y="8"/>
                      <a:pt x="17" y="8"/>
                      <a:pt x="17" y="9"/>
                    </a:cubicBezTo>
                    <a:cubicBezTo>
                      <a:pt x="16" y="11"/>
                      <a:pt x="18" y="14"/>
                      <a:pt x="17" y="16"/>
                    </a:cubicBezTo>
                    <a:cubicBezTo>
                      <a:pt x="16" y="17"/>
                      <a:pt x="14" y="16"/>
                      <a:pt x="14" y="16"/>
                    </a:cubicBezTo>
                    <a:cubicBezTo>
                      <a:pt x="13" y="17"/>
                      <a:pt x="14" y="19"/>
                      <a:pt x="14" y="19"/>
                    </a:cubicBezTo>
                    <a:cubicBezTo>
                      <a:pt x="12" y="21"/>
                      <a:pt x="9" y="19"/>
                      <a:pt x="9" y="22"/>
                    </a:cubicBezTo>
                    <a:cubicBezTo>
                      <a:pt x="8" y="21"/>
                      <a:pt x="7" y="19"/>
                      <a:pt x="6" y="18"/>
                    </a:cubicBezTo>
                    <a:cubicBezTo>
                      <a:pt x="6" y="17"/>
                      <a:pt x="4" y="16"/>
                      <a:pt x="3" y="15"/>
                    </a:cubicBezTo>
                    <a:cubicBezTo>
                      <a:pt x="2" y="12"/>
                      <a:pt x="4" y="8"/>
                      <a:pt x="0" y="6"/>
                    </a:cubicBezTo>
                    <a:cubicBezTo>
                      <a:pt x="2" y="4"/>
                      <a:pt x="7" y="4"/>
                      <a:pt x="12" y="3"/>
                    </a:cubicBezTo>
                    <a:cubicBezTo>
                      <a:pt x="15" y="2"/>
                      <a:pt x="17" y="0"/>
                      <a:pt x="2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8" name="Freeform 82"/>
              <p:cNvSpPr/>
              <p:nvPr>
                <p:custDataLst>
                  <p:tags r:id="rId107"/>
                </p:custDataLst>
              </p:nvPr>
            </p:nvSpPr>
            <p:spPr bwMode="auto">
              <a:xfrm>
                <a:off x="6773834" y="1123951"/>
                <a:ext cx="991607" cy="742262"/>
              </a:xfrm>
              <a:custGeom>
                <a:avLst/>
                <a:gdLst>
                  <a:gd name="T0" fmla="*/ 258 w 364"/>
                  <a:gd name="T1" fmla="*/ 30 h 272"/>
                  <a:gd name="T2" fmla="*/ 273 w 364"/>
                  <a:gd name="T3" fmla="*/ 32 h 272"/>
                  <a:gd name="T4" fmla="*/ 294 w 364"/>
                  <a:gd name="T5" fmla="*/ 27 h 272"/>
                  <a:gd name="T6" fmla="*/ 306 w 364"/>
                  <a:gd name="T7" fmla="*/ 29 h 272"/>
                  <a:gd name="T8" fmla="*/ 304 w 364"/>
                  <a:gd name="T9" fmla="*/ 33 h 272"/>
                  <a:gd name="T10" fmla="*/ 343 w 364"/>
                  <a:gd name="T11" fmla="*/ 26 h 272"/>
                  <a:gd name="T12" fmla="*/ 363 w 364"/>
                  <a:gd name="T13" fmla="*/ 30 h 272"/>
                  <a:gd name="T14" fmla="*/ 337 w 364"/>
                  <a:gd name="T15" fmla="*/ 43 h 272"/>
                  <a:gd name="T16" fmla="*/ 329 w 364"/>
                  <a:gd name="T17" fmla="*/ 54 h 272"/>
                  <a:gd name="T18" fmla="*/ 316 w 364"/>
                  <a:gd name="T19" fmla="*/ 69 h 272"/>
                  <a:gd name="T20" fmla="*/ 319 w 364"/>
                  <a:gd name="T21" fmla="*/ 82 h 272"/>
                  <a:gd name="T22" fmla="*/ 310 w 364"/>
                  <a:gd name="T23" fmla="*/ 95 h 272"/>
                  <a:gd name="T24" fmla="*/ 320 w 364"/>
                  <a:gd name="T25" fmla="*/ 113 h 272"/>
                  <a:gd name="T26" fmla="*/ 311 w 364"/>
                  <a:gd name="T27" fmla="*/ 126 h 272"/>
                  <a:gd name="T28" fmla="*/ 301 w 364"/>
                  <a:gd name="T29" fmla="*/ 138 h 272"/>
                  <a:gd name="T30" fmla="*/ 316 w 364"/>
                  <a:gd name="T31" fmla="*/ 165 h 272"/>
                  <a:gd name="T32" fmla="*/ 292 w 364"/>
                  <a:gd name="T33" fmla="*/ 162 h 272"/>
                  <a:gd name="T34" fmla="*/ 291 w 364"/>
                  <a:gd name="T35" fmla="*/ 171 h 272"/>
                  <a:gd name="T36" fmla="*/ 280 w 364"/>
                  <a:gd name="T37" fmla="*/ 186 h 272"/>
                  <a:gd name="T38" fmla="*/ 257 w 364"/>
                  <a:gd name="T39" fmla="*/ 192 h 272"/>
                  <a:gd name="T40" fmla="*/ 245 w 364"/>
                  <a:gd name="T41" fmla="*/ 199 h 272"/>
                  <a:gd name="T42" fmla="*/ 237 w 364"/>
                  <a:gd name="T43" fmla="*/ 208 h 272"/>
                  <a:gd name="T44" fmla="*/ 205 w 364"/>
                  <a:gd name="T45" fmla="*/ 217 h 272"/>
                  <a:gd name="T46" fmla="*/ 196 w 364"/>
                  <a:gd name="T47" fmla="*/ 230 h 272"/>
                  <a:gd name="T48" fmla="*/ 187 w 364"/>
                  <a:gd name="T49" fmla="*/ 242 h 272"/>
                  <a:gd name="T50" fmla="*/ 184 w 364"/>
                  <a:gd name="T51" fmla="*/ 254 h 272"/>
                  <a:gd name="T52" fmla="*/ 165 w 364"/>
                  <a:gd name="T53" fmla="*/ 266 h 272"/>
                  <a:gd name="T54" fmla="*/ 144 w 364"/>
                  <a:gd name="T55" fmla="*/ 255 h 272"/>
                  <a:gd name="T56" fmla="*/ 132 w 364"/>
                  <a:gd name="T57" fmla="*/ 241 h 272"/>
                  <a:gd name="T58" fmla="*/ 125 w 364"/>
                  <a:gd name="T59" fmla="*/ 230 h 272"/>
                  <a:gd name="T60" fmla="*/ 119 w 364"/>
                  <a:gd name="T61" fmla="*/ 208 h 272"/>
                  <a:gd name="T62" fmla="*/ 122 w 364"/>
                  <a:gd name="T63" fmla="*/ 201 h 272"/>
                  <a:gd name="T64" fmla="*/ 132 w 364"/>
                  <a:gd name="T65" fmla="*/ 189 h 272"/>
                  <a:gd name="T66" fmla="*/ 126 w 364"/>
                  <a:gd name="T67" fmla="*/ 174 h 272"/>
                  <a:gd name="T68" fmla="*/ 129 w 364"/>
                  <a:gd name="T69" fmla="*/ 162 h 272"/>
                  <a:gd name="T70" fmla="*/ 114 w 364"/>
                  <a:gd name="T71" fmla="*/ 158 h 272"/>
                  <a:gd name="T72" fmla="*/ 104 w 364"/>
                  <a:gd name="T73" fmla="*/ 138 h 272"/>
                  <a:gd name="T74" fmla="*/ 94 w 364"/>
                  <a:gd name="T75" fmla="*/ 118 h 272"/>
                  <a:gd name="T76" fmla="*/ 67 w 364"/>
                  <a:gd name="T77" fmla="*/ 104 h 272"/>
                  <a:gd name="T78" fmla="*/ 30 w 364"/>
                  <a:gd name="T79" fmla="*/ 106 h 272"/>
                  <a:gd name="T80" fmla="*/ 30 w 364"/>
                  <a:gd name="T81" fmla="*/ 97 h 272"/>
                  <a:gd name="T82" fmla="*/ 15 w 364"/>
                  <a:gd name="T83" fmla="*/ 84 h 272"/>
                  <a:gd name="T84" fmla="*/ 22 w 364"/>
                  <a:gd name="T85" fmla="*/ 70 h 272"/>
                  <a:gd name="T86" fmla="*/ 40 w 364"/>
                  <a:gd name="T87" fmla="*/ 63 h 272"/>
                  <a:gd name="T88" fmla="*/ 43 w 364"/>
                  <a:gd name="T89" fmla="*/ 54 h 272"/>
                  <a:gd name="T90" fmla="*/ 39 w 364"/>
                  <a:gd name="T91" fmla="*/ 48 h 272"/>
                  <a:gd name="T92" fmla="*/ 52 w 364"/>
                  <a:gd name="T93" fmla="*/ 43 h 272"/>
                  <a:gd name="T94" fmla="*/ 67 w 364"/>
                  <a:gd name="T95" fmla="*/ 29 h 272"/>
                  <a:gd name="T96" fmla="*/ 111 w 364"/>
                  <a:gd name="T97" fmla="*/ 23 h 272"/>
                  <a:gd name="T98" fmla="*/ 132 w 364"/>
                  <a:gd name="T99" fmla="*/ 29 h 272"/>
                  <a:gd name="T100" fmla="*/ 151 w 364"/>
                  <a:gd name="T101" fmla="*/ 18 h 272"/>
                  <a:gd name="T102" fmla="*/ 169 w 364"/>
                  <a:gd name="T103" fmla="*/ 20 h 272"/>
                  <a:gd name="T104" fmla="*/ 175 w 364"/>
                  <a:gd name="T105" fmla="*/ 9 h 272"/>
                  <a:gd name="T106" fmla="*/ 209 w 364"/>
                  <a:gd name="T107" fmla="*/ 2 h 272"/>
                  <a:gd name="T108" fmla="*/ 257 w 364"/>
                  <a:gd name="T109" fmla="*/ 1 h 272"/>
                  <a:gd name="T110" fmla="*/ 292 w 364"/>
                  <a:gd name="T111" fmla="*/ 12 h 272"/>
                  <a:gd name="T112" fmla="*/ 304 w 364"/>
                  <a:gd name="T113" fmla="*/ 21 h 272"/>
                  <a:gd name="T114" fmla="*/ 254 w 364"/>
                  <a:gd name="T11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4" h="272">
                    <a:moveTo>
                      <a:pt x="246" y="27"/>
                    </a:moveTo>
                    <a:cubicBezTo>
                      <a:pt x="247" y="29"/>
                      <a:pt x="249" y="28"/>
                      <a:pt x="249" y="30"/>
                    </a:cubicBezTo>
                    <a:cubicBezTo>
                      <a:pt x="251" y="32"/>
                      <a:pt x="253" y="29"/>
                      <a:pt x="254" y="29"/>
                    </a:cubicBezTo>
                    <a:cubicBezTo>
                      <a:pt x="256" y="29"/>
                      <a:pt x="256" y="30"/>
                      <a:pt x="258" y="30"/>
                    </a:cubicBezTo>
                    <a:cubicBezTo>
                      <a:pt x="259" y="30"/>
                      <a:pt x="260" y="29"/>
                      <a:pt x="261" y="29"/>
                    </a:cubicBezTo>
                    <a:cubicBezTo>
                      <a:pt x="263" y="28"/>
                      <a:pt x="264" y="29"/>
                      <a:pt x="266" y="29"/>
                    </a:cubicBezTo>
                    <a:cubicBezTo>
                      <a:pt x="271" y="28"/>
                      <a:pt x="278" y="25"/>
                      <a:pt x="282" y="27"/>
                    </a:cubicBezTo>
                    <a:cubicBezTo>
                      <a:pt x="281" y="30"/>
                      <a:pt x="274" y="28"/>
                      <a:pt x="273" y="32"/>
                    </a:cubicBezTo>
                    <a:cubicBezTo>
                      <a:pt x="273" y="35"/>
                      <a:pt x="276" y="32"/>
                      <a:pt x="276" y="32"/>
                    </a:cubicBezTo>
                    <a:cubicBezTo>
                      <a:pt x="279" y="32"/>
                      <a:pt x="279" y="34"/>
                      <a:pt x="283" y="32"/>
                    </a:cubicBezTo>
                    <a:cubicBezTo>
                      <a:pt x="284" y="31"/>
                      <a:pt x="285" y="31"/>
                      <a:pt x="286" y="30"/>
                    </a:cubicBezTo>
                    <a:cubicBezTo>
                      <a:pt x="287" y="30"/>
                      <a:pt x="294" y="27"/>
                      <a:pt x="294" y="27"/>
                    </a:cubicBezTo>
                    <a:cubicBezTo>
                      <a:pt x="297" y="31"/>
                      <a:pt x="292" y="26"/>
                      <a:pt x="295" y="26"/>
                    </a:cubicBezTo>
                    <a:cubicBezTo>
                      <a:pt x="296" y="26"/>
                      <a:pt x="299" y="26"/>
                      <a:pt x="300" y="26"/>
                    </a:cubicBezTo>
                    <a:cubicBezTo>
                      <a:pt x="300" y="25"/>
                      <a:pt x="303" y="23"/>
                      <a:pt x="307" y="24"/>
                    </a:cubicBezTo>
                    <a:cubicBezTo>
                      <a:pt x="307" y="26"/>
                      <a:pt x="307" y="28"/>
                      <a:pt x="306" y="29"/>
                    </a:cubicBezTo>
                    <a:cubicBezTo>
                      <a:pt x="305" y="30"/>
                      <a:pt x="303" y="31"/>
                      <a:pt x="303" y="32"/>
                    </a:cubicBezTo>
                    <a:cubicBezTo>
                      <a:pt x="301" y="33"/>
                      <a:pt x="300" y="37"/>
                      <a:pt x="297" y="36"/>
                    </a:cubicBezTo>
                    <a:cubicBezTo>
                      <a:pt x="298" y="41"/>
                      <a:pt x="300" y="35"/>
                      <a:pt x="303" y="36"/>
                    </a:cubicBezTo>
                    <a:cubicBezTo>
                      <a:pt x="304" y="37"/>
                      <a:pt x="303" y="34"/>
                      <a:pt x="304" y="33"/>
                    </a:cubicBezTo>
                    <a:cubicBezTo>
                      <a:pt x="306" y="32"/>
                      <a:pt x="311" y="34"/>
                      <a:pt x="311" y="30"/>
                    </a:cubicBezTo>
                    <a:cubicBezTo>
                      <a:pt x="315" y="35"/>
                      <a:pt x="324" y="28"/>
                      <a:pt x="326" y="32"/>
                    </a:cubicBezTo>
                    <a:cubicBezTo>
                      <a:pt x="328" y="30"/>
                      <a:pt x="329" y="29"/>
                      <a:pt x="331" y="27"/>
                    </a:cubicBezTo>
                    <a:cubicBezTo>
                      <a:pt x="336" y="29"/>
                      <a:pt x="338" y="26"/>
                      <a:pt x="343" y="26"/>
                    </a:cubicBezTo>
                    <a:cubicBezTo>
                      <a:pt x="342" y="26"/>
                      <a:pt x="344" y="27"/>
                      <a:pt x="344" y="27"/>
                    </a:cubicBezTo>
                    <a:cubicBezTo>
                      <a:pt x="345" y="27"/>
                      <a:pt x="351" y="26"/>
                      <a:pt x="352" y="27"/>
                    </a:cubicBezTo>
                    <a:cubicBezTo>
                      <a:pt x="353" y="29"/>
                      <a:pt x="352" y="27"/>
                      <a:pt x="354" y="27"/>
                    </a:cubicBezTo>
                    <a:cubicBezTo>
                      <a:pt x="357" y="28"/>
                      <a:pt x="360" y="31"/>
                      <a:pt x="363" y="30"/>
                    </a:cubicBezTo>
                    <a:cubicBezTo>
                      <a:pt x="364" y="33"/>
                      <a:pt x="362" y="32"/>
                      <a:pt x="360" y="33"/>
                    </a:cubicBezTo>
                    <a:cubicBezTo>
                      <a:pt x="360" y="34"/>
                      <a:pt x="358" y="36"/>
                      <a:pt x="357" y="36"/>
                    </a:cubicBezTo>
                    <a:cubicBezTo>
                      <a:pt x="354" y="38"/>
                      <a:pt x="348" y="37"/>
                      <a:pt x="347" y="42"/>
                    </a:cubicBezTo>
                    <a:cubicBezTo>
                      <a:pt x="343" y="42"/>
                      <a:pt x="339" y="41"/>
                      <a:pt x="337" y="43"/>
                    </a:cubicBezTo>
                    <a:cubicBezTo>
                      <a:pt x="339" y="46"/>
                      <a:pt x="341" y="47"/>
                      <a:pt x="335" y="46"/>
                    </a:cubicBezTo>
                    <a:cubicBezTo>
                      <a:pt x="335" y="48"/>
                      <a:pt x="338" y="48"/>
                      <a:pt x="340" y="48"/>
                    </a:cubicBezTo>
                    <a:cubicBezTo>
                      <a:pt x="337" y="52"/>
                      <a:pt x="330" y="51"/>
                      <a:pt x="329" y="57"/>
                    </a:cubicBezTo>
                    <a:cubicBezTo>
                      <a:pt x="327" y="57"/>
                      <a:pt x="330" y="54"/>
                      <a:pt x="329" y="54"/>
                    </a:cubicBezTo>
                    <a:cubicBezTo>
                      <a:pt x="328" y="53"/>
                      <a:pt x="325" y="56"/>
                      <a:pt x="322" y="57"/>
                    </a:cubicBezTo>
                    <a:cubicBezTo>
                      <a:pt x="322" y="58"/>
                      <a:pt x="324" y="58"/>
                      <a:pt x="325" y="58"/>
                    </a:cubicBezTo>
                    <a:cubicBezTo>
                      <a:pt x="321" y="61"/>
                      <a:pt x="323" y="61"/>
                      <a:pt x="322" y="66"/>
                    </a:cubicBezTo>
                    <a:cubicBezTo>
                      <a:pt x="322" y="67"/>
                      <a:pt x="317" y="68"/>
                      <a:pt x="316" y="69"/>
                    </a:cubicBezTo>
                    <a:cubicBezTo>
                      <a:pt x="315" y="69"/>
                      <a:pt x="317" y="72"/>
                      <a:pt x="316" y="73"/>
                    </a:cubicBezTo>
                    <a:cubicBezTo>
                      <a:pt x="315" y="74"/>
                      <a:pt x="312" y="74"/>
                      <a:pt x="310" y="75"/>
                    </a:cubicBezTo>
                    <a:cubicBezTo>
                      <a:pt x="311" y="77"/>
                      <a:pt x="313" y="77"/>
                      <a:pt x="313" y="79"/>
                    </a:cubicBezTo>
                    <a:cubicBezTo>
                      <a:pt x="314" y="82"/>
                      <a:pt x="317" y="81"/>
                      <a:pt x="319" y="82"/>
                    </a:cubicBezTo>
                    <a:cubicBezTo>
                      <a:pt x="319" y="82"/>
                      <a:pt x="318" y="85"/>
                      <a:pt x="319" y="85"/>
                    </a:cubicBezTo>
                    <a:cubicBezTo>
                      <a:pt x="320" y="86"/>
                      <a:pt x="322" y="85"/>
                      <a:pt x="323" y="86"/>
                    </a:cubicBezTo>
                    <a:cubicBezTo>
                      <a:pt x="323" y="89"/>
                      <a:pt x="325" y="90"/>
                      <a:pt x="325" y="92"/>
                    </a:cubicBezTo>
                    <a:cubicBezTo>
                      <a:pt x="320" y="94"/>
                      <a:pt x="316" y="93"/>
                      <a:pt x="310" y="95"/>
                    </a:cubicBezTo>
                    <a:cubicBezTo>
                      <a:pt x="314" y="99"/>
                      <a:pt x="317" y="103"/>
                      <a:pt x="325" y="103"/>
                    </a:cubicBezTo>
                    <a:cubicBezTo>
                      <a:pt x="324" y="105"/>
                      <a:pt x="326" y="106"/>
                      <a:pt x="328" y="106"/>
                    </a:cubicBezTo>
                    <a:cubicBezTo>
                      <a:pt x="329" y="109"/>
                      <a:pt x="325" y="108"/>
                      <a:pt x="325" y="110"/>
                    </a:cubicBezTo>
                    <a:cubicBezTo>
                      <a:pt x="325" y="112"/>
                      <a:pt x="323" y="113"/>
                      <a:pt x="320" y="113"/>
                    </a:cubicBezTo>
                    <a:cubicBezTo>
                      <a:pt x="319" y="119"/>
                      <a:pt x="326" y="115"/>
                      <a:pt x="325" y="121"/>
                    </a:cubicBezTo>
                    <a:cubicBezTo>
                      <a:pt x="322" y="120"/>
                      <a:pt x="322" y="122"/>
                      <a:pt x="323" y="122"/>
                    </a:cubicBezTo>
                    <a:cubicBezTo>
                      <a:pt x="322" y="126"/>
                      <a:pt x="319" y="121"/>
                      <a:pt x="316" y="122"/>
                    </a:cubicBezTo>
                    <a:cubicBezTo>
                      <a:pt x="313" y="122"/>
                      <a:pt x="315" y="127"/>
                      <a:pt x="311" y="126"/>
                    </a:cubicBezTo>
                    <a:cubicBezTo>
                      <a:pt x="311" y="129"/>
                      <a:pt x="313" y="130"/>
                      <a:pt x="314" y="131"/>
                    </a:cubicBezTo>
                    <a:cubicBezTo>
                      <a:pt x="314" y="133"/>
                      <a:pt x="311" y="132"/>
                      <a:pt x="309" y="132"/>
                    </a:cubicBezTo>
                    <a:cubicBezTo>
                      <a:pt x="304" y="133"/>
                      <a:pt x="301" y="136"/>
                      <a:pt x="297" y="137"/>
                    </a:cubicBezTo>
                    <a:cubicBezTo>
                      <a:pt x="297" y="139"/>
                      <a:pt x="300" y="138"/>
                      <a:pt x="301" y="138"/>
                    </a:cubicBezTo>
                    <a:cubicBezTo>
                      <a:pt x="303" y="139"/>
                      <a:pt x="303" y="144"/>
                      <a:pt x="307" y="143"/>
                    </a:cubicBezTo>
                    <a:cubicBezTo>
                      <a:pt x="308" y="146"/>
                      <a:pt x="305" y="146"/>
                      <a:pt x="304" y="147"/>
                    </a:cubicBezTo>
                    <a:cubicBezTo>
                      <a:pt x="303" y="149"/>
                      <a:pt x="306" y="154"/>
                      <a:pt x="303" y="155"/>
                    </a:cubicBezTo>
                    <a:cubicBezTo>
                      <a:pt x="305" y="160"/>
                      <a:pt x="315" y="158"/>
                      <a:pt x="316" y="165"/>
                    </a:cubicBezTo>
                    <a:cubicBezTo>
                      <a:pt x="314" y="165"/>
                      <a:pt x="310" y="166"/>
                      <a:pt x="310" y="164"/>
                    </a:cubicBezTo>
                    <a:cubicBezTo>
                      <a:pt x="308" y="164"/>
                      <a:pt x="309" y="165"/>
                      <a:pt x="310" y="165"/>
                    </a:cubicBezTo>
                    <a:cubicBezTo>
                      <a:pt x="306" y="169"/>
                      <a:pt x="304" y="169"/>
                      <a:pt x="297" y="168"/>
                    </a:cubicBezTo>
                    <a:cubicBezTo>
                      <a:pt x="299" y="162"/>
                      <a:pt x="290" y="168"/>
                      <a:pt x="292" y="162"/>
                    </a:cubicBezTo>
                    <a:cubicBezTo>
                      <a:pt x="288" y="161"/>
                      <a:pt x="288" y="165"/>
                      <a:pt x="283" y="164"/>
                    </a:cubicBezTo>
                    <a:cubicBezTo>
                      <a:pt x="285" y="165"/>
                      <a:pt x="285" y="167"/>
                      <a:pt x="282" y="166"/>
                    </a:cubicBezTo>
                    <a:cubicBezTo>
                      <a:pt x="282" y="169"/>
                      <a:pt x="291" y="169"/>
                      <a:pt x="283" y="169"/>
                    </a:cubicBezTo>
                    <a:cubicBezTo>
                      <a:pt x="285" y="172"/>
                      <a:pt x="288" y="171"/>
                      <a:pt x="291" y="171"/>
                    </a:cubicBezTo>
                    <a:cubicBezTo>
                      <a:pt x="294" y="171"/>
                      <a:pt x="298" y="173"/>
                      <a:pt x="303" y="172"/>
                    </a:cubicBezTo>
                    <a:cubicBezTo>
                      <a:pt x="300" y="177"/>
                      <a:pt x="296" y="181"/>
                      <a:pt x="292" y="184"/>
                    </a:cubicBezTo>
                    <a:cubicBezTo>
                      <a:pt x="289" y="184"/>
                      <a:pt x="286" y="185"/>
                      <a:pt x="283" y="186"/>
                    </a:cubicBezTo>
                    <a:cubicBezTo>
                      <a:pt x="283" y="186"/>
                      <a:pt x="281" y="185"/>
                      <a:pt x="280" y="186"/>
                    </a:cubicBezTo>
                    <a:cubicBezTo>
                      <a:pt x="279" y="188"/>
                      <a:pt x="280" y="186"/>
                      <a:pt x="277" y="186"/>
                    </a:cubicBezTo>
                    <a:cubicBezTo>
                      <a:pt x="273" y="186"/>
                      <a:pt x="270" y="189"/>
                      <a:pt x="264" y="189"/>
                    </a:cubicBezTo>
                    <a:cubicBezTo>
                      <a:pt x="262" y="189"/>
                      <a:pt x="264" y="191"/>
                      <a:pt x="264" y="190"/>
                    </a:cubicBezTo>
                    <a:cubicBezTo>
                      <a:pt x="262" y="194"/>
                      <a:pt x="261" y="191"/>
                      <a:pt x="257" y="192"/>
                    </a:cubicBezTo>
                    <a:cubicBezTo>
                      <a:pt x="257" y="193"/>
                      <a:pt x="258" y="193"/>
                      <a:pt x="260" y="193"/>
                    </a:cubicBezTo>
                    <a:cubicBezTo>
                      <a:pt x="260" y="195"/>
                      <a:pt x="249" y="196"/>
                      <a:pt x="251" y="192"/>
                    </a:cubicBezTo>
                    <a:cubicBezTo>
                      <a:pt x="250" y="192"/>
                      <a:pt x="245" y="192"/>
                      <a:pt x="245" y="193"/>
                    </a:cubicBezTo>
                    <a:cubicBezTo>
                      <a:pt x="244" y="195"/>
                      <a:pt x="246" y="198"/>
                      <a:pt x="245" y="199"/>
                    </a:cubicBezTo>
                    <a:cubicBezTo>
                      <a:pt x="245" y="199"/>
                      <a:pt x="241" y="197"/>
                      <a:pt x="240" y="199"/>
                    </a:cubicBezTo>
                    <a:cubicBezTo>
                      <a:pt x="240" y="200"/>
                      <a:pt x="243" y="202"/>
                      <a:pt x="242" y="204"/>
                    </a:cubicBezTo>
                    <a:cubicBezTo>
                      <a:pt x="240" y="205"/>
                      <a:pt x="240" y="204"/>
                      <a:pt x="237" y="204"/>
                    </a:cubicBezTo>
                    <a:cubicBezTo>
                      <a:pt x="237" y="205"/>
                      <a:pt x="237" y="207"/>
                      <a:pt x="237" y="208"/>
                    </a:cubicBezTo>
                    <a:cubicBezTo>
                      <a:pt x="236" y="208"/>
                      <a:pt x="235" y="208"/>
                      <a:pt x="234" y="208"/>
                    </a:cubicBezTo>
                    <a:cubicBezTo>
                      <a:pt x="233" y="208"/>
                      <a:pt x="234" y="210"/>
                      <a:pt x="233" y="211"/>
                    </a:cubicBezTo>
                    <a:cubicBezTo>
                      <a:pt x="231" y="212"/>
                      <a:pt x="225" y="211"/>
                      <a:pt x="226" y="215"/>
                    </a:cubicBezTo>
                    <a:cubicBezTo>
                      <a:pt x="220" y="217"/>
                      <a:pt x="213" y="217"/>
                      <a:pt x="205" y="217"/>
                    </a:cubicBezTo>
                    <a:cubicBezTo>
                      <a:pt x="202" y="219"/>
                      <a:pt x="200" y="226"/>
                      <a:pt x="196" y="223"/>
                    </a:cubicBezTo>
                    <a:cubicBezTo>
                      <a:pt x="196" y="224"/>
                      <a:pt x="198" y="225"/>
                      <a:pt x="197" y="227"/>
                    </a:cubicBezTo>
                    <a:cubicBezTo>
                      <a:pt x="197" y="228"/>
                      <a:pt x="195" y="227"/>
                      <a:pt x="194" y="227"/>
                    </a:cubicBezTo>
                    <a:cubicBezTo>
                      <a:pt x="194" y="228"/>
                      <a:pt x="196" y="229"/>
                      <a:pt x="196" y="230"/>
                    </a:cubicBezTo>
                    <a:cubicBezTo>
                      <a:pt x="196" y="230"/>
                      <a:pt x="194" y="231"/>
                      <a:pt x="194" y="232"/>
                    </a:cubicBezTo>
                    <a:cubicBezTo>
                      <a:pt x="194" y="233"/>
                      <a:pt x="190" y="237"/>
                      <a:pt x="193" y="238"/>
                    </a:cubicBezTo>
                    <a:cubicBezTo>
                      <a:pt x="193" y="239"/>
                      <a:pt x="191" y="238"/>
                      <a:pt x="190" y="239"/>
                    </a:cubicBezTo>
                    <a:cubicBezTo>
                      <a:pt x="189" y="240"/>
                      <a:pt x="187" y="241"/>
                      <a:pt x="187" y="242"/>
                    </a:cubicBezTo>
                    <a:cubicBezTo>
                      <a:pt x="187" y="243"/>
                      <a:pt x="187" y="245"/>
                      <a:pt x="187" y="245"/>
                    </a:cubicBezTo>
                    <a:cubicBezTo>
                      <a:pt x="185" y="247"/>
                      <a:pt x="187" y="248"/>
                      <a:pt x="186" y="251"/>
                    </a:cubicBezTo>
                    <a:cubicBezTo>
                      <a:pt x="185" y="251"/>
                      <a:pt x="183" y="251"/>
                      <a:pt x="183" y="251"/>
                    </a:cubicBezTo>
                    <a:cubicBezTo>
                      <a:pt x="182" y="252"/>
                      <a:pt x="184" y="253"/>
                      <a:pt x="184" y="254"/>
                    </a:cubicBezTo>
                    <a:cubicBezTo>
                      <a:pt x="184" y="256"/>
                      <a:pt x="183" y="256"/>
                      <a:pt x="183" y="258"/>
                    </a:cubicBezTo>
                    <a:cubicBezTo>
                      <a:pt x="182" y="259"/>
                      <a:pt x="184" y="262"/>
                      <a:pt x="184" y="261"/>
                    </a:cubicBezTo>
                    <a:cubicBezTo>
                      <a:pt x="182" y="266"/>
                      <a:pt x="180" y="269"/>
                      <a:pt x="175" y="272"/>
                    </a:cubicBezTo>
                    <a:cubicBezTo>
                      <a:pt x="170" y="271"/>
                      <a:pt x="168" y="268"/>
                      <a:pt x="165" y="266"/>
                    </a:cubicBezTo>
                    <a:cubicBezTo>
                      <a:pt x="160" y="271"/>
                      <a:pt x="152" y="262"/>
                      <a:pt x="153" y="263"/>
                    </a:cubicBezTo>
                    <a:cubicBezTo>
                      <a:pt x="152" y="262"/>
                      <a:pt x="151" y="266"/>
                      <a:pt x="151" y="266"/>
                    </a:cubicBezTo>
                    <a:cubicBezTo>
                      <a:pt x="150" y="265"/>
                      <a:pt x="150" y="263"/>
                      <a:pt x="148" y="261"/>
                    </a:cubicBezTo>
                    <a:cubicBezTo>
                      <a:pt x="147" y="260"/>
                      <a:pt x="143" y="260"/>
                      <a:pt x="144" y="255"/>
                    </a:cubicBezTo>
                    <a:cubicBezTo>
                      <a:pt x="143" y="253"/>
                      <a:pt x="140" y="252"/>
                      <a:pt x="138" y="251"/>
                    </a:cubicBezTo>
                    <a:cubicBezTo>
                      <a:pt x="138" y="250"/>
                      <a:pt x="140" y="250"/>
                      <a:pt x="141" y="249"/>
                    </a:cubicBezTo>
                    <a:cubicBezTo>
                      <a:pt x="141" y="246"/>
                      <a:pt x="137" y="247"/>
                      <a:pt x="135" y="245"/>
                    </a:cubicBezTo>
                    <a:cubicBezTo>
                      <a:pt x="134" y="244"/>
                      <a:pt x="134" y="241"/>
                      <a:pt x="132" y="241"/>
                    </a:cubicBezTo>
                    <a:cubicBezTo>
                      <a:pt x="130" y="244"/>
                      <a:pt x="132" y="238"/>
                      <a:pt x="132" y="239"/>
                    </a:cubicBezTo>
                    <a:cubicBezTo>
                      <a:pt x="132" y="237"/>
                      <a:pt x="130" y="239"/>
                      <a:pt x="129" y="238"/>
                    </a:cubicBezTo>
                    <a:cubicBezTo>
                      <a:pt x="128" y="236"/>
                      <a:pt x="130" y="233"/>
                      <a:pt x="128" y="233"/>
                    </a:cubicBezTo>
                    <a:cubicBezTo>
                      <a:pt x="125" y="233"/>
                      <a:pt x="127" y="227"/>
                      <a:pt x="125" y="230"/>
                    </a:cubicBezTo>
                    <a:cubicBezTo>
                      <a:pt x="123" y="229"/>
                      <a:pt x="123" y="227"/>
                      <a:pt x="120" y="227"/>
                    </a:cubicBezTo>
                    <a:cubicBezTo>
                      <a:pt x="121" y="225"/>
                      <a:pt x="123" y="225"/>
                      <a:pt x="123" y="223"/>
                    </a:cubicBezTo>
                    <a:cubicBezTo>
                      <a:pt x="123" y="221"/>
                      <a:pt x="120" y="222"/>
                      <a:pt x="117" y="221"/>
                    </a:cubicBezTo>
                    <a:cubicBezTo>
                      <a:pt x="116" y="216"/>
                      <a:pt x="117" y="213"/>
                      <a:pt x="119" y="208"/>
                    </a:cubicBezTo>
                    <a:cubicBezTo>
                      <a:pt x="115" y="206"/>
                      <a:pt x="122" y="203"/>
                      <a:pt x="116" y="204"/>
                    </a:cubicBezTo>
                    <a:cubicBezTo>
                      <a:pt x="115" y="202"/>
                      <a:pt x="118" y="203"/>
                      <a:pt x="119" y="202"/>
                    </a:cubicBezTo>
                    <a:cubicBezTo>
                      <a:pt x="119" y="202"/>
                      <a:pt x="119" y="199"/>
                      <a:pt x="119" y="199"/>
                    </a:cubicBezTo>
                    <a:cubicBezTo>
                      <a:pt x="120" y="199"/>
                      <a:pt x="120" y="201"/>
                      <a:pt x="122" y="201"/>
                    </a:cubicBezTo>
                    <a:cubicBezTo>
                      <a:pt x="122" y="198"/>
                      <a:pt x="122" y="195"/>
                      <a:pt x="122" y="192"/>
                    </a:cubicBezTo>
                    <a:cubicBezTo>
                      <a:pt x="124" y="192"/>
                      <a:pt x="126" y="191"/>
                      <a:pt x="126" y="189"/>
                    </a:cubicBezTo>
                    <a:cubicBezTo>
                      <a:pt x="128" y="189"/>
                      <a:pt x="127" y="191"/>
                      <a:pt x="128" y="192"/>
                    </a:cubicBezTo>
                    <a:cubicBezTo>
                      <a:pt x="129" y="191"/>
                      <a:pt x="129" y="188"/>
                      <a:pt x="132" y="189"/>
                    </a:cubicBezTo>
                    <a:cubicBezTo>
                      <a:pt x="133" y="187"/>
                      <a:pt x="131" y="186"/>
                      <a:pt x="131" y="186"/>
                    </a:cubicBezTo>
                    <a:cubicBezTo>
                      <a:pt x="131" y="184"/>
                      <a:pt x="135" y="184"/>
                      <a:pt x="135" y="183"/>
                    </a:cubicBezTo>
                    <a:cubicBezTo>
                      <a:pt x="136" y="180"/>
                      <a:pt x="130" y="179"/>
                      <a:pt x="134" y="175"/>
                    </a:cubicBezTo>
                    <a:cubicBezTo>
                      <a:pt x="127" y="179"/>
                      <a:pt x="136" y="172"/>
                      <a:pt x="126" y="174"/>
                    </a:cubicBezTo>
                    <a:cubicBezTo>
                      <a:pt x="125" y="169"/>
                      <a:pt x="131" y="169"/>
                      <a:pt x="135" y="169"/>
                    </a:cubicBezTo>
                    <a:cubicBezTo>
                      <a:pt x="135" y="168"/>
                      <a:pt x="132" y="168"/>
                      <a:pt x="132" y="166"/>
                    </a:cubicBezTo>
                    <a:cubicBezTo>
                      <a:pt x="132" y="165"/>
                      <a:pt x="130" y="166"/>
                      <a:pt x="129" y="165"/>
                    </a:cubicBezTo>
                    <a:cubicBezTo>
                      <a:pt x="129" y="165"/>
                      <a:pt x="129" y="163"/>
                      <a:pt x="129" y="162"/>
                    </a:cubicBezTo>
                    <a:cubicBezTo>
                      <a:pt x="129" y="161"/>
                      <a:pt x="126" y="159"/>
                      <a:pt x="125" y="159"/>
                    </a:cubicBezTo>
                    <a:cubicBezTo>
                      <a:pt x="124" y="159"/>
                      <a:pt x="122" y="155"/>
                      <a:pt x="120" y="153"/>
                    </a:cubicBezTo>
                    <a:cubicBezTo>
                      <a:pt x="118" y="155"/>
                      <a:pt x="117" y="158"/>
                      <a:pt x="116" y="153"/>
                    </a:cubicBezTo>
                    <a:cubicBezTo>
                      <a:pt x="114" y="153"/>
                      <a:pt x="115" y="156"/>
                      <a:pt x="114" y="158"/>
                    </a:cubicBezTo>
                    <a:cubicBezTo>
                      <a:pt x="112" y="158"/>
                      <a:pt x="109" y="158"/>
                      <a:pt x="107" y="158"/>
                    </a:cubicBezTo>
                    <a:cubicBezTo>
                      <a:pt x="102" y="151"/>
                      <a:pt x="105" y="147"/>
                      <a:pt x="107" y="140"/>
                    </a:cubicBezTo>
                    <a:cubicBezTo>
                      <a:pt x="106" y="139"/>
                      <a:pt x="105" y="137"/>
                      <a:pt x="105" y="135"/>
                    </a:cubicBezTo>
                    <a:cubicBezTo>
                      <a:pt x="104" y="135"/>
                      <a:pt x="104" y="137"/>
                      <a:pt x="104" y="138"/>
                    </a:cubicBezTo>
                    <a:cubicBezTo>
                      <a:pt x="100" y="139"/>
                      <a:pt x="105" y="130"/>
                      <a:pt x="100" y="132"/>
                    </a:cubicBezTo>
                    <a:cubicBezTo>
                      <a:pt x="101" y="130"/>
                      <a:pt x="101" y="129"/>
                      <a:pt x="100" y="126"/>
                    </a:cubicBezTo>
                    <a:cubicBezTo>
                      <a:pt x="99" y="125"/>
                      <a:pt x="97" y="125"/>
                      <a:pt x="95" y="125"/>
                    </a:cubicBezTo>
                    <a:cubicBezTo>
                      <a:pt x="94" y="122"/>
                      <a:pt x="94" y="120"/>
                      <a:pt x="94" y="118"/>
                    </a:cubicBezTo>
                    <a:cubicBezTo>
                      <a:pt x="93" y="115"/>
                      <a:pt x="89" y="115"/>
                      <a:pt x="91" y="112"/>
                    </a:cubicBezTo>
                    <a:cubicBezTo>
                      <a:pt x="88" y="113"/>
                      <a:pt x="87" y="111"/>
                      <a:pt x="86" y="110"/>
                    </a:cubicBezTo>
                    <a:cubicBezTo>
                      <a:pt x="86" y="110"/>
                      <a:pt x="84" y="111"/>
                      <a:pt x="83" y="110"/>
                    </a:cubicBezTo>
                    <a:cubicBezTo>
                      <a:pt x="81" y="108"/>
                      <a:pt x="70" y="109"/>
                      <a:pt x="67" y="104"/>
                    </a:cubicBezTo>
                    <a:cubicBezTo>
                      <a:pt x="61" y="107"/>
                      <a:pt x="49" y="101"/>
                      <a:pt x="46" y="104"/>
                    </a:cubicBezTo>
                    <a:cubicBezTo>
                      <a:pt x="44" y="107"/>
                      <a:pt x="44" y="104"/>
                      <a:pt x="42" y="104"/>
                    </a:cubicBezTo>
                    <a:cubicBezTo>
                      <a:pt x="38" y="105"/>
                      <a:pt x="35" y="107"/>
                      <a:pt x="31" y="107"/>
                    </a:cubicBezTo>
                    <a:cubicBezTo>
                      <a:pt x="32" y="107"/>
                      <a:pt x="31" y="106"/>
                      <a:pt x="30" y="106"/>
                    </a:cubicBezTo>
                    <a:cubicBezTo>
                      <a:pt x="28" y="106"/>
                      <a:pt x="27" y="106"/>
                      <a:pt x="25" y="106"/>
                    </a:cubicBezTo>
                    <a:cubicBezTo>
                      <a:pt x="26" y="103"/>
                      <a:pt x="24" y="102"/>
                      <a:pt x="22" y="101"/>
                    </a:cubicBezTo>
                    <a:cubicBezTo>
                      <a:pt x="22" y="99"/>
                      <a:pt x="26" y="101"/>
                      <a:pt x="27" y="100"/>
                    </a:cubicBezTo>
                    <a:cubicBezTo>
                      <a:pt x="27" y="99"/>
                      <a:pt x="23" y="95"/>
                      <a:pt x="30" y="97"/>
                    </a:cubicBezTo>
                    <a:cubicBezTo>
                      <a:pt x="27" y="93"/>
                      <a:pt x="16" y="98"/>
                      <a:pt x="14" y="94"/>
                    </a:cubicBezTo>
                    <a:cubicBezTo>
                      <a:pt x="17" y="86"/>
                      <a:pt x="26" y="94"/>
                      <a:pt x="31" y="88"/>
                    </a:cubicBezTo>
                    <a:cubicBezTo>
                      <a:pt x="28" y="85"/>
                      <a:pt x="19" y="87"/>
                      <a:pt x="15" y="88"/>
                    </a:cubicBezTo>
                    <a:cubicBezTo>
                      <a:pt x="13" y="86"/>
                      <a:pt x="15" y="86"/>
                      <a:pt x="15" y="84"/>
                    </a:cubicBezTo>
                    <a:cubicBezTo>
                      <a:pt x="14" y="83"/>
                      <a:pt x="14" y="84"/>
                      <a:pt x="14" y="85"/>
                    </a:cubicBezTo>
                    <a:cubicBezTo>
                      <a:pt x="12" y="85"/>
                      <a:pt x="12" y="83"/>
                      <a:pt x="12" y="82"/>
                    </a:cubicBezTo>
                    <a:cubicBezTo>
                      <a:pt x="6" y="83"/>
                      <a:pt x="4" y="81"/>
                      <a:pt x="0" y="79"/>
                    </a:cubicBezTo>
                    <a:cubicBezTo>
                      <a:pt x="3" y="69"/>
                      <a:pt x="15" y="72"/>
                      <a:pt x="22" y="70"/>
                    </a:cubicBezTo>
                    <a:cubicBezTo>
                      <a:pt x="25" y="70"/>
                      <a:pt x="24" y="70"/>
                      <a:pt x="25" y="69"/>
                    </a:cubicBezTo>
                    <a:cubicBezTo>
                      <a:pt x="25" y="69"/>
                      <a:pt x="27" y="67"/>
                      <a:pt x="27" y="67"/>
                    </a:cubicBezTo>
                    <a:cubicBezTo>
                      <a:pt x="31" y="65"/>
                      <a:pt x="37" y="67"/>
                      <a:pt x="39" y="66"/>
                    </a:cubicBezTo>
                    <a:cubicBezTo>
                      <a:pt x="40" y="65"/>
                      <a:pt x="39" y="64"/>
                      <a:pt x="40" y="63"/>
                    </a:cubicBezTo>
                    <a:cubicBezTo>
                      <a:pt x="41" y="62"/>
                      <a:pt x="44" y="62"/>
                      <a:pt x="45" y="61"/>
                    </a:cubicBezTo>
                    <a:cubicBezTo>
                      <a:pt x="46" y="60"/>
                      <a:pt x="47" y="59"/>
                      <a:pt x="49" y="57"/>
                    </a:cubicBezTo>
                    <a:cubicBezTo>
                      <a:pt x="51" y="52"/>
                      <a:pt x="44" y="56"/>
                      <a:pt x="46" y="51"/>
                    </a:cubicBezTo>
                    <a:cubicBezTo>
                      <a:pt x="43" y="49"/>
                      <a:pt x="44" y="54"/>
                      <a:pt x="43" y="54"/>
                    </a:cubicBezTo>
                    <a:cubicBezTo>
                      <a:pt x="42" y="54"/>
                      <a:pt x="36" y="51"/>
                      <a:pt x="31" y="52"/>
                    </a:cubicBezTo>
                    <a:cubicBezTo>
                      <a:pt x="30" y="48"/>
                      <a:pt x="35" y="51"/>
                      <a:pt x="36" y="49"/>
                    </a:cubicBezTo>
                    <a:cubicBezTo>
                      <a:pt x="36" y="49"/>
                      <a:pt x="36" y="48"/>
                      <a:pt x="36" y="48"/>
                    </a:cubicBezTo>
                    <a:cubicBezTo>
                      <a:pt x="36" y="48"/>
                      <a:pt x="38" y="48"/>
                      <a:pt x="39" y="48"/>
                    </a:cubicBezTo>
                    <a:cubicBezTo>
                      <a:pt x="39" y="48"/>
                      <a:pt x="40" y="45"/>
                      <a:pt x="40" y="45"/>
                    </a:cubicBezTo>
                    <a:cubicBezTo>
                      <a:pt x="42" y="44"/>
                      <a:pt x="41" y="46"/>
                      <a:pt x="42" y="46"/>
                    </a:cubicBezTo>
                    <a:cubicBezTo>
                      <a:pt x="42" y="47"/>
                      <a:pt x="47" y="45"/>
                      <a:pt x="46" y="42"/>
                    </a:cubicBezTo>
                    <a:cubicBezTo>
                      <a:pt x="49" y="42"/>
                      <a:pt x="49" y="44"/>
                      <a:pt x="52" y="43"/>
                    </a:cubicBezTo>
                    <a:cubicBezTo>
                      <a:pt x="54" y="43"/>
                      <a:pt x="52" y="42"/>
                      <a:pt x="52" y="42"/>
                    </a:cubicBezTo>
                    <a:cubicBezTo>
                      <a:pt x="53" y="40"/>
                      <a:pt x="56" y="41"/>
                      <a:pt x="55" y="38"/>
                    </a:cubicBezTo>
                    <a:cubicBezTo>
                      <a:pt x="59" y="38"/>
                      <a:pt x="62" y="38"/>
                      <a:pt x="66" y="38"/>
                    </a:cubicBezTo>
                    <a:cubicBezTo>
                      <a:pt x="69" y="37"/>
                      <a:pt x="66" y="31"/>
                      <a:pt x="67" y="29"/>
                    </a:cubicBezTo>
                    <a:cubicBezTo>
                      <a:pt x="72" y="30"/>
                      <a:pt x="77" y="31"/>
                      <a:pt x="82" y="29"/>
                    </a:cubicBezTo>
                    <a:cubicBezTo>
                      <a:pt x="82" y="27"/>
                      <a:pt x="80" y="27"/>
                      <a:pt x="79" y="27"/>
                    </a:cubicBezTo>
                    <a:cubicBezTo>
                      <a:pt x="80" y="25"/>
                      <a:pt x="85" y="26"/>
                      <a:pt x="88" y="24"/>
                    </a:cubicBezTo>
                    <a:cubicBezTo>
                      <a:pt x="91" y="22"/>
                      <a:pt x="103" y="24"/>
                      <a:pt x="111" y="23"/>
                    </a:cubicBezTo>
                    <a:cubicBezTo>
                      <a:pt x="114" y="23"/>
                      <a:pt x="114" y="21"/>
                      <a:pt x="116" y="21"/>
                    </a:cubicBezTo>
                    <a:cubicBezTo>
                      <a:pt x="120" y="21"/>
                      <a:pt x="123" y="23"/>
                      <a:pt x="126" y="21"/>
                    </a:cubicBezTo>
                    <a:cubicBezTo>
                      <a:pt x="125" y="23"/>
                      <a:pt x="127" y="26"/>
                      <a:pt x="128" y="26"/>
                    </a:cubicBezTo>
                    <a:cubicBezTo>
                      <a:pt x="130" y="23"/>
                      <a:pt x="128" y="25"/>
                      <a:pt x="132" y="29"/>
                    </a:cubicBezTo>
                    <a:cubicBezTo>
                      <a:pt x="135" y="28"/>
                      <a:pt x="130" y="24"/>
                      <a:pt x="137" y="26"/>
                    </a:cubicBezTo>
                    <a:cubicBezTo>
                      <a:pt x="134" y="23"/>
                      <a:pt x="139" y="20"/>
                      <a:pt x="132" y="20"/>
                    </a:cubicBezTo>
                    <a:cubicBezTo>
                      <a:pt x="133" y="17"/>
                      <a:pt x="144" y="12"/>
                      <a:pt x="144" y="18"/>
                    </a:cubicBezTo>
                    <a:cubicBezTo>
                      <a:pt x="149" y="19"/>
                      <a:pt x="148" y="16"/>
                      <a:pt x="151" y="18"/>
                    </a:cubicBezTo>
                    <a:cubicBezTo>
                      <a:pt x="153" y="19"/>
                      <a:pt x="154" y="20"/>
                      <a:pt x="156" y="21"/>
                    </a:cubicBezTo>
                    <a:cubicBezTo>
                      <a:pt x="158" y="22"/>
                      <a:pt x="162" y="23"/>
                      <a:pt x="168" y="24"/>
                    </a:cubicBezTo>
                    <a:cubicBezTo>
                      <a:pt x="168" y="23"/>
                      <a:pt x="166" y="23"/>
                      <a:pt x="165" y="23"/>
                    </a:cubicBezTo>
                    <a:cubicBezTo>
                      <a:pt x="165" y="21"/>
                      <a:pt x="167" y="20"/>
                      <a:pt x="169" y="20"/>
                    </a:cubicBezTo>
                    <a:cubicBezTo>
                      <a:pt x="167" y="16"/>
                      <a:pt x="161" y="16"/>
                      <a:pt x="156" y="15"/>
                    </a:cubicBezTo>
                    <a:cubicBezTo>
                      <a:pt x="156" y="11"/>
                      <a:pt x="162" y="13"/>
                      <a:pt x="166" y="12"/>
                    </a:cubicBezTo>
                    <a:cubicBezTo>
                      <a:pt x="167" y="9"/>
                      <a:pt x="164" y="10"/>
                      <a:pt x="162" y="9"/>
                    </a:cubicBezTo>
                    <a:cubicBezTo>
                      <a:pt x="165" y="3"/>
                      <a:pt x="171" y="9"/>
                      <a:pt x="175" y="9"/>
                    </a:cubicBezTo>
                    <a:cubicBezTo>
                      <a:pt x="178" y="10"/>
                      <a:pt x="178" y="8"/>
                      <a:pt x="181" y="8"/>
                    </a:cubicBezTo>
                    <a:cubicBezTo>
                      <a:pt x="189" y="8"/>
                      <a:pt x="193" y="11"/>
                      <a:pt x="199" y="8"/>
                    </a:cubicBezTo>
                    <a:cubicBezTo>
                      <a:pt x="201" y="7"/>
                      <a:pt x="204" y="7"/>
                      <a:pt x="208" y="6"/>
                    </a:cubicBezTo>
                    <a:cubicBezTo>
                      <a:pt x="210" y="6"/>
                      <a:pt x="209" y="4"/>
                      <a:pt x="209" y="2"/>
                    </a:cubicBezTo>
                    <a:cubicBezTo>
                      <a:pt x="212" y="2"/>
                      <a:pt x="214" y="2"/>
                      <a:pt x="217" y="2"/>
                    </a:cubicBezTo>
                    <a:cubicBezTo>
                      <a:pt x="219" y="2"/>
                      <a:pt x="219" y="1"/>
                      <a:pt x="221" y="1"/>
                    </a:cubicBezTo>
                    <a:cubicBezTo>
                      <a:pt x="224" y="0"/>
                      <a:pt x="228" y="3"/>
                      <a:pt x="234" y="2"/>
                    </a:cubicBezTo>
                    <a:cubicBezTo>
                      <a:pt x="239" y="1"/>
                      <a:pt x="248" y="0"/>
                      <a:pt x="257" y="1"/>
                    </a:cubicBezTo>
                    <a:cubicBezTo>
                      <a:pt x="259" y="1"/>
                      <a:pt x="259" y="2"/>
                      <a:pt x="261" y="2"/>
                    </a:cubicBezTo>
                    <a:cubicBezTo>
                      <a:pt x="270" y="4"/>
                      <a:pt x="277" y="1"/>
                      <a:pt x="277" y="8"/>
                    </a:cubicBezTo>
                    <a:cubicBezTo>
                      <a:pt x="282" y="9"/>
                      <a:pt x="281" y="6"/>
                      <a:pt x="285" y="6"/>
                    </a:cubicBezTo>
                    <a:cubicBezTo>
                      <a:pt x="285" y="11"/>
                      <a:pt x="290" y="10"/>
                      <a:pt x="292" y="12"/>
                    </a:cubicBezTo>
                    <a:cubicBezTo>
                      <a:pt x="296" y="14"/>
                      <a:pt x="296" y="10"/>
                      <a:pt x="300" y="11"/>
                    </a:cubicBezTo>
                    <a:cubicBezTo>
                      <a:pt x="298" y="16"/>
                      <a:pt x="305" y="13"/>
                      <a:pt x="309" y="14"/>
                    </a:cubicBezTo>
                    <a:cubicBezTo>
                      <a:pt x="306" y="17"/>
                      <a:pt x="306" y="15"/>
                      <a:pt x="307" y="20"/>
                    </a:cubicBezTo>
                    <a:cubicBezTo>
                      <a:pt x="305" y="18"/>
                      <a:pt x="304" y="18"/>
                      <a:pt x="304" y="21"/>
                    </a:cubicBezTo>
                    <a:cubicBezTo>
                      <a:pt x="288" y="22"/>
                      <a:pt x="269" y="23"/>
                      <a:pt x="258" y="24"/>
                    </a:cubicBezTo>
                    <a:cubicBezTo>
                      <a:pt x="257" y="24"/>
                      <a:pt x="257" y="25"/>
                      <a:pt x="257" y="26"/>
                    </a:cubicBezTo>
                    <a:cubicBezTo>
                      <a:pt x="255" y="25"/>
                      <a:pt x="256" y="24"/>
                      <a:pt x="257" y="24"/>
                    </a:cubicBezTo>
                    <a:cubicBezTo>
                      <a:pt x="257" y="23"/>
                      <a:pt x="254" y="22"/>
                      <a:pt x="254" y="23"/>
                    </a:cubicBezTo>
                    <a:cubicBezTo>
                      <a:pt x="253" y="23"/>
                      <a:pt x="254" y="26"/>
                      <a:pt x="254" y="26"/>
                    </a:cubicBezTo>
                    <a:cubicBezTo>
                      <a:pt x="251" y="27"/>
                      <a:pt x="248" y="25"/>
                      <a:pt x="246" y="2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9" name="Freeform 83"/>
              <p:cNvSpPr/>
              <p:nvPr>
                <p:custDataLst>
                  <p:tags r:id="rId108"/>
                </p:custDataLst>
              </p:nvPr>
            </p:nvSpPr>
            <p:spPr bwMode="auto">
              <a:xfrm>
                <a:off x="6473697" y="1145884"/>
                <a:ext cx="487145" cy="262043"/>
              </a:xfrm>
              <a:custGeom>
                <a:avLst/>
                <a:gdLst>
                  <a:gd name="T0" fmla="*/ 167 w 179"/>
                  <a:gd name="T1" fmla="*/ 9 h 96"/>
                  <a:gd name="T2" fmla="*/ 177 w 179"/>
                  <a:gd name="T3" fmla="*/ 15 h 96"/>
                  <a:gd name="T4" fmla="*/ 173 w 179"/>
                  <a:gd name="T5" fmla="*/ 18 h 96"/>
                  <a:gd name="T6" fmla="*/ 165 w 179"/>
                  <a:gd name="T7" fmla="*/ 21 h 96"/>
                  <a:gd name="T8" fmla="*/ 144 w 179"/>
                  <a:gd name="T9" fmla="*/ 25 h 96"/>
                  <a:gd name="T10" fmla="*/ 153 w 179"/>
                  <a:gd name="T11" fmla="*/ 28 h 96"/>
                  <a:gd name="T12" fmla="*/ 135 w 179"/>
                  <a:gd name="T13" fmla="*/ 35 h 96"/>
                  <a:gd name="T14" fmla="*/ 130 w 179"/>
                  <a:gd name="T15" fmla="*/ 38 h 96"/>
                  <a:gd name="T16" fmla="*/ 121 w 179"/>
                  <a:gd name="T17" fmla="*/ 43 h 96"/>
                  <a:gd name="T18" fmla="*/ 106 w 179"/>
                  <a:gd name="T19" fmla="*/ 49 h 96"/>
                  <a:gd name="T20" fmla="*/ 101 w 179"/>
                  <a:gd name="T21" fmla="*/ 53 h 96"/>
                  <a:gd name="T22" fmla="*/ 91 w 179"/>
                  <a:gd name="T23" fmla="*/ 55 h 96"/>
                  <a:gd name="T24" fmla="*/ 97 w 179"/>
                  <a:gd name="T25" fmla="*/ 64 h 96"/>
                  <a:gd name="T26" fmla="*/ 87 w 179"/>
                  <a:gd name="T27" fmla="*/ 71 h 96"/>
                  <a:gd name="T28" fmla="*/ 79 w 179"/>
                  <a:gd name="T29" fmla="*/ 76 h 96"/>
                  <a:gd name="T30" fmla="*/ 66 w 179"/>
                  <a:gd name="T31" fmla="*/ 84 h 96"/>
                  <a:gd name="T32" fmla="*/ 70 w 179"/>
                  <a:gd name="T33" fmla="*/ 92 h 96"/>
                  <a:gd name="T34" fmla="*/ 58 w 179"/>
                  <a:gd name="T35" fmla="*/ 95 h 96"/>
                  <a:gd name="T36" fmla="*/ 36 w 179"/>
                  <a:gd name="T37" fmla="*/ 90 h 96"/>
                  <a:gd name="T38" fmla="*/ 29 w 179"/>
                  <a:gd name="T39" fmla="*/ 92 h 96"/>
                  <a:gd name="T40" fmla="*/ 18 w 179"/>
                  <a:gd name="T41" fmla="*/ 84 h 96"/>
                  <a:gd name="T42" fmla="*/ 29 w 179"/>
                  <a:gd name="T43" fmla="*/ 76 h 96"/>
                  <a:gd name="T44" fmla="*/ 41 w 179"/>
                  <a:gd name="T45" fmla="*/ 76 h 96"/>
                  <a:gd name="T46" fmla="*/ 20 w 179"/>
                  <a:gd name="T47" fmla="*/ 71 h 96"/>
                  <a:gd name="T48" fmla="*/ 32 w 179"/>
                  <a:gd name="T49" fmla="*/ 62 h 96"/>
                  <a:gd name="T50" fmla="*/ 42 w 179"/>
                  <a:gd name="T51" fmla="*/ 62 h 96"/>
                  <a:gd name="T52" fmla="*/ 42 w 179"/>
                  <a:gd name="T53" fmla="*/ 56 h 96"/>
                  <a:gd name="T54" fmla="*/ 39 w 179"/>
                  <a:gd name="T55" fmla="*/ 49 h 96"/>
                  <a:gd name="T56" fmla="*/ 32 w 179"/>
                  <a:gd name="T57" fmla="*/ 46 h 96"/>
                  <a:gd name="T58" fmla="*/ 48 w 179"/>
                  <a:gd name="T59" fmla="*/ 44 h 96"/>
                  <a:gd name="T60" fmla="*/ 54 w 179"/>
                  <a:gd name="T61" fmla="*/ 41 h 96"/>
                  <a:gd name="T62" fmla="*/ 66 w 179"/>
                  <a:gd name="T63" fmla="*/ 33 h 96"/>
                  <a:gd name="T64" fmla="*/ 41 w 179"/>
                  <a:gd name="T65" fmla="*/ 37 h 96"/>
                  <a:gd name="T66" fmla="*/ 23 w 179"/>
                  <a:gd name="T67" fmla="*/ 33 h 96"/>
                  <a:gd name="T68" fmla="*/ 5 w 179"/>
                  <a:gd name="T69" fmla="*/ 28 h 96"/>
                  <a:gd name="T70" fmla="*/ 2 w 179"/>
                  <a:gd name="T71" fmla="*/ 19 h 96"/>
                  <a:gd name="T72" fmla="*/ 32 w 179"/>
                  <a:gd name="T73" fmla="*/ 12 h 96"/>
                  <a:gd name="T74" fmla="*/ 52 w 179"/>
                  <a:gd name="T75" fmla="*/ 7 h 96"/>
                  <a:gd name="T76" fmla="*/ 78 w 179"/>
                  <a:gd name="T77" fmla="*/ 3 h 96"/>
                  <a:gd name="T78" fmla="*/ 103 w 179"/>
                  <a:gd name="T79" fmla="*/ 1 h 96"/>
                  <a:gd name="T80" fmla="*/ 116 w 179"/>
                  <a:gd name="T81" fmla="*/ 1 h 96"/>
                  <a:gd name="T82" fmla="*/ 141 w 179"/>
                  <a:gd name="T83" fmla="*/ 1 h 96"/>
                  <a:gd name="T84" fmla="*/ 167 w 179"/>
                  <a:gd name="T85" fmla="*/ 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96">
                    <a:moveTo>
                      <a:pt x="167" y="3"/>
                    </a:moveTo>
                    <a:cubicBezTo>
                      <a:pt x="164" y="6"/>
                      <a:pt x="167" y="5"/>
                      <a:pt x="167" y="9"/>
                    </a:cubicBezTo>
                    <a:cubicBezTo>
                      <a:pt x="171" y="9"/>
                      <a:pt x="174" y="9"/>
                      <a:pt x="178" y="9"/>
                    </a:cubicBezTo>
                    <a:cubicBezTo>
                      <a:pt x="179" y="11"/>
                      <a:pt x="177" y="12"/>
                      <a:pt x="177" y="15"/>
                    </a:cubicBezTo>
                    <a:cubicBezTo>
                      <a:pt x="176" y="15"/>
                      <a:pt x="173" y="14"/>
                      <a:pt x="173" y="15"/>
                    </a:cubicBezTo>
                    <a:cubicBezTo>
                      <a:pt x="172" y="15"/>
                      <a:pt x="173" y="18"/>
                      <a:pt x="173" y="18"/>
                    </a:cubicBezTo>
                    <a:cubicBezTo>
                      <a:pt x="170" y="19"/>
                      <a:pt x="167" y="19"/>
                      <a:pt x="167" y="18"/>
                    </a:cubicBezTo>
                    <a:cubicBezTo>
                      <a:pt x="165" y="17"/>
                      <a:pt x="166" y="20"/>
                      <a:pt x="165" y="21"/>
                    </a:cubicBezTo>
                    <a:cubicBezTo>
                      <a:pt x="163" y="22"/>
                      <a:pt x="159" y="19"/>
                      <a:pt x="159" y="22"/>
                    </a:cubicBezTo>
                    <a:cubicBezTo>
                      <a:pt x="154" y="22"/>
                      <a:pt x="147" y="20"/>
                      <a:pt x="144" y="25"/>
                    </a:cubicBezTo>
                    <a:cubicBezTo>
                      <a:pt x="146" y="29"/>
                      <a:pt x="152" y="25"/>
                      <a:pt x="153" y="24"/>
                    </a:cubicBezTo>
                    <a:cubicBezTo>
                      <a:pt x="155" y="24"/>
                      <a:pt x="153" y="26"/>
                      <a:pt x="153" y="28"/>
                    </a:cubicBezTo>
                    <a:cubicBezTo>
                      <a:pt x="148" y="28"/>
                      <a:pt x="145" y="30"/>
                      <a:pt x="140" y="31"/>
                    </a:cubicBezTo>
                    <a:cubicBezTo>
                      <a:pt x="138" y="32"/>
                      <a:pt x="136" y="33"/>
                      <a:pt x="135" y="35"/>
                    </a:cubicBezTo>
                    <a:cubicBezTo>
                      <a:pt x="134" y="36"/>
                      <a:pt x="132" y="35"/>
                      <a:pt x="131" y="35"/>
                    </a:cubicBezTo>
                    <a:cubicBezTo>
                      <a:pt x="129" y="36"/>
                      <a:pt x="131" y="38"/>
                      <a:pt x="130" y="38"/>
                    </a:cubicBezTo>
                    <a:cubicBezTo>
                      <a:pt x="128" y="40"/>
                      <a:pt x="125" y="37"/>
                      <a:pt x="125" y="40"/>
                    </a:cubicBezTo>
                    <a:cubicBezTo>
                      <a:pt x="125" y="42"/>
                      <a:pt x="121" y="40"/>
                      <a:pt x="121" y="43"/>
                    </a:cubicBezTo>
                    <a:cubicBezTo>
                      <a:pt x="120" y="46"/>
                      <a:pt x="117" y="44"/>
                      <a:pt x="115" y="46"/>
                    </a:cubicBezTo>
                    <a:cubicBezTo>
                      <a:pt x="113" y="48"/>
                      <a:pt x="109" y="47"/>
                      <a:pt x="106" y="49"/>
                    </a:cubicBezTo>
                    <a:cubicBezTo>
                      <a:pt x="105" y="49"/>
                      <a:pt x="106" y="50"/>
                      <a:pt x="104" y="50"/>
                    </a:cubicBezTo>
                    <a:cubicBezTo>
                      <a:pt x="101" y="51"/>
                      <a:pt x="103" y="52"/>
                      <a:pt x="101" y="53"/>
                    </a:cubicBezTo>
                    <a:cubicBezTo>
                      <a:pt x="101" y="53"/>
                      <a:pt x="100" y="53"/>
                      <a:pt x="100" y="53"/>
                    </a:cubicBezTo>
                    <a:cubicBezTo>
                      <a:pt x="99" y="53"/>
                      <a:pt x="96" y="56"/>
                      <a:pt x="91" y="55"/>
                    </a:cubicBezTo>
                    <a:cubicBezTo>
                      <a:pt x="91" y="57"/>
                      <a:pt x="97" y="58"/>
                      <a:pt x="91" y="58"/>
                    </a:cubicBezTo>
                    <a:cubicBezTo>
                      <a:pt x="92" y="61"/>
                      <a:pt x="98" y="58"/>
                      <a:pt x="97" y="64"/>
                    </a:cubicBezTo>
                    <a:cubicBezTo>
                      <a:pt x="94" y="60"/>
                      <a:pt x="94" y="64"/>
                      <a:pt x="94" y="68"/>
                    </a:cubicBezTo>
                    <a:cubicBezTo>
                      <a:pt x="91" y="64"/>
                      <a:pt x="89" y="69"/>
                      <a:pt x="87" y="71"/>
                    </a:cubicBezTo>
                    <a:cubicBezTo>
                      <a:pt x="84" y="73"/>
                      <a:pt x="80" y="71"/>
                      <a:pt x="78" y="74"/>
                    </a:cubicBezTo>
                    <a:cubicBezTo>
                      <a:pt x="77" y="75"/>
                      <a:pt x="79" y="75"/>
                      <a:pt x="79" y="76"/>
                    </a:cubicBezTo>
                    <a:cubicBezTo>
                      <a:pt x="79" y="77"/>
                      <a:pt x="74" y="78"/>
                      <a:pt x="78" y="78"/>
                    </a:cubicBezTo>
                    <a:cubicBezTo>
                      <a:pt x="76" y="83"/>
                      <a:pt x="67" y="80"/>
                      <a:pt x="66" y="84"/>
                    </a:cubicBezTo>
                    <a:cubicBezTo>
                      <a:pt x="68" y="87"/>
                      <a:pt x="72" y="88"/>
                      <a:pt x="78" y="87"/>
                    </a:cubicBezTo>
                    <a:cubicBezTo>
                      <a:pt x="79" y="92"/>
                      <a:pt x="70" y="88"/>
                      <a:pt x="70" y="92"/>
                    </a:cubicBezTo>
                    <a:cubicBezTo>
                      <a:pt x="70" y="94"/>
                      <a:pt x="69" y="92"/>
                      <a:pt x="67" y="92"/>
                    </a:cubicBezTo>
                    <a:cubicBezTo>
                      <a:pt x="64" y="92"/>
                      <a:pt x="62" y="96"/>
                      <a:pt x="58" y="95"/>
                    </a:cubicBezTo>
                    <a:cubicBezTo>
                      <a:pt x="57" y="93"/>
                      <a:pt x="55" y="93"/>
                      <a:pt x="55" y="90"/>
                    </a:cubicBezTo>
                    <a:cubicBezTo>
                      <a:pt x="48" y="89"/>
                      <a:pt x="43" y="92"/>
                      <a:pt x="36" y="90"/>
                    </a:cubicBezTo>
                    <a:cubicBezTo>
                      <a:pt x="36" y="90"/>
                      <a:pt x="34" y="89"/>
                      <a:pt x="35" y="89"/>
                    </a:cubicBezTo>
                    <a:cubicBezTo>
                      <a:pt x="32" y="89"/>
                      <a:pt x="31" y="91"/>
                      <a:pt x="29" y="92"/>
                    </a:cubicBezTo>
                    <a:cubicBezTo>
                      <a:pt x="22" y="93"/>
                      <a:pt x="16" y="90"/>
                      <a:pt x="8" y="89"/>
                    </a:cubicBezTo>
                    <a:cubicBezTo>
                      <a:pt x="11" y="86"/>
                      <a:pt x="13" y="84"/>
                      <a:pt x="18" y="84"/>
                    </a:cubicBezTo>
                    <a:cubicBezTo>
                      <a:pt x="21" y="84"/>
                      <a:pt x="19" y="78"/>
                      <a:pt x="21" y="77"/>
                    </a:cubicBezTo>
                    <a:cubicBezTo>
                      <a:pt x="26" y="78"/>
                      <a:pt x="25" y="75"/>
                      <a:pt x="29" y="76"/>
                    </a:cubicBezTo>
                    <a:cubicBezTo>
                      <a:pt x="29" y="81"/>
                      <a:pt x="34" y="80"/>
                      <a:pt x="39" y="80"/>
                    </a:cubicBezTo>
                    <a:cubicBezTo>
                      <a:pt x="42" y="79"/>
                      <a:pt x="37" y="78"/>
                      <a:pt x="41" y="76"/>
                    </a:cubicBezTo>
                    <a:cubicBezTo>
                      <a:pt x="40" y="72"/>
                      <a:pt x="32" y="76"/>
                      <a:pt x="35" y="70"/>
                    </a:cubicBezTo>
                    <a:cubicBezTo>
                      <a:pt x="29" y="71"/>
                      <a:pt x="26" y="73"/>
                      <a:pt x="20" y="71"/>
                    </a:cubicBezTo>
                    <a:cubicBezTo>
                      <a:pt x="21" y="68"/>
                      <a:pt x="24" y="67"/>
                      <a:pt x="27" y="67"/>
                    </a:cubicBezTo>
                    <a:cubicBezTo>
                      <a:pt x="29" y="65"/>
                      <a:pt x="30" y="64"/>
                      <a:pt x="32" y="62"/>
                    </a:cubicBezTo>
                    <a:cubicBezTo>
                      <a:pt x="33" y="62"/>
                      <a:pt x="34" y="62"/>
                      <a:pt x="35" y="61"/>
                    </a:cubicBezTo>
                    <a:cubicBezTo>
                      <a:pt x="38" y="60"/>
                      <a:pt x="40" y="61"/>
                      <a:pt x="42" y="62"/>
                    </a:cubicBezTo>
                    <a:cubicBezTo>
                      <a:pt x="44" y="61"/>
                      <a:pt x="46" y="60"/>
                      <a:pt x="47" y="58"/>
                    </a:cubicBezTo>
                    <a:cubicBezTo>
                      <a:pt x="47" y="55"/>
                      <a:pt x="43" y="57"/>
                      <a:pt x="42" y="56"/>
                    </a:cubicBezTo>
                    <a:cubicBezTo>
                      <a:pt x="42" y="56"/>
                      <a:pt x="41" y="52"/>
                      <a:pt x="41" y="52"/>
                    </a:cubicBezTo>
                    <a:cubicBezTo>
                      <a:pt x="40" y="51"/>
                      <a:pt x="39" y="50"/>
                      <a:pt x="39" y="49"/>
                    </a:cubicBezTo>
                    <a:cubicBezTo>
                      <a:pt x="38" y="50"/>
                      <a:pt x="37" y="50"/>
                      <a:pt x="35" y="50"/>
                    </a:cubicBezTo>
                    <a:cubicBezTo>
                      <a:pt x="35" y="47"/>
                      <a:pt x="34" y="46"/>
                      <a:pt x="32" y="46"/>
                    </a:cubicBezTo>
                    <a:cubicBezTo>
                      <a:pt x="33" y="43"/>
                      <a:pt x="34" y="41"/>
                      <a:pt x="39" y="41"/>
                    </a:cubicBezTo>
                    <a:cubicBezTo>
                      <a:pt x="43" y="41"/>
                      <a:pt x="42" y="46"/>
                      <a:pt x="48" y="44"/>
                    </a:cubicBezTo>
                    <a:cubicBezTo>
                      <a:pt x="48" y="46"/>
                      <a:pt x="48" y="47"/>
                      <a:pt x="49" y="47"/>
                    </a:cubicBezTo>
                    <a:cubicBezTo>
                      <a:pt x="54" y="49"/>
                      <a:pt x="52" y="43"/>
                      <a:pt x="54" y="41"/>
                    </a:cubicBezTo>
                    <a:cubicBezTo>
                      <a:pt x="61" y="40"/>
                      <a:pt x="68" y="38"/>
                      <a:pt x="72" y="33"/>
                    </a:cubicBezTo>
                    <a:cubicBezTo>
                      <a:pt x="71" y="29"/>
                      <a:pt x="69" y="35"/>
                      <a:pt x="66" y="33"/>
                    </a:cubicBezTo>
                    <a:cubicBezTo>
                      <a:pt x="64" y="34"/>
                      <a:pt x="60" y="34"/>
                      <a:pt x="58" y="37"/>
                    </a:cubicBezTo>
                    <a:cubicBezTo>
                      <a:pt x="54" y="36"/>
                      <a:pt x="47" y="37"/>
                      <a:pt x="41" y="37"/>
                    </a:cubicBezTo>
                    <a:cubicBezTo>
                      <a:pt x="37" y="37"/>
                      <a:pt x="35" y="34"/>
                      <a:pt x="30" y="37"/>
                    </a:cubicBezTo>
                    <a:cubicBezTo>
                      <a:pt x="29" y="32"/>
                      <a:pt x="25" y="38"/>
                      <a:pt x="23" y="33"/>
                    </a:cubicBezTo>
                    <a:cubicBezTo>
                      <a:pt x="20" y="35"/>
                      <a:pt x="17" y="31"/>
                      <a:pt x="11" y="33"/>
                    </a:cubicBezTo>
                    <a:cubicBezTo>
                      <a:pt x="12" y="28"/>
                      <a:pt x="6" y="30"/>
                      <a:pt x="5" y="28"/>
                    </a:cubicBezTo>
                    <a:cubicBezTo>
                      <a:pt x="4" y="24"/>
                      <a:pt x="8" y="25"/>
                      <a:pt x="9" y="24"/>
                    </a:cubicBezTo>
                    <a:cubicBezTo>
                      <a:pt x="10" y="19"/>
                      <a:pt x="0" y="25"/>
                      <a:pt x="2" y="19"/>
                    </a:cubicBezTo>
                    <a:cubicBezTo>
                      <a:pt x="9" y="17"/>
                      <a:pt x="20" y="16"/>
                      <a:pt x="30" y="15"/>
                    </a:cubicBezTo>
                    <a:cubicBezTo>
                      <a:pt x="32" y="15"/>
                      <a:pt x="31" y="13"/>
                      <a:pt x="32" y="12"/>
                    </a:cubicBezTo>
                    <a:cubicBezTo>
                      <a:pt x="39" y="13"/>
                      <a:pt x="45" y="10"/>
                      <a:pt x="49" y="12"/>
                    </a:cubicBezTo>
                    <a:cubicBezTo>
                      <a:pt x="51" y="11"/>
                      <a:pt x="52" y="9"/>
                      <a:pt x="52" y="7"/>
                    </a:cubicBezTo>
                    <a:cubicBezTo>
                      <a:pt x="61" y="7"/>
                      <a:pt x="69" y="4"/>
                      <a:pt x="76" y="6"/>
                    </a:cubicBezTo>
                    <a:cubicBezTo>
                      <a:pt x="78" y="6"/>
                      <a:pt x="77" y="4"/>
                      <a:pt x="78" y="3"/>
                    </a:cubicBezTo>
                    <a:cubicBezTo>
                      <a:pt x="84" y="3"/>
                      <a:pt x="92" y="2"/>
                      <a:pt x="95" y="4"/>
                    </a:cubicBezTo>
                    <a:cubicBezTo>
                      <a:pt x="96" y="2"/>
                      <a:pt x="102" y="4"/>
                      <a:pt x="103" y="1"/>
                    </a:cubicBezTo>
                    <a:cubicBezTo>
                      <a:pt x="107" y="3"/>
                      <a:pt x="112" y="3"/>
                      <a:pt x="118" y="3"/>
                    </a:cubicBezTo>
                    <a:cubicBezTo>
                      <a:pt x="118" y="2"/>
                      <a:pt x="117" y="1"/>
                      <a:pt x="116" y="1"/>
                    </a:cubicBezTo>
                    <a:cubicBezTo>
                      <a:pt x="116" y="0"/>
                      <a:pt x="118" y="1"/>
                      <a:pt x="118" y="1"/>
                    </a:cubicBezTo>
                    <a:cubicBezTo>
                      <a:pt x="124" y="2"/>
                      <a:pt x="135" y="0"/>
                      <a:pt x="141" y="1"/>
                    </a:cubicBezTo>
                    <a:cubicBezTo>
                      <a:pt x="142" y="1"/>
                      <a:pt x="141" y="4"/>
                      <a:pt x="141" y="4"/>
                    </a:cubicBezTo>
                    <a:cubicBezTo>
                      <a:pt x="153" y="5"/>
                      <a:pt x="154" y="2"/>
                      <a:pt x="167"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0" name="Freeform 84"/>
              <p:cNvSpPr/>
              <p:nvPr>
                <p:custDataLst>
                  <p:tags r:id="rId109"/>
                </p:custDataLst>
              </p:nvPr>
            </p:nvSpPr>
            <p:spPr bwMode="auto">
              <a:xfrm>
                <a:off x="2247305" y="1244006"/>
                <a:ext cx="139679" cy="51947"/>
              </a:xfrm>
              <a:custGeom>
                <a:avLst/>
                <a:gdLst>
                  <a:gd name="T0" fmla="*/ 13 w 51"/>
                  <a:gd name="T1" fmla="*/ 2 h 19"/>
                  <a:gd name="T2" fmla="*/ 13 w 51"/>
                  <a:gd name="T3" fmla="*/ 4 h 19"/>
                  <a:gd name="T4" fmla="*/ 17 w 51"/>
                  <a:gd name="T5" fmla="*/ 8 h 19"/>
                  <a:gd name="T6" fmla="*/ 22 w 51"/>
                  <a:gd name="T7" fmla="*/ 5 h 19"/>
                  <a:gd name="T8" fmla="*/ 29 w 51"/>
                  <a:gd name="T9" fmla="*/ 8 h 19"/>
                  <a:gd name="T10" fmla="*/ 43 w 51"/>
                  <a:gd name="T11" fmla="*/ 5 h 19"/>
                  <a:gd name="T12" fmla="*/ 48 w 51"/>
                  <a:gd name="T13" fmla="*/ 8 h 19"/>
                  <a:gd name="T14" fmla="*/ 46 w 51"/>
                  <a:gd name="T15" fmla="*/ 14 h 19"/>
                  <a:gd name="T16" fmla="*/ 32 w 51"/>
                  <a:gd name="T17" fmla="*/ 16 h 19"/>
                  <a:gd name="T18" fmla="*/ 23 w 51"/>
                  <a:gd name="T19" fmla="*/ 19 h 19"/>
                  <a:gd name="T20" fmla="*/ 8 w 51"/>
                  <a:gd name="T21" fmla="*/ 8 h 19"/>
                  <a:gd name="T22" fmla="*/ 1 w 51"/>
                  <a:gd name="T23" fmla="*/ 7 h 19"/>
                  <a:gd name="T24" fmla="*/ 13 w 51"/>
                  <a:gd name="T25"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19">
                    <a:moveTo>
                      <a:pt x="13" y="2"/>
                    </a:moveTo>
                    <a:cubicBezTo>
                      <a:pt x="15" y="3"/>
                      <a:pt x="14" y="4"/>
                      <a:pt x="13" y="4"/>
                    </a:cubicBezTo>
                    <a:cubicBezTo>
                      <a:pt x="12" y="7"/>
                      <a:pt x="20" y="3"/>
                      <a:pt x="17" y="8"/>
                    </a:cubicBezTo>
                    <a:cubicBezTo>
                      <a:pt x="21" y="9"/>
                      <a:pt x="19" y="6"/>
                      <a:pt x="22" y="5"/>
                    </a:cubicBezTo>
                    <a:cubicBezTo>
                      <a:pt x="25" y="8"/>
                      <a:pt x="29" y="2"/>
                      <a:pt x="29" y="8"/>
                    </a:cubicBezTo>
                    <a:cubicBezTo>
                      <a:pt x="33" y="7"/>
                      <a:pt x="38" y="7"/>
                      <a:pt x="43" y="5"/>
                    </a:cubicBezTo>
                    <a:cubicBezTo>
                      <a:pt x="42" y="9"/>
                      <a:pt x="50" y="4"/>
                      <a:pt x="48" y="8"/>
                    </a:cubicBezTo>
                    <a:cubicBezTo>
                      <a:pt x="51" y="13"/>
                      <a:pt x="39" y="11"/>
                      <a:pt x="46" y="14"/>
                    </a:cubicBezTo>
                    <a:cubicBezTo>
                      <a:pt x="44" y="18"/>
                      <a:pt x="36" y="15"/>
                      <a:pt x="32" y="16"/>
                    </a:cubicBezTo>
                    <a:cubicBezTo>
                      <a:pt x="29" y="16"/>
                      <a:pt x="26" y="18"/>
                      <a:pt x="23" y="19"/>
                    </a:cubicBezTo>
                    <a:cubicBezTo>
                      <a:pt x="17" y="16"/>
                      <a:pt x="12" y="14"/>
                      <a:pt x="8" y="8"/>
                    </a:cubicBezTo>
                    <a:cubicBezTo>
                      <a:pt x="6" y="8"/>
                      <a:pt x="1" y="10"/>
                      <a:pt x="1" y="7"/>
                    </a:cubicBezTo>
                    <a:cubicBezTo>
                      <a:pt x="0" y="0"/>
                      <a:pt x="12" y="7"/>
                      <a:pt x="13"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1" name="Freeform 85"/>
              <p:cNvSpPr/>
              <p:nvPr>
                <p:custDataLst>
                  <p:tags r:id="rId110"/>
                </p:custDataLst>
              </p:nvPr>
            </p:nvSpPr>
            <p:spPr bwMode="auto">
              <a:xfrm>
                <a:off x="6099681" y="1315577"/>
                <a:ext cx="62336" cy="16161"/>
              </a:xfrm>
              <a:custGeom>
                <a:avLst/>
                <a:gdLst>
                  <a:gd name="T0" fmla="*/ 22 w 23"/>
                  <a:gd name="T1" fmla="*/ 0 h 6"/>
                  <a:gd name="T2" fmla="*/ 13 w 23"/>
                  <a:gd name="T3" fmla="*/ 5 h 6"/>
                  <a:gd name="T4" fmla="*/ 10 w 23"/>
                  <a:gd name="T5" fmla="*/ 6 h 6"/>
                  <a:gd name="T6" fmla="*/ 4 w 23"/>
                  <a:gd name="T7" fmla="*/ 6 h 6"/>
                  <a:gd name="T8" fmla="*/ 7 w 23"/>
                  <a:gd name="T9" fmla="*/ 2 h 6"/>
                  <a:gd name="T10" fmla="*/ 22 w 23"/>
                  <a:gd name="T11" fmla="*/ 0 h 6"/>
                </a:gdLst>
                <a:ahLst/>
                <a:cxnLst>
                  <a:cxn ang="0">
                    <a:pos x="T0" y="T1"/>
                  </a:cxn>
                  <a:cxn ang="0">
                    <a:pos x="T2" y="T3"/>
                  </a:cxn>
                  <a:cxn ang="0">
                    <a:pos x="T4" y="T5"/>
                  </a:cxn>
                  <a:cxn ang="0">
                    <a:pos x="T6" y="T7"/>
                  </a:cxn>
                  <a:cxn ang="0">
                    <a:pos x="T8" y="T9"/>
                  </a:cxn>
                  <a:cxn ang="0">
                    <a:pos x="T10" y="T11"/>
                  </a:cxn>
                </a:cxnLst>
                <a:rect l="0" t="0" r="r" b="b"/>
                <a:pathLst>
                  <a:path w="23" h="6">
                    <a:moveTo>
                      <a:pt x="22" y="0"/>
                    </a:moveTo>
                    <a:cubicBezTo>
                      <a:pt x="23" y="5"/>
                      <a:pt x="17" y="4"/>
                      <a:pt x="13" y="5"/>
                    </a:cubicBezTo>
                    <a:cubicBezTo>
                      <a:pt x="12" y="5"/>
                      <a:pt x="12" y="6"/>
                      <a:pt x="10" y="6"/>
                    </a:cubicBezTo>
                    <a:cubicBezTo>
                      <a:pt x="8" y="6"/>
                      <a:pt x="5" y="4"/>
                      <a:pt x="4" y="6"/>
                    </a:cubicBezTo>
                    <a:cubicBezTo>
                      <a:pt x="0" y="6"/>
                      <a:pt x="7" y="1"/>
                      <a:pt x="7" y="2"/>
                    </a:cubicBezTo>
                    <a:cubicBezTo>
                      <a:pt x="10" y="5"/>
                      <a:pt x="17" y="0"/>
                      <a:pt x="2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2" name="Freeform 86"/>
              <p:cNvSpPr/>
              <p:nvPr>
                <p:custDataLst>
                  <p:tags r:id="rId111"/>
                </p:custDataLst>
              </p:nvPr>
            </p:nvSpPr>
            <p:spPr bwMode="auto">
              <a:xfrm>
                <a:off x="6353643" y="1315577"/>
                <a:ext cx="60027" cy="38095"/>
              </a:xfrm>
              <a:custGeom>
                <a:avLst/>
                <a:gdLst>
                  <a:gd name="T0" fmla="*/ 10 w 22"/>
                  <a:gd name="T1" fmla="*/ 0 h 14"/>
                  <a:gd name="T2" fmla="*/ 8 w 22"/>
                  <a:gd name="T3" fmla="*/ 2 h 14"/>
                  <a:gd name="T4" fmla="*/ 15 w 22"/>
                  <a:gd name="T5" fmla="*/ 6 h 14"/>
                  <a:gd name="T6" fmla="*/ 18 w 22"/>
                  <a:gd name="T7" fmla="*/ 5 h 14"/>
                  <a:gd name="T8" fmla="*/ 9 w 22"/>
                  <a:gd name="T9" fmla="*/ 14 h 14"/>
                  <a:gd name="T10" fmla="*/ 0 w 22"/>
                  <a:gd name="T11" fmla="*/ 3 h 14"/>
                  <a:gd name="T12" fmla="*/ 10 w 22"/>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2" h="14">
                    <a:moveTo>
                      <a:pt x="10" y="0"/>
                    </a:moveTo>
                    <a:cubicBezTo>
                      <a:pt x="10" y="2"/>
                      <a:pt x="9" y="1"/>
                      <a:pt x="8" y="2"/>
                    </a:cubicBezTo>
                    <a:cubicBezTo>
                      <a:pt x="7" y="6"/>
                      <a:pt x="17" y="0"/>
                      <a:pt x="15" y="6"/>
                    </a:cubicBezTo>
                    <a:cubicBezTo>
                      <a:pt x="17" y="6"/>
                      <a:pt x="18" y="6"/>
                      <a:pt x="18" y="5"/>
                    </a:cubicBezTo>
                    <a:cubicBezTo>
                      <a:pt x="22" y="9"/>
                      <a:pt x="10" y="10"/>
                      <a:pt x="9" y="14"/>
                    </a:cubicBezTo>
                    <a:cubicBezTo>
                      <a:pt x="5" y="11"/>
                      <a:pt x="6" y="4"/>
                      <a:pt x="0" y="3"/>
                    </a:cubicBezTo>
                    <a:cubicBezTo>
                      <a:pt x="2" y="0"/>
                      <a:pt x="8" y="2"/>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3" name="Freeform 87"/>
              <p:cNvSpPr>
                <a:spLocks noEditPoints="1"/>
              </p:cNvSpPr>
              <p:nvPr>
                <p:custDataLst>
                  <p:tags r:id="rId112"/>
                </p:custDataLst>
              </p:nvPr>
            </p:nvSpPr>
            <p:spPr bwMode="auto">
              <a:xfrm>
                <a:off x="1648185" y="1355980"/>
                <a:ext cx="3415790" cy="2241791"/>
              </a:xfrm>
              <a:custGeom>
                <a:avLst/>
                <a:gdLst>
                  <a:gd name="T0" fmla="*/ 744 w 1253"/>
                  <a:gd name="T1" fmla="*/ 58 h 822"/>
                  <a:gd name="T2" fmla="*/ 879 w 1253"/>
                  <a:gd name="T3" fmla="*/ 58 h 822"/>
                  <a:gd name="T4" fmla="*/ 992 w 1253"/>
                  <a:gd name="T5" fmla="*/ 68 h 822"/>
                  <a:gd name="T6" fmla="*/ 1138 w 1253"/>
                  <a:gd name="T7" fmla="*/ 92 h 822"/>
                  <a:gd name="T8" fmla="*/ 1253 w 1253"/>
                  <a:gd name="T9" fmla="*/ 129 h 822"/>
                  <a:gd name="T10" fmla="*/ 1180 w 1253"/>
                  <a:gd name="T11" fmla="*/ 147 h 822"/>
                  <a:gd name="T12" fmla="*/ 1087 w 1253"/>
                  <a:gd name="T13" fmla="*/ 218 h 822"/>
                  <a:gd name="T14" fmla="*/ 1050 w 1253"/>
                  <a:gd name="T15" fmla="*/ 240 h 822"/>
                  <a:gd name="T16" fmla="*/ 1098 w 1253"/>
                  <a:gd name="T17" fmla="*/ 166 h 822"/>
                  <a:gd name="T18" fmla="*/ 992 w 1253"/>
                  <a:gd name="T19" fmla="*/ 197 h 822"/>
                  <a:gd name="T20" fmla="*/ 958 w 1253"/>
                  <a:gd name="T21" fmla="*/ 249 h 822"/>
                  <a:gd name="T22" fmla="*/ 898 w 1253"/>
                  <a:gd name="T23" fmla="*/ 330 h 822"/>
                  <a:gd name="T24" fmla="*/ 860 w 1253"/>
                  <a:gd name="T25" fmla="*/ 350 h 822"/>
                  <a:gd name="T26" fmla="*/ 844 w 1253"/>
                  <a:gd name="T27" fmla="*/ 369 h 822"/>
                  <a:gd name="T28" fmla="*/ 790 w 1253"/>
                  <a:gd name="T29" fmla="*/ 467 h 822"/>
                  <a:gd name="T30" fmla="*/ 761 w 1253"/>
                  <a:gd name="T31" fmla="*/ 536 h 822"/>
                  <a:gd name="T32" fmla="*/ 712 w 1253"/>
                  <a:gd name="T33" fmla="*/ 545 h 822"/>
                  <a:gd name="T34" fmla="*/ 701 w 1253"/>
                  <a:gd name="T35" fmla="*/ 548 h 822"/>
                  <a:gd name="T36" fmla="*/ 675 w 1253"/>
                  <a:gd name="T37" fmla="*/ 479 h 822"/>
                  <a:gd name="T38" fmla="*/ 590 w 1253"/>
                  <a:gd name="T39" fmla="*/ 523 h 822"/>
                  <a:gd name="T40" fmla="*/ 529 w 1253"/>
                  <a:gd name="T41" fmla="*/ 461 h 822"/>
                  <a:gd name="T42" fmla="*/ 417 w 1253"/>
                  <a:gd name="T43" fmla="*/ 443 h 822"/>
                  <a:gd name="T44" fmla="*/ 443 w 1253"/>
                  <a:gd name="T45" fmla="*/ 491 h 822"/>
                  <a:gd name="T46" fmla="*/ 360 w 1253"/>
                  <a:gd name="T47" fmla="*/ 495 h 822"/>
                  <a:gd name="T48" fmla="*/ 311 w 1253"/>
                  <a:gd name="T49" fmla="*/ 434 h 822"/>
                  <a:gd name="T50" fmla="*/ 350 w 1253"/>
                  <a:gd name="T51" fmla="*/ 514 h 822"/>
                  <a:gd name="T52" fmla="*/ 374 w 1253"/>
                  <a:gd name="T53" fmla="*/ 596 h 822"/>
                  <a:gd name="T54" fmla="*/ 328 w 1253"/>
                  <a:gd name="T55" fmla="*/ 714 h 822"/>
                  <a:gd name="T56" fmla="*/ 280 w 1253"/>
                  <a:gd name="T57" fmla="*/ 806 h 822"/>
                  <a:gd name="T58" fmla="*/ 188 w 1253"/>
                  <a:gd name="T59" fmla="*/ 735 h 822"/>
                  <a:gd name="T60" fmla="*/ 178 w 1253"/>
                  <a:gd name="T61" fmla="*/ 627 h 822"/>
                  <a:gd name="T62" fmla="*/ 37 w 1253"/>
                  <a:gd name="T63" fmla="*/ 559 h 822"/>
                  <a:gd name="T64" fmla="*/ 5 w 1253"/>
                  <a:gd name="T65" fmla="*/ 468 h 822"/>
                  <a:gd name="T66" fmla="*/ 129 w 1253"/>
                  <a:gd name="T67" fmla="*/ 370 h 822"/>
                  <a:gd name="T68" fmla="*/ 209 w 1253"/>
                  <a:gd name="T69" fmla="*/ 408 h 822"/>
                  <a:gd name="T70" fmla="*/ 301 w 1253"/>
                  <a:gd name="T71" fmla="*/ 408 h 822"/>
                  <a:gd name="T72" fmla="*/ 246 w 1253"/>
                  <a:gd name="T73" fmla="*/ 347 h 822"/>
                  <a:gd name="T74" fmla="*/ 203 w 1253"/>
                  <a:gd name="T75" fmla="*/ 320 h 822"/>
                  <a:gd name="T76" fmla="*/ 206 w 1253"/>
                  <a:gd name="T77" fmla="*/ 344 h 822"/>
                  <a:gd name="T78" fmla="*/ 126 w 1253"/>
                  <a:gd name="T79" fmla="*/ 325 h 822"/>
                  <a:gd name="T80" fmla="*/ 92 w 1253"/>
                  <a:gd name="T81" fmla="*/ 323 h 822"/>
                  <a:gd name="T82" fmla="*/ 126 w 1253"/>
                  <a:gd name="T83" fmla="*/ 262 h 822"/>
                  <a:gd name="T84" fmla="*/ 171 w 1253"/>
                  <a:gd name="T85" fmla="*/ 233 h 822"/>
                  <a:gd name="T86" fmla="*/ 252 w 1253"/>
                  <a:gd name="T87" fmla="*/ 197 h 822"/>
                  <a:gd name="T88" fmla="*/ 249 w 1253"/>
                  <a:gd name="T89" fmla="*/ 157 h 822"/>
                  <a:gd name="T90" fmla="*/ 221 w 1253"/>
                  <a:gd name="T91" fmla="*/ 190 h 822"/>
                  <a:gd name="T92" fmla="*/ 145 w 1253"/>
                  <a:gd name="T93" fmla="*/ 200 h 822"/>
                  <a:gd name="T94" fmla="*/ 181 w 1253"/>
                  <a:gd name="T95" fmla="*/ 133 h 822"/>
                  <a:gd name="T96" fmla="*/ 282 w 1253"/>
                  <a:gd name="T97" fmla="*/ 84 h 822"/>
                  <a:gd name="T98" fmla="*/ 316 w 1253"/>
                  <a:gd name="T99" fmla="*/ 123 h 822"/>
                  <a:gd name="T100" fmla="*/ 374 w 1253"/>
                  <a:gd name="T101" fmla="*/ 107 h 822"/>
                  <a:gd name="T102" fmla="*/ 474 w 1253"/>
                  <a:gd name="T103" fmla="*/ 101 h 822"/>
                  <a:gd name="T104" fmla="*/ 525 w 1253"/>
                  <a:gd name="T105" fmla="*/ 67 h 822"/>
                  <a:gd name="T106" fmla="*/ 560 w 1253"/>
                  <a:gd name="T107" fmla="*/ 104 h 822"/>
                  <a:gd name="T108" fmla="*/ 584 w 1253"/>
                  <a:gd name="T109" fmla="*/ 65 h 822"/>
                  <a:gd name="T110" fmla="*/ 707 w 1253"/>
                  <a:gd name="T111" fmla="*/ 15 h 822"/>
                  <a:gd name="T112" fmla="*/ 297 w 1253"/>
                  <a:gd name="T113" fmla="*/ 298 h 822"/>
                  <a:gd name="T114" fmla="*/ 357 w 1253"/>
                  <a:gd name="T115" fmla="*/ 338 h 822"/>
                  <a:gd name="T116" fmla="*/ 423 w 1253"/>
                  <a:gd name="T117" fmla="*/ 328 h 822"/>
                  <a:gd name="T118" fmla="*/ 402 w 1253"/>
                  <a:gd name="T119" fmla="*/ 359 h 822"/>
                  <a:gd name="T120" fmla="*/ 298 w 1253"/>
                  <a:gd name="T121" fmla="*/ 606 h 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3" h="822">
                    <a:moveTo>
                      <a:pt x="755" y="9"/>
                    </a:moveTo>
                    <a:cubicBezTo>
                      <a:pt x="755" y="11"/>
                      <a:pt x="757" y="10"/>
                      <a:pt x="759" y="10"/>
                    </a:cubicBezTo>
                    <a:cubicBezTo>
                      <a:pt x="759" y="12"/>
                      <a:pt x="756" y="12"/>
                      <a:pt x="755" y="12"/>
                    </a:cubicBezTo>
                    <a:cubicBezTo>
                      <a:pt x="761" y="18"/>
                      <a:pt x="767" y="9"/>
                      <a:pt x="778" y="12"/>
                    </a:cubicBezTo>
                    <a:cubicBezTo>
                      <a:pt x="781" y="15"/>
                      <a:pt x="785" y="18"/>
                      <a:pt x="790" y="19"/>
                    </a:cubicBezTo>
                    <a:cubicBezTo>
                      <a:pt x="791" y="21"/>
                      <a:pt x="790" y="23"/>
                      <a:pt x="790" y="25"/>
                    </a:cubicBezTo>
                    <a:cubicBezTo>
                      <a:pt x="791" y="27"/>
                      <a:pt x="794" y="27"/>
                      <a:pt x="793" y="30"/>
                    </a:cubicBezTo>
                    <a:cubicBezTo>
                      <a:pt x="790" y="29"/>
                      <a:pt x="790" y="32"/>
                      <a:pt x="790" y="34"/>
                    </a:cubicBezTo>
                    <a:cubicBezTo>
                      <a:pt x="789" y="33"/>
                      <a:pt x="787" y="32"/>
                      <a:pt x="784" y="33"/>
                    </a:cubicBezTo>
                    <a:cubicBezTo>
                      <a:pt x="782" y="33"/>
                      <a:pt x="784" y="35"/>
                      <a:pt x="783" y="36"/>
                    </a:cubicBezTo>
                    <a:cubicBezTo>
                      <a:pt x="782" y="36"/>
                      <a:pt x="781" y="34"/>
                      <a:pt x="780" y="34"/>
                    </a:cubicBezTo>
                    <a:cubicBezTo>
                      <a:pt x="779" y="34"/>
                      <a:pt x="775" y="37"/>
                      <a:pt x="771" y="36"/>
                    </a:cubicBezTo>
                    <a:cubicBezTo>
                      <a:pt x="769" y="35"/>
                      <a:pt x="770" y="38"/>
                      <a:pt x="769" y="39"/>
                    </a:cubicBezTo>
                    <a:cubicBezTo>
                      <a:pt x="769" y="39"/>
                      <a:pt x="767" y="38"/>
                      <a:pt x="766" y="39"/>
                    </a:cubicBezTo>
                    <a:cubicBezTo>
                      <a:pt x="766" y="40"/>
                      <a:pt x="769" y="41"/>
                      <a:pt x="766" y="44"/>
                    </a:cubicBezTo>
                    <a:cubicBezTo>
                      <a:pt x="766" y="42"/>
                      <a:pt x="758" y="45"/>
                      <a:pt x="762" y="46"/>
                    </a:cubicBezTo>
                    <a:cubicBezTo>
                      <a:pt x="759" y="49"/>
                      <a:pt x="754" y="47"/>
                      <a:pt x="750" y="49"/>
                    </a:cubicBezTo>
                    <a:cubicBezTo>
                      <a:pt x="748" y="50"/>
                      <a:pt x="746" y="54"/>
                      <a:pt x="743" y="53"/>
                    </a:cubicBezTo>
                    <a:cubicBezTo>
                      <a:pt x="743" y="55"/>
                      <a:pt x="743" y="58"/>
                      <a:pt x="741" y="58"/>
                    </a:cubicBezTo>
                    <a:cubicBezTo>
                      <a:pt x="742" y="60"/>
                      <a:pt x="743" y="58"/>
                      <a:pt x="744" y="58"/>
                    </a:cubicBezTo>
                    <a:cubicBezTo>
                      <a:pt x="749" y="58"/>
                      <a:pt x="750" y="55"/>
                      <a:pt x="753" y="53"/>
                    </a:cubicBezTo>
                    <a:cubicBezTo>
                      <a:pt x="755" y="53"/>
                      <a:pt x="756" y="55"/>
                      <a:pt x="758" y="55"/>
                    </a:cubicBezTo>
                    <a:cubicBezTo>
                      <a:pt x="759" y="55"/>
                      <a:pt x="759" y="52"/>
                      <a:pt x="761" y="52"/>
                    </a:cubicBezTo>
                    <a:cubicBezTo>
                      <a:pt x="764" y="50"/>
                      <a:pt x="767" y="52"/>
                      <a:pt x="771" y="50"/>
                    </a:cubicBezTo>
                    <a:cubicBezTo>
                      <a:pt x="773" y="50"/>
                      <a:pt x="770" y="48"/>
                      <a:pt x="772" y="47"/>
                    </a:cubicBezTo>
                    <a:cubicBezTo>
                      <a:pt x="773" y="47"/>
                      <a:pt x="775" y="48"/>
                      <a:pt x="775" y="47"/>
                    </a:cubicBezTo>
                    <a:cubicBezTo>
                      <a:pt x="776" y="47"/>
                      <a:pt x="777" y="44"/>
                      <a:pt x="777" y="44"/>
                    </a:cubicBezTo>
                    <a:cubicBezTo>
                      <a:pt x="777" y="44"/>
                      <a:pt x="781" y="46"/>
                      <a:pt x="783" y="46"/>
                    </a:cubicBezTo>
                    <a:cubicBezTo>
                      <a:pt x="786" y="46"/>
                      <a:pt x="786" y="45"/>
                      <a:pt x="790" y="44"/>
                    </a:cubicBezTo>
                    <a:cubicBezTo>
                      <a:pt x="790" y="46"/>
                      <a:pt x="790" y="47"/>
                      <a:pt x="790" y="49"/>
                    </a:cubicBezTo>
                    <a:cubicBezTo>
                      <a:pt x="792" y="47"/>
                      <a:pt x="793" y="48"/>
                      <a:pt x="793" y="50"/>
                    </a:cubicBezTo>
                    <a:cubicBezTo>
                      <a:pt x="801" y="49"/>
                      <a:pt x="814" y="51"/>
                      <a:pt x="826" y="50"/>
                    </a:cubicBezTo>
                    <a:cubicBezTo>
                      <a:pt x="825" y="57"/>
                      <a:pt x="836" y="52"/>
                      <a:pt x="835" y="59"/>
                    </a:cubicBezTo>
                    <a:cubicBezTo>
                      <a:pt x="836" y="57"/>
                      <a:pt x="838" y="59"/>
                      <a:pt x="841" y="59"/>
                    </a:cubicBezTo>
                    <a:cubicBezTo>
                      <a:pt x="845" y="59"/>
                      <a:pt x="851" y="58"/>
                      <a:pt x="852" y="59"/>
                    </a:cubicBezTo>
                    <a:cubicBezTo>
                      <a:pt x="855" y="59"/>
                      <a:pt x="853" y="53"/>
                      <a:pt x="855" y="52"/>
                    </a:cubicBezTo>
                    <a:cubicBezTo>
                      <a:pt x="860" y="53"/>
                      <a:pt x="865" y="52"/>
                      <a:pt x="870" y="53"/>
                    </a:cubicBezTo>
                    <a:cubicBezTo>
                      <a:pt x="870" y="53"/>
                      <a:pt x="870" y="55"/>
                      <a:pt x="870" y="55"/>
                    </a:cubicBezTo>
                    <a:cubicBezTo>
                      <a:pt x="873" y="55"/>
                      <a:pt x="875" y="54"/>
                      <a:pt x="878" y="55"/>
                    </a:cubicBezTo>
                    <a:cubicBezTo>
                      <a:pt x="878" y="55"/>
                      <a:pt x="879" y="57"/>
                      <a:pt x="879" y="58"/>
                    </a:cubicBezTo>
                    <a:cubicBezTo>
                      <a:pt x="881" y="59"/>
                      <a:pt x="885" y="57"/>
                      <a:pt x="887" y="59"/>
                    </a:cubicBezTo>
                    <a:cubicBezTo>
                      <a:pt x="886" y="62"/>
                      <a:pt x="886" y="66"/>
                      <a:pt x="882" y="65"/>
                    </a:cubicBezTo>
                    <a:cubicBezTo>
                      <a:pt x="882" y="68"/>
                      <a:pt x="885" y="69"/>
                      <a:pt x="888" y="68"/>
                    </a:cubicBezTo>
                    <a:cubicBezTo>
                      <a:pt x="887" y="77"/>
                      <a:pt x="894" y="77"/>
                      <a:pt x="897" y="81"/>
                    </a:cubicBezTo>
                    <a:cubicBezTo>
                      <a:pt x="900" y="80"/>
                      <a:pt x="902" y="79"/>
                      <a:pt x="904" y="77"/>
                    </a:cubicBezTo>
                    <a:cubicBezTo>
                      <a:pt x="905" y="76"/>
                      <a:pt x="905" y="73"/>
                      <a:pt x="906" y="73"/>
                    </a:cubicBezTo>
                    <a:cubicBezTo>
                      <a:pt x="907" y="72"/>
                      <a:pt x="909" y="73"/>
                      <a:pt x="909" y="71"/>
                    </a:cubicBezTo>
                    <a:cubicBezTo>
                      <a:pt x="913" y="70"/>
                      <a:pt x="912" y="74"/>
                      <a:pt x="913" y="76"/>
                    </a:cubicBezTo>
                    <a:cubicBezTo>
                      <a:pt x="917" y="76"/>
                      <a:pt x="920" y="76"/>
                      <a:pt x="924" y="76"/>
                    </a:cubicBezTo>
                    <a:cubicBezTo>
                      <a:pt x="925" y="74"/>
                      <a:pt x="929" y="75"/>
                      <a:pt x="928" y="71"/>
                    </a:cubicBezTo>
                    <a:cubicBezTo>
                      <a:pt x="933" y="73"/>
                      <a:pt x="944" y="68"/>
                      <a:pt x="944" y="74"/>
                    </a:cubicBezTo>
                    <a:cubicBezTo>
                      <a:pt x="949" y="74"/>
                      <a:pt x="947" y="69"/>
                      <a:pt x="953" y="71"/>
                    </a:cubicBezTo>
                    <a:cubicBezTo>
                      <a:pt x="953" y="70"/>
                      <a:pt x="951" y="70"/>
                      <a:pt x="950" y="70"/>
                    </a:cubicBezTo>
                    <a:cubicBezTo>
                      <a:pt x="952" y="68"/>
                      <a:pt x="951" y="66"/>
                      <a:pt x="953" y="65"/>
                    </a:cubicBezTo>
                    <a:cubicBezTo>
                      <a:pt x="957" y="65"/>
                      <a:pt x="956" y="60"/>
                      <a:pt x="962" y="62"/>
                    </a:cubicBezTo>
                    <a:cubicBezTo>
                      <a:pt x="964" y="62"/>
                      <a:pt x="962" y="60"/>
                      <a:pt x="962" y="61"/>
                    </a:cubicBezTo>
                    <a:cubicBezTo>
                      <a:pt x="965" y="57"/>
                      <a:pt x="969" y="60"/>
                      <a:pt x="974" y="59"/>
                    </a:cubicBezTo>
                    <a:cubicBezTo>
                      <a:pt x="973" y="67"/>
                      <a:pt x="982" y="57"/>
                      <a:pt x="980" y="64"/>
                    </a:cubicBezTo>
                    <a:cubicBezTo>
                      <a:pt x="987" y="64"/>
                      <a:pt x="991" y="63"/>
                      <a:pt x="996" y="62"/>
                    </a:cubicBezTo>
                    <a:cubicBezTo>
                      <a:pt x="997" y="66"/>
                      <a:pt x="990" y="63"/>
                      <a:pt x="992" y="68"/>
                    </a:cubicBezTo>
                    <a:cubicBezTo>
                      <a:pt x="993" y="71"/>
                      <a:pt x="998" y="70"/>
                      <a:pt x="1001" y="70"/>
                    </a:cubicBezTo>
                    <a:cubicBezTo>
                      <a:pt x="1006" y="70"/>
                      <a:pt x="1011" y="70"/>
                      <a:pt x="1015" y="68"/>
                    </a:cubicBezTo>
                    <a:cubicBezTo>
                      <a:pt x="1017" y="74"/>
                      <a:pt x="1024" y="74"/>
                      <a:pt x="1026" y="79"/>
                    </a:cubicBezTo>
                    <a:cubicBezTo>
                      <a:pt x="1029" y="77"/>
                      <a:pt x="1030" y="80"/>
                      <a:pt x="1033" y="80"/>
                    </a:cubicBezTo>
                    <a:cubicBezTo>
                      <a:pt x="1042" y="81"/>
                      <a:pt x="1053" y="79"/>
                      <a:pt x="1061" y="80"/>
                    </a:cubicBezTo>
                    <a:cubicBezTo>
                      <a:pt x="1065" y="81"/>
                      <a:pt x="1068" y="85"/>
                      <a:pt x="1072" y="83"/>
                    </a:cubicBezTo>
                    <a:cubicBezTo>
                      <a:pt x="1071" y="86"/>
                      <a:pt x="1073" y="86"/>
                      <a:pt x="1075" y="86"/>
                    </a:cubicBezTo>
                    <a:cubicBezTo>
                      <a:pt x="1075" y="88"/>
                      <a:pt x="1075" y="90"/>
                      <a:pt x="1075" y="92"/>
                    </a:cubicBezTo>
                    <a:cubicBezTo>
                      <a:pt x="1074" y="95"/>
                      <a:pt x="1080" y="92"/>
                      <a:pt x="1081" y="93"/>
                    </a:cubicBezTo>
                    <a:cubicBezTo>
                      <a:pt x="1082" y="95"/>
                      <a:pt x="1081" y="93"/>
                      <a:pt x="1084" y="93"/>
                    </a:cubicBezTo>
                    <a:cubicBezTo>
                      <a:pt x="1084" y="93"/>
                      <a:pt x="1084" y="95"/>
                      <a:pt x="1085" y="95"/>
                    </a:cubicBezTo>
                    <a:cubicBezTo>
                      <a:pt x="1087" y="95"/>
                      <a:pt x="1103" y="97"/>
                      <a:pt x="1104" y="95"/>
                    </a:cubicBezTo>
                    <a:cubicBezTo>
                      <a:pt x="1104" y="95"/>
                      <a:pt x="1104" y="93"/>
                      <a:pt x="1104" y="93"/>
                    </a:cubicBezTo>
                    <a:cubicBezTo>
                      <a:pt x="1106" y="93"/>
                      <a:pt x="1108" y="95"/>
                      <a:pt x="1109" y="95"/>
                    </a:cubicBezTo>
                    <a:cubicBezTo>
                      <a:pt x="1110" y="94"/>
                      <a:pt x="1113" y="92"/>
                      <a:pt x="1113" y="95"/>
                    </a:cubicBezTo>
                    <a:cubicBezTo>
                      <a:pt x="1116" y="92"/>
                      <a:pt x="1121" y="91"/>
                      <a:pt x="1125" y="90"/>
                    </a:cubicBezTo>
                    <a:cubicBezTo>
                      <a:pt x="1124" y="95"/>
                      <a:pt x="1126" y="97"/>
                      <a:pt x="1127" y="101"/>
                    </a:cubicBezTo>
                    <a:cubicBezTo>
                      <a:pt x="1133" y="101"/>
                      <a:pt x="1135" y="103"/>
                      <a:pt x="1140" y="101"/>
                    </a:cubicBezTo>
                    <a:cubicBezTo>
                      <a:pt x="1140" y="98"/>
                      <a:pt x="1139" y="98"/>
                      <a:pt x="1137" y="98"/>
                    </a:cubicBezTo>
                    <a:cubicBezTo>
                      <a:pt x="1138" y="96"/>
                      <a:pt x="1139" y="94"/>
                      <a:pt x="1138" y="92"/>
                    </a:cubicBezTo>
                    <a:cubicBezTo>
                      <a:pt x="1142" y="89"/>
                      <a:pt x="1151" y="90"/>
                      <a:pt x="1153" y="93"/>
                    </a:cubicBezTo>
                    <a:cubicBezTo>
                      <a:pt x="1160" y="94"/>
                      <a:pt x="1166" y="93"/>
                      <a:pt x="1173" y="93"/>
                    </a:cubicBezTo>
                    <a:cubicBezTo>
                      <a:pt x="1175" y="94"/>
                      <a:pt x="1179" y="97"/>
                      <a:pt x="1180" y="93"/>
                    </a:cubicBezTo>
                    <a:cubicBezTo>
                      <a:pt x="1183" y="95"/>
                      <a:pt x="1183" y="97"/>
                      <a:pt x="1187" y="98"/>
                    </a:cubicBezTo>
                    <a:cubicBezTo>
                      <a:pt x="1189" y="98"/>
                      <a:pt x="1190" y="101"/>
                      <a:pt x="1190" y="101"/>
                    </a:cubicBezTo>
                    <a:cubicBezTo>
                      <a:pt x="1191" y="101"/>
                      <a:pt x="1192" y="100"/>
                      <a:pt x="1192" y="99"/>
                    </a:cubicBezTo>
                    <a:cubicBezTo>
                      <a:pt x="1194" y="100"/>
                      <a:pt x="1192" y="101"/>
                      <a:pt x="1193" y="102"/>
                    </a:cubicBezTo>
                    <a:cubicBezTo>
                      <a:pt x="1194" y="103"/>
                      <a:pt x="1196" y="102"/>
                      <a:pt x="1196" y="102"/>
                    </a:cubicBezTo>
                    <a:cubicBezTo>
                      <a:pt x="1197" y="103"/>
                      <a:pt x="1200" y="104"/>
                      <a:pt x="1204" y="105"/>
                    </a:cubicBezTo>
                    <a:cubicBezTo>
                      <a:pt x="1206" y="106"/>
                      <a:pt x="1210" y="107"/>
                      <a:pt x="1213" y="108"/>
                    </a:cubicBezTo>
                    <a:cubicBezTo>
                      <a:pt x="1213" y="108"/>
                      <a:pt x="1214" y="111"/>
                      <a:pt x="1214" y="111"/>
                    </a:cubicBezTo>
                    <a:cubicBezTo>
                      <a:pt x="1215" y="111"/>
                      <a:pt x="1216" y="111"/>
                      <a:pt x="1217" y="111"/>
                    </a:cubicBezTo>
                    <a:cubicBezTo>
                      <a:pt x="1218" y="112"/>
                      <a:pt x="1217" y="114"/>
                      <a:pt x="1217" y="114"/>
                    </a:cubicBezTo>
                    <a:cubicBezTo>
                      <a:pt x="1217" y="115"/>
                      <a:pt x="1220" y="114"/>
                      <a:pt x="1220" y="114"/>
                    </a:cubicBezTo>
                    <a:cubicBezTo>
                      <a:pt x="1221" y="116"/>
                      <a:pt x="1218" y="121"/>
                      <a:pt x="1224" y="119"/>
                    </a:cubicBezTo>
                    <a:cubicBezTo>
                      <a:pt x="1224" y="122"/>
                      <a:pt x="1224" y="125"/>
                      <a:pt x="1224" y="129"/>
                    </a:cubicBezTo>
                    <a:cubicBezTo>
                      <a:pt x="1230" y="129"/>
                      <a:pt x="1234" y="127"/>
                      <a:pt x="1235" y="123"/>
                    </a:cubicBezTo>
                    <a:cubicBezTo>
                      <a:pt x="1239" y="125"/>
                      <a:pt x="1244" y="124"/>
                      <a:pt x="1248" y="126"/>
                    </a:cubicBezTo>
                    <a:cubicBezTo>
                      <a:pt x="1249" y="126"/>
                      <a:pt x="1248" y="129"/>
                      <a:pt x="1248" y="129"/>
                    </a:cubicBezTo>
                    <a:cubicBezTo>
                      <a:pt x="1249" y="130"/>
                      <a:pt x="1252" y="128"/>
                      <a:pt x="1253" y="129"/>
                    </a:cubicBezTo>
                    <a:cubicBezTo>
                      <a:pt x="1252" y="130"/>
                      <a:pt x="1249" y="130"/>
                      <a:pt x="1250" y="133"/>
                    </a:cubicBezTo>
                    <a:cubicBezTo>
                      <a:pt x="1247" y="134"/>
                      <a:pt x="1247" y="132"/>
                      <a:pt x="1245" y="132"/>
                    </a:cubicBezTo>
                    <a:cubicBezTo>
                      <a:pt x="1244" y="133"/>
                      <a:pt x="1244" y="135"/>
                      <a:pt x="1241" y="135"/>
                    </a:cubicBezTo>
                    <a:cubicBezTo>
                      <a:pt x="1241" y="137"/>
                      <a:pt x="1245" y="136"/>
                      <a:pt x="1244" y="141"/>
                    </a:cubicBezTo>
                    <a:cubicBezTo>
                      <a:pt x="1238" y="136"/>
                      <a:pt x="1243" y="143"/>
                      <a:pt x="1239" y="144"/>
                    </a:cubicBezTo>
                    <a:cubicBezTo>
                      <a:pt x="1238" y="144"/>
                      <a:pt x="1237" y="145"/>
                      <a:pt x="1236" y="147"/>
                    </a:cubicBezTo>
                    <a:cubicBezTo>
                      <a:pt x="1234" y="146"/>
                      <a:pt x="1233" y="146"/>
                      <a:pt x="1232" y="145"/>
                    </a:cubicBezTo>
                    <a:cubicBezTo>
                      <a:pt x="1231" y="145"/>
                      <a:pt x="1230" y="143"/>
                      <a:pt x="1229" y="142"/>
                    </a:cubicBezTo>
                    <a:cubicBezTo>
                      <a:pt x="1227" y="141"/>
                      <a:pt x="1225" y="142"/>
                      <a:pt x="1223" y="141"/>
                    </a:cubicBezTo>
                    <a:cubicBezTo>
                      <a:pt x="1222" y="140"/>
                      <a:pt x="1221" y="138"/>
                      <a:pt x="1220" y="138"/>
                    </a:cubicBezTo>
                    <a:cubicBezTo>
                      <a:pt x="1218" y="137"/>
                      <a:pt x="1216" y="138"/>
                      <a:pt x="1214" y="138"/>
                    </a:cubicBezTo>
                    <a:cubicBezTo>
                      <a:pt x="1214" y="138"/>
                      <a:pt x="1214" y="136"/>
                      <a:pt x="1213" y="136"/>
                    </a:cubicBezTo>
                    <a:cubicBezTo>
                      <a:pt x="1211" y="136"/>
                      <a:pt x="1209" y="131"/>
                      <a:pt x="1207" y="135"/>
                    </a:cubicBezTo>
                    <a:cubicBezTo>
                      <a:pt x="1205" y="135"/>
                      <a:pt x="1205" y="132"/>
                      <a:pt x="1205" y="130"/>
                    </a:cubicBezTo>
                    <a:cubicBezTo>
                      <a:pt x="1202" y="130"/>
                      <a:pt x="1199" y="130"/>
                      <a:pt x="1196" y="130"/>
                    </a:cubicBezTo>
                    <a:cubicBezTo>
                      <a:pt x="1193" y="131"/>
                      <a:pt x="1196" y="134"/>
                      <a:pt x="1196" y="133"/>
                    </a:cubicBezTo>
                    <a:cubicBezTo>
                      <a:pt x="1196" y="135"/>
                      <a:pt x="1193" y="136"/>
                      <a:pt x="1193" y="139"/>
                    </a:cubicBezTo>
                    <a:cubicBezTo>
                      <a:pt x="1187" y="139"/>
                      <a:pt x="1186" y="144"/>
                      <a:pt x="1178" y="142"/>
                    </a:cubicBezTo>
                    <a:cubicBezTo>
                      <a:pt x="1177" y="143"/>
                      <a:pt x="1177" y="146"/>
                      <a:pt x="1174" y="145"/>
                    </a:cubicBezTo>
                    <a:cubicBezTo>
                      <a:pt x="1175" y="147"/>
                      <a:pt x="1178" y="146"/>
                      <a:pt x="1180" y="147"/>
                    </a:cubicBezTo>
                    <a:cubicBezTo>
                      <a:pt x="1182" y="147"/>
                      <a:pt x="1182" y="149"/>
                      <a:pt x="1184" y="150"/>
                    </a:cubicBezTo>
                    <a:cubicBezTo>
                      <a:pt x="1183" y="154"/>
                      <a:pt x="1183" y="153"/>
                      <a:pt x="1186" y="156"/>
                    </a:cubicBezTo>
                    <a:cubicBezTo>
                      <a:pt x="1187" y="159"/>
                      <a:pt x="1191" y="159"/>
                      <a:pt x="1193" y="162"/>
                    </a:cubicBezTo>
                    <a:cubicBezTo>
                      <a:pt x="1193" y="162"/>
                      <a:pt x="1189" y="166"/>
                      <a:pt x="1189" y="166"/>
                    </a:cubicBezTo>
                    <a:cubicBezTo>
                      <a:pt x="1185" y="167"/>
                      <a:pt x="1185" y="163"/>
                      <a:pt x="1183" y="163"/>
                    </a:cubicBezTo>
                    <a:cubicBezTo>
                      <a:pt x="1183" y="163"/>
                      <a:pt x="1185" y="166"/>
                      <a:pt x="1183" y="166"/>
                    </a:cubicBezTo>
                    <a:cubicBezTo>
                      <a:pt x="1179" y="166"/>
                      <a:pt x="1171" y="166"/>
                      <a:pt x="1167" y="167"/>
                    </a:cubicBezTo>
                    <a:cubicBezTo>
                      <a:pt x="1164" y="168"/>
                      <a:pt x="1159" y="170"/>
                      <a:pt x="1159" y="173"/>
                    </a:cubicBezTo>
                    <a:cubicBezTo>
                      <a:pt x="1153" y="172"/>
                      <a:pt x="1152" y="177"/>
                      <a:pt x="1147" y="178"/>
                    </a:cubicBezTo>
                    <a:cubicBezTo>
                      <a:pt x="1146" y="179"/>
                      <a:pt x="1146" y="180"/>
                      <a:pt x="1144" y="181"/>
                    </a:cubicBezTo>
                    <a:cubicBezTo>
                      <a:pt x="1143" y="182"/>
                      <a:pt x="1141" y="184"/>
                      <a:pt x="1140" y="184"/>
                    </a:cubicBezTo>
                    <a:cubicBezTo>
                      <a:pt x="1139" y="184"/>
                      <a:pt x="1137" y="185"/>
                      <a:pt x="1137" y="187"/>
                    </a:cubicBezTo>
                    <a:cubicBezTo>
                      <a:pt x="1132" y="186"/>
                      <a:pt x="1124" y="189"/>
                      <a:pt x="1122" y="185"/>
                    </a:cubicBezTo>
                    <a:cubicBezTo>
                      <a:pt x="1121" y="187"/>
                      <a:pt x="1117" y="186"/>
                      <a:pt x="1118" y="190"/>
                    </a:cubicBezTo>
                    <a:cubicBezTo>
                      <a:pt x="1109" y="190"/>
                      <a:pt x="1108" y="190"/>
                      <a:pt x="1100" y="190"/>
                    </a:cubicBezTo>
                    <a:cubicBezTo>
                      <a:pt x="1099" y="190"/>
                      <a:pt x="1098" y="191"/>
                      <a:pt x="1097" y="191"/>
                    </a:cubicBezTo>
                    <a:cubicBezTo>
                      <a:pt x="1096" y="192"/>
                      <a:pt x="1093" y="193"/>
                      <a:pt x="1093" y="196"/>
                    </a:cubicBezTo>
                    <a:cubicBezTo>
                      <a:pt x="1092" y="200"/>
                      <a:pt x="1086" y="198"/>
                      <a:pt x="1087" y="205"/>
                    </a:cubicBezTo>
                    <a:cubicBezTo>
                      <a:pt x="1086" y="209"/>
                      <a:pt x="1090" y="209"/>
                      <a:pt x="1093" y="210"/>
                    </a:cubicBezTo>
                    <a:cubicBezTo>
                      <a:pt x="1092" y="214"/>
                      <a:pt x="1091" y="218"/>
                      <a:pt x="1087" y="218"/>
                    </a:cubicBezTo>
                    <a:cubicBezTo>
                      <a:pt x="1087" y="221"/>
                      <a:pt x="1086" y="222"/>
                      <a:pt x="1084" y="222"/>
                    </a:cubicBezTo>
                    <a:cubicBezTo>
                      <a:pt x="1084" y="224"/>
                      <a:pt x="1084" y="226"/>
                      <a:pt x="1084" y="228"/>
                    </a:cubicBezTo>
                    <a:cubicBezTo>
                      <a:pt x="1084" y="231"/>
                      <a:pt x="1086" y="227"/>
                      <a:pt x="1087" y="230"/>
                    </a:cubicBezTo>
                    <a:cubicBezTo>
                      <a:pt x="1088" y="233"/>
                      <a:pt x="1084" y="232"/>
                      <a:pt x="1084" y="233"/>
                    </a:cubicBezTo>
                    <a:cubicBezTo>
                      <a:pt x="1083" y="233"/>
                      <a:pt x="1083" y="237"/>
                      <a:pt x="1082" y="237"/>
                    </a:cubicBezTo>
                    <a:cubicBezTo>
                      <a:pt x="1081" y="238"/>
                      <a:pt x="1076" y="237"/>
                      <a:pt x="1075" y="239"/>
                    </a:cubicBezTo>
                    <a:cubicBezTo>
                      <a:pt x="1074" y="240"/>
                      <a:pt x="1076" y="244"/>
                      <a:pt x="1075" y="245"/>
                    </a:cubicBezTo>
                    <a:cubicBezTo>
                      <a:pt x="1073" y="245"/>
                      <a:pt x="1074" y="242"/>
                      <a:pt x="1073" y="242"/>
                    </a:cubicBezTo>
                    <a:cubicBezTo>
                      <a:pt x="1072" y="241"/>
                      <a:pt x="1069" y="243"/>
                      <a:pt x="1072" y="249"/>
                    </a:cubicBezTo>
                    <a:cubicBezTo>
                      <a:pt x="1069" y="248"/>
                      <a:pt x="1070" y="251"/>
                      <a:pt x="1069" y="252"/>
                    </a:cubicBezTo>
                    <a:cubicBezTo>
                      <a:pt x="1068" y="252"/>
                      <a:pt x="1066" y="251"/>
                      <a:pt x="1066" y="252"/>
                    </a:cubicBezTo>
                    <a:cubicBezTo>
                      <a:pt x="1065" y="253"/>
                      <a:pt x="1066" y="256"/>
                      <a:pt x="1063" y="255"/>
                    </a:cubicBezTo>
                    <a:cubicBezTo>
                      <a:pt x="1063" y="258"/>
                      <a:pt x="1061" y="258"/>
                      <a:pt x="1061" y="261"/>
                    </a:cubicBezTo>
                    <a:cubicBezTo>
                      <a:pt x="1059" y="261"/>
                      <a:pt x="1056" y="260"/>
                      <a:pt x="1055" y="262"/>
                    </a:cubicBezTo>
                    <a:cubicBezTo>
                      <a:pt x="1053" y="262"/>
                      <a:pt x="1056" y="260"/>
                      <a:pt x="1055" y="258"/>
                    </a:cubicBezTo>
                    <a:cubicBezTo>
                      <a:pt x="1056" y="258"/>
                      <a:pt x="1054" y="257"/>
                      <a:pt x="1054" y="256"/>
                    </a:cubicBezTo>
                    <a:cubicBezTo>
                      <a:pt x="1054" y="255"/>
                      <a:pt x="1054" y="254"/>
                      <a:pt x="1054" y="253"/>
                    </a:cubicBezTo>
                    <a:cubicBezTo>
                      <a:pt x="1053" y="253"/>
                      <a:pt x="1052" y="251"/>
                      <a:pt x="1051" y="250"/>
                    </a:cubicBezTo>
                    <a:cubicBezTo>
                      <a:pt x="1050" y="250"/>
                      <a:pt x="1050" y="249"/>
                      <a:pt x="1048" y="249"/>
                    </a:cubicBezTo>
                    <a:cubicBezTo>
                      <a:pt x="1050" y="247"/>
                      <a:pt x="1050" y="243"/>
                      <a:pt x="1050" y="240"/>
                    </a:cubicBezTo>
                    <a:cubicBezTo>
                      <a:pt x="1049" y="238"/>
                      <a:pt x="1048" y="238"/>
                      <a:pt x="1048" y="236"/>
                    </a:cubicBezTo>
                    <a:cubicBezTo>
                      <a:pt x="1047" y="230"/>
                      <a:pt x="1049" y="224"/>
                      <a:pt x="1048" y="219"/>
                    </a:cubicBezTo>
                    <a:cubicBezTo>
                      <a:pt x="1053" y="224"/>
                      <a:pt x="1049" y="217"/>
                      <a:pt x="1051" y="213"/>
                    </a:cubicBezTo>
                    <a:cubicBezTo>
                      <a:pt x="1051" y="213"/>
                      <a:pt x="1053" y="218"/>
                      <a:pt x="1054" y="215"/>
                    </a:cubicBezTo>
                    <a:cubicBezTo>
                      <a:pt x="1054" y="214"/>
                      <a:pt x="1054" y="213"/>
                      <a:pt x="1054" y="212"/>
                    </a:cubicBezTo>
                    <a:cubicBezTo>
                      <a:pt x="1055" y="210"/>
                      <a:pt x="1061" y="206"/>
                      <a:pt x="1063" y="205"/>
                    </a:cubicBezTo>
                    <a:cubicBezTo>
                      <a:pt x="1063" y="204"/>
                      <a:pt x="1065" y="204"/>
                      <a:pt x="1064" y="203"/>
                    </a:cubicBezTo>
                    <a:cubicBezTo>
                      <a:pt x="1062" y="201"/>
                      <a:pt x="1065" y="202"/>
                      <a:pt x="1067" y="202"/>
                    </a:cubicBezTo>
                    <a:cubicBezTo>
                      <a:pt x="1070" y="200"/>
                      <a:pt x="1071" y="198"/>
                      <a:pt x="1070" y="194"/>
                    </a:cubicBezTo>
                    <a:cubicBezTo>
                      <a:pt x="1071" y="194"/>
                      <a:pt x="1076" y="192"/>
                      <a:pt x="1075" y="191"/>
                    </a:cubicBezTo>
                    <a:cubicBezTo>
                      <a:pt x="1075" y="191"/>
                      <a:pt x="1073" y="191"/>
                      <a:pt x="1073" y="191"/>
                    </a:cubicBezTo>
                    <a:cubicBezTo>
                      <a:pt x="1073" y="191"/>
                      <a:pt x="1075" y="188"/>
                      <a:pt x="1075" y="188"/>
                    </a:cubicBezTo>
                    <a:cubicBezTo>
                      <a:pt x="1076" y="188"/>
                      <a:pt x="1078" y="192"/>
                      <a:pt x="1078" y="185"/>
                    </a:cubicBezTo>
                    <a:cubicBezTo>
                      <a:pt x="1080" y="185"/>
                      <a:pt x="1083" y="185"/>
                      <a:pt x="1085" y="184"/>
                    </a:cubicBezTo>
                    <a:cubicBezTo>
                      <a:pt x="1086" y="183"/>
                      <a:pt x="1086" y="181"/>
                      <a:pt x="1087" y="181"/>
                    </a:cubicBezTo>
                    <a:cubicBezTo>
                      <a:pt x="1087" y="180"/>
                      <a:pt x="1089" y="181"/>
                      <a:pt x="1090" y="181"/>
                    </a:cubicBezTo>
                    <a:cubicBezTo>
                      <a:pt x="1090" y="180"/>
                      <a:pt x="1092" y="179"/>
                      <a:pt x="1093" y="178"/>
                    </a:cubicBezTo>
                    <a:cubicBezTo>
                      <a:pt x="1093" y="177"/>
                      <a:pt x="1094" y="178"/>
                      <a:pt x="1094" y="176"/>
                    </a:cubicBezTo>
                    <a:cubicBezTo>
                      <a:pt x="1094" y="175"/>
                      <a:pt x="1096" y="170"/>
                      <a:pt x="1098" y="173"/>
                    </a:cubicBezTo>
                    <a:cubicBezTo>
                      <a:pt x="1098" y="171"/>
                      <a:pt x="1098" y="168"/>
                      <a:pt x="1098" y="166"/>
                    </a:cubicBezTo>
                    <a:cubicBezTo>
                      <a:pt x="1095" y="165"/>
                      <a:pt x="1093" y="166"/>
                      <a:pt x="1091" y="167"/>
                    </a:cubicBezTo>
                    <a:cubicBezTo>
                      <a:pt x="1090" y="169"/>
                      <a:pt x="1089" y="169"/>
                      <a:pt x="1088" y="170"/>
                    </a:cubicBezTo>
                    <a:cubicBezTo>
                      <a:pt x="1087" y="171"/>
                      <a:pt x="1087" y="170"/>
                      <a:pt x="1087" y="172"/>
                    </a:cubicBezTo>
                    <a:cubicBezTo>
                      <a:pt x="1086" y="175"/>
                      <a:pt x="1081" y="174"/>
                      <a:pt x="1081" y="178"/>
                    </a:cubicBezTo>
                    <a:cubicBezTo>
                      <a:pt x="1078" y="177"/>
                      <a:pt x="1076" y="178"/>
                      <a:pt x="1076" y="181"/>
                    </a:cubicBezTo>
                    <a:cubicBezTo>
                      <a:pt x="1074" y="181"/>
                      <a:pt x="1075" y="178"/>
                      <a:pt x="1075" y="178"/>
                    </a:cubicBezTo>
                    <a:cubicBezTo>
                      <a:pt x="1074" y="178"/>
                      <a:pt x="1072" y="178"/>
                      <a:pt x="1072" y="178"/>
                    </a:cubicBezTo>
                    <a:cubicBezTo>
                      <a:pt x="1071" y="177"/>
                      <a:pt x="1072" y="175"/>
                      <a:pt x="1072" y="173"/>
                    </a:cubicBezTo>
                    <a:cubicBezTo>
                      <a:pt x="1066" y="174"/>
                      <a:pt x="1061" y="172"/>
                      <a:pt x="1057" y="173"/>
                    </a:cubicBezTo>
                    <a:cubicBezTo>
                      <a:pt x="1055" y="174"/>
                      <a:pt x="1057" y="176"/>
                      <a:pt x="1055" y="176"/>
                    </a:cubicBezTo>
                    <a:cubicBezTo>
                      <a:pt x="1053" y="178"/>
                      <a:pt x="1051" y="177"/>
                      <a:pt x="1050" y="178"/>
                    </a:cubicBezTo>
                    <a:cubicBezTo>
                      <a:pt x="1047" y="179"/>
                      <a:pt x="1047" y="180"/>
                      <a:pt x="1045" y="182"/>
                    </a:cubicBezTo>
                    <a:cubicBezTo>
                      <a:pt x="1044" y="184"/>
                      <a:pt x="1043" y="185"/>
                      <a:pt x="1041" y="185"/>
                    </a:cubicBezTo>
                    <a:cubicBezTo>
                      <a:pt x="1039" y="189"/>
                      <a:pt x="1043" y="189"/>
                      <a:pt x="1042" y="193"/>
                    </a:cubicBezTo>
                    <a:cubicBezTo>
                      <a:pt x="1040" y="193"/>
                      <a:pt x="1039" y="195"/>
                      <a:pt x="1039" y="197"/>
                    </a:cubicBezTo>
                    <a:cubicBezTo>
                      <a:pt x="1033" y="196"/>
                      <a:pt x="1032" y="199"/>
                      <a:pt x="1026" y="199"/>
                    </a:cubicBezTo>
                    <a:cubicBezTo>
                      <a:pt x="1024" y="197"/>
                      <a:pt x="1025" y="196"/>
                      <a:pt x="1026" y="194"/>
                    </a:cubicBezTo>
                    <a:cubicBezTo>
                      <a:pt x="1023" y="195"/>
                      <a:pt x="1023" y="193"/>
                      <a:pt x="1023" y="191"/>
                    </a:cubicBezTo>
                    <a:cubicBezTo>
                      <a:pt x="1021" y="191"/>
                      <a:pt x="1017" y="192"/>
                      <a:pt x="1017" y="190"/>
                    </a:cubicBezTo>
                    <a:cubicBezTo>
                      <a:pt x="1010" y="194"/>
                      <a:pt x="1001" y="196"/>
                      <a:pt x="992" y="197"/>
                    </a:cubicBezTo>
                    <a:cubicBezTo>
                      <a:pt x="991" y="195"/>
                      <a:pt x="987" y="196"/>
                      <a:pt x="989" y="191"/>
                    </a:cubicBezTo>
                    <a:cubicBezTo>
                      <a:pt x="987" y="191"/>
                      <a:pt x="985" y="191"/>
                      <a:pt x="983" y="191"/>
                    </a:cubicBezTo>
                    <a:cubicBezTo>
                      <a:pt x="977" y="193"/>
                      <a:pt x="972" y="194"/>
                      <a:pt x="967" y="197"/>
                    </a:cubicBezTo>
                    <a:cubicBezTo>
                      <a:pt x="963" y="199"/>
                      <a:pt x="959" y="203"/>
                      <a:pt x="955" y="205"/>
                    </a:cubicBezTo>
                    <a:cubicBezTo>
                      <a:pt x="955" y="207"/>
                      <a:pt x="954" y="209"/>
                      <a:pt x="952" y="209"/>
                    </a:cubicBezTo>
                    <a:cubicBezTo>
                      <a:pt x="953" y="213"/>
                      <a:pt x="950" y="213"/>
                      <a:pt x="950" y="216"/>
                    </a:cubicBezTo>
                    <a:cubicBezTo>
                      <a:pt x="947" y="214"/>
                      <a:pt x="944" y="222"/>
                      <a:pt x="943" y="221"/>
                    </a:cubicBezTo>
                    <a:cubicBezTo>
                      <a:pt x="940" y="218"/>
                      <a:pt x="942" y="222"/>
                      <a:pt x="938" y="222"/>
                    </a:cubicBezTo>
                    <a:cubicBezTo>
                      <a:pt x="936" y="222"/>
                      <a:pt x="936" y="223"/>
                      <a:pt x="935" y="225"/>
                    </a:cubicBezTo>
                    <a:cubicBezTo>
                      <a:pt x="928" y="223"/>
                      <a:pt x="931" y="230"/>
                      <a:pt x="925" y="230"/>
                    </a:cubicBezTo>
                    <a:cubicBezTo>
                      <a:pt x="926" y="231"/>
                      <a:pt x="930" y="237"/>
                      <a:pt x="931" y="234"/>
                    </a:cubicBezTo>
                    <a:cubicBezTo>
                      <a:pt x="933" y="235"/>
                      <a:pt x="932" y="238"/>
                      <a:pt x="932" y="240"/>
                    </a:cubicBezTo>
                    <a:cubicBezTo>
                      <a:pt x="935" y="239"/>
                      <a:pt x="937" y="242"/>
                      <a:pt x="937" y="242"/>
                    </a:cubicBezTo>
                    <a:cubicBezTo>
                      <a:pt x="938" y="242"/>
                      <a:pt x="940" y="239"/>
                      <a:pt x="943" y="240"/>
                    </a:cubicBezTo>
                    <a:cubicBezTo>
                      <a:pt x="943" y="240"/>
                      <a:pt x="945" y="241"/>
                      <a:pt x="944" y="242"/>
                    </a:cubicBezTo>
                    <a:cubicBezTo>
                      <a:pt x="946" y="241"/>
                      <a:pt x="948" y="237"/>
                      <a:pt x="949" y="240"/>
                    </a:cubicBezTo>
                    <a:cubicBezTo>
                      <a:pt x="950" y="240"/>
                      <a:pt x="950" y="238"/>
                      <a:pt x="950" y="237"/>
                    </a:cubicBezTo>
                    <a:cubicBezTo>
                      <a:pt x="953" y="238"/>
                      <a:pt x="953" y="248"/>
                      <a:pt x="956" y="243"/>
                    </a:cubicBezTo>
                    <a:cubicBezTo>
                      <a:pt x="960" y="242"/>
                      <a:pt x="955" y="250"/>
                      <a:pt x="961" y="247"/>
                    </a:cubicBezTo>
                    <a:cubicBezTo>
                      <a:pt x="961" y="249"/>
                      <a:pt x="958" y="248"/>
                      <a:pt x="958" y="249"/>
                    </a:cubicBezTo>
                    <a:cubicBezTo>
                      <a:pt x="957" y="249"/>
                      <a:pt x="960" y="253"/>
                      <a:pt x="959" y="255"/>
                    </a:cubicBezTo>
                    <a:cubicBezTo>
                      <a:pt x="959" y="255"/>
                      <a:pt x="958" y="255"/>
                      <a:pt x="958" y="256"/>
                    </a:cubicBezTo>
                    <a:cubicBezTo>
                      <a:pt x="958" y="257"/>
                      <a:pt x="956" y="258"/>
                      <a:pt x="956" y="259"/>
                    </a:cubicBezTo>
                    <a:cubicBezTo>
                      <a:pt x="955" y="264"/>
                      <a:pt x="958" y="273"/>
                      <a:pt x="953" y="268"/>
                    </a:cubicBezTo>
                    <a:cubicBezTo>
                      <a:pt x="955" y="281"/>
                      <a:pt x="948" y="287"/>
                      <a:pt x="946" y="296"/>
                    </a:cubicBezTo>
                    <a:cubicBezTo>
                      <a:pt x="944" y="298"/>
                      <a:pt x="943" y="297"/>
                      <a:pt x="941" y="296"/>
                    </a:cubicBezTo>
                    <a:cubicBezTo>
                      <a:pt x="941" y="298"/>
                      <a:pt x="942" y="300"/>
                      <a:pt x="941" y="301"/>
                    </a:cubicBezTo>
                    <a:cubicBezTo>
                      <a:pt x="941" y="302"/>
                      <a:pt x="938" y="301"/>
                      <a:pt x="937" y="302"/>
                    </a:cubicBezTo>
                    <a:cubicBezTo>
                      <a:pt x="936" y="303"/>
                      <a:pt x="937" y="305"/>
                      <a:pt x="937" y="305"/>
                    </a:cubicBezTo>
                    <a:cubicBezTo>
                      <a:pt x="936" y="306"/>
                      <a:pt x="934" y="305"/>
                      <a:pt x="934" y="305"/>
                    </a:cubicBezTo>
                    <a:cubicBezTo>
                      <a:pt x="933" y="306"/>
                      <a:pt x="935" y="307"/>
                      <a:pt x="935" y="307"/>
                    </a:cubicBezTo>
                    <a:cubicBezTo>
                      <a:pt x="934" y="308"/>
                      <a:pt x="932" y="308"/>
                      <a:pt x="931" y="310"/>
                    </a:cubicBezTo>
                    <a:cubicBezTo>
                      <a:pt x="930" y="311"/>
                      <a:pt x="930" y="313"/>
                      <a:pt x="929" y="314"/>
                    </a:cubicBezTo>
                    <a:cubicBezTo>
                      <a:pt x="928" y="315"/>
                      <a:pt x="926" y="315"/>
                      <a:pt x="925" y="316"/>
                    </a:cubicBezTo>
                    <a:cubicBezTo>
                      <a:pt x="924" y="317"/>
                      <a:pt x="925" y="319"/>
                      <a:pt x="924" y="320"/>
                    </a:cubicBezTo>
                    <a:cubicBezTo>
                      <a:pt x="923" y="321"/>
                      <a:pt x="921" y="320"/>
                      <a:pt x="921" y="320"/>
                    </a:cubicBezTo>
                    <a:cubicBezTo>
                      <a:pt x="920" y="320"/>
                      <a:pt x="920" y="324"/>
                      <a:pt x="919" y="323"/>
                    </a:cubicBezTo>
                    <a:cubicBezTo>
                      <a:pt x="918" y="322"/>
                      <a:pt x="917" y="321"/>
                      <a:pt x="916" y="326"/>
                    </a:cubicBezTo>
                    <a:cubicBezTo>
                      <a:pt x="909" y="327"/>
                      <a:pt x="909" y="326"/>
                      <a:pt x="901" y="326"/>
                    </a:cubicBezTo>
                    <a:cubicBezTo>
                      <a:pt x="901" y="327"/>
                      <a:pt x="895" y="330"/>
                      <a:pt x="898" y="330"/>
                    </a:cubicBezTo>
                    <a:cubicBezTo>
                      <a:pt x="900" y="334"/>
                      <a:pt x="888" y="331"/>
                      <a:pt x="894" y="333"/>
                    </a:cubicBezTo>
                    <a:cubicBezTo>
                      <a:pt x="894" y="335"/>
                      <a:pt x="891" y="335"/>
                      <a:pt x="891" y="333"/>
                    </a:cubicBezTo>
                    <a:cubicBezTo>
                      <a:pt x="887" y="337"/>
                      <a:pt x="889" y="340"/>
                      <a:pt x="889" y="345"/>
                    </a:cubicBezTo>
                    <a:cubicBezTo>
                      <a:pt x="885" y="346"/>
                      <a:pt x="887" y="346"/>
                      <a:pt x="882" y="345"/>
                    </a:cubicBezTo>
                    <a:cubicBezTo>
                      <a:pt x="884" y="347"/>
                      <a:pt x="883" y="348"/>
                      <a:pt x="881" y="348"/>
                    </a:cubicBezTo>
                    <a:cubicBezTo>
                      <a:pt x="880" y="351"/>
                      <a:pt x="882" y="364"/>
                      <a:pt x="884" y="360"/>
                    </a:cubicBezTo>
                    <a:cubicBezTo>
                      <a:pt x="887" y="360"/>
                      <a:pt x="884" y="372"/>
                      <a:pt x="888" y="372"/>
                    </a:cubicBezTo>
                    <a:cubicBezTo>
                      <a:pt x="892" y="372"/>
                      <a:pt x="887" y="376"/>
                      <a:pt x="891" y="378"/>
                    </a:cubicBezTo>
                    <a:cubicBezTo>
                      <a:pt x="890" y="378"/>
                      <a:pt x="890" y="381"/>
                      <a:pt x="889" y="381"/>
                    </a:cubicBezTo>
                    <a:cubicBezTo>
                      <a:pt x="888" y="381"/>
                      <a:pt x="886" y="379"/>
                      <a:pt x="887" y="379"/>
                    </a:cubicBezTo>
                    <a:cubicBezTo>
                      <a:pt x="885" y="380"/>
                      <a:pt x="886" y="382"/>
                      <a:pt x="885" y="382"/>
                    </a:cubicBezTo>
                    <a:cubicBezTo>
                      <a:pt x="884" y="383"/>
                      <a:pt x="882" y="382"/>
                      <a:pt x="881" y="382"/>
                    </a:cubicBezTo>
                    <a:cubicBezTo>
                      <a:pt x="877" y="383"/>
                      <a:pt x="873" y="386"/>
                      <a:pt x="870" y="384"/>
                    </a:cubicBezTo>
                    <a:cubicBezTo>
                      <a:pt x="869" y="381"/>
                      <a:pt x="871" y="380"/>
                      <a:pt x="872" y="378"/>
                    </a:cubicBezTo>
                    <a:cubicBezTo>
                      <a:pt x="872" y="375"/>
                      <a:pt x="870" y="370"/>
                      <a:pt x="873" y="369"/>
                    </a:cubicBezTo>
                    <a:cubicBezTo>
                      <a:pt x="873" y="367"/>
                      <a:pt x="869" y="368"/>
                      <a:pt x="870" y="363"/>
                    </a:cubicBezTo>
                    <a:cubicBezTo>
                      <a:pt x="867" y="361"/>
                      <a:pt x="864" y="364"/>
                      <a:pt x="861" y="360"/>
                    </a:cubicBezTo>
                    <a:cubicBezTo>
                      <a:pt x="860" y="356"/>
                      <a:pt x="866" y="358"/>
                      <a:pt x="864" y="353"/>
                    </a:cubicBezTo>
                    <a:cubicBezTo>
                      <a:pt x="864" y="351"/>
                      <a:pt x="863" y="352"/>
                      <a:pt x="863" y="353"/>
                    </a:cubicBezTo>
                    <a:cubicBezTo>
                      <a:pt x="861" y="353"/>
                      <a:pt x="861" y="351"/>
                      <a:pt x="860" y="350"/>
                    </a:cubicBezTo>
                    <a:cubicBezTo>
                      <a:pt x="859" y="349"/>
                      <a:pt x="857" y="348"/>
                      <a:pt x="857" y="347"/>
                    </a:cubicBezTo>
                    <a:cubicBezTo>
                      <a:pt x="856" y="348"/>
                      <a:pt x="854" y="348"/>
                      <a:pt x="852" y="348"/>
                    </a:cubicBezTo>
                    <a:cubicBezTo>
                      <a:pt x="851" y="349"/>
                      <a:pt x="852" y="350"/>
                      <a:pt x="852" y="350"/>
                    </a:cubicBezTo>
                    <a:cubicBezTo>
                      <a:pt x="852" y="354"/>
                      <a:pt x="848" y="346"/>
                      <a:pt x="849" y="353"/>
                    </a:cubicBezTo>
                    <a:cubicBezTo>
                      <a:pt x="845" y="350"/>
                      <a:pt x="846" y="356"/>
                      <a:pt x="841" y="353"/>
                    </a:cubicBezTo>
                    <a:cubicBezTo>
                      <a:pt x="845" y="349"/>
                      <a:pt x="841" y="347"/>
                      <a:pt x="845" y="344"/>
                    </a:cubicBezTo>
                    <a:cubicBezTo>
                      <a:pt x="847" y="342"/>
                      <a:pt x="838" y="343"/>
                      <a:pt x="838" y="345"/>
                    </a:cubicBezTo>
                    <a:cubicBezTo>
                      <a:pt x="837" y="349"/>
                      <a:pt x="836" y="344"/>
                      <a:pt x="836" y="344"/>
                    </a:cubicBezTo>
                    <a:cubicBezTo>
                      <a:pt x="833" y="344"/>
                      <a:pt x="834" y="348"/>
                      <a:pt x="832" y="348"/>
                    </a:cubicBezTo>
                    <a:cubicBezTo>
                      <a:pt x="831" y="348"/>
                      <a:pt x="828" y="351"/>
                      <a:pt x="827" y="351"/>
                    </a:cubicBezTo>
                    <a:cubicBezTo>
                      <a:pt x="826" y="352"/>
                      <a:pt x="826" y="352"/>
                      <a:pt x="826" y="354"/>
                    </a:cubicBezTo>
                    <a:cubicBezTo>
                      <a:pt x="820" y="353"/>
                      <a:pt x="821" y="353"/>
                      <a:pt x="815" y="354"/>
                    </a:cubicBezTo>
                    <a:cubicBezTo>
                      <a:pt x="817" y="354"/>
                      <a:pt x="816" y="358"/>
                      <a:pt x="817" y="359"/>
                    </a:cubicBezTo>
                    <a:cubicBezTo>
                      <a:pt x="818" y="359"/>
                      <a:pt x="820" y="358"/>
                      <a:pt x="821" y="359"/>
                    </a:cubicBezTo>
                    <a:cubicBezTo>
                      <a:pt x="822" y="359"/>
                      <a:pt x="821" y="361"/>
                      <a:pt x="821" y="362"/>
                    </a:cubicBezTo>
                    <a:cubicBezTo>
                      <a:pt x="822" y="362"/>
                      <a:pt x="825" y="361"/>
                      <a:pt x="826" y="362"/>
                    </a:cubicBezTo>
                    <a:cubicBezTo>
                      <a:pt x="826" y="362"/>
                      <a:pt x="825" y="364"/>
                      <a:pt x="826" y="365"/>
                    </a:cubicBezTo>
                    <a:cubicBezTo>
                      <a:pt x="827" y="366"/>
                      <a:pt x="829" y="365"/>
                      <a:pt x="830" y="366"/>
                    </a:cubicBezTo>
                    <a:cubicBezTo>
                      <a:pt x="832" y="366"/>
                      <a:pt x="831" y="363"/>
                      <a:pt x="833" y="363"/>
                    </a:cubicBezTo>
                    <a:cubicBezTo>
                      <a:pt x="839" y="362"/>
                      <a:pt x="843" y="364"/>
                      <a:pt x="844" y="369"/>
                    </a:cubicBezTo>
                    <a:cubicBezTo>
                      <a:pt x="842" y="371"/>
                      <a:pt x="838" y="371"/>
                      <a:pt x="836" y="369"/>
                    </a:cubicBezTo>
                    <a:cubicBezTo>
                      <a:pt x="835" y="371"/>
                      <a:pt x="834" y="373"/>
                      <a:pt x="835" y="376"/>
                    </a:cubicBezTo>
                    <a:cubicBezTo>
                      <a:pt x="832" y="376"/>
                      <a:pt x="832" y="378"/>
                      <a:pt x="833" y="378"/>
                    </a:cubicBezTo>
                    <a:cubicBezTo>
                      <a:pt x="833" y="380"/>
                      <a:pt x="829" y="379"/>
                      <a:pt x="827" y="379"/>
                    </a:cubicBezTo>
                    <a:cubicBezTo>
                      <a:pt x="829" y="385"/>
                      <a:pt x="835" y="387"/>
                      <a:pt x="835" y="394"/>
                    </a:cubicBezTo>
                    <a:cubicBezTo>
                      <a:pt x="838" y="390"/>
                      <a:pt x="836" y="393"/>
                      <a:pt x="839" y="396"/>
                    </a:cubicBezTo>
                    <a:cubicBezTo>
                      <a:pt x="839" y="401"/>
                      <a:pt x="840" y="409"/>
                      <a:pt x="838" y="412"/>
                    </a:cubicBezTo>
                    <a:cubicBezTo>
                      <a:pt x="840" y="415"/>
                      <a:pt x="841" y="420"/>
                      <a:pt x="841" y="427"/>
                    </a:cubicBezTo>
                    <a:cubicBezTo>
                      <a:pt x="836" y="424"/>
                      <a:pt x="839" y="434"/>
                      <a:pt x="836" y="431"/>
                    </a:cubicBezTo>
                    <a:cubicBezTo>
                      <a:pt x="834" y="429"/>
                      <a:pt x="836" y="431"/>
                      <a:pt x="835" y="433"/>
                    </a:cubicBezTo>
                    <a:cubicBezTo>
                      <a:pt x="834" y="434"/>
                      <a:pt x="830" y="434"/>
                      <a:pt x="832" y="439"/>
                    </a:cubicBezTo>
                    <a:cubicBezTo>
                      <a:pt x="827" y="437"/>
                      <a:pt x="831" y="443"/>
                      <a:pt x="826" y="442"/>
                    </a:cubicBezTo>
                    <a:cubicBezTo>
                      <a:pt x="830" y="445"/>
                      <a:pt x="820" y="447"/>
                      <a:pt x="821" y="449"/>
                    </a:cubicBezTo>
                    <a:cubicBezTo>
                      <a:pt x="824" y="452"/>
                      <a:pt x="821" y="449"/>
                      <a:pt x="818" y="452"/>
                    </a:cubicBezTo>
                    <a:cubicBezTo>
                      <a:pt x="817" y="453"/>
                      <a:pt x="818" y="455"/>
                      <a:pt x="817" y="456"/>
                    </a:cubicBezTo>
                    <a:cubicBezTo>
                      <a:pt x="816" y="457"/>
                      <a:pt x="814" y="456"/>
                      <a:pt x="814" y="456"/>
                    </a:cubicBezTo>
                    <a:cubicBezTo>
                      <a:pt x="813" y="457"/>
                      <a:pt x="814" y="459"/>
                      <a:pt x="814" y="459"/>
                    </a:cubicBezTo>
                    <a:cubicBezTo>
                      <a:pt x="812" y="461"/>
                      <a:pt x="808" y="458"/>
                      <a:pt x="809" y="462"/>
                    </a:cubicBezTo>
                    <a:cubicBezTo>
                      <a:pt x="800" y="463"/>
                      <a:pt x="801" y="464"/>
                      <a:pt x="792" y="462"/>
                    </a:cubicBezTo>
                    <a:cubicBezTo>
                      <a:pt x="790" y="463"/>
                      <a:pt x="790" y="465"/>
                      <a:pt x="790" y="467"/>
                    </a:cubicBezTo>
                    <a:cubicBezTo>
                      <a:pt x="786" y="464"/>
                      <a:pt x="782" y="471"/>
                      <a:pt x="781" y="470"/>
                    </a:cubicBezTo>
                    <a:cubicBezTo>
                      <a:pt x="779" y="467"/>
                      <a:pt x="781" y="471"/>
                      <a:pt x="775" y="471"/>
                    </a:cubicBezTo>
                    <a:cubicBezTo>
                      <a:pt x="773" y="472"/>
                      <a:pt x="777" y="474"/>
                      <a:pt x="774" y="474"/>
                    </a:cubicBezTo>
                    <a:cubicBezTo>
                      <a:pt x="771" y="478"/>
                      <a:pt x="769" y="472"/>
                      <a:pt x="765" y="471"/>
                    </a:cubicBezTo>
                    <a:cubicBezTo>
                      <a:pt x="760" y="470"/>
                      <a:pt x="760" y="473"/>
                      <a:pt x="756" y="473"/>
                    </a:cubicBezTo>
                    <a:cubicBezTo>
                      <a:pt x="754" y="474"/>
                      <a:pt x="753" y="476"/>
                      <a:pt x="753" y="479"/>
                    </a:cubicBezTo>
                    <a:cubicBezTo>
                      <a:pt x="748" y="477"/>
                      <a:pt x="749" y="481"/>
                      <a:pt x="746" y="482"/>
                    </a:cubicBezTo>
                    <a:cubicBezTo>
                      <a:pt x="744" y="486"/>
                      <a:pt x="748" y="484"/>
                      <a:pt x="749" y="488"/>
                    </a:cubicBezTo>
                    <a:cubicBezTo>
                      <a:pt x="749" y="489"/>
                      <a:pt x="749" y="490"/>
                      <a:pt x="750" y="491"/>
                    </a:cubicBezTo>
                    <a:cubicBezTo>
                      <a:pt x="752" y="491"/>
                      <a:pt x="751" y="493"/>
                      <a:pt x="752" y="494"/>
                    </a:cubicBezTo>
                    <a:cubicBezTo>
                      <a:pt x="753" y="495"/>
                      <a:pt x="755" y="494"/>
                      <a:pt x="756" y="495"/>
                    </a:cubicBezTo>
                    <a:cubicBezTo>
                      <a:pt x="757" y="495"/>
                      <a:pt x="756" y="498"/>
                      <a:pt x="756" y="498"/>
                    </a:cubicBezTo>
                    <a:cubicBezTo>
                      <a:pt x="757" y="498"/>
                      <a:pt x="759" y="497"/>
                      <a:pt x="759" y="498"/>
                    </a:cubicBezTo>
                    <a:cubicBezTo>
                      <a:pt x="760" y="499"/>
                      <a:pt x="760" y="503"/>
                      <a:pt x="762" y="505"/>
                    </a:cubicBezTo>
                    <a:cubicBezTo>
                      <a:pt x="763" y="507"/>
                      <a:pt x="766" y="510"/>
                      <a:pt x="766" y="510"/>
                    </a:cubicBezTo>
                    <a:cubicBezTo>
                      <a:pt x="767" y="511"/>
                      <a:pt x="766" y="514"/>
                      <a:pt x="766" y="516"/>
                    </a:cubicBezTo>
                    <a:cubicBezTo>
                      <a:pt x="767" y="518"/>
                      <a:pt x="768" y="519"/>
                      <a:pt x="768" y="522"/>
                    </a:cubicBezTo>
                    <a:cubicBezTo>
                      <a:pt x="768" y="524"/>
                      <a:pt x="767" y="524"/>
                      <a:pt x="766" y="526"/>
                    </a:cubicBezTo>
                    <a:cubicBezTo>
                      <a:pt x="766" y="529"/>
                      <a:pt x="767" y="532"/>
                      <a:pt x="763" y="529"/>
                    </a:cubicBezTo>
                    <a:cubicBezTo>
                      <a:pt x="766" y="535"/>
                      <a:pt x="759" y="532"/>
                      <a:pt x="761" y="536"/>
                    </a:cubicBezTo>
                    <a:cubicBezTo>
                      <a:pt x="755" y="534"/>
                      <a:pt x="756" y="540"/>
                      <a:pt x="752" y="539"/>
                    </a:cubicBezTo>
                    <a:cubicBezTo>
                      <a:pt x="750" y="539"/>
                      <a:pt x="751" y="542"/>
                      <a:pt x="750" y="542"/>
                    </a:cubicBezTo>
                    <a:cubicBezTo>
                      <a:pt x="750" y="543"/>
                      <a:pt x="746" y="543"/>
                      <a:pt x="747" y="544"/>
                    </a:cubicBezTo>
                    <a:cubicBezTo>
                      <a:pt x="748" y="545"/>
                      <a:pt x="748" y="544"/>
                      <a:pt x="747" y="545"/>
                    </a:cubicBezTo>
                    <a:cubicBezTo>
                      <a:pt x="746" y="547"/>
                      <a:pt x="745" y="549"/>
                      <a:pt x="743" y="548"/>
                    </a:cubicBezTo>
                    <a:cubicBezTo>
                      <a:pt x="744" y="541"/>
                      <a:pt x="740" y="547"/>
                      <a:pt x="740" y="544"/>
                    </a:cubicBezTo>
                    <a:cubicBezTo>
                      <a:pt x="740" y="542"/>
                      <a:pt x="739" y="540"/>
                      <a:pt x="737" y="538"/>
                    </a:cubicBezTo>
                    <a:cubicBezTo>
                      <a:pt x="736" y="537"/>
                      <a:pt x="734" y="538"/>
                      <a:pt x="734" y="538"/>
                    </a:cubicBezTo>
                    <a:cubicBezTo>
                      <a:pt x="733" y="537"/>
                      <a:pt x="734" y="535"/>
                      <a:pt x="734" y="535"/>
                    </a:cubicBezTo>
                    <a:cubicBezTo>
                      <a:pt x="733" y="534"/>
                      <a:pt x="729" y="535"/>
                      <a:pt x="728" y="533"/>
                    </a:cubicBezTo>
                    <a:cubicBezTo>
                      <a:pt x="728" y="533"/>
                      <a:pt x="728" y="531"/>
                      <a:pt x="728" y="531"/>
                    </a:cubicBezTo>
                    <a:cubicBezTo>
                      <a:pt x="727" y="530"/>
                      <a:pt x="725" y="531"/>
                      <a:pt x="723" y="531"/>
                    </a:cubicBezTo>
                    <a:cubicBezTo>
                      <a:pt x="722" y="531"/>
                      <a:pt x="723" y="527"/>
                      <a:pt x="722" y="526"/>
                    </a:cubicBezTo>
                    <a:cubicBezTo>
                      <a:pt x="721" y="526"/>
                      <a:pt x="720" y="527"/>
                      <a:pt x="721" y="528"/>
                    </a:cubicBezTo>
                    <a:cubicBezTo>
                      <a:pt x="718" y="525"/>
                      <a:pt x="719" y="525"/>
                      <a:pt x="716" y="522"/>
                    </a:cubicBezTo>
                    <a:cubicBezTo>
                      <a:pt x="712" y="520"/>
                      <a:pt x="713" y="527"/>
                      <a:pt x="712" y="529"/>
                    </a:cubicBezTo>
                    <a:cubicBezTo>
                      <a:pt x="711" y="530"/>
                      <a:pt x="709" y="530"/>
                      <a:pt x="709" y="531"/>
                    </a:cubicBezTo>
                    <a:cubicBezTo>
                      <a:pt x="708" y="533"/>
                      <a:pt x="710" y="537"/>
                      <a:pt x="707" y="539"/>
                    </a:cubicBezTo>
                    <a:cubicBezTo>
                      <a:pt x="708" y="541"/>
                      <a:pt x="709" y="542"/>
                      <a:pt x="709" y="544"/>
                    </a:cubicBezTo>
                    <a:cubicBezTo>
                      <a:pt x="709" y="546"/>
                      <a:pt x="711" y="548"/>
                      <a:pt x="712" y="545"/>
                    </a:cubicBezTo>
                    <a:cubicBezTo>
                      <a:pt x="715" y="549"/>
                      <a:pt x="713" y="551"/>
                      <a:pt x="713" y="556"/>
                    </a:cubicBezTo>
                    <a:cubicBezTo>
                      <a:pt x="713" y="557"/>
                      <a:pt x="715" y="557"/>
                      <a:pt x="715" y="559"/>
                    </a:cubicBezTo>
                    <a:cubicBezTo>
                      <a:pt x="716" y="559"/>
                      <a:pt x="717" y="561"/>
                      <a:pt x="718" y="562"/>
                    </a:cubicBezTo>
                    <a:cubicBezTo>
                      <a:pt x="720" y="563"/>
                      <a:pt x="722" y="564"/>
                      <a:pt x="725" y="566"/>
                    </a:cubicBezTo>
                    <a:cubicBezTo>
                      <a:pt x="726" y="567"/>
                      <a:pt x="725" y="568"/>
                      <a:pt x="726" y="568"/>
                    </a:cubicBezTo>
                    <a:cubicBezTo>
                      <a:pt x="728" y="568"/>
                      <a:pt x="728" y="569"/>
                      <a:pt x="728" y="571"/>
                    </a:cubicBezTo>
                    <a:cubicBezTo>
                      <a:pt x="728" y="572"/>
                      <a:pt x="730" y="571"/>
                      <a:pt x="731" y="572"/>
                    </a:cubicBezTo>
                    <a:cubicBezTo>
                      <a:pt x="732" y="573"/>
                      <a:pt x="730" y="576"/>
                      <a:pt x="731" y="578"/>
                    </a:cubicBezTo>
                    <a:cubicBezTo>
                      <a:pt x="731" y="579"/>
                      <a:pt x="734" y="581"/>
                      <a:pt x="734" y="581"/>
                    </a:cubicBezTo>
                    <a:cubicBezTo>
                      <a:pt x="734" y="582"/>
                      <a:pt x="730" y="586"/>
                      <a:pt x="735" y="587"/>
                    </a:cubicBezTo>
                    <a:cubicBezTo>
                      <a:pt x="735" y="590"/>
                      <a:pt x="732" y="589"/>
                      <a:pt x="729" y="588"/>
                    </a:cubicBezTo>
                    <a:cubicBezTo>
                      <a:pt x="727" y="588"/>
                      <a:pt x="723" y="588"/>
                      <a:pt x="722" y="587"/>
                    </a:cubicBezTo>
                    <a:cubicBezTo>
                      <a:pt x="723" y="587"/>
                      <a:pt x="724" y="580"/>
                      <a:pt x="721" y="585"/>
                    </a:cubicBezTo>
                    <a:cubicBezTo>
                      <a:pt x="718" y="584"/>
                      <a:pt x="719" y="580"/>
                      <a:pt x="718" y="578"/>
                    </a:cubicBezTo>
                    <a:cubicBezTo>
                      <a:pt x="717" y="576"/>
                      <a:pt x="715" y="576"/>
                      <a:pt x="713" y="574"/>
                    </a:cubicBezTo>
                    <a:cubicBezTo>
                      <a:pt x="713" y="571"/>
                      <a:pt x="713" y="569"/>
                      <a:pt x="715" y="569"/>
                    </a:cubicBezTo>
                    <a:cubicBezTo>
                      <a:pt x="712" y="566"/>
                      <a:pt x="711" y="562"/>
                      <a:pt x="707" y="560"/>
                    </a:cubicBezTo>
                    <a:cubicBezTo>
                      <a:pt x="707" y="558"/>
                      <a:pt x="705" y="556"/>
                      <a:pt x="707" y="556"/>
                    </a:cubicBezTo>
                    <a:cubicBezTo>
                      <a:pt x="706" y="554"/>
                      <a:pt x="704" y="553"/>
                      <a:pt x="703" y="553"/>
                    </a:cubicBezTo>
                    <a:cubicBezTo>
                      <a:pt x="703" y="551"/>
                      <a:pt x="703" y="549"/>
                      <a:pt x="701" y="548"/>
                    </a:cubicBezTo>
                    <a:cubicBezTo>
                      <a:pt x="701" y="545"/>
                      <a:pt x="702" y="544"/>
                      <a:pt x="703" y="542"/>
                    </a:cubicBezTo>
                    <a:cubicBezTo>
                      <a:pt x="703" y="540"/>
                      <a:pt x="702" y="539"/>
                      <a:pt x="700" y="538"/>
                    </a:cubicBezTo>
                    <a:cubicBezTo>
                      <a:pt x="701" y="537"/>
                      <a:pt x="702" y="535"/>
                      <a:pt x="700" y="535"/>
                    </a:cubicBezTo>
                    <a:cubicBezTo>
                      <a:pt x="700" y="533"/>
                      <a:pt x="703" y="534"/>
                      <a:pt x="706" y="533"/>
                    </a:cubicBezTo>
                    <a:cubicBezTo>
                      <a:pt x="705" y="532"/>
                      <a:pt x="704" y="532"/>
                      <a:pt x="704" y="531"/>
                    </a:cubicBezTo>
                    <a:cubicBezTo>
                      <a:pt x="704" y="529"/>
                      <a:pt x="706" y="529"/>
                      <a:pt x="706" y="528"/>
                    </a:cubicBezTo>
                    <a:cubicBezTo>
                      <a:pt x="705" y="526"/>
                      <a:pt x="703" y="523"/>
                      <a:pt x="703" y="520"/>
                    </a:cubicBezTo>
                    <a:cubicBezTo>
                      <a:pt x="702" y="517"/>
                      <a:pt x="703" y="513"/>
                      <a:pt x="703" y="511"/>
                    </a:cubicBezTo>
                    <a:cubicBezTo>
                      <a:pt x="702" y="509"/>
                      <a:pt x="701" y="510"/>
                      <a:pt x="700" y="508"/>
                    </a:cubicBezTo>
                    <a:cubicBezTo>
                      <a:pt x="699" y="507"/>
                      <a:pt x="699" y="505"/>
                      <a:pt x="698" y="504"/>
                    </a:cubicBezTo>
                    <a:cubicBezTo>
                      <a:pt x="697" y="501"/>
                      <a:pt x="696" y="499"/>
                      <a:pt x="694" y="498"/>
                    </a:cubicBezTo>
                    <a:cubicBezTo>
                      <a:pt x="689" y="497"/>
                      <a:pt x="692" y="503"/>
                      <a:pt x="688" y="499"/>
                    </a:cubicBezTo>
                    <a:cubicBezTo>
                      <a:pt x="686" y="499"/>
                      <a:pt x="687" y="503"/>
                      <a:pt x="686" y="504"/>
                    </a:cubicBezTo>
                    <a:cubicBezTo>
                      <a:pt x="686" y="504"/>
                      <a:pt x="684" y="503"/>
                      <a:pt x="683" y="504"/>
                    </a:cubicBezTo>
                    <a:cubicBezTo>
                      <a:pt x="683" y="505"/>
                      <a:pt x="684" y="507"/>
                      <a:pt x="682" y="507"/>
                    </a:cubicBezTo>
                    <a:cubicBezTo>
                      <a:pt x="678" y="507"/>
                      <a:pt x="678" y="506"/>
                      <a:pt x="678" y="502"/>
                    </a:cubicBezTo>
                    <a:cubicBezTo>
                      <a:pt x="677" y="501"/>
                      <a:pt x="676" y="501"/>
                      <a:pt x="676" y="501"/>
                    </a:cubicBezTo>
                    <a:cubicBezTo>
                      <a:pt x="675" y="499"/>
                      <a:pt x="677" y="499"/>
                      <a:pt x="678" y="498"/>
                    </a:cubicBezTo>
                    <a:cubicBezTo>
                      <a:pt x="678" y="497"/>
                      <a:pt x="674" y="490"/>
                      <a:pt x="678" y="488"/>
                    </a:cubicBezTo>
                    <a:cubicBezTo>
                      <a:pt x="676" y="486"/>
                      <a:pt x="673" y="485"/>
                      <a:pt x="675" y="479"/>
                    </a:cubicBezTo>
                    <a:cubicBezTo>
                      <a:pt x="673" y="479"/>
                      <a:pt x="673" y="480"/>
                      <a:pt x="673" y="482"/>
                    </a:cubicBezTo>
                    <a:cubicBezTo>
                      <a:pt x="671" y="481"/>
                      <a:pt x="672" y="475"/>
                      <a:pt x="670" y="473"/>
                    </a:cubicBezTo>
                    <a:cubicBezTo>
                      <a:pt x="669" y="472"/>
                      <a:pt x="668" y="471"/>
                      <a:pt x="667" y="470"/>
                    </a:cubicBezTo>
                    <a:cubicBezTo>
                      <a:pt x="667" y="469"/>
                      <a:pt x="666" y="467"/>
                      <a:pt x="666" y="467"/>
                    </a:cubicBezTo>
                    <a:cubicBezTo>
                      <a:pt x="664" y="466"/>
                      <a:pt x="660" y="466"/>
                      <a:pt x="661" y="462"/>
                    </a:cubicBezTo>
                    <a:cubicBezTo>
                      <a:pt x="656" y="462"/>
                      <a:pt x="655" y="465"/>
                      <a:pt x="652" y="467"/>
                    </a:cubicBezTo>
                    <a:cubicBezTo>
                      <a:pt x="650" y="467"/>
                      <a:pt x="648" y="467"/>
                      <a:pt x="648" y="468"/>
                    </a:cubicBezTo>
                    <a:cubicBezTo>
                      <a:pt x="644" y="468"/>
                      <a:pt x="641" y="468"/>
                      <a:pt x="638" y="468"/>
                    </a:cubicBezTo>
                    <a:cubicBezTo>
                      <a:pt x="637" y="469"/>
                      <a:pt x="635" y="470"/>
                      <a:pt x="635" y="471"/>
                    </a:cubicBezTo>
                    <a:cubicBezTo>
                      <a:pt x="634" y="472"/>
                      <a:pt x="633" y="471"/>
                      <a:pt x="633" y="473"/>
                    </a:cubicBezTo>
                    <a:cubicBezTo>
                      <a:pt x="633" y="474"/>
                      <a:pt x="630" y="475"/>
                      <a:pt x="629" y="476"/>
                    </a:cubicBezTo>
                    <a:cubicBezTo>
                      <a:pt x="626" y="479"/>
                      <a:pt x="622" y="484"/>
                      <a:pt x="617" y="486"/>
                    </a:cubicBezTo>
                    <a:cubicBezTo>
                      <a:pt x="613" y="489"/>
                      <a:pt x="612" y="494"/>
                      <a:pt x="606" y="495"/>
                    </a:cubicBezTo>
                    <a:cubicBezTo>
                      <a:pt x="609" y="498"/>
                      <a:pt x="608" y="498"/>
                      <a:pt x="603" y="498"/>
                    </a:cubicBezTo>
                    <a:cubicBezTo>
                      <a:pt x="603" y="500"/>
                      <a:pt x="604" y="501"/>
                      <a:pt x="605" y="501"/>
                    </a:cubicBezTo>
                    <a:cubicBezTo>
                      <a:pt x="605" y="503"/>
                      <a:pt x="602" y="502"/>
                      <a:pt x="602" y="501"/>
                    </a:cubicBezTo>
                    <a:cubicBezTo>
                      <a:pt x="600" y="502"/>
                      <a:pt x="601" y="506"/>
                      <a:pt x="596" y="504"/>
                    </a:cubicBezTo>
                    <a:cubicBezTo>
                      <a:pt x="595" y="505"/>
                      <a:pt x="594" y="507"/>
                      <a:pt x="592" y="507"/>
                    </a:cubicBezTo>
                    <a:cubicBezTo>
                      <a:pt x="591" y="509"/>
                      <a:pt x="593" y="509"/>
                      <a:pt x="593" y="511"/>
                    </a:cubicBezTo>
                    <a:cubicBezTo>
                      <a:pt x="593" y="514"/>
                      <a:pt x="591" y="518"/>
                      <a:pt x="590" y="523"/>
                    </a:cubicBezTo>
                    <a:cubicBezTo>
                      <a:pt x="589" y="530"/>
                      <a:pt x="590" y="537"/>
                      <a:pt x="589" y="539"/>
                    </a:cubicBezTo>
                    <a:cubicBezTo>
                      <a:pt x="588" y="540"/>
                      <a:pt x="586" y="539"/>
                      <a:pt x="586" y="539"/>
                    </a:cubicBezTo>
                    <a:cubicBezTo>
                      <a:pt x="584" y="541"/>
                      <a:pt x="585" y="544"/>
                      <a:pt x="584" y="545"/>
                    </a:cubicBezTo>
                    <a:cubicBezTo>
                      <a:pt x="583" y="547"/>
                      <a:pt x="580" y="546"/>
                      <a:pt x="578" y="547"/>
                    </a:cubicBezTo>
                    <a:cubicBezTo>
                      <a:pt x="577" y="548"/>
                      <a:pt x="577" y="551"/>
                      <a:pt x="574" y="550"/>
                    </a:cubicBezTo>
                    <a:cubicBezTo>
                      <a:pt x="570" y="546"/>
                      <a:pt x="568" y="541"/>
                      <a:pt x="566" y="535"/>
                    </a:cubicBezTo>
                    <a:cubicBezTo>
                      <a:pt x="565" y="534"/>
                      <a:pt x="564" y="533"/>
                      <a:pt x="563" y="532"/>
                    </a:cubicBezTo>
                    <a:cubicBezTo>
                      <a:pt x="563" y="531"/>
                      <a:pt x="562" y="530"/>
                      <a:pt x="560" y="531"/>
                    </a:cubicBezTo>
                    <a:cubicBezTo>
                      <a:pt x="559" y="526"/>
                      <a:pt x="563" y="526"/>
                      <a:pt x="563" y="523"/>
                    </a:cubicBezTo>
                    <a:cubicBezTo>
                      <a:pt x="563" y="521"/>
                      <a:pt x="560" y="519"/>
                      <a:pt x="559" y="517"/>
                    </a:cubicBezTo>
                    <a:cubicBezTo>
                      <a:pt x="558" y="516"/>
                      <a:pt x="557" y="513"/>
                      <a:pt x="555" y="513"/>
                    </a:cubicBezTo>
                    <a:cubicBezTo>
                      <a:pt x="554" y="510"/>
                      <a:pt x="553" y="507"/>
                      <a:pt x="552" y="504"/>
                    </a:cubicBezTo>
                    <a:cubicBezTo>
                      <a:pt x="550" y="501"/>
                      <a:pt x="550" y="491"/>
                      <a:pt x="549" y="483"/>
                    </a:cubicBezTo>
                    <a:cubicBezTo>
                      <a:pt x="548" y="479"/>
                      <a:pt x="547" y="471"/>
                      <a:pt x="546" y="465"/>
                    </a:cubicBezTo>
                    <a:cubicBezTo>
                      <a:pt x="543" y="466"/>
                      <a:pt x="539" y="472"/>
                      <a:pt x="543" y="473"/>
                    </a:cubicBezTo>
                    <a:cubicBezTo>
                      <a:pt x="542" y="477"/>
                      <a:pt x="537" y="473"/>
                      <a:pt x="535" y="473"/>
                    </a:cubicBezTo>
                    <a:cubicBezTo>
                      <a:pt x="534" y="473"/>
                      <a:pt x="533" y="473"/>
                      <a:pt x="532" y="473"/>
                    </a:cubicBezTo>
                    <a:cubicBezTo>
                      <a:pt x="530" y="472"/>
                      <a:pt x="529" y="466"/>
                      <a:pt x="526" y="468"/>
                    </a:cubicBezTo>
                    <a:cubicBezTo>
                      <a:pt x="526" y="466"/>
                      <a:pt x="528" y="466"/>
                      <a:pt x="529" y="465"/>
                    </a:cubicBezTo>
                    <a:cubicBezTo>
                      <a:pt x="528" y="463"/>
                      <a:pt x="529" y="463"/>
                      <a:pt x="529" y="461"/>
                    </a:cubicBezTo>
                    <a:cubicBezTo>
                      <a:pt x="529" y="458"/>
                      <a:pt x="525" y="460"/>
                      <a:pt x="523" y="459"/>
                    </a:cubicBezTo>
                    <a:cubicBezTo>
                      <a:pt x="522" y="459"/>
                      <a:pt x="520" y="452"/>
                      <a:pt x="519" y="456"/>
                    </a:cubicBezTo>
                    <a:cubicBezTo>
                      <a:pt x="516" y="456"/>
                      <a:pt x="517" y="451"/>
                      <a:pt x="517" y="452"/>
                    </a:cubicBezTo>
                    <a:cubicBezTo>
                      <a:pt x="517" y="450"/>
                      <a:pt x="514" y="451"/>
                      <a:pt x="515" y="448"/>
                    </a:cubicBezTo>
                    <a:cubicBezTo>
                      <a:pt x="513" y="447"/>
                      <a:pt x="509" y="449"/>
                      <a:pt x="509" y="448"/>
                    </a:cubicBezTo>
                    <a:cubicBezTo>
                      <a:pt x="508" y="447"/>
                      <a:pt x="509" y="445"/>
                      <a:pt x="509" y="445"/>
                    </a:cubicBezTo>
                    <a:cubicBezTo>
                      <a:pt x="505" y="444"/>
                      <a:pt x="502" y="446"/>
                      <a:pt x="500" y="446"/>
                    </a:cubicBezTo>
                    <a:cubicBezTo>
                      <a:pt x="499" y="446"/>
                      <a:pt x="498" y="446"/>
                      <a:pt x="497" y="446"/>
                    </a:cubicBezTo>
                    <a:cubicBezTo>
                      <a:pt x="495" y="446"/>
                      <a:pt x="494" y="444"/>
                      <a:pt x="494" y="448"/>
                    </a:cubicBezTo>
                    <a:cubicBezTo>
                      <a:pt x="480" y="448"/>
                      <a:pt x="469" y="447"/>
                      <a:pt x="458" y="445"/>
                    </a:cubicBezTo>
                    <a:cubicBezTo>
                      <a:pt x="459" y="441"/>
                      <a:pt x="455" y="442"/>
                      <a:pt x="455" y="440"/>
                    </a:cubicBezTo>
                    <a:cubicBezTo>
                      <a:pt x="455" y="437"/>
                      <a:pt x="448" y="443"/>
                      <a:pt x="452" y="437"/>
                    </a:cubicBezTo>
                    <a:cubicBezTo>
                      <a:pt x="451" y="437"/>
                      <a:pt x="450" y="437"/>
                      <a:pt x="449" y="436"/>
                    </a:cubicBezTo>
                    <a:cubicBezTo>
                      <a:pt x="446" y="438"/>
                      <a:pt x="434" y="435"/>
                      <a:pt x="430" y="434"/>
                    </a:cubicBezTo>
                    <a:cubicBezTo>
                      <a:pt x="428" y="434"/>
                      <a:pt x="427" y="434"/>
                      <a:pt x="427" y="431"/>
                    </a:cubicBezTo>
                    <a:cubicBezTo>
                      <a:pt x="421" y="433"/>
                      <a:pt x="422" y="426"/>
                      <a:pt x="417" y="427"/>
                    </a:cubicBezTo>
                    <a:cubicBezTo>
                      <a:pt x="416" y="421"/>
                      <a:pt x="413" y="418"/>
                      <a:pt x="411" y="413"/>
                    </a:cubicBezTo>
                    <a:cubicBezTo>
                      <a:pt x="398" y="411"/>
                      <a:pt x="398" y="418"/>
                      <a:pt x="399" y="425"/>
                    </a:cubicBezTo>
                    <a:cubicBezTo>
                      <a:pt x="399" y="428"/>
                      <a:pt x="405" y="430"/>
                      <a:pt x="409" y="436"/>
                    </a:cubicBezTo>
                    <a:cubicBezTo>
                      <a:pt x="410" y="437"/>
                      <a:pt x="413" y="445"/>
                      <a:pt x="417" y="443"/>
                    </a:cubicBezTo>
                    <a:cubicBezTo>
                      <a:pt x="416" y="447"/>
                      <a:pt x="419" y="446"/>
                      <a:pt x="418" y="451"/>
                    </a:cubicBezTo>
                    <a:cubicBezTo>
                      <a:pt x="422" y="451"/>
                      <a:pt x="430" y="449"/>
                      <a:pt x="426" y="454"/>
                    </a:cubicBezTo>
                    <a:cubicBezTo>
                      <a:pt x="429" y="455"/>
                      <a:pt x="428" y="451"/>
                      <a:pt x="429" y="451"/>
                    </a:cubicBezTo>
                    <a:cubicBezTo>
                      <a:pt x="430" y="449"/>
                      <a:pt x="434" y="450"/>
                      <a:pt x="434" y="448"/>
                    </a:cubicBezTo>
                    <a:cubicBezTo>
                      <a:pt x="435" y="446"/>
                      <a:pt x="436" y="446"/>
                      <a:pt x="437" y="446"/>
                    </a:cubicBezTo>
                    <a:cubicBezTo>
                      <a:pt x="439" y="446"/>
                      <a:pt x="438" y="444"/>
                      <a:pt x="439" y="443"/>
                    </a:cubicBezTo>
                    <a:cubicBezTo>
                      <a:pt x="441" y="442"/>
                      <a:pt x="445" y="442"/>
                      <a:pt x="448" y="442"/>
                    </a:cubicBezTo>
                    <a:cubicBezTo>
                      <a:pt x="448" y="442"/>
                      <a:pt x="446" y="444"/>
                      <a:pt x="446" y="445"/>
                    </a:cubicBezTo>
                    <a:cubicBezTo>
                      <a:pt x="447" y="445"/>
                      <a:pt x="449" y="444"/>
                      <a:pt x="449" y="445"/>
                    </a:cubicBezTo>
                    <a:cubicBezTo>
                      <a:pt x="450" y="447"/>
                      <a:pt x="449" y="449"/>
                      <a:pt x="451" y="451"/>
                    </a:cubicBezTo>
                    <a:cubicBezTo>
                      <a:pt x="450" y="454"/>
                      <a:pt x="455" y="452"/>
                      <a:pt x="455" y="455"/>
                    </a:cubicBezTo>
                    <a:cubicBezTo>
                      <a:pt x="455" y="459"/>
                      <a:pt x="458" y="456"/>
                      <a:pt x="461" y="458"/>
                    </a:cubicBezTo>
                    <a:cubicBezTo>
                      <a:pt x="463" y="459"/>
                      <a:pt x="462" y="462"/>
                      <a:pt x="466" y="462"/>
                    </a:cubicBezTo>
                    <a:cubicBezTo>
                      <a:pt x="462" y="466"/>
                      <a:pt x="466" y="470"/>
                      <a:pt x="466" y="474"/>
                    </a:cubicBezTo>
                    <a:cubicBezTo>
                      <a:pt x="464" y="474"/>
                      <a:pt x="463" y="474"/>
                      <a:pt x="461" y="474"/>
                    </a:cubicBezTo>
                    <a:cubicBezTo>
                      <a:pt x="463" y="480"/>
                      <a:pt x="457" y="478"/>
                      <a:pt x="458" y="483"/>
                    </a:cubicBezTo>
                    <a:cubicBezTo>
                      <a:pt x="455" y="483"/>
                      <a:pt x="454" y="483"/>
                      <a:pt x="454" y="486"/>
                    </a:cubicBezTo>
                    <a:cubicBezTo>
                      <a:pt x="452" y="486"/>
                      <a:pt x="450" y="486"/>
                      <a:pt x="448" y="486"/>
                    </a:cubicBezTo>
                    <a:cubicBezTo>
                      <a:pt x="446" y="486"/>
                      <a:pt x="447" y="489"/>
                      <a:pt x="446" y="491"/>
                    </a:cubicBezTo>
                    <a:cubicBezTo>
                      <a:pt x="446" y="491"/>
                      <a:pt x="444" y="490"/>
                      <a:pt x="443" y="491"/>
                    </a:cubicBezTo>
                    <a:cubicBezTo>
                      <a:pt x="443" y="491"/>
                      <a:pt x="444" y="494"/>
                      <a:pt x="443" y="495"/>
                    </a:cubicBezTo>
                    <a:cubicBezTo>
                      <a:pt x="440" y="494"/>
                      <a:pt x="439" y="495"/>
                      <a:pt x="439" y="498"/>
                    </a:cubicBezTo>
                    <a:cubicBezTo>
                      <a:pt x="436" y="498"/>
                      <a:pt x="435" y="498"/>
                      <a:pt x="433" y="499"/>
                    </a:cubicBezTo>
                    <a:cubicBezTo>
                      <a:pt x="430" y="501"/>
                      <a:pt x="431" y="501"/>
                      <a:pt x="427" y="502"/>
                    </a:cubicBezTo>
                    <a:cubicBezTo>
                      <a:pt x="425" y="503"/>
                      <a:pt x="418" y="505"/>
                      <a:pt x="418" y="510"/>
                    </a:cubicBezTo>
                    <a:cubicBezTo>
                      <a:pt x="416" y="510"/>
                      <a:pt x="414" y="509"/>
                      <a:pt x="412" y="510"/>
                    </a:cubicBezTo>
                    <a:cubicBezTo>
                      <a:pt x="411" y="511"/>
                      <a:pt x="412" y="512"/>
                      <a:pt x="411" y="513"/>
                    </a:cubicBezTo>
                    <a:cubicBezTo>
                      <a:pt x="410" y="513"/>
                      <a:pt x="409" y="513"/>
                      <a:pt x="408" y="513"/>
                    </a:cubicBezTo>
                    <a:cubicBezTo>
                      <a:pt x="408" y="513"/>
                      <a:pt x="403" y="514"/>
                      <a:pt x="403" y="514"/>
                    </a:cubicBezTo>
                    <a:cubicBezTo>
                      <a:pt x="401" y="517"/>
                      <a:pt x="389" y="516"/>
                      <a:pt x="384" y="519"/>
                    </a:cubicBezTo>
                    <a:cubicBezTo>
                      <a:pt x="379" y="519"/>
                      <a:pt x="388" y="521"/>
                      <a:pt x="381" y="522"/>
                    </a:cubicBezTo>
                    <a:cubicBezTo>
                      <a:pt x="380" y="522"/>
                      <a:pt x="379" y="521"/>
                      <a:pt x="378" y="522"/>
                    </a:cubicBezTo>
                    <a:cubicBezTo>
                      <a:pt x="377" y="522"/>
                      <a:pt x="377" y="525"/>
                      <a:pt x="374" y="525"/>
                    </a:cubicBezTo>
                    <a:cubicBezTo>
                      <a:pt x="375" y="521"/>
                      <a:pt x="371" y="523"/>
                      <a:pt x="371" y="522"/>
                    </a:cubicBezTo>
                    <a:cubicBezTo>
                      <a:pt x="370" y="520"/>
                      <a:pt x="372" y="515"/>
                      <a:pt x="368" y="516"/>
                    </a:cubicBezTo>
                    <a:cubicBezTo>
                      <a:pt x="367" y="513"/>
                      <a:pt x="369" y="513"/>
                      <a:pt x="369" y="511"/>
                    </a:cubicBezTo>
                    <a:cubicBezTo>
                      <a:pt x="368" y="510"/>
                      <a:pt x="365" y="509"/>
                      <a:pt x="368" y="508"/>
                    </a:cubicBezTo>
                    <a:cubicBezTo>
                      <a:pt x="367" y="506"/>
                      <a:pt x="366" y="505"/>
                      <a:pt x="363" y="505"/>
                    </a:cubicBezTo>
                    <a:cubicBezTo>
                      <a:pt x="365" y="501"/>
                      <a:pt x="361" y="497"/>
                      <a:pt x="363" y="496"/>
                    </a:cubicBezTo>
                    <a:cubicBezTo>
                      <a:pt x="364" y="495"/>
                      <a:pt x="361" y="496"/>
                      <a:pt x="360" y="495"/>
                    </a:cubicBezTo>
                    <a:cubicBezTo>
                      <a:pt x="359" y="494"/>
                      <a:pt x="360" y="490"/>
                      <a:pt x="360" y="491"/>
                    </a:cubicBezTo>
                    <a:cubicBezTo>
                      <a:pt x="360" y="490"/>
                      <a:pt x="358" y="488"/>
                      <a:pt x="357" y="488"/>
                    </a:cubicBezTo>
                    <a:cubicBezTo>
                      <a:pt x="357" y="487"/>
                      <a:pt x="358" y="486"/>
                      <a:pt x="356" y="486"/>
                    </a:cubicBezTo>
                    <a:cubicBezTo>
                      <a:pt x="355" y="486"/>
                      <a:pt x="354" y="481"/>
                      <a:pt x="353" y="482"/>
                    </a:cubicBezTo>
                    <a:cubicBezTo>
                      <a:pt x="353" y="482"/>
                      <a:pt x="353" y="483"/>
                      <a:pt x="353" y="483"/>
                    </a:cubicBezTo>
                    <a:cubicBezTo>
                      <a:pt x="350" y="481"/>
                      <a:pt x="350" y="476"/>
                      <a:pt x="346" y="476"/>
                    </a:cubicBezTo>
                    <a:cubicBezTo>
                      <a:pt x="349" y="470"/>
                      <a:pt x="342" y="468"/>
                      <a:pt x="343" y="461"/>
                    </a:cubicBezTo>
                    <a:cubicBezTo>
                      <a:pt x="342" y="459"/>
                      <a:pt x="340" y="460"/>
                      <a:pt x="340" y="458"/>
                    </a:cubicBezTo>
                    <a:cubicBezTo>
                      <a:pt x="339" y="455"/>
                      <a:pt x="335" y="457"/>
                      <a:pt x="334" y="455"/>
                    </a:cubicBezTo>
                    <a:cubicBezTo>
                      <a:pt x="335" y="453"/>
                      <a:pt x="335" y="452"/>
                      <a:pt x="332" y="452"/>
                    </a:cubicBezTo>
                    <a:cubicBezTo>
                      <a:pt x="334" y="450"/>
                      <a:pt x="333" y="449"/>
                      <a:pt x="332" y="445"/>
                    </a:cubicBezTo>
                    <a:cubicBezTo>
                      <a:pt x="332" y="444"/>
                      <a:pt x="333" y="442"/>
                      <a:pt x="332" y="442"/>
                    </a:cubicBezTo>
                    <a:cubicBezTo>
                      <a:pt x="332" y="442"/>
                      <a:pt x="331" y="442"/>
                      <a:pt x="331" y="442"/>
                    </a:cubicBezTo>
                    <a:cubicBezTo>
                      <a:pt x="330" y="438"/>
                      <a:pt x="333" y="439"/>
                      <a:pt x="331" y="436"/>
                    </a:cubicBezTo>
                    <a:cubicBezTo>
                      <a:pt x="329" y="434"/>
                      <a:pt x="328" y="443"/>
                      <a:pt x="328" y="436"/>
                    </a:cubicBezTo>
                    <a:cubicBezTo>
                      <a:pt x="327" y="430"/>
                      <a:pt x="323" y="426"/>
                      <a:pt x="317" y="421"/>
                    </a:cubicBezTo>
                    <a:cubicBezTo>
                      <a:pt x="313" y="424"/>
                      <a:pt x="316" y="425"/>
                      <a:pt x="314" y="430"/>
                    </a:cubicBezTo>
                    <a:cubicBezTo>
                      <a:pt x="311" y="431"/>
                      <a:pt x="312" y="427"/>
                      <a:pt x="310" y="427"/>
                    </a:cubicBezTo>
                    <a:cubicBezTo>
                      <a:pt x="308" y="427"/>
                      <a:pt x="307" y="425"/>
                      <a:pt x="306" y="425"/>
                    </a:cubicBezTo>
                    <a:cubicBezTo>
                      <a:pt x="308" y="427"/>
                      <a:pt x="306" y="434"/>
                      <a:pt x="311" y="434"/>
                    </a:cubicBezTo>
                    <a:cubicBezTo>
                      <a:pt x="309" y="438"/>
                      <a:pt x="312" y="442"/>
                      <a:pt x="314" y="448"/>
                    </a:cubicBezTo>
                    <a:cubicBezTo>
                      <a:pt x="315" y="448"/>
                      <a:pt x="314" y="450"/>
                      <a:pt x="314" y="451"/>
                    </a:cubicBezTo>
                    <a:cubicBezTo>
                      <a:pt x="316" y="452"/>
                      <a:pt x="317" y="459"/>
                      <a:pt x="319" y="462"/>
                    </a:cubicBezTo>
                    <a:cubicBezTo>
                      <a:pt x="321" y="462"/>
                      <a:pt x="323" y="462"/>
                      <a:pt x="325" y="462"/>
                    </a:cubicBezTo>
                    <a:cubicBezTo>
                      <a:pt x="324" y="464"/>
                      <a:pt x="323" y="465"/>
                      <a:pt x="323" y="467"/>
                    </a:cubicBezTo>
                    <a:cubicBezTo>
                      <a:pt x="325" y="467"/>
                      <a:pt x="326" y="466"/>
                      <a:pt x="326" y="465"/>
                    </a:cubicBezTo>
                    <a:cubicBezTo>
                      <a:pt x="329" y="467"/>
                      <a:pt x="328" y="470"/>
                      <a:pt x="329" y="473"/>
                    </a:cubicBezTo>
                    <a:cubicBezTo>
                      <a:pt x="330" y="474"/>
                      <a:pt x="332" y="474"/>
                      <a:pt x="332" y="474"/>
                    </a:cubicBezTo>
                    <a:cubicBezTo>
                      <a:pt x="333" y="475"/>
                      <a:pt x="332" y="477"/>
                      <a:pt x="332" y="477"/>
                    </a:cubicBezTo>
                    <a:cubicBezTo>
                      <a:pt x="332" y="477"/>
                      <a:pt x="334" y="477"/>
                      <a:pt x="334" y="477"/>
                    </a:cubicBezTo>
                    <a:cubicBezTo>
                      <a:pt x="334" y="479"/>
                      <a:pt x="332" y="480"/>
                      <a:pt x="332" y="480"/>
                    </a:cubicBezTo>
                    <a:cubicBezTo>
                      <a:pt x="333" y="482"/>
                      <a:pt x="334" y="482"/>
                      <a:pt x="335" y="483"/>
                    </a:cubicBezTo>
                    <a:cubicBezTo>
                      <a:pt x="336" y="484"/>
                      <a:pt x="335" y="486"/>
                      <a:pt x="335" y="486"/>
                    </a:cubicBezTo>
                    <a:cubicBezTo>
                      <a:pt x="335" y="486"/>
                      <a:pt x="337" y="486"/>
                      <a:pt x="337" y="486"/>
                    </a:cubicBezTo>
                    <a:cubicBezTo>
                      <a:pt x="337" y="488"/>
                      <a:pt x="335" y="493"/>
                      <a:pt x="340" y="492"/>
                    </a:cubicBezTo>
                    <a:cubicBezTo>
                      <a:pt x="340" y="495"/>
                      <a:pt x="339" y="498"/>
                      <a:pt x="341" y="501"/>
                    </a:cubicBezTo>
                    <a:cubicBezTo>
                      <a:pt x="342" y="502"/>
                      <a:pt x="344" y="503"/>
                      <a:pt x="344" y="504"/>
                    </a:cubicBezTo>
                    <a:cubicBezTo>
                      <a:pt x="345" y="505"/>
                      <a:pt x="345" y="507"/>
                      <a:pt x="346" y="508"/>
                    </a:cubicBezTo>
                    <a:cubicBezTo>
                      <a:pt x="346" y="509"/>
                      <a:pt x="348" y="509"/>
                      <a:pt x="349" y="510"/>
                    </a:cubicBezTo>
                    <a:cubicBezTo>
                      <a:pt x="350" y="511"/>
                      <a:pt x="347" y="514"/>
                      <a:pt x="350" y="514"/>
                    </a:cubicBezTo>
                    <a:cubicBezTo>
                      <a:pt x="352" y="514"/>
                      <a:pt x="351" y="518"/>
                      <a:pt x="351" y="520"/>
                    </a:cubicBezTo>
                    <a:cubicBezTo>
                      <a:pt x="357" y="517"/>
                      <a:pt x="356" y="523"/>
                      <a:pt x="363" y="522"/>
                    </a:cubicBezTo>
                    <a:cubicBezTo>
                      <a:pt x="364" y="526"/>
                      <a:pt x="366" y="528"/>
                      <a:pt x="366" y="532"/>
                    </a:cubicBezTo>
                    <a:cubicBezTo>
                      <a:pt x="372" y="541"/>
                      <a:pt x="389" y="538"/>
                      <a:pt x="400" y="536"/>
                    </a:cubicBezTo>
                    <a:cubicBezTo>
                      <a:pt x="402" y="537"/>
                      <a:pt x="401" y="534"/>
                      <a:pt x="402" y="533"/>
                    </a:cubicBezTo>
                    <a:cubicBezTo>
                      <a:pt x="405" y="532"/>
                      <a:pt x="412" y="536"/>
                      <a:pt x="411" y="531"/>
                    </a:cubicBezTo>
                    <a:cubicBezTo>
                      <a:pt x="414" y="532"/>
                      <a:pt x="413" y="535"/>
                      <a:pt x="412" y="538"/>
                    </a:cubicBezTo>
                    <a:cubicBezTo>
                      <a:pt x="412" y="538"/>
                      <a:pt x="411" y="540"/>
                      <a:pt x="411" y="539"/>
                    </a:cubicBezTo>
                    <a:cubicBezTo>
                      <a:pt x="410" y="542"/>
                      <a:pt x="412" y="546"/>
                      <a:pt x="411" y="548"/>
                    </a:cubicBezTo>
                    <a:cubicBezTo>
                      <a:pt x="411" y="549"/>
                      <a:pt x="408" y="548"/>
                      <a:pt x="408" y="548"/>
                    </a:cubicBezTo>
                    <a:cubicBezTo>
                      <a:pt x="408" y="549"/>
                      <a:pt x="408" y="555"/>
                      <a:pt x="406" y="557"/>
                    </a:cubicBezTo>
                    <a:cubicBezTo>
                      <a:pt x="406" y="558"/>
                      <a:pt x="402" y="559"/>
                      <a:pt x="403" y="565"/>
                    </a:cubicBezTo>
                    <a:cubicBezTo>
                      <a:pt x="399" y="565"/>
                      <a:pt x="401" y="573"/>
                      <a:pt x="396" y="572"/>
                    </a:cubicBezTo>
                    <a:cubicBezTo>
                      <a:pt x="397" y="577"/>
                      <a:pt x="394" y="577"/>
                      <a:pt x="394" y="581"/>
                    </a:cubicBezTo>
                    <a:cubicBezTo>
                      <a:pt x="389" y="579"/>
                      <a:pt x="392" y="587"/>
                      <a:pt x="387" y="585"/>
                    </a:cubicBezTo>
                    <a:cubicBezTo>
                      <a:pt x="387" y="587"/>
                      <a:pt x="387" y="588"/>
                      <a:pt x="387" y="590"/>
                    </a:cubicBezTo>
                    <a:cubicBezTo>
                      <a:pt x="386" y="590"/>
                      <a:pt x="385" y="588"/>
                      <a:pt x="384" y="588"/>
                    </a:cubicBezTo>
                    <a:cubicBezTo>
                      <a:pt x="381" y="590"/>
                      <a:pt x="383" y="592"/>
                      <a:pt x="378" y="593"/>
                    </a:cubicBezTo>
                    <a:cubicBezTo>
                      <a:pt x="378" y="593"/>
                      <a:pt x="374" y="594"/>
                      <a:pt x="374" y="594"/>
                    </a:cubicBezTo>
                    <a:cubicBezTo>
                      <a:pt x="374" y="594"/>
                      <a:pt x="374" y="596"/>
                      <a:pt x="374" y="596"/>
                    </a:cubicBezTo>
                    <a:cubicBezTo>
                      <a:pt x="372" y="597"/>
                      <a:pt x="369" y="598"/>
                      <a:pt x="368" y="599"/>
                    </a:cubicBezTo>
                    <a:cubicBezTo>
                      <a:pt x="364" y="601"/>
                      <a:pt x="362" y="606"/>
                      <a:pt x="357" y="606"/>
                    </a:cubicBezTo>
                    <a:cubicBezTo>
                      <a:pt x="359" y="610"/>
                      <a:pt x="355" y="610"/>
                      <a:pt x="356" y="614"/>
                    </a:cubicBezTo>
                    <a:cubicBezTo>
                      <a:pt x="354" y="615"/>
                      <a:pt x="354" y="614"/>
                      <a:pt x="351" y="614"/>
                    </a:cubicBezTo>
                    <a:cubicBezTo>
                      <a:pt x="353" y="615"/>
                      <a:pt x="349" y="617"/>
                      <a:pt x="350" y="618"/>
                    </a:cubicBezTo>
                    <a:cubicBezTo>
                      <a:pt x="353" y="621"/>
                      <a:pt x="349" y="618"/>
                      <a:pt x="349" y="622"/>
                    </a:cubicBezTo>
                    <a:cubicBezTo>
                      <a:pt x="348" y="624"/>
                      <a:pt x="346" y="623"/>
                      <a:pt x="346" y="624"/>
                    </a:cubicBezTo>
                    <a:cubicBezTo>
                      <a:pt x="345" y="625"/>
                      <a:pt x="346" y="626"/>
                      <a:pt x="346" y="627"/>
                    </a:cubicBezTo>
                    <a:cubicBezTo>
                      <a:pt x="345" y="628"/>
                      <a:pt x="342" y="640"/>
                      <a:pt x="343" y="643"/>
                    </a:cubicBezTo>
                    <a:cubicBezTo>
                      <a:pt x="343" y="646"/>
                      <a:pt x="344" y="647"/>
                      <a:pt x="346" y="649"/>
                    </a:cubicBezTo>
                    <a:cubicBezTo>
                      <a:pt x="346" y="653"/>
                      <a:pt x="345" y="655"/>
                      <a:pt x="346" y="658"/>
                    </a:cubicBezTo>
                    <a:cubicBezTo>
                      <a:pt x="346" y="658"/>
                      <a:pt x="347" y="664"/>
                      <a:pt x="349" y="664"/>
                    </a:cubicBezTo>
                    <a:cubicBezTo>
                      <a:pt x="353" y="664"/>
                      <a:pt x="344" y="670"/>
                      <a:pt x="351" y="671"/>
                    </a:cubicBezTo>
                    <a:cubicBezTo>
                      <a:pt x="351" y="679"/>
                      <a:pt x="353" y="684"/>
                      <a:pt x="351" y="691"/>
                    </a:cubicBezTo>
                    <a:cubicBezTo>
                      <a:pt x="351" y="695"/>
                      <a:pt x="347" y="699"/>
                      <a:pt x="347" y="702"/>
                    </a:cubicBezTo>
                    <a:cubicBezTo>
                      <a:pt x="343" y="703"/>
                      <a:pt x="338" y="707"/>
                      <a:pt x="337" y="708"/>
                    </a:cubicBezTo>
                    <a:cubicBezTo>
                      <a:pt x="336" y="709"/>
                      <a:pt x="335" y="709"/>
                      <a:pt x="337" y="710"/>
                    </a:cubicBezTo>
                    <a:cubicBezTo>
                      <a:pt x="337" y="712"/>
                      <a:pt x="334" y="711"/>
                      <a:pt x="332" y="711"/>
                    </a:cubicBezTo>
                    <a:cubicBezTo>
                      <a:pt x="331" y="712"/>
                      <a:pt x="332" y="714"/>
                      <a:pt x="331" y="714"/>
                    </a:cubicBezTo>
                    <a:cubicBezTo>
                      <a:pt x="330" y="715"/>
                      <a:pt x="328" y="711"/>
                      <a:pt x="328" y="714"/>
                    </a:cubicBezTo>
                    <a:cubicBezTo>
                      <a:pt x="328" y="716"/>
                      <a:pt x="326" y="715"/>
                      <a:pt x="325" y="716"/>
                    </a:cubicBezTo>
                    <a:cubicBezTo>
                      <a:pt x="323" y="717"/>
                      <a:pt x="323" y="721"/>
                      <a:pt x="319" y="720"/>
                    </a:cubicBezTo>
                    <a:cubicBezTo>
                      <a:pt x="317" y="728"/>
                      <a:pt x="319" y="741"/>
                      <a:pt x="320" y="753"/>
                    </a:cubicBezTo>
                    <a:cubicBezTo>
                      <a:pt x="319" y="754"/>
                      <a:pt x="318" y="755"/>
                      <a:pt x="317" y="753"/>
                    </a:cubicBezTo>
                    <a:cubicBezTo>
                      <a:pt x="316" y="752"/>
                      <a:pt x="317" y="755"/>
                      <a:pt x="316" y="756"/>
                    </a:cubicBezTo>
                    <a:cubicBezTo>
                      <a:pt x="314" y="757"/>
                      <a:pt x="312" y="755"/>
                      <a:pt x="311" y="757"/>
                    </a:cubicBezTo>
                    <a:cubicBezTo>
                      <a:pt x="311" y="759"/>
                      <a:pt x="306" y="759"/>
                      <a:pt x="304" y="762"/>
                    </a:cubicBezTo>
                    <a:cubicBezTo>
                      <a:pt x="304" y="765"/>
                      <a:pt x="304" y="768"/>
                      <a:pt x="304" y="771"/>
                    </a:cubicBezTo>
                    <a:cubicBezTo>
                      <a:pt x="301" y="771"/>
                      <a:pt x="302" y="776"/>
                      <a:pt x="301" y="778"/>
                    </a:cubicBezTo>
                    <a:cubicBezTo>
                      <a:pt x="301" y="779"/>
                      <a:pt x="298" y="779"/>
                      <a:pt x="298" y="780"/>
                    </a:cubicBezTo>
                    <a:cubicBezTo>
                      <a:pt x="297" y="782"/>
                      <a:pt x="298" y="785"/>
                      <a:pt x="295" y="787"/>
                    </a:cubicBezTo>
                    <a:cubicBezTo>
                      <a:pt x="295" y="787"/>
                      <a:pt x="295" y="789"/>
                      <a:pt x="295" y="790"/>
                    </a:cubicBezTo>
                    <a:cubicBezTo>
                      <a:pt x="295" y="790"/>
                      <a:pt x="292" y="789"/>
                      <a:pt x="292" y="790"/>
                    </a:cubicBezTo>
                    <a:cubicBezTo>
                      <a:pt x="292" y="791"/>
                      <a:pt x="293" y="793"/>
                      <a:pt x="292" y="794"/>
                    </a:cubicBezTo>
                    <a:cubicBezTo>
                      <a:pt x="292" y="795"/>
                      <a:pt x="290" y="794"/>
                      <a:pt x="289" y="794"/>
                    </a:cubicBezTo>
                    <a:cubicBezTo>
                      <a:pt x="289" y="795"/>
                      <a:pt x="290" y="797"/>
                      <a:pt x="289" y="797"/>
                    </a:cubicBezTo>
                    <a:cubicBezTo>
                      <a:pt x="289" y="798"/>
                      <a:pt x="287" y="797"/>
                      <a:pt x="286" y="797"/>
                    </a:cubicBezTo>
                    <a:cubicBezTo>
                      <a:pt x="285" y="798"/>
                      <a:pt x="283" y="801"/>
                      <a:pt x="283" y="802"/>
                    </a:cubicBezTo>
                    <a:cubicBezTo>
                      <a:pt x="283" y="804"/>
                      <a:pt x="281" y="802"/>
                      <a:pt x="280" y="803"/>
                    </a:cubicBezTo>
                    <a:cubicBezTo>
                      <a:pt x="280" y="804"/>
                      <a:pt x="281" y="806"/>
                      <a:pt x="280" y="806"/>
                    </a:cubicBezTo>
                    <a:cubicBezTo>
                      <a:pt x="280" y="807"/>
                      <a:pt x="278" y="806"/>
                      <a:pt x="277" y="806"/>
                    </a:cubicBezTo>
                    <a:cubicBezTo>
                      <a:pt x="276" y="807"/>
                      <a:pt x="275" y="808"/>
                      <a:pt x="274" y="809"/>
                    </a:cubicBezTo>
                    <a:cubicBezTo>
                      <a:pt x="274" y="810"/>
                      <a:pt x="272" y="812"/>
                      <a:pt x="271" y="812"/>
                    </a:cubicBezTo>
                    <a:cubicBezTo>
                      <a:pt x="271" y="812"/>
                      <a:pt x="267" y="814"/>
                      <a:pt x="267" y="814"/>
                    </a:cubicBezTo>
                    <a:cubicBezTo>
                      <a:pt x="266" y="813"/>
                      <a:pt x="266" y="813"/>
                      <a:pt x="264" y="814"/>
                    </a:cubicBezTo>
                    <a:cubicBezTo>
                      <a:pt x="262" y="815"/>
                      <a:pt x="261" y="814"/>
                      <a:pt x="258" y="815"/>
                    </a:cubicBezTo>
                    <a:cubicBezTo>
                      <a:pt x="257" y="815"/>
                      <a:pt x="247" y="819"/>
                      <a:pt x="245" y="815"/>
                    </a:cubicBezTo>
                    <a:cubicBezTo>
                      <a:pt x="243" y="815"/>
                      <a:pt x="245" y="817"/>
                      <a:pt x="245" y="817"/>
                    </a:cubicBezTo>
                    <a:cubicBezTo>
                      <a:pt x="242" y="820"/>
                      <a:pt x="239" y="817"/>
                      <a:pt x="234" y="818"/>
                    </a:cubicBezTo>
                    <a:cubicBezTo>
                      <a:pt x="233" y="818"/>
                      <a:pt x="234" y="820"/>
                      <a:pt x="234" y="820"/>
                    </a:cubicBezTo>
                    <a:cubicBezTo>
                      <a:pt x="233" y="822"/>
                      <a:pt x="225" y="818"/>
                      <a:pt x="221" y="818"/>
                    </a:cubicBezTo>
                    <a:cubicBezTo>
                      <a:pt x="221" y="811"/>
                      <a:pt x="214" y="807"/>
                      <a:pt x="218" y="800"/>
                    </a:cubicBezTo>
                    <a:cubicBezTo>
                      <a:pt x="215" y="798"/>
                      <a:pt x="211" y="795"/>
                      <a:pt x="212" y="788"/>
                    </a:cubicBezTo>
                    <a:cubicBezTo>
                      <a:pt x="208" y="793"/>
                      <a:pt x="211" y="791"/>
                      <a:pt x="209" y="784"/>
                    </a:cubicBezTo>
                    <a:cubicBezTo>
                      <a:pt x="207" y="777"/>
                      <a:pt x="198" y="772"/>
                      <a:pt x="200" y="763"/>
                    </a:cubicBezTo>
                    <a:cubicBezTo>
                      <a:pt x="199" y="762"/>
                      <a:pt x="199" y="766"/>
                      <a:pt x="199" y="766"/>
                    </a:cubicBezTo>
                    <a:cubicBezTo>
                      <a:pt x="195" y="765"/>
                      <a:pt x="199" y="756"/>
                      <a:pt x="196" y="760"/>
                    </a:cubicBezTo>
                    <a:cubicBezTo>
                      <a:pt x="193" y="758"/>
                      <a:pt x="194" y="753"/>
                      <a:pt x="194" y="750"/>
                    </a:cubicBezTo>
                    <a:cubicBezTo>
                      <a:pt x="195" y="745"/>
                      <a:pt x="195" y="742"/>
                      <a:pt x="193" y="737"/>
                    </a:cubicBezTo>
                    <a:cubicBezTo>
                      <a:pt x="194" y="734"/>
                      <a:pt x="189" y="736"/>
                      <a:pt x="188" y="735"/>
                    </a:cubicBezTo>
                    <a:cubicBezTo>
                      <a:pt x="188" y="734"/>
                      <a:pt x="192" y="731"/>
                      <a:pt x="186" y="732"/>
                    </a:cubicBezTo>
                    <a:cubicBezTo>
                      <a:pt x="185" y="731"/>
                      <a:pt x="186" y="728"/>
                      <a:pt x="186" y="728"/>
                    </a:cubicBezTo>
                    <a:cubicBezTo>
                      <a:pt x="185" y="727"/>
                      <a:pt x="183" y="728"/>
                      <a:pt x="183" y="728"/>
                    </a:cubicBezTo>
                    <a:cubicBezTo>
                      <a:pt x="182" y="727"/>
                      <a:pt x="187" y="722"/>
                      <a:pt x="181" y="723"/>
                    </a:cubicBezTo>
                    <a:cubicBezTo>
                      <a:pt x="181" y="721"/>
                      <a:pt x="183" y="720"/>
                      <a:pt x="183" y="717"/>
                    </a:cubicBezTo>
                    <a:cubicBezTo>
                      <a:pt x="180" y="716"/>
                      <a:pt x="183" y="710"/>
                      <a:pt x="178" y="711"/>
                    </a:cubicBezTo>
                    <a:cubicBezTo>
                      <a:pt x="178" y="697"/>
                      <a:pt x="179" y="693"/>
                      <a:pt x="186" y="685"/>
                    </a:cubicBezTo>
                    <a:cubicBezTo>
                      <a:pt x="185" y="683"/>
                      <a:pt x="187" y="677"/>
                      <a:pt x="184" y="677"/>
                    </a:cubicBezTo>
                    <a:cubicBezTo>
                      <a:pt x="184" y="675"/>
                      <a:pt x="187" y="677"/>
                      <a:pt x="188" y="676"/>
                    </a:cubicBezTo>
                    <a:cubicBezTo>
                      <a:pt x="189" y="675"/>
                      <a:pt x="188" y="672"/>
                      <a:pt x="190" y="673"/>
                    </a:cubicBezTo>
                    <a:cubicBezTo>
                      <a:pt x="190" y="671"/>
                      <a:pt x="189" y="657"/>
                      <a:pt x="187" y="661"/>
                    </a:cubicBezTo>
                    <a:cubicBezTo>
                      <a:pt x="184" y="658"/>
                      <a:pt x="186" y="655"/>
                      <a:pt x="186" y="652"/>
                    </a:cubicBezTo>
                    <a:cubicBezTo>
                      <a:pt x="185" y="649"/>
                      <a:pt x="186" y="645"/>
                      <a:pt x="186" y="642"/>
                    </a:cubicBezTo>
                    <a:cubicBezTo>
                      <a:pt x="185" y="640"/>
                      <a:pt x="183" y="641"/>
                      <a:pt x="183" y="640"/>
                    </a:cubicBezTo>
                    <a:cubicBezTo>
                      <a:pt x="182" y="639"/>
                      <a:pt x="184" y="638"/>
                      <a:pt x="184" y="637"/>
                    </a:cubicBezTo>
                    <a:cubicBezTo>
                      <a:pt x="184" y="637"/>
                      <a:pt x="183" y="637"/>
                      <a:pt x="183" y="636"/>
                    </a:cubicBezTo>
                    <a:cubicBezTo>
                      <a:pt x="182" y="632"/>
                      <a:pt x="181" y="633"/>
                      <a:pt x="180" y="631"/>
                    </a:cubicBezTo>
                    <a:cubicBezTo>
                      <a:pt x="179" y="631"/>
                      <a:pt x="180" y="629"/>
                      <a:pt x="180" y="628"/>
                    </a:cubicBezTo>
                    <a:cubicBezTo>
                      <a:pt x="179" y="628"/>
                      <a:pt x="175" y="628"/>
                      <a:pt x="177" y="627"/>
                    </a:cubicBezTo>
                    <a:cubicBezTo>
                      <a:pt x="177" y="627"/>
                      <a:pt x="178" y="627"/>
                      <a:pt x="178" y="627"/>
                    </a:cubicBezTo>
                    <a:cubicBezTo>
                      <a:pt x="176" y="624"/>
                      <a:pt x="174" y="623"/>
                      <a:pt x="171" y="621"/>
                    </a:cubicBezTo>
                    <a:cubicBezTo>
                      <a:pt x="170" y="620"/>
                      <a:pt x="171" y="620"/>
                      <a:pt x="169" y="619"/>
                    </a:cubicBezTo>
                    <a:cubicBezTo>
                      <a:pt x="168" y="619"/>
                      <a:pt x="168" y="615"/>
                      <a:pt x="165" y="617"/>
                    </a:cubicBezTo>
                    <a:cubicBezTo>
                      <a:pt x="162" y="604"/>
                      <a:pt x="165" y="593"/>
                      <a:pt x="165" y="579"/>
                    </a:cubicBezTo>
                    <a:cubicBezTo>
                      <a:pt x="164" y="577"/>
                      <a:pt x="161" y="582"/>
                      <a:pt x="162" y="575"/>
                    </a:cubicBezTo>
                    <a:cubicBezTo>
                      <a:pt x="153" y="576"/>
                      <a:pt x="146" y="575"/>
                      <a:pt x="141" y="572"/>
                    </a:cubicBezTo>
                    <a:cubicBezTo>
                      <a:pt x="143" y="564"/>
                      <a:pt x="137" y="573"/>
                      <a:pt x="138" y="565"/>
                    </a:cubicBezTo>
                    <a:cubicBezTo>
                      <a:pt x="132" y="563"/>
                      <a:pt x="130" y="561"/>
                      <a:pt x="122" y="563"/>
                    </a:cubicBezTo>
                    <a:cubicBezTo>
                      <a:pt x="120" y="563"/>
                      <a:pt x="118" y="564"/>
                      <a:pt x="116" y="565"/>
                    </a:cubicBezTo>
                    <a:cubicBezTo>
                      <a:pt x="115" y="565"/>
                      <a:pt x="111" y="567"/>
                      <a:pt x="107" y="566"/>
                    </a:cubicBezTo>
                    <a:cubicBezTo>
                      <a:pt x="109" y="570"/>
                      <a:pt x="111" y="568"/>
                      <a:pt x="104" y="569"/>
                    </a:cubicBezTo>
                    <a:cubicBezTo>
                      <a:pt x="99" y="570"/>
                      <a:pt x="96" y="572"/>
                      <a:pt x="88" y="572"/>
                    </a:cubicBezTo>
                    <a:cubicBezTo>
                      <a:pt x="85" y="572"/>
                      <a:pt x="85" y="571"/>
                      <a:pt x="83" y="571"/>
                    </a:cubicBezTo>
                    <a:cubicBezTo>
                      <a:pt x="74" y="569"/>
                      <a:pt x="63" y="575"/>
                      <a:pt x="55" y="574"/>
                    </a:cubicBezTo>
                    <a:cubicBezTo>
                      <a:pt x="56" y="568"/>
                      <a:pt x="50" y="570"/>
                      <a:pt x="48" y="569"/>
                    </a:cubicBezTo>
                    <a:cubicBezTo>
                      <a:pt x="47" y="569"/>
                      <a:pt x="48" y="567"/>
                      <a:pt x="48" y="566"/>
                    </a:cubicBezTo>
                    <a:cubicBezTo>
                      <a:pt x="47" y="565"/>
                      <a:pt x="44" y="567"/>
                      <a:pt x="43" y="566"/>
                    </a:cubicBezTo>
                    <a:cubicBezTo>
                      <a:pt x="43" y="566"/>
                      <a:pt x="44" y="564"/>
                      <a:pt x="43" y="563"/>
                    </a:cubicBezTo>
                    <a:cubicBezTo>
                      <a:pt x="42" y="562"/>
                      <a:pt x="40" y="564"/>
                      <a:pt x="40" y="562"/>
                    </a:cubicBezTo>
                    <a:cubicBezTo>
                      <a:pt x="40" y="561"/>
                      <a:pt x="38" y="559"/>
                      <a:pt x="37" y="559"/>
                    </a:cubicBezTo>
                    <a:cubicBezTo>
                      <a:pt x="36" y="558"/>
                      <a:pt x="38" y="557"/>
                      <a:pt x="36" y="557"/>
                    </a:cubicBezTo>
                    <a:cubicBezTo>
                      <a:pt x="34" y="557"/>
                      <a:pt x="35" y="555"/>
                      <a:pt x="34" y="554"/>
                    </a:cubicBezTo>
                    <a:cubicBezTo>
                      <a:pt x="34" y="552"/>
                      <a:pt x="32" y="554"/>
                      <a:pt x="31" y="553"/>
                    </a:cubicBezTo>
                    <a:cubicBezTo>
                      <a:pt x="31" y="552"/>
                      <a:pt x="32" y="551"/>
                      <a:pt x="31" y="550"/>
                    </a:cubicBezTo>
                    <a:cubicBezTo>
                      <a:pt x="30" y="548"/>
                      <a:pt x="28" y="550"/>
                      <a:pt x="28" y="548"/>
                    </a:cubicBezTo>
                    <a:cubicBezTo>
                      <a:pt x="28" y="548"/>
                      <a:pt x="30" y="546"/>
                      <a:pt x="30" y="547"/>
                    </a:cubicBezTo>
                    <a:cubicBezTo>
                      <a:pt x="28" y="542"/>
                      <a:pt x="21" y="543"/>
                      <a:pt x="22" y="538"/>
                    </a:cubicBezTo>
                    <a:cubicBezTo>
                      <a:pt x="15" y="540"/>
                      <a:pt x="19" y="532"/>
                      <a:pt x="12" y="533"/>
                    </a:cubicBezTo>
                    <a:cubicBezTo>
                      <a:pt x="13" y="532"/>
                      <a:pt x="14" y="531"/>
                      <a:pt x="14" y="529"/>
                    </a:cubicBezTo>
                    <a:cubicBezTo>
                      <a:pt x="13" y="527"/>
                      <a:pt x="10" y="528"/>
                      <a:pt x="8" y="528"/>
                    </a:cubicBezTo>
                    <a:cubicBezTo>
                      <a:pt x="9" y="525"/>
                      <a:pt x="5" y="524"/>
                      <a:pt x="5" y="523"/>
                    </a:cubicBezTo>
                    <a:cubicBezTo>
                      <a:pt x="4" y="521"/>
                      <a:pt x="7" y="521"/>
                      <a:pt x="5" y="517"/>
                    </a:cubicBezTo>
                    <a:cubicBezTo>
                      <a:pt x="4" y="516"/>
                      <a:pt x="3" y="517"/>
                      <a:pt x="3" y="516"/>
                    </a:cubicBezTo>
                    <a:cubicBezTo>
                      <a:pt x="3" y="515"/>
                      <a:pt x="2" y="511"/>
                      <a:pt x="0" y="510"/>
                    </a:cubicBezTo>
                    <a:cubicBezTo>
                      <a:pt x="0" y="508"/>
                      <a:pt x="3" y="509"/>
                      <a:pt x="5" y="508"/>
                    </a:cubicBezTo>
                    <a:cubicBezTo>
                      <a:pt x="6" y="507"/>
                      <a:pt x="5" y="503"/>
                      <a:pt x="8" y="504"/>
                    </a:cubicBezTo>
                    <a:cubicBezTo>
                      <a:pt x="8" y="495"/>
                      <a:pt x="8" y="487"/>
                      <a:pt x="8" y="479"/>
                    </a:cubicBezTo>
                    <a:cubicBezTo>
                      <a:pt x="8" y="477"/>
                      <a:pt x="5" y="478"/>
                      <a:pt x="5" y="477"/>
                    </a:cubicBezTo>
                    <a:cubicBezTo>
                      <a:pt x="4" y="477"/>
                      <a:pt x="6" y="475"/>
                      <a:pt x="6" y="474"/>
                    </a:cubicBezTo>
                    <a:cubicBezTo>
                      <a:pt x="7" y="472"/>
                      <a:pt x="4" y="471"/>
                      <a:pt x="5" y="468"/>
                    </a:cubicBezTo>
                    <a:cubicBezTo>
                      <a:pt x="10" y="474"/>
                      <a:pt x="5" y="458"/>
                      <a:pt x="11" y="464"/>
                    </a:cubicBezTo>
                    <a:cubicBezTo>
                      <a:pt x="12" y="462"/>
                      <a:pt x="10" y="457"/>
                      <a:pt x="12" y="455"/>
                    </a:cubicBezTo>
                    <a:cubicBezTo>
                      <a:pt x="12" y="455"/>
                      <a:pt x="15" y="455"/>
                      <a:pt x="15" y="455"/>
                    </a:cubicBezTo>
                    <a:cubicBezTo>
                      <a:pt x="15" y="454"/>
                      <a:pt x="13" y="452"/>
                      <a:pt x="14" y="451"/>
                    </a:cubicBezTo>
                    <a:cubicBezTo>
                      <a:pt x="19" y="449"/>
                      <a:pt x="18" y="441"/>
                      <a:pt x="24" y="440"/>
                    </a:cubicBezTo>
                    <a:cubicBezTo>
                      <a:pt x="24" y="435"/>
                      <a:pt x="29" y="435"/>
                      <a:pt x="28" y="430"/>
                    </a:cubicBezTo>
                    <a:cubicBezTo>
                      <a:pt x="31" y="430"/>
                      <a:pt x="31" y="429"/>
                      <a:pt x="31" y="427"/>
                    </a:cubicBezTo>
                    <a:cubicBezTo>
                      <a:pt x="40" y="426"/>
                      <a:pt x="47" y="423"/>
                      <a:pt x="46" y="412"/>
                    </a:cubicBezTo>
                    <a:cubicBezTo>
                      <a:pt x="52" y="413"/>
                      <a:pt x="47" y="404"/>
                      <a:pt x="52" y="405"/>
                    </a:cubicBezTo>
                    <a:cubicBezTo>
                      <a:pt x="52" y="402"/>
                      <a:pt x="52" y="399"/>
                      <a:pt x="52" y="396"/>
                    </a:cubicBezTo>
                    <a:cubicBezTo>
                      <a:pt x="55" y="396"/>
                      <a:pt x="55" y="394"/>
                      <a:pt x="58" y="394"/>
                    </a:cubicBezTo>
                    <a:cubicBezTo>
                      <a:pt x="60" y="391"/>
                      <a:pt x="63" y="389"/>
                      <a:pt x="65" y="385"/>
                    </a:cubicBezTo>
                    <a:cubicBezTo>
                      <a:pt x="66" y="384"/>
                      <a:pt x="67" y="386"/>
                      <a:pt x="67" y="384"/>
                    </a:cubicBezTo>
                    <a:cubicBezTo>
                      <a:pt x="67" y="382"/>
                      <a:pt x="71" y="382"/>
                      <a:pt x="70" y="379"/>
                    </a:cubicBezTo>
                    <a:cubicBezTo>
                      <a:pt x="77" y="381"/>
                      <a:pt x="77" y="376"/>
                      <a:pt x="83" y="376"/>
                    </a:cubicBezTo>
                    <a:cubicBezTo>
                      <a:pt x="81" y="382"/>
                      <a:pt x="90" y="377"/>
                      <a:pt x="88" y="382"/>
                    </a:cubicBezTo>
                    <a:cubicBezTo>
                      <a:pt x="91" y="379"/>
                      <a:pt x="103" y="384"/>
                      <a:pt x="103" y="378"/>
                    </a:cubicBezTo>
                    <a:cubicBezTo>
                      <a:pt x="109" y="377"/>
                      <a:pt x="116" y="375"/>
                      <a:pt x="119" y="370"/>
                    </a:cubicBezTo>
                    <a:cubicBezTo>
                      <a:pt x="121" y="371"/>
                      <a:pt x="123" y="371"/>
                      <a:pt x="123" y="369"/>
                    </a:cubicBezTo>
                    <a:cubicBezTo>
                      <a:pt x="126" y="369"/>
                      <a:pt x="126" y="370"/>
                      <a:pt x="129" y="370"/>
                    </a:cubicBezTo>
                    <a:cubicBezTo>
                      <a:pt x="133" y="371"/>
                      <a:pt x="135" y="369"/>
                      <a:pt x="138" y="369"/>
                    </a:cubicBezTo>
                    <a:cubicBezTo>
                      <a:pt x="138" y="369"/>
                      <a:pt x="139" y="370"/>
                      <a:pt x="140" y="370"/>
                    </a:cubicBezTo>
                    <a:cubicBezTo>
                      <a:pt x="143" y="371"/>
                      <a:pt x="149" y="373"/>
                      <a:pt x="156" y="372"/>
                    </a:cubicBezTo>
                    <a:cubicBezTo>
                      <a:pt x="159" y="371"/>
                      <a:pt x="163" y="367"/>
                      <a:pt x="166" y="370"/>
                    </a:cubicBezTo>
                    <a:cubicBezTo>
                      <a:pt x="169" y="373"/>
                      <a:pt x="168" y="371"/>
                      <a:pt x="172" y="370"/>
                    </a:cubicBezTo>
                    <a:cubicBezTo>
                      <a:pt x="172" y="372"/>
                      <a:pt x="174" y="372"/>
                      <a:pt x="174" y="373"/>
                    </a:cubicBezTo>
                    <a:cubicBezTo>
                      <a:pt x="174" y="374"/>
                      <a:pt x="171" y="375"/>
                      <a:pt x="171" y="375"/>
                    </a:cubicBezTo>
                    <a:cubicBezTo>
                      <a:pt x="170" y="377"/>
                      <a:pt x="172" y="376"/>
                      <a:pt x="172" y="376"/>
                    </a:cubicBezTo>
                    <a:cubicBezTo>
                      <a:pt x="172" y="378"/>
                      <a:pt x="171" y="378"/>
                      <a:pt x="171" y="378"/>
                    </a:cubicBezTo>
                    <a:cubicBezTo>
                      <a:pt x="171" y="379"/>
                      <a:pt x="172" y="379"/>
                      <a:pt x="172" y="381"/>
                    </a:cubicBezTo>
                    <a:cubicBezTo>
                      <a:pt x="172" y="385"/>
                      <a:pt x="170" y="387"/>
                      <a:pt x="174" y="393"/>
                    </a:cubicBezTo>
                    <a:cubicBezTo>
                      <a:pt x="174" y="396"/>
                      <a:pt x="176" y="391"/>
                      <a:pt x="178" y="394"/>
                    </a:cubicBezTo>
                    <a:cubicBezTo>
                      <a:pt x="178" y="396"/>
                      <a:pt x="181" y="395"/>
                      <a:pt x="181" y="396"/>
                    </a:cubicBezTo>
                    <a:cubicBezTo>
                      <a:pt x="181" y="396"/>
                      <a:pt x="181" y="398"/>
                      <a:pt x="181" y="399"/>
                    </a:cubicBezTo>
                    <a:cubicBezTo>
                      <a:pt x="182" y="400"/>
                      <a:pt x="186" y="398"/>
                      <a:pt x="186" y="400"/>
                    </a:cubicBezTo>
                    <a:cubicBezTo>
                      <a:pt x="190" y="398"/>
                      <a:pt x="194" y="405"/>
                      <a:pt x="196" y="400"/>
                    </a:cubicBezTo>
                    <a:cubicBezTo>
                      <a:pt x="198" y="400"/>
                      <a:pt x="197" y="403"/>
                      <a:pt x="197" y="403"/>
                    </a:cubicBezTo>
                    <a:cubicBezTo>
                      <a:pt x="200" y="405"/>
                      <a:pt x="201" y="403"/>
                      <a:pt x="205" y="405"/>
                    </a:cubicBezTo>
                    <a:cubicBezTo>
                      <a:pt x="206" y="405"/>
                      <a:pt x="206" y="407"/>
                      <a:pt x="206" y="408"/>
                    </a:cubicBezTo>
                    <a:cubicBezTo>
                      <a:pt x="207" y="408"/>
                      <a:pt x="209" y="407"/>
                      <a:pt x="209" y="408"/>
                    </a:cubicBezTo>
                    <a:cubicBezTo>
                      <a:pt x="211" y="409"/>
                      <a:pt x="211" y="408"/>
                      <a:pt x="214" y="409"/>
                    </a:cubicBezTo>
                    <a:cubicBezTo>
                      <a:pt x="214" y="409"/>
                      <a:pt x="215" y="412"/>
                      <a:pt x="215" y="412"/>
                    </a:cubicBezTo>
                    <a:cubicBezTo>
                      <a:pt x="216" y="412"/>
                      <a:pt x="218" y="410"/>
                      <a:pt x="220" y="410"/>
                    </a:cubicBezTo>
                    <a:cubicBezTo>
                      <a:pt x="219" y="410"/>
                      <a:pt x="221" y="412"/>
                      <a:pt x="221" y="412"/>
                    </a:cubicBezTo>
                    <a:cubicBezTo>
                      <a:pt x="222" y="412"/>
                      <a:pt x="223" y="412"/>
                      <a:pt x="224" y="412"/>
                    </a:cubicBezTo>
                    <a:cubicBezTo>
                      <a:pt x="225" y="411"/>
                      <a:pt x="226" y="410"/>
                      <a:pt x="227" y="409"/>
                    </a:cubicBezTo>
                    <a:cubicBezTo>
                      <a:pt x="227" y="409"/>
                      <a:pt x="230" y="408"/>
                      <a:pt x="228" y="408"/>
                    </a:cubicBezTo>
                    <a:cubicBezTo>
                      <a:pt x="225" y="405"/>
                      <a:pt x="233" y="405"/>
                      <a:pt x="233" y="400"/>
                    </a:cubicBezTo>
                    <a:cubicBezTo>
                      <a:pt x="237" y="401"/>
                      <a:pt x="237" y="397"/>
                      <a:pt x="242" y="399"/>
                    </a:cubicBezTo>
                    <a:cubicBezTo>
                      <a:pt x="243" y="399"/>
                      <a:pt x="243" y="400"/>
                      <a:pt x="243" y="400"/>
                    </a:cubicBezTo>
                    <a:cubicBezTo>
                      <a:pt x="245" y="400"/>
                      <a:pt x="248" y="399"/>
                      <a:pt x="249" y="400"/>
                    </a:cubicBezTo>
                    <a:cubicBezTo>
                      <a:pt x="250" y="400"/>
                      <a:pt x="252" y="403"/>
                      <a:pt x="252" y="403"/>
                    </a:cubicBezTo>
                    <a:cubicBezTo>
                      <a:pt x="253" y="403"/>
                      <a:pt x="255" y="401"/>
                      <a:pt x="257" y="402"/>
                    </a:cubicBezTo>
                    <a:cubicBezTo>
                      <a:pt x="257" y="402"/>
                      <a:pt x="256" y="405"/>
                      <a:pt x="257" y="405"/>
                    </a:cubicBezTo>
                    <a:cubicBezTo>
                      <a:pt x="258" y="405"/>
                      <a:pt x="260" y="402"/>
                      <a:pt x="263" y="403"/>
                    </a:cubicBezTo>
                    <a:cubicBezTo>
                      <a:pt x="263" y="404"/>
                      <a:pt x="260" y="405"/>
                      <a:pt x="260" y="405"/>
                    </a:cubicBezTo>
                    <a:cubicBezTo>
                      <a:pt x="261" y="407"/>
                      <a:pt x="270" y="407"/>
                      <a:pt x="274" y="408"/>
                    </a:cubicBezTo>
                    <a:cubicBezTo>
                      <a:pt x="274" y="413"/>
                      <a:pt x="287" y="411"/>
                      <a:pt x="289" y="408"/>
                    </a:cubicBezTo>
                    <a:cubicBezTo>
                      <a:pt x="290" y="409"/>
                      <a:pt x="297" y="406"/>
                      <a:pt x="298" y="408"/>
                    </a:cubicBezTo>
                    <a:cubicBezTo>
                      <a:pt x="300" y="409"/>
                      <a:pt x="299" y="407"/>
                      <a:pt x="301" y="408"/>
                    </a:cubicBezTo>
                    <a:cubicBezTo>
                      <a:pt x="304" y="408"/>
                      <a:pt x="306" y="409"/>
                      <a:pt x="309" y="409"/>
                    </a:cubicBezTo>
                    <a:cubicBezTo>
                      <a:pt x="311" y="409"/>
                      <a:pt x="312" y="406"/>
                      <a:pt x="316" y="406"/>
                    </a:cubicBezTo>
                    <a:cubicBezTo>
                      <a:pt x="317" y="403"/>
                      <a:pt x="317" y="398"/>
                      <a:pt x="320" y="397"/>
                    </a:cubicBezTo>
                    <a:cubicBezTo>
                      <a:pt x="321" y="395"/>
                      <a:pt x="319" y="394"/>
                      <a:pt x="319" y="391"/>
                    </a:cubicBezTo>
                    <a:cubicBezTo>
                      <a:pt x="324" y="392"/>
                      <a:pt x="323" y="382"/>
                      <a:pt x="328" y="387"/>
                    </a:cubicBezTo>
                    <a:cubicBezTo>
                      <a:pt x="329" y="381"/>
                      <a:pt x="326" y="380"/>
                      <a:pt x="322" y="379"/>
                    </a:cubicBezTo>
                    <a:cubicBezTo>
                      <a:pt x="323" y="378"/>
                      <a:pt x="323" y="376"/>
                      <a:pt x="323" y="373"/>
                    </a:cubicBezTo>
                    <a:cubicBezTo>
                      <a:pt x="322" y="369"/>
                      <a:pt x="313" y="372"/>
                      <a:pt x="311" y="368"/>
                    </a:cubicBezTo>
                    <a:cubicBezTo>
                      <a:pt x="309" y="370"/>
                      <a:pt x="304" y="369"/>
                      <a:pt x="303" y="372"/>
                    </a:cubicBezTo>
                    <a:cubicBezTo>
                      <a:pt x="301" y="372"/>
                      <a:pt x="302" y="369"/>
                      <a:pt x="301" y="369"/>
                    </a:cubicBezTo>
                    <a:cubicBezTo>
                      <a:pt x="299" y="368"/>
                      <a:pt x="294" y="370"/>
                      <a:pt x="291" y="369"/>
                    </a:cubicBezTo>
                    <a:cubicBezTo>
                      <a:pt x="289" y="370"/>
                      <a:pt x="289" y="372"/>
                      <a:pt x="286" y="372"/>
                    </a:cubicBezTo>
                    <a:cubicBezTo>
                      <a:pt x="282" y="372"/>
                      <a:pt x="283" y="366"/>
                      <a:pt x="276" y="368"/>
                    </a:cubicBezTo>
                    <a:cubicBezTo>
                      <a:pt x="276" y="365"/>
                      <a:pt x="274" y="364"/>
                      <a:pt x="274" y="362"/>
                    </a:cubicBezTo>
                    <a:cubicBezTo>
                      <a:pt x="273" y="362"/>
                      <a:pt x="272" y="361"/>
                      <a:pt x="271" y="360"/>
                    </a:cubicBezTo>
                    <a:cubicBezTo>
                      <a:pt x="270" y="358"/>
                      <a:pt x="268" y="357"/>
                      <a:pt x="266" y="357"/>
                    </a:cubicBezTo>
                    <a:cubicBezTo>
                      <a:pt x="268" y="354"/>
                      <a:pt x="267" y="345"/>
                      <a:pt x="266" y="341"/>
                    </a:cubicBezTo>
                    <a:cubicBezTo>
                      <a:pt x="262" y="343"/>
                      <a:pt x="257" y="338"/>
                      <a:pt x="257" y="345"/>
                    </a:cubicBezTo>
                    <a:cubicBezTo>
                      <a:pt x="252" y="343"/>
                      <a:pt x="252" y="346"/>
                      <a:pt x="248" y="344"/>
                    </a:cubicBezTo>
                    <a:cubicBezTo>
                      <a:pt x="248" y="346"/>
                      <a:pt x="247" y="346"/>
                      <a:pt x="246" y="347"/>
                    </a:cubicBezTo>
                    <a:cubicBezTo>
                      <a:pt x="247" y="348"/>
                      <a:pt x="248" y="349"/>
                      <a:pt x="249" y="350"/>
                    </a:cubicBezTo>
                    <a:cubicBezTo>
                      <a:pt x="250" y="351"/>
                      <a:pt x="249" y="354"/>
                      <a:pt x="252" y="353"/>
                    </a:cubicBezTo>
                    <a:cubicBezTo>
                      <a:pt x="251" y="357"/>
                      <a:pt x="251" y="356"/>
                      <a:pt x="254" y="359"/>
                    </a:cubicBezTo>
                    <a:cubicBezTo>
                      <a:pt x="255" y="362"/>
                      <a:pt x="252" y="361"/>
                      <a:pt x="251" y="362"/>
                    </a:cubicBezTo>
                    <a:cubicBezTo>
                      <a:pt x="250" y="362"/>
                      <a:pt x="249" y="367"/>
                      <a:pt x="248" y="366"/>
                    </a:cubicBezTo>
                    <a:cubicBezTo>
                      <a:pt x="245" y="363"/>
                      <a:pt x="248" y="370"/>
                      <a:pt x="242" y="369"/>
                    </a:cubicBezTo>
                    <a:cubicBezTo>
                      <a:pt x="241" y="368"/>
                      <a:pt x="240" y="366"/>
                      <a:pt x="239" y="366"/>
                    </a:cubicBezTo>
                    <a:cubicBezTo>
                      <a:pt x="238" y="364"/>
                      <a:pt x="240" y="363"/>
                      <a:pt x="242" y="363"/>
                    </a:cubicBezTo>
                    <a:cubicBezTo>
                      <a:pt x="240" y="361"/>
                      <a:pt x="235" y="359"/>
                      <a:pt x="239" y="356"/>
                    </a:cubicBezTo>
                    <a:cubicBezTo>
                      <a:pt x="238" y="355"/>
                      <a:pt x="234" y="357"/>
                      <a:pt x="233" y="356"/>
                    </a:cubicBezTo>
                    <a:cubicBezTo>
                      <a:pt x="232" y="355"/>
                      <a:pt x="236" y="354"/>
                      <a:pt x="236" y="354"/>
                    </a:cubicBezTo>
                    <a:cubicBezTo>
                      <a:pt x="236" y="354"/>
                      <a:pt x="232" y="351"/>
                      <a:pt x="228" y="348"/>
                    </a:cubicBezTo>
                    <a:cubicBezTo>
                      <a:pt x="229" y="341"/>
                      <a:pt x="225" y="340"/>
                      <a:pt x="226" y="333"/>
                    </a:cubicBezTo>
                    <a:cubicBezTo>
                      <a:pt x="226" y="331"/>
                      <a:pt x="222" y="333"/>
                      <a:pt x="221" y="332"/>
                    </a:cubicBezTo>
                    <a:cubicBezTo>
                      <a:pt x="221" y="332"/>
                      <a:pt x="223" y="330"/>
                      <a:pt x="223" y="329"/>
                    </a:cubicBezTo>
                    <a:cubicBezTo>
                      <a:pt x="219" y="327"/>
                      <a:pt x="219" y="330"/>
                      <a:pt x="217" y="328"/>
                    </a:cubicBezTo>
                    <a:cubicBezTo>
                      <a:pt x="216" y="327"/>
                      <a:pt x="218" y="325"/>
                      <a:pt x="218" y="325"/>
                    </a:cubicBezTo>
                    <a:cubicBezTo>
                      <a:pt x="218" y="323"/>
                      <a:pt x="216" y="326"/>
                      <a:pt x="217" y="326"/>
                    </a:cubicBezTo>
                    <a:cubicBezTo>
                      <a:pt x="215" y="326"/>
                      <a:pt x="215" y="324"/>
                      <a:pt x="215" y="323"/>
                    </a:cubicBezTo>
                    <a:cubicBezTo>
                      <a:pt x="209" y="324"/>
                      <a:pt x="209" y="319"/>
                      <a:pt x="203" y="320"/>
                    </a:cubicBezTo>
                    <a:cubicBezTo>
                      <a:pt x="203" y="318"/>
                      <a:pt x="201" y="318"/>
                      <a:pt x="200" y="317"/>
                    </a:cubicBezTo>
                    <a:cubicBezTo>
                      <a:pt x="200" y="317"/>
                      <a:pt x="201" y="315"/>
                      <a:pt x="200" y="314"/>
                    </a:cubicBezTo>
                    <a:cubicBezTo>
                      <a:pt x="200" y="314"/>
                      <a:pt x="198" y="315"/>
                      <a:pt x="197" y="314"/>
                    </a:cubicBezTo>
                    <a:cubicBezTo>
                      <a:pt x="197" y="314"/>
                      <a:pt x="197" y="308"/>
                      <a:pt x="196" y="310"/>
                    </a:cubicBezTo>
                    <a:cubicBezTo>
                      <a:pt x="195" y="311"/>
                      <a:pt x="194" y="310"/>
                      <a:pt x="193" y="308"/>
                    </a:cubicBezTo>
                    <a:cubicBezTo>
                      <a:pt x="192" y="308"/>
                      <a:pt x="191" y="307"/>
                      <a:pt x="191" y="305"/>
                    </a:cubicBezTo>
                    <a:cubicBezTo>
                      <a:pt x="186" y="305"/>
                      <a:pt x="187" y="307"/>
                      <a:pt x="183" y="305"/>
                    </a:cubicBezTo>
                    <a:cubicBezTo>
                      <a:pt x="181" y="306"/>
                      <a:pt x="182" y="308"/>
                      <a:pt x="180" y="308"/>
                    </a:cubicBezTo>
                    <a:cubicBezTo>
                      <a:pt x="178" y="312"/>
                      <a:pt x="182" y="311"/>
                      <a:pt x="183" y="314"/>
                    </a:cubicBezTo>
                    <a:cubicBezTo>
                      <a:pt x="183" y="315"/>
                      <a:pt x="185" y="318"/>
                      <a:pt x="186" y="319"/>
                    </a:cubicBezTo>
                    <a:cubicBezTo>
                      <a:pt x="186" y="319"/>
                      <a:pt x="187" y="320"/>
                      <a:pt x="188" y="320"/>
                    </a:cubicBezTo>
                    <a:cubicBezTo>
                      <a:pt x="186" y="325"/>
                      <a:pt x="191" y="324"/>
                      <a:pt x="193" y="326"/>
                    </a:cubicBezTo>
                    <a:cubicBezTo>
                      <a:pt x="193" y="326"/>
                      <a:pt x="194" y="332"/>
                      <a:pt x="196" y="330"/>
                    </a:cubicBezTo>
                    <a:cubicBezTo>
                      <a:pt x="198" y="328"/>
                      <a:pt x="196" y="331"/>
                      <a:pt x="197" y="332"/>
                    </a:cubicBezTo>
                    <a:cubicBezTo>
                      <a:pt x="199" y="333"/>
                      <a:pt x="202" y="332"/>
                      <a:pt x="203" y="336"/>
                    </a:cubicBezTo>
                    <a:cubicBezTo>
                      <a:pt x="205" y="335"/>
                      <a:pt x="206" y="338"/>
                      <a:pt x="206" y="338"/>
                    </a:cubicBezTo>
                    <a:cubicBezTo>
                      <a:pt x="207" y="338"/>
                      <a:pt x="208" y="337"/>
                      <a:pt x="208" y="336"/>
                    </a:cubicBezTo>
                    <a:cubicBezTo>
                      <a:pt x="209" y="337"/>
                      <a:pt x="210" y="341"/>
                      <a:pt x="211" y="338"/>
                    </a:cubicBezTo>
                    <a:cubicBezTo>
                      <a:pt x="214" y="337"/>
                      <a:pt x="210" y="345"/>
                      <a:pt x="215" y="342"/>
                    </a:cubicBezTo>
                    <a:cubicBezTo>
                      <a:pt x="215" y="346"/>
                      <a:pt x="209" y="343"/>
                      <a:pt x="206" y="344"/>
                    </a:cubicBezTo>
                    <a:cubicBezTo>
                      <a:pt x="207" y="345"/>
                      <a:pt x="209" y="345"/>
                      <a:pt x="209" y="347"/>
                    </a:cubicBezTo>
                    <a:cubicBezTo>
                      <a:pt x="210" y="350"/>
                      <a:pt x="207" y="354"/>
                      <a:pt x="209" y="354"/>
                    </a:cubicBezTo>
                    <a:cubicBezTo>
                      <a:pt x="208" y="356"/>
                      <a:pt x="204" y="356"/>
                      <a:pt x="202" y="357"/>
                    </a:cubicBezTo>
                    <a:cubicBezTo>
                      <a:pt x="204" y="356"/>
                      <a:pt x="202" y="351"/>
                      <a:pt x="205" y="351"/>
                    </a:cubicBezTo>
                    <a:cubicBezTo>
                      <a:pt x="203" y="350"/>
                      <a:pt x="204" y="347"/>
                      <a:pt x="202" y="347"/>
                    </a:cubicBezTo>
                    <a:cubicBezTo>
                      <a:pt x="200" y="347"/>
                      <a:pt x="203" y="345"/>
                      <a:pt x="199" y="342"/>
                    </a:cubicBezTo>
                    <a:cubicBezTo>
                      <a:pt x="197" y="341"/>
                      <a:pt x="194" y="342"/>
                      <a:pt x="194" y="338"/>
                    </a:cubicBezTo>
                    <a:cubicBezTo>
                      <a:pt x="188" y="339"/>
                      <a:pt x="187" y="335"/>
                      <a:pt x="183" y="335"/>
                    </a:cubicBezTo>
                    <a:cubicBezTo>
                      <a:pt x="182" y="331"/>
                      <a:pt x="179" y="330"/>
                      <a:pt x="177" y="326"/>
                    </a:cubicBezTo>
                    <a:cubicBezTo>
                      <a:pt x="176" y="325"/>
                      <a:pt x="175" y="326"/>
                      <a:pt x="175" y="325"/>
                    </a:cubicBezTo>
                    <a:cubicBezTo>
                      <a:pt x="175" y="323"/>
                      <a:pt x="173" y="324"/>
                      <a:pt x="172" y="323"/>
                    </a:cubicBezTo>
                    <a:cubicBezTo>
                      <a:pt x="172" y="323"/>
                      <a:pt x="173" y="320"/>
                      <a:pt x="172" y="320"/>
                    </a:cubicBezTo>
                    <a:cubicBezTo>
                      <a:pt x="171" y="319"/>
                      <a:pt x="168" y="321"/>
                      <a:pt x="166" y="320"/>
                    </a:cubicBezTo>
                    <a:cubicBezTo>
                      <a:pt x="165" y="320"/>
                      <a:pt x="169" y="318"/>
                      <a:pt x="169" y="319"/>
                    </a:cubicBezTo>
                    <a:cubicBezTo>
                      <a:pt x="167" y="315"/>
                      <a:pt x="159" y="315"/>
                      <a:pt x="154" y="317"/>
                    </a:cubicBezTo>
                    <a:cubicBezTo>
                      <a:pt x="154" y="318"/>
                      <a:pt x="157" y="319"/>
                      <a:pt x="157" y="319"/>
                    </a:cubicBezTo>
                    <a:cubicBezTo>
                      <a:pt x="156" y="321"/>
                      <a:pt x="155" y="319"/>
                      <a:pt x="153" y="320"/>
                    </a:cubicBezTo>
                    <a:cubicBezTo>
                      <a:pt x="150" y="322"/>
                      <a:pt x="150" y="327"/>
                      <a:pt x="147" y="326"/>
                    </a:cubicBezTo>
                    <a:cubicBezTo>
                      <a:pt x="141" y="326"/>
                      <a:pt x="140" y="321"/>
                      <a:pt x="132" y="322"/>
                    </a:cubicBezTo>
                    <a:cubicBezTo>
                      <a:pt x="130" y="322"/>
                      <a:pt x="131" y="326"/>
                      <a:pt x="126" y="325"/>
                    </a:cubicBezTo>
                    <a:cubicBezTo>
                      <a:pt x="126" y="328"/>
                      <a:pt x="126" y="331"/>
                      <a:pt x="126" y="335"/>
                    </a:cubicBezTo>
                    <a:cubicBezTo>
                      <a:pt x="122" y="337"/>
                      <a:pt x="112" y="335"/>
                      <a:pt x="114" y="344"/>
                    </a:cubicBezTo>
                    <a:cubicBezTo>
                      <a:pt x="105" y="342"/>
                      <a:pt x="113" y="350"/>
                      <a:pt x="104" y="350"/>
                    </a:cubicBezTo>
                    <a:cubicBezTo>
                      <a:pt x="104" y="352"/>
                      <a:pt x="109" y="355"/>
                      <a:pt x="105" y="356"/>
                    </a:cubicBezTo>
                    <a:cubicBezTo>
                      <a:pt x="105" y="361"/>
                      <a:pt x="103" y="356"/>
                      <a:pt x="100" y="360"/>
                    </a:cubicBezTo>
                    <a:cubicBezTo>
                      <a:pt x="99" y="362"/>
                      <a:pt x="100" y="363"/>
                      <a:pt x="101" y="363"/>
                    </a:cubicBezTo>
                    <a:cubicBezTo>
                      <a:pt x="101" y="366"/>
                      <a:pt x="96" y="364"/>
                      <a:pt x="94" y="365"/>
                    </a:cubicBezTo>
                    <a:cubicBezTo>
                      <a:pt x="92" y="365"/>
                      <a:pt x="92" y="368"/>
                      <a:pt x="91" y="369"/>
                    </a:cubicBezTo>
                    <a:cubicBezTo>
                      <a:pt x="86" y="371"/>
                      <a:pt x="79" y="368"/>
                      <a:pt x="74" y="373"/>
                    </a:cubicBezTo>
                    <a:cubicBezTo>
                      <a:pt x="72" y="372"/>
                      <a:pt x="71" y="370"/>
                      <a:pt x="70" y="368"/>
                    </a:cubicBezTo>
                    <a:cubicBezTo>
                      <a:pt x="63" y="366"/>
                      <a:pt x="56" y="369"/>
                      <a:pt x="54" y="368"/>
                    </a:cubicBezTo>
                    <a:cubicBezTo>
                      <a:pt x="55" y="362"/>
                      <a:pt x="57" y="356"/>
                      <a:pt x="52" y="353"/>
                    </a:cubicBezTo>
                    <a:cubicBezTo>
                      <a:pt x="51" y="350"/>
                      <a:pt x="54" y="349"/>
                      <a:pt x="55" y="347"/>
                    </a:cubicBezTo>
                    <a:cubicBezTo>
                      <a:pt x="56" y="343"/>
                      <a:pt x="54" y="338"/>
                      <a:pt x="57" y="335"/>
                    </a:cubicBezTo>
                    <a:cubicBezTo>
                      <a:pt x="55" y="332"/>
                      <a:pt x="56" y="327"/>
                      <a:pt x="52" y="326"/>
                    </a:cubicBezTo>
                    <a:cubicBezTo>
                      <a:pt x="53" y="325"/>
                      <a:pt x="56" y="324"/>
                      <a:pt x="55" y="322"/>
                    </a:cubicBezTo>
                    <a:cubicBezTo>
                      <a:pt x="59" y="323"/>
                      <a:pt x="68" y="319"/>
                      <a:pt x="67" y="325"/>
                    </a:cubicBezTo>
                    <a:cubicBezTo>
                      <a:pt x="71" y="322"/>
                      <a:pt x="85" y="328"/>
                      <a:pt x="88" y="325"/>
                    </a:cubicBezTo>
                    <a:cubicBezTo>
                      <a:pt x="89" y="323"/>
                      <a:pt x="89" y="324"/>
                      <a:pt x="91" y="325"/>
                    </a:cubicBezTo>
                    <a:cubicBezTo>
                      <a:pt x="90" y="324"/>
                      <a:pt x="91" y="322"/>
                      <a:pt x="92" y="323"/>
                    </a:cubicBezTo>
                    <a:cubicBezTo>
                      <a:pt x="92" y="323"/>
                      <a:pt x="92" y="325"/>
                      <a:pt x="92" y="325"/>
                    </a:cubicBezTo>
                    <a:cubicBezTo>
                      <a:pt x="96" y="323"/>
                      <a:pt x="98" y="322"/>
                      <a:pt x="100" y="317"/>
                    </a:cubicBezTo>
                    <a:cubicBezTo>
                      <a:pt x="100" y="316"/>
                      <a:pt x="103" y="308"/>
                      <a:pt x="100" y="304"/>
                    </a:cubicBezTo>
                    <a:cubicBezTo>
                      <a:pt x="98" y="302"/>
                      <a:pt x="101" y="302"/>
                      <a:pt x="98" y="298"/>
                    </a:cubicBezTo>
                    <a:cubicBezTo>
                      <a:pt x="98" y="296"/>
                      <a:pt x="95" y="297"/>
                      <a:pt x="94" y="296"/>
                    </a:cubicBezTo>
                    <a:cubicBezTo>
                      <a:pt x="94" y="295"/>
                      <a:pt x="95" y="294"/>
                      <a:pt x="95" y="292"/>
                    </a:cubicBezTo>
                    <a:cubicBezTo>
                      <a:pt x="94" y="291"/>
                      <a:pt x="92" y="293"/>
                      <a:pt x="92" y="293"/>
                    </a:cubicBezTo>
                    <a:cubicBezTo>
                      <a:pt x="90" y="293"/>
                      <a:pt x="92" y="291"/>
                      <a:pt x="91" y="290"/>
                    </a:cubicBezTo>
                    <a:cubicBezTo>
                      <a:pt x="90" y="290"/>
                      <a:pt x="85" y="290"/>
                      <a:pt x="83" y="289"/>
                    </a:cubicBezTo>
                    <a:cubicBezTo>
                      <a:pt x="83" y="289"/>
                      <a:pt x="83" y="288"/>
                      <a:pt x="82" y="288"/>
                    </a:cubicBezTo>
                    <a:cubicBezTo>
                      <a:pt x="80" y="287"/>
                      <a:pt x="79" y="287"/>
                      <a:pt x="79" y="286"/>
                    </a:cubicBezTo>
                    <a:cubicBezTo>
                      <a:pt x="78" y="282"/>
                      <a:pt x="82" y="284"/>
                      <a:pt x="82" y="285"/>
                    </a:cubicBezTo>
                    <a:cubicBezTo>
                      <a:pt x="86" y="283"/>
                      <a:pt x="89" y="280"/>
                      <a:pt x="98" y="282"/>
                    </a:cubicBezTo>
                    <a:cubicBezTo>
                      <a:pt x="99" y="279"/>
                      <a:pt x="97" y="279"/>
                      <a:pt x="95" y="279"/>
                    </a:cubicBezTo>
                    <a:cubicBezTo>
                      <a:pt x="97" y="274"/>
                      <a:pt x="102" y="279"/>
                      <a:pt x="104" y="279"/>
                    </a:cubicBezTo>
                    <a:cubicBezTo>
                      <a:pt x="105" y="279"/>
                      <a:pt x="108" y="275"/>
                      <a:pt x="108" y="279"/>
                    </a:cubicBezTo>
                    <a:cubicBezTo>
                      <a:pt x="112" y="276"/>
                      <a:pt x="112" y="271"/>
                      <a:pt x="117" y="271"/>
                    </a:cubicBezTo>
                    <a:cubicBezTo>
                      <a:pt x="115" y="266"/>
                      <a:pt x="121" y="268"/>
                      <a:pt x="120" y="264"/>
                    </a:cubicBezTo>
                    <a:cubicBezTo>
                      <a:pt x="123" y="264"/>
                      <a:pt x="126" y="264"/>
                      <a:pt x="129" y="264"/>
                    </a:cubicBezTo>
                    <a:cubicBezTo>
                      <a:pt x="129" y="262"/>
                      <a:pt x="127" y="263"/>
                      <a:pt x="126" y="262"/>
                    </a:cubicBezTo>
                    <a:cubicBezTo>
                      <a:pt x="127" y="260"/>
                      <a:pt x="131" y="261"/>
                      <a:pt x="129" y="256"/>
                    </a:cubicBezTo>
                    <a:cubicBezTo>
                      <a:pt x="133" y="256"/>
                      <a:pt x="132" y="259"/>
                      <a:pt x="135" y="256"/>
                    </a:cubicBezTo>
                    <a:cubicBezTo>
                      <a:pt x="132" y="249"/>
                      <a:pt x="138" y="252"/>
                      <a:pt x="138" y="245"/>
                    </a:cubicBezTo>
                    <a:cubicBezTo>
                      <a:pt x="140" y="244"/>
                      <a:pt x="142" y="245"/>
                      <a:pt x="144" y="245"/>
                    </a:cubicBezTo>
                    <a:cubicBezTo>
                      <a:pt x="146" y="244"/>
                      <a:pt x="146" y="242"/>
                      <a:pt x="147" y="242"/>
                    </a:cubicBezTo>
                    <a:cubicBezTo>
                      <a:pt x="149" y="241"/>
                      <a:pt x="148" y="243"/>
                      <a:pt x="148" y="243"/>
                    </a:cubicBezTo>
                    <a:cubicBezTo>
                      <a:pt x="150" y="243"/>
                      <a:pt x="149" y="242"/>
                      <a:pt x="150" y="242"/>
                    </a:cubicBezTo>
                    <a:cubicBezTo>
                      <a:pt x="152" y="241"/>
                      <a:pt x="154" y="242"/>
                      <a:pt x="156" y="242"/>
                    </a:cubicBezTo>
                    <a:cubicBezTo>
                      <a:pt x="158" y="241"/>
                      <a:pt x="158" y="237"/>
                      <a:pt x="162" y="239"/>
                    </a:cubicBezTo>
                    <a:cubicBezTo>
                      <a:pt x="161" y="235"/>
                      <a:pt x="157" y="236"/>
                      <a:pt x="157" y="231"/>
                    </a:cubicBezTo>
                    <a:cubicBezTo>
                      <a:pt x="161" y="230"/>
                      <a:pt x="159" y="229"/>
                      <a:pt x="159" y="224"/>
                    </a:cubicBezTo>
                    <a:cubicBezTo>
                      <a:pt x="159" y="220"/>
                      <a:pt x="161" y="217"/>
                      <a:pt x="160" y="213"/>
                    </a:cubicBezTo>
                    <a:cubicBezTo>
                      <a:pt x="162" y="213"/>
                      <a:pt x="164" y="213"/>
                      <a:pt x="166" y="213"/>
                    </a:cubicBezTo>
                    <a:cubicBezTo>
                      <a:pt x="170" y="213"/>
                      <a:pt x="163" y="209"/>
                      <a:pt x="169" y="210"/>
                    </a:cubicBezTo>
                    <a:cubicBezTo>
                      <a:pt x="169" y="212"/>
                      <a:pt x="171" y="212"/>
                      <a:pt x="172" y="212"/>
                    </a:cubicBezTo>
                    <a:cubicBezTo>
                      <a:pt x="170" y="215"/>
                      <a:pt x="170" y="212"/>
                      <a:pt x="171" y="216"/>
                    </a:cubicBezTo>
                    <a:cubicBezTo>
                      <a:pt x="171" y="219"/>
                      <a:pt x="170" y="221"/>
                      <a:pt x="174" y="221"/>
                    </a:cubicBezTo>
                    <a:cubicBezTo>
                      <a:pt x="174" y="223"/>
                      <a:pt x="174" y="225"/>
                      <a:pt x="172" y="225"/>
                    </a:cubicBezTo>
                    <a:cubicBezTo>
                      <a:pt x="172" y="228"/>
                      <a:pt x="178" y="223"/>
                      <a:pt x="181" y="227"/>
                    </a:cubicBezTo>
                    <a:cubicBezTo>
                      <a:pt x="180" y="231"/>
                      <a:pt x="171" y="228"/>
                      <a:pt x="171" y="233"/>
                    </a:cubicBezTo>
                    <a:cubicBezTo>
                      <a:pt x="169" y="236"/>
                      <a:pt x="174" y="236"/>
                      <a:pt x="175" y="237"/>
                    </a:cubicBezTo>
                    <a:cubicBezTo>
                      <a:pt x="176" y="238"/>
                      <a:pt x="177" y="241"/>
                      <a:pt x="180" y="240"/>
                    </a:cubicBezTo>
                    <a:cubicBezTo>
                      <a:pt x="178" y="237"/>
                      <a:pt x="174" y="238"/>
                      <a:pt x="181" y="237"/>
                    </a:cubicBezTo>
                    <a:cubicBezTo>
                      <a:pt x="183" y="237"/>
                      <a:pt x="185" y="237"/>
                      <a:pt x="187" y="237"/>
                    </a:cubicBezTo>
                    <a:cubicBezTo>
                      <a:pt x="190" y="237"/>
                      <a:pt x="190" y="239"/>
                      <a:pt x="193" y="239"/>
                    </a:cubicBezTo>
                    <a:cubicBezTo>
                      <a:pt x="197" y="239"/>
                      <a:pt x="198" y="236"/>
                      <a:pt x="202" y="237"/>
                    </a:cubicBezTo>
                    <a:cubicBezTo>
                      <a:pt x="202" y="237"/>
                      <a:pt x="207" y="240"/>
                      <a:pt x="209" y="237"/>
                    </a:cubicBezTo>
                    <a:cubicBezTo>
                      <a:pt x="209" y="237"/>
                      <a:pt x="209" y="236"/>
                      <a:pt x="209" y="236"/>
                    </a:cubicBezTo>
                    <a:cubicBezTo>
                      <a:pt x="213" y="234"/>
                      <a:pt x="218" y="236"/>
                      <a:pt x="220" y="233"/>
                    </a:cubicBezTo>
                    <a:cubicBezTo>
                      <a:pt x="225" y="239"/>
                      <a:pt x="229" y="227"/>
                      <a:pt x="233" y="231"/>
                    </a:cubicBezTo>
                    <a:cubicBezTo>
                      <a:pt x="233" y="229"/>
                      <a:pt x="233" y="227"/>
                      <a:pt x="233" y="225"/>
                    </a:cubicBezTo>
                    <a:cubicBezTo>
                      <a:pt x="236" y="226"/>
                      <a:pt x="235" y="224"/>
                      <a:pt x="236" y="222"/>
                    </a:cubicBezTo>
                    <a:cubicBezTo>
                      <a:pt x="236" y="222"/>
                      <a:pt x="237" y="218"/>
                      <a:pt x="237" y="218"/>
                    </a:cubicBezTo>
                    <a:cubicBezTo>
                      <a:pt x="239" y="217"/>
                      <a:pt x="237" y="216"/>
                      <a:pt x="237" y="213"/>
                    </a:cubicBezTo>
                    <a:cubicBezTo>
                      <a:pt x="241" y="214"/>
                      <a:pt x="243" y="213"/>
                      <a:pt x="243" y="210"/>
                    </a:cubicBezTo>
                    <a:cubicBezTo>
                      <a:pt x="245" y="210"/>
                      <a:pt x="244" y="212"/>
                      <a:pt x="245" y="213"/>
                    </a:cubicBezTo>
                    <a:cubicBezTo>
                      <a:pt x="246" y="212"/>
                      <a:pt x="248" y="212"/>
                      <a:pt x="251" y="212"/>
                    </a:cubicBezTo>
                    <a:cubicBezTo>
                      <a:pt x="252" y="212"/>
                      <a:pt x="252" y="209"/>
                      <a:pt x="254" y="209"/>
                    </a:cubicBezTo>
                    <a:cubicBezTo>
                      <a:pt x="254" y="206"/>
                      <a:pt x="253" y="203"/>
                      <a:pt x="251" y="203"/>
                    </a:cubicBezTo>
                    <a:cubicBezTo>
                      <a:pt x="252" y="202"/>
                      <a:pt x="252" y="200"/>
                      <a:pt x="252" y="197"/>
                    </a:cubicBezTo>
                    <a:cubicBezTo>
                      <a:pt x="255" y="198"/>
                      <a:pt x="257" y="197"/>
                      <a:pt x="257" y="194"/>
                    </a:cubicBezTo>
                    <a:cubicBezTo>
                      <a:pt x="260" y="198"/>
                      <a:pt x="261" y="192"/>
                      <a:pt x="267" y="194"/>
                    </a:cubicBezTo>
                    <a:cubicBezTo>
                      <a:pt x="268" y="194"/>
                      <a:pt x="269" y="196"/>
                      <a:pt x="268" y="196"/>
                    </a:cubicBezTo>
                    <a:cubicBezTo>
                      <a:pt x="270" y="196"/>
                      <a:pt x="270" y="194"/>
                      <a:pt x="271" y="194"/>
                    </a:cubicBezTo>
                    <a:cubicBezTo>
                      <a:pt x="273" y="194"/>
                      <a:pt x="275" y="196"/>
                      <a:pt x="274" y="196"/>
                    </a:cubicBezTo>
                    <a:cubicBezTo>
                      <a:pt x="276" y="195"/>
                      <a:pt x="275" y="194"/>
                      <a:pt x="276" y="193"/>
                    </a:cubicBezTo>
                    <a:cubicBezTo>
                      <a:pt x="277" y="192"/>
                      <a:pt x="278" y="193"/>
                      <a:pt x="279" y="193"/>
                    </a:cubicBezTo>
                    <a:cubicBezTo>
                      <a:pt x="281" y="191"/>
                      <a:pt x="281" y="188"/>
                      <a:pt x="285" y="190"/>
                    </a:cubicBezTo>
                    <a:cubicBezTo>
                      <a:pt x="283" y="188"/>
                      <a:pt x="284" y="182"/>
                      <a:pt x="280" y="182"/>
                    </a:cubicBezTo>
                    <a:cubicBezTo>
                      <a:pt x="277" y="180"/>
                      <a:pt x="278" y="185"/>
                      <a:pt x="277" y="185"/>
                    </a:cubicBezTo>
                    <a:cubicBezTo>
                      <a:pt x="276" y="186"/>
                      <a:pt x="276" y="184"/>
                      <a:pt x="274" y="184"/>
                    </a:cubicBezTo>
                    <a:cubicBezTo>
                      <a:pt x="274" y="184"/>
                      <a:pt x="273" y="185"/>
                      <a:pt x="273" y="185"/>
                    </a:cubicBezTo>
                    <a:cubicBezTo>
                      <a:pt x="272" y="185"/>
                      <a:pt x="271" y="184"/>
                      <a:pt x="270" y="184"/>
                    </a:cubicBezTo>
                    <a:cubicBezTo>
                      <a:pt x="268" y="184"/>
                      <a:pt x="266" y="186"/>
                      <a:pt x="263" y="185"/>
                    </a:cubicBezTo>
                    <a:cubicBezTo>
                      <a:pt x="261" y="185"/>
                      <a:pt x="261" y="187"/>
                      <a:pt x="261" y="188"/>
                    </a:cubicBezTo>
                    <a:cubicBezTo>
                      <a:pt x="255" y="187"/>
                      <a:pt x="248" y="189"/>
                      <a:pt x="243" y="187"/>
                    </a:cubicBezTo>
                    <a:cubicBezTo>
                      <a:pt x="243" y="187"/>
                      <a:pt x="244" y="184"/>
                      <a:pt x="243" y="184"/>
                    </a:cubicBezTo>
                    <a:cubicBezTo>
                      <a:pt x="242" y="182"/>
                      <a:pt x="238" y="184"/>
                      <a:pt x="237" y="182"/>
                    </a:cubicBezTo>
                    <a:cubicBezTo>
                      <a:pt x="241" y="174"/>
                      <a:pt x="239" y="169"/>
                      <a:pt x="237" y="160"/>
                    </a:cubicBezTo>
                    <a:cubicBezTo>
                      <a:pt x="241" y="160"/>
                      <a:pt x="247" y="154"/>
                      <a:pt x="249" y="157"/>
                    </a:cubicBezTo>
                    <a:cubicBezTo>
                      <a:pt x="251" y="156"/>
                      <a:pt x="249" y="155"/>
                      <a:pt x="251" y="151"/>
                    </a:cubicBezTo>
                    <a:cubicBezTo>
                      <a:pt x="255" y="151"/>
                      <a:pt x="256" y="143"/>
                      <a:pt x="257" y="141"/>
                    </a:cubicBezTo>
                    <a:cubicBezTo>
                      <a:pt x="257" y="141"/>
                      <a:pt x="260" y="141"/>
                      <a:pt x="260" y="141"/>
                    </a:cubicBezTo>
                    <a:cubicBezTo>
                      <a:pt x="260" y="138"/>
                      <a:pt x="254" y="137"/>
                      <a:pt x="257" y="133"/>
                    </a:cubicBezTo>
                    <a:cubicBezTo>
                      <a:pt x="255" y="135"/>
                      <a:pt x="251" y="133"/>
                      <a:pt x="248" y="133"/>
                    </a:cubicBezTo>
                    <a:cubicBezTo>
                      <a:pt x="244" y="134"/>
                      <a:pt x="241" y="137"/>
                      <a:pt x="237" y="136"/>
                    </a:cubicBezTo>
                    <a:cubicBezTo>
                      <a:pt x="235" y="134"/>
                      <a:pt x="235" y="145"/>
                      <a:pt x="236" y="142"/>
                    </a:cubicBezTo>
                    <a:cubicBezTo>
                      <a:pt x="235" y="145"/>
                      <a:pt x="234" y="141"/>
                      <a:pt x="233" y="142"/>
                    </a:cubicBezTo>
                    <a:cubicBezTo>
                      <a:pt x="232" y="144"/>
                      <a:pt x="234" y="147"/>
                      <a:pt x="233" y="148"/>
                    </a:cubicBezTo>
                    <a:cubicBezTo>
                      <a:pt x="233" y="149"/>
                      <a:pt x="229" y="152"/>
                      <a:pt x="227" y="154"/>
                    </a:cubicBezTo>
                    <a:cubicBezTo>
                      <a:pt x="223" y="159"/>
                      <a:pt x="223" y="162"/>
                      <a:pt x="217" y="162"/>
                    </a:cubicBezTo>
                    <a:cubicBezTo>
                      <a:pt x="216" y="164"/>
                      <a:pt x="219" y="166"/>
                      <a:pt x="217" y="166"/>
                    </a:cubicBezTo>
                    <a:cubicBezTo>
                      <a:pt x="215" y="166"/>
                      <a:pt x="216" y="168"/>
                      <a:pt x="215" y="169"/>
                    </a:cubicBezTo>
                    <a:cubicBezTo>
                      <a:pt x="215" y="169"/>
                      <a:pt x="213" y="168"/>
                      <a:pt x="212" y="169"/>
                    </a:cubicBezTo>
                    <a:cubicBezTo>
                      <a:pt x="212" y="169"/>
                      <a:pt x="213" y="171"/>
                      <a:pt x="212" y="172"/>
                    </a:cubicBezTo>
                    <a:cubicBezTo>
                      <a:pt x="212" y="172"/>
                      <a:pt x="211" y="172"/>
                      <a:pt x="211" y="172"/>
                    </a:cubicBezTo>
                    <a:cubicBezTo>
                      <a:pt x="210" y="174"/>
                      <a:pt x="212" y="178"/>
                      <a:pt x="209" y="178"/>
                    </a:cubicBezTo>
                    <a:cubicBezTo>
                      <a:pt x="210" y="179"/>
                      <a:pt x="213" y="180"/>
                      <a:pt x="211" y="181"/>
                    </a:cubicBezTo>
                    <a:cubicBezTo>
                      <a:pt x="213" y="183"/>
                      <a:pt x="214" y="185"/>
                      <a:pt x="218" y="185"/>
                    </a:cubicBezTo>
                    <a:cubicBezTo>
                      <a:pt x="218" y="188"/>
                      <a:pt x="219" y="189"/>
                      <a:pt x="221" y="190"/>
                    </a:cubicBezTo>
                    <a:cubicBezTo>
                      <a:pt x="220" y="191"/>
                      <a:pt x="219" y="191"/>
                      <a:pt x="218" y="193"/>
                    </a:cubicBezTo>
                    <a:cubicBezTo>
                      <a:pt x="217" y="194"/>
                      <a:pt x="218" y="196"/>
                      <a:pt x="217" y="197"/>
                    </a:cubicBezTo>
                    <a:cubicBezTo>
                      <a:pt x="215" y="198"/>
                      <a:pt x="213" y="199"/>
                      <a:pt x="211" y="199"/>
                    </a:cubicBezTo>
                    <a:cubicBezTo>
                      <a:pt x="210" y="205"/>
                      <a:pt x="205" y="207"/>
                      <a:pt x="206" y="215"/>
                    </a:cubicBezTo>
                    <a:cubicBezTo>
                      <a:pt x="201" y="213"/>
                      <a:pt x="201" y="222"/>
                      <a:pt x="197" y="222"/>
                    </a:cubicBezTo>
                    <a:cubicBezTo>
                      <a:pt x="197" y="222"/>
                      <a:pt x="196" y="222"/>
                      <a:pt x="196" y="222"/>
                    </a:cubicBezTo>
                    <a:cubicBezTo>
                      <a:pt x="194" y="223"/>
                      <a:pt x="195" y="225"/>
                      <a:pt x="194" y="225"/>
                    </a:cubicBezTo>
                    <a:cubicBezTo>
                      <a:pt x="192" y="226"/>
                      <a:pt x="189" y="223"/>
                      <a:pt x="187" y="227"/>
                    </a:cubicBezTo>
                    <a:cubicBezTo>
                      <a:pt x="184" y="227"/>
                      <a:pt x="186" y="220"/>
                      <a:pt x="186" y="218"/>
                    </a:cubicBezTo>
                    <a:cubicBezTo>
                      <a:pt x="184" y="217"/>
                      <a:pt x="185" y="214"/>
                      <a:pt x="183" y="213"/>
                    </a:cubicBezTo>
                    <a:cubicBezTo>
                      <a:pt x="179" y="213"/>
                      <a:pt x="184" y="209"/>
                      <a:pt x="178" y="209"/>
                    </a:cubicBezTo>
                    <a:cubicBezTo>
                      <a:pt x="181" y="206"/>
                      <a:pt x="175" y="204"/>
                      <a:pt x="175" y="203"/>
                    </a:cubicBezTo>
                    <a:cubicBezTo>
                      <a:pt x="175" y="202"/>
                      <a:pt x="177" y="201"/>
                      <a:pt x="177" y="200"/>
                    </a:cubicBezTo>
                    <a:cubicBezTo>
                      <a:pt x="176" y="196"/>
                      <a:pt x="173" y="194"/>
                      <a:pt x="169" y="191"/>
                    </a:cubicBezTo>
                    <a:cubicBezTo>
                      <a:pt x="165" y="193"/>
                      <a:pt x="166" y="200"/>
                      <a:pt x="159" y="199"/>
                    </a:cubicBezTo>
                    <a:cubicBezTo>
                      <a:pt x="159" y="200"/>
                      <a:pt x="161" y="200"/>
                      <a:pt x="162" y="200"/>
                    </a:cubicBezTo>
                    <a:cubicBezTo>
                      <a:pt x="162" y="201"/>
                      <a:pt x="160" y="201"/>
                      <a:pt x="159" y="202"/>
                    </a:cubicBezTo>
                    <a:cubicBezTo>
                      <a:pt x="156" y="202"/>
                      <a:pt x="158" y="206"/>
                      <a:pt x="154" y="206"/>
                    </a:cubicBezTo>
                    <a:cubicBezTo>
                      <a:pt x="147" y="207"/>
                      <a:pt x="149" y="200"/>
                      <a:pt x="143" y="202"/>
                    </a:cubicBezTo>
                    <a:cubicBezTo>
                      <a:pt x="143" y="200"/>
                      <a:pt x="144" y="200"/>
                      <a:pt x="145" y="200"/>
                    </a:cubicBezTo>
                    <a:cubicBezTo>
                      <a:pt x="148" y="196"/>
                      <a:pt x="141" y="193"/>
                      <a:pt x="145" y="191"/>
                    </a:cubicBezTo>
                    <a:cubicBezTo>
                      <a:pt x="144" y="190"/>
                      <a:pt x="143" y="189"/>
                      <a:pt x="141" y="188"/>
                    </a:cubicBezTo>
                    <a:cubicBezTo>
                      <a:pt x="140" y="186"/>
                      <a:pt x="143" y="186"/>
                      <a:pt x="143" y="185"/>
                    </a:cubicBezTo>
                    <a:cubicBezTo>
                      <a:pt x="143" y="184"/>
                      <a:pt x="140" y="183"/>
                      <a:pt x="140" y="182"/>
                    </a:cubicBezTo>
                    <a:cubicBezTo>
                      <a:pt x="139" y="181"/>
                      <a:pt x="142" y="172"/>
                      <a:pt x="140" y="178"/>
                    </a:cubicBezTo>
                    <a:cubicBezTo>
                      <a:pt x="137" y="177"/>
                      <a:pt x="139" y="174"/>
                      <a:pt x="141" y="175"/>
                    </a:cubicBezTo>
                    <a:cubicBezTo>
                      <a:pt x="138" y="170"/>
                      <a:pt x="146" y="168"/>
                      <a:pt x="143" y="167"/>
                    </a:cubicBezTo>
                    <a:cubicBezTo>
                      <a:pt x="143" y="165"/>
                      <a:pt x="147" y="167"/>
                      <a:pt x="147" y="164"/>
                    </a:cubicBezTo>
                    <a:cubicBezTo>
                      <a:pt x="147" y="162"/>
                      <a:pt x="149" y="164"/>
                      <a:pt x="148" y="164"/>
                    </a:cubicBezTo>
                    <a:cubicBezTo>
                      <a:pt x="150" y="164"/>
                      <a:pt x="150" y="162"/>
                      <a:pt x="151" y="162"/>
                    </a:cubicBezTo>
                    <a:cubicBezTo>
                      <a:pt x="153" y="161"/>
                      <a:pt x="153" y="159"/>
                      <a:pt x="153" y="157"/>
                    </a:cubicBezTo>
                    <a:cubicBezTo>
                      <a:pt x="156" y="158"/>
                      <a:pt x="158" y="157"/>
                      <a:pt x="157" y="154"/>
                    </a:cubicBezTo>
                    <a:cubicBezTo>
                      <a:pt x="162" y="153"/>
                      <a:pt x="159" y="159"/>
                      <a:pt x="165" y="157"/>
                    </a:cubicBezTo>
                    <a:cubicBezTo>
                      <a:pt x="165" y="156"/>
                      <a:pt x="163" y="156"/>
                      <a:pt x="162" y="156"/>
                    </a:cubicBezTo>
                    <a:cubicBezTo>
                      <a:pt x="166" y="152"/>
                      <a:pt x="170" y="153"/>
                      <a:pt x="174" y="150"/>
                    </a:cubicBezTo>
                    <a:cubicBezTo>
                      <a:pt x="174" y="149"/>
                      <a:pt x="173" y="147"/>
                      <a:pt x="174" y="147"/>
                    </a:cubicBezTo>
                    <a:cubicBezTo>
                      <a:pt x="174" y="146"/>
                      <a:pt x="176" y="147"/>
                      <a:pt x="177" y="147"/>
                    </a:cubicBezTo>
                    <a:cubicBezTo>
                      <a:pt x="177" y="146"/>
                      <a:pt x="176" y="143"/>
                      <a:pt x="177" y="142"/>
                    </a:cubicBezTo>
                    <a:cubicBezTo>
                      <a:pt x="177" y="141"/>
                      <a:pt x="181" y="140"/>
                      <a:pt x="181" y="139"/>
                    </a:cubicBezTo>
                    <a:cubicBezTo>
                      <a:pt x="182" y="138"/>
                      <a:pt x="180" y="135"/>
                      <a:pt x="181" y="133"/>
                    </a:cubicBezTo>
                    <a:cubicBezTo>
                      <a:pt x="181" y="133"/>
                      <a:pt x="183" y="135"/>
                      <a:pt x="184" y="135"/>
                    </a:cubicBezTo>
                    <a:cubicBezTo>
                      <a:pt x="183" y="136"/>
                      <a:pt x="186" y="128"/>
                      <a:pt x="186" y="127"/>
                    </a:cubicBezTo>
                    <a:cubicBezTo>
                      <a:pt x="189" y="131"/>
                      <a:pt x="189" y="125"/>
                      <a:pt x="193" y="124"/>
                    </a:cubicBezTo>
                    <a:cubicBezTo>
                      <a:pt x="193" y="122"/>
                      <a:pt x="195" y="121"/>
                      <a:pt x="193" y="120"/>
                    </a:cubicBezTo>
                    <a:cubicBezTo>
                      <a:pt x="193" y="117"/>
                      <a:pt x="197" y="119"/>
                      <a:pt x="197" y="116"/>
                    </a:cubicBezTo>
                    <a:cubicBezTo>
                      <a:pt x="197" y="114"/>
                      <a:pt x="200" y="114"/>
                      <a:pt x="202" y="114"/>
                    </a:cubicBezTo>
                    <a:cubicBezTo>
                      <a:pt x="202" y="112"/>
                      <a:pt x="201" y="111"/>
                      <a:pt x="200" y="111"/>
                    </a:cubicBezTo>
                    <a:cubicBezTo>
                      <a:pt x="204" y="108"/>
                      <a:pt x="207" y="108"/>
                      <a:pt x="211" y="107"/>
                    </a:cubicBezTo>
                    <a:cubicBezTo>
                      <a:pt x="213" y="105"/>
                      <a:pt x="210" y="104"/>
                      <a:pt x="212" y="101"/>
                    </a:cubicBezTo>
                    <a:cubicBezTo>
                      <a:pt x="213" y="100"/>
                      <a:pt x="216" y="99"/>
                      <a:pt x="217" y="96"/>
                    </a:cubicBezTo>
                    <a:cubicBezTo>
                      <a:pt x="217" y="92"/>
                      <a:pt x="221" y="98"/>
                      <a:pt x="221" y="92"/>
                    </a:cubicBezTo>
                    <a:cubicBezTo>
                      <a:pt x="227" y="90"/>
                      <a:pt x="233" y="95"/>
                      <a:pt x="233" y="86"/>
                    </a:cubicBezTo>
                    <a:cubicBezTo>
                      <a:pt x="236" y="88"/>
                      <a:pt x="242" y="84"/>
                      <a:pt x="246" y="87"/>
                    </a:cubicBezTo>
                    <a:cubicBezTo>
                      <a:pt x="248" y="86"/>
                      <a:pt x="249" y="85"/>
                      <a:pt x="249" y="83"/>
                    </a:cubicBezTo>
                    <a:cubicBezTo>
                      <a:pt x="253" y="81"/>
                      <a:pt x="257" y="88"/>
                      <a:pt x="257" y="81"/>
                    </a:cubicBezTo>
                    <a:cubicBezTo>
                      <a:pt x="260" y="82"/>
                      <a:pt x="260" y="86"/>
                      <a:pt x="263" y="86"/>
                    </a:cubicBezTo>
                    <a:cubicBezTo>
                      <a:pt x="265" y="85"/>
                      <a:pt x="264" y="81"/>
                      <a:pt x="268" y="83"/>
                    </a:cubicBezTo>
                    <a:cubicBezTo>
                      <a:pt x="269" y="85"/>
                      <a:pt x="267" y="86"/>
                      <a:pt x="267" y="87"/>
                    </a:cubicBezTo>
                    <a:cubicBezTo>
                      <a:pt x="268" y="88"/>
                      <a:pt x="275" y="81"/>
                      <a:pt x="279" y="84"/>
                    </a:cubicBezTo>
                    <a:cubicBezTo>
                      <a:pt x="281" y="86"/>
                      <a:pt x="279" y="84"/>
                      <a:pt x="282" y="84"/>
                    </a:cubicBezTo>
                    <a:cubicBezTo>
                      <a:pt x="285" y="85"/>
                      <a:pt x="288" y="87"/>
                      <a:pt x="292" y="86"/>
                    </a:cubicBezTo>
                    <a:cubicBezTo>
                      <a:pt x="292" y="87"/>
                      <a:pt x="293" y="90"/>
                      <a:pt x="292" y="90"/>
                    </a:cubicBezTo>
                    <a:cubicBezTo>
                      <a:pt x="292" y="91"/>
                      <a:pt x="290" y="90"/>
                      <a:pt x="289" y="90"/>
                    </a:cubicBezTo>
                    <a:cubicBezTo>
                      <a:pt x="288" y="91"/>
                      <a:pt x="289" y="94"/>
                      <a:pt x="286" y="93"/>
                    </a:cubicBezTo>
                    <a:cubicBezTo>
                      <a:pt x="289" y="97"/>
                      <a:pt x="298" y="94"/>
                      <a:pt x="301" y="93"/>
                    </a:cubicBezTo>
                    <a:cubicBezTo>
                      <a:pt x="304" y="92"/>
                      <a:pt x="303" y="96"/>
                      <a:pt x="304" y="96"/>
                    </a:cubicBezTo>
                    <a:cubicBezTo>
                      <a:pt x="306" y="97"/>
                      <a:pt x="309" y="95"/>
                      <a:pt x="309" y="98"/>
                    </a:cubicBezTo>
                    <a:cubicBezTo>
                      <a:pt x="319" y="95"/>
                      <a:pt x="322" y="104"/>
                      <a:pt x="328" y="101"/>
                    </a:cubicBezTo>
                    <a:cubicBezTo>
                      <a:pt x="326" y="106"/>
                      <a:pt x="333" y="103"/>
                      <a:pt x="332" y="107"/>
                    </a:cubicBezTo>
                    <a:cubicBezTo>
                      <a:pt x="336" y="107"/>
                      <a:pt x="342" y="106"/>
                      <a:pt x="338" y="110"/>
                    </a:cubicBezTo>
                    <a:cubicBezTo>
                      <a:pt x="341" y="111"/>
                      <a:pt x="344" y="110"/>
                      <a:pt x="347" y="111"/>
                    </a:cubicBezTo>
                    <a:cubicBezTo>
                      <a:pt x="347" y="111"/>
                      <a:pt x="347" y="114"/>
                      <a:pt x="347" y="114"/>
                    </a:cubicBezTo>
                    <a:cubicBezTo>
                      <a:pt x="348" y="115"/>
                      <a:pt x="351" y="114"/>
                      <a:pt x="351" y="114"/>
                    </a:cubicBezTo>
                    <a:cubicBezTo>
                      <a:pt x="353" y="120"/>
                      <a:pt x="353" y="122"/>
                      <a:pt x="351" y="127"/>
                    </a:cubicBezTo>
                    <a:cubicBezTo>
                      <a:pt x="349" y="124"/>
                      <a:pt x="346" y="129"/>
                      <a:pt x="343" y="129"/>
                    </a:cubicBezTo>
                    <a:cubicBezTo>
                      <a:pt x="339" y="129"/>
                      <a:pt x="333" y="125"/>
                      <a:pt x="329" y="129"/>
                    </a:cubicBezTo>
                    <a:cubicBezTo>
                      <a:pt x="327" y="130"/>
                      <a:pt x="329" y="126"/>
                      <a:pt x="328" y="126"/>
                    </a:cubicBezTo>
                    <a:cubicBezTo>
                      <a:pt x="326" y="125"/>
                      <a:pt x="325" y="127"/>
                      <a:pt x="325" y="127"/>
                    </a:cubicBezTo>
                    <a:cubicBezTo>
                      <a:pt x="323" y="127"/>
                      <a:pt x="322" y="125"/>
                      <a:pt x="322" y="124"/>
                    </a:cubicBezTo>
                    <a:cubicBezTo>
                      <a:pt x="319" y="124"/>
                      <a:pt x="315" y="129"/>
                      <a:pt x="316" y="123"/>
                    </a:cubicBezTo>
                    <a:cubicBezTo>
                      <a:pt x="311" y="125"/>
                      <a:pt x="313" y="123"/>
                      <a:pt x="307" y="123"/>
                    </a:cubicBezTo>
                    <a:cubicBezTo>
                      <a:pt x="306" y="126"/>
                      <a:pt x="308" y="126"/>
                      <a:pt x="310" y="126"/>
                    </a:cubicBezTo>
                    <a:cubicBezTo>
                      <a:pt x="312" y="126"/>
                      <a:pt x="313" y="127"/>
                      <a:pt x="314" y="127"/>
                    </a:cubicBezTo>
                    <a:cubicBezTo>
                      <a:pt x="312" y="130"/>
                      <a:pt x="315" y="129"/>
                      <a:pt x="316" y="130"/>
                    </a:cubicBezTo>
                    <a:cubicBezTo>
                      <a:pt x="316" y="131"/>
                      <a:pt x="316" y="133"/>
                      <a:pt x="316" y="133"/>
                    </a:cubicBezTo>
                    <a:cubicBezTo>
                      <a:pt x="317" y="135"/>
                      <a:pt x="319" y="135"/>
                      <a:pt x="319" y="136"/>
                    </a:cubicBezTo>
                    <a:cubicBezTo>
                      <a:pt x="319" y="138"/>
                      <a:pt x="322" y="142"/>
                      <a:pt x="322" y="147"/>
                    </a:cubicBezTo>
                    <a:cubicBezTo>
                      <a:pt x="322" y="152"/>
                      <a:pt x="331" y="148"/>
                      <a:pt x="332" y="153"/>
                    </a:cubicBezTo>
                    <a:cubicBezTo>
                      <a:pt x="334" y="152"/>
                      <a:pt x="334" y="149"/>
                      <a:pt x="337" y="150"/>
                    </a:cubicBezTo>
                    <a:cubicBezTo>
                      <a:pt x="336" y="145"/>
                      <a:pt x="330" y="147"/>
                      <a:pt x="328" y="144"/>
                    </a:cubicBezTo>
                    <a:cubicBezTo>
                      <a:pt x="327" y="138"/>
                      <a:pt x="336" y="142"/>
                      <a:pt x="340" y="141"/>
                    </a:cubicBezTo>
                    <a:cubicBezTo>
                      <a:pt x="339" y="144"/>
                      <a:pt x="346" y="140"/>
                      <a:pt x="344" y="145"/>
                    </a:cubicBezTo>
                    <a:cubicBezTo>
                      <a:pt x="348" y="147"/>
                      <a:pt x="350" y="141"/>
                      <a:pt x="350" y="147"/>
                    </a:cubicBezTo>
                    <a:cubicBezTo>
                      <a:pt x="354" y="145"/>
                      <a:pt x="350" y="139"/>
                      <a:pt x="347" y="139"/>
                    </a:cubicBezTo>
                    <a:cubicBezTo>
                      <a:pt x="348" y="136"/>
                      <a:pt x="351" y="135"/>
                      <a:pt x="354" y="135"/>
                    </a:cubicBezTo>
                    <a:cubicBezTo>
                      <a:pt x="357" y="133"/>
                      <a:pt x="357" y="129"/>
                      <a:pt x="359" y="127"/>
                    </a:cubicBezTo>
                    <a:cubicBezTo>
                      <a:pt x="365" y="127"/>
                      <a:pt x="368" y="129"/>
                      <a:pt x="372" y="130"/>
                    </a:cubicBezTo>
                    <a:cubicBezTo>
                      <a:pt x="374" y="130"/>
                      <a:pt x="373" y="127"/>
                      <a:pt x="375" y="127"/>
                    </a:cubicBezTo>
                    <a:cubicBezTo>
                      <a:pt x="375" y="125"/>
                      <a:pt x="374" y="124"/>
                      <a:pt x="372" y="123"/>
                    </a:cubicBezTo>
                    <a:cubicBezTo>
                      <a:pt x="374" y="117"/>
                      <a:pt x="375" y="112"/>
                      <a:pt x="374" y="107"/>
                    </a:cubicBezTo>
                    <a:cubicBezTo>
                      <a:pt x="378" y="107"/>
                      <a:pt x="383" y="106"/>
                      <a:pt x="386" y="108"/>
                    </a:cubicBezTo>
                    <a:cubicBezTo>
                      <a:pt x="387" y="109"/>
                      <a:pt x="390" y="109"/>
                      <a:pt x="390" y="113"/>
                    </a:cubicBezTo>
                    <a:cubicBezTo>
                      <a:pt x="387" y="113"/>
                      <a:pt x="384" y="113"/>
                      <a:pt x="381" y="113"/>
                    </a:cubicBezTo>
                    <a:cubicBezTo>
                      <a:pt x="381" y="114"/>
                      <a:pt x="381" y="116"/>
                      <a:pt x="381" y="117"/>
                    </a:cubicBezTo>
                    <a:cubicBezTo>
                      <a:pt x="384" y="121"/>
                      <a:pt x="386" y="117"/>
                      <a:pt x="389" y="119"/>
                    </a:cubicBezTo>
                    <a:cubicBezTo>
                      <a:pt x="390" y="119"/>
                      <a:pt x="384" y="120"/>
                      <a:pt x="384" y="120"/>
                    </a:cubicBezTo>
                    <a:cubicBezTo>
                      <a:pt x="383" y="123"/>
                      <a:pt x="388" y="120"/>
                      <a:pt x="390" y="123"/>
                    </a:cubicBezTo>
                    <a:cubicBezTo>
                      <a:pt x="392" y="121"/>
                      <a:pt x="395" y="120"/>
                      <a:pt x="397" y="117"/>
                    </a:cubicBezTo>
                    <a:cubicBezTo>
                      <a:pt x="398" y="116"/>
                      <a:pt x="399" y="116"/>
                      <a:pt x="399" y="114"/>
                    </a:cubicBezTo>
                    <a:cubicBezTo>
                      <a:pt x="406" y="116"/>
                      <a:pt x="405" y="110"/>
                      <a:pt x="411" y="111"/>
                    </a:cubicBezTo>
                    <a:cubicBezTo>
                      <a:pt x="413" y="110"/>
                      <a:pt x="414" y="109"/>
                      <a:pt x="414" y="107"/>
                    </a:cubicBezTo>
                    <a:cubicBezTo>
                      <a:pt x="416" y="107"/>
                      <a:pt x="418" y="106"/>
                      <a:pt x="418" y="104"/>
                    </a:cubicBezTo>
                    <a:cubicBezTo>
                      <a:pt x="424" y="108"/>
                      <a:pt x="429" y="101"/>
                      <a:pt x="434" y="101"/>
                    </a:cubicBezTo>
                    <a:cubicBezTo>
                      <a:pt x="434" y="103"/>
                      <a:pt x="434" y="105"/>
                      <a:pt x="434" y="107"/>
                    </a:cubicBezTo>
                    <a:cubicBezTo>
                      <a:pt x="440" y="107"/>
                      <a:pt x="444" y="107"/>
                      <a:pt x="448" y="105"/>
                    </a:cubicBezTo>
                    <a:cubicBezTo>
                      <a:pt x="448" y="105"/>
                      <a:pt x="450" y="106"/>
                      <a:pt x="451" y="105"/>
                    </a:cubicBezTo>
                    <a:cubicBezTo>
                      <a:pt x="451" y="105"/>
                      <a:pt x="451" y="104"/>
                      <a:pt x="451" y="104"/>
                    </a:cubicBezTo>
                    <a:cubicBezTo>
                      <a:pt x="453" y="103"/>
                      <a:pt x="458" y="104"/>
                      <a:pt x="458" y="99"/>
                    </a:cubicBezTo>
                    <a:cubicBezTo>
                      <a:pt x="462" y="101"/>
                      <a:pt x="468" y="101"/>
                      <a:pt x="470" y="105"/>
                    </a:cubicBezTo>
                    <a:cubicBezTo>
                      <a:pt x="472" y="104"/>
                      <a:pt x="474" y="103"/>
                      <a:pt x="474" y="101"/>
                    </a:cubicBezTo>
                    <a:cubicBezTo>
                      <a:pt x="475" y="99"/>
                      <a:pt x="468" y="98"/>
                      <a:pt x="473" y="96"/>
                    </a:cubicBezTo>
                    <a:cubicBezTo>
                      <a:pt x="471" y="93"/>
                      <a:pt x="464" y="94"/>
                      <a:pt x="466" y="86"/>
                    </a:cubicBezTo>
                    <a:cubicBezTo>
                      <a:pt x="468" y="87"/>
                      <a:pt x="469" y="89"/>
                      <a:pt x="473" y="90"/>
                    </a:cubicBezTo>
                    <a:cubicBezTo>
                      <a:pt x="475" y="91"/>
                      <a:pt x="477" y="94"/>
                      <a:pt x="482" y="93"/>
                    </a:cubicBezTo>
                    <a:cubicBezTo>
                      <a:pt x="483" y="93"/>
                      <a:pt x="483" y="92"/>
                      <a:pt x="483" y="92"/>
                    </a:cubicBezTo>
                    <a:cubicBezTo>
                      <a:pt x="485" y="92"/>
                      <a:pt x="486" y="94"/>
                      <a:pt x="486" y="92"/>
                    </a:cubicBezTo>
                    <a:cubicBezTo>
                      <a:pt x="488" y="91"/>
                      <a:pt x="488" y="94"/>
                      <a:pt x="489" y="95"/>
                    </a:cubicBezTo>
                    <a:cubicBezTo>
                      <a:pt x="492" y="96"/>
                      <a:pt x="494" y="94"/>
                      <a:pt x="494" y="98"/>
                    </a:cubicBezTo>
                    <a:cubicBezTo>
                      <a:pt x="498" y="96"/>
                      <a:pt x="500" y="99"/>
                      <a:pt x="506" y="96"/>
                    </a:cubicBezTo>
                    <a:cubicBezTo>
                      <a:pt x="504" y="101"/>
                      <a:pt x="510" y="97"/>
                      <a:pt x="509" y="102"/>
                    </a:cubicBezTo>
                    <a:cubicBezTo>
                      <a:pt x="511" y="102"/>
                      <a:pt x="512" y="103"/>
                      <a:pt x="513" y="105"/>
                    </a:cubicBezTo>
                    <a:cubicBezTo>
                      <a:pt x="518" y="104"/>
                      <a:pt x="518" y="108"/>
                      <a:pt x="523" y="107"/>
                    </a:cubicBezTo>
                    <a:cubicBezTo>
                      <a:pt x="526" y="98"/>
                      <a:pt x="515" y="102"/>
                      <a:pt x="517" y="93"/>
                    </a:cubicBezTo>
                    <a:cubicBezTo>
                      <a:pt x="517" y="91"/>
                      <a:pt x="516" y="94"/>
                      <a:pt x="513" y="93"/>
                    </a:cubicBezTo>
                    <a:cubicBezTo>
                      <a:pt x="513" y="90"/>
                      <a:pt x="516" y="89"/>
                      <a:pt x="515" y="84"/>
                    </a:cubicBezTo>
                    <a:cubicBezTo>
                      <a:pt x="515" y="83"/>
                      <a:pt x="512" y="84"/>
                      <a:pt x="512" y="83"/>
                    </a:cubicBezTo>
                    <a:cubicBezTo>
                      <a:pt x="511" y="83"/>
                      <a:pt x="514" y="80"/>
                      <a:pt x="512" y="80"/>
                    </a:cubicBezTo>
                    <a:cubicBezTo>
                      <a:pt x="512" y="77"/>
                      <a:pt x="516" y="78"/>
                      <a:pt x="515" y="74"/>
                    </a:cubicBezTo>
                    <a:cubicBezTo>
                      <a:pt x="517" y="74"/>
                      <a:pt x="516" y="70"/>
                      <a:pt x="520" y="71"/>
                    </a:cubicBezTo>
                    <a:cubicBezTo>
                      <a:pt x="520" y="68"/>
                      <a:pt x="522" y="66"/>
                      <a:pt x="525" y="67"/>
                    </a:cubicBezTo>
                    <a:cubicBezTo>
                      <a:pt x="523" y="60"/>
                      <a:pt x="530" y="62"/>
                      <a:pt x="529" y="56"/>
                    </a:cubicBezTo>
                    <a:cubicBezTo>
                      <a:pt x="537" y="55"/>
                      <a:pt x="539" y="58"/>
                      <a:pt x="544" y="59"/>
                    </a:cubicBezTo>
                    <a:cubicBezTo>
                      <a:pt x="544" y="61"/>
                      <a:pt x="544" y="63"/>
                      <a:pt x="546" y="64"/>
                    </a:cubicBezTo>
                    <a:cubicBezTo>
                      <a:pt x="545" y="65"/>
                      <a:pt x="543" y="65"/>
                      <a:pt x="541" y="65"/>
                    </a:cubicBezTo>
                    <a:cubicBezTo>
                      <a:pt x="541" y="71"/>
                      <a:pt x="544" y="73"/>
                      <a:pt x="541" y="79"/>
                    </a:cubicBezTo>
                    <a:cubicBezTo>
                      <a:pt x="542" y="79"/>
                      <a:pt x="543" y="81"/>
                      <a:pt x="544" y="81"/>
                    </a:cubicBezTo>
                    <a:cubicBezTo>
                      <a:pt x="545" y="82"/>
                      <a:pt x="545" y="83"/>
                      <a:pt x="547" y="83"/>
                    </a:cubicBezTo>
                    <a:cubicBezTo>
                      <a:pt x="545" y="86"/>
                      <a:pt x="546" y="94"/>
                      <a:pt x="544" y="98"/>
                    </a:cubicBezTo>
                    <a:cubicBezTo>
                      <a:pt x="543" y="103"/>
                      <a:pt x="548" y="101"/>
                      <a:pt x="549" y="104"/>
                    </a:cubicBezTo>
                    <a:cubicBezTo>
                      <a:pt x="547" y="115"/>
                      <a:pt x="542" y="123"/>
                      <a:pt x="532" y="126"/>
                    </a:cubicBezTo>
                    <a:cubicBezTo>
                      <a:pt x="533" y="129"/>
                      <a:pt x="539" y="126"/>
                      <a:pt x="540" y="129"/>
                    </a:cubicBezTo>
                    <a:cubicBezTo>
                      <a:pt x="543" y="128"/>
                      <a:pt x="542" y="124"/>
                      <a:pt x="547" y="124"/>
                    </a:cubicBezTo>
                    <a:cubicBezTo>
                      <a:pt x="546" y="126"/>
                      <a:pt x="546" y="127"/>
                      <a:pt x="546" y="129"/>
                    </a:cubicBezTo>
                    <a:cubicBezTo>
                      <a:pt x="547" y="129"/>
                      <a:pt x="547" y="126"/>
                      <a:pt x="549" y="126"/>
                    </a:cubicBezTo>
                    <a:cubicBezTo>
                      <a:pt x="550" y="126"/>
                      <a:pt x="549" y="124"/>
                      <a:pt x="550" y="123"/>
                    </a:cubicBezTo>
                    <a:cubicBezTo>
                      <a:pt x="550" y="123"/>
                      <a:pt x="553" y="123"/>
                      <a:pt x="553" y="123"/>
                    </a:cubicBezTo>
                    <a:cubicBezTo>
                      <a:pt x="554" y="122"/>
                      <a:pt x="553" y="120"/>
                      <a:pt x="553" y="119"/>
                    </a:cubicBezTo>
                    <a:cubicBezTo>
                      <a:pt x="555" y="119"/>
                      <a:pt x="556" y="119"/>
                      <a:pt x="557" y="119"/>
                    </a:cubicBezTo>
                    <a:cubicBezTo>
                      <a:pt x="556" y="114"/>
                      <a:pt x="562" y="109"/>
                      <a:pt x="557" y="107"/>
                    </a:cubicBezTo>
                    <a:cubicBezTo>
                      <a:pt x="558" y="105"/>
                      <a:pt x="560" y="106"/>
                      <a:pt x="560" y="104"/>
                    </a:cubicBezTo>
                    <a:cubicBezTo>
                      <a:pt x="560" y="102"/>
                      <a:pt x="559" y="103"/>
                      <a:pt x="557" y="102"/>
                    </a:cubicBezTo>
                    <a:cubicBezTo>
                      <a:pt x="557" y="99"/>
                      <a:pt x="563" y="102"/>
                      <a:pt x="565" y="101"/>
                    </a:cubicBezTo>
                    <a:cubicBezTo>
                      <a:pt x="563" y="99"/>
                      <a:pt x="564" y="95"/>
                      <a:pt x="560" y="96"/>
                    </a:cubicBezTo>
                    <a:cubicBezTo>
                      <a:pt x="557" y="98"/>
                      <a:pt x="555" y="93"/>
                      <a:pt x="555" y="96"/>
                    </a:cubicBezTo>
                    <a:cubicBezTo>
                      <a:pt x="552" y="94"/>
                      <a:pt x="552" y="91"/>
                      <a:pt x="553" y="87"/>
                    </a:cubicBezTo>
                    <a:cubicBezTo>
                      <a:pt x="553" y="87"/>
                      <a:pt x="556" y="88"/>
                      <a:pt x="556" y="87"/>
                    </a:cubicBezTo>
                    <a:cubicBezTo>
                      <a:pt x="557" y="86"/>
                      <a:pt x="555" y="82"/>
                      <a:pt x="556" y="80"/>
                    </a:cubicBezTo>
                    <a:cubicBezTo>
                      <a:pt x="556" y="78"/>
                      <a:pt x="554" y="80"/>
                      <a:pt x="555" y="80"/>
                    </a:cubicBezTo>
                    <a:cubicBezTo>
                      <a:pt x="551" y="78"/>
                      <a:pt x="553" y="74"/>
                      <a:pt x="552" y="71"/>
                    </a:cubicBezTo>
                    <a:cubicBezTo>
                      <a:pt x="557" y="73"/>
                      <a:pt x="555" y="67"/>
                      <a:pt x="559" y="67"/>
                    </a:cubicBezTo>
                    <a:cubicBezTo>
                      <a:pt x="559" y="64"/>
                      <a:pt x="559" y="62"/>
                      <a:pt x="559" y="59"/>
                    </a:cubicBezTo>
                    <a:cubicBezTo>
                      <a:pt x="564" y="58"/>
                      <a:pt x="561" y="64"/>
                      <a:pt x="562" y="67"/>
                    </a:cubicBezTo>
                    <a:cubicBezTo>
                      <a:pt x="562" y="69"/>
                      <a:pt x="565" y="65"/>
                      <a:pt x="565" y="68"/>
                    </a:cubicBezTo>
                    <a:cubicBezTo>
                      <a:pt x="565" y="69"/>
                      <a:pt x="564" y="70"/>
                      <a:pt x="563" y="70"/>
                    </a:cubicBezTo>
                    <a:cubicBezTo>
                      <a:pt x="564" y="74"/>
                      <a:pt x="568" y="75"/>
                      <a:pt x="572" y="77"/>
                    </a:cubicBezTo>
                    <a:cubicBezTo>
                      <a:pt x="575" y="78"/>
                      <a:pt x="572" y="73"/>
                      <a:pt x="571" y="73"/>
                    </a:cubicBezTo>
                    <a:cubicBezTo>
                      <a:pt x="573" y="70"/>
                      <a:pt x="577" y="70"/>
                      <a:pt x="581" y="70"/>
                    </a:cubicBezTo>
                    <a:cubicBezTo>
                      <a:pt x="581" y="68"/>
                      <a:pt x="578" y="68"/>
                      <a:pt x="577" y="68"/>
                    </a:cubicBezTo>
                    <a:cubicBezTo>
                      <a:pt x="578" y="64"/>
                      <a:pt x="575" y="64"/>
                      <a:pt x="575" y="61"/>
                    </a:cubicBezTo>
                    <a:cubicBezTo>
                      <a:pt x="576" y="64"/>
                      <a:pt x="586" y="59"/>
                      <a:pt x="584" y="65"/>
                    </a:cubicBezTo>
                    <a:cubicBezTo>
                      <a:pt x="586" y="66"/>
                      <a:pt x="587" y="64"/>
                      <a:pt x="587" y="64"/>
                    </a:cubicBezTo>
                    <a:cubicBezTo>
                      <a:pt x="589" y="64"/>
                      <a:pt x="587" y="65"/>
                      <a:pt x="589" y="67"/>
                    </a:cubicBezTo>
                    <a:cubicBezTo>
                      <a:pt x="589" y="67"/>
                      <a:pt x="591" y="66"/>
                      <a:pt x="592" y="67"/>
                    </a:cubicBezTo>
                    <a:cubicBezTo>
                      <a:pt x="594" y="70"/>
                      <a:pt x="600" y="66"/>
                      <a:pt x="596" y="71"/>
                    </a:cubicBezTo>
                    <a:cubicBezTo>
                      <a:pt x="598" y="71"/>
                      <a:pt x="601" y="71"/>
                      <a:pt x="603" y="71"/>
                    </a:cubicBezTo>
                    <a:cubicBezTo>
                      <a:pt x="604" y="70"/>
                      <a:pt x="597" y="68"/>
                      <a:pt x="602" y="67"/>
                    </a:cubicBezTo>
                    <a:cubicBezTo>
                      <a:pt x="601" y="65"/>
                      <a:pt x="599" y="64"/>
                      <a:pt x="598" y="64"/>
                    </a:cubicBezTo>
                    <a:cubicBezTo>
                      <a:pt x="596" y="56"/>
                      <a:pt x="598" y="56"/>
                      <a:pt x="598" y="47"/>
                    </a:cubicBezTo>
                    <a:cubicBezTo>
                      <a:pt x="605" y="47"/>
                      <a:pt x="616" y="49"/>
                      <a:pt x="623" y="47"/>
                    </a:cubicBezTo>
                    <a:cubicBezTo>
                      <a:pt x="625" y="47"/>
                      <a:pt x="623" y="43"/>
                      <a:pt x="627" y="46"/>
                    </a:cubicBezTo>
                    <a:cubicBezTo>
                      <a:pt x="632" y="43"/>
                      <a:pt x="628" y="40"/>
                      <a:pt x="630" y="36"/>
                    </a:cubicBezTo>
                    <a:cubicBezTo>
                      <a:pt x="634" y="36"/>
                      <a:pt x="636" y="35"/>
                      <a:pt x="638" y="34"/>
                    </a:cubicBezTo>
                    <a:cubicBezTo>
                      <a:pt x="640" y="31"/>
                      <a:pt x="644" y="30"/>
                      <a:pt x="646" y="27"/>
                    </a:cubicBezTo>
                    <a:cubicBezTo>
                      <a:pt x="661" y="24"/>
                      <a:pt x="677" y="23"/>
                      <a:pt x="689" y="18"/>
                    </a:cubicBezTo>
                    <a:cubicBezTo>
                      <a:pt x="692" y="16"/>
                      <a:pt x="692" y="21"/>
                      <a:pt x="692" y="21"/>
                    </a:cubicBezTo>
                    <a:cubicBezTo>
                      <a:pt x="693" y="21"/>
                      <a:pt x="695" y="17"/>
                      <a:pt x="694" y="16"/>
                    </a:cubicBezTo>
                    <a:cubicBezTo>
                      <a:pt x="696" y="17"/>
                      <a:pt x="694" y="19"/>
                      <a:pt x="695" y="21"/>
                    </a:cubicBezTo>
                    <a:cubicBezTo>
                      <a:pt x="696" y="21"/>
                      <a:pt x="699" y="20"/>
                      <a:pt x="698" y="22"/>
                    </a:cubicBezTo>
                    <a:cubicBezTo>
                      <a:pt x="701" y="21"/>
                      <a:pt x="697" y="20"/>
                      <a:pt x="700" y="19"/>
                    </a:cubicBezTo>
                    <a:cubicBezTo>
                      <a:pt x="702" y="19"/>
                      <a:pt x="707" y="20"/>
                      <a:pt x="707" y="15"/>
                    </a:cubicBezTo>
                    <a:cubicBezTo>
                      <a:pt x="710" y="15"/>
                      <a:pt x="712" y="15"/>
                      <a:pt x="712" y="12"/>
                    </a:cubicBezTo>
                    <a:cubicBezTo>
                      <a:pt x="714" y="12"/>
                      <a:pt x="714" y="14"/>
                      <a:pt x="716" y="15"/>
                    </a:cubicBezTo>
                    <a:cubicBezTo>
                      <a:pt x="720" y="15"/>
                      <a:pt x="719" y="10"/>
                      <a:pt x="719" y="6"/>
                    </a:cubicBezTo>
                    <a:cubicBezTo>
                      <a:pt x="726" y="3"/>
                      <a:pt x="733" y="0"/>
                      <a:pt x="744" y="1"/>
                    </a:cubicBezTo>
                    <a:cubicBezTo>
                      <a:pt x="743" y="3"/>
                      <a:pt x="743" y="5"/>
                      <a:pt x="743" y="7"/>
                    </a:cubicBezTo>
                    <a:cubicBezTo>
                      <a:pt x="746" y="11"/>
                      <a:pt x="752" y="11"/>
                      <a:pt x="755" y="7"/>
                    </a:cubicBezTo>
                    <a:cubicBezTo>
                      <a:pt x="756" y="8"/>
                      <a:pt x="755" y="9"/>
                      <a:pt x="755" y="9"/>
                    </a:cubicBezTo>
                    <a:close/>
                    <a:moveTo>
                      <a:pt x="1110" y="190"/>
                    </a:moveTo>
                    <a:cubicBezTo>
                      <a:pt x="1110" y="188"/>
                      <a:pt x="1108" y="188"/>
                      <a:pt x="1107" y="187"/>
                    </a:cubicBezTo>
                    <a:cubicBezTo>
                      <a:pt x="1102" y="186"/>
                      <a:pt x="1102" y="189"/>
                      <a:pt x="1107" y="188"/>
                    </a:cubicBezTo>
                    <a:cubicBezTo>
                      <a:pt x="1108" y="189"/>
                      <a:pt x="1109" y="190"/>
                      <a:pt x="1110" y="190"/>
                    </a:cubicBezTo>
                    <a:close/>
                    <a:moveTo>
                      <a:pt x="320" y="301"/>
                    </a:moveTo>
                    <a:cubicBezTo>
                      <a:pt x="319" y="305"/>
                      <a:pt x="325" y="303"/>
                      <a:pt x="323" y="308"/>
                    </a:cubicBezTo>
                    <a:cubicBezTo>
                      <a:pt x="326" y="309"/>
                      <a:pt x="327" y="306"/>
                      <a:pt x="328" y="308"/>
                    </a:cubicBezTo>
                    <a:cubicBezTo>
                      <a:pt x="328" y="310"/>
                      <a:pt x="327" y="309"/>
                      <a:pt x="326" y="310"/>
                    </a:cubicBezTo>
                    <a:cubicBezTo>
                      <a:pt x="324" y="311"/>
                      <a:pt x="318" y="313"/>
                      <a:pt x="316" y="313"/>
                    </a:cubicBezTo>
                    <a:cubicBezTo>
                      <a:pt x="312" y="312"/>
                      <a:pt x="311" y="309"/>
                      <a:pt x="309" y="307"/>
                    </a:cubicBezTo>
                    <a:cubicBezTo>
                      <a:pt x="309" y="304"/>
                      <a:pt x="313" y="306"/>
                      <a:pt x="313" y="304"/>
                    </a:cubicBezTo>
                    <a:cubicBezTo>
                      <a:pt x="310" y="301"/>
                      <a:pt x="309" y="300"/>
                      <a:pt x="304" y="302"/>
                    </a:cubicBezTo>
                    <a:cubicBezTo>
                      <a:pt x="303" y="300"/>
                      <a:pt x="301" y="297"/>
                      <a:pt x="297" y="298"/>
                    </a:cubicBezTo>
                    <a:cubicBezTo>
                      <a:pt x="295" y="297"/>
                      <a:pt x="296" y="300"/>
                      <a:pt x="295" y="301"/>
                    </a:cubicBezTo>
                    <a:cubicBezTo>
                      <a:pt x="294" y="302"/>
                      <a:pt x="292" y="302"/>
                      <a:pt x="291" y="302"/>
                    </a:cubicBezTo>
                    <a:cubicBezTo>
                      <a:pt x="289" y="304"/>
                      <a:pt x="288" y="308"/>
                      <a:pt x="285" y="307"/>
                    </a:cubicBezTo>
                    <a:cubicBezTo>
                      <a:pt x="287" y="312"/>
                      <a:pt x="282" y="313"/>
                      <a:pt x="282" y="314"/>
                    </a:cubicBezTo>
                    <a:cubicBezTo>
                      <a:pt x="281" y="317"/>
                      <a:pt x="282" y="321"/>
                      <a:pt x="280" y="325"/>
                    </a:cubicBezTo>
                    <a:cubicBezTo>
                      <a:pt x="279" y="325"/>
                      <a:pt x="279" y="323"/>
                      <a:pt x="277" y="323"/>
                    </a:cubicBezTo>
                    <a:cubicBezTo>
                      <a:pt x="276" y="328"/>
                      <a:pt x="281" y="330"/>
                      <a:pt x="277" y="333"/>
                    </a:cubicBezTo>
                    <a:cubicBezTo>
                      <a:pt x="280" y="332"/>
                      <a:pt x="280" y="336"/>
                      <a:pt x="280" y="336"/>
                    </a:cubicBezTo>
                    <a:cubicBezTo>
                      <a:pt x="281" y="337"/>
                      <a:pt x="283" y="336"/>
                      <a:pt x="283" y="336"/>
                    </a:cubicBezTo>
                    <a:cubicBezTo>
                      <a:pt x="287" y="337"/>
                      <a:pt x="287" y="340"/>
                      <a:pt x="289" y="338"/>
                    </a:cubicBezTo>
                    <a:cubicBezTo>
                      <a:pt x="289" y="338"/>
                      <a:pt x="292" y="338"/>
                      <a:pt x="292" y="338"/>
                    </a:cubicBezTo>
                    <a:cubicBezTo>
                      <a:pt x="298" y="337"/>
                      <a:pt x="296" y="337"/>
                      <a:pt x="298" y="335"/>
                    </a:cubicBezTo>
                    <a:cubicBezTo>
                      <a:pt x="301" y="335"/>
                      <a:pt x="301" y="337"/>
                      <a:pt x="304" y="336"/>
                    </a:cubicBezTo>
                    <a:cubicBezTo>
                      <a:pt x="304" y="335"/>
                      <a:pt x="304" y="334"/>
                      <a:pt x="306" y="333"/>
                    </a:cubicBezTo>
                    <a:cubicBezTo>
                      <a:pt x="309" y="333"/>
                      <a:pt x="316" y="333"/>
                      <a:pt x="319" y="333"/>
                    </a:cubicBezTo>
                    <a:cubicBezTo>
                      <a:pt x="321" y="334"/>
                      <a:pt x="322" y="336"/>
                      <a:pt x="325" y="336"/>
                    </a:cubicBezTo>
                    <a:cubicBezTo>
                      <a:pt x="326" y="337"/>
                      <a:pt x="327" y="335"/>
                      <a:pt x="328" y="335"/>
                    </a:cubicBezTo>
                    <a:cubicBezTo>
                      <a:pt x="327" y="335"/>
                      <a:pt x="329" y="336"/>
                      <a:pt x="329" y="336"/>
                    </a:cubicBezTo>
                    <a:cubicBezTo>
                      <a:pt x="333" y="337"/>
                      <a:pt x="333" y="338"/>
                      <a:pt x="337" y="338"/>
                    </a:cubicBezTo>
                    <a:cubicBezTo>
                      <a:pt x="343" y="338"/>
                      <a:pt x="351" y="337"/>
                      <a:pt x="357" y="338"/>
                    </a:cubicBezTo>
                    <a:cubicBezTo>
                      <a:pt x="357" y="334"/>
                      <a:pt x="358" y="332"/>
                      <a:pt x="359" y="330"/>
                    </a:cubicBezTo>
                    <a:cubicBezTo>
                      <a:pt x="354" y="324"/>
                      <a:pt x="350" y="317"/>
                      <a:pt x="340" y="316"/>
                    </a:cubicBezTo>
                    <a:cubicBezTo>
                      <a:pt x="340" y="313"/>
                      <a:pt x="338" y="313"/>
                      <a:pt x="337" y="311"/>
                    </a:cubicBezTo>
                    <a:cubicBezTo>
                      <a:pt x="337" y="309"/>
                      <a:pt x="336" y="308"/>
                      <a:pt x="335" y="307"/>
                    </a:cubicBezTo>
                    <a:cubicBezTo>
                      <a:pt x="336" y="303"/>
                      <a:pt x="340" y="302"/>
                      <a:pt x="340" y="296"/>
                    </a:cubicBezTo>
                    <a:cubicBezTo>
                      <a:pt x="331" y="295"/>
                      <a:pt x="327" y="299"/>
                      <a:pt x="320" y="301"/>
                    </a:cubicBezTo>
                    <a:close/>
                    <a:moveTo>
                      <a:pt x="423" y="369"/>
                    </a:moveTo>
                    <a:cubicBezTo>
                      <a:pt x="421" y="369"/>
                      <a:pt x="419" y="370"/>
                      <a:pt x="421" y="370"/>
                    </a:cubicBezTo>
                    <a:cubicBezTo>
                      <a:pt x="424" y="368"/>
                      <a:pt x="429" y="369"/>
                      <a:pt x="432" y="368"/>
                    </a:cubicBezTo>
                    <a:cubicBezTo>
                      <a:pt x="432" y="367"/>
                      <a:pt x="431" y="365"/>
                      <a:pt x="432" y="365"/>
                    </a:cubicBezTo>
                    <a:cubicBezTo>
                      <a:pt x="432" y="364"/>
                      <a:pt x="434" y="366"/>
                      <a:pt x="434" y="366"/>
                    </a:cubicBezTo>
                    <a:cubicBezTo>
                      <a:pt x="434" y="363"/>
                      <a:pt x="434" y="359"/>
                      <a:pt x="434" y="356"/>
                    </a:cubicBezTo>
                    <a:cubicBezTo>
                      <a:pt x="433" y="353"/>
                      <a:pt x="431" y="353"/>
                      <a:pt x="430" y="351"/>
                    </a:cubicBezTo>
                    <a:cubicBezTo>
                      <a:pt x="430" y="351"/>
                      <a:pt x="430" y="349"/>
                      <a:pt x="430" y="348"/>
                    </a:cubicBezTo>
                    <a:cubicBezTo>
                      <a:pt x="429" y="346"/>
                      <a:pt x="425" y="344"/>
                      <a:pt x="429" y="344"/>
                    </a:cubicBezTo>
                    <a:cubicBezTo>
                      <a:pt x="432" y="344"/>
                      <a:pt x="434" y="344"/>
                      <a:pt x="437" y="344"/>
                    </a:cubicBezTo>
                    <a:cubicBezTo>
                      <a:pt x="438" y="338"/>
                      <a:pt x="435" y="338"/>
                      <a:pt x="434" y="336"/>
                    </a:cubicBezTo>
                    <a:cubicBezTo>
                      <a:pt x="434" y="333"/>
                      <a:pt x="431" y="334"/>
                      <a:pt x="430" y="332"/>
                    </a:cubicBezTo>
                    <a:cubicBezTo>
                      <a:pt x="430" y="332"/>
                      <a:pt x="433" y="330"/>
                      <a:pt x="432" y="329"/>
                    </a:cubicBezTo>
                    <a:cubicBezTo>
                      <a:pt x="427" y="330"/>
                      <a:pt x="426" y="327"/>
                      <a:pt x="423" y="328"/>
                    </a:cubicBezTo>
                    <a:cubicBezTo>
                      <a:pt x="424" y="319"/>
                      <a:pt x="413" y="322"/>
                      <a:pt x="414" y="314"/>
                    </a:cubicBezTo>
                    <a:cubicBezTo>
                      <a:pt x="417" y="311"/>
                      <a:pt x="420" y="307"/>
                      <a:pt x="429" y="308"/>
                    </a:cubicBezTo>
                    <a:cubicBezTo>
                      <a:pt x="429" y="307"/>
                      <a:pt x="429" y="305"/>
                      <a:pt x="430" y="305"/>
                    </a:cubicBezTo>
                    <a:cubicBezTo>
                      <a:pt x="430" y="301"/>
                      <a:pt x="426" y="302"/>
                      <a:pt x="426" y="298"/>
                    </a:cubicBezTo>
                    <a:cubicBezTo>
                      <a:pt x="418" y="297"/>
                      <a:pt x="415" y="300"/>
                      <a:pt x="411" y="298"/>
                    </a:cubicBezTo>
                    <a:cubicBezTo>
                      <a:pt x="410" y="300"/>
                      <a:pt x="411" y="301"/>
                      <a:pt x="409" y="299"/>
                    </a:cubicBezTo>
                    <a:cubicBezTo>
                      <a:pt x="408" y="298"/>
                      <a:pt x="408" y="301"/>
                      <a:pt x="408" y="301"/>
                    </a:cubicBezTo>
                    <a:cubicBezTo>
                      <a:pt x="405" y="302"/>
                      <a:pt x="399" y="305"/>
                      <a:pt x="397" y="305"/>
                    </a:cubicBezTo>
                    <a:cubicBezTo>
                      <a:pt x="393" y="306"/>
                      <a:pt x="395" y="307"/>
                      <a:pt x="393" y="310"/>
                    </a:cubicBezTo>
                    <a:cubicBezTo>
                      <a:pt x="393" y="310"/>
                      <a:pt x="391" y="309"/>
                      <a:pt x="390" y="310"/>
                    </a:cubicBezTo>
                    <a:cubicBezTo>
                      <a:pt x="389" y="310"/>
                      <a:pt x="391" y="313"/>
                      <a:pt x="390" y="314"/>
                    </a:cubicBezTo>
                    <a:cubicBezTo>
                      <a:pt x="390" y="317"/>
                      <a:pt x="394" y="312"/>
                      <a:pt x="394" y="317"/>
                    </a:cubicBezTo>
                    <a:cubicBezTo>
                      <a:pt x="394" y="319"/>
                      <a:pt x="396" y="319"/>
                      <a:pt x="396" y="320"/>
                    </a:cubicBezTo>
                    <a:cubicBezTo>
                      <a:pt x="395" y="325"/>
                      <a:pt x="397" y="328"/>
                      <a:pt x="397" y="329"/>
                    </a:cubicBezTo>
                    <a:cubicBezTo>
                      <a:pt x="398" y="331"/>
                      <a:pt x="398" y="331"/>
                      <a:pt x="399" y="332"/>
                    </a:cubicBezTo>
                    <a:cubicBezTo>
                      <a:pt x="399" y="332"/>
                      <a:pt x="400" y="336"/>
                      <a:pt x="400" y="336"/>
                    </a:cubicBezTo>
                    <a:cubicBezTo>
                      <a:pt x="401" y="341"/>
                      <a:pt x="402" y="340"/>
                      <a:pt x="403" y="342"/>
                    </a:cubicBezTo>
                    <a:cubicBezTo>
                      <a:pt x="404" y="344"/>
                      <a:pt x="403" y="346"/>
                      <a:pt x="403" y="347"/>
                    </a:cubicBezTo>
                    <a:cubicBezTo>
                      <a:pt x="404" y="348"/>
                      <a:pt x="407" y="348"/>
                      <a:pt x="406" y="351"/>
                    </a:cubicBezTo>
                    <a:cubicBezTo>
                      <a:pt x="401" y="350"/>
                      <a:pt x="405" y="358"/>
                      <a:pt x="402" y="359"/>
                    </a:cubicBezTo>
                    <a:cubicBezTo>
                      <a:pt x="408" y="359"/>
                      <a:pt x="408" y="369"/>
                      <a:pt x="415" y="365"/>
                    </a:cubicBezTo>
                    <a:cubicBezTo>
                      <a:pt x="410" y="370"/>
                      <a:pt x="422" y="365"/>
                      <a:pt x="423" y="369"/>
                    </a:cubicBezTo>
                    <a:close/>
                    <a:moveTo>
                      <a:pt x="467" y="301"/>
                    </a:moveTo>
                    <a:cubicBezTo>
                      <a:pt x="466" y="302"/>
                      <a:pt x="467" y="304"/>
                      <a:pt x="466" y="305"/>
                    </a:cubicBezTo>
                    <a:cubicBezTo>
                      <a:pt x="465" y="307"/>
                      <a:pt x="462" y="306"/>
                      <a:pt x="461" y="308"/>
                    </a:cubicBezTo>
                    <a:cubicBezTo>
                      <a:pt x="462" y="309"/>
                      <a:pt x="466" y="312"/>
                      <a:pt x="466" y="314"/>
                    </a:cubicBezTo>
                    <a:cubicBezTo>
                      <a:pt x="466" y="314"/>
                      <a:pt x="463" y="314"/>
                      <a:pt x="464" y="316"/>
                    </a:cubicBezTo>
                    <a:cubicBezTo>
                      <a:pt x="465" y="317"/>
                      <a:pt x="468" y="316"/>
                      <a:pt x="470" y="319"/>
                    </a:cubicBezTo>
                    <a:cubicBezTo>
                      <a:pt x="470" y="317"/>
                      <a:pt x="472" y="316"/>
                      <a:pt x="473" y="316"/>
                    </a:cubicBezTo>
                    <a:cubicBezTo>
                      <a:pt x="474" y="311"/>
                      <a:pt x="471" y="311"/>
                      <a:pt x="470" y="308"/>
                    </a:cubicBezTo>
                    <a:cubicBezTo>
                      <a:pt x="472" y="307"/>
                      <a:pt x="475" y="306"/>
                      <a:pt x="474" y="302"/>
                    </a:cubicBezTo>
                    <a:cubicBezTo>
                      <a:pt x="472" y="302"/>
                      <a:pt x="471" y="301"/>
                      <a:pt x="473" y="299"/>
                    </a:cubicBezTo>
                    <a:cubicBezTo>
                      <a:pt x="471" y="300"/>
                      <a:pt x="469" y="300"/>
                      <a:pt x="467" y="301"/>
                    </a:cubicBezTo>
                    <a:close/>
                    <a:moveTo>
                      <a:pt x="273" y="341"/>
                    </a:moveTo>
                    <a:cubicBezTo>
                      <a:pt x="272" y="347"/>
                      <a:pt x="283" y="343"/>
                      <a:pt x="283" y="341"/>
                    </a:cubicBezTo>
                    <a:cubicBezTo>
                      <a:pt x="279" y="339"/>
                      <a:pt x="277" y="339"/>
                      <a:pt x="273" y="341"/>
                    </a:cubicBezTo>
                    <a:close/>
                    <a:moveTo>
                      <a:pt x="307" y="617"/>
                    </a:moveTo>
                    <a:cubicBezTo>
                      <a:pt x="309" y="611"/>
                      <a:pt x="317" y="611"/>
                      <a:pt x="316" y="602"/>
                    </a:cubicBezTo>
                    <a:cubicBezTo>
                      <a:pt x="312" y="605"/>
                      <a:pt x="304" y="599"/>
                      <a:pt x="300" y="603"/>
                    </a:cubicBezTo>
                    <a:cubicBezTo>
                      <a:pt x="306" y="604"/>
                      <a:pt x="299" y="604"/>
                      <a:pt x="298" y="606"/>
                    </a:cubicBezTo>
                    <a:cubicBezTo>
                      <a:pt x="299" y="605"/>
                      <a:pt x="300" y="609"/>
                      <a:pt x="300" y="611"/>
                    </a:cubicBezTo>
                    <a:cubicBezTo>
                      <a:pt x="300" y="612"/>
                      <a:pt x="300" y="615"/>
                      <a:pt x="298" y="615"/>
                    </a:cubicBezTo>
                    <a:cubicBezTo>
                      <a:pt x="298" y="614"/>
                      <a:pt x="297" y="613"/>
                      <a:pt x="297" y="615"/>
                    </a:cubicBezTo>
                    <a:cubicBezTo>
                      <a:pt x="299" y="617"/>
                      <a:pt x="303" y="617"/>
                      <a:pt x="307" y="61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4" name="Freeform 88"/>
              <p:cNvSpPr/>
              <p:nvPr>
                <p:custDataLst>
                  <p:tags r:id="rId113"/>
                </p:custDataLst>
              </p:nvPr>
            </p:nvSpPr>
            <p:spPr bwMode="auto">
              <a:xfrm>
                <a:off x="6380194" y="1429860"/>
                <a:ext cx="51947" cy="27705"/>
              </a:xfrm>
              <a:custGeom>
                <a:avLst/>
                <a:gdLst>
                  <a:gd name="T0" fmla="*/ 14 w 19"/>
                  <a:gd name="T1" fmla="*/ 0 h 10"/>
                  <a:gd name="T2" fmla="*/ 17 w 19"/>
                  <a:gd name="T3" fmla="*/ 9 h 10"/>
                  <a:gd name="T4" fmla="*/ 0 w 19"/>
                  <a:gd name="T5" fmla="*/ 4 h 10"/>
                  <a:gd name="T6" fmla="*/ 14 w 19"/>
                  <a:gd name="T7" fmla="*/ 0 h 10"/>
                </a:gdLst>
                <a:ahLst/>
                <a:cxnLst>
                  <a:cxn ang="0">
                    <a:pos x="T0" y="T1"/>
                  </a:cxn>
                  <a:cxn ang="0">
                    <a:pos x="T2" y="T3"/>
                  </a:cxn>
                  <a:cxn ang="0">
                    <a:pos x="T4" y="T5"/>
                  </a:cxn>
                  <a:cxn ang="0">
                    <a:pos x="T6" y="T7"/>
                  </a:cxn>
                </a:cxnLst>
                <a:rect l="0" t="0" r="r" b="b"/>
                <a:pathLst>
                  <a:path w="19" h="10">
                    <a:moveTo>
                      <a:pt x="14" y="0"/>
                    </a:moveTo>
                    <a:cubicBezTo>
                      <a:pt x="14" y="4"/>
                      <a:pt x="19" y="3"/>
                      <a:pt x="17" y="9"/>
                    </a:cubicBezTo>
                    <a:cubicBezTo>
                      <a:pt x="9" y="10"/>
                      <a:pt x="4" y="7"/>
                      <a:pt x="0" y="4"/>
                    </a:cubicBezTo>
                    <a:cubicBezTo>
                      <a:pt x="3" y="1"/>
                      <a:pt x="9" y="1"/>
                      <a:pt x="1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5" name="Freeform 89"/>
              <p:cNvSpPr>
                <a:spLocks noEditPoints="1"/>
              </p:cNvSpPr>
              <p:nvPr>
                <p:custDataLst>
                  <p:tags r:id="rId114"/>
                </p:custDataLst>
              </p:nvPr>
            </p:nvSpPr>
            <p:spPr bwMode="auto">
              <a:xfrm>
                <a:off x="6484087" y="1478344"/>
                <a:ext cx="485991" cy="338231"/>
              </a:xfrm>
              <a:custGeom>
                <a:avLst/>
                <a:gdLst>
                  <a:gd name="T0" fmla="*/ 17 w 178"/>
                  <a:gd name="T1" fmla="*/ 7 h 124"/>
                  <a:gd name="T2" fmla="*/ 23 w 178"/>
                  <a:gd name="T3" fmla="*/ 5 h 124"/>
                  <a:gd name="T4" fmla="*/ 23 w 178"/>
                  <a:gd name="T5" fmla="*/ 8 h 124"/>
                  <a:gd name="T6" fmla="*/ 23 w 178"/>
                  <a:gd name="T7" fmla="*/ 14 h 124"/>
                  <a:gd name="T8" fmla="*/ 28 w 178"/>
                  <a:gd name="T9" fmla="*/ 26 h 124"/>
                  <a:gd name="T10" fmla="*/ 38 w 178"/>
                  <a:gd name="T11" fmla="*/ 7 h 124"/>
                  <a:gd name="T12" fmla="*/ 51 w 178"/>
                  <a:gd name="T13" fmla="*/ 5 h 124"/>
                  <a:gd name="T14" fmla="*/ 60 w 178"/>
                  <a:gd name="T15" fmla="*/ 20 h 124"/>
                  <a:gd name="T16" fmla="*/ 71 w 178"/>
                  <a:gd name="T17" fmla="*/ 17 h 124"/>
                  <a:gd name="T18" fmla="*/ 86 w 178"/>
                  <a:gd name="T19" fmla="*/ 16 h 124"/>
                  <a:gd name="T20" fmla="*/ 91 w 178"/>
                  <a:gd name="T21" fmla="*/ 22 h 124"/>
                  <a:gd name="T22" fmla="*/ 97 w 178"/>
                  <a:gd name="T23" fmla="*/ 25 h 124"/>
                  <a:gd name="T24" fmla="*/ 100 w 178"/>
                  <a:gd name="T25" fmla="*/ 26 h 124"/>
                  <a:gd name="T26" fmla="*/ 114 w 178"/>
                  <a:gd name="T27" fmla="*/ 29 h 124"/>
                  <a:gd name="T28" fmla="*/ 126 w 178"/>
                  <a:gd name="T29" fmla="*/ 35 h 124"/>
                  <a:gd name="T30" fmla="*/ 130 w 178"/>
                  <a:gd name="T31" fmla="*/ 39 h 124"/>
                  <a:gd name="T32" fmla="*/ 139 w 178"/>
                  <a:gd name="T33" fmla="*/ 47 h 124"/>
                  <a:gd name="T34" fmla="*/ 133 w 178"/>
                  <a:gd name="T35" fmla="*/ 59 h 124"/>
                  <a:gd name="T36" fmla="*/ 146 w 178"/>
                  <a:gd name="T37" fmla="*/ 60 h 124"/>
                  <a:gd name="T38" fmla="*/ 149 w 178"/>
                  <a:gd name="T39" fmla="*/ 68 h 124"/>
                  <a:gd name="T40" fmla="*/ 161 w 178"/>
                  <a:gd name="T41" fmla="*/ 69 h 124"/>
                  <a:gd name="T42" fmla="*/ 169 w 178"/>
                  <a:gd name="T43" fmla="*/ 77 h 124"/>
                  <a:gd name="T44" fmla="*/ 172 w 178"/>
                  <a:gd name="T45" fmla="*/ 82 h 124"/>
                  <a:gd name="T46" fmla="*/ 164 w 178"/>
                  <a:gd name="T47" fmla="*/ 93 h 124"/>
                  <a:gd name="T48" fmla="*/ 154 w 178"/>
                  <a:gd name="T49" fmla="*/ 91 h 124"/>
                  <a:gd name="T50" fmla="*/ 145 w 178"/>
                  <a:gd name="T51" fmla="*/ 82 h 124"/>
                  <a:gd name="T52" fmla="*/ 137 w 178"/>
                  <a:gd name="T53" fmla="*/ 90 h 124"/>
                  <a:gd name="T54" fmla="*/ 148 w 178"/>
                  <a:gd name="T55" fmla="*/ 96 h 124"/>
                  <a:gd name="T56" fmla="*/ 154 w 178"/>
                  <a:gd name="T57" fmla="*/ 106 h 124"/>
                  <a:gd name="T58" fmla="*/ 149 w 178"/>
                  <a:gd name="T59" fmla="*/ 117 h 124"/>
                  <a:gd name="T60" fmla="*/ 130 w 178"/>
                  <a:gd name="T61" fmla="*/ 109 h 124"/>
                  <a:gd name="T62" fmla="*/ 136 w 178"/>
                  <a:gd name="T63" fmla="*/ 117 h 124"/>
                  <a:gd name="T64" fmla="*/ 143 w 178"/>
                  <a:gd name="T65" fmla="*/ 121 h 124"/>
                  <a:gd name="T66" fmla="*/ 136 w 178"/>
                  <a:gd name="T67" fmla="*/ 121 h 124"/>
                  <a:gd name="T68" fmla="*/ 120 w 178"/>
                  <a:gd name="T69" fmla="*/ 115 h 124"/>
                  <a:gd name="T70" fmla="*/ 111 w 178"/>
                  <a:gd name="T71" fmla="*/ 111 h 124"/>
                  <a:gd name="T72" fmla="*/ 106 w 178"/>
                  <a:gd name="T73" fmla="*/ 103 h 124"/>
                  <a:gd name="T74" fmla="*/ 97 w 178"/>
                  <a:gd name="T75" fmla="*/ 87 h 124"/>
                  <a:gd name="T76" fmla="*/ 99 w 178"/>
                  <a:gd name="T77" fmla="*/ 82 h 124"/>
                  <a:gd name="T78" fmla="*/ 102 w 178"/>
                  <a:gd name="T79" fmla="*/ 77 h 124"/>
                  <a:gd name="T80" fmla="*/ 106 w 178"/>
                  <a:gd name="T81" fmla="*/ 69 h 124"/>
                  <a:gd name="T82" fmla="*/ 102 w 178"/>
                  <a:gd name="T83" fmla="*/ 60 h 124"/>
                  <a:gd name="T84" fmla="*/ 96 w 178"/>
                  <a:gd name="T85" fmla="*/ 56 h 124"/>
                  <a:gd name="T86" fmla="*/ 91 w 178"/>
                  <a:gd name="T87" fmla="*/ 56 h 124"/>
                  <a:gd name="T88" fmla="*/ 86 w 178"/>
                  <a:gd name="T89" fmla="*/ 54 h 124"/>
                  <a:gd name="T90" fmla="*/ 74 w 178"/>
                  <a:gd name="T91" fmla="*/ 41 h 124"/>
                  <a:gd name="T92" fmla="*/ 62 w 178"/>
                  <a:gd name="T93" fmla="*/ 44 h 124"/>
                  <a:gd name="T94" fmla="*/ 51 w 178"/>
                  <a:gd name="T95" fmla="*/ 44 h 124"/>
                  <a:gd name="T96" fmla="*/ 40 w 178"/>
                  <a:gd name="T97" fmla="*/ 44 h 124"/>
                  <a:gd name="T98" fmla="*/ 17 w 178"/>
                  <a:gd name="T99" fmla="*/ 39 h 124"/>
                  <a:gd name="T100" fmla="*/ 7 w 178"/>
                  <a:gd name="T101" fmla="*/ 34 h 124"/>
                  <a:gd name="T102" fmla="*/ 4 w 178"/>
                  <a:gd name="T103" fmla="*/ 26 h 124"/>
                  <a:gd name="T104" fmla="*/ 5 w 178"/>
                  <a:gd name="T105" fmla="*/ 20 h 124"/>
                  <a:gd name="T106" fmla="*/ 115 w 178"/>
                  <a:gd name="T107" fmla="*/ 85 h 124"/>
                  <a:gd name="T108" fmla="*/ 123 w 178"/>
                  <a:gd name="T109" fmla="*/ 79 h 124"/>
                  <a:gd name="T110" fmla="*/ 115 w 178"/>
                  <a:gd name="T111" fmla="*/ 8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8" h="124">
                    <a:moveTo>
                      <a:pt x="7" y="8"/>
                    </a:moveTo>
                    <a:cubicBezTo>
                      <a:pt x="10" y="13"/>
                      <a:pt x="16" y="3"/>
                      <a:pt x="17" y="7"/>
                    </a:cubicBezTo>
                    <a:cubicBezTo>
                      <a:pt x="19" y="7"/>
                      <a:pt x="18" y="4"/>
                      <a:pt x="19" y="4"/>
                    </a:cubicBezTo>
                    <a:cubicBezTo>
                      <a:pt x="21" y="3"/>
                      <a:pt x="22" y="6"/>
                      <a:pt x="23" y="5"/>
                    </a:cubicBezTo>
                    <a:cubicBezTo>
                      <a:pt x="25" y="5"/>
                      <a:pt x="25" y="0"/>
                      <a:pt x="29" y="4"/>
                    </a:cubicBezTo>
                    <a:cubicBezTo>
                      <a:pt x="29" y="11"/>
                      <a:pt x="26" y="6"/>
                      <a:pt x="23" y="8"/>
                    </a:cubicBezTo>
                    <a:cubicBezTo>
                      <a:pt x="22" y="10"/>
                      <a:pt x="26" y="10"/>
                      <a:pt x="26" y="10"/>
                    </a:cubicBezTo>
                    <a:cubicBezTo>
                      <a:pt x="26" y="12"/>
                      <a:pt x="24" y="12"/>
                      <a:pt x="23" y="14"/>
                    </a:cubicBezTo>
                    <a:cubicBezTo>
                      <a:pt x="23" y="16"/>
                      <a:pt x="24" y="17"/>
                      <a:pt x="25" y="19"/>
                    </a:cubicBezTo>
                    <a:cubicBezTo>
                      <a:pt x="25" y="21"/>
                      <a:pt x="24" y="26"/>
                      <a:pt x="28" y="26"/>
                    </a:cubicBezTo>
                    <a:cubicBezTo>
                      <a:pt x="31" y="25"/>
                      <a:pt x="28" y="18"/>
                      <a:pt x="29" y="14"/>
                    </a:cubicBezTo>
                    <a:cubicBezTo>
                      <a:pt x="36" y="16"/>
                      <a:pt x="36" y="10"/>
                      <a:pt x="38" y="7"/>
                    </a:cubicBezTo>
                    <a:cubicBezTo>
                      <a:pt x="40" y="10"/>
                      <a:pt x="44" y="4"/>
                      <a:pt x="45" y="8"/>
                    </a:cubicBezTo>
                    <a:cubicBezTo>
                      <a:pt x="48" y="8"/>
                      <a:pt x="47" y="4"/>
                      <a:pt x="51" y="5"/>
                    </a:cubicBezTo>
                    <a:cubicBezTo>
                      <a:pt x="51" y="11"/>
                      <a:pt x="55" y="12"/>
                      <a:pt x="59" y="13"/>
                    </a:cubicBezTo>
                    <a:cubicBezTo>
                      <a:pt x="57" y="17"/>
                      <a:pt x="58" y="17"/>
                      <a:pt x="60" y="20"/>
                    </a:cubicBezTo>
                    <a:cubicBezTo>
                      <a:pt x="63" y="18"/>
                      <a:pt x="64" y="18"/>
                      <a:pt x="66" y="20"/>
                    </a:cubicBezTo>
                    <a:cubicBezTo>
                      <a:pt x="69" y="21"/>
                      <a:pt x="69" y="18"/>
                      <a:pt x="71" y="17"/>
                    </a:cubicBezTo>
                    <a:cubicBezTo>
                      <a:pt x="72" y="16"/>
                      <a:pt x="75" y="18"/>
                      <a:pt x="75" y="16"/>
                    </a:cubicBezTo>
                    <a:cubicBezTo>
                      <a:pt x="79" y="17"/>
                      <a:pt x="81" y="17"/>
                      <a:pt x="86" y="16"/>
                    </a:cubicBezTo>
                    <a:cubicBezTo>
                      <a:pt x="85" y="19"/>
                      <a:pt x="89" y="18"/>
                      <a:pt x="88" y="17"/>
                    </a:cubicBezTo>
                    <a:cubicBezTo>
                      <a:pt x="90" y="18"/>
                      <a:pt x="90" y="20"/>
                      <a:pt x="91" y="22"/>
                    </a:cubicBezTo>
                    <a:cubicBezTo>
                      <a:pt x="92" y="23"/>
                      <a:pt x="95" y="23"/>
                      <a:pt x="96" y="23"/>
                    </a:cubicBezTo>
                    <a:cubicBezTo>
                      <a:pt x="97" y="24"/>
                      <a:pt x="96" y="25"/>
                      <a:pt x="97" y="25"/>
                    </a:cubicBezTo>
                    <a:cubicBezTo>
                      <a:pt x="101" y="25"/>
                      <a:pt x="96" y="27"/>
                      <a:pt x="99" y="29"/>
                    </a:cubicBezTo>
                    <a:cubicBezTo>
                      <a:pt x="100" y="30"/>
                      <a:pt x="100" y="27"/>
                      <a:pt x="100" y="26"/>
                    </a:cubicBezTo>
                    <a:cubicBezTo>
                      <a:pt x="103" y="28"/>
                      <a:pt x="103" y="30"/>
                      <a:pt x="106" y="31"/>
                    </a:cubicBezTo>
                    <a:cubicBezTo>
                      <a:pt x="109" y="31"/>
                      <a:pt x="110" y="29"/>
                      <a:pt x="114" y="29"/>
                    </a:cubicBezTo>
                    <a:cubicBezTo>
                      <a:pt x="113" y="35"/>
                      <a:pt x="122" y="31"/>
                      <a:pt x="123" y="36"/>
                    </a:cubicBezTo>
                    <a:cubicBezTo>
                      <a:pt x="124" y="37"/>
                      <a:pt x="125" y="36"/>
                      <a:pt x="126" y="35"/>
                    </a:cubicBezTo>
                    <a:cubicBezTo>
                      <a:pt x="128" y="36"/>
                      <a:pt x="128" y="38"/>
                      <a:pt x="128" y="41"/>
                    </a:cubicBezTo>
                    <a:cubicBezTo>
                      <a:pt x="130" y="41"/>
                      <a:pt x="130" y="40"/>
                      <a:pt x="130" y="39"/>
                    </a:cubicBezTo>
                    <a:cubicBezTo>
                      <a:pt x="132" y="42"/>
                      <a:pt x="134" y="45"/>
                      <a:pt x="139" y="44"/>
                    </a:cubicBezTo>
                    <a:cubicBezTo>
                      <a:pt x="138" y="45"/>
                      <a:pt x="137" y="47"/>
                      <a:pt x="139" y="47"/>
                    </a:cubicBezTo>
                    <a:cubicBezTo>
                      <a:pt x="140" y="50"/>
                      <a:pt x="134" y="52"/>
                      <a:pt x="139" y="53"/>
                    </a:cubicBezTo>
                    <a:cubicBezTo>
                      <a:pt x="137" y="55"/>
                      <a:pt x="133" y="55"/>
                      <a:pt x="133" y="59"/>
                    </a:cubicBezTo>
                    <a:cubicBezTo>
                      <a:pt x="136" y="64"/>
                      <a:pt x="143" y="57"/>
                      <a:pt x="145" y="63"/>
                    </a:cubicBezTo>
                    <a:cubicBezTo>
                      <a:pt x="146" y="63"/>
                      <a:pt x="146" y="61"/>
                      <a:pt x="146" y="60"/>
                    </a:cubicBezTo>
                    <a:cubicBezTo>
                      <a:pt x="148" y="60"/>
                      <a:pt x="147" y="63"/>
                      <a:pt x="148" y="65"/>
                    </a:cubicBezTo>
                    <a:cubicBezTo>
                      <a:pt x="148" y="65"/>
                      <a:pt x="149" y="68"/>
                      <a:pt x="149" y="68"/>
                    </a:cubicBezTo>
                    <a:cubicBezTo>
                      <a:pt x="151" y="68"/>
                      <a:pt x="153" y="64"/>
                      <a:pt x="152" y="71"/>
                    </a:cubicBezTo>
                    <a:cubicBezTo>
                      <a:pt x="156" y="71"/>
                      <a:pt x="157" y="68"/>
                      <a:pt x="161" y="69"/>
                    </a:cubicBezTo>
                    <a:cubicBezTo>
                      <a:pt x="162" y="70"/>
                      <a:pt x="163" y="72"/>
                      <a:pt x="163" y="74"/>
                    </a:cubicBezTo>
                    <a:cubicBezTo>
                      <a:pt x="165" y="74"/>
                      <a:pt x="170" y="72"/>
                      <a:pt x="169" y="77"/>
                    </a:cubicBezTo>
                    <a:cubicBezTo>
                      <a:pt x="174" y="74"/>
                      <a:pt x="171" y="77"/>
                      <a:pt x="176" y="78"/>
                    </a:cubicBezTo>
                    <a:cubicBezTo>
                      <a:pt x="178" y="81"/>
                      <a:pt x="171" y="83"/>
                      <a:pt x="172" y="82"/>
                    </a:cubicBezTo>
                    <a:cubicBezTo>
                      <a:pt x="171" y="83"/>
                      <a:pt x="173" y="84"/>
                      <a:pt x="173" y="84"/>
                    </a:cubicBezTo>
                    <a:cubicBezTo>
                      <a:pt x="169" y="88"/>
                      <a:pt x="166" y="87"/>
                      <a:pt x="164" y="93"/>
                    </a:cubicBezTo>
                    <a:cubicBezTo>
                      <a:pt x="162" y="93"/>
                      <a:pt x="161" y="93"/>
                      <a:pt x="161" y="94"/>
                    </a:cubicBezTo>
                    <a:cubicBezTo>
                      <a:pt x="160" y="93"/>
                      <a:pt x="154" y="94"/>
                      <a:pt x="154" y="91"/>
                    </a:cubicBezTo>
                    <a:cubicBezTo>
                      <a:pt x="154" y="88"/>
                      <a:pt x="146" y="91"/>
                      <a:pt x="148" y="85"/>
                    </a:cubicBezTo>
                    <a:cubicBezTo>
                      <a:pt x="145" y="86"/>
                      <a:pt x="145" y="84"/>
                      <a:pt x="145" y="82"/>
                    </a:cubicBezTo>
                    <a:cubicBezTo>
                      <a:pt x="143" y="82"/>
                      <a:pt x="141" y="82"/>
                      <a:pt x="139" y="82"/>
                    </a:cubicBezTo>
                    <a:cubicBezTo>
                      <a:pt x="136" y="82"/>
                      <a:pt x="138" y="88"/>
                      <a:pt x="137" y="90"/>
                    </a:cubicBezTo>
                    <a:cubicBezTo>
                      <a:pt x="138" y="93"/>
                      <a:pt x="141" y="93"/>
                      <a:pt x="142" y="96"/>
                    </a:cubicBezTo>
                    <a:cubicBezTo>
                      <a:pt x="145" y="94"/>
                      <a:pt x="147" y="100"/>
                      <a:pt x="148" y="96"/>
                    </a:cubicBezTo>
                    <a:cubicBezTo>
                      <a:pt x="150" y="98"/>
                      <a:pt x="151" y="101"/>
                      <a:pt x="151" y="105"/>
                    </a:cubicBezTo>
                    <a:cubicBezTo>
                      <a:pt x="150" y="106"/>
                      <a:pt x="153" y="105"/>
                      <a:pt x="154" y="106"/>
                    </a:cubicBezTo>
                    <a:cubicBezTo>
                      <a:pt x="156" y="110"/>
                      <a:pt x="152" y="116"/>
                      <a:pt x="152" y="119"/>
                    </a:cubicBezTo>
                    <a:cubicBezTo>
                      <a:pt x="149" y="121"/>
                      <a:pt x="150" y="117"/>
                      <a:pt x="149" y="117"/>
                    </a:cubicBezTo>
                    <a:cubicBezTo>
                      <a:pt x="147" y="115"/>
                      <a:pt x="142" y="116"/>
                      <a:pt x="142" y="112"/>
                    </a:cubicBezTo>
                    <a:cubicBezTo>
                      <a:pt x="136" y="113"/>
                      <a:pt x="137" y="107"/>
                      <a:pt x="130" y="109"/>
                    </a:cubicBezTo>
                    <a:cubicBezTo>
                      <a:pt x="130" y="112"/>
                      <a:pt x="135" y="110"/>
                      <a:pt x="136" y="112"/>
                    </a:cubicBezTo>
                    <a:cubicBezTo>
                      <a:pt x="131" y="117"/>
                      <a:pt x="141" y="114"/>
                      <a:pt x="136" y="117"/>
                    </a:cubicBezTo>
                    <a:cubicBezTo>
                      <a:pt x="136" y="119"/>
                      <a:pt x="140" y="118"/>
                      <a:pt x="142" y="119"/>
                    </a:cubicBezTo>
                    <a:cubicBezTo>
                      <a:pt x="143" y="120"/>
                      <a:pt x="142" y="121"/>
                      <a:pt x="143" y="121"/>
                    </a:cubicBezTo>
                    <a:cubicBezTo>
                      <a:pt x="146" y="121"/>
                      <a:pt x="146" y="122"/>
                      <a:pt x="146" y="124"/>
                    </a:cubicBezTo>
                    <a:cubicBezTo>
                      <a:pt x="142" y="124"/>
                      <a:pt x="139" y="123"/>
                      <a:pt x="136" y="121"/>
                    </a:cubicBezTo>
                    <a:cubicBezTo>
                      <a:pt x="134" y="120"/>
                      <a:pt x="130" y="120"/>
                      <a:pt x="127" y="118"/>
                    </a:cubicBezTo>
                    <a:cubicBezTo>
                      <a:pt x="125" y="117"/>
                      <a:pt x="122" y="115"/>
                      <a:pt x="120" y="115"/>
                    </a:cubicBezTo>
                    <a:cubicBezTo>
                      <a:pt x="118" y="115"/>
                      <a:pt x="118" y="113"/>
                      <a:pt x="117" y="112"/>
                    </a:cubicBezTo>
                    <a:cubicBezTo>
                      <a:pt x="115" y="111"/>
                      <a:pt x="112" y="112"/>
                      <a:pt x="111" y="111"/>
                    </a:cubicBezTo>
                    <a:cubicBezTo>
                      <a:pt x="109" y="109"/>
                      <a:pt x="110" y="108"/>
                      <a:pt x="109" y="106"/>
                    </a:cubicBezTo>
                    <a:cubicBezTo>
                      <a:pt x="109" y="105"/>
                      <a:pt x="105" y="106"/>
                      <a:pt x="106" y="103"/>
                    </a:cubicBezTo>
                    <a:cubicBezTo>
                      <a:pt x="100" y="103"/>
                      <a:pt x="99" y="97"/>
                      <a:pt x="96" y="94"/>
                    </a:cubicBezTo>
                    <a:cubicBezTo>
                      <a:pt x="97" y="94"/>
                      <a:pt x="95" y="89"/>
                      <a:pt x="97" y="87"/>
                    </a:cubicBezTo>
                    <a:cubicBezTo>
                      <a:pt x="98" y="87"/>
                      <a:pt x="100" y="87"/>
                      <a:pt x="100" y="87"/>
                    </a:cubicBezTo>
                    <a:cubicBezTo>
                      <a:pt x="101" y="86"/>
                      <a:pt x="98" y="84"/>
                      <a:pt x="99" y="82"/>
                    </a:cubicBezTo>
                    <a:cubicBezTo>
                      <a:pt x="99" y="82"/>
                      <a:pt x="102" y="83"/>
                      <a:pt x="102" y="82"/>
                    </a:cubicBezTo>
                    <a:cubicBezTo>
                      <a:pt x="103" y="82"/>
                      <a:pt x="101" y="78"/>
                      <a:pt x="102" y="77"/>
                    </a:cubicBezTo>
                    <a:cubicBezTo>
                      <a:pt x="102" y="76"/>
                      <a:pt x="104" y="77"/>
                      <a:pt x="105" y="77"/>
                    </a:cubicBezTo>
                    <a:cubicBezTo>
                      <a:pt x="107" y="75"/>
                      <a:pt x="105" y="70"/>
                      <a:pt x="106" y="69"/>
                    </a:cubicBezTo>
                    <a:cubicBezTo>
                      <a:pt x="106" y="67"/>
                      <a:pt x="104" y="68"/>
                      <a:pt x="102" y="68"/>
                    </a:cubicBezTo>
                    <a:cubicBezTo>
                      <a:pt x="102" y="65"/>
                      <a:pt x="102" y="63"/>
                      <a:pt x="102" y="60"/>
                    </a:cubicBezTo>
                    <a:cubicBezTo>
                      <a:pt x="100" y="60"/>
                      <a:pt x="99" y="61"/>
                      <a:pt x="99" y="62"/>
                    </a:cubicBezTo>
                    <a:cubicBezTo>
                      <a:pt x="96" y="61"/>
                      <a:pt x="98" y="57"/>
                      <a:pt x="96" y="56"/>
                    </a:cubicBezTo>
                    <a:cubicBezTo>
                      <a:pt x="95" y="55"/>
                      <a:pt x="94" y="57"/>
                      <a:pt x="93" y="57"/>
                    </a:cubicBezTo>
                    <a:cubicBezTo>
                      <a:pt x="93" y="57"/>
                      <a:pt x="92" y="56"/>
                      <a:pt x="91" y="56"/>
                    </a:cubicBezTo>
                    <a:cubicBezTo>
                      <a:pt x="90" y="55"/>
                      <a:pt x="89" y="53"/>
                      <a:pt x="88" y="53"/>
                    </a:cubicBezTo>
                    <a:cubicBezTo>
                      <a:pt x="88" y="52"/>
                      <a:pt x="87" y="55"/>
                      <a:pt x="86" y="54"/>
                    </a:cubicBezTo>
                    <a:cubicBezTo>
                      <a:pt x="85" y="54"/>
                      <a:pt x="83" y="51"/>
                      <a:pt x="80" y="51"/>
                    </a:cubicBezTo>
                    <a:cubicBezTo>
                      <a:pt x="86" y="45"/>
                      <a:pt x="71" y="48"/>
                      <a:pt x="74" y="41"/>
                    </a:cubicBezTo>
                    <a:cubicBezTo>
                      <a:pt x="70" y="41"/>
                      <a:pt x="66" y="41"/>
                      <a:pt x="66" y="45"/>
                    </a:cubicBezTo>
                    <a:cubicBezTo>
                      <a:pt x="64" y="47"/>
                      <a:pt x="62" y="44"/>
                      <a:pt x="62" y="44"/>
                    </a:cubicBezTo>
                    <a:cubicBezTo>
                      <a:pt x="61" y="44"/>
                      <a:pt x="59" y="46"/>
                      <a:pt x="57" y="45"/>
                    </a:cubicBezTo>
                    <a:cubicBezTo>
                      <a:pt x="55" y="45"/>
                      <a:pt x="54" y="44"/>
                      <a:pt x="51" y="44"/>
                    </a:cubicBezTo>
                    <a:cubicBezTo>
                      <a:pt x="49" y="44"/>
                      <a:pt x="48" y="46"/>
                      <a:pt x="45" y="45"/>
                    </a:cubicBezTo>
                    <a:cubicBezTo>
                      <a:pt x="42" y="45"/>
                      <a:pt x="42" y="44"/>
                      <a:pt x="40" y="44"/>
                    </a:cubicBezTo>
                    <a:cubicBezTo>
                      <a:pt x="33" y="43"/>
                      <a:pt x="27" y="45"/>
                      <a:pt x="20" y="42"/>
                    </a:cubicBezTo>
                    <a:cubicBezTo>
                      <a:pt x="20" y="42"/>
                      <a:pt x="18" y="40"/>
                      <a:pt x="17" y="39"/>
                    </a:cubicBezTo>
                    <a:cubicBezTo>
                      <a:pt x="15" y="39"/>
                      <a:pt x="12" y="40"/>
                      <a:pt x="13" y="36"/>
                    </a:cubicBezTo>
                    <a:cubicBezTo>
                      <a:pt x="10" y="36"/>
                      <a:pt x="5" y="38"/>
                      <a:pt x="7" y="34"/>
                    </a:cubicBezTo>
                    <a:cubicBezTo>
                      <a:pt x="12" y="35"/>
                      <a:pt x="13" y="32"/>
                      <a:pt x="16" y="31"/>
                    </a:cubicBezTo>
                    <a:cubicBezTo>
                      <a:pt x="14" y="27"/>
                      <a:pt x="6" y="30"/>
                      <a:pt x="4" y="26"/>
                    </a:cubicBezTo>
                    <a:cubicBezTo>
                      <a:pt x="3" y="26"/>
                      <a:pt x="3" y="27"/>
                      <a:pt x="3" y="28"/>
                    </a:cubicBezTo>
                    <a:cubicBezTo>
                      <a:pt x="0" y="27"/>
                      <a:pt x="4" y="21"/>
                      <a:pt x="5" y="20"/>
                    </a:cubicBezTo>
                    <a:cubicBezTo>
                      <a:pt x="4" y="15"/>
                      <a:pt x="8" y="14"/>
                      <a:pt x="7" y="8"/>
                    </a:cubicBezTo>
                    <a:close/>
                    <a:moveTo>
                      <a:pt x="115" y="85"/>
                    </a:moveTo>
                    <a:cubicBezTo>
                      <a:pt x="116" y="82"/>
                      <a:pt x="122" y="85"/>
                      <a:pt x="126" y="84"/>
                    </a:cubicBezTo>
                    <a:cubicBezTo>
                      <a:pt x="126" y="81"/>
                      <a:pt x="124" y="81"/>
                      <a:pt x="123" y="79"/>
                    </a:cubicBezTo>
                    <a:cubicBezTo>
                      <a:pt x="121" y="77"/>
                      <a:pt x="117" y="79"/>
                      <a:pt x="114" y="77"/>
                    </a:cubicBezTo>
                    <a:cubicBezTo>
                      <a:pt x="115" y="79"/>
                      <a:pt x="112" y="85"/>
                      <a:pt x="115" y="8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6" name="Freeform 90"/>
              <p:cNvSpPr/>
              <p:nvPr>
                <p:custDataLst>
                  <p:tags r:id="rId115"/>
                </p:custDataLst>
              </p:nvPr>
            </p:nvSpPr>
            <p:spPr bwMode="auto">
              <a:xfrm>
                <a:off x="6009640" y="1495659"/>
                <a:ext cx="300137" cy="152377"/>
              </a:xfrm>
              <a:custGeom>
                <a:avLst/>
                <a:gdLst>
                  <a:gd name="T0" fmla="*/ 12 w 110"/>
                  <a:gd name="T1" fmla="*/ 42 h 56"/>
                  <a:gd name="T2" fmla="*/ 13 w 110"/>
                  <a:gd name="T3" fmla="*/ 38 h 56"/>
                  <a:gd name="T4" fmla="*/ 19 w 110"/>
                  <a:gd name="T5" fmla="*/ 36 h 56"/>
                  <a:gd name="T6" fmla="*/ 22 w 110"/>
                  <a:gd name="T7" fmla="*/ 35 h 56"/>
                  <a:gd name="T8" fmla="*/ 39 w 110"/>
                  <a:gd name="T9" fmla="*/ 33 h 56"/>
                  <a:gd name="T10" fmla="*/ 22 w 110"/>
                  <a:gd name="T11" fmla="*/ 32 h 56"/>
                  <a:gd name="T12" fmla="*/ 21 w 110"/>
                  <a:gd name="T13" fmla="*/ 30 h 56"/>
                  <a:gd name="T14" fmla="*/ 16 w 110"/>
                  <a:gd name="T15" fmla="*/ 32 h 56"/>
                  <a:gd name="T16" fmla="*/ 8 w 110"/>
                  <a:gd name="T17" fmla="*/ 30 h 56"/>
                  <a:gd name="T18" fmla="*/ 15 w 110"/>
                  <a:gd name="T19" fmla="*/ 25 h 56"/>
                  <a:gd name="T20" fmla="*/ 19 w 110"/>
                  <a:gd name="T21" fmla="*/ 25 h 56"/>
                  <a:gd name="T22" fmla="*/ 3 w 110"/>
                  <a:gd name="T23" fmla="*/ 22 h 56"/>
                  <a:gd name="T24" fmla="*/ 0 w 110"/>
                  <a:gd name="T25" fmla="*/ 17 h 56"/>
                  <a:gd name="T26" fmla="*/ 8 w 110"/>
                  <a:gd name="T27" fmla="*/ 11 h 56"/>
                  <a:gd name="T28" fmla="*/ 8 w 110"/>
                  <a:gd name="T29" fmla="*/ 10 h 56"/>
                  <a:gd name="T30" fmla="*/ 22 w 110"/>
                  <a:gd name="T31" fmla="*/ 4 h 56"/>
                  <a:gd name="T32" fmla="*/ 27 w 110"/>
                  <a:gd name="T33" fmla="*/ 1 h 56"/>
                  <a:gd name="T34" fmla="*/ 30 w 110"/>
                  <a:gd name="T35" fmla="*/ 2 h 56"/>
                  <a:gd name="T36" fmla="*/ 33 w 110"/>
                  <a:gd name="T37" fmla="*/ 8 h 56"/>
                  <a:gd name="T38" fmla="*/ 30 w 110"/>
                  <a:gd name="T39" fmla="*/ 10 h 56"/>
                  <a:gd name="T40" fmla="*/ 33 w 110"/>
                  <a:gd name="T41" fmla="*/ 11 h 56"/>
                  <a:gd name="T42" fmla="*/ 34 w 110"/>
                  <a:gd name="T43" fmla="*/ 8 h 56"/>
                  <a:gd name="T44" fmla="*/ 43 w 110"/>
                  <a:gd name="T45" fmla="*/ 7 h 56"/>
                  <a:gd name="T46" fmla="*/ 48 w 110"/>
                  <a:gd name="T47" fmla="*/ 14 h 56"/>
                  <a:gd name="T48" fmla="*/ 54 w 110"/>
                  <a:gd name="T49" fmla="*/ 11 h 56"/>
                  <a:gd name="T50" fmla="*/ 58 w 110"/>
                  <a:gd name="T51" fmla="*/ 7 h 56"/>
                  <a:gd name="T52" fmla="*/ 62 w 110"/>
                  <a:gd name="T53" fmla="*/ 8 h 56"/>
                  <a:gd name="T54" fmla="*/ 64 w 110"/>
                  <a:gd name="T55" fmla="*/ 14 h 56"/>
                  <a:gd name="T56" fmla="*/ 67 w 110"/>
                  <a:gd name="T57" fmla="*/ 20 h 56"/>
                  <a:gd name="T58" fmla="*/ 73 w 110"/>
                  <a:gd name="T59" fmla="*/ 16 h 56"/>
                  <a:gd name="T60" fmla="*/ 68 w 110"/>
                  <a:gd name="T61" fmla="*/ 13 h 56"/>
                  <a:gd name="T62" fmla="*/ 68 w 110"/>
                  <a:gd name="T63" fmla="*/ 4 h 56"/>
                  <a:gd name="T64" fmla="*/ 74 w 110"/>
                  <a:gd name="T65" fmla="*/ 2 h 56"/>
                  <a:gd name="T66" fmla="*/ 80 w 110"/>
                  <a:gd name="T67" fmla="*/ 13 h 56"/>
                  <a:gd name="T68" fmla="*/ 85 w 110"/>
                  <a:gd name="T69" fmla="*/ 16 h 56"/>
                  <a:gd name="T70" fmla="*/ 88 w 110"/>
                  <a:gd name="T71" fmla="*/ 20 h 56"/>
                  <a:gd name="T72" fmla="*/ 86 w 110"/>
                  <a:gd name="T73" fmla="*/ 25 h 56"/>
                  <a:gd name="T74" fmla="*/ 91 w 110"/>
                  <a:gd name="T75" fmla="*/ 30 h 56"/>
                  <a:gd name="T76" fmla="*/ 104 w 110"/>
                  <a:gd name="T77" fmla="*/ 32 h 56"/>
                  <a:gd name="T78" fmla="*/ 108 w 110"/>
                  <a:gd name="T79" fmla="*/ 36 h 56"/>
                  <a:gd name="T80" fmla="*/ 110 w 110"/>
                  <a:gd name="T81" fmla="*/ 39 h 56"/>
                  <a:gd name="T82" fmla="*/ 98 w 110"/>
                  <a:gd name="T83" fmla="*/ 39 h 56"/>
                  <a:gd name="T84" fmla="*/ 101 w 110"/>
                  <a:gd name="T85" fmla="*/ 50 h 56"/>
                  <a:gd name="T86" fmla="*/ 85 w 110"/>
                  <a:gd name="T87" fmla="*/ 50 h 56"/>
                  <a:gd name="T88" fmla="*/ 64 w 110"/>
                  <a:gd name="T89" fmla="*/ 50 h 56"/>
                  <a:gd name="T90" fmla="*/ 56 w 110"/>
                  <a:gd name="T91" fmla="*/ 51 h 56"/>
                  <a:gd name="T92" fmla="*/ 55 w 110"/>
                  <a:gd name="T93" fmla="*/ 54 h 56"/>
                  <a:gd name="T94" fmla="*/ 36 w 110"/>
                  <a:gd name="T95" fmla="*/ 54 h 56"/>
                  <a:gd name="T96" fmla="*/ 30 w 110"/>
                  <a:gd name="T97" fmla="*/ 45 h 56"/>
                  <a:gd name="T98" fmla="*/ 18 w 110"/>
                  <a:gd name="T99" fmla="*/ 42 h 56"/>
                  <a:gd name="T100" fmla="*/ 16 w 110"/>
                  <a:gd name="T101" fmla="*/ 44 h 56"/>
                  <a:gd name="T102" fmla="*/ 16 w 110"/>
                  <a:gd name="T103" fmla="*/ 41 h 56"/>
                  <a:gd name="T104" fmla="*/ 12 w 110"/>
                  <a:gd name="T105"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0" h="56">
                    <a:moveTo>
                      <a:pt x="12" y="42"/>
                    </a:moveTo>
                    <a:cubicBezTo>
                      <a:pt x="9" y="43"/>
                      <a:pt x="12" y="38"/>
                      <a:pt x="13" y="38"/>
                    </a:cubicBezTo>
                    <a:cubicBezTo>
                      <a:pt x="14" y="36"/>
                      <a:pt x="17" y="37"/>
                      <a:pt x="19" y="36"/>
                    </a:cubicBezTo>
                    <a:cubicBezTo>
                      <a:pt x="21" y="36"/>
                      <a:pt x="21" y="35"/>
                      <a:pt x="22" y="35"/>
                    </a:cubicBezTo>
                    <a:cubicBezTo>
                      <a:pt x="28" y="34"/>
                      <a:pt x="35" y="37"/>
                      <a:pt x="39" y="33"/>
                    </a:cubicBezTo>
                    <a:cubicBezTo>
                      <a:pt x="38" y="30"/>
                      <a:pt x="28" y="33"/>
                      <a:pt x="22" y="32"/>
                    </a:cubicBezTo>
                    <a:cubicBezTo>
                      <a:pt x="22" y="32"/>
                      <a:pt x="20" y="30"/>
                      <a:pt x="21" y="30"/>
                    </a:cubicBezTo>
                    <a:cubicBezTo>
                      <a:pt x="20" y="31"/>
                      <a:pt x="19" y="32"/>
                      <a:pt x="16" y="32"/>
                    </a:cubicBezTo>
                    <a:cubicBezTo>
                      <a:pt x="14" y="32"/>
                      <a:pt x="11" y="30"/>
                      <a:pt x="8" y="30"/>
                    </a:cubicBezTo>
                    <a:cubicBezTo>
                      <a:pt x="4" y="26"/>
                      <a:pt x="15" y="28"/>
                      <a:pt x="15" y="25"/>
                    </a:cubicBezTo>
                    <a:cubicBezTo>
                      <a:pt x="15" y="22"/>
                      <a:pt x="18" y="24"/>
                      <a:pt x="19" y="25"/>
                    </a:cubicBezTo>
                    <a:cubicBezTo>
                      <a:pt x="19" y="16"/>
                      <a:pt x="10" y="24"/>
                      <a:pt x="3" y="22"/>
                    </a:cubicBezTo>
                    <a:cubicBezTo>
                      <a:pt x="0" y="19"/>
                      <a:pt x="6" y="17"/>
                      <a:pt x="0" y="17"/>
                    </a:cubicBezTo>
                    <a:cubicBezTo>
                      <a:pt x="2" y="14"/>
                      <a:pt x="2" y="10"/>
                      <a:pt x="8" y="11"/>
                    </a:cubicBezTo>
                    <a:cubicBezTo>
                      <a:pt x="10" y="11"/>
                      <a:pt x="8" y="9"/>
                      <a:pt x="8" y="10"/>
                    </a:cubicBezTo>
                    <a:cubicBezTo>
                      <a:pt x="11" y="6"/>
                      <a:pt x="17" y="5"/>
                      <a:pt x="22" y="4"/>
                    </a:cubicBezTo>
                    <a:cubicBezTo>
                      <a:pt x="24" y="3"/>
                      <a:pt x="24" y="0"/>
                      <a:pt x="27" y="1"/>
                    </a:cubicBezTo>
                    <a:cubicBezTo>
                      <a:pt x="27" y="2"/>
                      <a:pt x="29" y="2"/>
                      <a:pt x="30" y="2"/>
                    </a:cubicBezTo>
                    <a:cubicBezTo>
                      <a:pt x="29" y="6"/>
                      <a:pt x="27" y="8"/>
                      <a:pt x="33" y="8"/>
                    </a:cubicBezTo>
                    <a:cubicBezTo>
                      <a:pt x="33" y="10"/>
                      <a:pt x="31" y="9"/>
                      <a:pt x="30" y="10"/>
                    </a:cubicBezTo>
                    <a:cubicBezTo>
                      <a:pt x="30" y="11"/>
                      <a:pt x="32" y="12"/>
                      <a:pt x="33" y="11"/>
                    </a:cubicBezTo>
                    <a:cubicBezTo>
                      <a:pt x="34" y="11"/>
                      <a:pt x="33" y="9"/>
                      <a:pt x="34" y="8"/>
                    </a:cubicBezTo>
                    <a:cubicBezTo>
                      <a:pt x="37" y="7"/>
                      <a:pt x="40" y="7"/>
                      <a:pt x="43" y="7"/>
                    </a:cubicBezTo>
                    <a:cubicBezTo>
                      <a:pt x="45" y="9"/>
                      <a:pt x="48" y="10"/>
                      <a:pt x="48" y="14"/>
                    </a:cubicBezTo>
                    <a:cubicBezTo>
                      <a:pt x="51" y="14"/>
                      <a:pt x="49" y="10"/>
                      <a:pt x="54" y="11"/>
                    </a:cubicBezTo>
                    <a:cubicBezTo>
                      <a:pt x="55" y="10"/>
                      <a:pt x="57" y="8"/>
                      <a:pt x="58" y="7"/>
                    </a:cubicBezTo>
                    <a:cubicBezTo>
                      <a:pt x="59" y="8"/>
                      <a:pt x="60" y="8"/>
                      <a:pt x="62" y="8"/>
                    </a:cubicBezTo>
                    <a:cubicBezTo>
                      <a:pt x="63" y="10"/>
                      <a:pt x="63" y="12"/>
                      <a:pt x="64" y="14"/>
                    </a:cubicBezTo>
                    <a:cubicBezTo>
                      <a:pt x="65" y="16"/>
                      <a:pt x="69" y="16"/>
                      <a:pt x="67" y="20"/>
                    </a:cubicBezTo>
                    <a:cubicBezTo>
                      <a:pt x="70" y="20"/>
                      <a:pt x="70" y="16"/>
                      <a:pt x="73" y="16"/>
                    </a:cubicBezTo>
                    <a:cubicBezTo>
                      <a:pt x="73" y="14"/>
                      <a:pt x="69" y="14"/>
                      <a:pt x="68" y="13"/>
                    </a:cubicBezTo>
                    <a:cubicBezTo>
                      <a:pt x="67" y="10"/>
                      <a:pt x="69" y="8"/>
                      <a:pt x="68" y="4"/>
                    </a:cubicBezTo>
                    <a:cubicBezTo>
                      <a:pt x="71" y="4"/>
                      <a:pt x="71" y="2"/>
                      <a:pt x="74" y="2"/>
                    </a:cubicBezTo>
                    <a:cubicBezTo>
                      <a:pt x="75" y="5"/>
                      <a:pt x="78" y="9"/>
                      <a:pt x="80" y="13"/>
                    </a:cubicBezTo>
                    <a:cubicBezTo>
                      <a:pt x="80" y="13"/>
                      <a:pt x="84" y="19"/>
                      <a:pt x="85" y="16"/>
                    </a:cubicBezTo>
                    <a:cubicBezTo>
                      <a:pt x="87" y="16"/>
                      <a:pt x="85" y="20"/>
                      <a:pt x="88" y="20"/>
                    </a:cubicBezTo>
                    <a:cubicBezTo>
                      <a:pt x="88" y="22"/>
                      <a:pt x="88" y="24"/>
                      <a:pt x="86" y="25"/>
                    </a:cubicBezTo>
                    <a:cubicBezTo>
                      <a:pt x="87" y="27"/>
                      <a:pt x="92" y="26"/>
                      <a:pt x="91" y="30"/>
                    </a:cubicBezTo>
                    <a:cubicBezTo>
                      <a:pt x="96" y="27"/>
                      <a:pt x="97" y="33"/>
                      <a:pt x="104" y="32"/>
                    </a:cubicBezTo>
                    <a:cubicBezTo>
                      <a:pt x="101" y="38"/>
                      <a:pt x="108" y="36"/>
                      <a:pt x="108" y="36"/>
                    </a:cubicBezTo>
                    <a:cubicBezTo>
                      <a:pt x="109" y="37"/>
                      <a:pt x="106" y="41"/>
                      <a:pt x="110" y="39"/>
                    </a:cubicBezTo>
                    <a:cubicBezTo>
                      <a:pt x="107" y="46"/>
                      <a:pt x="104" y="37"/>
                      <a:pt x="98" y="39"/>
                    </a:cubicBezTo>
                    <a:cubicBezTo>
                      <a:pt x="97" y="45"/>
                      <a:pt x="103" y="43"/>
                      <a:pt x="101" y="50"/>
                    </a:cubicBezTo>
                    <a:cubicBezTo>
                      <a:pt x="96" y="51"/>
                      <a:pt x="89" y="53"/>
                      <a:pt x="85" y="50"/>
                    </a:cubicBezTo>
                    <a:cubicBezTo>
                      <a:pt x="80" y="47"/>
                      <a:pt x="70" y="46"/>
                      <a:pt x="64" y="50"/>
                    </a:cubicBezTo>
                    <a:cubicBezTo>
                      <a:pt x="62" y="51"/>
                      <a:pt x="60" y="50"/>
                      <a:pt x="56" y="51"/>
                    </a:cubicBezTo>
                    <a:cubicBezTo>
                      <a:pt x="55" y="52"/>
                      <a:pt x="55" y="53"/>
                      <a:pt x="55" y="54"/>
                    </a:cubicBezTo>
                    <a:cubicBezTo>
                      <a:pt x="51" y="52"/>
                      <a:pt x="43" y="56"/>
                      <a:pt x="36" y="54"/>
                    </a:cubicBezTo>
                    <a:cubicBezTo>
                      <a:pt x="34" y="51"/>
                      <a:pt x="32" y="48"/>
                      <a:pt x="30" y="45"/>
                    </a:cubicBezTo>
                    <a:cubicBezTo>
                      <a:pt x="25" y="45"/>
                      <a:pt x="18" y="47"/>
                      <a:pt x="18" y="42"/>
                    </a:cubicBezTo>
                    <a:cubicBezTo>
                      <a:pt x="17" y="42"/>
                      <a:pt x="17" y="43"/>
                      <a:pt x="16" y="44"/>
                    </a:cubicBezTo>
                    <a:cubicBezTo>
                      <a:pt x="15" y="43"/>
                      <a:pt x="15" y="41"/>
                      <a:pt x="16" y="41"/>
                    </a:cubicBezTo>
                    <a:cubicBezTo>
                      <a:pt x="17" y="38"/>
                      <a:pt x="12" y="41"/>
                      <a:pt x="12" y="4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7" name="Freeform 91"/>
              <p:cNvSpPr>
                <a:spLocks noEditPoints="1"/>
              </p:cNvSpPr>
              <p:nvPr>
                <p:custDataLst>
                  <p:tags r:id="rId116"/>
                </p:custDataLst>
              </p:nvPr>
            </p:nvSpPr>
            <p:spPr bwMode="auto">
              <a:xfrm>
                <a:off x="5210814" y="1530290"/>
                <a:ext cx="2143671" cy="2487673"/>
              </a:xfrm>
              <a:custGeom>
                <a:avLst/>
                <a:gdLst>
                  <a:gd name="T0" fmla="*/ 514 w 786"/>
                  <a:gd name="T1" fmla="*/ 60 h 912"/>
                  <a:gd name="T2" fmla="*/ 462 w 786"/>
                  <a:gd name="T3" fmla="*/ 96 h 912"/>
                  <a:gd name="T4" fmla="*/ 456 w 786"/>
                  <a:gd name="T5" fmla="*/ 149 h 912"/>
                  <a:gd name="T6" fmla="*/ 520 w 786"/>
                  <a:gd name="T7" fmla="*/ 192 h 912"/>
                  <a:gd name="T8" fmla="*/ 541 w 786"/>
                  <a:gd name="T9" fmla="*/ 135 h 912"/>
                  <a:gd name="T10" fmla="*/ 594 w 786"/>
                  <a:gd name="T11" fmla="*/ 133 h 912"/>
                  <a:gd name="T12" fmla="*/ 643 w 786"/>
                  <a:gd name="T13" fmla="*/ 146 h 912"/>
                  <a:gd name="T14" fmla="*/ 662 w 786"/>
                  <a:gd name="T15" fmla="*/ 197 h 912"/>
                  <a:gd name="T16" fmla="*/ 601 w 786"/>
                  <a:gd name="T17" fmla="*/ 219 h 912"/>
                  <a:gd name="T18" fmla="*/ 639 w 786"/>
                  <a:gd name="T19" fmla="*/ 241 h 912"/>
                  <a:gd name="T20" fmla="*/ 624 w 786"/>
                  <a:gd name="T21" fmla="*/ 249 h 912"/>
                  <a:gd name="T22" fmla="*/ 557 w 786"/>
                  <a:gd name="T23" fmla="*/ 298 h 912"/>
                  <a:gd name="T24" fmla="*/ 529 w 786"/>
                  <a:gd name="T25" fmla="*/ 381 h 912"/>
                  <a:gd name="T26" fmla="*/ 471 w 786"/>
                  <a:gd name="T27" fmla="*/ 348 h 912"/>
                  <a:gd name="T28" fmla="*/ 425 w 786"/>
                  <a:gd name="T29" fmla="*/ 410 h 912"/>
                  <a:gd name="T30" fmla="*/ 477 w 786"/>
                  <a:gd name="T31" fmla="*/ 435 h 912"/>
                  <a:gd name="T32" fmla="*/ 550 w 786"/>
                  <a:gd name="T33" fmla="*/ 484 h 912"/>
                  <a:gd name="T34" fmla="*/ 609 w 786"/>
                  <a:gd name="T35" fmla="*/ 475 h 912"/>
                  <a:gd name="T36" fmla="*/ 702 w 786"/>
                  <a:gd name="T37" fmla="*/ 515 h 912"/>
                  <a:gd name="T38" fmla="*/ 785 w 786"/>
                  <a:gd name="T39" fmla="*/ 566 h 912"/>
                  <a:gd name="T40" fmla="*/ 750 w 786"/>
                  <a:gd name="T41" fmla="*/ 680 h 912"/>
                  <a:gd name="T42" fmla="*/ 704 w 786"/>
                  <a:gd name="T43" fmla="*/ 730 h 912"/>
                  <a:gd name="T44" fmla="*/ 659 w 786"/>
                  <a:gd name="T45" fmla="*/ 779 h 912"/>
                  <a:gd name="T46" fmla="*/ 619 w 786"/>
                  <a:gd name="T47" fmla="*/ 825 h 912"/>
                  <a:gd name="T48" fmla="*/ 601 w 786"/>
                  <a:gd name="T49" fmla="*/ 861 h 912"/>
                  <a:gd name="T50" fmla="*/ 569 w 786"/>
                  <a:gd name="T51" fmla="*/ 896 h 912"/>
                  <a:gd name="T52" fmla="*/ 558 w 786"/>
                  <a:gd name="T53" fmla="*/ 847 h 912"/>
                  <a:gd name="T54" fmla="*/ 584 w 786"/>
                  <a:gd name="T55" fmla="*/ 745 h 912"/>
                  <a:gd name="T56" fmla="*/ 581 w 786"/>
                  <a:gd name="T57" fmla="*/ 647 h 912"/>
                  <a:gd name="T58" fmla="*/ 529 w 786"/>
                  <a:gd name="T59" fmla="*/ 581 h 912"/>
                  <a:gd name="T60" fmla="*/ 539 w 786"/>
                  <a:gd name="T61" fmla="*/ 526 h 912"/>
                  <a:gd name="T62" fmla="*/ 493 w 786"/>
                  <a:gd name="T63" fmla="*/ 468 h 912"/>
                  <a:gd name="T64" fmla="*/ 444 w 786"/>
                  <a:gd name="T65" fmla="*/ 438 h 912"/>
                  <a:gd name="T66" fmla="*/ 369 w 786"/>
                  <a:gd name="T67" fmla="*/ 395 h 912"/>
                  <a:gd name="T68" fmla="*/ 326 w 786"/>
                  <a:gd name="T69" fmla="*/ 351 h 912"/>
                  <a:gd name="T70" fmla="*/ 326 w 786"/>
                  <a:gd name="T71" fmla="*/ 369 h 912"/>
                  <a:gd name="T72" fmla="*/ 281 w 786"/>
                  <a:gd name="T73" fmla="*/ 312 h 912"/>
                  <a:gd name="T74" fmla="*/ 253 w 786"/>
                  <a:gd name="T75" fmla="*/ 213 h 912"/>
                  <a:gd name="T76" fmla="*/ 237 w 786"/>
                  <a:gd name="T77" fmla="*/ 186 h 912"/>
                  <a:gd name="T78" fmla="*/ 194 w 786"/>
                  <a:gd name="T79" fmla="*/ 139 h 912"/>
                  <a:gd name="T80" fmla="*/ 120 w 786"/>
                  <a:gd name="T81" fmla="*/ 115 h 912"/>
                  <a:gd name="T82" fmla="*/ 83 w 786"/>
                  <a:gd name="T83" fmla="*/ 135 h 912"/>
                  <a:gd name="T84" fmla="*/ 46 w 786"/>
                  <a:gd name="T85" fmla="*/ 158 h 912"/>
                  <a:gd name="T86" fmla="*/ 19 w 786"/>
                  <a:gd name="T87" fmla="*/ 123 h 912"/>
                  <a:gd name="T88" fmla="*/ 7 w 786"/>
                  <a:gd name="T89" fmla="*/ 78 h 912"/>
                  <a:gd name="T90" fmla="*/ 22 w 786"/>
                  <a:gd name="T91" fmla="*/ 50 h 912"/>
                  <a:gd name="T92" fmla="*/ 75 w 786"/>
                  <a:gd name="T93" fmla="*/ 17 h 912"/>
                  <a:gd name="T94" fmla="*/ 203 w 786"/>
                  <a:gd name="T95" fmla="*/ 31 h 912"/>
                  <a:gd name="T96" fmla="*/ 264 w 786"/>
                  <a:gd name="T97" fmla="*/ 34 h 912"/>
                  <a:gd name="T98" fmla="*/ 358 w 786"/>
                  <a:gd name="T99" fmla="*/ 59 h 912"/>
                  <a:gd name="T100" fmla="*/ 427 w 786"/>
                  <a:gd name="T101" fmla="*/ 43 h 912"/>
                  <a:gd name="T102" fmla="*/ 446 w 786"/>
                  <a:gd name="T103" fmla="*/ 10 h 912"/>
                  <a:gd name="T104" fmla="*/ 481 w 786"/>
                  <a:gd name="T105" fmla="*/ 41 h 912"/>
                  <a:gd name="T106" fmla="*/ 258 w 786"/>
                  <a:gd name="T107" fmla="*/ 69 h 912"/>
                  <a:gd name="T108" fmla="*/ 332 w 786"/>
                  <a:gd name="T109" fmla="*/ 108 h 912"/>
                  <a:gd name="T110" fmla="*/ 320 w 786"/>
                  <a:gd name="T111" fmla="*/ 106 h 912"/>
                  <a:gd name="T112" fmla="*/ 424 w 786"/>
                  <a:gd name="T113" fmla="*/ 200 h 912"/>
                  <a:gd name="T114" fmla="*/ 458 w 786"/>
                  <a:gd name="T115" fmla="*/ 235 h 912"/>
                  <a:gd name="T116" fmla="*/ 487 w 786"/>
                  <a:gd name="T117" fmla="*/ 216 h 912"/>
                  <a:gd name="T118" fmla="*/ 481 w 786"/>
                  <a:gd name="T119" fmla="*/ 271 h 912"/>
                  <a:gd name="T120" fmla="*/ 533 w 786"/>
                  <a:gd name="T121" fmla="*/ 253 h 912"/>
                  <a:gd name="T122" fmla="*/ 518 w 786"/>
                  <a:gd name="T123" fmla="*/ 269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86" h="912">
                    <a:moveTo>
                      <a:pt x="478" y="50"/>
                    </a:moveTo>
                    <a:cubicBezTo>
                      <a:pt x="479" y="53"/>
                      <a:pt x="483" y="48"/>
                      <a:pt x="481" y="55"/>
                    </a:cubicBezTo>
                    <a:cubicBezTo>
                      <a:pt x="483" y="55"/>
                      <a:pt x="484" y="55"/>
                      <a:pt x="486" y="55"/>
                    </a:cubicBezTo>
                    <a:cubicBezTo>
                      <a:pt x="488" y="53"/>
                      <a:pt x="489" y="51"/>
                      <a:pt x="489" y="47"/>
                    </a:cubicBezTo>
                    <a:cubicBezTo>
                      <a:pt x="491" y="46"/>
                      <a:pt x="492" y="45"/>
                      <a:pt x="492" y="43"/>
                    </a:cubicBezTo>
                    <a:cubicBezTo>
                      <a:pt x="497" y="45"/>
                      <a:pt x="493" y="38"/>
                      <a:pt x="498" y="40"/>
                    </a:cubicBezTo>
                    <a:cubicBezTo>
                      <a:pt x="498" y="36"/>
                      <a:pt x="498" y="33"/>
                      <a:pt x="498" y="29"/>
                    </a:cubicBezTo>
                    <a:cubicBezTo>
                      <a:pt x="503" y="29"/>
                      <a:pt x="505" y="28"/>
                      <a:pt x="510" y="29"/>
                    </a:cubicBezTo>
                    <a:cubicBezTo>
                      <a:pt x="511" y="30"/>
                      <a:pt x="510" y="33"/>
                      <a:pt x="511" y="34"/>
                    </a:cubicBezTo>
                    <a:cubicBezTo>
                      <a:pt x="511" y="34"/>
                      <a:pt x="513" y="34"/>
                      <a:pt x="514" y="34"/>
                    </a:cubicBezTo>
                    <a:cubicBezTo>
                      <a:pt x="516" y="34"/>
                      <a:pt x="516" y="36"/>
                      <a:pt x="518" y="37"/>
                    </a:cubicBezTo>
                    <a:cubicBezTo>
                      <a:pt x="519" y="41"/>
                      <a:pt x="517" y="43"/>
                      <a:pt x="514" y="44"/>
                    </a:cubicBezTo>
                    <a:cubicBezTo>
                      <a:pt x="517" y="46"/>
                      <a:pt x="516" y="52"/>
                      <a:pt x="520" y="53"/>
                    </a:cubicBezTo>
                    <a:cubicBezTo>
                      <a:pt x="519" y="57"/>
                      <a:pt x="515" y="57"/>
                      <a:pt x="514" y="60"/>
                    </a:cubicBezTo>
                    <a:cubicBezTo>
                      <a:pt x="511" y="60"/>
                      <a:pt x="510" y="63"/>
                      <a:pt x="510" y="60"/>
                    </a:cubicBezTo>
                    <a:cubicBezTo>
                      <a:pt x="507" y="62"/>
                      <a:pt x="507" y="66"/>
                      <a:pt x="505" y="68"/>
                    </a:cubicBezTo>
                    <a:cubicBezTo>
                      <a:pt x="503" y="67"/>
                      <a:pt x="506" y="64"/>
                      <a:pt x="499" y="65"/>
                    </a:cubicBezTo>
                    <a:cubicBezTo>
                      <a:pt x="499" y="63"/>
                      <a:pt x="501" y="64"/>
                      <a:pt x="502" y="63"/>
                    </a:cubicBezTo>
                    <a:cubicBezTo>
                      <a:pt x="499" y="59"/>
                      <a:pt x="494" y="65"/>
                      <a:pt x="489" y="63"/>
                    </a:cubicBezTo>
                    <a:cubicBezTo>
                      <a:pt x="490" y="68"/>
                      <a:pt x="489" y="67"/>
                      <a:pt x="489" y="72"/>
                    </a:cubicBezTo>
                    <a:cubicBezTo>
                      <a:pt x="487" y="72"/>
                      <a:pt x="488" y="71"/>
                      <a:pt x="487" y="69"/>
                    </a:cubicBezTo>
                    <a:cubicBezTo>
                      <a:pt x="484" y="70"/>
                      <a:pt x="485" y="75"/>
                      <a:pt x="480" y="74"/>
                    </a:cubicBezTo>
                    <a:cubicBezTo>
                      <a:pt x="480" y="75"/>
                      <a:pt x="483" y="75"/>
                      <a:pt x="483" y="77"/>
                    </a:cubicBezTo>
                    <a:cubicBezTo>
                      <a:pt x="483" y="79"/>
                      <a:pt x="481" y="80"/>
                      <a:pt x="481" y="83"/>
                    </a:cubicBezTo>
                    <a:cubicBezTo>
                      <a:pt x="478" y="79"/>
                      <a:pt x="474" y="88"/>
                      <a:pt x="472" y="87"/>
                    </a:cubicBezTo>
                    <a:cubicBezTo>
                      <a:pt x="472" y="86"/>
                      <a:pt x="470" y="85"/>
                      <a:pt x="470" y="90"/>
                    </a:cubicBezTo>
                    <a:cubicBezTo>
                      <a:pt x="468" y="90"/>
                      <a:pt x="466" y="90"/>
                      <a:pt x="464" y="90"/>
                    </a:cubicBezTo>
                    <a:cubicBezTo>
                      <a:pt x="462" y="91"/>
                      <a:pt x="462" y="94"/>
                      <a:pt x="462" y="96"/>
                    </a:cubicBezTo>
                    <a:cubicBezTo>
                      <a:pt x="460" y="94"/>
                      <a:pt x="459" y="95"/>
                      <a:pt x="459" y="98"/>
                    </a:cubicBezTo>
                    <a:cubicBezTo>
                      <a:pt x="456" y="95"/>
                      <a:pt x="455" y="97"/>
                      <a:pt x="452" y="98"/>
                    </a:cubicBezTo>
                    <a:cubicBezTo>
                      <a:pt x="453" y="99"/>
                      <a:pt x="453" y="101"/>
                      <a:pt x="453" y="103"/>
                    </a:cubicBezTo>
                    <a:cubicBezTo>
                      <a:pt x="450" y="100"/>
                      <a:pt x="451" y="104"/>
                      <a:pt x="449" y="108"/>
                    </a:cubicBezTo>
                    <a:cubicBezTo>
                      <a:pt x="447" y="111"/>
                      <a:pt x="443" y="114"/>
                      <a:pt x="443" y="121"/>
                    </a:cubicBezTo>
                    <a:cubicBezTo>
                      <a:pt x="439" y="123"/>
                      <a:pt x="438" y="127"/>
                      <a:pt x="435" y="130"/>
                    </a:cubicBezTo>
                    <a:cubicBezTo>
                      <a:pt x="436" y="132"/>
                      <a:pt x="437" y="130"/>
                      <a:pt x="437" y="130"/>
                    </a:cubicBezTo>
                    <a:cubicBezTo>
                      <a:pt x="439" y="130"/>
                      <a:pt x="437" y="131"/>
                      <a:pt x="438" y="132"/>
                    </a:cubicBezTo>
                    <a:cubicBezTo>
                      <a:pt x="439" y="132"/>
                      <a:pt x="441" y="134"/>
                      <a:pt x="441" y="135"/>
                    </a:cubicBezTo>
                    <a:cubicBezTo>
                      <a:pt x="443" y="135"/>
                      <a:pt x="444" y="131"/>
                      <a:pt x="447" y="135"/>
                    </a:cubicBezTo>
                    <a:cubicBezTo>
                      <a:pt x="448" y="135"/>
                      <a:pt x="449" y="136"/>
                      <a:pt x="450" y="136"/>
                    </a:cubicBezTo>
                    <a:cubicBezTo>
                      <a:pt x="450" y="138"/>
                      <a:pt x="450" y="140"/>
                      <a:pt x="450" y="142"/>
                    </a:cubicBezTo>
                    <a:cubicBezTo>
                      <a:pt x="451" y="144"/>
                      <a:pt x="453" y="143"/>
                      <a:pt x="453" y="145"/>
                    </a:cubicBezTo>
                    <a:cubicBezTo>
                      <a:pt x="454" y="146"/>
                      <a:pt x="457" y="146"/>
                      <a:pt x="456" y="149"/>
                    </a:cubicBezTo>
                    <a:cubicBezTo>
                      <a:pt x="464" y="148"/>
                      <a:pt x="470" y="151"/>
                      <a:pt x="474" y="149"/>
                    </a:cubicBezTo>
                    <a:cubicBezTo>
                      <a:pt x="475" y="155"/>
                      <a:pt x="481" y="153"/>
                      <a:pt x="484" y="157"/>
                    </a:cubicBezTo>
                    <a:cubicBezTo>
                      <a:pt x="485" y="158"/>
                      <a:pt x="486" y="157"/>
                      <a:pt x="486" y="158"/>
                    </a:cubicBezTo>
                    <a:cubicBezTo>
                      <a:pt x="486" y="161"/>
                      <a:pt x="487" y="158"/>
                      <a:pt x="487" y="158"/>
                    </a:cubicBezTo>
                    <a:cubicBezTo>
                      <a:pt x="489" y="158"/>
                      <a:pt x="489" y="161"/>
                      <a:pt x="490" y="161"/>
                    </a:cubicBezTo>
                    <a:cubicBezTo>
                      <a:pt x="493" y="162"/>
                      <a:pt x="495" y="160"/>
                      <a:pt x="495" y="164"/>
                    </a:cubicBezTo>
                    <a:cubicBezTo>
                      <a:pt x="503" y="164"/>
                      <a:pt x="507" y="167"/>
                      <a:pt x="514" y="167"/>
                    </a:cubicBezTo>
                    <a:cubicBezTo>
                      <a:pt x="514" y="172"/>
                      <a:pt x="513" y="176"/>
                      <a:pt x="515" y="179"/>
                    </a:cubicBezTo>
                    <a:cubicBezTo>
                      <a:pt x="515" y="179"/>
                      <a:pt x="517" y="181"/>
                      <a:pt x="517" y="181"/>
                    </a:cubicBezTo>
                    <a:cubicBezTo>
                      <a:pt x="517" y="182"/>
                      <a:pt x="516" y="184"/>
                      <a:pt x="515" y="183"/>
                    </a:cubicBezTo>
                    <a:cubicBezTo>
                      <a:pt x="516" y="185"/>
                      <a:pt x="518" y="184"/>
                      <a:pt x="518" y="185"/>
                    </a:cubicBezTo>
                    <a:cubicBezTo>
                      <a:pt x="519" y="185"/>
                      <a:pt x="516" y="189"/>
                      <a:pt x="520" y="188"/>
                    </a:cubicBezTo>
                    <a:cubicBezTo>
                      <a:pt x="519" y="189"/>
                      <a:pt x="518" y="190"/>
                      <a:pt x="518" y="192"/>
                    </a:cubicBezTo>
                    <a:cubicBezTo>
                      <a:pt x="519" y="194"/>
                      <a:pt x="520" y="193"/>
                      <a:pt x="520" y="192"/>
                    </a:cubicBezTo>
                    <a:cubicBezTo>
                      <a:pt x="522" y="192"/>
                      <a:pt x="521" y="195"/>
                      <a:pt x="521" y="195"/>
                    </a:cubicBezTo>
                    <a:cubicBezTo>
                      <a:pt x="522" y="196"/>
                      <a:pt x="524" y="195"/>
                      <a:pt x="524" y="195"/>
                    </a:cubicBezTo>
                    <a:cubicBezTo>
                      <a:pt x="526" y="197"/>
                      <a:pt x="532" y="197"/>
                      <a:pt x="536" y="195"/>
                    </a:cubicBezTo>
                    <a:cubicBezTo>
                      <a:pt x="538" y="189"/>
                      <a:pt x="538" y="186"/>
                      <a:pt x="536" y="181"/>
                    </a:cubicBezTo>
                    <a:cubicBezTo>
                      <a:pt x="537" y="179"/>
                      <a:pt x="534" y="180"/>
                      <a:pt x="533" y="179"/>
                    </a:cubicBezTo>
                    <a:cubicBezTo>
                      <a:pt x="532" y="177"/>
                      <a:pt x="536" y="171"/>
                      <a:pt x="530" y="173"/>
                    </a:cubicBezTo>
                    <a:cubicBezTo>
                      <a:pt x="531" y="172"/>
                      <a:pt x="534" y="172"/>
                      <a:pt x="533" y="169"/>
                    </a:cubicBezTo>
                    <a:cubicBezTo>
                      <a:pt x="539" y="170"/>
                      <a:pt x="539" y="166"/>
                      <a:pt x="544" y="166"/>
                    </a:cubicBezTo>
                    <a:cubicBezTo>
                      <a:pt x="546" y="166"/>
                      <a:pt x="544" y="162"/>
                      <a:pt x="545" y="161"/>
                    </a:cubicBezTo>
                    <a:cubicBezTo>
                      <a:pt x="545" y="161"/>
                      <a:pt x="549" y="163"/>
                      <a:pt x="550" y="161"/>
                    </a:cubicBezTo>
                    <a:cubicBezTo>
                      <a:pt x="546" y="155"/>
                      <a:pt x="551" y="149"/>
                      <a:pt x="548" y="145"/>
                    </a:cubicBezTo>
                    <a:cubicBezTo>
                      <a:pt x="548" y="143"/>
                      <a:pt x="546" y="145"/>
                      <a:pt x="547" y="145"/>
                    </a:cubicBezTo>
                    <a:cubicBezTo>
                      <a:pt x="544" y="143"/>
                      <a:pt x="547" y="140"/>
                      <a:pt x="542" y="141"/>
                    </a:cubicBezTo>
                    <a:cubicBezTo>
                      <a:pt x="542" y="138"/>
                      <a:pt x="540" y="137"/>
                      <a:pt x="541" y="135"/>
                    </a:cubicBezTo>
                    <a:cubicBezTo>
                      <a:pt x="540" y="131"/>
                      <a:pt x="542" y="130"/>
                      <a:pt x="545" y="130"/>
                    </a:cubicBezTo>
                    <a:cubicBezTo>
                      <a:pt x="542" y="129"/>
                      <a:pt x="547" y="120"/>
                      <a:pt x="541" y="120"/>
                    </a:cubicBezTo>
                    <a:cubicBezTo>
                      <a:pt x="542" y="119"/>
                      <a:pt x="542" y="117"/>
                      <a:pt x="542" y="115"/>
                    </a:cubicBezTo>
                    <a:cubicBezTo>
                      <a:pt x="542" y="116"/>
                      <a:pt x="540" y="115"/>
                      <a:pt x="541" y="114"/>
                    </a:cubicBezTo>
                    <a:cubicBezTo>
                      <a:pt x="541" y="113"/>
                      <a:pt x="542" y="114"/>
                      <a:pt x="542" y="112"/>
                    </a:cubicBezTo>
                    <a:cubicBezTo>
                      <a:pt x="542" y="111"/>
                      <a:pt x="541" y="111"/>
                      <a:pt x="541" y="109"/>
                    </a:cubicBezTo>
                    <a:cubicBezTo>
                      <a:pt x="541" y="108"/>
                      <a:pt x="544" y="104"/>
                      <a:pt x="541" y="103"/>
                    </a:cubicBezTo>
                    <a:cubicBezTo>
                      <a:pt x="541" y="101"/>
                      <a:pt x="553" y="100"/>
                      <a:pt x="551" y="105"/>
                    </a:cubicBezTo>
                    <a:cubicBezTo>
                      <a:pt x="557" y="105"/>
                      <a:pt x="565" y="106"/>
                      <a:pt x="567" y="102"/>
                    </a:cubicBezTo>
                    <a:cubicBezTo>
                      <a:pt x="571" y="106"/>
                      <a:pt x="578" y="106"/>
                      <a:pt x="578" y="114"/>
                    </a:cubicBezTo>
                    <a:cubicBezTo>
                      <a:pt x="582" y="114"/>
                      <a:pt x="586" y="114"/>
                      <a:pt x="590" y="114"/>
                    </a:cubicBezTo>
                    <a:cubicBezTo>
                      <a:pt x="589" y="116"/>
                      <a:pt x="591" y="117"/>
                      <a:pt x="593" y="117"/>
                    </a:cubicBezTo>
                    <a:cubicBezTo>
                      <a:pt x="593" y="120"/>
                      <a:pt x="592" y="123"/>
                      <a:pt x="593" y="126"/>
                    </a:cubicBezTo>
                    <a:cubicBezTo>
                      <a:pt x="593" y="129"/>
                      <a:pt x="596" y="132"/>
                      <a:pt x="594" y="133"/>
                    </a:cubicBezTo>
                    <a:cubicBezTo>
                      <a:pt x="594" y="135"/>
                      <a:pt x="597" y="134"/>
                      <a:pt x="598" y="135"/>
                    </a:cubicBezTo>
                    <a:cubicBezTo>
                      <a:pt x="598" y="139"/>
                      <a:pt x="604" y="137"/>
                      <a:pt x="600" y="141"/>
                    </a:cubicBezTo>
                    <a:cubicBezTo>
                      <a:pt x="606" y="142"/>
                      <a:pt x="608" y="138"/>
                      <a:pt x="613" y="139"/>
                    </a:cubicBezTo>
                    <a:cubicBezTo>
                      <a:pt x="614" y="137"/>
                      <a:pt x="613" y="136"/>
                      <a:pt x="612" y="136"/>
                    </a:cubicBezTo>
                    <a:cubicBezTo>
                      <a:pt x="613" y="133"/>
                      <a:pt x="614" y="133"/>
                      <a:pt x="616" y="135"/>
                    </a:cubicBezTo>
                    <a:cubicBezTo>
                      <a:pt x="614" y="130"/>
                      <a:pt x="620" y="130"/>
                      <a:pt x="621" y="129"/>
                    </a:cubicBezTo>
                    <a:cubicBezTo>
                      <a:pt x="622" y="127"/>
                      <a:pt x="619" y="127"/>
                      <a:pt x="619" y="127"/>
                    </a:cubicBezTo>
                    <a:cubicBezTo>
                      <a:pt x="619" y="126"/>
                      <a:pt x="622" y="125"/>
                      <a:pt x="625" y="124"/>
                    </a:cubicBezTo>
                    <a:cubicBezTo>
                      <a:pt x="622" y="128"/>
                      <a:pt x="624" y="127"/>
                      <a:pt x="628" y="132"/>
                    </a:cubicBezTo>
                    <a:cubicBezTo>
                      <a:pt x="630" y="134"/>
                      <a:pt x="631" y="137"/>
                      <a:pt x="637" y="138"/>
                    </a:cubicBezTo>
                    <a:cubicBezTo>
                      <a:pt x="637" y="139"/>
                      <a:pt x="634" y="139"/>
                      <a:pt x="634" y="141"/>
                    </a:cubicBezTo>
                    <a:cubicBezTo>
                      <a:pt x="635" y="142"/>
                      <a:pt x="637" y="142"/>
                      <a:pt x="637" y="145"/>
                    </a:cubicBezTo>
                    <a:cubicBezTo>
                      <a:pt x="639" y="146"/>
                      <a:pt x="638" y="142"/>
                      <a:pt x="639" y="142"/>
                    </a:cubicBezTo>
                    <a:cubicBezTo>
                      <a:pt x="642" y="141"/>
                      <a:pt x="637" y="148"/>
                      <a:pt x="643" y="146"/>
                    </a:cubicBezTo>
                    <a:cubicBezTo>
                      <a:pt x="640" y="150"/>
                      <a:pt x="644" y="152"/>
                      <a:pt x="640" y="155"/>
                    </a:cubicBezTo>
                    <a:cubicBezTo>
                      <a:pt x="640" y="158"/>
                      <a:pt x="644" y="157"/>
                      <a:pt x="646" y="158"/>
                    </a:cubicBezTo>
                    <a:cubicBezTo>
                      <a:pt x="646" y="159"/>
                      <a:pt x="644" y="160"/>
                      <a:pt x="644" y="161"/>
                    </a:cubicBezTo>
                    <a:cubicBezTo>
                      <a:pt x="645" y="162"/>
                      <a:pt x="648" y="162"/>
                      <a:pt x="649" y="163"/>
                    </a:cubicBezTo>
                    <a:cubicBezTo>
                      <a:pt x="650" y="163"/>
                      <a:pt x="651" y="165"/>
                      <a:pt x="652" y="166"/>
                    </a:cubicBezTo>
                    <a:cubicBezTo>
                      <a:pt x="654" y="167"/>
                      <a:pt x="657" y="168"/>
                      <a:pt x="659" y="170"/>
                    </a:cubicBezTo>
                    <a:cubicBezTo>
                      <a:pt x="661" y="171"/>
                      <a:pt x="663" y="164"/>
                      <a:pt x="664" y="169"/>
                    </a:cubicBezTo>
                    <a:cubicBezTo>
                      <a:pt x="664" y="173"/>
                      <a:pt x="660" y="173"/>
                      <a:pt x="656" y="173"/>
                    </a:cubicBezTo>
                    <a:cubicBezTo>
                      <a:pt x="659" y="176"/>
                      <a:pt x="663" y="177"/>
                      <a:pt x="668" y="178"/>
                    </a:cubicBezTo>
                    <a:cubicBezTo>
                      <a:pt x="668" y="180"/>
                      <a:pt x="669" y="180"/>
                      <a:pt x="671" y="181"/>
                    </a:cubicBezTo>
                    <a:cubicBezTo>
                      <a:pt x="671" y="183"/>
                      <a:pt x="671" y="185"/>
                      <a:pt x="674" y="185"/>
                    </a:cubicBezTo>
                    <a:cubicBezTo>
                      <a:pt x="673" y="187"/>
                      <a:pt x="672" y="189"/>
                      <a:pt x="673" y="192"/>
                    </a:cubicBezTo>
                    <a:cubicBezTo>
                      <a:pt x="670" y="193"/>
                      <a:pt x="667" y="193"/>
                      <a:pt x="664" y="195"/>
                    </a:cubicBezTo>
                    <a:cubicBezTo>
                      <a:pt x="663" y="196"/>
                      <a:pt x="664" y="197"/>
                      <a:pt x="662" y="197"/>
                    </a:cubicBezTo>
                    <a:cubicBezTo>
                      <a:pt x="661" y="197"/>
                      <a:pt x="659" y="197"/>
                      <a:pt x="659" y="198"/>
                    </a:cubicBezTo>
                    <a:cubicBezTo>
                      <a:pt x="659" y="201"/>
                      <a:pt x="656" y="199"/>
                      <a:pt x="656" y="198"/>
                    </a:cubicBezTo>
                    <a:cubicBezTo>
                      <a:pt x="656" y="199"/>
                      <a:pt x="654" y="201"/>
                      <a:pt x="653" y="201"/>
                    </a:cubicBezTo>
                    <a:cubicBezTo>
                      <a:pt x="653" y="202"/>
                      <a:pt x="652" y="205"/>
                      <a:pt x="652" y="206"/>
                    </a:cubicBezTo>
                    <a:cubicBezTo>
                      <a:pt x="651" y="207"/>
                      <a:pt x="645" y="205"/>
                      <a:pt x="649" y="207"/>
                    </a:cubicBezTo>
                    <a:cubicBezTo>
                      <a:pt x="647" y="210"/>
                      <a:pt x="642" y="209"/>
                      <a:pt x="640" y="209"/>
                    </a:cubicBezTo>
                    <a:cubicBezTo>
                      <a:pt x="637" y="209"/>
                      <a:pt x="634" y="209"/>
                      <a:pt x="631" y="209"/>
                    </a:cubicBezTo>
                    <a:cubicBezTo>
                      <a:pt x="629" y="209"/>
                      <a:pt x="629" y="208"/>
                      <a:pt x="627" y="207"/>
                    </a:cubicBezTo>
                    <a:cubicBezTo>
                      <a:pt x="620" y="206"/>
                      <a:pt x="613" y="208"/>
                      <a:pt x="607" y="209"/>
                    </a:cubicBezTo>
                    <a:cubicBezTo>
                      <a:pt x="602" y="211"/>
                      <a:pt x="600" y="217"/>
                      <a:pt x="594" y="218"/>
                    </a:cubicBezTo>
                    <a:cubicBezTo>
                      <a:pt x="597" y="221"/>
                      <a:pt x="591" y="221"/>
                      <a:pt x="590" y="224"/>
                    </a:cubicBezTo>
                    <a:cubicBezTo>
                      <a:pt x="590" y="225"/>
                      <a:pt x="591" y="226"/>
                      <a:pt x="591" y="228"/>
                    </a:cubicBezTo>
                    <a:cubicBezTo>
                      <a:pt x="593" y="227"/>
                      <a:pt x="593" y="224"/>
                      <a:pt x="595" y="222"/>
                    </a:cubicBezTo>
                    <a:cubicBezTo>
                      <a:pt x="597" y="221"/>
                      <a:pt x="601" y="222"/>
                      <a:pt x="601" y="219"/>
                    </a:cubicBezTo>
                    <a:cubicBezTo>
                      <a:pt x="602" y="214"/>
                      <a:pt x="604" y="223"/>
                      <a:pt x="604" y="216"/>
                    </a:cubicBezTo>
                    <a:cubicBezTo>
                      <a:pt x="606" y="215"/>
                      <a:pt x="607" y="218"/>
                      <a:pt x="607" y="218"/>
                    </a:cubicBezTo>
                    <a:cubicBezTo>
                      <a:pt x="609" y="217"/>
                      <a:pt x="608" y="215"/>
                      <a:pt x="609" y="215"/>
                    </a:cubicBezTo>
                    <a:cubicBezTo>
                      <a:pt x="612" y="214"/>
                      <a:pt x="614" y="215"/>
                      <a:pt x="619" y="215"/>
                    </a:cubicBezTo>
                    <a:cubicBezTo>
                      <a:pt x="619" y="216"/>
                      <a:pt x="621" y="215"/>
                      <a:pt x="621" y="215"/>
                    </a:cubicBezTo>
                    <a:cubicBezTo>
                      <a:pt x="623" y="214"/>
                      <a:pt x="623" y="223"/>
                      <a:pt x="619" y="221"/>
                    </a:cubicBezTo>
                    <a:cubicBezTo>
                      <a:pt x="623" y="224"/>
                      <a:pt x="616" y="225"/>
                      <a:pt x="618" y="231"/>
                    </a:cubicBezTo>
                    <a:cubicBezTo>
                      <a:pt x="619" y="232"/>
                      <a:pt x="619" y="233"/>
                      <a:pt x="619" y="235"/>
                    </a:cubicBezTo>
                    <a:cubicBezTo>
                      <a:pt x="620" y="234"/>
                      <a:pt x="622" y="234"/>
                      <a:pt x="622" y="235"/>
                    </a:cubicBezTo>
                    <a:cubicBezTo>
                      <a:pt x="622" y="237"/>
                      <a:pt x="624" y="236"/>
                      <a:pt x="625" y="237"/>
                    </a:cubicBezTo>
                    <a:cubicBezTo>
                      <a:pt x="626" y="237"/>
                      <a:pt x="627" y="240"/>
                      <a:pt x="628" y="240"/>
                    </a:cubicBezTo>
                    <a:cubicBezTo>
                      <a:pt x="629" y="240"/>
                      <a:pt x="630" y="240"/>
                      <a:pt x="631" y="240"/>
                    </a:cubicBezTo>
                    <a:cubicBezTo>
                      <a:pt x="632" y="240"/>
                      <a:pt x="632" y="241"/>
                      <a:pt x="633" y="241"/>
                    </a:cubicBezTo>
                    <a:cubicBezTo>
                      <a:pt x="635" y="242"/>
                      <a:pt x="637" y="238"/>
                      <a:pt x="639" y="241"/>
                    </a:cubicBezTo>
                    <a:cubicBezTo>
                      <a:pt x="640" y="242"/>
                      <a:pt x="639" y="239"/>
                      <a:pt x="640" y="238"/>
                    </a:cubicBezTo>
                    <a:cubicBezTo>
                      <a:pt x="640" y="238"/>
                      <a:pt x="643" y="239"/>
                      <a:pt x="643" y="238"/>
                    </a:cubicBezTo>
                    <a:cubicBezTo>
                      <a:pt x="644" y="237"/>
                      <a:pt x="642" y="235"/>
                      <a:pt x="643" y="234"/>
                    </a:cubicBezTo>
                    <a:cubicBezTo>
                      <a:pt x="645" y="233"/>
                      <a:pt x="646" y="235"/>
                      <a:pt x="646" y="237"/>
                    </a:cubicBezTo>
                    <a:cubicBezTo>
                      <a:pt x="647" y="239"/>
                      <a:pt x="651" y="238"/>
                      <a:pt x="649" y="243"/>
                    </a:cubicBezTo>
                    <a:cubicBezTo>
                      <a:pt x="647" y="244"/>
                      <a:pt x="646" y="241"/>
                      <a:pt x="644" y="241"/>
                    </a:cubicBezTo>
                    <a:cubicBezTo>
                      <a:pt x="642" y="242"/>
                      <a:pt x="642" y="245"/>
                      <a:pt x="640" y="246"/>
                    </a:cubicBezTo>
                    <a:cubicBezTo>
                      <a:pt x="639" y="246"/>
                      <a:pt x="637" y="245"/>
                      <a:pt x="636" y="246"/>
                    </a:cubicBezTo>
                    <a:cubicBezTo>
                      <a:pt x="633" y="246"/>
                      <a:pt x="634" y="250"/>
                      <a:pt x="628" y="249"/>
                    </a:cubicBezTo>
                    <a:cubicBezTo>
                      <a:pt x="625" y="248"/>
                      <a:pt x="626" y="252"/>
                      <a:pt x="625" y="253"/>
                    </a:cubicBezTo>
                    <a:cubicBezTo>
                      <a:pt x="624" y="254"/>
                      <a:pt x="623" y="252"/>
                      <a:pt x="624" y="252"/>
                    </a:cubicBezTo>
                    <a:cubicBezTo>
                      <a:pt x="621" y="254"/>
                      <a:pt x="621" y="257"/>
                      <a:pt x="616" y="256"/>
                    </a:cubicBezTo>
                    <a:cubicBezTo>
                      <a:pt x="619" y="253"/>
                      <a:pt x="616" y="254"/>
                      <a:pt x="616" y="250"/>
                    </a:cubicBezTo>
                    <a:cubicBezTo>
                      <a:pt x="619" y="249"/>
                      <a:pt x="621" y="245"/>
                      <a:pt x="624" y="249"/>
                    </a:cubicBezTo>
                    <a:cubicBezTo>
                      <a:pt x="625" y="244"/>
                      <a:pt x="621" y="244"/>
                      <a:pt x="619" y="243"/>
                    </a:cubicBezTo>
                    <a:cubicBezTo>
                      <a:pt x="616" y="241"/>
                      <a:pt x="613" y="247"/>
                      <a:pt x="610" y="247"/>
                    </a:cubicBezTo>
                    <a:cubicBezTo>
                      <a:pt x="610" y="247"/>
                      <a:pt x="606" y="248"/>
                      <a:pt x="606" y="249"/>
                    </a:cubicBezTo>
                    <a:cubicBezTo>
                      <a:pt x="605" y="249"/>
                      <a:pt x="604" y="250"/>
                      <a:pt x="604" y="252"/>
                    </a:cubicBezTo>
                    <a:cubicBezTo>
                      <a:pt x="596" y="250"/>
                      <a:pt x="597" y="256"/>
                      <a:pt x="590" y="253"/>
                    </a:cubicBezTo>
                    <a:cubicBezTo>
                      <a:pt x="592" y="255"/>
                      <a:pt x="594" y="256"/>
                      <a:pt x="587" y="256"/>
                    </a:cubicBezTo>
                    <a:cubicBezTo>
                      <a:pt x="584" y="259"/>
                      <a:pt x="582" y="266"/>
                      <a:pt x="587" y="268"/>
                    </a:cubicBezTo>
                    <a:cubicBezTo>
                      <a:pt x="587" y="271"/>
                      <a:pt x="583" y="270"/>
                      <a:pt x="584" y="274"/>
                    </a:cubicBezTo>
                    <a:cubicBezTo>
                      <a:pt x="582" y="274"/>
                      <a:pt x="581" y="273"/>
                      <a:pt x="579" y="274"/>
                    </a:cubicBezTo>
                    <a:cubicBezTo>
                      <a:pt x="577" y="274"/>
                      <a:pt x="577" y="276"/>
                      <a:pt x="576" y="277"/>
                    </a:cubicBezTo>
                    <a:cubicBezTo>
                      <a:pt x="574" y="278"/>
                      <a:pt x="569" y="277"/>
                      <a:pt x="567" y="280"/>
                    </a:cubicBezTo>
                    <a:cubicBezTo>
                      <a:pt x="567" y="281"/>
                      <a:pt x="565" y="282"/>
                      <a:pt x="564" y="283"/>
                    </a:cubicBezTo>
                    <a:cubicBezTo>
                      <a:pt x="563" y="285"/>
                      <a:pt x="562" y="288"/>
                      <a:pt x="560" y="290"/>
                    </a:cubicBezTo>
                    <a:cubicBezTo>
                      <a:pt x="559" y="292"/>
                      <a:pt x="556" y="292"/>
                      <a:pt x="557" y="298"/>
                    </a:cubicBezTo>
                    <a:cubicBezTo>
                      <a:pt x="554" y="297"/>
                      <a:pt x="554" y="294"/>
                      <a:pt x="551" y="293"/>
                    </a:cubicBezTo>
                    <a:cubicBezTo>
                      <a:pt x="549" y="293"/>
                      <a:pt x="550" y="296"/>
                      <a:pt x="548" y="296"/>
                    </a:cubicBezTo>
                    <a:cubicBezTo>
                      <a:pt x="553" y="302"/>
                      <a:pt x="553" y="307"/>
                      <a:pt x="554" y="315"/>
                    </a:cubicBezTo>
                    <a:cubicBezTo>
                      <a:pt x="551" y="314"/>
                      <a:pt x="552" y="318"/>
                      <a:pt x="551" y="318"/>
                    </a:cubicBezTo>
                    <a:cubicBezTo>
                      <a:pt x="551" y="319"/>
                      <a:pt x="548" y="318"/>
                      <a:pt x="548" y="318"/>
                    </a:cubicBezTo>
                    <a:cubicBezTo>
                      <a:pt x="547" y="320"/>
                      <a:pt x="547" y="320"/>
                      <a:pt x="545" y="321"/>
                    </a:cubicBezTo>
                    <a:cubicBezTo>
                      <a:pt x="544" y="322"/>
                      <a:pt x="542" y="325"/>
                      <a:pt x="541" y="326"/>
                    </a:cubicBezTo>
                    <a:cubicBezTo>
                      <a:pt x="539" y="327"/>
                      <a:pt x="536" y="325"/>
                      <a:pt x="535" y="327"/>
                    </a:cubicBezTo>
                    <a:cubicBezTo>
                      <a:pt x="531" y="328"/>
                      <a:pt x="530" y="332"/>
                      <a:pt x="529" y="335"/>
                    </a:cubicBezTo>
                    <a:cubicBezTo>
                      <a:pt x="525" y="335"/>
                      <a:pt x="526" y="339"/>
                      <a:pt x="521" y="339"/>
                    </a:cubicBezTo>
                    <a:cubicBezTo>
                      <a:pt x="523" y="344"/>
                      <a:pt x="518" y="355"/>
                      <a:pt x="524" y="355"/>
                    </a:cubicBezTo>
                    <a:cubicBezTo>
                      <a:pt x="521" y="361"/>
                      <a:pt x="527" y="361"/>
                      <a:pt x="526" y="369"/>
                    </a:cubicBezTo>
                    <a:cubicBezTo>
                      <a:pt x="526" y="370"/>
                      <a:pt x="528" y="370"/>
                      <a:pt x="529" y="370"/>
                    </a:cubicBezTo>
                    <a:cubicBezTo>
                      <a:pt x="527" y="375"/>
                      <a:pt x="529" y="374"/>
                      <a:pt x="529" y="381"/>
                    </a:cubicBezTo>
                    <a:cubicBezTo>
                      <a:pt x="526" y="381"/>
                      <a:pt x="524" y="382"/>
                      <a:pt x="523" y="384"/>
                    </a:cubicBezTo>
                    <a:cubicBezTo>
                      <a:pt x="521" y="384"/>
                      <a:pt x="522" y="381"/>
                      <a:pt x="521" y="379"/>
                    </a:cubicBezTo>
                    <a:cubicBezTo>
                      <a:pt x="520" y="378"/>
                      <a:pt x="518" y="379"/>
                      <a:pt x="517" y="378"/>
                    </a:cubicBezTo>
                    <a:cubicBezTo>
                      <a:pt x="516" y="377"/>
                      <a:pt x="517" y="373"/>
                      <a:pt x="514" y="375"/>
                    </a:cubicBezTo>
                    <a:cubicBezTo>
                      <a:pt x="515" y="371"/>
                      <a:pt x="516" y="368"/>
                      <a:pt x="511" y="367"/>
                    </a:cubicBezTo>
                    <a:cubicBezTo>
                      <a:pt x="514" y="360"/>
                      <a:pt x="510" y="361"/>
                      <a:pt x="510" y="354"/>
                    </a:cubicBezTo>
                    <a:cubicBezTo>
                      <a:pt x="508" y="354"/>
                      <a:pt x="508" y="355"/>
                      <a:pt x="507" y="355"/>
                    </a:cubicBezTo>
                    <a:cubicBezTo>
                      <a:pt x="507" y="354"/>
                      <a:pt x="507" y="353"/>
                      <a:pt x="507" y="352"/>
                    </a:cubicBezTo>
                    <a:cubicBezTo>
                      <a:pt x="504" y="353"/>
                      <a:pt x="496" y="354"/>
                      <a:pt x="495" y="352"/>
                    </a:cubicBezTo>
                    <a:cubicBezTo>
                      <a:pt x="494" y="351"/>
                      <a:pt x="494" y="350"/>
                      <a:pt x="492" y="349"/>
                    </a:cubicBezTo>
                    <a:cubicBezTo>
                      <a:pt x="491" y="349"/>
                      <a:pt x="488" y="351"/>
                      <a:pt x="486" y="351"/>
                    </a:cubicBezTo>
                    <a:cubicBezTo>
                      <a:pt x="486" y="351"/>
                      <a:pt x="491" y="346"/>
                      <a:pt x="486" y="348"/>
                    </a:cubicBezTo>
                    <a:cubicBezTo>
                      <a:pt x="485" y="348"/>
                      <a:pt x="486" y="349"/>
                      <a:pt x="484" y="349"/>
                    </a:cubicBezTo>
                    <a:cubicBezTo>
                      <a:pt x="480" y="350"/>
                      <a:pt x="474" y="350"/>
                      <a:pt x="471" y="348"/>
                    </a:cubicBezTo>
                    <a:cubicBezTo>
                      <a:pt x="468" y="348"/>
                      <a:pt x="470" y="353"/>
                      <a:pt x="470" y="355"/>
                    </a:cubicBezTo>
                    <a:cubicBezTo>
                      <a:pt x="461" y="354"/>
                      <a:pt x="452" y="353"/>
                      <a:pt x="443" y="352"/>
                    </a:cubicBezTo>
                    <a:cubicBezTo>
                      <a:pt x="442" y="353"/>
                      <a:pt x="441" y="354"/>
                      <a:pt x="440" y="354"/>
                    </a:cubicBezTo>
                    <a:cubicBezTo>
                      <a:pt x="438" y="354"/>
                      <a:pt x="439" y="357"/>
                      <a:pt x="437" y="357"/>
                    </a:cubicBezTo>
                    <a:cubicBezTo>
                      <a:pt x="435" y="357"/>
                      <a:pt x="436" y="359"/>
                      <a:pt x="435" y="360"/>
                    </a:cubicBezTo>
                    <a:cubicBezTo>
                      <a:pt x="434" y="360"/>
                      <a:pt x="431" y="359"/>
                      <a:pt x="429" y="360"/>
                    </a:cubicBezTo>
                    <a:cubicBezTo>
                      <a:pt x="428" y="360"/>
                      <a:pt x="428" y="364"/>
                      <a:pt x="425" y="363"/>
                    </a:cubicBezTo>
                    <a:cubicBezTo>
                      <a:pt x="426" y="366"/>
                      <a:pt x="423" y="373"/>
                      <a:pt x="427" y="373"/>
                    </a:cubicBezTo>
                    <a:cubicBezTo>
                      <a:pt x="425" y="375"/>
                      <a:pt x="424" y="378"/>
                      <a:pt x="422" y="379"/>
                    </a:cubicBezTo>
                    <a:cubicBezTo>
                      <a:pt x="422" y="383"/>
                      <a:pt x="422" y="387"/>
                      <a:pt x="422" y="391"/>
                    </a:cubicBezTo>
                    <a:cubicBezTo>
                      <a:pt x="422" y="393"/>
                      <a:pt x="423" y="394"/>
                      <a:pt x="424" y="395"/>
                    </a:cubicBezTo>
                    <a:cubicBezTo>
                      <a:pt x="424" y="399"/>
                      <a:pt x="425" y="403"/>
                      <a:pt x="422" y="406"/>
                    </a:cubicBezTo>
                    <a:cubicBezTo>
                      <a:pt x="422" y="408"/>
                      <a:pt x="426" y="406"/>
                      <a:pt x="427" y="407"/>
                    </a:cubicBezTo>
                    <a:cubicBezTo>
                      <a:pt x="427" y="408"/>
                      <a:pt x="425" y="409"/>
                      <a:pt x="425" y="410"/>
                    </a:cubicBezTo>
                    <a:cubicBezTo>
                      <a:pt x="425" y="410"/>
                      <a:pt x="426" y="412"/>
                      <a:pt x="427" y="412"/>
                    </a:cubicBezTo>
                    <a:cubicBezTo>
                      <a:pt x="427" y="413"/>
                      <a:pt x="429" y="412"/>
                      <a:pt x="429" y="413"/>
                    </a:cubicBezTo>
                    <a:cubicBezTo>
                      <a:pt x="430" y="414"/>
                      <a:pt x="429" y="416"/>
                      <a:pt x="429" y="416"/>
                    </a:cubicBezTo>
                    <a:cubicBezTo>
                      <a:pt x="430" y="416"/>
                      <a:pt x="431" y="416"/>
                      <a:pt x="431" y="416"/>
                    </a:cubicBezTo>
                    <a:cubicBezTo>
                      <a:pt x="431" y="417"/>
                      <a:pt x="431" y="419"/>
                      <a:pt x="431" y="419"/>
                    </a:cubicBezTo>
                    <a:cubicBezTo>
                      <a:pt x="432" y="420"/>
                      <a:pt x="435" y="422"/>
                      <a:pt x="435" y="425"/>
                    </a:cubicBezTo>
                    <a:cubicBezTo>
                      <a:pt x="447" y="426"/>
                      <a:pt x="453" y="423"/>
                      <a:pt x="459" y="425"/>
                    </a:cubicBezTo>
                    <a:cubicBezTo>
                      <a:pt x="461" y="425"/>
                      <a:pt x="461" y="423"/>
                      <a:pt x="462" y="422"/>
                    </a:cubicBezTo>
                    <a:cubicBezTo>
                      <a:pt x="464" y="420"/>
                      <a:pt x="465" y="418"/>
                      <a:pt x="467" y="415"/>
                    </a:cubicBezTo>
                    <a:cubicBezTo>
                      <a:pt x="467" y="413"/>
                      <a:pt x="469" y="412"/>
                      <a:pt x="467" y="412"/>
                    </a:cubicBezTo>
                    <a:cubicBezTo>
                      <a:pt x="471" y="407"/>
                      <a:pt x="481" y="404"/>
                      <a:pt x="489" y="407"/>
                    </a:cubicBezTo>
                    <a:cubicBezTo>
                      <a:pt x="485" y="411"/>
                      <a:pt x="485" y="417"/>
                      <a:pt x="481" y="421"/>
                    </a:cubicBezTo>
                    <a:cubicBezTo>
                      <a:pt x="480" y="425"/>
                      <a:pt x="483" y="424"/>
                      <a:pt x="483" y="428"/>
                    </a:cubicBezTo>
                    <a:cubicBezTo>
                      <a:pt x="480" y="429"/>
                      <a:pt x="478" y="432"/>
                      <a:pt x="477" y="435"/>
                    </a:cubicBezTo>
                    <a:cubicBezTo>
                      <a:pt x="477" y="436"/>
                      <a:pt x="477" y="437"/>
                      <a:pt x="475" y="437"/>
                    </a:cubicBezTo>
                    <a:cubicBezTo>
                      <a:pt x="475" y="440"/>
                      <a:pt x="482" y="436"/>
                      <a:pt x="480" y="441"/>
                    </a:cubicBezTo>
                    <a:cubicBezTo>
                      <a:pt x="483" y="441"/>
                      <a:pt x="484" y="439"/>
                      <a:pt x="489" y="440"/>
                    </a:cubicBezTo>
                    <a:cubicBezTo>
                      <a:pt x="488" y="443"/>
                      <a:pt x="492" y="442"/>
                      <a:pt x="492" y="444"/>
                    </a:cubicBezTo>
                    <a:cubicBezTo>
                      <a:pt x="499" y="441"/>
                      <a:pt x="501" y="447"/>
                      <a:pt x="510" y="446"/>
                    </a:cubicBezTo>
                    <a:cubicBezTo>
                      <a:pt x="506" y="450"/>
                      <a:pt x="512" y="454"/>
                      <a:pt x="507" y="456"/>
                    </a:cubicBezTo>
                    <a:cubicBezTo>
                      <a:pt x="509" y="460"/>
                      <a:pt x="508" y="469"/>
                      <a:pt x="507" y="472"/>
                    </a:cubicBezTo>
                    <a:cubicBezTo>
                      <a:pt x="507" y="475"/>
                      <a:pt x="509" y="476"/>
                      <a:pt x="512" y="475"/>
                    </a:cubicBezTo>
                    <a:cubicBezTo>
                      <a:pt x="512" y="479"/>
                      <a:pt x="515" y="478"/>
                      <a:pt x="515" y="480"/>
                    </a:cubicBezTo>
                    <a:cubicBezTo>
                      <a:pt x="516" y="482"/>
                      <a:pt x="520" y="480"/>
                      <a:pt x="520" y="483"/>
                    </a:cubicBezTo>
                    <a:cubicBezTo>
                      <a:pt x="525" y="479"/>
                      <a:pt x="534" y="484"/>
                      <a:pt x="538" y="481"/>
                    </a:cubicBezTo>
                    <a:cubicBezTo>
                      <a:pt x="538" y="482"/>
                      <a:pt x="538" y="483"/>
                      <a:pt x="538" y="484"/>
                    </a:cubicBezTo>
                    <a:cubicBezTo>
                      <a:pt x="540" y="484"/>
                      <a:pt x="545" y="481"/>
                      <a:pt x="545" y="486"/>
                    </a:cubicBezTo>
                    <a:cubicBezTo>
                      <a:pt x="546" y="485"/>
                      <a:pt x="548" y="484"/>
                      <a:pt x="550" y="484"/>
                    </a:cubicBezTo>
                    <a:cubicBezTo>
                      <a:pt x="550" y="483"/>
                      <a:pt x="552" y="482"/>
                      <a:pt x="553" y="481"/>
                    </a:cubicBezTo>
                    <a:cubicBezTo>
                      <a:pt x="553" y="481"/>
                      <a:pt x="554" y="482"/>
                      <a:pt x="554" y="480"/>
                    </a:cubicBezTo>
                    <a:cubicBezTo>
                      <a:pt x="554" y="478"/>
                      <a:pt x="556" y="481"/>
                      <a:pt x="557" y="478"/>
                    </a:cubicBezTo>
                    <a:cubicBezTo>
                      <a:pt x="557" y="478"/>
                      <a:pt x="557" y="476"/>
                      <a:pt x="557" y="475"/>
                    </a:cubicBezTo>
                    <a:cubicBezTo>
                      <a:pt x="558" y="475"/>
                      <a:pt x="559" y="477"/>
                      <a:pt x="558" y="477"/>
                    </a:cubicBezTo>
                    <a:cubicBezTo>
                      <a:pt x="560" y="476"/>
                      <a:pt x="560" y="475"/>
                      <a:pt x="561" y="474"/>
                    </a:cubicBezTo>
                    <a:cubicBezTo>
                      <a:pt x="563" y="473"/>
                      <a:pt x="565" y="472"/>
                      <a:pt x="567" y="469"/>
                    </a:cubicBezTo>
                    <a:cubicBezTo>
                      <a:pt x="568" y="469"/>
                      <a:pt x="569" y="468"/>
                      <a:pt x="569" y="467"/>
                    </a:cubicBezTo>
                    <a:cubicBezTo>
                      <a:pt x="570" y="468"/>
                      <a:pt x="585" y="469"/>
                      <a:pt x="578" y="471"/>
                    </a:cubicBezTo>
                    <a:cubicBezTo>
                      <a:pt x="578" y="473"/>
                      <a:pt x="581" y="472"/>
                      <a:pt x="584" y="472"/>
                    </a:cubicBezTo>
                    <a:cubicBezTo>
                      <a:pt x="585" y="472"/>
                      <a:pt x="585" y="471"/>
                      <a:pt x="585" y="469"/>
                    </a:cubicBezTo>
                    <a:cubicBezTo>
                      <a:pt x="589" y="469"/>
                      <a:pt x="593" y="469"/>
                      <a:pt x="597" y="469"/>
                    </a:cubicBezTo>
                    <a:cubicBezTo>
                      <a:pt x="595" y="474"/>
                      <a:pt x="603" y="472"/>
                      <a:pt x="607" y="474"/>
                    </a:cubicBezTo>
                    <a:cubicBezTo>
                      <a:pt x="608" y="474"/>
                      <a:pt x="607" y="475"/>
                      <a:pt x="609" y="475"/>
                    </a:cubicBezTo>
                    <a:cubicBezTo>
                      <a:pt x="610" y="475"/>
                      <a:pt x="610" y="477"/>
                      <a:pt x="612" y="477"/>
                    </a:cubicBezTo>
                    <a:cubicBezTo>
                      <a:pt x="615" y="477"/>
                      <a:pt x="616" y="476"/>
                      <a:pt x="618" y="475"/>
                    </a:cubicBezTo>
                    <a:cubicBezTo>
                      <a:pt x="625" y="475"/>
                      <a:pt x="633" y="477"/>
                      <a:pt x="640" y="477"/>
                    </a:cubicBezTo>
                    <a:cubicBezTo>
                      <a:pt x="639" y="480"/>
                      <a:pt x="641" y="482"/>
                      <a:pt x="641" y="480"/>
                    </a:cubicBezTo>
                    <a:cubicBezTo>
                      <a:pt x="643" y="480"/>
                      <a:pt x="642" y="481"/>
                      <a:pt x="641" y="481"/>
                    </a:cubicBezTo>
                    <a:cubicBezTo>
                      <a:pt x="641" y="485"/>
                      <a:pt x="645" y="482"/>
                      <a:pt x="647" y="484"/>
                    </a:cubicBezTo>
                    <a:cubicBezTo>
                      <a:pt x="648" y="485"/>
                      <a:pt x="647" y="487"/>
                      <a:pt x="647" y="487"/>
                    </a:cubicBezTo>
                    <a:cubicBezTo>
                      <a:pt x="649" y="488"/>
                      <a:pt x="652" y="487"/>
                      <a:pt x="653" y="487"/>
                    </a:cubicBezTo>
                    <a:cubicBezTo>
                      <a:pt x="652" y="491"/>
                      <a:pt x="654" y="491"/>
                      <a:pt x="656" y="493"/>
                    </a:cubicBezTo>
                    <a:cubicBezTo>
                      <a:pt x="659" y="495"/>
                      <a:pt x="661" y="497"/>
                      <a:pt x="662" y="501"/>
                    </a:cubicBezTo>
                    <a:cubicBezTo>
                      <a:pt x="671" y="500"/>
                      <a:pt x="675" y="505"/>
                      <a:pt x="683" y="502"/>
                    </a:cubicBezTo>
                    <a:cubicBezTo>
                      <a:pt x="681" y="508"/>
                      <a:pt x="691" y="502"/>
                      <a:pt x="689" y="508"/>
                    </a:cubicBezTo>
                    <a:cubicBezTo>
                      <a:pt x="694" y="506"/>
                      <a:pt x="694" y="512"/>
                      <a:pt x="698" y="512"/>
                    </a:cubicBezTo>
                    <a:cubicBezTo>
                      <a:pt x="699" y="513"/>
                      <a:pt x="699" y="517"/>
                      <a:pt x="702" y="515"/>
                    </a:cubicBezTo>
                    <a:cubicBezTo>
                      <a:pt x="698" y="519"/>
                      <a:pt x="704" y="519"/>
                      <a:pt x="704" y="523"/>
                    </a:cubicBezTo>
                    <a:cubicBezTo>
                      <a:pt x="704" y="526"/>
                      <a:pt x="707" y="525"/>
                      <a:pt x="708" y="526"/>
                    </a:cubicBezTo>
                    <a:cubicBezTo>
                      <a:pt x="709" y="527"/>
                      <a:pt x="708" y="530"/>
                      <a:pt x="711" y="529"/>
                    </a:cubicBezTo>
                    <a:cubicBezTo>
                      <a:pt x="706" y="534"/>
                      <a:pt x="719" y="536"/>
                      <a:pt x="714" y="541"/>
                    </a:cubicBezTo>
                    <a:cubicBezTo>
                      <a:pt x="717" y="540"/>
                      <a:pt x="719" y="541"/>
                      <a:pt x="719" y="544"/>
                    </a:cubicBezTo>
                    <a:cubicBezTo>
                      <a:pt x="726" y="542"/>
                      <a:pt x="736" y="544"/>
                      <a:pt x="739" y="551"/>
                    </a:cubicBezTo>
                    <a:cubicBezTo>
                      <a:pt x="747" y="551"/>
                      <a:pt x="750" y="554"/>
                      <a:pt x="759" y="553"/>
                    </a:cubicBezTo>
                    <a:cubicBezTo>
                      <a:pt x="759" y="553"/>
                      <a:pt x="756" y="554"/>
                      <a:pt x="756" y="554"/>
                    </a:cubicBezTo>
                    <a:cubicBezTo>
                      <a:pt x="757" y="557"/>
                      <a:pt x="767" y="555"/>
                      <a:pt x="772" y="555"/>
                    </a:cubicBezTo>
                    <a:cubicBezTo>
                      <a:pt x="772" y="557"/>
                      <a:pt x="774" y="557"/>
                      <a:pt x="775" y="557"/>
                    </a:cubicBezTo>
                    <a:cubicBezTo>
                      <a:pt x="775" y="560"/>
                      <a:pt x="778" y="559"/>
                      <a:pt x="779" y="560"/>
                    </a:cubicBezTo>
                    <a:cubicBezTo>
                      <a:pt x="780" y="560"/>
                      <a:pt x="779" y="562"/>
                      <a:pt x="779" y="563"/>
                    </a:cubicBezTo>
                    <a:cubicBezTo>
                      <a:pt x="780" y="563"/>
                      <a:pt x="782" y="562"/>
                      <a:pt x="782" y="563"/>
                    </a:cubicBezTo>
                    <a:cubicBezTo>
                      <a:pt x="783" y="564"/>
                      <a:pt x="782" y="567"/>
                      <a:pt x="785" y="566"/>
                    </a:cubicBezTo>
                    <a:cubicBezTo>
                      <a:pt x="785" y="581"/>
                      <a:pt x="785" y="596"/>
                      <a:pt x="785" y="612"/>
                    </a:cubicBezTo>
                    <a:cubicBezTo>
                      <a:pt x="779" y="609"/>
                      <a:pt x="786" y="620"/>
                      <a:pt x="779" y="618"/>
                    </a:cubicBezTo>
                    <a:cubicBezTo>
                      <a:pt x="779" y="623"/>
                      <a:pt x="778" y="628"/>
                      <a:pt x="778" y="633"/>
                    </a:cubicBezTo>
                    <a:cubicBezTo>
                      <a:pt x="778" y="635"/>
                      <a:pt x="780" y="641"/>
                      <a:pt x="779" y="647"/>
                    </a:cubicBezTo>
                    <a:cubicBezTo>
                      <a:pt x="779" y="647"/>
                      <a:pt x="778" y="648"/>
                      <a:pt x="778" y="649"/>
                    </a:cubicBezTo>
                    <a:cubicBezTo>
                      <a:pt x="778" y="650"/>
                      <a:pt x="778" y="651"/>
                      <a:pt x="778" y="652"/>
                    </a:cubicBezTo>
                    <a:cubicBezTo>
                      <a:pt x="777" y="653"/>
                      <a:pt x="773" y="654"/>
                      <a:pt x="775" y="659"/>
                    </a:cubicBezTo>
                    <a:cubicBezTo>
                      <a:pt x="772" y="660"/>
                      <a:pt x="770" y="662"/>
                      <a:pt x="767" y="664"/>
                    </a:cubicBezTo>
                    <a:cubicBezTo>
                      <a:pt x="767" y="665"/>
                      <a:pt x="768" y="667"/>
                      <a:pt x="767" y="668"/>
                    </a:cubicBezTo>
                    <a:cubicBezTo>
                      <a:pt x="767" y="669"/>
                      <a:pt x="765" y="668"/>
                      <a:pt x="764" y="668"/>
                    </a:cubicBezTo>
                    <a:cubicBezTo>
                      <a:pt x="764" y="669"/>
                      <a:pt x="765" y="671"/>
                      <a:pt x="764" y="671"/>
                    </a:cubicBezTo>
                    <a:cubicBezTo>
                      <a:pt x="763" y="672"/>
                      <a:pt x="759" y="671"/>
                      <a:pt x="759" y="674"/>
                    </a:cubicBezTo>
                    <a:cubicBezTo>
                      <a:pt x="758" y="676"/>
                      <a:pt x="755" y="675"/>
                      <a:pt x="753" y="677"/>
                    </a:cubicBezTo>
                    <a:cubicBezTo>
                      <a:pt x="752" y="678"/>
                      <a:pt x="750" y="680"/>
                      <a:pt x="750" y="680"/>
                    </a:cubicBezTo>
                    <a:cubicBezTo>
                      <a:pt x="749" y="680"/>
                      <a:pt x="748" y="678"/>
                      <a:pt x="747" y="678"/>
                    </a:cubicBezTo>
                    <a:cubicBezTo>
                      <a:pt x="747" y="678"/>
                      <a:pt x="746" y="680"/>
                      <a:pt x="745" y="680"/>
                    </a:cubicBezTo>
                    <a:cubicBezTo>
                      <a:pt x="743" y="680"/>
                      <a:pt x="742" y="681"/>
                      <a:pt x="742" y="683"/>
                    </a:cubicBezTo>
                    <a:cubicBezTo>
                      <a:pt x="737" y="680"/>
                      <a:pt x="733" y="687"/>
                      <a:pt x="730" y="689"/>
                    </a:cubicBezTo>
                    <a:cubicBezTo>
                      <a:pt x="730" y="689"/>
                      <a:pt x="728" y="688"/>
                      <a:pt x="727" y="689"/>
                    </a:cubicBezTo>
                    <a:cubicBezTo>
                      <a:pt x="727" y="690"/>
                      <a:pt x="725" y="691"/>
                      <a:pt x="724" y="692"/>
                    </a:cubicBezTo>
                    <a:cubicBezTo>
                      <a:pt x="724" y="693"/>
                      <a:pt x="722" y="694"/>
                      <a:pt x="721" y="695"/>
                    </a:cubicBezTo>
                    <a:cubicBezTo>
                      <a:pt x="721" y="695"/>
                      <a:pt x="724" y="699"/>
                      <a:pt x="720" y="698"/>
                    </a:cubicBezTo>
                    <a:cubicBezTo>
                      <a:pt x="721" y="705"/>
                      <a:pt x="718" y="707"/>
                      <a:pt x="719" y="714"/>
                    </a:cubicBezTo>
                    <a:cubicBezTo>
                      <a:pt x="715" y="713"/>
                      <a:pt x="717" y="717"/>
                      <a:pt x="716" y="718"/>
                    </a:cubicBezTo>
                    <a:cubicBezTo>
                      <a:pt x="715" y="719"/>
                      <a:pt x="713" y="718"/>
                      <a:pt x="713" y="718"/>
                    </a:cubicBezTo>
                    <a:cubicBezTo>
                      <a:pt x="712" y="719"/>
                      <a:pt x="715" y="721"/>
                      <a:pt x="713" y="721"/>
                    </a:cubicBezTo>
                    <a:cubicBezTo>
                      <a:pt x="710" y="722"/>
                      <a:pt x="711" y="727"/>
                      <a:pt x="707" y="727"/>
                    </a:cubicBezTo>
                    <a:cubicBezTo>
                      <a:pt x="706" y="727"/>
                      <a:pt x="704" y="730"/>
                      <a:pt x="704" y="730"/>
                    </a:cubicBezTo>
                    <a:cubicBezTo>
                      <a:pt x="702" y="732"/>
                      <a:pt x="700" y="737"/>
                      <a:pt x="696" y="739"/>
                    </a:cubicBezTo>
                    <a:cubicBezTo>
                      <a:pt x="696" y="741"/>
                      <a:pt x="696" y="743"/>
                      <a:pt x="696" y="745"/>
                    </a:cubicBezTo>
                    <a:cubicBezTo>
                      <a:pt x="694" y="746"/>
                      <a:pt x="692" y="747"/>
                      <a:pt x="692" y="751"/>
                    </a:cubicBezTo>
                    <a:cubicBezTo>
                      <a:pt x="689" y="751"/>
                      <a:pt x="687" y="751"/>
                      <a:pt x="684" y="751"/>
                    </a:cubicBezTo>
                    <a:cubicBezTo>
                      <a:pt x="684" y="753"/>
                      <a:pt x="686" y="752"/>
                      <a:pt x="687" y="753"/>
                    </a:cubicBezTo>
                    <a:cubicBezTo>
                      <a:pt x="687" y="754"/>
                      <a:pt x="685" y="754"/>
                      <a:pt x="683" y="754"/>
                    </a:cubicBezTo>
                    <a:cubicBezTo>
                      <a:pt x="681" y="755"/>
                      <a:pt x="680" y="757"/>
                      <a:pt x="680" y="760"/>
                    </a:cubicBezTo>
                    <a:cubicBezTo>
                      <a:pt x="678" y="758"/>
                      <a:pt x="677" y="759"/>
                      <a:pt x="677" y="761"/>
                    </a:cubicBezTo>
                    <a:cubicBezTo>
                      <a:pt x="676" y="761"/>
                      <a:pt x="676" y="760"/>
                      <a:pt x="676" y="759"/>
                    </a:cubicBezTo>
                    <a:cubicBezTo>
                      <a:pt x="673" y="759"/>
                      <a:pt x="671" y="759"/>
                      <a:pt x="671" y="757"/>
                    </a:cubicBezTo>
                    <a:cubicBezTo>
                      <a:pt x="670" y="758"/>
                      <a:pt x="670" y="760"/>
                      <a:pt x="667" y="760"/>
                    </a:cubicBezTo>
                    <a:cubicBezTo>
                      <a:pt x="666" y="764"/>
                      <a:pt x="669" y="764"/>
                      <a:pt x="670" y="767"/>
                    </a:cubicBezTo>
                    <a:cubicBezTo>
                      <a:pt x="670" y="771"/>
                      <a:pt x="665" y="774"/>
                      <a:pt x="668" y="776"/>
                    </a:cubicBezTo>
                    <a:cubicBezTo>
                      <a:pt x="667" y="780"/>
                      <a:pt x="660" y="776"/>
                      <a:pt x="659" y="779"/>
                    </a:cubicBezTo>
                    <a:cubicBezTo>
                      <a:pt x="657" y="779"/>
                      <a:pt x="658" y="782"/>
                      <a:pt x="658" y="782"/>
                    </a:cubicBezTo>
                    <a:cubicBezTo>
                      <a:pt x="656" y="784"/>
                      <a:pt x="651" y="782"/>
                      <a:pt x="652" y="787"/>
                    </a:cubicBezTo>
                    <a:cubicBezTo>
                      <a:pt x="649" y="784"/>
                      <a:pt x="638" y="784"/>
                      <a:pt x="637" y="788"/>
                    </a:cubicBezTo>
                    <a:cubicBezTo>
                      <a:pt x="637" y="790"/>
                      <a:pt x="639" y="789"/>
                      <a:pt x="639" y="788"/>
                    </a:cubicBezTo>
                    <a:cubicBezTo>
                      <a:pt x="642" y="788"/>
                      <a:pt x="638" y="792"/>
                      <a:pt x="636" y="791"/>
                    </a:cubicBezTo>
                    <a:cubicBezTo>
                      <a:pt x="636" y="794"/>
                      <a:pt x="631" y="799"/>
                      <a:pt x="634" y="800"/>
                    </a:cubicBezTo>
                    <a:cubicBezTo>
                      <a:pt x="634" y="801"/>
                      <a:pt x="632" y="802"/>
                      <a:pt x="631" y="801"/>
                    </a:cubicBezTo>
                    <a:cubicBezTo>
                      <a:pt x="631" y="801"/>
                      <a:pt x="629" y="800"/>
                      <a:pt x="630" y="800"/>
                    </a:cubicBezTo>
                    <a:cubicBezTo>
                      <a:pt x="628" y="800"/>
                      <a:pt x="624" y="804"/>
                      <a:pt x="625" y="799"/>
                    </a:cubicBezTo>
                    <a:cubicBezTo>
                      <a:pt x="624" y="799"/>
                      <a:pt x="623" y="803"/>
                      <a:pt x="622" y="800"/>
                    </a:cubicBezTo>
                    <a:cubicBezTo>
                      <a:pt x="620" y="801"/>
                      <a:pt x="623" y="809"/>
                      <a:pt x="624" y="812"/>
                    </a:cubicBezTo>
                    <a:cubicBezTo>
                      <a:pt x="624" y="816"/>
                      <a:pt x="621" y="815"/>
                      <a:pt x="621" y="818"/>
                    </a:cubicBezTo>
                    <a:cubicBezTo>
                      <a:pt x="620" y="820"/>
                      <a:pt x="621" y="823"/>
                      <a:pt x="616" y="822"/>
                    </a:cubicBezTo>
                    <a:cubicBezTo>
                      <a:pt x="616" y="824"/>
                      <a:pt x="619" y="825"/>
                      <a:pt x="619" y="825"/>
                    </a:cubicBezTo>
                    <a:cubicBezTo>
                      <a:pt x="620" y="828"/>
                      <a:pt x="617" y="825"/>
                      <a:pt x="616" y="825"/>
                    </a:cubicBezTo>
                    <a:cubicBezTo>
                      <a:pt x="615" y="826"/>
                      <a:pt x="615" y="830"/>
                      <a:pt x="616" y="830"/>
                    </a:cubicBezTo>
                    <a:cubicBezTo>
                      <a:pt x="616" y="832"/>
                      <a:pt x="615" y="830"/>
                      <a:pt x="613" y="830"/>
                    </a:cubicBezTo>
                    <a:cubicBezTo>
                      <a:pt x="614" y="830"/>
                      <a:pt x="613" y="832"/>
                      <a:pt x="612" y="831"/>
                    </a:cubicBezTo>
                    <a:cubicBezTo>
                      <a:pt x="609" y="828"/>
                      <a:pt x="613" y="832"/>
                      <a:pt x="610" y="834"/>
                    </a:cubicBezTo>
                    <a:cubicBezTo>
                      <a:pt x="608" y="837"/>
                      <a:pt x="607" y="833"/>
                      <a:pt x="604" y="836"/>
                    </a:cubicBezTo>
                    <a:cubicBezTo>
                      <a:pt x="602" y="839"/>
                      <a:pt x="611" y="839"/>
                      <a:pt x="606" y="841"/>
                    </a:cubicBezTo>
                    <a:cubicBezTo>
                      <a:pt x="606" y="843"/>
                      <a:pt x="609" y="843"/>
                      <a:pt x="610" y="843"/>
                    </a:cubicBezTo>
                    <a:cubicBezTo>
                      <a:pt x="610" y="846"/>
                      <a:pt x="611" y="848"/>
                      <a:pt x="613" y="847"/>
                    </a:cubicBezTo>
                    <a:cubicBezTo>
                      <a:pt x="616" y="851"/>
                      <a:pt x="611" y="852"/>
                      <a:pt x="610" y="853"/>
                    </a:cubicBezTo>
                    <a:cubicBezTo>
                      <a:pt x="610" y="854"/>
                      <a:pt x="611" y="855"/>
                      <a:pt x="612" y="855"/>
                    </a:cubicBezTo>
                    <a:cubicBezTo>
                      <a:pt x="610" y="857"/>
                      <a:pt x="611" y="855"/>
                      <a:pt x="610" y="855"/>
                    </a:cubicBezTo>
                    <a:cubicBezTo>
                      <a:pt x="608" y="855"/>
                      <a:pt x="609" y="858"/>
                      <a:pt x="604" y="858"/>
                    </a:cubicBezTo>
                    <a:cubicBezTo>
                      <a:pt x="607" y="860"/>
                      <a:pt x="606" y="861"/>
                      <a:pt x="601" y="861"/>
                    </a:cubicBezTo>
                    <a:cubicBezTo>
                      <a:pt x="603" y="865"/>
                      <a:pt x="599" y="865"/>
                      <a:pt x="600" y="868"/>
                    </a:cubicBezTo>
                    <a:cubicBezTo>
                      <a:pt x="594" y="869"/>
                      <a:pt x="601" y="875"/>
                      <a:pt x="595" y="871"/>
                    </a:cubicBezTo>
                    <a:cubicBezTo>
                      <a:pt x="596" y="874"/>
                      <a:pt x="595" y="878"/>
                      <a:pt x="595" y="882"/>
                    </a:cubicBezTo>
                    <a:cubicBezTo>
                      <a:pt x="596" y="882"/>
                      <a:pt x="597" y="883"/>
                      <a:pt x="597" y="883"/>
                    </a:cubicBezTo>
                    <a:cubicBezTo>
                      <a:pt x="597" y="885"/>
                      <a:pt x="594" y="886"/>
                      <a:pt x="597" y="889"/>
                    </a:cubicBezTo>
                    <a:cubicBezTo>
                      <a:pt x="599" y="891"/>
                      <a:pt x="597" y="892"/>
                      <a:pt x="598" y="896"/>
                    </a:cubicBezTo>
                    <a:cubicBezTo>
                      <a:pt x="600" y="899"/>
                      <a:pt x="603" y="900"/>
                      <a:pt x="604" y="904"/>
                    </a:cubicBezTo>
                    <a:cubicBezTo>
                      <a:pt x="608" y="907"/>
                      <a:pt x="610" y="901"/>
                      <a:pt x="613" y="905"/>
                    </a:cubicBezTo>
                    <a:cubicBezTo>
                      <a:pt x="615" y="910"/>
                      <a:pt x="609" y="907"/>
                      <a:pt x="606" y="908"/>
                    </a:cubicBezTo>
                    <a:cubicBezTo>
                      <a:pt x="600" y="910"/>
                      <a:pt x="593" y="912"/>
                      <a:pt x="588" y="911"/>
                    </a:cubicBezTo>
                    <a:cubicBezTo>
                      <a:pt x="588" y="911"/>
                      <a:pt x="588" y="908"/>
                      <a:pt x="588" y="908"/>
                    </a:cubicBezTo>
                    <a:cubicBezTo>
                      <a:pt x="581" y="910"/>
                      <a:pt x="580" y="906"/>
                      <a:pt x="575" y="905"/>
                    </a:cubicBezTo>
                    <a:cubicBezTo>
                      <a:pt x="575" y="904"/>
                      <a:pt x="575" y="902"/>
                      <a:pt x="575" y="901"/>
                    </a:cubicBezTo>
                    <a:cubicBezTo>
                      <a:pt x="574" y="897"/>
                      <a:pt x="569" y="900"/>
                      <a:pt x="569" y="896"/>
                    </a:cubicBezTo>
                    <a:cubicBezTo>
                      <a:pt x="569" y="895"/>
                      <a:pt x="567" y="895"/>
                      <a:pt x="567" y="893"/>
                    </a:cubicBezTo>
                    <a:cubicBezTo>
                      <a:pt x="567" y="892"/>
                      <a:pt x="566" y="892"/>
                      <a:pt x="566" y="892"/>
                    </a:cubicBezTo>
                    <a:cubicBezTo>
                      <a:pt x="566" y="891"/>
                      <a:pt x="569" y="888"/>
                      <a:pt x="566" y="887"/>
                    </a:cubicBezTo>
                    <a:cubicBezTo>
                      <a:pt x="564" y="887"/>
                      <a:pt x="566" y="886"/>
                      <a:pt x="566" y="884"/>
                    </a:cubicBezTo>
                    <a:cubicBezTo>
                      <a:pt x="566" y="883"/>
                      <a:pt x="563" y="883"/>
                      <a:pt x="563" y="882"/>
                    </a:cubicBezTo>
                    <a:cubicBezTo>
                      <a:pt x="563" y="881"/>
                      <a:pt x="565" y="880"/>
                      <a:pt x="564" y="879"/>
                    </a:cubicBezTo>
                    <a:cubicBezTo>
                      <a:pt x="564" y="879"/>
                      <a:pt x="563" y="878"/>
                      <a:pt x="563" y="877"/>
                    </a:cubicBezTo>
                    <a:cubicBezTo>
                      <a:pt x="562" y="876"/>
                      <a:pt x="561" y="873"/>
                      <a:pt x="560" y="873"/>
                    </a:cubicBezTo>
                    <a:cubicBezTo>
                      <a:pt x="559" y="870"/>
                      <a:pt x="562" y="870"/>
                      <a:pt x="561" y="868"/>
                    </a:cubicBezTo>
                    <a:cubicBezTo>
                      <a:pt x="561" y="868"/>
                      <a:pt x="558" y="866"/>
                      <a:pt x="558" y="867"/>
                    </a:cubicBezTo>
                    <a:cubicBezTo>
                      <a:pt x="559" y="866"/>
                      <a:pt x="564" y="864"/>
                      <a:pt x="560" y="862"/>
                    </a:cubicBezTo>
                    <a:cubicBezTo>
                      <a:pt x="560" y="861"/>
                      <a:pt x="562" y="861"/>
                      <a:pt x="563" y="861"/>
                    </a:cubicBezTo>
                    <a:cubicBezTo>
                      <a:pt x="563" y="857"/>
                      <a:pt x="563" y="854"/>
                      <a:pt x="563" y="850"/>
                    </a:cubicBezTo>
                    <a:cubicBezTo>
                      <a:pt x="562" y="849"/>
                      <a:pt x="560" y="848"/>
                      <a:pt x="558" y="847"/>
                    </a:cubicBezTo>
                    <a:cubicBezTo>
                      <a:pt x="560" y="843"/>
                      <a:pt x="564" y="839"/>
                      <a:pt x="561" y="834"/>
                    </a:cubicBezTo>
                    <a:cubicBezTo>
                      <a:pt x="566" y="835"/>
                      <a:pt x="565" y="832"/>
                      <a:pt x="569" y="833"/>
                    </a:cubicBezTo>
                    <a:cubicBezTo>
                      <a:pt x="569" y="828"/>
                      <a:pt x="569" y="824"/>
                      <a:pt x="569" y="819"/>
                    </a:cubicBezTo>
                    <a:cubicBezTo>
                      <a:pt x="576" y="819"/>
                      <a:pt x="573" y="810"/>
                      <a:pt x="576" y="806"/>
                    </a:cubicBezTo>
                    <a:cubicBezTo>
                      <a:pt x="575" y="807"/>
                      <a:pt x="574" y="808"/>
                      <a:pt x="573" y="806"/>
                    </a:cubicBezTo>
                    <a:cubicBezTo>
                      <a:pt x="570" y="807"/>
                      <a:pt x="569" y="810"/>
                      <a:pt x="569" y="815"/>
                    </a:cubicBezTo>
                    <a:cubicBezTo>
                      <a:pt x="567" y="814"/>
                      <a:pt x="564" y="813"/>
                      <a:pt x="564" y="809"/>
                    </a:cubicBezTo>
                    <a:cubicBezTo>
                      <a:pt x="562" y="807"/>
                      <a:pt x="569" y="804"/>
                      <a:pt x="567" y="803"/>
                    </a:cubicBezTo>
                    <a:cubicBezTo>
                      <a:pt x="564" y="801"/>
                      <a:pt x="568" y="804"/>
                      <a:pt x="570" y="801"/>
                    </a:cubicBezTo>
                    <a:cubicBezTo>
                      <a:pt x="572" y="794"/>
                      <a:pt x="568" y="787"/>
                      <a:pt x="569" y="781"/>
                    </a:cubicBezTo>
                    <a:cubicBezTo>
                      <a:pt x="569" y="781"/>
                      <a:pt x="572" y="781"/>
                      <a:pt x="572" y="781"/>
                    </a:cubicBezTo>
                    <a:cubicBezTo>
                      <a:pt x="571" y="773"/>
                      <a:pt x="572" y="773"/>
                      <a:pt x="572" y="764"/>
                    </a:cubicBezTo>
                    <a:cubicBezTo>
                      <a:pt x="575" y="760"/>
                      <a:pt x="580" y="755"/>
                      <a:pt x="578" y="750"/>
                    </a:cubicBezTo>
                    <a:cubicBezTo>
                      <a:pt x="583" y="756"/>
                      <a:pt x="578" y="739"/>
                      <a:pt x="584" y="745"/>
                    </a:cubicBezTo>
                    <a:cubicBezTo>
                      <a:pt x="583" y="742"/>
                      <a:pt x="583" y="739"/>
                      <a:pt x="582" y="735"/>
                    </a:cubicBezTo>
                    <a:cubicBezTo>
                      <a:pt x="582" y="733"/>
                      <a:pt x="579" y="731"/>
                      <a:pt x="579" y="729"/>
                    </a:cubicBezTo>
                    <a:cubicBezTo>
                      <a:pt x="579" y="726"/>
                      <a:pt x="580" y="726"/>
                      <a:pt x="581" y="724"/>
                    </a:cubicBezTo>
                    <a:cubicBezTo>
                      <a:pt x="581" y="721"/>
                      <a:pt x="580" y="716"/>
                      <a:pt x="584" y="720"/>
                    </a:cubicBezTo>
                    <a:cubicBezTo>
                      <a:pt x="583" y="716"/>
                      <a:pt x="584" y="712"/>
                      <a:pt x="585" y="708"/>
                    </a:cubicBezTo>
                    <a:cubicBezTo>
                      <a:pt x="586" y="705"/>
                      <a:pt x="586" y="707"/>
                      <a:pt x="585" y="704"/>
                    </a:cubicBezTo>
                    <a:cubicBezTo>
                      <a:pt x="585" y="702"/>
                      <a:pt x="589" y="698"/>
                      <a:pt x="587" y="696"/>
                    </a:cubicBezTo>
                    <a:cubicBezTo>
                      <a:pt x="585" y="695"/>
                      <a:pt x="586" y="695"/>
                      <a:pt x="587" y="692"/>
                    </a:cubicBezTo>
                    <a:cubicBezTo>
                      <a:pt x="587" y="690"/>
                      <a:pt x="586" y="688"/>
                      <a:pt x="587" y="686"/>
                    </a:cubicBezTo>
                    <a:cubicBezTo>
                      <a:pt x="587" y="684"/>
                      <a:pt x="588" y="683"/>
                      <a:pt x="588" y="681"/>
                    </a:cubicBezTo>
                    <a:cubicBezTo>
                      <a:pt x="588" y="676"/>
                      <a:pt x="587" y="671"/>
                      <a:pt x="588" y="665"/>
                    </a:cubicBezTo>
                    <a:cubicBezTo>
                      <a:pt x="588" y="663"/>
                      <a:pt x="590" y="662"/>
                      <a:pt x="590" y="661"/>
                    </a:cubicBezTo>
                    <a:cubicBezTo>
                      <a:pt x="589" y="656"/>
                      <a:pt x="585" y="652"/>
                      <a:pt x="585" y="647"/>
                    </a:cubicBezTo>
                    <a:cubicBezTo>
                      <a:pt x="584" y="645"/>
                      <a:pt x="583" y="648"/>
                      <a:pt x="581" y="647"/>
                    </a:cubicBezTo>
                    <a:cubicBezTo>
                      <a:pt x="579" y="644"/>
                      <a:pt x="574" y="640"/>
                      <a:pt x="570" y="640"/>
                    </a:cubicBezTo>
                    <a:cubicBezTo>
                      <a:pt x="570" y="640"/>
                      <a:pt x="568" y="636"/>
                      <a:pt x="567" y="637"/>
                    </a:cubicBezTo>
                    <a:cubicBezTo>
                      <a:pt x="565" y="639"/>
                      <a:pt x="567" y="636"/>
                      <a:pt x="566" y="636"/>
                    </a:cubicBezTo>
                    <a:cubicBezTo>
                      <a:pt x="564" y="634"/>
                      <a:pt x="559" y="637"/>
                      <a:pt x="563" y="633"/>
                    </a:cubicBezTo>
                    <a:cubicBezTo>
                      <a:pt x="563" y="630"/>
                      <a:pt x="559" y="632"/>
                      <a:pt x="557" y="631"/>
                    </a:cubicBezTo>
                    <a:cubicBezTo>
                      <a:pt x="556" y="631"/>
                      <a:pt x="557" y="628"/>
                      <a:pt x="557" y="628"/>
                    </a:cubicBezTo>
                    <a:cubicBezTo>
                      <a:pt x="556" y="628"/>
                      <a:pt x="555" y="627"/>
                      <a:pt x="554" y="627"/>
                    </a:cubicBezTo>
                    <a:cubicBezTo>
                      <a:pt x="552" y="625"/>
                      <a:pt x="550" y="621"/>
                      <a:pt x="550" y="616"/>
                    </a:cubicBezTo>
                    <a:cubicBezTo>
                      <a:pt x="550" y="614"/>
                      <a:pt x="547" y="615"/>
                      <a:pt x="547" y="615"/>
                    </a:cubicBezTo>
                    <a:cubicBezTo>
                      <a:pt x="545" y="614"/>
                      <a:pt x="546" y="607"/>
                      <a:pt x="544" y="607"/>
                    </a:cubicBezTo>
                    <a:cubicBezTo>
                      <a:pt x="541" y="607"/>
                      <a:pt x="540" y="599"/>
                      <a:pt x="538" y="596"/>
                    </a:cubicBezTo>
                    <a:cubicBezTo>
                      <a:pt x="536" y="593"/>
                      <a:pt x="534" y="590"/>
                      <a:pt x="532" y="587"/>
                    </a:cubicBezTo>
                    <a:cubicBezTo>
                      <a:pt x="531" y="585"/>
                      <a:pt x="529" y="585"/>
                      <a:pt x="529" y="584"/>
                    </a:cubicBezTo>
                    <a:cubicBezTo>
                      <a:pt x="528" y="583"/>
                      <a:pt x="529" y="581"/>
                      <a:pt x="529" y="581"/>
                    </a:cubicBezTo>
                    <a:cubicBezTo>
                      <a:pt x="528" y="579"/>
                      <a:pt x="527" y="580"/>
                      <a:pt x="526" y="579"/>
                    </a:cubicBezTo>
                    <a:cubicBezTo>
                      <a:pt x="526" y="579"/>
                      <a:pt x="524" y="568"/>
                      <a:pt x="523" y="576"/>
                    </a:cubicBezTo>
                    <a:cubicBezTo>
                      <a:pt x="519" y="575"/>
                      <a:pt x="522" y="567"/>
                      <a:pt x="521" y="563"/>
                    </a:cubicBezTo>
                    <a:cubicBezTo>
                      <a:pt x="526" y="563"/>
                      <a:pt x="525" y="559"/>
                      <a:pt x="527" y="557"/>
                    </a:cubicBezTo>
                    <a:cubicBezTo>
                      <a:pt x="528" y="553"/>
                      <a:pt x="524" y="554"/>
                      <a:pt x="523" y="553"/>
                    </a:cubicBezTo>
                    <a:cubicBezTo>
                      <a:pt x="523" y="548"/>
                      <a:pt x="526" y="546"/>
                      <a:pt x="524" y="541"/>
                    </a:cubicBezTo>
                    <a:cubicBezTo>
                      <a:pt x="526" y="540"/>
                      <a:pt x="527" y="539"/>
                      <a:pt x="529" y="539"/>
                    </a:cubicBezTo>
                    <a:cubicBezTo>
                      <a:pt x="529" y="538"/>
                      <a:pt x="528" y="536"/>
                      <a:pt x="529" y="535"/>
                    </a:cubicBezTo>
                    <a:cubicBezTo>
                      <a:pt x="529" y="534"/>
                      <a:pt x="531" y="535"/>
                      <a:pt x="532" y="535"/>
                    </a:cubicBezTo>
                    <a:cubicBezTo>
                      <a:pt x="532" y="534"/>
                      <a:pt x="532" y="534"/>
                      <a:pt x="532" y="533"/>
                    </a:cubicBezTo>
                    <a:cubicBezTo>
                      <a:pt x="532" y="533"/>
                      <a:pt x="535" y="531"/>
                      <a:pt x="535" y="530"/>
                    </a:cubicBezTo>
                    <a:cubicBezTo>
                      <a:pt x="535" y="530"/>
                      <a:pt x="533" y="530"/>
                      <a:pt x="533" y="530"/>
                    </a:cubicBezTo>
                    <a:cubicBezTo>
                      <a:pt x="533" y="530"/>
                      <a:pt x="534" y="528"/>
                      <a:pt x="535" y="529"/>
                    </a:cubicBezTo>
                    <a:cubicBezTo>
                      <a:pt x="538" y="533"/>
                      <a:pt x="536" y="526"/>
                      <a:pt x="539" y="526"/>
                    </a:cubicBezTo>
                    <a:cubicBezTo>
                      <a:pt x="542" y="526"/>
                      <a:pt x="540" y="523"/>
                      <a:pt x="542" y="520"/>
                    </a:cubicBezTo>
                    <a:cubicBezTo>
                      <a:pt x="542" y="520"/>
                      <a:pt x="549" y="515"/>
                      <a:pt x="545" y="511"/>
                    </a:cubicBezTo>
                    <a:cubicBezTo>
                      <a:pt x="543" y="509"/>
                      <a:pt x="545" y="511"/>
                      <a:pt x="545" y="508"/>
                    </a:cubicBezTo>
                    <a:cubicBezTo>
                      <a:pt x="545" y="505"/>
                      <a:pt x="542" y="494"/>
                      <a:pt x="544" y="490"/>
                    </a:cubicBezTo>
                    <a:cubicBezTo>
                      <a:pt x="536" y="492"/>
                      <a:pt x="537" y="485"/>
                      <a:pt x="529" y="487"/>
                    </a:cubicBezTo>
                    <a:cubicBezTo>
                      <a:pt x="527" y="489"/>
                      <a:pt x="529" y="490"/>
                      <a:pt x="527" y="493"/>
                    </a:cubicBezTo>
                    <a:cubicBezTo>
                      <a:pt x="520" y="493"/>
                      <a:pt x="516" y="489"/>
                      <a:pt x="510" y="489"/>
                    </a:cubicBezTo>
                    <a:cubicBezTo>
                      <a:pt x="510" y="486"/>
                      <a:pt x="505" y="487"/>
                      <a:pt x="507" y="483"/>
                    </a:cubicBezTo>
                    <a:cubicBezTo>
                      <a:pt x="505" y="482"/>
                      <a:pt x="502" y="483"/>
                      <a:pt x="501" y="481"/>
                    </a:cubicBezTo>
                    <a:cubicBezTo>
                      <a:pt x="500" y="481"/>
                      <a:pt x="501" y="479"/>
                      <a:pt x="501" y="478"/>
                    </a:cubicBezTo>
                    <a:cubicBezTo>
                      <a:pt x="500" y="478"/>
                      <a:pt x="498" y="479"/>
                      <a:pt x="498" y="478"/>
                    </a:cubicBezTo>
                    <a:cubicBezTo>
                      <a:pt x="496" y="477"/>
                      <a:pt x="498" y="474"/>
                      <a:pt x="495" y="474"/>
                    </a:cubicBezTo>
                    <a:cubicBezTo>
                      <a:pt x="495" y="470"/>
                      <a:pt x="497" y="471"/>
                      <a:pt x="495" y="468"/>
                    </a:cubicBezTo>
                    <a:cubicBezTo>
                      <a:pt x="494" y="466"/>
                      <a:pt x="493" y="467"/>
                      <a:pt x="493" y="468"/>
                    </a:cubicBezTo>
                    <a:cubicBezTo>
                      <a:pt x="491" y="466"/>
                      <a:pt x="490" y="463"/>
                      <a:pt x="486" y="464"/>
                    </a:cubicBezTo>
                    <a:cubicBezTo>
                      <a:pt x="488" y="459"/>
                      <a:pt x="481" y="462"/>
                      <a:pt x="483" y="458"/>
                    </a:cubicBezTo>
                    <a:cubicBezTo>
                      <a:pt x="481" y="457"/>
                      <a:pt x="473" y="457"/>
                      <a:pt x="475" y="458"/>
                    </a:cubicBezTo>
                    <a:cubicBezTo>
                      <a:pt x="474" y="457"/>
                      <a:pt x="475" y="456"/>
                      <a:pt x="474" y="455"/>
                    </a:cubicBezTo>
                    <a:cubicBezTo>
                      <a:pt x="473" y="454"/>
                      <a:pt x="472" y="455"/>
                      <a:pt x="471" y="455"/>
                    </a:cubicBezTo>
                    <a:cubicBezTo>
                      <a:pt x="470" y="454"/>
                      <a:pt x="467" y="452"/>
                      <a:pt x="462" y="453"/>
                    </a:cubicBezTo>
                    <a:cubicBezTo>
                      <a:pt x="464" y="448"/>
                      <a:pt x="459" y="451"/>
                      <a:pt x="456" y="449"/>
                    </a:cubicBezTo>
                    <a:cubicBezTo>
                      <a:pt x="456" y="448"/>
                      <a:pt x="457" y="446"/>
                      <a:pt x="456" y="446"/>
                    </a:cubicBezTo>
                    <a:cubicBezTo>
                      <a:pt x="456" y="445"/>
                      <a:pt x="454" y="446"/>
                      <a:pt x="453" y="446"/>
                    </a:cubicBezTo>
                    <a:cubicBezTo>
                      <a:pt x="453" y="445"/>
                      <a:pt x="454" y="443"/>
                      <a:pt x="453" y="443"/>
                    </a:cubicBezTo>
                    <a:cubicBezTo>
                      <a:pt x="453" y="442"/>
                      <a:pt x="451" y="443"/>
                      <a:pt x="450" y="443"/>
                    </a:cubicBezTo>
                    <a:cubicBezTo>
                      <a:pt x="450" y="442"/>
                      <a:pt x="451" y="440"/>
                      <a:pt x="450" y="440"/>
                    </a:cubicBezTo>
                    <a:cubicBezTo>
                      <a:pt x="449" y="439"/>
                      <a:pt x="449" y="441"/>
                      <a:pt x="449" y="441"/>
                    </a:cubicBezTo>
                    <a:cubicBezTo>
                      <a:pt x="448" y="442"/>
                      <a:pt x="445" y="439"/>
                      <a:pt x="444" y="438"/>
                    </a:cubicBezTo>
                    <a:cubicBezTo>
                      <a:pt x="442" y="441"/>
                      <a:pt x="442" y="438"/>
                      <a:pt x="440" y="438"/>
                    </a:cubicBezTo>
                    <a:cubicBezTo>
                      <a:pt x="438" y="439"/>
                      <a:pt x="435" y="441"/>
                      <a:pt x="432" y="441"/>
                    </a:cubicBezTo>
                    <a:cubicBezTo>
                      <a:pt x="429" y="442"/>
                      <a:pt x="429" y="440"/>
                      <a:pt x="427" y="440"/>
                    </a:cubicBezTo>
                    <a:cubicBezTo>
                      <a:pt x="423" y="440"/>
                      <a:pt x="424" y="442"/>
                      <a:pt x="421" y="440"/>
                    </a:cubicBezTo>
                    <a:cubicBezTo>
                      <a:pt x="419" y="439"/>
                      <a:pt x="417" y="440"/>
                      <a:pt x="413" y="438"/>
                    </a:cubicBezTo>
                    <a:cubicBezTo>
                      <a:pt x="412" y="438"/>
                      <a:pt x="412" y="436"/>
                      <a:pt x="412" y="435"/>
                    </a:cubicBezTo>
                    <a:cubicBezTo>
                      <a:pt x="411" y="435"/>
                      <a:pt x="410" y="436"/>
                      <a:pt x="409" y="435"/>
                    </a:cubicBezTo>
                    <a:cubicBezTo>
                      <a:pt x="407" y="435"/>
                      <a:pt x="400" y="434"/>
                      <a:pt x="404" y="431"/>
                    </a:cubicBezTo>
                    <a:cubicBezTo>
                      <a:pt x="400" y="431"/>
                      <a:pt x="400" y="428"/>
                      <a:pt x="395" y="428"/>
                    </a:cubicBezTo>
                    <a:cubicBezTo>
                      <a:pt x="395" y="427"/>
                      <a:pt x="394" y="426"/>
                      <a:pt x="394" y="424"/>
                    </a:cubicBezTo>
                    <a:cubicBezTo>
                      <a:pt x="388" y="423"/>
                      <a:pt x="386" y="418"/>
                      <a:pt x="379" y="418"/>
                    </a:cubicBezTo>
                    <a:cubicBezTo>
                      <a:pt x="378" y="413"/>
                      <a:pt x="375" y="410"/>
                      <a:pt x="376" y="403"/>
                    </a:cubicBezTo>
                    <a:cubicBezTo>
                      <a:pt x="376" y="397"/>
                      <a:pt x="368" y="400"/>
                      <a:pt x="372" y="394"/>
                    </a:cubicBezTo>
                    <a:cubicBezTo>
                      <a:pt x="370" y="394"/>
                      <a:pt x="369" y="394"/>
                      <a:pt x="369" y="395"/>
                    </a:cubicBezTo>
                    <a:cubicBezTo>
                      <a:pt x="367" y="396"/>
                      <a:pt x="368" y="393"/>
                      <a:pt x="367" y="392"/>
                    </a:cubicBezTo>
                    <a:cubicBezTo>
                      <a:pt x="366" y="391"/>
                      <a:pt x="363" y="391"/>
                      <a:pt x="363" y="388"/>
                    </a:cubicBezTo>
                    <a:cubicBezTo>
                      <a:pt x="363" y="386"/>
                      <a:pt x="360" y="387"/>
                      <a:pt x="358" y="387"/>
                    </a:cubicBezTo>
                    <a:cubicBezTo>
                      <a:pt x="358" y="385"/>
                      <a:pt x="360" y="385"/>
                      <a:pt x="360" y="384"/>
                    </a:cubicBezTo>
                    <a:cubicBezTo>
                      <a:pt x="360" y="383"/>
                      <a:pt x="358" y="381"/>
                      <a:pt x="358" y="381"/>
                    </a:cubicBezTo>
                    <a:cubicBezTo>
                      <a:pt x="358" y="380"/>
                      <a:pt x="356" y="381"/>
                      <a:pt x="355" y="381"/>
                    </a:cubicBezTo>
                    <a:cubicBezTo>
                      <a:pt x="354" y="379"/>
                      <a:pt x="355" y="377"/>
                      <a:pt x="354" y="376"/>
                    </a:cubicBezTo>
                    <a:cubicBezTo>
                      <a:pt x="351" y="373"/>
                      <a:pt x="346" y="372"/>
                      <a:pt x="345" y="366"/>
                    </a:cubicBezTo>
                    <a:cubicBezTo>
                      <a:pt x="342" y="363"/>
                      <a:pt x="342" y="367"/>
                      <a:pt x="339" y="364"/>
                    </a:cubicBezTo>
                    <a:cubicBezTo>
                      <a:pt x="340" y="361"/>
                      <a:pt x="337" y="361"/>
                      <a:pt x="336" y="360"/>
                    </a:cubicBezTo>
                    <a:cubicBezTo>
                      <a:pt x="335" y="357"/>
                      <a:pt x="336" y="352"/>
                      <a:pt x="332" y="352"/>
                    </a:cubicBezTo>
                    <a:cubicBezTo>
                      <a:pt x="332" y="345"/>
                      <a:pt x="329" y="342"/>
                      <a:pt x="324" y="341"/>
                    </a:cubicBezTo>
                    <a:cubicBezTo>
                      <a:pt x="323" y="342"/>
                      <a:pt x="322" y="343"/>
                      <a:pt x="321" y="345"/>
                    </a:cubicBezTo>
                    <a:cubicBezTo>
                      <a:pt x="320" y="349"/>
                      <a:pt x="324" y="349"/>
                      <a:pt x="326" y="351"/>
                    </a:cubicBezTo>
                    <a:cubicBezTo>
                      <a:pt x="326" y="351"/>
                      <a:pt x="325" y="354"/>
                      <a:pt x="326" y="354"/>
                    </a:cubicBezTo>
                    <a:cubicBezTo>
                      <a:pt x="326" y="354"/>
                      <a:pt x="327" y="354"/>
                      <a:pt x="327" y="354"/>
                    </a:cubicBezTo>
                    <a:cubicBezTo>
                      <a:pt x="328" y="356"/>
                      <a:pt x="326" y="360"/>
                      <a:pt x="329" y="360"/>
                    </a:cubicBezTo>
                    <a:cubicBezTo>
                      <a:pt x="331" y="360"/>
                      <a:pt x="330" y="364"/>
                      <a:pt x="332" y="367"/>
                    </a:cubicBezTo>
                    <a:cubicBezTo>
                      <a:pt x="332" y="368"/>
                      <a:pt x="333" y="367"/>
                      <a:pt x="333" y="369"/>
                    </a:cubicBezTo>
                    <a:cubicBezTo>
                      <a:pt x="333" y="372"/>
                      <a:pt x="337" y="371"/>
                      <a:pt x="336" y="376"/>
                    </a:cubicBezTo>
                    <a:cubicBezTo>
                      <a:pt x="336" y="378"/>
                      <a:pt x="339" y="377"/>
                      <a:pt x="341" y="378"/>
                    </a:cubicBezTo>
                    <a:cubicBezTo>
                      <a:pt x="339" y="379"/>
                      <a:pt x="342" y="380"/>
                      <a:pt x="342" y="381"/>
                    </a:cubicBezTo>
                    <a:cubicBezTo>
                      <a:pt x="342" y="382"/>
                      <a:pt x="341" y="384"/>
                      <a:pt x="341" y="384"/>
                    </a:cubicBezTo>
                    <a:cubicBezTo>
                      <a:pt x="341" y="386"/>
                      <a:pt x="345" y="385"/>
                      <a:pt x="344" y="390"/>
                    </a:cubicBezTo>
                    <a:cubicBezTo>
                      <a:pt x="342" y="388"/>
                      <a:pt x="341" y="385"/>
                      <a:pt x="336" y="387"/>
                    </a:cubicBezTo>
                    <a:cubicBezTo>
                      <a:pt x="338" y="381"/>
                      <a:pt x="333" y="382"/>
                      <a:pt x="333" y="378"/>
                    </a:cubicBezTo>
                    <a:cubicBezTo>
                      <a:pt x="333" y="375"/>
                      <a:pt x="330" y="375"/>
                      <a:pt x="329" y="373"/>
                    </a:cubicBezTo>
                    <a:cubicBezTo>
                      <a:pt x="328" y="372"/>
                      <a:pt x="327" y="370"/>
                      <a:pt x="326" y="369"/>
                    </a:cubicBezTo>
                    <a:cubicBezTo>
                      <a:pt x="323" y="369"/>
                      <a:pt x="321" y="368"/>
                      <a:pt x="320" y="366"/>
                    </a:cubicBezTo>
                    <a:cubicBezTo>
                      <a:pt x="320" y="362"/>
                      <a:pt x="321" y="364"/>
                      <a:pt x="323" y="364"/>
                    </a:cubicBezTo>
                    <a:cubicBezTo>
                      <a:pt x="324" y="358"/>
                      <a:pt x="318" y="359"/>
                      <a:pt x="318" y="354"/>
                    </a:cubicBezTo>
                    <a:cubicBezTo>
                      <a:pt x="316" y="353"/>
                      <a:pt x="315" y="351"/>
                      <a:pt x="311" y="351"/>
                    </a:cubicBezTo>
                    <a:cubicBezTo>
                      <a:pt x="311" y="347"/>
                      <a:pt x="313" y="347"/>
                      <a:pt x="311" y="344"/>
                    </a:cubicBezTo>
                    <a:cubicBezTo>
                      <a:pt x="311" y="343"/>
                      <a:pt x="310" y="342"/>
                      <a:pt x="309" y="342"/>
                    </a:cubicBezTo>
                    <a:cubicBezTo>
                      <a:pt x="308" y="339"/>
                      <a:pt x="309" y="334"/>
                      <a:pt x="302" y="335"/>
                    </a:cubicBezTo>
                    <a:cubicBezTo>
                      <a:pt x="303" y="333"/>
                      <a:pt x="303" y="332"/>
                      <a:pt x="302" y="330"/>
                    </a:cubicBezTo>
                    <a:cubicBezTo>
                      <a:pt x="302" y="330"/>
                      <a:pt x="301" y="327"/>
                      <a:pt x="301" y="327"/>
                    </a:cubicBezTo>
                    <a:cubicBezTo>
                      <a:pt x="300" y="327"/>
                      <a:pt x="297" y="328"/>
                      <a:pt x="296" y="327"/>
                    </a:cubicBezTo>
                    <a:cubicBezTo>
                      <a:pt x="295" y="326"/>
                      <a:pt x="299" y="326"/>
                      <a:pt x="299" y="326"/>
                    </a:cubicBezTo>
                    <a:cubicBezTo>
                      <a:pt x="298" y="323"/>
                      <a:pt x="290" y="321"/>
                      <a:pt x="286" y="320"/>
                    </a:cubicBezTo>
                    <a:cubicBezTo>
                      <a:pt x="285" y="319"/>
                      <a:pt x="285" y="318"/>
                      <a:pt x="284" y="317"/>
                    </a:cubicBezTo>
                    <a:cubicBezTo>
                      <a:pt x="283" y="315"/>
                      <a:pt x="283" y="314"/>
                      <a:pt x="281" y="312"/>
                    </a:cubicBezTo>
                    <a:cubicBezTo>
                      <a:pt x="280" y="311"/>
                      <a:pt x="280" y="307"/>
                      <a:pt x="278" y="304"/>
                    </a:cubicBezTo>
                    <a:cubicBezTo>
                      <a:pt x="278" y="303"/>
                      <a:pt x="276" y="303"/>
                      <a:pt x="275" y="302"/>
                    </a:cubicBezTo>
                    <a:cubicBezTo>
                      <a:pt x="274" y="300"/>
                      <a:pt x="276" y="297"/>
                      <a:pt x="272" y="298"/>
                    </a:cubicBezTo>
                    <a:cubicBezTo>
                      <a:pt x="273" y="292"/>
                      <a:pt x="270" y="288"/>
                      <a:pt x="266" y="284"/>
                    </a:cubicBezTo>
                    <a:cubicBezTo>
                      <a:pt x="265" y="283"/>
                      <a:pt x="265" y="278"/>
                      <a:pt x="262" y="280"/>
                    </a:cubicBezTo>
                    <a:cubicBezTo>
                      <a:pt x="264" y="262"/>
                      <a:pt x="262" y="252"/>
                      <a:pt x="262" y="231"/>
                    </a:cubicBezTo>
                    <a:cubicBezTo>
                      <a:pt x="262" y="230"/>
                      <a:pt x="261" y="229"/>
                      <a:pt x="261" y="228"/>
                    </a:cubicBezTo>
                    <a:cubicBezTo>
                      <a:pt x="259" y="227"/>
                      <a:pt x="259" y="226"/>
                      <a:pt x="258" y="225"/>
                    </a:cubicBezTo>
                    <a:cubicBezTo>
                      <a:pt x="257" y="224"/>
                      <a:pt x="256" y="223"/>
                      <a:pt x="255" y="224"/>
                    </a:cubicBezTo>
                    <a:cubicBezTo>
                      <a:pt x="254" y="216"/>
                      <a:pt x="248" y="212"/>
                      <a:pt x="243" y="207"/>
                    </a:cubicBezTo>
                    <a:cubicBezTo>
                      <a:pt x="242" y="206"/>
                      <a:pt x="241" y="206"/>
                      <a:pt x="241" y="204"/>
                    </a:cubicBezTo>
                    <a:cubicBezTo>
                      <a:pt x="242" y="205"/>
                      <a:pt x="245" y="207"/>
                      <a:pt x="246" y="204"/>
                    </a:cubicBezTo>
                    <a:cubicBezTo>
                      <a:pt x="249" y="204"/>
                      <a:pt x="248" y="208"/>
                      <a:pt x="252" y="207"/>
                    </a:cubicBezTo>
                    <a:cubicBezTo>
                      <a:pt x="253" y="209"/>
                      <a:pt x="253" y="211"/>
                      <a:pt x="253" y="213"/>
                    </a:cubicBezTo>
                    <a:cubicBezTo>
                      <a:pt x="261" y="212"/>
                      <a:pt x="262" y="217"/>
                      <a:pt x="266" y="219"/>
                    </a:cubicBezTo>
                    <a:cubicBezTo>
                      <a:pt x="266" y="224"/>
                      <a:pt x="269" y="226"/>
                      <a:pt x="271" y="228"/>
                    </a:cubicBezTo>
                    <a:cubicBezTo>
                      <a:pt x="272" y="228"/>
                      <a:pt x="273" y="225"/>
                      <a:pt x="272" y="224"/>
                    </a:cubicBezTo>
                    <a:cubicBezTo>
                      <a:pt x="272" y="222"/>
                      <a:pt x="270" y="221"/>
                      <a:pt x="269" y="221"/>
                    </a:cubicBezTo>
                    <a:cubicBezTo>
                      <a:pt x="269" y="218"/>
                      <a:pt x="269" y="217"/>
                      <a:pt x="268" y="215"/>
                    </a:cubicBezTo>
                    <a:cubicBezTo>
                      <a:pt x="268" y="214"/>
                      <a:pt x="266" y="213"/>
                      <a:pt x="266" y="213"/>
                    </a:cubicBezTo>
                    <a:cubicBezTo>
                      <a:pt x="266" y="212"/>
                      <a:pt x="268" y="211"/>
                      <a:pt x="268" y="212"/>
                    </a:cubicBezTo>
                    <a:cubicBezTo>
                      <a:pt x="266" y="208"/>
                      <a:pt x="263" y="209"/>
                      <a:pt x="264" y="206"/>
                    </a:cubicBezTo>
                    <a:cubicBezTo>
                      <a:pt x="256" y="206"/>
                      <a:pt x="255" y="201"/>
                      <a:pt x="249" y="201"/>
                    </a:cubicBezTo>
                    <a:cubicBezTo>
                      <a:pt x="251" y="196"/>
                      <a:pt x="244" y="200"/>
                      <a:pt x="246" y="195"/>
                    </a:cubicBezTo>
                    <a:cubicBezTo>
                      <a:pt x="244" y="194"/>
                      <a:pt x="242" y="195"/>
                      <a:pt x="240" y="192"/>
                    </a:cubicBezTo>
                    <a:cubicBezTo>
                      <a:pt x="240" y="191"/>
                      <a:pt x="242" y="191"/>
                      <a:pt x="243" y="191"/>
                    </a:cubicBezTo>
                    <a:cubicBezTo>
                      <a:pt x="245" y="187"/>
                      <a:pt x="238" y="189"/>
                      <a:pt x="238" y="189"/>
                    </a:cubicBezTo>
                    <a:cubicBezTo>
                      <a:pt x="237" y="189"/>
                      <a:pt x="238" y="187"/>
                      <a:pt x="237" y="186"/>
                    </a:cubicBezTo>
                    <a:cubicBezTo>
                      <a:pt x="237" y="186"/>
                      <a:pt x="234" y="187"/>
                      <a:pt x="234" y="186"/>
                    </a:cubicBezTo>
                    <a:cubicBezTo>
                      <a:pt x="234" y="185"/>
                      <a:pt x="236" y="185"/>
                      <a:pt x="235" y="183"/>
                    </a:cubicBezTo>
                    <a:cubicBezTo>
                      <a:pt x="235" y="181"/>
                      <a:pt x="233" y="184"/>
                      <a:pt x="231" y="183"/>
                    </a:cubicBezTo>
                    <a:cubicBezTo>
                      <a:pt x="228" y="181"/>
                      <a:pt x="230" y="178"/>
                      <a:pt x="228" y="176"/>
                    </a:cubicBezTo>
                    <a:cubicBezTo>
                      <a:pt x="227" y="175"/>
                      <a:pt x="226" y="174"/>
                      <a:pt x="224" y="175"/>
                    </a:cubicBezTo>
                    <a:cubicBezTo>
                      <a:pt x="229" y="166"/>
                      <a:pt x="212" y="172"/>
                      <a:pt x="213" y="163"/>
                    </a:cubicBezTo>
                    <a:cubicBezTo>
                      <a:pt x="215" y="163"/>
                      <a:pt x="216" y="163"/>
                      <a:pt x="218" y="163"/>
                    </a:cubicBezTo>
                    <a:cubicBezTo>
                      <a:pt x="218" y="159"/>
                      <a:pt x="211" y="164"/>
                      <a:pt x="213" y="158"/>
                    </a:cubicBezTo>
                    <a:cubicBezTo>
                      <a:pt x="210" y="158"/>
                      <a:pt x="207" y="158"/>
                      <a:pt x="204" y="158"/>
                    </a:cubicBezTo>
                    <a:cubicBezTo>
                      <a:pt x="208" y="156"/>
                      <a:pt x="202" y="155"/>
                      <a:pt x="206" y="154"/>
                    </a:cubicBezTo>
                    <a:cubicBezTo>
                      <a:pt x="206" y="151"/>
                      <a:pt x="202" y="151"/>
                      <a:pt x="203" y="152"/>
                    </a:cubicBezTo>
                    <a:cubicBezTo>
                      <a:pt x="200" y="149"/>
                      <a:pt x="202" y="149"/>
                      <a:pt x="200" y="145"/>
                    </a:cubicBezTo>
                    <a:cubicBezTo>
                      <a:pt x="197" y="145"/>
                      <a:pt x="194" y="145"/>
                      <a:pt x="191" y="145"/>
                    </a:cubicBezTo>
                    <a:cubicBezTo>
                      <a:pt x="192" y="143"/>
                      <a:pt x="193" y="141"/>
                      <a:pt x="194" y="139"/>
                    </a:cubicBezTo>
                    <a:cubicBezTo>
                      <a:pt x="193" y="136"/>
                      <a:pt x="189" y="138"/>
                      <a:pt x="192" y="135"/>
                    </a:cubicBezTo>
                    <a:cubicBezTo>
                      <a:pt x="187" y="135"/>
                      <a:pt x="184" y="137"/>
                      <a:pt x="178" y="136"/>
                    </a:cubicBezTo>
                    <a:cubicBezTo>
                      <a:pt x="178" y="132"/>
                      <a:pt x="174" y="130"/>
                      <a:pt x="170" y="129"/>
                    </a:cubicBezTo>
                    <a:cubicBezTo>
                      <a:pt x="169" y="128"/>
                      <a:pt x="167" y="128"/>
                      <a:pt x="166" y="127"/>
                    </a:cubicBezTo>
                    <a:cubicBezTo>
                      <a:pt x="165" y="127"/>
                      <a:pt x="166" y="125"/>
                      <a:pt x="166" y="124"/>
                    </a:cubicBezTo>
                    <a:cubicBezTo>
                      <a:pt x="165" y="124"/>
                      <a:pt x="162" y="125"/>
                      <a:pt x="163" y="123"/>
                    </a:cubicBezTo>
                    <a:cubicBezTo>
                      <a:pt x="158" y="121"/>
                      <a:pt x="147" y="126"/>
                      <a:pt x="145" y="123"/>
                    </a:cubicBezTo>
                    <a:cubicBezTo>
                      <a:pt x="145" y="123"/>
                      <a:pt x="145" y="121"/>
                      <a:pt x="145" y="121"/>
                    </a:cubicBezTo>
                    <a:cubicBezTo>
                      <a:pt x="143" y="121"/>
                      <a:pt x="142" y="123"/>
                      <a:pt x="142" y="123"/>
                    </a:cubicBezTo>
                    <a:cubicBezTo>
                      <a:pt x="140" y="122"/>
                      <a:pt x="140" y="118"/>
                      <a:pt x="135" y="120"/>
                    </a:cubicBezTo>
                    <a:cubicBezTo>
                      <a:pt x="134" y="116"/>
                      <a:pt x="128" y="118"/>
                      <a:pt x="132" y="114"/>
                    </a:cubicBezTo>
                    <a:cubicBezTo>
                      <a:pt x="130" y="114"/>
                      <a:pt x="130" y="115"/>
                      <a:pt x="129" y="115"/>
                    </a:cubicBezTo>
                    <a:cubicBezTo>
                      <a:pt x="128" y="115"/>
                      <a:pt x="127" y="114"/>
                      <a:pt x="127" y="114"/>
                    </a:cubicBezTo>
                    <a:cubicBezTo>
                      <a:pt x="124" y="114"/>
                      <a:pt x="122" y="117"/>
                      <a:pt x="120" y="115"/>
                    </a:cubicBezTo>
                    <a:cubicBezTo>
                      <a:pt x="117" y="115"/>
                      <a:pt x="119" y="121"/>
                      <a:pt x="118" y="123"/>
                    </a:cubicBezTo>
                    <a:cubicBezTo>
                      <a:pt x="117" y="122"/>
                      <a:pt x="116" y="121"/>
                      <a:pt x="114" y="121"/>
                    </a:cubicBezTo>
                    <a:cubicBezTo>
                      <a:pt x="112" y="122"/>
                      <a:pt x="113" y="124"/>
                      <a:pt x="112" y="124"/>
                    </a:cubicBezTo>
                    <a:cubicBezTo>
                      <a:pt x="111" y="125"/>
                      <a:pt x="106" y="124"/>
                      <a:pt x="103" y="126"/>
                    </a:cubicBezTo>
                    <a:cubicBezTo>
                      <a:pt x="102" y="126"/>
                      <a:pt x="102" y="128"/>
                      <a:pt x="101" y="129"/>
                    </a:cubicBezTo>
                    <a:cubicBezTo>
                      <a:pt x="98" y="129"/>
                      <a:pt x="97" y="127"/>
                      <a:pt x="95" y="127"/>
                    </a:cubicBezTo>
                    <a:cubicBezTo>
                      <a:pt x="97" y="125"/>
                      <a:pt x="101" y="124"/>
                      <a:pt x="99" y="118"/>
                    </a:cubicBezTo>
                    <a:cubicBezTo>
                      <a:pt x="102" y="119"/>
                      <a:pt x="102" y="117"/>
                      <a:pt x="102" y="115"/>
                    </a:cubicBezTo>
                    <a:cubicBezTo>
                      <a:pt x="102" y="114"/>
                      <a:pt x="99" y="114"/>
                      <a:pt x="98" y="114"/>
                    </a:cubicBezTo>
                    <a:cubicBezTo>
                      <a:pt x="95" y="116"/>
                      <a:pt x="96" y="118"/>
                      <a:pt x="93" y="120"/>
                    </a:cubicBezTo>
                    <a:cubicBezTo>
                      <a:pt x="92" y="120"/>
                      <a:pt x="92" y="123"/>
                      <a:pt x="90" y="123"/>
                    </a:cubicBezTo>
                    <a:cubicBezTo>
                      <a:pt x="89" y="123"/>
                      <a:pt x="89" y="127"/>
                      <a:pt x="86" y="126"/>
                    </a:cubicBezTo>
                    <a:cubicBezTo>
                      <a:pt x="86" y="128"/>
                      <a:pt x="85" y="128"/>
                      <a:pt x="83" y="129"/>
                    </a:cubicBezTo>
                    <a:cubicBezTo>
                      <a:pt x="83" y="131"/>
                      <a:pt x="83" y="133"/>
                      <a:pt x="83" y="135"/>
                    </a:cubicBezTo>
                    <a:cubicBezTo>
                      <a:pt x="79" y="136"/>
                      <a:pt x="77" y="141"/>
                      <a:pt x="74" y="143"/>
                    </a:cubicBezTo>
                    <a:cubicBezTo>
                      <a:pt x="73" y="144"/>
                      <a:pt x="71" y="143"/>
                      <a:pt x="71" y="143"/>
                    </a:cubicBezTo>
                    <a:cubicBezTo>
                      <a:pt x="70" y="144"/>
                      <a:pt x="71" y="146"/>
                      <a:pt x="71" y="146"/>
                    </a:cubicBezTo>
                    <a:cubicBezTo>
                      <a:pt x="71" y="147"/>
                      <a:pt x="65" y="147"/>
                      <a:pt x="66" y="148"/>
                    </a:cubicBezTo>
                    <a:cubicBezTo>
                      <a:pt x="69" y="150"/>
                      <a:pt x="63" y="149"/>
                      <a:pt x="60" y="152"/>
                    </a:cubicBezTo>
                    <a:cubicBezTo>
                      <a:pt x="60" y="153"/>
                      <a:pt x="58" y="158"/>
                      <a:pt x="58" y="157"/>
                    </a:cubicBezTo>
                    <a:cubicBezTo>
                      <a:pt x="56" y="155"/>
                      <a:pt x="57" y="156"/>
                      <a:pt x="56" y="158"/>
                    </a:cubicBezTo>
                    <a:cubicBezTo>
                      <a:pt x="54" y="158"/>
                      <a:pt x="52" y="158"/>
                      <a:pt x="50" y="158"/>
                    </a:cubicBezTo>
                    <a:cubicBezTo>
                      <a:pt x="47" y="160"/>
                      <a:pt x="53" y="161"/>
                      <a:pt x="46" y="161"/>
                    </a:cubicBezTo>
                    <a:cubicBezTo>
                      <a:pt x="43" y="161"/>
                      <a:pt x="40" y="161"/>
                      <a:pt x="37" y="163"/>
                    </a:cubicBezTo>
                    <a:cubicBezTo>
                      <a:pt x="34" y="164"/>
                      <a:pt x="34" y="168"/>
                      <a:pt x="31" y="166"/>
                    </a:cubicBezTo>
                    <a:cubicBezTo>
                      <a:pt x="31" y="162"/>
                      <a:pt x="35" y="163"/>
                      <a:pt x="38" y="161"/>
                    </a:cubicBezTo>
                    <a:cubicBezTo>
                      <a:pt x="39" y="161"/>
                      <a:pt x="40" y="161"/>
                      <a:pt x="40" y="160"/>
                    </a:cubicBezTo>
                    <a:cubicBezTo>
                      <a:pt x="40" y="158"/>
                      <a:pt x="44" y="159"/>
                      <a:pt x="46" y="158"/>
                    </a:cubicBezTo>
                    <a:cubicBezTo>
                      <a:pt x="48" y="159"/>
                      <a:pt x="46" y="155"/>
                      <a:pt x="47" y="154"/>
                    </a:cubicBezTo>
                    <a:cubicBezTo>
                      <a:pt x="48" y="153"/>
                      <a:pt x="49" y="156"/>
                      <a:pt x="52" y="152"/>
                    </a:cubicBezTo>
                    <a:cubicBezTo>
                      <a:pt x="52" y="152"/>
                      <a:pt x="53" y="153"/>
                      <a:pt x="53" y="151"/>
                    </a:cubicBezTo>
                    <a:cubicBezTo>
                      <a:pt x="53" y="149"/>
                      <a:pt x="57" y="150"/>
                      <a:pt x="59" y="148"/>
                    </a:cubicBezTo>
                    <a:cubicBezTo>
                      <a:pt x="59" y="145"/>
                      <a:pt x="59" y="143"/>
                      <a:pt x="59" y="141"/>
                    </a:cubicBezTo>
                    <a:cubicBezTo>
                      <a:pt x="64" y="145"/>
                      <a:pt x="60" y="136"/>
                      <a:pt x="65" y="138"/>
                    </a:cubicBezTo>
                    <a:cubicBezTo>
                      <a:pt x="65" y="134"/>
                      <a:pt x="58" y="138"/>
                      <a:pt x="60" y="133"/>
                    </a:cubicBezTo>
                    <a:cubicBezTo>
                      <a:pt x="59" y="136"/>
                      <a:pt x="50" y="132"/>
                      <a:pt x="49" y="136"/>
                    </a:cubicBezTo>
                    <a:cubicBezTo>
                      <a:pt x="47" y="137"/>
                      <a:pt x="48" y="134"/>
                      <a:pt x="47" y="133"/>
                    </a:cubicBezTo>
                    <a:cubicBezTo>
                      <a:pt x="45" y="132"/>
                      <a:pt x="41" y="134"/>
                      <a:pt x="38" y="133"/>
                    </a:cubicBezTo>
                    <a:cubicBezTo>
                      <a:pt x="40" y="130"/>
                      <a:pt x="36" y="131"/>
                      <a:pt x="35" y="130"/>
                    </a:cubicBezTo>
                    <a:cubicBezTo>
                      <a:pt x="35" y="129"/>
                      <a:pt x="36" y="128"/>
                      <a:pt x="37" y="129"/>
                    </a:cubicBezTo>
                    <a:cubicBezTo>
                      <a:pt x="34" y="125"/>
                      <a:pt x="32" y="126"/>
                      <a:pt x="29" y="121"/>
                    </a:cubicBezTo>
                    <a:cubicBezTo>
                      <a:pt x="27" y="123"/>
                      <a:pt x="23" y="123"/>
                      <a:pt x="19" y="123"/>
                    </a:cubicBezTo>
                    <a:cubicBezTo>
                      <a:pt x="19" y="121"/>
                      <a:pt x="19" y="120"/>
                      <a:pt x="20" y="120"/>
                    </a:cubicBezTo>
                    <a:cubicBezTo>
                      <a:pt x="19" y="117"/>
                      <a:pt x="14" y="118"/>
                      <a:pt x="16" y="112"/>
                    </a:cubicBezTo>
                    <a:cubicBezTo>
                      <a:pt x="15" y="111"/>
                      <a:pt x="13" y="109"/>
                      <a:pt x="13" y="111"/>
                    </a:cubicBezTo>
                    <a:cubicBezTo>
                      <a:pt x="9" y="111"/>
                      <a:pt x="13" y="106"/>
                      <a:pt x="13" y="105"/>
                    </a:cubicBezTo>
                    <a:cubicBezTo>
                      <a:pt x="13" y="104"/>
                      <a:pt x="13" y="103"/>
                      <a:pt x="13" y="102"/>
                    </a:cubicBezTo>
                    <a:cubicBezTo>
                      <a:pt x="13" y="102"/>
                      <a:pt x="16" y="102"/>
                      <a:pt x="16" y="102"/>
                    </a:cubicBezTo>
                    <a:cubicBezTo>
                      <a:pt x="17" y="101"/>
                      <a:pt x="16" y="99"/>
                      <a:pt x="17" y="98"/>
                    </a:cubicBezTo>
                    <a:cubicBezTo>
                      <a:pt x="21" y="97"/>
                      <a:pt x="26" y="97"/>
                      <a:pt x="29" y="95"/>
                    </a:cubicBezTo>
                    <a:cubicBezTo>
                      <a:pt x="31" y="93"/>
                      <a:pt x="33" y="94"/>
                      <a:pt x="35" y="93"/>
                    </a:cubicBezTo>
                    <a:cubicBezTo>
                      <a:pt x="38" y="92"/>
                      <a:pt x="33" y="89"/>
                      <a:pt x="41" y="90"/>
                    </a:cubicBezTo>
                    <a:cubicBezTo>
                      <a:pt x="40" y="87"/>
                      <a:pt x="40" y="84"/>
                      <a:pt x="38" y="78"/>
                    </a:cubicBezTo>
                    <a:cubicBezTo>
                      <a:pt x="35" y="75"/>
                      <a:pt x="27" y="83"/>
                      <a:pt x="23" y="80"/>
                    </a:cubicBezTo>
                    <a:cubicBezTo>
                      <a:pt x="21" y="77"/>
                      <a:pt x="23" y="81"/>
                      <a:pt x="17" y="81"/>
                    </a:cubicBezTo>
                    <a:cubicBezTo>
                      <a:pt x="16" y="79"/>
                      <a:pt x="11" y="80"/>
                      <a:pt x="7" y="78"/>
                    </a:cubicBezTo>
                    <a:cubicBezTo>
                      <a:pt x="7" y="78"/>
                      <a:pt x="10" y="75"/>
                      <a:pt x="7" y="75"/>
                    </a:cubicBezTo>
                    <a:cubicBezTo>
                      <a:pt x="4" y="75"/>
                      <a:pt x="2" y="74"/>
                      <a:pt x="1" y="69"/>
                    </a:cubicBezTo>
                    <a:cubicBezTo>
                      <a:pt x="10" y="70"/>
                      <a:pt x="0" y="65"/>
                      <a:pt x="10" y="66"/>
                    </a:cubicBezTo>
                    <a:cubicBezTo>
                      <a:pt x="12" y="66"/>
                      <a:pt x="11" y="65"/>
                      <a:pt x="10" y="65"/>
                    </a:cubicBezTo>
                    <a:cubicBezTo>
                      <a:pt x="10" y="62"/>
                      <a:pt x="13" y="65"/>
                      <a:pt x="13" y="65"/>
                    </a:cubicBezTo>
                    <a:cubicBezTo>
                      <a:pt x="16" y="65"/>
                      <a:pt x="16" y="63"/>
                      <a:pt x="19" y="63"/>
                    </a:cubicBezTo>
                    <a:cubicBezTo>
                      <a:pt x="20" y="64"/>
                      <a:pt x="21" y="66"/>
                      <a:pt x="22" y="66"/>
                    </a:cubicBezTo>
                    <a:cubicBezTo>
                      <a:pt x="25" y="67"/>
                      <a:pt x="28" y="65"/>
                      <a:pt x="32" y="66"/>
                    </a:cubicBezTo>
                    <a:cubicBezTo>
                      <a:pt x="35" y="67"/>
                      <a:pt x="34" y="68"/>
                      <a:pt x="37" y="66"/>
                    </a:cubicBezTo>
                    <a:cubicBezTo>
                      <a:pt x="39" y="66"/>
                      <a:pt x="37" y="65"/>
                      <a:pt x="37" y="63"/>
                    </a:cubicBezTo>
                    <a:cubicBezTo>
                      <a:pt x="38" y="64"/>
                      <a:pt x="39" y="63"/>
                      <a:pt x="40" y="62"/>
                    </a:cubicBezTo>
                    <a:cubicBezTo>
                      <a:pt x="40" y="58"/>
                      <a:pt x="33" y="63"/>
                      <a:pt x="35" y="58"/>
                    </a:cubicBezTo>
                    <a:cubicBezTo>
                      <a:pt x="31" y="57"/>
                      <a:pt x="28" y="55"/>
                      <a:pt x="23" y="55"/>
                    </a:cubicBezTo>
                    <a:cubicBezTo>
                      <a:pt x="25" y="52"/>
                      <a:pt x="25" y="52"/>
                      <a:pt x="22" y="50"/>
                    </a:cubicBezTo>
                    <a:cubicBezTo>
                      <a:pt x="21" y="50"/>
                      <a:pt x="21" y="49"/>
                      <a:pt x="20" y="49"/>
                    </a:cubicBezTo>
                    <a:cubicBezTo>
                      <a:pt x="19" y="48"/>
                      <a:pt x="16" y="48"/>
                      <a:pt x="15" y="47"/>
                    </a:cubicBezTo>
                    <a:cubicBezTo>
                      <a:pt x="15" y="47"/>
                      <a:pt x="17" y="42"/>
                      <a:pt x="15" y="43"/>
                    </a:cubicBezTo>
                    <a:cubicBezTo>
                      <a:pt x="14" y="43"/>
                      <a:pt x="15" y="44"/>
                      <a:pt x="13" y="44"/>
                    </a:cubicBezTo>
                    <a:cubicBezTo>
                      <a:pt x="12" y="44"/>
                      <a:pt x="11" y="42"/>
                      <a:pt x="9" y="43"/>
                    </a:cubicBezTo>
                    <a:cubicBezTo>
                      <a:pt x="12" y="39"/>
                      <a:pt x="18" y="37"/>
                      <a:pt x="23" y="35"/>
                    </a:cubicBezTo>
                    <a:cubicBezTo>
                      <a:pt x="22" y="30"/>
                      <a:pt x="28" y="30"/>
                      <a:pt x="29" y="28"/>
                    </a:cubicBezTo>
                    <a:cubicBezTo>
                      <a:pt x="31" y="26"/>
                      <a:pt x="29" y="23"/>
                      <a:pt x="31" y="22"/>
                    </a:cubicBezTo>
                    <a:cubicBezTo>
                      <a:pt x="34" y="26"/>
                      <a:pt x="35" y="23"/>
                      <a:pt x="41" y="23"/>
                    </a:cubicBezTo>
                    <a:cubicBezTo>
                      <a:pt x="44" y="19"/>
                      <a:pt x="49" y="16"/>
                      <a:pt x="58" y="17"/>
                    </a:cubicBezTo>
                    <a:cubicBezTo>
                      <a:pt x="59" y="18"/>
                      <a:pt x="58" y="15"/>
                      <a:pt x="59" y="15"/>
                    </a:cubicBezTo>
                    <a:cubicBezTo>
                      <a:pt x="62" y="13"/>
                      <a:pt x="67" y="16"/>
                      <a:pt x="68" y="12"/>
                    </a:cubicBezTo>
                    <a:cubicBezTo>
                      <a:pt x="70" y="11"/>
                      <a:pt x="70" y="14"/>
                      <a:pt x="71" y="15"/>
                    </a:cubicBezTo>
                    <a:cubicBezTo>
                      <a:pt x="73" y="15"/>
                      <a:pt x="76" y="14"/>
                      <a:pt x="75" y="17"/>
                    </a:cubicBezTo>
                    <a:cubicBezTo>
                      <a:pt x="82" y="17"/>
                      <a:pt x="88" y="17"/>
                      <a:pt x="95" y="17"/>
                    </a:cubicBezTo>
                    <a:cubicBezTo>
                      <a:pt x="88" y="24"/>
                      <a:pt x="104" y="15"/>
                      <a:pt x="99" y="22"/>
                    </a:cubicBezTo>
                    <a:cubicBezTo>
                      <a:pt x="102" y="22"/>
                      <a:pt x="105" y="22"/>
                      <a:pt x="105" y="19"/>
                    </a:cubicBezTo>
                    <a:cubicBezTo>
                      <a:pt x="108" y="22"/>
                      <a:pt x="114" y="21"/>
                      <a:pt x="118" y="22"/>
                    </a:cubicBezTo>
                    <a:cubicBezTo>
                      <a:pt x="119" y="22"/>
                      <a:pt x="118" y="23"/>
                      <a:pt x="120" y="23"/>
                    </a:cubicBezTo>
                    <a:cubicBezTo>
                      <a:pt x="121" y="23"/>
                      <a:pt x="121" y="25"/>
                      <a:pt x="123" y="25"/>
                    </a:cubicBezTo>
                    <a:cubicBezTo>
                      <a:pt x="126" y="25"/>
                      <a:pt x="128" y="22"/>
                      <a:pt x="130" y="25"/>
                    </a:cubicBezTo>
                    <a:cubicBezTo>
                      <a:pt x="131" y="26"/>
                      <a:pt x="147" y="25"/>
                      <a:pt x="149" y="26"/>
                    </a:cubicBezTo>
                    <a:cubicBezTo>
                      <a:pt x="151" y="28"/>
                      <a:pt x="160" y="29"/>
                      <a:pt x="166" y="29"/>
                    </a:cubicBezTo>
                    <a:cubicBezTo>
                      <a:pt x="167" y="31"/>
                      <a:pt x="170" y="32"/>
                      <a:pt x="170" y="35"/>
                    </a:cubicBezTo>
                    <a:cubicBezTo>
                      <a:pt x="175" y="36"/>
                      <a:pt x="177" y="39"/>
                      <a:pt x="182" y="37"/>
                    </a:cubicBezTo>
                    <a:cubicBezTo>
                      <a:pt x="182" y="41"/>
                      <a:pt x="189" y="39"/>
                      <a:pt x="194" y="40"/>
                    </a:cubicBezTo>
                    <a:cubicBezTo>
                      <a:pt x="194" y="38"/>
                      <a:pt x="192" y="39"/>
                      <a:pt x="191" y="38"/>
                    </a:cubicBezTo>
                    <a:cubicBezTo>
                      <a:pt x="194" y="35"/>
                      <a:pt x="197" y="32"/>
                      <a:pt x="203" y="31"/>
                    </a:cubicBezTo>
                    <a:cubicBezTo>
                      <a:pt x="202" y="33"/>
                      <a:pt x="204" y="34"/>
                      <a:pt x="204" y="32"/>
                    </a:cubicBezTo>
                    <a:cubicBezTo>
                      <a:pt x="206" y="33"/>
                      <a:pt x="205" y="35"/>
                      <a:pt x="207" y="35"/>
                    </a:cubicBezTo>
                    <a:cubicBezTo>
                      <a:pt x="210" y="36"/>
                      <a:pt x="210" y="33"/>
                      <a:pt x="210" y="31"/>
                    </a:cubicBezTo>
                    <a:cubicBezTo>
                      <a:pt x="213" y="30"/>
                      <a:pt x="214" y="32"/>
                      <a:pt x="216" y="32"/>
                    </a:cubicBezTo>
                    <a:cubicBezTo>
                      <a:pt x="218" y="31"/>
                      <a:pt x="216" y="29"/>
                      <a:pt x="219" y="26"/>
                    </a:cubicBezTo>
                    <a:cubicBezTo>
                      <a:pt x="222" y="26"/>
                      <a:pt x="223" y="29"/>
                      <a:pt x="224" y="26"/>
                    </a:cubicBezTo>
                    <a:cubicBezTo>
                      <a:pt x="226" y="27"/>
                      <a:pt x="224" y="30"/>
                      <a:pt x="222" y="29"/>
                    </a:cubicBezTo>
                    <a:cubicBezTo>
                      <a:pt x="224" y="34"/>
                      <a:pt x="234" y="25"/>
                      <a:pt x="237" y="31"/>
                    </a:cubicBezTo>
                    <a:cubicBezTo>
                      <a:pt x="241" y="31"/>
                      <a:pt x="233" y="27"/>
                      <a:pt x="238" y="26"/>
                    </a:cubicBezTo>
                    <a:cubicBezTo>
                      <a:pt x="239" y="25"/>
                      <a:pt x="240" y="23"/>
                      <a:pt x="243" y="23"/>
                    </a:cubicBezTo>
                    <a:cubicBezTo>
                      <a:pt x="243" y="25"/>
                      <a:pt x="243" y="26"/>
                      <a:pt x="243" y="28"/>
                    </a:cubicBezTo>
                    <a:cubicBezTo>
                      <a:pt x="246" y="24"/>
                      <a:pt x="247" y="30"/>
                      <a:pt x="250" y="31"/>
                    </a:cubicBezTo>
                    <a:cubicBezTo>
                      <a:pt x="254" y="31"/>
                      <a:pt x="258" y="30"/>
                      <a:pt x="259" y="28"/>
                    </a:cubicBezTo>
                    <a:cubicBezTo>
                      <a:pt x="261" y="29"/>
                      <a:pt x="265" y="29"/>
                      <a:pt x="264" y="34"/>
                    </a:cubicBezTo>
                    <a:cubicBezTo>
                      <a:pt x="267" y="33"/>
                      <a:pt x="270" y="32"/>
                      <a:pt x="271" y="28"/>
                    </a:cubicBezTo>
                    <a:cubicBezTo>
                      <a:pt x="275" y="30"/>
                      <a:pt x="277" y="27"/>
                      <a:pt x="280" y="31"/>
                    </a:cubicBezTo>
                    <a:cubicBezTo>
                      <a:pt x="283" y="31"/>
                      <a:pt x="287" y="31"/>
                      <a:pt x="290" y="31"/>
                    </a:cubicBezTo>
                    <a:cubicBezTo>
                      <a:pt x="290" y="31"/>
                      <a:pt x="288" y="33"/>
                      <a:pt x="289" y="34"/>
                    </a:cubicBezTo>
                    <a:cubicBezTo>
                      <a:pt x="288" y="34"/>
                      <a:pt x="293" y="35"/>
                      <a:pt x="292" y="35"/>
                    </a:cubicBezTo>
                    <a:cubicBezTo>
                      <a:pt x="293" y="35"/>
                      <a:pt x="294" y="33"/>
                      <a:pt x="296" y="34"/>
                    </a:cubicBezTo>
                    <a:cubicBezTo>
                      <a:pt x="296" y="34"/>
                      <a:pt x="296" y="37"/>
                      <a:pt x="296" y="37"/>
                    </a:cubicBezTo>
                    <a:cubicBezTo>
                      <a:pt x="300" y="39"/>
                      <a:pt x="306" y="35"/>
                      <a:pt x="311" y="37"/>
                    </a:cubicBezTo>
                    <a:cubicBezTo>
                      <a:pt x="311" y="39"/>
                      <a:pt x="314" y="38"/>
                      <a:pt x="315" y="38"/>
                    </a:cubicBezTo>
                    <a:cubicBezTo>
                      <a:pt x="313" y="43"/>
                      <a:pt x="320" y="39"/>
                      <a:pt x="320" y="43"/>
                    </a:cubicBezTo>
                    <a:cubicBezTo>
                      <a:pt x="321" y="46"/>
                      <a:pt x="317" y="45"/>
                      <a:pt x="317" y="47"/>
                    </a:cubicBezTo>
                    <a:cubicBezTo>
                      <a:pt x="316" y="50"/>
                      <a:pt x="318" y="50"/>
                      <a:pt x="318" y="52"/>
                    </a:cubicBezTo>
                    <a:cubicBezTo>
                      <a:pt x="334" y="50"/>
                      <a:pt x="348" y="50"/>
                      <a:pt x="360" y="55"/>
                    </a:cubicBezTo>
                    <a:cubicBezTo>
                      <a:pt x="359" y="56"/>
                      <a:pt x="358" y="57"/>
                      <a:pt x="358" y="59"/>
                    </a:cubicBezTo>
                    <a:cubicBezTo>
                      <a:pt x="361" y="59"/>
                      <a:pt x="362" y="57"/>
                      <a:pt x="364" y="58"/>
                    </a:cubicBezTo>
                    <a:cubicBezTo>
                      <a:pt x="363" y="52"/>
                      <a:pt x="364" y="54"/>
                      <a:pt x="363" y="49"/>
                    </a:cubicBezTo>
                    <a:cubicBezTo>
                      <a:pt x="364" y="46"/>
                      <a:pt x="375" y="46"/>
                      <a:pt x="372" y="44"/>
                    </a:cubicBezTo>
                    <a:cubicBezTo>
                      <a:pt x="373" y="42"/>
                      <a:pt x="374" y="44"/>
                      <a:pt x="376" y="44"/>
                    </a:cubicBezTo>
                    <a:cubicBezTo>
                      <a:pt x="377" y="46"/>
                      <a:pt x="379" y="45"/>
                      <a:pt x="379" y="47"/>
                    </a:cubicBezTo>
                    <a:cubicBezTo>
                      <a:pt x="385" y="48"/>
                      <a:pt x="389" y="46"/>
                      <a:pt x="394" y="47"/>
                    </a:cubicBezTo>
                    <a:cubicBezTo>
                      <a:pt x="394" y="47"/>
                      <a:pt x="394" y="49"/>
                      <a:pt x="395" y="49"/>
                    </a:cubicBezTo>
                    <a:cubicBezTo>
                      <a:pt x="397" y="49"/>
                      <a:pt x="397" y="50"/>
                      <a:pt x="398" y="50"/>
                    </a:cubicBezTo>
                    <a:cubicBezTo>
                      <a:pt x="404" y="50"/>
                      <a:pt x="409" y="47"/>
                      <a:pt x="416" y="49"/>
                    </a:cubicBezTo>
                    <a:cubicBezTo>
                      <a:pt x="420" y="45"/>
                      <a:pt x="419" y="43"/>
                      <a:pt x="421" y="40"/>
                    </a:cubicBezTo>
                    <a:cubicBezTo>
                      <a:pt x="420" y="35"/>
                      <a:pt x="416" y="37"/>
                      <a:pt x="415" y="35"/>
                    </a:cubicBezTo>
                    <a:cubicBezTo>
                      <a:pt x="416" y="28"/>
                      <a:pt x="429" y="31"/>
                      <a:pt x="432" y="34"/>
                    </a:cubicBezTo>
                    <a:cubicBezTo>
                      <a:pt x="432" y="36"/>
                      <a:pt x="431" y="37"/>
                      <a:pt x="428" y="37"/>
                    </a:cubicBezTo>
                    <a:cubicBezTo>
                      <a:pt x="431" y="40"/>
                      <a:pt x="428" y="41"/>
                      <a:pt x="427" y="43"/>
                    </a:cubicBezTo>
                    <a:cubicBezTo>
                      <a:pt x="426" y="46"/>
                      <a:pt x="429" y="46"/>
                      <a:pt x="431" y="46"/>
                    </a:cubicBezTo>
                    <a:cubicBezTo>
                      <a:pt x="429" y="50"/>
                      <a:pt x="432" y="51"/>
                      <a:pt x="429" y="55"/>
                    </a:cubicBezTo>
                    <a:cubicBezTo>
                      <a:pt x="434" y="57"/>
                      <a:pt x="437" y="47"/>
                      <a:pt x="435" y="49"/>
                    </a:cubicBezTo>
                    <a:cubicBezTo>
                      <a:pt x="436" y="48"/>
                      <a:pt x="440" y="52"/>
                      <a:pt x="438" y="46"/>
                    </a:cubicBezTo>
                    <a:cubicBezTo>
                      <a:pt x="445" y="47"/>
                      <a:pt x="443" y="40"/>
                      <a:pt x="447" y="38"/>
                    </a:cubicBezTo>
                    <a:cubicBezTo>
                      <a:pt x="445" y="34"/>
                      <a:pt x="443" y="31"/>
                      <a:pt x="437" y="31"/>
                    </a:cubicBezTo>
                    <a:cubicBezTo>
                      <a:pt x="440" y="29"/>
                      <a:pt x="434" y="25"/>
                      <a:pt x="429" y="23"/>
                    </a:cubicBezTo>
                    <a:cubicBezTo>
                      <a:pt x="430" y="21"/>
                      <a:pt x="430" y="19"/>
                      <a:pt x="428" y="19"/>
                    </a:cubicBezTo>
                    <a:cubicBezTo>
                      <a:pt x="428" y="16"/>
                      <a:pt x="432" y="14"/>
                      <a:pt x="432" y="12"/>
                    </a:cubicBezTo>
                    <a:cubicBezTo>
                      <a:pt x="433" y="11"/>
                      <a:pt x="436" y="9"/>
                      <a:pt x="435" y="9"/>
                    </a:cubicBezTo>
                    <a:cubicBezTo>
                      <a:pt x="431" y="5"/>
                      <a:pt x="441" y="10"/>
                      <a:pt x="437" y="6"/>
                    </a:cubicBezTo>
                    <a:cubicBezTo>
                      <a:pt x="437" y="0"/>
                      <a:pt x="441" y="7"/>
                      <a:pt x="441" y="7"/>
                    </a:cubicBezTo>
                    <a:cubicBezTo>
                      <a:pt x="443" y="8"/>
                      <a:pt x="446" y="6"/>
                      <a:pt x="447" y="7"/>
                    </a:cubicBezTo>
                    <a:cubicBezTo>
                      <a:pt x="448" y="7"/>
                      <a:pt x="445" y="9"/>
                      <a:pt x="446" y="10"/>
                    </a:cubicBezTo>
                    <a:cubicBezTo>
                      <a:pt x="446" y="11"/>
                      <a:pt x="450" y="9"/>
                      <a:pt x="450" y="10"/>
                    </a:cubicBezTo>
                    <a:cubicBezTo>
                      <a:pt x="451" y="11"/>
                      <a:pt x="450" y="14"/>
                      <a:pt x="450" y="15"/>
                    </a:cubicBezTo>
                    <a:cubicBezTo>
                      <a:pt x="451" y="15"/>
                      <a:pt x="453" y="14"/>
                      <a:pt x="453" y="15"/>
                    </a:cubicBezTo>
                    <a:cubicBezTo>
                      <a:pt x="455" y="18"/>
                      <a:pt x="451" y="17"/>
                      <a:pt x="453" y="20"/>
                    </a:cubicBezTo>
                    <a:cubicBezTo>
                      <a:pt x="454" y="21"/>
                      <a:pt x="455" y="22"/>
                      <a:pt x="455" y="23"/>
                    </a:cubicBezTo>
                    <a:cubicBezTo>
                      <a:pt x="455" y="23"/>
                      <a:pt x="453" y="24"/>
                      <a:pt x="453" y="25"/>
                    </a:cubicBezTo>
                    <a:cubicBezTo>
                      <a:pt x="453" y="27"/>
                      <a:pt x="452" y="27"/>
                      <a:pt x="452" y="29"/>
                    </a:cubicBezTo>
                    <a:cubicBezTo>
                      <a:pt x="451" y="32"/>
                      <a:pt x="461" y="32"/>
                      <a:pt x="459" y="28"/>
                    </a:cubicBezTo>
                    <a:cubicBezTo>
                      <a:pt x="462" y="28"/>
                      <a:pt x="461" y="32"/>
                      <a:pt x="465" y="31"/>
                    </a:cubicBezTo>
                    <a:cubicBezTo>
                      <a:pt x="462" y="34"/>
                      <a:pt x="466" y="34"/>
                      <a:pt x="465" y="38"/>
                    </a:cubicBezTo>
                    <a:cubicBezTo>
                      <a:pt x="472" y="39"/>
                      <a:pt x="470" y="34"/>
                      <a:pt x="475" y="37"/>
                    </a:cubicBezTo>
                    <a:cubicBezTo>
                      <a:pt x="477" y="37"/>
                      <a:pt x="477" y="36"/>
                      <a:pt x="477" y="35"/>
                    </a:cubicBezTo>
                    <a:cubicBezTo>
                      <a:pt x="480" y="36"/>
                      <a:pt x="475" y="37"/>
                      <a:pt x="478" y="40"/>
                    </a:cubicBezTo>
                    <a:cubicBezTo>
                      <a:pt x="478" y="40"/>
                      <a:pt x="481" y="41"/>
                      <a:pt x="481" y="41"/>
                    </a:cubicBezTo>
                    <a:cubicBezTo>
                      <a:pt x="482" y="44"/>
                      <a:pt x="476" y="46"/>
                      <a:pt x="478" y="50"/>
                    </a:cubicBezTo>
                    <a:close/>
                    <a:moveTo>
                      <a:pt x="302" y="66"/>
                    </a:moveTo>
                    <a:cubicBezTo>
                      <a:pt x="301" y="64"/>
                      <a:pt x="304" y="63"/>
                      <a:pt x="302" y="62"/>
                    </a:cubicBezTo>
                    <a:cubicBezTo>
                      <a:pt x="302" y="63"/>
                      <a:pt x="302" y="64"/>
                      <a:pt x="301" y="63"/>
                    </a:cubicBezTo>
                    <a:cubicBezTo>
                      <a:pt x="300" y="62"/>
                      <a:pt x="301" y="59"/>
                      <a:pt x="299" y="59"/>
                    </a:cubicBezTo>
                    <a:cubicBezTo>
                      <a:pt x="297" y="61"/>
                      <a:pt x="290" y="66"/>
                      <a:pt x="287" y="62"/>
                    </a:cubicBezTo>
                    <a:cubicBezTo>
                      <a:pt x="287" y="58"/>
                      <a:pt x="294" y="63"/>
                      <a:pt x="292" y="58"/>
                    </a:cubicBezTo>
                    <a:cubicBezTo>
                      <a:pt x="291" y="57"/>
                      <a:pt x="289" y="57"/>
                      <a:pt x="289" y="56"/>
                    </a:cubicBezTo>
                    <a:cubicBezTo>
                      <a:pt x="286" y="55"/>
                      <a:pt x="285" y="58"/>
                      <a:pt x="283" y="59"/>
                    </a:cubicBezTo>
                    <a:cubicBezTo>
                      <a:pt x="280" y="60"/>
                      <a:pt x="276" y="60"/>
                      <a:pt x="272" y="60"/>
                    </a:cubicBezTo>
                    <a:cubicBezTo>
                      <a:pt x="272" y="61"/>
                      <a:pt x="272" y="62"/>
                      <a:pt x="271" y="62"/>
                    </a:cubicBezTo>
                    <a:cubicBezTo>
                      <a:pt x="266" y="63"/>
                      <a:pt x="261" y="64"/>
                      <a:pt x="256" y="63"/>
                    </a:cubicBezTo>
                    <a:cubicBezTo>
                      <a:pt x="257" y="66"/>
                      <a:pt x="254" y="67"/>
                      <a:pt x="256" y="68"/>
                    </a:cubicBezTo>
                    <a:cubicBezTo>
                      <a:pt x="256" y="66"/>
                      <a:pt x="258" y="67"/>
                      <a:pt x="258" y="69"/>
                    </a:cubicBezTo>
                    <a:cubicBezTo>
                      <a:pt x="264" y="70"/>
                      <a:pt x="274" y="64"/>
                      <a:pt x="275" y="69"/>
                    </a:cubicBezTo>
                    <a:cubicBezTo>
                      <a:pt x="272" y="66"/>
                      <a:pt x="274" y="70"/>
                      <a:pt x="271" y="71"/>
                    </a:cubicBezTo>
                    <a:cubicBezTo>
                      <a:pt x="268" y="71"/>
                      <a:pt x="266" y="72"/>
                      <a:pt x="265" y="74"/>
                    </a:cubicBezTo>
                    <a:cubicBezTo>
                      <a:pt x="273" y="75"/>
                      <a:pt x="277" y="72"/>
                      <a:pt x="284" y="72"/>
                    </a:cubicBezTo>
                    <a:cubicBezTo>
                      <a:pt x="285" y="74"/>
                      <a:pt x="284" y="77"/>
                      <a:pt x="286" y="77"/>
                    </a:cubicBezTo>
                    <a:cubicBezTo>
                      <a:pt x="286" y="75"/>
                      <a:pt x="288" y="75"/>
                      <a:pt x="290" y="75"/>
                    </a:cubicBezTo>
                    <a:cubicBezTo>
                      <a:pt x="290" y="73"/>
                      <a:pt x="291" y="70"/>
                      <a:pt x="293" y="69"/>
                    </a:cubicBezTo>
                    <a:cubicBezTo>
                      <a:pt x="296" y="67"/>
                      <a:pt x="295" y="69"/>
                      <a:pt x="299" y="69"/>
                    </a:cubicBezTo>
                    <a:cubicBezTo>
                      <a:pt x="299" y="68"/>
                      <a:pt x="300" y="66"/>
                      <a:pt x="302" y="66"/>
                    </a:cubicBezTo>
                    <a:close/>
                    <a:moveTo>
                      <a:pt x="312" y="117"/>
                    </a:moveTo>
                    <a:cubicBezTo>
                      <a:pt x="313" y="113"/>
                      <a:pt x="318" y="114"/>
                      <a:pt x="320" y="112"/>
                    </a:cubicBezTo>
                    <a:cubicBezTo>
                      <a:pt x="320" y="112"/>
                      <a:pt x="322" y="113"/>
                      <a:pt x="323" y="112"/>
                    </a:cubicBezTo>
                    <a:cubicBezTo>
                      <a:pt x="325" y="111"/>
                      <a:pt x="328" y="112"/>
                      <a:pt x="330" y="111"/>
                    </a:cubicBezTo>
                    <a:cubicBezTo>
                      <a:pt x="331" y="111"/>
                      <a:pt x="331" y="108"/>
                      <a:pt x="332" y="108"/>
                    </a:cubicBezTo>
                    <a:cubicBezTo>
                      <a:pt x="336" y="105"/>
                      <a:pt x="339" y="109"/>
                      <a:pt x="339" y="106"/>
                    </a:cubicBezTo>
                    <a:cubicBezTo>
                      <a:pt x="338" y="106"/>
                      <a:pt x="337" y="105"/>
                      <a:pt x="339" y="105"/>
                    </a:cubicBezTo>
                    <a:cubicBezTo>
                      <a:pt x="342" y="105"/>
                      <a:pt x="342" y="103"/>
                      <a:pt x="344" y="105"/>
                    </a:cubicBezTo>
                    <a:cubicBezTo>
                      <a:pt x="344" y="106"/>
                      <a:pt x="345" y="103"/>
                      <a:pt x="345" y="103"/>
                    </a:cubicBezTo>
                    <a:cubicBezTo>
                      <a:pt x="342" y="104"/>
                      <a:pt x="346" y="100"/>
                      <a:pt x="348" y="103"/>
                    </a:cubicBezTo>
                    <a:cubicBezTo>
                      <a:pt x="349" y="101"/>
                      <a:pt x="351" y="100"/>
                      <a:pt x="351" y="96"/>
                    </a:cubicBezTo>
                    <a:cubicBezTo>
                      <a:pt x="345" y="95"/>
                      <a:pt x="345" y="99"/>
                      <a:pt x="339" y="98"/>
                    </a:cubicBezTo>
                    <a:cubicBezTo>
                      <a:pt x="339" y="100"/>
                      <a:pt x="338" y="101"/>
                      <a:pt x="336" y="102"/>
                    </a:cubicBezTo>
                    <a:cubicBezTo>
                      <a:pt x="331" y="104"/>
                      <a:pt x="333" y="101"/>
                      <a:pt x="329" y="102"/>
                    </a:cubicBezTo>
                    <a:cubicBezTo>
                      <a:pt x="328" y="102"/>
                      <a:pt x="328" y="104"/>
                      <a:pt x="326" y="103"/>
                    </a:cubicBezTo>
                    <a:cubicBezTo>
                      <a:pt x="324" y="103"/>
                      <a:pt x="323" y="101"/>
                      <a:pt x="320" y="102"/>
                    </a:cubicBezTo>
                    <a:cubicBezTo>
                      <a:pt x="320" y="101"/>
                      <a:pt x="320" y="99"/>
                      <a:pt x="318" y="99"/>
                    </a:cubicBezTo>
                    <a:cubicBezTo>
                      <a:pt x="318" y="101"/>
                      <a:pt x="318" y="102"/>
                      <a:pt x="317" y="103"/>
                    </a:cubicBezTo>
                    <a:cubicBezTo>
                      <a:pt x="317" y="105"/>
                      <a:pt x="319" y="105"/>
                      <a:pt x="320" y="106"/>
                    </a:cubicBezTo>
                    <a:cubicBezTo>
                      <a:pt x="315" y="105"/>
                      <a:pt x="315" y="108"/>
                      <a:pt x="314" y="109"/>
                    </a:cubicBezTo>
                    <a:cubicBezTo>
                      <a:pt x="312" y="111"/>
                      <a:pt x="308" y="110"/>
                      <a:pt x="308" y="112"/>
                    </a:cubicBezTo>
                    <a:cubicBezTo>
                      <a:pt x="308" y="116"/>
                      <a:pt x="301" y="112"/>
                      <a:pt x="304" y="117"/>
                    </a:cubicBezTo>
                    <a:cubicBezTo>
                      <a:pt x="306" y="117"/>
                      <a:pt x="309" y="117"/>
                      <a:pt x="312" y="117"/>
                    </a:cubicBezTo>
                    <a:close/>
                    <a:moveTo>
                      <a:pt x="421" y="175"/>
                    </a:moveTo>
                    <a:cubicBezTo>
                      <a:pt x="419" y="175"/>
                      <a:pt x="420" y="176"/>
                      <a:pt x="419" y="176"/>
                    </a:cubicBezTo>
                    <a:cubicBezTo>
                      <a:pt x="419" y="176"/>
                      <a:pt x="415" y="177"/>
                      <a:pt x="415" y="178"/>
                    </a:cubicBezTo>
                    <a:cubicBezTo>
                      <a:pt x="414" y="179"/>
                      <a:pt x="416" y="183"/>
                      <a:pt x="413" y="183"/>
                    </a:cubicBezTo>
                    <a:cubicBezTo>
                      <a:pt x="413" y="182"/>
                      <a:pt x="413" y="179"/>
                      <a:pt x="412" y="179"/>
                    </a:cubicBezTo>
                    <a:cubicBezTo>
                      <a:pt x="412" y="181"/>
                      <a:pt x="412" y="183"/>
                      <a:pt x="412" y="185"/>
                    </a:cubicBezTo>
                    <a:cubicBezTo>
                      <a:pt x="414" y="185"/>
                      <a:pt x="417" y="185"/>
                      <a:pt x="419" y="185"/>
                    </a:cubicBezTo>
                    <a:cubicBezTo>
                      <a:pt x="418" y="187"/>
                      <a:pt x="422" y="189"/>
                      <a:pt x="422" y="191"/>
                    </a:cubicBezTo>
                    <a:cubicBezTo>
                      <a:pt x="424" y="196"/>
                      <a:pt x="424" y="194"/>
                      <a:pt x="427" y="197"/>
                    </a:cubicBezTo>
                    <a:cubicBezTo>
                      <a:pt x="425" y="197"/>
                      <a:pt x="423" y="197"/>
                      <a:pt x="424" y="200"/>
                    </a:cubicBezTo>
                    <a:cubicBezTo>
                      <a:pt x="424" y="202"/>
                      <a:pt x="425" y="202"/>
                      <a:pt x="425" y="204"/>
                    </a:cubicBezTo>
                    <a:cubicBezTo>
                      <a:pt x="427" y="204"/>
                      <a:pt x="429" y="204"/>
                      <a:pt x="431" y="204"/>
                    </a:cubicBezTo>
                    <a:cubicBezTo>
                      <a:pt x="433" y="202"/>
                      <a:pt x="433" y="199"/>
                      <a:pt x="432" y="195"/>
                    </a:cubicBezTo>
                    <a:cubicBezTo>
                      <a:pt x="431" y="195"/>
                      <a:pt x="429" y="194"/>
                      <a:pt x="428" y="192"/>
                    </a:cubicBezTo>
                    <a:cubicBezTo>
                      <a:pt x="431" y="184"/>
                      <a:pt x="428" y="189"/>
                      <a:pt x="427" y="186"/>
                    </a:cubicBezTo>
                    <a:cubicBezTo>
                      <a:pt x="425" y="184"/>
                      <a:pt x="425" y="178"/>
                      <a:pt x="424" y="175"/>
                    </a:cubicBezTo>
                    <a:cubicBezTo>
                      <a:pt x="423" y="175"/>
                      <a:pt x="422" y="174"/>
                      <a:pt x="421" y="175"/>
                    </a:cubicBezTo>
                    <a:close/>
                    <a:moveTo>
                      <a:pt x="478" y="221"/>
                    </a:moveTo>
                    <a:cubicBezTo>
                      <a:pt x="474" y="219"/>
                      <a:pt x="475" y="223"/>
                      <a:pt x="472" y="224"/>
                    </a:cubicBezTo>
                    <a:cubicBezTo>
                      <a:pt x="472" y="222"/>
                      <a:pt x="471" y="222"/>
                      <a:pt x="470" y="222"/>
                    </a:cubicBezTo>
                    <a:cubicBezTo>
                      <a:pt x="470" y="227"/>
                      <a:pt x="464" y="225"/>
                      <a:pt x="462" y="226"/>
                    </a:cubicBezTo>
                    <a:cubicBezTo>
                      <a:pt x="461" y="228"/>
                      <a:pt x="462" y="228"/>
                      <a:pt x="461" y="229"/>
                    </a:cubicBezTo>
                    <a:cubicBezTo>
                      <a:pt x="460" y="230"/>
                      <a:pt x="458" y="229"/>
                      <a:pt x="458" y="231"/>
                    </a:cubicBezTo>
                    <a:cubicBezTo>
                      <a:pt x="460" y="232"/>
                      <a:pt x="457" y="233"/>
                      <a:pt x="458" y="235"/>
                    </a:cubicBezTo>
                    <a:cubicBezTo>
                      <a:pt x="461" y="238"/>
                      <a:pt x="461" y="233"/>
                      <a:pt x="464" y="232"/>
                    </a:cubicBezTo>
                    <a:cubicBezTo>
                      <a:pt x="466" y="232"/>
                      <a:pt x="469" y="233"/>
                      <a:pt x="472" y="232"/>
                    </a:cubicBezTo>
                    <a:cubicBezTo>
                      <a:pt x="474" y="232"/>
                      <a:pt x="475" y="231"/>
                      <a:pt x="477" y="231"/>
                    </a:cubicBezTo>
                    <a:cubicBezTo>
                      <a:pt x="480" y="231"/>
                      <a:pt x="485" y="232"/>
                      <a:pt x="486" y="234"/>
                    </a:cubicBezTo>
                    <a:cubicBezTo>
                      <a:pt x="485" y="234"/>
                      <a:pt x="483" y="234"/>
                      <a:pt x="483" y="235"/>
                    </a:cubicBezTo>
                    <a:cubicBezTo>
                      <a:pt x="484" y="234"/>
                      <a:pt x="484" y="237"/>
                      <a:pt x="484" y="237"/>
                    </a:cubicBezTo>
                    <a:cubicBezTo>
                      <a:pt x="485" y="237"/>
                      <a:pt x="486" y="235"/>
                      <a:pt x="486" y="235"/>
                    </a:cubicBezTo>
                    <a:cubicBezTo>
                      <a:pt x="492" y="236"/>
                      <a:pt x="489" y="236"/>
                      <a:pt x="493" y="234"/>
                    </a:cubicBezTo>
                    <a:cubicBezTo>
                      <a:pt x="498" y="231"/>
                      <a:pt x="501" y="236"/>
                      <a:pt x="504" y="232"/>
                    </a:cubicBezTo>
                    <a:cubicBezTo>
                      <a:pt x="500" y="232"/>
                      <a:pt x="504" y="226"/>
                      <a:pt x="501" y="229"/>
                    </a:cubicBezTo>
                    <a:cubicBezTo>
                      <a:pt x="498" y="232"/>
                      <a:pt x="498" y="224"/>
                      <a:pt x="498" y="224"/>
                    </a:cubicBezTo>
                    <a:cubicBezTo>
                      <a:pt x="497" y="223"/>
                      <a:pt x="493" y="224"/>
                      <a:pt x="495" y="221"/>
                    </a:cubicBezTo>
                    <a:cubicBezTo>
                      <a:pt x="492" y="221"/>
                      <a:pt x="490" y="221"/>
                      <a:pt x="487" y="221"/>
                    </a:cubicBezTo>
                    <a:cubicBezTo>
                      <a:pt x="488" y="218"/>
                      <a:pt x="489" y="218"/>
                      <a:pt x="487" y="216"/>
                    </a:cubicBezTo>
                    <a:cubicBezTo>
                      <a:pt x="483" y="218"/>
                      <a:pt x="484" y="216"/>
                      <a:pt x="478" y="216"/>
                    </a:cubicBezTo>
                    <a:cubicBezTo>
                      <a:pt x="478" y="218"/>
                      <a:pt x="477" y="219"/>
                      <a:pt x="478" y="221"/>
                    </a:cubicBezTo>
                    <a:close/>
                    <a:moveTo>
                      <a:pt x="518" y="258"/>
                    </a:moveTo>
                    <a:cubicBezTo>
                      <a:pt x="518" y="258"/>
                      <a:pt x="517" y="257"/>
                      <a:pt x="517" y="256"/>
                    </a:cubicBezTo>
                    <a:cubicBezTo>
                      <a:pt x="523" y="257"/>
                      <a:pt x="517" y="246"/>
                      <a:pt x="523" y="247"/>
                    </a:cubicBezTo>
                    <a:cubicBezTo>
                      <a:pt x="526" y="250"/>
                      <a:pt x="527" y="246"/>
                      <a:pt x="532" y="247"/>
                    </a:cubicBezTo>
                    <a:cubicBezTo>
                      <a:pt x="529" y="238"/>
                      <a:pt x="519" y="237"/>
                      <a:pt x="510" y="238"/>
                    </a:cubicBezTo>
                    <a:cubicBezTo>
                      <a:pt x="508" y="238"/>
                      <a:pt x="508" y="237"/>
                      <a:pt x="508" y="235"/>
                    </a:cubicBezTo>
                    <a:cubicBezTo>
                      <a:pt x="505" y="234"/>
                      <a:pt x="504" y="238"/>
                      <a:pt x="501" y="238"/>
                    </a:cubicBezTo>
                    <a:cubicBezTo>
                      <a:pt x="499" y="238"/>
                      <a:pt x="499" y="236"/>
                      <a:pt x="496" y="237"/>
                    </a:cubicBezTo>
                    <a:cubicBezTo>
                      <a:pt x="494" y="237"/>
                      <a:pt x="494" y="239"/>
                      <a:pt x="492" y="240"/>
                    </a:cubicBezTo>
                    <a:cubicBezTo>
                      <a:pt x="490" y="241"/>
                      <a:pt x="488" y="240"/>
                      <a:pt x="486" y="241"/>
                    </a:cubicBezTo>
                    <a:cubicBezTo>
                      <a:pt x="486" y="244"/>
                      <a:pt x="485" y="245"/>
                      <a:pt x="483" y="246"/>
                    </a:cubicBezTo>
                    <a:cubicBezTo>
                      <a:pt x="483" y="258"/>
                      <a:pt x="481" y="258"/>
                      <a:pt x="481" y="271"/>
                    </a:cubicBezTo>
                    <a:cubicBezTo>
                      <a:pt x="487" y="273"/>
                      <a:pt x="484" y="267"/>
                      <a:pt x="489" y="268"/>
                    </a:cubicBezTo>
                    <a:cubicBezTo>
                      <a:pt x="489" y="265"/>
                      <a:pt x="489" y="263"/>
                      <a:pt x="490" y="262"/>
                    </a:cubicBezTo>
                    <a:cubicBezTo>
                      <a:pt x="493" y="259"/>
                      <a:pt x="491" y="255"/>
                      <a:pt x="492" y="250"/>
                    </a:cubicBezTo>
                    <a:cubicBezTo>
                      <a:pt x="492" y="250"/>
                      <a:pt x="494" y="248"/>
                      <a:pt x="495" y="247"/>
                    </a:cubicBezTo>
                    <a:cubicBezTo>
                      <a:pt x="495" y="246"/>
                      <a:pt x="494" y="243"/>
                      <a:pt x="496" y="243"/>
                    </a:cubicBezTo>
                    <a:cubicBezTo>
                      <a:pt x="499" y="243"/>
                      <a:pt x="501" y="242"/>
                      <a:pt x="502" y="241"/>
                    </a:cubicBezTo>
                    <a:cubicBezTo>
                      <a:pt x="500" y="247"/>
                      <a:pt x="507" y="242"/>
                      <a:pt x="507" y="246"/>
                    </a:cubicBezTo>
                    <a:cubicBezTo>
                      <a:pt x="508" y="250"/>
                      <a:pt x="508" y="249"/>
                      <a:pt x="507" y="253"/>
                    </a:cubicBezTo>
                    <a:cubicBezTo>
                      <a:pt x="508" y="253"/>
                      <a:pt x="510" y="253"/>
                      <a:pt x="510" y="255"/>
                    </a:cubicBezTo>
                    <a:cubicBezTo>
                      <a:pt x="508" y="255"/>
                      <a:pt x="507" y="255"/>
                      <a:pt x="507" y="256"/>
                    </a:cubicBezTo>
                    <a:cubicBezTo>
                      <a:pt x="512" y="254"/>
                      <a:pt x="517" y="261"/>
                      <a:pt x="518" y="258"/>
                    </a:cubicBezTo>
                    <a:close/>
                    <a:moveTo>
                      <a:pt x="545" y="252"/>
                    </a:moveTo>
                    <a:cubicBezTo>
                      <a:pt x="545" y="252"/>
                      <a:pt x="545" y="254"/>
                      <a:pt x="545" y="255"/>
                    </a:cubicBezTo>
                    <a:cubicBezTo>
                      <a:pt x="543" y="257"/>
                      <a:pt x="536" y="250"/>
                      <a:pt x="533" y="253"/>
                    </a:cubicBezTo>
                    <a:cubicBezTo>
                      <a:pt x="534" y="256"/>
                      <a:pt x="531" y="256"/>
                      <a:pt x="530" y="258"/>
                    </a:cubicBezTo>
                    <a:cubicBezTo>
                      <a:pt x="534" y="262"/>
                      <a:pt x="535" y="259"/>
                      <a:pt x="539" y="259"/>
                    </a:cubicBezTo>
                    <a:cubicBezTo>
                      <a:pt x="542" y="259"/>
                      <a:pt x="548" y="260"/>
                      <a:pt x="550" y="258"/>
                    </a:cubicBezTo>
                    <a:cubicBezTo>
                      <a:pt x="549" y="258"/>
                      <a:pt x="548" y="256"/>
                      <a:pt x="550" y="256"/>
                    </a:cubicBezTo>
                    <a:cubicBezTo>
                      <a:pt x="551" y="256"/>
                      <a:pt x="552" y="256"/>
                      <a:pt x="553" y="255"/>
                    </a:cubicBezTo>
                    <a:cubicBezTo>
                      <a:pt x="549" y="255"/>
                      <a:pt x="548" y="252"/>
                      <a:pt x="545" y="252"/>
                    </a:cubicBezTo>
                    <a:close/>
                    <a:moveTo>
                      <a:pt x="524" y="264"/>
                    </a:moveTo>
                    <a:cubicBezTo>
                      <a:pt x="524" y="263"/>
                      <a:pt x="523" y="261"/>
                      <a:pt x="521" y="262"/>
                    </a:cubicBezTo>
                    <a:cubicBezTo>
                      <a:pt x="521" y="262"/>
                      <a:pt x="522" y="265"/>
                      <a:pt x="521" y="265"/>
                    </a:cubicBezTo>
                    <a:cubicBezTo>
                      <a:pt x="519" y="265"/>
                      <a:pt x="516" y="265"/>
                      <a:pt x="514" y="265"/>
                    </a:cubicBezTo>
                    <a:cubicBezTo>
                      <a:pt x="516" y="270"/>
                      <a:pt x="509" y="266"/>
                      <a:pt x="510" y="269"/>
                    </a:cubicBezTo>
                    <a:cubicBezTo>
                      <a:pt x="511" y="269"/>
                      <a:pt x="512" y="269"/>
                      <a:pt x="514" y="269"/>
                    </a:cubicBezTo>
                    <a:cubicBezTo>
                      <a:pt x="514" y="271"/>
                      <a:pt x="513" y="271"/>
                      <a:pt x="512" y="272"/>
                    </a:cubicBezTo>
                    <a:cubicBezTo>
                      <a:pt x="517" y="273"/>
                      <a:pt x="515" y="269"/>
                      <a:pt x="518" y="269"/>
                    </a:cubicBezTo>
                    <a:cubicBezTo>
                      <a:pt x="520" y="271"/>
                      <a:pt x="522" y="271"/>
                      <a:pt x="526" y="271"/>
                    </a:cubicBezTo>
                    <a:cubicBezTo>
                      <a:pt x="525" y="265"/>
                      <a:pt x="536" y="270"/>
                      <a:pt x="533" y="262"/>
                    </a:cubicBezTo>
                    <a:cubicBezTo>
                      <a:pt x="529" y="261"/>
                      <a:pt x="526" y="264"/>
                      <a:pt x="524" y="26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8" name="Freeform 92"/>
              <p:cNvSpPr/>
              <p:nvPr>
                <p:custDataLst>
                  <p:tags r:id="rId117"/>
                </p:custDataLst>
              </p:nvPr>
            </p:nvSpPr>
            <p:spPr bwMode="auto">
              <a:xfrm>
                <a:off x="1832885" y="1906615"/>
                <a:ext cx="131599" cy="196243"/>
              </a:xfrm>
              <a:custGeom>
                <a:avLst/>
                <a:gdLst>
                  <a:gd name="T0" fmla="*/ 14 w 48"/>
                  <a:gd name="T1" fmla="*/ 7 h 72"/>
                  <a:gd name="T2" fmla="*/ 24 w 48"/>
                  <a:gd name="T3" fmla="*/ 5 h 72"/>
                  <a:gd name="T4" fmla="*/ 26 w 48"/>
                  <a:gd name="T5" fmla="*/ 14 h 72"/>
                  <a:gd name="T6" fmla="*/ 18 w 48"/>
                  <a:gd name="T7" fmla="*/ 19 h 72"/>
                  <a:gd name="T8" fmla="*/ 27 w 48"/>
                  <a:gd name="T9" fmla="*/ 23 h 72"/>
                  <a:gd name="T10" fmla="*/ 32 w 48"/>
                  <a:gd name="T11" fmla="*/ 34 h 72"/>
                  <a:gd name="T12" fmla="*/ 35 w 48"/>
                  <a:gd name="T13" fmla="*/ 37 h 72"/>
                  <a:gd name="T14" fmla="*/ 40 w 48"/>
                  <a:gd name="T15" fmla="*/ 40 h 72"/>
                  <a:gd name="T16" fmla="*/ 37 w 48"/>
                  <a:gd name="T17" fmla="*/ 45 h 72"/>
                  <a:gd name="T18" fmla="*/ 46 w 48"/>
                  <a:gd name="T19" fmla="*/ 47 h 72"/>
                  <a:gd name="T20" fmla="*/ 46 w 48"/>
                  <a:gd name="T21" fmla="*/ 56 h 72"/>
                  <a:gd name="T22" fmla="*/ 43 w 48"/>
                  <a:gd name="T23" fmla="*/ 56 h 72"/>
                  <a:gd name="T24" fmla="*/ 46 w 48"/>
                  <a:gd name="T25" fmla="*/ 57 h 72"/>
                  <a:gd name="T26" fmla="*/ 43 w 48"/>
                  <a:gd name="T27" fmla="*/ 62 h 72"/>
                  <a:gd name="T28" fmla="*/ 39 w 48"/>
                  <a:gd name="T29" fmla="*/ 65 h 72"/>
                  <a:gd name="T30" fmla="*/ 24 w 48"/>
                  <a:gd name="T31" fmla="*/ 63 h 72"/>
                  <a:gd name="T32" fmla="*/ 18 w 48"/>
                  <a:gd name="T33" fmla="*/ 65 h 72"/>
                  <a:gd name="T34" fmla="*/ 8 w 48"/>
                  <a:gd name="T35" fmla="*/ 65 h 72"/>
                  <a:gd name="T36" fmla="*/ 11 w 48"/>
                  <a:gd name="T37" fmla="*/ 63 h 72"/>
                  <a:gd name="T38" fmla="*/ 12 w 48"/>
                  <a:gd name="T39" fmla="*/ 65 h 72"/>
                  <a:gd name="T40" fmla="*/ 14 w 48"/>
                  <a:gd name="T41" fmla="*/ 62 h 72"/>
                  <a:gd name="T42" fmla="*/ 23 w 48"/>
                  <a:gd name="T43" fmla="*/ 60 h 72"/>
                  <a:gd name="T44" fmla="*/ 11 w 48"/>
                  <a:gd name="T45" fmla="*/ 56 h 72"/>
                  <a:gd name="T46" fmla="*/ 11 w 48"/>
                  <a:gd name="T47" fmla="*/ 47 h 72"/>
                  <a:gd name="T48" fmla="*/ 14 w 48"/>
                  <a:gd name="T49" fmla="*/ 45 h 72"/>
                  <a:gd name="T50" fmla="*/ 20 w 48"/>
                  <a:gd name="T51" fmla="*/ 45 h 72"/>
                  <a:gd name="T52" fmla="*/ 21 w 48"/>
                  <a:gd name="T53" fmla="*/ 37 h 72"/>
                  <a:gd name="T54" fmla="*/ 17 w 48"/>
                  <a:gd name="T55" fmla="*/ 31 h 72"/>
                  <a:gd name="T56" fmla="*/ 11 w 48"/>
                  <a:gd name="T57" fmla="*/ 32 h 72"/>
                  <a:gd name="T58" fmla="*/ 11 w 48"/>
                  <a:gd name="T59" fmla="*/ 25 h 72"/>
                  <a:gd name="T60" fmla="*/ 5 w 48"/>
                  <a:gd name="T61" fmla="*/ 22 h 72"/>
                  <a:gd name="T62" fmla="*/ 0 w 48"/>
                  <a:gd name="T63" fmla="*/ 7 h 72"/>
                  <a:gd name="T64" fmla="*/ 8 w 48"/>
                  <a:gd name="T65" fmla="*/ 0 h 72"/>
                  <a:gd name="T66" fmla="*/ 21 w 48"/>
                  <a:gd name="T67" fmla="*/ 0 h 72"/>
                  <a:gd name="T68" fmla="*/ 14 w 48"/>
                  <a:gd name="T69" fmla="*/ 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 h="72">
                    <a:moveTo>
                      <a:pt x="14" y="7"/>
                    </a:moveTo>
                    <a:cubicBezTo>
                      <a:pt x="15" y="10"/>
                      <a:pt x="21" y="5"/>
                      <a:pt x="24" y="5"/>
                    </a:cubicBezTo>
                    <a:cubicBezTo>
                      <a:pt x="26" y="7"/>
                      <a:pt x="26" y="11"/>
                      <a:pt x="26" y="14"/>
                    </a:cubicBezTo>
                    <a:cubicBezTo>
                      <a:pt x="22" y="15"/>
                      <a:pt x="19" y="16"/>
                      <a:pt x="18" y="19"/>
                    </a:cubicBezTo>
                    <a:cubicBezTo>
                      <a:pt x="20" y="22"/>
                      <a:pt x="23" y="23"/>
                      <a:pt x="27" y="23"/>
                    </a:cubicBezTo>
                    <a:cubicBezTo>
                      <a:pt x="27" y="29"/>
                      <a:pt x="33" y="27"/>
                      <a:pt x="32" y="34"/>
                    </a:cubicBezTo>
                    <a:cubicBezTo>
                      <a:pt x="32" y="35"/>
                      <a:pt x="34" y="35"/>
                      <a:pt x="35" y="37"/>
                    </a:cubicBezTo>
                    <a:cubicBezTo>
                      <a:pt x="35" y="39"/>
                      <a:pt x="40" y="38"/>
                      <a:pt x="40" y="40"/>
                    </a:cubicBezTo>
                    <a:cubicBezTo>
                      <a:pt x="40" y="42"/>
                      <a:pt x="38" y="43"/>
                      <a:pt x="37" y="45"/>
                    </a:cubicBezTo>
                    <a:cubicBezTo>
                      <a:pt x="41" y="45"/>
                      <a:pt x="45" y="45"/>
                      <a:pt x="46" y="47"/>
                    </a:cubicBezTo>
                    <a:cubicBezTo>
                      <a:pt x="45" y="49"/>
                      <a:pt x="48" y="53"/>
                      <a:pt x="46" y="56"/>
                    </a:cubicBezTo>
                    <a:cubicBezTo>
                      <a:pt x="46" y="56"/>
                      <a:pt x="43" y="56"/>
                      <a:pt x="43" y="56"/>
                    </a:cubicBezTo>
                    <a:cubicBezTo>
                      <a:pt x="43" y="57"/>
                      <a:pt x="45" y="57"/>
                      <a:pt x="46" y="57"/>
                    </a:cubicBezTo>
                    <a:cubicBezTo>
                      <a:pt x="45" y="59"/>
                      <a:pt x="43" y="59"/>
                      <a:pt x="43" y="62"/>
                    </a:cubicBezTo>
                    <a:cubicBezTo>
                      <a:pt x="41" y="62"/>
                      <a:pt x="41" y="64"/>
                      <a:pt x="39" y="65"/>
                    </a:cubicBezTo>
                    <a:cubicBezTo>
                      <a:pt x="34" y="64"/>
                      <a:pt x="30" y="62"/>
                      <a:pt x="24" y="63"/>
                    </a:cubicBezTo>
                    <a:cubicBezTo>
                      <a:pt x="21" y="66"/>
                      <a:pt x="23" y="66"/>
                      <a:pt x="18" y="65"/>
                    </a:cubicBezTo>
                    <a:cubicBezTo>
                      <a:pt x="16" y="68"/>
                      <a:pt x="8" y="72"/>
                      <a:pt x="8" y="65"/>
                    </a:cubicBezTo>
                    <a:cubicBezTo>
                      <a:pt x="10" y="66"/>
                      <a:pt x="10" y="63"/>
                      <a:pt x="11" y="63"/>
                    </a:cubicBezTo>
                    <a:cubicBezTo>
                      <a:pt x="12" y="63"/>
                      <a:pt x="13" y="65"/>
                      <a:pt x="12" y="65"/>
                    </a:cubicBezTo>
                    <a:cubicBezTo>
                      <a:pt x="14" y="64"/>
                      <a:pt x="13" y="63"/>
                      <a:pt x="14" y="62"/>
                    </a:cubicBezTo>
                    <a:cubicBezTo>
                      <a:pt x="16" y="60"/>
                      <a:pt x="19" y="62"/>
                      <a:pt x="23" y="60"/>
                    </a:cubicBezTo>
                    <a:cubicBezTo>
                      <a:pt x="22" y="53"/>
                      <a:pt x="15" y="58"/>
                      <a:pt x="11" y="56"/>
                    </a:cubicBezTo>
                    <a:cubicBezTo>
                      <a:pt x="11" y="53"/>
                      <a:pt x="11" y="50"/>
                      <a:pt x="11" y="47"/>
                    </a:cubicBezTo>
                    <a:cubicBezTo>
                      <a:pt x="14" y="48"/>
                      <a:pt x="16" y="46"/>
                      <a:pt x="14" y="45"/>
                    </a:cubicBezTo>
                    <a:cubicBezTo>
                      <a:pt x="15" y="41"/>
                      <a:pt x="17" y="47"/>
                      <a:pt x="20" y="45"/>
                    </a:cubicBezTo>
                    <a:cubicBezTo>
                      <a:pt x="23" y="46"/>
                      <a:pt x="17" y="39"/>
                      <a:pt x="21" y="37"/>
                    </a:cubicBezTo>
                    <a:cubicBezTo>
                      <a:pt x="21" y="34"/>
                      <a:pt x="15" y="35"/>
                      <a:pt x="17" y="31"/>
                    </a:cubicBezTo>
                    <a:cubicBezTo>
                      <a:pt x="15" y="32"/>
                      <a:pt x="13" y="32"/>
                      <a:pt x="11" y="32"/>
                    </a:cubicBezTo>
                    <a:cubicBezTo>
                      <a:pt x="11" y="30"/>
                      <a:pt x="11" y="27"/>
                      <a:pt x="11" y="25"/>
                    </a:cubicBezTo>
                    <a:cubicBezTo>
                      <a:pt x="11" y="22"/>
                      <a:pt x="6" y="24"/>
                      <a:pt x="5" y="22"/>
                    </a:cubicBezTo>
                    <a:cubicBezTo>
                      <a:pt x="8" y="16"/>
                      <a:pt x="7" y="8"/>
                      <a:pt x="0" y="7"/>
                    </a:cubicBezTo>
                    <a:cubicBezTo>
                      <a:pt x="3" y="4"/>
                      <a:pt x="7" y="3"/>
                      <a:pt x="8" y="0"/>
                    </a:cubicBezTo>
                    <a:cubicBezTo>
                      <a:pt x="12" y="0"/>
                      <a:pt x="17" y="0"/>
                      <a:pt x="21" y="0"/>
                    </a:cubicBezTo>
                    <a:cubicBezTo>
                      <a:pt x="18" y="2"/>
                      <a:pt x="16" y="4"/>
                      <a:pt x="14"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9" name="Freeform 93"/>
              <p:cNvSpPr/>
              <p:nvPr>
                <p:custDataLst>
                  <p:tags r:id="rId118"/>
                </p:custDataLst>
              </p:nvPr>
            </p:nvSpPr>
            <p:spPr bwMode="auto">
              <a:xfrm>
                <a:off x="5420909" y="1914696"/>
                <a:ext cx="35786" cy="27705"/>
              </a:xfrm>
              <a:custGeom>
                <a:avLst/>
                <a:gdLst>
                  <a:gd name="T0" fmla="*/ 12 w 13"/>
                  <a:gd name="T1" fmla="*/ 1 h 10"/>
                  <a:gd name="T2" fmla="*/ 13 w 13"/>
                  <a:gd name="T3" fmla="*/ 7 h 10"/>
                  <a:gd name="T4" fmla="*/ 6 w 13"/>
                  <a:gd name="T5" fmla="*/ 10 h 10"/>
                  <a:gd name="T6" fmla="*/ 6 w 13"/>
                  <a:gd name="T7" fmla="*/ 7 h 10"/>
                  <a:gd name="T8" fmla="*/ 3 w 13"/>
                  <a:gd name="T9" fmla="*/ 8 h 10"/>
                  <a:gd name="T10" fmla="*/ 4 w 13"/>
                  <a:gd name="T11" fmla="*/ 7 h 10"/>
                  <a:gd name="T12" fmla="*/ 12 w 13"/>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13" h="10">
                    <a:moveTo>
                      <a:pt x="12" y="1"/>
                    </a:moveTo>
                    <a:cubicBezTo>
                      <a:pt x="10" y="3"/>
                      <a:pt x="11" y="5"/>
                      <a:pt x="13" y="7"/>
                    </a:cubicBezTo>
                    <a:cubicBezTo>
                      <a:pt x="12" y="9"/>
                      <a:pt x="8" y="9"/>
                      <a:pt x="6" y="10"/>
                    </a:cubicBezTo>
                    <a:cubicBezTo>
                      <a:pt x="6" y="9"/>
                      <a:pt x="6" y="8"/>
                      <a:pt x="6" y="7"/>
                    </a:cubicBezTo>
                    <a:cubicBezTo>
                      <a:pt x="5" y="7"/>
                      <a:pt x="4" y="8"/>
                      <a:pt x="3" y="8"/>
                    </a:cubicBezTo>
                    <a:cubicBezTo>
                      <a:pt x="0" y="7"/>
                      <a:pt x="3" y="8"/>
                      <a:pt x="4" y="7"/>
                    </a:cubicBezTo>
                    <a:cubicBezTo>
                      <a:pt x="5" y="6"/>
                      <a:pt x="8" y="0"/>
                      <a:pt x="12"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0" name="Freeform 94"/>
              <p:cNvSpPr/>
              <p:nvPr>
                <p:custDataLst>
                  <p:tags r:id="rId119"/>
                </p:custDataLst>
              </p:nvPr>
            </p:nvSpPr>
            <p:spPr bwMode="auto">
              <a:xfrm>
                <a:off x="4243215" y="2240229"/>
                <a:ext cx="19625" cy="21933"/>
              </a:xfrm>
              <a:custGeom>
                <a:avLst/>
                <a:gdLst>
                  <a:gd name="T0" fmla="*/ 1 w 7"/>
                  <a:gd name="T1" fmla="*/ 2 h 8"/>
                  <a:gd name="T2" fmla="*/ 7 w 7"/>
                  <a:gd name="T3" fmla="*/ 1 h 8"/>
                  <a:gd name="T4" fmla="*/ 0 w 7"/>
                  <a:gd name="T5" fmla="*/ 8 h 8"/>
                  <a:gd name="T6" fmla="*/ 1 w 7"/>
                  <a:gd name="T7" fmla="*/ 2 h 8"/>
                </a:gdLst>
                <a:ahLst/>
                <a:cxnLst>
                  <a:cxn ang="0">
                    <a:pos x="T0" y="T1"/>
                  </a:cxn>
                  <a:cxn ang="0">
                    <a:pos x="T2" y="T3"/>
                  </a:cxn>
                  <a:cxn ang="0">
                    <a:pos x="T4" y="T5"/>
                  </a:cxn>
                  <a:cxn ang="0">
                    <a:pos x="T6" y="T7"/>
                  </a:cxn>
                </a:cxnLst>
                <a:rect l="0" t="0" r="r" b="b"/>
                <a:pathLst>
                  <a:path w="7" h="8">
                    <a:moveTo>
                      <a:pt x="1" y="2"/>
                    </a:moveTo>
                    <a:cubicBezTo>
                      <a:pt x="3" y="0"/>
                      <a:pt x="3" y="2"/>
                      <a:pt x="7" y="1"/>
                    </a:cubicBezTo>
                    <a:cubicBezTo>
                      <a:pt x="6" y="4"/>
                      <a:pt x="5" y="8"/>
                      <a:pt x="0" y="8"/>
                    </a:cubicBezTo>
                    <a:cubicBezTo>
                      <a:pt x="0" y="6"/>
                      <a:pt x="6" y="4"/>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1" name="Freeform 95"/>
              <p:cNvSpPr/>
              <p:nvPr>
                <p:custDataLst>
                  <p:tags r:id="rId120"/>
                </p:custDataLst>
              </p:nvPr>
            </p:nvSpPr>
            <p:spPr bwMode="auto">
              <a:xfrm>
                <a:off x="3734137" y="2877443"/>
                <a:ext cx="160458" cy="188163"/>
              </a:xfrm>
              <a:custGeom>
                <a:avLst/>
                <a:gdLst>
                  <a:gd name="T0" fmla="*/ 47 w 59"/>
                  <a:gd name="T1" fmla="*/ 4 h 69"/>
                  <a:gd name="T2" fmla="*/ 53 w 59"/>
                  <a:gd name="T3" fmla="*/ 7 h 69"/>
                  <a:gd name="T4" fmla="*/ 59 w 59"/>
                  <a:gd name="T5" fmla="*/ 11 h 69"/>
                  <a:gd name="T6" fmla="*/ 53 w 59"/>
                  <a:gd name="T7" fmla="*/ 18 h 69"/>
                  <a:gd name="T8" fmla="*/ 52 w 59"/>
                  <a:gd name="T9" fmla="*/ 27 h 69"/>
                  <a:gd name="T10" fmla="*/ 55 w 59"/>
                  <a:gd name="T11" fmla="*/ 30 h 69"/>
                  <a:gd name="T12" fmla="*/ 55 w 59"/>
                  <a:gd name="T13" fmla="*/ 35 h 69"/>
                  <a:gd name="T14" fmla="*/ 58 w 59"/>
                  <a:gd name="T15" fmla="*/ 38 h 69"/>
                  <a:gd name="T16" fmla="*/ 50 w 59"/>
                  <a:gd name="T17" fmla="*/ 42 h 69"/>
                  <a:gd name="T18" fmla="*/ 49 w 59"/>
                  <a:gd name="T19" fmla="*/ 50 h 69"/>
                  <a:gd name="T20" fmla="*/ 49 w 59"/>
                  <a:gd name="T21" fmla="*/ 53 h 69"/>
                  <a:gd name="T22" fmla="*/ 46 w 59"/>
                  <a:gd name="T23" fmla="*/ 53 h 69"/>
                  <a:gd name="T24" fmla="*/ 41 w 59"/>
                  <a:gd name="T25" fmla="*/ 59 h 69"/>
                  <a:gd name="T26" fmla="*/ 41 w 59"/>
                  <a:gd name="T27" fmla="*/ 67 h 69"/>
                  <a:gd name="T28" fmla="*/ 27 w 59"/>
                  <a:gd name="T29" fmla="*/ 63 h 69"/>
                  <a:gd name="T30" fmla="*/ 25 w 59"/>
                  <a:gd name="T31" fmla="*/ 66 h 69"/>
                  <a:gd name="T32" fmla="*/ 21 w 59"/>
                  <a:gd name="T33" fmla="*/ 63 h 69"/>
                  <a:gd name="T34" fmla="*/ 13 w 59"/>
                  <a:gd name="T35" fmla="*/ 63 h 69"/>
                  <a:gd name="T36" fmla="*/ 9 w 59"/>
                  <a:gd name="T37" fmla="*/ 61 h 69"/>
                  <a:gd name="T38" fmla="*/ 3 w 59"/>
                  <a:gd name="T39" fmla="*/ 53 h 69"/>
                  <a:gd name="T40" fmla="*/ 4 w 59"/>
                  <a:gd name="T41" fmla="*/ 47 h 69"/>
                  <a:gd name="T42" fmla="*/ 3 w 59"/>
                  <a:gd name="T43" fmla="*/ 47 h 69"/>
                  <a:gd name="T44" fmla="*/ 1 w 59"/>
                  <a:gd name="T45" fmla="*/ 35 h 69"/>
                  <a:gd name="T46" fmla="*/ 16 w 59"/>
                  <a:gd name="T47" fmla="*/ 33 h 69"/>
                  <a:gd name="T48" fmla="*/ 16 w 59"/>
                  <a:gd name="T49" fmla="*/ 29 h 69"/>
                  <a:gd name="T50" fmla="*/ 27 w 59"/>
                  <a:gd name="T51" fmla="*/ 21 h 69"/>
                  <a:gd name="T52" fmla="*/ 36 w 59"/>
                  <a:gd name="T53" fmla="*/ 18 h 69"/>
                  <a:gd name="T54" fmla="*/ 37 w 59"/>
                  <a:gd name="T55" fmla="*/ 14 h 69"/>
                  <a:gd name="T56" fmla="*/ 40 w 59"/>
                  <a:gd name="T57" fmla="*/ 14 h 69"/>
                  <a:gd name="T58" fmla="*/ 43 w 59"/>
                  <a:gd name="T59" fmla="*/ 11 h 69"/>
                  <a:gd name="T60" fmla="*/ 49 w 59"/>
                  <a:gd name="T61" fmla="*/ 4 h 69"/>
                  <a:gd name="T62" fmla="*/ 47 w 59"/>
                  <a:gd name="T63" fmla="*/ 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 h="69">
                    <a:moveTo>
                      <a:pt x="47" y="4"/>
                    </a:moveTo>
                    <a:cubicBezTo>
                      <a:pt x="49" y="0"/>
                      <a:pt x="51" y="7"/>
                      <a:pt x="53" y="7"/>
                    </a:cubicBezTo>
                    <a:cubicBezTo>
                      <a:pt x="55" y="8"/>
                      <a:pt x="56" y="11"/>
                      <a:pt x="59" y="11"/>
                    </a:cubicBezTo>
                    <a:cubicBezTo>
                      <a:pt x="58" y="15"/>
                      <a:pt x="58" y="19"/>
                      <a:pt x="53" y="18"/>
                    </a:cubicBezTo>
                    <a:cubicBezTo>
                      <a:pt x="52" y="21"/>
                      <a:pt x="55" y="27"/>
                      <a:pt x="52" y="27"/>
                    </a:cubicBezTo>
                    <a:cubicBezTo>
                      <a:pt x="51" y="29"/>
                      <a:pt x="54" y="29"/>
                      <a:pt x="55" y="30"/>
                    </a:cubicBezTo>
                    <a:cubicBezTo>
                      <a:pt x="55" y="32"/>
                      <a:pt x="54" y="34"/>
                      <a:pt x="55" y="35"/>
                    </a:cubicBezTo>
                    <a:cubicBezTo>
                      <a:pt x="56" y="36"/>
                      <a:pt x="57" y="36"/>
                      <a:pt x="58" y="38"/>
                    </a:cubicBezTo>
                    <a:cubicBezTo>
                      <a:pt x="57" y="41"/>
                      <a:pt x="53" y="45"/>
                      <a:pt x="50" y="42"/>
                    </a:cubicBezTo>
                    <a:cubicBezTo>
                      <a:pt x="51" y="46"/>
                      <a:pt x="53" y="47"/>
                      <a:pt x="49" y="50"/>
                    </a:cubicBezTo>
                    <a:cubicBezTo>
                      <a:pt x="48" y="50"/>
                      <a:pt x="49" y="52"/>
                      <a:pt x="49" y="53"/>
                    </a:cubicBezTo>
                    <a:cubicBezTo>
                      <a:pt x="48" y="53"/>
                      <a:pt x="46" y="52"/>
                      <a:pt x="46" y="53"/>
                    </a:cubicBezTo>
                    <a:cubicBezTo>
                      <a:pt x="45" y="54"/>
                      <a:pt x="46" y="60"/>
                      <a:pt x="41" y="59"/>
                    </a:cubicBezTo>
                    <a:cubicBezTo>
                      <a:pt x="44" y="61"/>
                      <a:pt x="40" y="62"/>
                      <a:pt x="41" y="67"/>
                    </a:cubicBezTo>
                    <a:cubicBezTo>
                      <a:pt x="34" y="69"/>
                      <a:pt x="32" y="64"/>
                      <a:pt x="27" y="63"/>
                    </a:cubicBezTo>
                    <a:cubicBezTo>
                      <a:pt x="25" y="63"/>
                      <a:pt x="26" y="65"/>
                      <a:pt x="25" y="66"/>
                    </a:cubicBezTo>
                    <a:cubicBezTo>
                      <a:pt x="22" y="67"/>
                      <a:pt x="22" y="63"/>
                      <a:pt x="21" y="63"/>
                    </a:cubicBezTo>
                    <a:cubicBezTo>
                      <a:pt x="19" y="62"/>
                      <a:pt x="15" y="64"/>
                      <a:pt x="13" y="63"/>
                    </a:cubicBezTo>
                    <a:cubicBezTo>
                      <a:pt x="12" y="62"/>
                      <a:pt x="14" y="59"/>
                      <a:pt x="9" y="61"/>
                    </a:cubicBezTo>
                    <a:cubicBezTo>
                      <a:pt x="8" y="58"/>
                      <a:pt x="8" y="53"/>
                      <a:pt x="3" y="53"/>
                    </a:cubicBezTo>
                    <a:cubicBezTo>
                      <a:pt x="3" y="50"/>
                      <a:pt x="5" y="49"/>
                      <a:pt x="4" y="47"/>
                    </a:cubicBezTo>
                    <a:cubicBezTo>
                      <a:pt x="4" y="45"/>
                      <a:pt x="3" y="46"/>
                      <a:pt x="3" y="47"/>
                    </a:cubicBezTo>
                    <a:cubicBezTo>
                      <a:pt x="0" y="44"/>
                      <a:pt x="2" y="40"/>
                      <a:pt x="1" y="35"/>
                    </a:cubicBezTo>
                    <a:cubicBezTo>
                      <a:pt x="7" y="35"/>
                      <a:pt x="12" y="35"/>
                      <a:pt x="16" y="33"/>
                    </a:cubicBezTo>
                    <a:cubicBezTo>
                      <a:pt x="16" y="31"/>
                      <a:pt x="19" y="29"/>
                      <a:pt x="16" y="29"/>
                    </a:cubicBezTo>
                    <a:cubicBezTo>
                      <a:pt x="18" y="27"/>
                      <a:pt x="30" y="23"/>
                      <a:pt x="27" y="21"/>
                    </a:cubicBezTo>
                    <a:cubicBezTo>
                      <a:pt x="28" y="19"/>
                      <a:pt x="32" y="19"/>
                      <a:pt x="36" y="18"/>
                    </a:cubicBezTo>
                    <a:cubicBezTo>
                      <a:pt x="38" y="19"/>
                      <a:pt x="36" y="15"/>
                      <a:pt x="37" y="14"/>
                    </a:cubicBezTo>
                    <a:cubicBezTo>
                      <a:pt x="37" y="14"/>
                      <a:pt x="40" y="14"/>
                      <a:pt x="40" y="14"/>
                    </a:cubicBezTo>
                    <a:cubicBezTo>
                      <a:pt x="41" y="13"/>
                      <a:pt x="40" y="10"/>
                      <a:pt x="43" y="11"/>
                    </a:cubicBezTo>
                    <a:cubicBezTo>
                      <a:pt x="41" y="5"/>
                      <a:pt x="47" y="6"/>
                      <a:pt x="49" y="4"/>
                    </a:cubicBezTo>
                    <a:cubicBezTo>
                      <a:pt x="48" y="4"/>
                      <a:pt x="48" y="4"/>
                      <a:pt x="47"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2" name="Freeform 96"/>
              <p:cNvSpPr/>
              <p:nvPr>
                <p:custDataLst>
                  <p:tags r:id="rId121"/>
                </p:custDataLst>
              </p:nvPr>
            </p:nvSpPr>
            <p:spPr bwMode="auto">
              <a:xfrm>
                <a:off x="3900367" y="3011350"/>
                <a:ext cx="73880" cy="84270"/>
              </a:xfrm>
              <a:custGeom>
                <a:avLst/>
                <a:gdLst>
                  <a:gd name="T0" fmla="*/ 23 w 27"/>
                  <a:gd name="T1" fmla="*/ 1 h 31"/>
                  <a:gd name="T2" fmla="*/ 19 w 27"/>
                  <a:gd name="T3" fmla="*/ 7 h 31"/>
                  <a:gd name="T4" fmla="*/ 18 w 27"/>
                  <a:gd name="T5" fmla="*/ 7 h 31"/>
                  <a:gd name="T6" fmla="*/ 19 w 27"/>
                  <a:gd name="T7" fmla="*/ 11 h 31"/>
                  <a:gd name="T8" fmla="*/ 22 w 27"/>
                  <a:gd name="T9" fmla="*/ 14 h 31"/>
                  <a:gd name="T10" fmla="*/ 23 w 27"/>
                  <a:gd name="T11" fmla="*/ 27 h 31"/>
                  <a:gd name="T12" fmla="*/ 18 w 27"/>
                  <a:gd name="T13" fmla="*/ 27 h 31"/>
                  <a:gd name="T14" fmla="*/ 13 w 27"/>
                  <a:gd name="T15" fmla="*/ 12 h 31"/>
                  <a:gd name="T16" fmla="*/ 7 w 27"/>
                  <a:gd name="T17" fmla="*/ 17 h 31"/>
                  <a:gd name="T18" fmla="*/ 7 w 27"/>
                  <a:gd name="T19" fmla="*/ 26 h 31"/>
                  <a:gd name="T20" fmla="*/ 3 w 27"/>
                  <a:gd name="T21" fmla="*/ 30 h 31"/>
                  <a:gd name="T22" fmla="*/ 1 w 27"/>
                  <a:gd name="T23" fmla="*/ 23 h 31"/>
                  <a:gd name="T24" fmla="*/ 3 w 27"/>
                  <a:gd name="T25" fmla="*/ 21 h 31"/>
                  <a:gd name="T26" fmla="*/ 1 w 27"/>
                  <a:gd name="T27" fmla="*/ 20 h 31"/>
                  <a:gd name="T28" fmla="*/ 3 w 27"/>
                  <a:gd name="T29" fmla="*/ 14 h 31"/>
                  <a:gd name="T30" fmla="*/ 0 w 27"/>
                  <a:gd name="T31" fmla="*/ 11 h 31"/>
                  <a:gd name="T32" fmla="*/ 12 w 27"/>
                  <a:gd name="T33" fmla="*/ 1 h 31"/>
                  <a:gd name="T34" fmla="*/ 23 w 27"/>
                  <a:gd name="T3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31">
                    <a:moveTo>
                      <a:pt x="23" y="1"/>
                    </a:moveTo>
                    <a:cubicBezTo>
                      <a:pt x="27" y="7"/>
                      <a:pt x="17" y="4"/>
                      <a:pt x="19" y="7"/>
                    </a:cubicBezTo>
                    <a:cubicBezTo>
                      <a:pt x="21" y="8"/>
                      <a:pt x="19" y="7"/>
                      <a:pt x="18" y="7"/>
                    </a:cubicBezTo>
                    <a:cubicBezTo>
                      <a:pt x="18" y="9"/>
                      <a:pt x="18" y="10"/>
                      <a:pt x="19" y="11"/>
                    </a:cubicBezTo>
                    <a:cubicBezTo>
                      <a:pt x="19" y="12"/>
                      <a:pt x="22" y="13"/>
                      <a:pt x="22" y="14"/>
                    </a:cubicBezTo>
                    <a:cubicBezTo>
                      <a:pt x="23" y="17"/>
                      <a:pt x="22" y="23"/>
                      <a:pt x="23" y="27"/>
                    </a:cubicBezTo>
                    <a:cubicBezTo>
                      <a:pt x="21" y="27"/>
                      <a:pt x="20" y="27"/>
                      <a:pt x="18" y="27"/>
                    </a:cubicBezTo>
                    <a:cubicBezTo>
                      <a:pt x="16" y="23"/>
                      <a:pt x="13" y="19"/>
                      <a:pt x="13" y="12"/>
                    </a:cubicBezTo>
                    <a:cubicBezTo>
                      <a:pt x="10" y="13"/>
                      <a:pt x="12" y="18"/>
                      <a:pt x="7" y="17"/>
                    </a:cubicBezTo>
                    <a:cubicBezTo>
                      <a:pt x="7" y="20"/>
                      <a:pt x="7" y="23"/>
                      <a:pt x="7" y="26"/>
                    </a:cubicBezTo>
                    <a:cubicBezTo>
                      <a:pt x="8" y="29"/>
                      <a:pt x="3" y="27"/>
                      <a:pt x="3" y="30"/>
                    </a:cubicBezTo>
                    <a:cubicBezTo>
                      <a:pt x="1" y="31"/>
                      <a:pt x="1" y="26"/>
                      <a:pt x="1" y="23"/>
                    </a:cubicBezTo>
                    <a:cubicBezTo>
                      <a:pt x="1" y="22"/>
                      <a:pt x="3" y="21"/>
                      <a:pt x="3" y="21"/>
                    </a:cubicBezTo>
                    <a:cubicBezTo>
                      <a:pt x="3" y="20"/>
                      <a:pt x="1" y="20"/>
                      <a:pt x="1" y="20"/>
                    </a:cubicBezTo>
                    <a:cubicBezTo>
                      <a:pt x="1" y="19"/>
                      <a:pt x="4" y="16"/>
                      <a:pt x="3" y="14"/>
                    </a:cubicBezTo>
                    <a:cubicBezTo>
                      <a:pt x="3" y="11"/>
                      <a:pt x="2" y="11"/>
                      <a:pt x="0" y="11"/>
                    </a:cubicBezTo>
                    <a:cubicBezTo>
                      <a:pt x="2" y="5"/>
                      <a:pt x="4" y="0"/>
                      <a:pt x="12" y="1"/>
                    </a:cubicBezTo>
                    <a:cubicBezTo>
                      <a:pt x="7" y="6"/>
                      <a:pt x="20" y="1"/>
                      <a:pt x="2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3" name="Freeform 97"/>
              <p:cNvSpPr/>
              <p:nvPr>
                <p:custDataLst>
                  <p:tags r:id="rId122"/>
                </p:custDataLst>
              </p:nvPr>
            </p:nvSpPr>
            <p:spPr bwMode="auto">
              <a:xfrm>
                <a:off x="3676418" y="3093310"/>
                <a:ext cx="172002" cy="51947"/>
              </a:xfrm>
              <a:custGeom>
                <a:avLst/>
                <a:gdLst>
                  <a:gd name="T0" fmla="*/ 2 w 63"/>
                  <a:gd name="T1" fmla="*/ 6 h 19"/>
                  <a:gd name="T2" fmla="*/ 8 w 63"/>
                  <a:gd name="T3" fmla="*/ 2 h 19"/>
                  <a:gd name="T4" fmla="*/ 11 w 63"/>
                  <a:gd name="T5" fmla="*/ 5 h 19"/>
                  <a:gd name="T6" fmla="*/ 14 w 63"/>
                  <a:gd name="T7" fmla="*/ 6 h 19"/>
                  <a:gd name="T8" fmla="*/ 28 w 63"/>
                  <a:gd name="T9" fmla="*/ 9 h 19"/>
                  <a:gd name="T10" fmla="*/ 43 w 63"/>
                  <a:gd name="T11" fmla="*/ 8 h 19"/>
                  <a:gd name="T12" fmla="*/ 46 w 63"/>
                  <a:gd name="T13" fmla="*/ 11 h 19"/>
                  <a:gd name="T14" fmla="*/ 51 w 63"/>
                  <a:gd name="T15" fmla="*/ 12 h 19"/>
                  <a:gd name="T16" fmla="*/ 58 w 63"/>
                  <a:gd name="T17" fmla="*/ 12 h 19"/>
                  <a:gd name="T18" fmla="*/ 60 w 63"/>
                  <a:gd name="T19" fmla="*/ 17 h 19"/>
                  <a:gd name="T20" fmla="*/ 57 w 63"/>
                  <a:gd name="T21" fmla="*/ 17 h 19"/>
                  <a:gd name="T22" fmla="*/ 27 w 63"/>
                  <a:gd name="T23" fmla="*/ 12 h 19"/>
                  <a:gd name="T24" fmla="*/ 19 w 63"/>
                  <a:gd name="T25" fmla="*/ 12 h 19"/>
                  <a:gd name="T26" fmla="*/ 9 w 63"/>
                  <a:gd name="T27" fmla="*/ 9 h 19"/>
                  <a:gd name="T28" fmla="*/ 2 w 63"/>
                  <a:gd name="T2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2" h="19">
                    <a:moveTo>
                      <a:pt x="2" y="6"/>
                    </a:moveTo>
                    <a:cubicBezTo>
                      <a:pt x="0" y="1"/>
                      <a:pt x="7" y="4"/>
                      <a:pt x="8" y="2"/>
                    </a:cubicBezTo>
                    <a:cubicBezTo>
                      <a:pt x="11" y="0"/>
                      <a:pt x="10" y="4"/>
                      <a:pt x="11" y="5"/>
                    </a:cubicBezTo>
                    <a:cubicBezTo>
                      <a:pt x="11" y="5"/>
                      <a:pt x="14" y="4"/>
                      <a:pt x="14" y="6"/>
                    </a:cubicBezTo>
                    <a:cubicBezTo>
                      <a:pt x="21" y="4"/>
                      <a:pt x="23" y="5"/>
                      <a:pt x="28" y="9"/>
                    </a:cubicBezTo>
                    <a:cubicBezTo>
                      <a:pt x="34" y="6"/>
                      <a:pt x="36" y="8"/>
                      <a:pt x="43" y="8"/>
                    </a:cubicBezTo>
                    <a:cubicBezTo>
                      <a:pt x="46" y="7"/>
                      <a:pt x="46" y="9"/>
                      <a:pt x="46" y="11"/>
                    </a:cubicBezTo>
                    <a:cubicBezTo>
                      <a:pt x="48" y="10"/>
                      <a:pt x="50" y="10"/>
                      <a:pt x="51" y="12"/>
                    </a:cubicBezTo>
                    <a:cubicBezTo>
                      <a:pt x="54" y="10"/>
                      <a:pt x="58" y="15"/>
                      <a:pt x="58" y="12"/>
                    </a:cubicBezTo>
                    <a:cubicBezTo>
                      <a:pt x="63" y="12"/>
                      <a:pt x="55" y="17"/>
                      <a:pt x="60" y="17"/>
                    </a:cubicBezTo>
                    <a:cubicBezTo>
                      <a:pt x="59" y="19"/>
                      <a:pt x="58" y="16"/>
                      <a:pt x="57" y="17"/>
                    </a:cubicBezTo>
                    <a:cubicBezTo>
                      <a:pt x="45" y="19"/>
                      <a:pt x="36" y="14"/>
                      <a:pt x="27" y="12"/>
                    </a:cubicBezTo>
                    <a:cubicBezTo>
                      <a:pt x="25" y="12"/>
                      <a:pt x="22" y="12"/>
                      <a:pt x="19" y="12"/>
                    </a:cubicBezTo>
                    <a:cubicBezTo>
                      <a:pt x="16" y="12"/>
                      <a:pt x="13" y="10"/>
                      <a:pt x="9" y="9"/>
                    </a:cubicBezTo>
                    <a:cubicBezTo>
                      <a:pt x="6" y="8"/>
                      <a:pt x="2" y="9"/>
                      <a:pt x="2"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4" name="Freeform 98"/>
              <p:cNvSpPr/>
              <p:nvPr>
                <p:custDataLst>
                  <p:tags r:id="rId123"/>
                </p:custDataLst>
              </p:nvPr>
            </p:nvSpPr>
            <p:spPr bwMode="auto">
              <a:xfrm>
                <a:off x="3904984" y="3153338"/>
                <a:ext cx="27705" cy="8081"/>
              </a:xfrm>
              <a:custGeom>
                <a:avLst/>
                <a:gdLst>
                  <a:gd name="T0" fmla="*/ 4 w 10"/>
                  <a:gd name="T1" fmla="*/ 2 h 3"/>
                  <a:gd name="T2" fmla="*/ 10 w 10"/>
                  <a:gd name="T3" fmla="*/ 3 h 3"/>
                  <a:gd name="T4" fmla="*/ 4 w 10"/>
                  <a:gd name="T5" fmla="*/ 3 h 3"/>
                  <a:gd name="T6" fmla="*/ 2 w 10"/>
                  <a:gd name="T7" fmla="*/ 2 h 3"/>
                  <a:gd name="T8" fmla="*/ 4 w 10"/>
                  <a:gd name="T9" fmla="*/ 2 h 3"/>
                </a:gdLst>
                <a:ahLst/>
                <a:cxnLst>
                  <a:cxn ang="0">
                    <a:pos x="T0" y="T1"/>
                  </a:cxn>
                  <a:cxn ang="0">
                    <a:pos x="T2" y="T3"/>
                  </a:cxn>
                  <a:cxn ang="0">
                    <a:pos x="T4" y="T5"/>
                  </a:cxn>
                  <a:cxn ang="0">
                    <a:pos x="T6" y="T7"/>
                  </a:cxn>
                  <a:cxn ang="0">
                    <a:pos x="T8" y="T9"/>
                  </a:cxn>
                </a:cxnLst>
                <a:rect l="0" t="0" r="r" b="b"/>
                <a:pathLst>
                  <a:path w="10" h="3">
                    <a:moveTo>
                      <a:pt x="4" y="2"/>
                    </a:moveTo>
                    <a:cubicBezTo>
                      <a:pt x="6" y="2"/>
                      <a:pt x="9" y="1"/>
                      <a:pt x="10" y="3"/>
                    </a:cubicBezTo>
                    <a:cubicBezTo>
                      <a:pt x="8" y="3"/>
                      <a:pt x="6" y="3"/>
                      <a:pt x="4" y="3"/>
                    </a:cubicBezTo>
                    <a:cubicBezTo>
                      <a:pt x="4" y="2"/>
                      <a:pt x="3" y="2"/>
                      <a:pt x="2" y="2"/>
                    </a:cubicBezTo>
                    <a:cubicBezTo>
                      <a:pt x="0" y="0"/>
                      <a:pt x="3" y="0"/>
                      <a:pt x="4"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5" name="Freeform 99"/>
              <p:cNvSpPr/>
              <p:nvPr>
                <p:custDataLst>
                  <p:tags r:id="rId124"/>
                </p:custDataLst>
              </p:nvPr>
            </p:nvSpPr>
            <p:spPr bwMode="auto">
              <a:xfrm>
                <a:off x="4677259" y="3709745"/>
                <a:ext cx="125827" cy="125827"/>
              </a:xfrm>
              <a:custGeom>
                <a:avLst/>
                <a:gdLst>
                  <a:gd name="T0" fmla="*/ 1 w 46"/>
                  <a:gd name="T1" fmla="*/ 40 h 46"/>
                  <a:gd name="T2" fmla="*/ 4 w 46"/>
                  <a:gd name="T3" fmla="*/ 34 h 46"/>
                  <a:gd name="T4" fmla="*/ 7 w 46"/>
                  <a:gd name="T5" fmla="*/ 32 h 46"/>
                  <a:gd name="T6" fmla="*/ 7 w 46"/>
                  <a:gd name="T7" fmla="*/ 29 h 46"/>
                  <a:gd name="T8" fmla="*/ 10 w 46"/>
                  <a:gd name="T9" fmla="*/ 29 h 46"/>
                  <a:gd name="T10" fmla="*/ 11 w 46"/>
                  <a:gd name="T11" fmla="*/ 26 h 46"/>
                  <a:gd name="T12" fmla="*/ 17 w 46"/>
                  <a:gd name="T13" fmla="*/ 25 h 46"/>
                  <a:gd name="T14" fmla="*/ 20 w 46"/>
                  <a:gd name="T15" fmla="*/ 22 h 46"/>
                  <a:gd name="T16" fmla="*/ 23 w 46"/>
                  <a:gd name="T17" fmla="*/ 17 h 46"/>
                  <a:gd name="T18" fmla="*/ 26 w 46"/>
                  <a:gd name="T19" fmla="*/ 14 h 46"/>
                  <a:gd name="T20" fmla="*/ 30 w 46"/>
                  <a:gd name="T21" fmla="*/ 16 h 46"/>
                  <a:gd name="T22" fmla="*/ 29 w 46"/>
                  <a:gd name="T23" fmla="*/ 10 h 46"/>
                  <a:gd name="T24" fmla="*/ 35 w 46"/>
                  <a:gd name="T25" fmla="*/ 2 h 46"/>
                  <a:gd name="T26" fmla="*/ 39 w 46"/>
                  <a:gd name="T27" fmla="*/ 0 h 46"/>
                  <a:gd name="T28" fmla="*/ 44 w 46"/>
                  <a:gd name="T29" fmla="*/ 2 h 46"/>
                  <a:gd name="T30" fmla="*/ 45 w 46"/>
                  <a:gd name="T31" fmla="*/ 10 h 46"/>
                  <a:gd name="T32" fmla="*/ 44 w 46"/>
                  <a:gd name="T33" fmla="*/ 14 h 46"/>
                  <a:gd name="T34" fmla="*/ 41 w 46"/>
                  <a:gd name="T35" fmla="*/ 14 h 46"/>
                  <a:gd name="T36" fmla="*/ 39 w 46"/>
                  <a:gd name="T37" fmla="*/ 22 h 46"/>
                  <a:gd name="T38" fmla="*/ 33 w 46"/>
                  <a:gd name="T39" fmla="*/ 23 h 46"/>
                  <a:gd name="T40" fmla="*/ 29 w 46"/>
                  <a:gd name="T41" fmla="*/ 34 h 46"/>
                  <a:gd name="T42" fmla="*/ 26 w 46"/>
                  <a:gd name="T43" fmla="*/ 40 h 46"/>
                  <a:gd name="T44" fmla="*/ 23 w 46"/>
                  <a:gd name="T45" fmla="*/ 42 h 46"/>
                  <a:gd name="T46" fmla="*/ 11 w 46"/>
                  <a:gd name="T47" fmla="*/ 38 h 46"/>
                  <a:gd name="T48" fmla="*/ 5 w 46"/>
                  <a:gd name="T49" fmla="*/ 40 h 46"/>
                  <a:gd name="T50" fmla="*/ 4 w 46"/>
                  <a:gd name="T51" fmla="*/ 37 h 46"/>
                  <a:gd name="T52" fmla="*/ 1 w 46"/>
                  <a:gd name="T53"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6">
                    <a:moveTo>
                      <a:pt x="1" y="40"/>
                    </a:moveTo>
                    <a:cubicBezTo>
                      <a:pt x="0" y="38"/>
                      <a:pt x="2" y="35"/>
                      <a:pt x="4" y="34"/>
                    </a:cubicBezTo>
                    <a:cubicBezTo>
                      <a:pt x="4" y="33"/>
                      <a:pt x="7" y="33"/>
                      <a:pt x="7" y="32"/>
                    </a:cubicBezTo>
                    <a:cubicBezTo>
                      <a:pt x="7" y="32"/>
                      <a:pt x="6" y="30"/>
                      <a:pt x="7" y="29"/>
                    </a:cubicBezTo>
                    <a:cubicBezTo>
                      <a:pt x="7" y="29"/>
                      <a:pt x="9" y="30"/>
                      <a:pt x="10" y="29"/>
                    </a:cubicBezTo>
                    <a:cubicBezTo>
                      <a:pt x="10" y="29"/>
                      <a:pt x="11" y="26"/>
                      <a:pt x="11" y="26"/>
                    </a:cubicBezTo>
                    <a:cubicBezTo>
                      <a:pt x="13" y="25"/>
                      <a:pt x="16" y="27"/>
                      <a:pt x="17" y="25"/>
                    </a:cubicBezTo>
                    <a:cubicBezTo>
                      <a:pt x="18" y="22"/>
                      <a:pt x="17" y="22"/>
                      <a:pt x="20" y="22"/>
                    </a:cubicBezTo>
                    <a:cubicBezTo>
                      <a:pt x="23" y="21"/>
                      <a:pt x="22" y="19"/>
                      <a:pt x="23" y="17"/>
                    </a:cubicBezTo>
                    <a:cubicBezTo>
                      <a:pt x="23" y="17"/>
                      <a:pt x="28" y="21"/>
                      <a:pt x="26" y="14"/>
                    </a:cubicBezTo>
                    <a:cubicBezTo>
                      <a:pt x="28" y="14"/>
                      <a:pt x="29" y="16"/>
                      <a:pt x="30" y="16"/>
                    </a:cubicBezTo>
                    <a:cubicBezTo>
                      <a:pt x="31" y="13"/>
                      <a:pt x="29" y="13"/>
                      <a:pt x="29" y="10"/>
                    </a:cubicBezTo>
                    <a:cubicBezTo>
                      <a:pt x="34" y="11"/>
                      <a:pt x="33" y="5"/>
                      <a:pt x="35" y="2"/>
                    </a:cubicBezTo>
                    <a:cubicBezTo>
                      <a:pt x="36" y="1"/>
                      <a:pt x="40" y="2"/>
                      <a:pt x="39" y="0"/>
                    </a:cubicBezTo>
                    <a:cubicBezTo>
                      <a:pt x="41" y="0"/>
                      <a:pt x="41" y="3"/>
                      <a:pt x="44" y="2"/>
                    </a:cubicBezTo>
                    <a:cubicBezTo>
                      <a:pt x="43" y="7"/>
                      <a:pt x="46" y="6"/>
                      <a:pt x="45" y="10"/>
                    </a:cubicBezTo>
                    <a:cubicBezTo>
                      <a:pt x="43" y="10"/>
                      <a:pt x="45" y="13"/>
                      <a:pt x="44" y="14"/>
                    </a:cubicBezTo>
                    <a:cubicBezTo>
                      <a:pt x="43" y="15"/>
                      <a:pt x="41" y="14"/>
                      <a:pt x="41" y="14"/>
                    </a:cubicBezTo>
                    <a:cubicBezTo>
                      <a:pt x="40" y="15"/>
                      <a:pt x="40" y="19"/>
                      <a:pt x="39" y="22"/>
                    </a:cubicBezTo>
                    <a:cubicBezTo>
                      <a:pt x="36" y="24"/>
                      <a:pt x="36" y="21"/>
                      <a:pt x="33" y="23"/>
                    </a:cubicBezTo>
                    <a:cubicBezTo>
                      <a:pt x="29" y="25"/>
                      <a:pt x="30" y="30"/>
                      <a:pt x="29" y="34"/>
                    </a:cubicBezTo>
                    <a:cubicBezTo>
                      <a:pt x="28" y="35"/>
                      <a:pt x="24" y="35"/>
                      <a:pt x="26" y="40"/>
                    </a:cubicBezTo>
                    <a:cubicBezTo>
                      <a:pt x="23" y="39"/>
                      <a:pt x="23" y="41"/>
                      <a:pt x="23" y="42"/>
                    </a:cubicBezTo>
                    <a:cubicBezTo>
                      <a:pt x="19" y="39"/>
                      <a:pt x="12" y="46"/>
                      <a:pt x="11" y="38"/>
                    </a:cubicBezTo>
                    <a:cubicBezTo>
                      <a:pt x="10" y="39"/>
                      <a:pt x="7" y="41"/>
                      <a:pt x="5" y="40"/>
                    </a:cubicBezTo>
                    <a:cubicBezTo>
                      <a:pt x="5" y="39"/>
                      <a:pt x="4" y="37"/>
                      <a:pt x="4" y="37"/>
                    </a:cubicBezTo>
                    <a:cubicBezTo>
                      <a:pt x="0" y="37"/>
                      <a:pt x="7" y="42"/>
                      <a:pt x="1" y="4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6" name="Freeform 100"/>
              <p:cNvSpPr/>
              <p:nvPr>
                <p:custDataLst>
                  <p:tags r:id="rId125"/>
                </p:custDataLst>
              </p:nvPr>
            </p:nvSpPr>
            <p:spPr bwMode="auto">
              <a:xfrm>
                <a:off x="6380194" y="1219764"/>
                <a:ext cx="180082" cy="130444"/>
              </a:xfrm>
              <a:custGeom>
                <a:avLst/>
                <a:gdLst>
                  <a:gd name="T0" fmla="*/ 18 w 66"/>
                  <a:gd name="T1" fmla="*/ 0 h 48"/>
                  <a:gd name="T2" fmla="*/ 26 w 66"/>
                  <a:gd name="T3" fmla="*/ 6 h 48"/>
                  <a:gd name="T4" fmla="*/ 30 w 66"/>
                  <a:gd name="T5" fmla="*/ 7 h 48"/>
                  <a:gd name="T6" fmla="*/ 33 w 66"/>
                  <a:gd name="T7" fmla="*/ 7 h 48"/>
                  <a:gd name="T8" fmla="*/ 35 w 66"/>
                  <a:gd name="T9" fmla="*/ 8 h 48"/>
                  <a:gd name="T10" fmla="*/ 39 w 66"/>
                  <a:gd name="T11" fmla="*/ 11 h 48"/>
                  <a:gd name="T12" fmla="*/ 43 w 66"/>
                  <a:gd name="T13" fmla="*/ 11 h 48"/>
                  <a:gd name="T14" fmla="*/ 52 w 66"/>
                  <a:gd name="T15" fmla="*/ 14 h 48"/>
                  <a:gd name="T16" fmla="*/ 52 w 66"/>
                  <a:gd name="T17" fmla="*/ 19 h 48"/>
                  <a:gd name="T18" fmla="*/ 57 w 66"/>
                  <a:gd name="T19" fmla="*/ 19 h 48"/>
                  <a:gd name="T20" fmla="*/ 57 w 66"/>
                  <a:gd name="T21" fmla="*/ 22 h 48"/>
                  <a:gd name="T22" fmla="*/ 66 w 66"/>
                  <a:gd name="T23" fmla="*/ 28 h 48"/>
                  <a:gd name="T24" fmla="*/ 64 w 66"/>
                  <a:gd name="T25" fmla="*/ 32 h 48"/>
                  <a:gd name="T26" fmla="*/ 61 w 66"/>
                  <a:gd name="T27" fmla="*/ 31 h 48"/>
                  <a:gd name="T28" fmla="*/ 54 w 66"/>
                  <a:gd name="T29" fmla="*/ 35 h 48"/>
                  <a:gd name="T30" fmla="*/ 52 w 66"/>
                  <a:gd name="T31" fmla="*/ 38 h 48"/>
                  <a:gd name="T32" fmla="*/ 49 w 66"/>
                  <a:gd name="T33" fmla="*/ 41 h 48"/>
                  <a:gd name="T34" fmla="*/ 41 w 66"/>
                  <a:gd name="T35" fmla="*/ 41 h 48"/>
                  <a:gd name="T36" fmla="*/ 41 w 66"/>
                  <a:gd name="T37" fmla="*/ 43 h 48"/>
                  <a:gd name="T38" fmla="*/ 35 w 66"/>
                  <a:gd name="T39" fmla="*/ 44 h 48"/>
                  <a:gd name="T40" fmla="*/ 33 w 66"/>
                  <a:gd name="T41" fmla="*/ 41 h 48"/>
                  <a:gd name="T42" fmla="*/ 24 w 66"/>
                  <a:gd name="T43" fmla="*/ 41 h 48"/>
                  <a:gd name="T44" fmla="*/ 21 w 66"/>
                  <a:gd name="T45" fmla="*/ 38 h 48"/>
                  <a:gd name="T46" fmla="*/ 26 w 66"/>
                  <a:gd name="T47" fmla="*/ 35 h 48"/>
                  <a:gd name="T48" fmla="*/ 18 w 66"/>
                  <a:gd name="T49" fmla="*/ 34 h 48"/>
                  <a:gd name="T50" fmla="*/ 23 w 66"/>
                  <a:gd name="T51" fmla="*/ 31 h 48"/>
                  <a:gd name="T52" fmla="*/ 26 w 66"/>
                  <a:gd name="T53" fmla="*/ 28 h 48"/>
                  <a:gd name="T54" fmla="*/ 30 w 66"/>
                  <a:gd name="T55" fmla="*/ 29 h 48"/>
                  <a:gd name="T56" fmla="*/ 29 w 66"/>
                  <a:gd name="T57" fmla="*/ 25 h 48"/>
                  <a:gd name="T58" fmla="*/ 15 w 66"/>
                  <a:gd name="T59" fmla="*/ 28 h 48"/>
                  <a:gd name="T60" fmla="*/ 11 w 66"/>
                  <a:gd name="T61" fmla="*/ 26 h 48"/>
                  <a:gd name="T62" fmla="*/ 8 w 66"/>
                  <a:gd name="T63" fmla="*/ 23 h 48"/>
                  <a:gd name="T64" fmla="*/ 2 w 66"/>
                  <a:gd name="T65" fmla="*/ 20 h 48"/>
                  <a:gd name="T66" fmla="*/ 0 w 66"/>
                  <a:gd name="T67" fmla="*/ 16 h 48"/>
                  <a:gd name="T68" fmla="*/ 5 w 66"/>
                  <a:gd name="T69" fmla="*/ 13 h 48"/>
                  <a:gd name="T70" fmla="*/ 8 w 66"/>
                  <a:gd name="T71" fmla="*/ 10 h 48"/>
                  <a:gd name="T72" fmla="*/ 9 w 66"/>
                  <a:gd name="T73" fmla="*/ 6 h 48"/>
                  <a:gd name="T74" fmla="*/ 12 w 66"/>
                  <a:gd name="T75" fmla="*/ 6 h 48"/>
                  <a:gd name="T76" fmla="*/ 15 w 66"/>
                  <a:gd name="T77" fmla="*/ 3 h 48"/>
                  <a:gd name="T78" fmla="*/ 18 w 66"/>
                  <a:gd name="T7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6" h="48">
                    <a:moveTo>
                      <a:pt x="18" y="0"/>
                    </a:moveTo>
                    <a:cubicBezTo>
                      <a:pt x="21" y="2"/>
                      <a:pt x="25" y="2"/>
                      <a:pt x="26" y="6"/>
                    </a:cubicBezTo>
                    <a:cubicBezTo>
                      <a:pt x="28" y="4"/>
                      <a:pt x="29" y="7"/>
                      <a:pt x="30" y="7"/>
                    </a:cubicBezTo>
                    <a:cubicBezTo>
                      <a:pt x="31" y="7"/>
                      <a:pt x="33" y="7"/>
                      <a:pt x="33" y="7"/>
                    </a:cubicBezTo>
                    <a:cubicBezTo>
                      <a:pt x="33" y="7"/>
                      <a:pt x="34" y="9"/>
                      <a:pt x="35" y="8"/>
                    </a:cubicBezTo>
                    <a:cubicBezTo>
                      <a:pt x="37" y="6"/>
                      <a:pt x="36" y="10"/>
                      <a:pt x="39" y="11"/>
                    </a:cubicBezTo>
                    <a:cubicBezTo>
                      <a:pt x="40" y="12"/>
                      <a:pt x="42" y="11"/>
                      <a:pt x="43" y="11"/>
                    </a:cubicBezTo>
                    <a:cubicBezTo>
                      <a:pt x="44" y="12"/>
                      <a:pt x="47" y="17"/>
                      <a:pt x="52" y="14"/>
                    </a:cubicBezTo>
                    <a:cubicBezTo>
                      <a:pt x="52" y="16"/>
                      <a:pt x="52" y="17"/>
                      <a:pt x="52" y="19"/>
                    </a:cubicBezTo>
                    <a:cubicBezTo>
                      <a:pt x="53" y="19"/>
                      <a:pt x="56" y="18"/>
                      <a:pt x="57" y="19"/>
                    </a:cubicBezTo>
                    <a:cubicBezTo>
                      <a:pt x="57" y="19"/>
                      <a:pt x="56" y="21"/>
                      <a:pt x="57" y="22"/>
                    </a:cubicBezTo>
                    <a:cubicBezTo>
                      <a:pt x="59" y="24"/>
                      <a:pt x="62" y="25"/>
                      <a:pt x="66" y="28"/>
                    </a:cubicBezTo>
                    <a:cubicBezTo>
                      <a:pt x="66" y="29"/>
                      <a:pt x="65" y="32"/>
                      <a:pt x="64" y="32"/>
                    </a:cubicBezTo>
                    <a:cubicBezTo>
                      <a:pt x="63" y="33"/>
                      <a:pt x="61" y="31"/>
                      <a:pt x="61" y="31"/>
                    </a:cubicBezTo>
                    <a:cubicBezTo>
                      <a:pt x="59" y="32"/>
                      <a:pt x="57" y="34"/>
                      <a:pt x="54" y="35"/>
                    </a:cubicBezTo>
                    <a:cubicBezTo>
                      <a:pt x="52" y="35"/>
                      <a:pt x="53" y="37"/>
                      <a:pt x="52" y="38"/>
                    </a:cubicBezTo>
                    <a:cubicBezTo>
                      <a:pt x="50" y="38"/>
                      <a:pt x="50" y="39"/>
                      <a:pt x="49" y="41"/>
                    </a:cubicBezTo>
                    <a:cubicBezTo>
                      <a:pt x="45" y="42"/>
                      <a:pt x="44" y="38"/>
                      <a:pt x="41" y="41"/>
                    </a:cubicBezTo>
                    <a:cubicBezTo>
                      <a:pt x="39" y="41"/>
                      <a:pt x="40" y="43"/>
                      <a:pt x="41" y="43"/>
                    </a:cubicBezTo>
                    <a:cubicBezTo>
                      <a:pt x="40" y="48"/>
                      <a:pt x="35" y="39"/>
                      <a:pt x="35" y="44"/>
                    </a:cubicBezTo>
                    <a:cubicBezTo>
                      <a:pt x="33" y="44"/>
                      <a:pt x="33" y="42"/>
                      <a:pt x="33" y="41"/>
                    </a:cubicBezTo>
                    <a:cubicBezTo>
                      <a:pt x="30" y="44"/>
                      <a:pt x="29" y="40"/>
                      <a:pt x="24" y="41"/>
                    </a:cubicBezTo>
                    <a:cubicBezTo>
                      <a:pt x="25" y="39"/>
                      <a:pt x="23" y="38"/>
                      <a:pt x="21" y="38"/>
                    </a:cubicBezTo>
                    <a:cubicBezTo>
                      <a:pt x="22" y="36"/>
                      <a:pt x="26" y="38"/>
                      <a:pt x="26" y="35"/>
                    </a:cubicBezTo>
                    <a:cubicBezTo>
                      <a:pt x="26" y="32"/>
                      <a:pt x="20" y="34"/>
                      <a:pt x="18" y="34"/>
                    </a:cubicBezTo>
                    <a:cubicBezTo>
                      <a:pt x="17" y="30"/>
                      <a:pt x="21" y="32"/>
                      <a:pt x="23" y="31"/>
                    </a:cubicBezTo>
                    <a:cubicBezTo>
                      <a:pt x="23" y="31"/>
                      <a:pt x="26" y="28"/>
                      <a:pt x="26" y="28"/>
                    </a:cubicBezTo>
                    <a:cubicBezTo>
                      <a:pt x="27" y="28"/>
                      <a:pt x="28" y="30"/>
                      <a:pt x="30" y="29"/>
                    </a:cubicBezTo>
                    <a:cubicBezTo>
                      <a:pt x="31" y="27"/>
                      <a:pt x="29" y="27"/>
                      <a:pt x="29" y="25"/>
                    </a:cubicBezTo>
                    <a:cubicBezTo>
                      <a:pt x="27" y="26"/>
                      <a:pt x="18" y="25"/>
                      <a:pt x="15" y="28"/>
                    </a:cubicBezTo>
                    <a:cubicBezTo>
                      <a:pt x="13" y="30"/>
                      <a:pt x="15" y="27"/>
                      <a:pt x="11" y="26"/>
                    </a:cubicBezTo>
                    <a:cubicBezTo>
                      <a:pt x="6" y="25"/>
                      <a:pt x="3" y="27"/>
                      <a:pt x="8" y="23"/>
                    </a:cubicBezTo>
                    <a:cubicBezTo>
                      <a:pt x="8" y="21"/>
                      <a:pt x="3" y="22"/>
                      <a:pt x="2" y="20"/>
                    </a:cubicBezTo>
                    <a:cubicBezTo>
                      <a:pt x="4" y="17"/>
                      <a:pt x="7" y="13"/>
                      <a:pt x="0" y="16"/>
                    </a:cubicBezTo>
                    <a:cubicBezTo>
                      <a:pt x="1" y="14"/>
                      <a:pt x="2" y="13"/>
                      <a:pt x="5" y="13"/>
                    </a:cubicBezTo>
                    <a:cubicBezTo>
                      <a:pt x="7" y="13"/>
                      <a:pt x="6" y="10"/>
                      <a:pt x="8" y="10"/>
                    </a:cubicBezTo>
                    <a:cubicBezTo>
                      <a:pt x="10" y="10"/>
                      <a:pt x="8" y="7"/>
                      <a:pt x="9" y="6"/>
                    </a:cubicBezTo>
                    <a:cubicBezTo>
                      <a:pt x="10" y="5"/>
                      <a:pt x="12" y="6"/>
                      <a:pt x="12" y="6"/>
                    </a:cubicBezTo>
                    <a:cubicBezTo>
                      <a:pt x="14" y="5"/>
                      <a:pt x="13" y="3"/>
                      <a:pt x="15" y="3"/>
                    </a:cubicBezTo>
                    <a:cubicBezTo>
                      <a:pt x="16" y="1"/>
                      <a:pt x="18" y="2"/>
                      <a:pt x="1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7" name="Freeform 101"/>
              <p:cNvSpPr/>
              <p:nvPr>
                <p:custDataLst>
                  <p:tags r:id="rId126"/>
                </p:custDataLst>
              </p:nvPr>
            </p:nvSpPr>
            <p:spPr bwMode="auto">
              <a:xfrm>
                <a:off x="2116860" y="1265939"/>
                <a:ext cx="234338" cy="120055"/>
              </a:xfrm>
              <a:custGeom>
                <a:avLst/>
                <a:gdLst>
                  <a:gd name="T0" fmla="*/ 30 w 86"/>
                  <a:gd name="T1" fmla="*/ 30 h 44"/>
                  <a:gd name="T2" fmla="*/ 27 w 86"/>
                  <a:gd name="T3" fmla="*/ 32 h 44"/>
                  <a:gd name="T4" fmla="*/ 19 w 86"/>
                  <a:gd name="T5" fmla="*/ 30 h 44"/>
                  <a:gd name="T6" fmla="*/ 24 w 86"/>
                  <a:gd name="T7" fmla="*/ 27 h 44"/>
                  <a:gd name="T8" fmla="*/ 33 w 86"/>
                  <a:gd name="T9" fmla="*/ 21 h 44"/>
                  <a:gd name="T10" fmla="*/ 30 w 86"/>
                  <a:gd name="T11" fmla="*/ 17 h 44"/>
                  <a:gd name="T12" fmla="*/ 22 w 86"/>
                  <a:gd name="T13" fmla="*/ 17 h 44"/>
                  <a:gd name="T14" fmla="*/ 15 w 86"/>
                  <a:gd name="T15" fmla="*/ 23 h 44"/>
                  <a:gd name="T16" fmla="*/ 5 w 86"/>
                  <a:gd name="T17" fmla="*/ 21 h 44"/>
                  <a:gd name="T18" fmla="*/ 6 w 86"/>
                  <a:gd name="T19" fmla="*/ 11 h 44"/>
                  <a:gd name="T20" fmla="*/ 3 w 86"/>
                  <a:gd name="T21" fmla="*/ 12 h 44"/>
                  <a:gd name="T22" fmla="*/ 2 w 86"/>
                  <a:gd name="T23" fmla="*/ 5 h 44"/>
                  <a:gd name="T24" fmla="*/ 5 w 86"/>
                  <a:gd name="T25" fmla="*/ 6 h 44"/>
                  <a:gd name="T26" fmla="*/ 14 w 86"/>
                  <a:gd name="T27" fmla="*/ 3 h 44"/>
                  <a:gd name="T28" fmla="*/ 15 w 86"/>
                  <a:gd name="T29" fmla="*/ 8 h 44"/>
                  <a:gd name="T30" fmla="*/ 27 w 86"/>
                  <a:gd name="T31" fmla="*/ 9 h 44"/>
                  <a:gd name="T32" fmla="*/ 31 w 86"/>
                  <a:gd name="T33" fmla="*/ 3 h 44"/>
                  <a:gd name="T34" fmla="*/ 46 w 86"/>
                  <a:gd name="T35" fmla="*/ 5 h 44"/>
                  <a:gd name="T36" fmla="*/ 48 w 86"/>
                  <a:gd name="T37" fmla="*/ 5 h 44"/>
                  <a:gd name="T38" fmla="*/ 54 w 86"/>
                  <a:gd name="T39" fmla="*/ 9 h 44"/>
                  <a:gd name="T40" fmla="*/ 52 w 86"/>
                  <a:gd name="T41" fmla="*/ 12 h 44"/>
                  <a:gd name="T42" fmla="*/ 59 w 86"/>
                  <a:gd name="T43" fmla="*/ 11 h 44"/>
                  <a:gd name="T44" fmla="*/ 68 w 86"/>
                  <a:gd name="T45" fmla="*/ 14 h 44"/>
                  <a:gd name="T46" fmla="*/ 70 w 86"/>
                  <a:gd name="T47" fmla="*/ 17 h 44"/>
                  <a:gd name="T48" fmla="*/ 71 w 86"/>
                  <a:gd name="T49" fmla="*/ 18 h 44"/>
                  <a:gd name="T50" fmla="*/ 73 w 86"/>
                  <a:gd name="T51" fmla="*/ 21 h 44"/>
                  <a:gd name="T52" fmla="*/ 76 w 86"/>
                  <a:gd name="T53" fmla="*/ 21 h 44"/>
                  <a:gd name="T54" fmla="*/ 76 w 86"/>
                  <a:gd name="T55" fmla="*/ 24 h 44"/>
                  <a:gd name="T56" fmla="*/ 79 w 86"/>
                  <a:gd name="T57" fmla="*/ 24 h 44"/>
                  <a:gd name="T58" fmla="*/ 80 w 86"/>
                  <a:gd name="T59" fmla="*/ 29 h 44"/>
                  <a:gd name="T60" fmla="*/ 85 w 86"/>
                  <a:gd name="T61" fmla="*/ 29 h 44"/>
                  <a:gd name="T62" fmla="*/ 80 w 86"/>
                  <a:gd name="T63" fmla="*/ 32 h 44"/>
                  <a:gd name="T64" fmla="*/ 80 w 86"/>
                  <a:gd name="T65" fmla="*/ 33 h 44"/>
                  <a:gd name="T66" fmla="*/ 65 w 86"/>
                  <a:gd name="T67" fmla="*/ 33 h 44"/>
                  <a:gd name="T68" fmla="*/ 65 w 86"/>
                  <a:gd name="T69" fmla="*/ 24 h 44"/>
                  <a:gd name="T70" fmla="*/ 51 w 86"/>
                  <a:gd name="T71" fmla="*/ 23 h 44"/>
                  <a:gd name="T72" fmla="*/ 49 w 86"/>
                  <a:gd name="T73" fmla="*/ 27 h 44"/>
                  <a:gd name="T74" fmla="*/ 46 w 86"/>
                  <a:gd name="T75" fmla="*/ 27 h 44"/>
                  <a:gd name="T76" fmla="*/ 43 w 86"/>
                  <a:gd name="T77" fmla="*/ 30 h 44"/>
                  <a:gd name="T78" fmla="*/ 45 w 86"/>
                  <a:gd name="T79" fmla="*/ 32 h 44"/>
                  <a:gd name="T80" fmla="*/ 40 w 86"/>
                  <a:gd name="T81" fmla="*/ 33 h 44"/>
                  <a:gd name="T82" fmla="*/ 40 w 86"/>
                  <a:gd name="T83" fmla="*/ 42 h 44"/>
                  <a:gd name="T84" fmla="*/ 21 w 86"/>
                  <a:gd name="T85" fmla="*/ 36 h 44"/>
                  <a:gd name="T86" fmla="*/ 25 w 86"/>
                  <a:gd name="T87" fmla="*/ 33 h 44"/>
                  <a:gd name="T88" fmla="*/ 31 w 86"/>
                  <a:gd name="T89" fmla="*/ 33 h 44"/>
                  <a:gd name="T90" fmla="*/ 30 w 86"/>
                  <a:gd name="T91" fmla="*/ 3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 h="44">
                    <a:moveTo>
                      <a:pt x="30" y="30"/>
                    </a:moveTo>
                    <a:cubicBezTo>
                      <a:pt x="29" y="27"/>
                      <a:pt x="27" y="31"/>
                      <a:pt x="27" y="32"/>
                    </a:cubicBezTo>
                    <a:cubicBezTo>
                      <a:pt x="25" y="32"/>
                      <a:pt x="23" y="28"/>
                      <a:pt x="19" y="30"/>
                    </a:cubicBezTo>
                    <a:cubicBezTo>
                      <a:pt x="20" y="27"/>
                      <a:pt x="22" y="28"/>
                      <a:pt x="24" y="27"/>
                    </a:cubicBezTo>
                    <a:cubicBezTo>
                      <a:pt x="27" y="25"/>
                      <a:pt x="29" y="21"/>
                      <a:pt x="33" y="21"/>
                    </a:cubicBezTo>
                    <a:cubicBezTo>
                      <a:pt x="32" y="20"/>
                      <a:pt x="29" y="20"/>
                      <a:pt x="30" y="17"/>
                    </a:cubicBezTo>
                    <a:cubicBezTo>
                      <a:pt x="27" y="16"/>
                      <a:pt x="24" y="21"/>
                      <a:pt x="22" y="17"/>
                    </a:cubicBezTo>
                    <a:cubicBezTo>
                      <a:pt x="20" y="19"/>
                      <a:pt x="18" y="21"/>
                      <a:pt x="15" y="23"/>
                    </a:cubicBezTo>
                    <a:cubicBezTo>
                      <a:pt x="10" y="23"/>
                      <a:pt x="10" y="20"/>
                      <a:pt x="5" y="21"/>
                    </a:cubicBezTo>
                    <a:cubicBezTo>
                      <a:pt x="8" y="18"/>
                      <a:pt x="8" y="15"/>
                      <a:pt x="6" y="11"/>
                    </a:cubicBezTo>
                    <a:cubicBezTo>
                      <a:pt x="4" y="11"/>
                      <a:pt x="3" y="11"/>
                      <a:pt x="3" y="12"/>
                    </a:cubicBezTo>
                    <a:cubicBezTo>
                      <a:pt x="0" y="12"/>
                      <a:pt x="2" y="7"/>
                      <a:pt x="2" y="5"/>
                    </a:cubicBezTo>
                    <a:cubicBezTo>
                      <a:pt x="3" y="5"/>
                      <a:pt x="4" y="5"/>
                      <a:pt x="5" y="6"/>
                    </a:cubicBezTo>
                    <a:cubicBezTo>
                      <a:pt x="6" y="3"/>
                      <a:pt x="13" y="7"/>
                      <a:pt x="14" y="3"/>
                    </a:cubicBezTo>
                    <a:cubicBezTo>
                      <a:pt x="15" y="4"/>
                      <a:pt x="15" y="6"/>
                      <a:pt x="15" y="8"/>
                    </a:cubicBezTo>
                    <a:cubicBezTo>
                      <a:pt x="21" y="9"/>
                      <a:pt x="26" y="0"/>
                      <a:pt x="27" y="9"/>
                    </a:cubicBezTo>
                    <a:cubicBezTo>
                      <a:pt x="31" y="10"/>
                      <a:pt x="32" y="7"/>
                      <a:pt x="31" y="3"/>
                    </a:cubicBezTo>
                    <a:cubicBezTo>
                      <a:pt x="35" y="5"/>
                      <a:pt x="40" y="4"/>
                      <a:pt x="46" y="5"/>
                    </a:cubicBezTo>
                    <a:cubicBezTo>
                      <a:pt x="47" y="5"/>
                      <a:pt x="47" y="7"/>
                      <a:pt x="48" y="5"/>
                    </a:cubicBezTo>
                    <a:cubicBezTo>
                      <a:pt x="50" y="5"/>
                      <a:pt x="48" y="12"/>
                      <a:pt x="54" y="9"/>
                    </a:cubicBezTo>
                    <a:cubicBezTo>
                      <a:pt x="53" y="10"/>
                      <a:pt x="52" y="11"/>
                      <a:pt x="52" y="12"/>
                    </a:cubicBezTo>
                    <a:cubicBezTo>
                      <a:pt x="54" y="11"/>
                      <a:pt x="60" y="14"/>
                      <a:pt x="59" y="11"/>
                    </a:cubicBezTo>
                    <a:cubicBezTo>
                      <a:pt x="61" y="12"/>
                      <a:pt x="62" y="15"/>
                      <a:pt x="68" y="14"/>
                    </a:cubicBezTo>
                    <a:cubicBezTo>
                      <a:pt x="66" y="16"/>
                      <a:pt x="68" y="16"/>
                      <a:pt x="70" y="17"/>
                    </a:cubicBezTo>
                    <a:cubicBezTo>
                      <a:pt x="71" y="17"/>
                      <a:pt x="70" y="18"/>
                      <a:pt x="71" y="18"/>
                    </a:cubicBezTo>
                    <a:cubicBezTo>
                      <a:pt x="73" y="18"/>
                      <a:pt x="72" y="20"/>
                      <a:pt x="73" y="21"/>
                    </a:cubicBezTo>
                    <a:cubicBezTo>
                      <a:pt x="73" y="22"/>
                      <a:pt x="75" y="21"/>
                      <a:pt x="76" y="21"/>
                    </a:cubicBezTo>
                    <a:cubicBezTo>
                      <a:pt x="76" y="22"/>
                      <a:pt x="75" y="24"/>
                      <a:pt x="76" y="24"/>
                    </a:cubicBezTo>
                    <a:cubicBezTo>
                      <a:pt x="76" y="25"/>
                      <a:pt x="78" y="24"/>
                      <a:pt x="79" y="24"/>
                    </a:cubicBezTo>
                    <a:cubicBezTo>
                      <a:pt x="80" y="25"/>
                      <a:pt x="79" y="27"/>
                      <a:pt x="80" y="29"/>
                    </a:cubicBezTo>
                    <a:cubicBezTo>
                      <a:pt x="83" y="29"/>
                      <a:pt x="84" y="26"/>
                      <a:pt x="85" y="29"/>
                    </a:cubicBezTo>
                    <a:cubicBezTo>
                      <a:pt x="86" y="33"/>
                      <a:pt x="81" y="30"/>
                      <a:pt x="80" y="32"/>
                    </a:cubicBezTo>
                    <a:cubicBezTo>
                      <a:pt x="80" y="32"/>
                      <a:pt x="80" y="33"/>
                      <a:pt x="80" y="33"/>
                    </a:cubicBezTo>
                    <a:cubicBezTo>
                      <a:pt x="76" y="34"/>
                      <a:pt x="70" y="32"/>
                      <a:pt x="65" y="33"/>
                    </a:cubicBezTo>
                    <a:cubicBezTo>
                      <a:pt x="64" y="28"/>
                      <a:pt x="65" y="30"/>
                      <a:pt x="65" y="24"/>
                    </a:cubicBezTo>
                    <a:cubicBezTo>
                      <a:pt x="64" y="20"/>
                      <a:pt x="54" y="20"/>
                      <a:pt x="51" y="23"/>
                    </a:cubicBezTo>
                    <a:cubicBezTo>
                      <a:pt x="48" y="23"/>
                      <a:pt x="50" y="26"/>
                      <a:pt x="49" y="27"/>
                    </a:cubicBezTo>
                    <a:cubicBezTo>
                      <a:pt x="49" y="28"/>
                      <a:pt x="46" y="27"/>
                      <a:pt x="46" y="27"/>
                    </a:cubicBezTo>
                    <a:cubicBezTo>
                      <a:pt x="45" y="28"/>
                      <a:pt x="46" y="31"/>
                      <a:pt x="43" y="30"/>
                    </a:cubicBezTo>
                    <a:cubicBezTo>
                      <a:pt x="43" y="31"/>
                      <a:pt x="44" y="31"/>
                      <a:pt x="45" y="32"/>
                    </a:cubicBezTo>
                    <a:cubicBezTo>
                      <a:pt x="44" y="33"/>
                      <a:pt x="42" y="33"/>
                      <a:pt x="40" y="33"/>
                    </a:cubicBezTo>
                    <a:cubicBezTo>
                      <a:pt x="39" y="38"/>
                      <a:pt x="40" y="36"/>
                      <a:pt x="40" y="42"/>
                    </a:cubicBezTo>
                    <a:cubicBezTo>
                      <a:pt x="35" y="43"/>
                      <a:pt x="22" y="44"/>
                      <a:pt x="21" y="36"/>
                    </a:cubicBezTo>
                    <a:cubicBezTo>
                      <a:pt x="23" y="36"/>
                      <a:pt x="25" y="35"/>
                      <a:pt x="25" y="33"/>
                    </a:cubicBezTo>
                    <a:cubicBezTo>
                      <a:pt x="29" y="33"/>
                      <a:pt x="28" y="35"/>
                      <a:pt x="31" y="33"/>
                    </a:cubicBezTo>
                    <a:cubicBezTo>
                      <a:pt x="30" y="32"/>
                      <a:pt x="27" y="31"/>
                      <a:pt x="30" y="3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8" name="Freeform 102"/>
              <p:cNvSpPr/>
              <p:nvPr>
                <p:custDataLst>
                  <p:tags r:id="rId127"/>
                </p:custDataLst>
              </p:nvPr>
            </p:nvSpPr>
            <p:spPr bwMode="auto">
              <a:xfrm>
                <a:off x="5949612" y="1358289"/>
                <a:ext cx="111975" cy="60027"/>
              </a:xfrm>
              <a:custGeom>
                <a:avLst/>
                <a:gdLst>
                  <a:gd name="T0" fmla="*/ 40 w 41"/>
                  <a:gd name="T1" fmla="*/ 3 h 22"/>
                  <a:gd name="T2" fmla="*/ 40 w 41"/>
                  <a:gd name="T3" fmla="*/ 8 h 22"/>
                  <a:gd name="T4" fmla="*/ 37 w 41"/>
                  <a:gd name="T5" fmla="*/ 8 h 22"/>
                  <a:gd name="T6" fmla="*/ 37 w 41"/>
                  <a:gd name="T7" fmla="*/ 12 h 22"/>
                  <a:gd name="T8" fmla="*/ 33 w 41"/>
                  <a:gd name="T9" fmla="*/ 15 h 22"/>
                  <a:gd name="T10" fmla="*/ 28 w 41"/>
                  <a:gd name="T11" fmla="*/ 11 h 22"/>
                  <a:gd name="T12" fmla="*/ 24 w 41"/>
                  <a:gd name="T13" fmla="*/ 14 h 22"/>
                  <a:gd name="T14" fmla="*/ 18 w 41"/>
                  <a:gd name="T15" fmla="*/ 20 h 22"/>
                  <a:gd name="T16" fmla="*/ 1 w 41"/>
                  <a:gd name="T17" fmla="*/ 20 h 22"/>
                  <a:gd name="T18" fmla="*/ 0 w 41"/>
                  <a:gd name="T19" fmla="*/ 14 h 22"/>
                  <a:gd name="T20" fmla="*/ 6 w 41"/>
                  <a:gd name="T21" fmla="*/ 15 h 22"/>
                  <a:gd name="T22" fmla="*/ 12 w 41"/>
                  <a:gd name="T23" fmla="*/ 11 h 22"/>
                  <a:gd name="T24" fmla="*/ 15 w 41"/>
                  <a:gd name="T25" fmla="*/ 8 h 22"/>
                  <a:gd name="T26" fmla="*/ 19 w 41"/>
                  <a:gd name="T27" fmla="*/ 6 h 22"/>
                  <a:gd name="T28" fmla="*/ 21 w 41"/>
                  <a:gd name="T29" fmla="*/ 6 h 22"/>
                  <a:gd name="T30" fmla="*/ 24 w 41"/>
                  <a:gd name="T31" fmla="*/ 3 h 22"/>
                  <a:gd name="T32" fmla="*/ 30 w 41"/>
                  <a:gd name="T33" fmla="*/ 3 h 22"/>
                  <a:gd name="T34" fmla="*/ 40 w 41"/>
                  <a:gd name="T35"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22">
                    <a:moveTo>
                      <a:pt x="40" y="3"/>
                    </a:moveTo>
                    <a:cubicBezTo>
                      <a:pt x="39" y="4"/>
                      <a:pt x="41" y="7"/>
                      <a:pt x="40" y="8"/>
                    </a:cubicBezTo>
                    <a:cubicBezTo>
                      <a:pt x="39" y="8"/>
                      <a:pt x="37" y="7"/>
                      <a:pt x="37" y="8"/>
                    </a:cubicBezTo>
                    <a:cubicBezTo>
                      <a:pt x="37" y="8"/>
                      <a:pt x="39" y="12"/>
                      <a:pt x="37" y="12"/>
                    </a:cubicBezTo>
                    <a:cubicBezTo>
                      <a:pt x="35" y="13"/>
                      <a:pt x="33" y="10"/>
                      <a:pt x="33" y="15"/>
                    </a:cubicBezTo>
                    <a:cubicBezTo>
                      <a:pt x="30" y="15"/>
                      <a:pt x="32" y="10"/>
                      <a:pt x="28" y="11"/>
                    </a:cubicBezTo>
                    <a:cubicBezTo>
                      <a:pt x="25" y="10"/>
                      <a:pt x="26" y="14"/>
                      <a:pt x="24" y="14"/>
                    </a:cubicBezTo>
                    <a:cubicBezTo>
                      <a:pt x="22" y="16"/>
                      <a:pt x="17" y="16"/>
                      <a:pt x="18" y="20"/>
                    </a:cubicBezTo>
                    <a:cubicBezTo>
                      <a:pt x="11" y="22"/>
                      <a:pt x="8" y="20"/>
                      <a:pt x="1" y="20"/>
                    </a:cubicBezTo>
                    <a:cubicBezTo>
                      <a:pt x="2" y="17"/>
                      <a:pt x="0" y="17"/>
                      <a:pt x="0" y="14"/>
                    </a:cubicBezTo>
                    <a:cubicBezTo>
                      <a:pt x="1" y="15"/>
                      <a:pt x="3" y="15"/>
                      <a:pt x="6" y="15"/>
                    </a:cubicBezTo>
                    <a:cubicBezTo>
                      <a:pt x="9" y="15"/>
                      <a:pt x="9" y="11"/>
                      <a:pt x="12" y="11"/>
                    </a:cubicBezTo>
                    <a:cubicBezTo>
                      <a:pt x="12" y="11"/>
                      <a:pt x="14" y="7"/>
                      <a:pt x="15" y="8"/>
                    </a:cubicBezTo>
                    <a:cubicBezTo>
                      <a:pt x="18" y="11"/>
                      <a:pt x="15" y="7"/>
                      <a:pt x="19" y="6"/>
                    </a:cubicBezTo>
                    <a:cubicBezTo>
                      <a:pt x="20" y="6"/>
                      <a:pt x="20" y="7"/>
                      <a:pt x="21" y="6"/>
                    </a:cubicBezTo>
                    <a:cubicBezTo>
                      <a:pt x="21" y="6"/>
                      <a:pt x="23" y="3"/>
                      <a:pt x="24" y="3"/>
                    </a:cubicBezTo>
                    <a:cubicBezTo>
                      <a:pt x="25" y="3"/>
                      <a:pt x="28" y="4"/>
                      <a:pt x="30" y="3"/>
                    </a:cubicBezTo>
                    <a:cubicBezTo>
                      <a:pt x="31" y="3"/>
                      <a:pt x="36" y="0"/>
                      <a:pt x="40"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9" name="Freeform 103"/>
              <p:cNvSpPr/>
              <p:nvPr>
                <p:custDataLst>
                  <p:tags r:id="rId128"/>
                </p:custDataLst>
              </p:nvPr>
            </p:nvSpPr>
            <p:spPr bwMode="auto">
              <a:xfrm>
                <a:off x="6252058" y="1383685"/>
                <a:ext cx="115437" cy="56565"/>
              </a:xfrm>
              <a:custGeom>
                <a:avLst/>
                <a:gdLst>
                  <a:gd name="T0" fmla="*/ 37 w 42"/>
                  <a:gd name="T1" fmla="*/ 2 h 21"/>
                  <a:gd name="T2" fmla="*/ 42 w 42"/>
                  <a:gd name="T3" fmla="*/ 15 h 21"/>
                  <a:gd name="T4" fmla="*/ 39 w 42"/>
                  <a:gd name="T5" fmla="*/ 14 h 21"/>
                  <a:gd name="T6" fmla="*/ 39 w 42"/>
                  <a:gd name="T7" fmla="*/ 18 h 21"/>
                  <a:gd name="T8" fmla="*/ 33 w 42"/>
                  <a:gd name="T9" fmla="*/ 20 h 21"/>
                  <a:gd name="T10" fmla="*/ 31 w 42"/>
                  <a:gd name="T11" fmla="*/ 21 h 21"/>
                  <a:gd name="T12" fmla="*/ 27 w 42"/>
                  <a:gd name="T13" fmla="*/ 21 h 21"/>
                  <a:gd name="T14" fmla="*/ 27 w 42"/>
                  <a:gd name="T15" fmla="*/ 15 h 21"/>
                  <a:gd name="T16" fmla="*/ 12 w 42"/>
                  <a:gd name="T17" fmla="*/ 14 h 21"/>
                  <a:gd name="T18" fmla="*/ 0 w 42"/>
                  <a:gd name="T19" fmla="*/ 6 h 21"/>
                  <a:gd name="T20" fmla="*/ 2 w 42"/>
                  <a:gd name="T21" fmla="*/ 3 h 21"/>
                  <a:gd name="T22" fmla="*/ 5 w 42"/>
                  <a:gd name="T23" fmla="*/ 5 h 21"/>
                  <a:gd name="T24" fmla="*/ 12 w 42"/>
                  <a:gd name="T25" fmla="*/ 8 h 21"/>
                  <a:gd name="T26" fmla="*/ 15 w 42"/>
                  <a:gd name="T27" fmla="*/ 8 h 21"/>
                  <a:gd name="T28" fmla="*/ 16 w 42"/>
                  <a:gd name="T29" fmla="*/ 11 h 21"/>
                  <a:gd name="T30" fmla="*/ 18 w 42"/>
                  <a:gd name="T31" fmla="*/ 5 h 21"/>
                  <a:gd name="T32" fmla="*/ 21 w 42"/>
                  <a:gd name="T33" fmla="*/ 8 h 21"/>
                  <a:gd name="T34" fmla="*/ 37 w 42"/>
                  <a:gd name="T35"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21">
                    <a:moveTo>
                      <a:pt x="37" y="2"/>
                    </a:moveTo>
                    <a:cubicBezTo>
                      <a:pt x="35" y="10"/>
                      <a:pt x="41" y="10"/>
                      <a:pt x="42" y="15"/>
                    </a:cubicBezTo>
                    <a:cubicBezTo>
                      <a:pt x="41" y="15"/>
                      <a:pt x="39" y="13"/>
                      <a:pt x="39" y="14"/>
                    </a:cubicBezTo>
                    <a:cubicBezTo>
                      <a:pt x="38" y="14"/>
                      <a:pt x="39" y="18"/>
                      <a:pt x="39" y="18"/>
                    </a:cubicBezTo>
                    <a:cubicBezTo>
                      <a:pt x="37" y="19"/>
                      <a:pt x="35" y="19"/>
                      <a:pt x="33" y="20"/>
                    </a:cubicBezTo>
                    <a:cubicBezTo>
                      <a:pt x="32" y="20"/>
                      <a:pt x="33" y="21"/>
                      <a:pt x="31" y="21"/>
                    </a:cubicBezTo>
                    <a:cubicBezTo>
                      <a:pt x="30" y="21"/>
                      <a:pt x="28" y="21"/>
                      <a:pt x="27" y="21"/>
                    </a:cubicBezTo>
                    <a:cubicBezTo>
                      <a:pt x="25" y="19"/>
                      <a:pt x="25" y="17"/>
                      <a:pt x="27" y="15"/>
                    </a:cubicBezTo>
                    <a:cubicBezTo>
                      <a:pt x="22" y="18"/>
                      <a:pt x="18" y="14"/>
                      <a:pt x="12" y="14"/>
                    </a:cubicBezTo>
                    <a:cubicBezTo>
                      <a:pt x="11" y="9"/>
                      <a:pt x="4" y="9"/>
                      <a:pt x="0" y="6"/>
                    </a:cubicBezTo>
                    <a:cubicBezTo>
                      <a:pt x="1" y="6"/>
                      <a:pt x="1" y="3"/>
                      <a:pt x="2" y="3"/>
                    </a:cubicBezTo>
                    <a:cubicBezTo>
                      <a:pt x="4" y="3"/>
                      <a:pt x="4" y="5"/>
                      <a:pt x="5" y="5"/>
                    </a:cubicBezTo>
                    <a:cubicBezTo>
                      <a:pt x="7" y="5"/>
                      <a:pt x="11" y="6"/>
                      <a:pt x="12" y="8"/>
                    </a:cubicBezTo>
                    <a:cubicBezTo>
                      <a:pt x="12" y="8"/>
                      <a:pt x="14" y="7"/>
                      <a:pt x="15" y="8"/>
                    </a:cubicBezTo>
                    <a:cubicBezTo>
                      <a:pt x="16" y="8"/>
                      <a:pt x="14" y="11"/>
                      <a:pt x="16" y="11"/>
                    </a:cubicBezTo>
                    <a:cubicBezTo>
                      <a:pt x="21" y="9"/>
                      <a:pt x="14" y="7"/>
                      <a:pt x="18" y="5"/>
                    </a:cubicBezTo>
                    <a:cubicBezTo>
                      <a:pt x="20" y="3"/>
                      <a:pt x="21" y="8"/>
                      <a:pt x="21" y="8"/>
                    </a:cubicBezTo>
                    <a:cubicBezTo>
                      <a:pt x="26" y="8"/>
                      <a:pt x="28" y="0"/>
                      <a:pt x="37"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0" name="Freeform 104"/>
              <p:cNvSpPr/>
              <p:nvPr>
                <p:custDataLst>
                  <p:tags r:id="rId129"/>
                </p:custDataLst>
              </p:nvPr>
            </p:nvSpPr>
            <p:spPr bwMode="auto">
              <a:xfrm>
                <a:off x="6039653" y="1385994"/>
                <a:ext cx="199707" cy="76189"/>
              </a:xfrm>
              <a:custGeom>
                <a:avLst/>
                <a:gdLst>
                  <a:gd name="T0" fmla="*/ 32 w 73"/>
                  <a:gd name="T1" fmla="*/ 10 h 28"/>
                  <a:gd name="T2" fmla="*/ 47 w 73"/>
                  <a:gd name="T3" fmla="*/ 16 h 28"/>
                  <a:gd name="T4" fmla="*/ 47 w 73"/>
                  <a:gd name="T5" fmla="*/ 8 h 28"/>
                  <a:gd name="T6" fmla="*/ 43 w 73"/>
                  <a:gd name="T7" fmla="*/ 2 h 28"/>
                  <a:gd name="T8" fmla="*/ 53 w 73"/>
                  <a:gd name="T9" fmla="*/ 1 h 28"/>
                  <a:gd name="T10" fmla="*/ 56 w 73"/>
                  <a:gd name="T11" fmla="*/ 4 h 28"/>
                  <a:gd name="T12" fmla="*/ 56 w 73"/>
                  <a:gd name="T13" fmla="*/ 7 h 28"/>
                  <a:gd name="T14" fmla="*/ 62 w 73"/>
                  <a:gd name="T15" fmla="*/ 11 h 28"/>
                  <a:gd name="T16" fmla="*/ 66 w 73"/>
                  <a:gd name="T17" fmla="*/ 8 h 28"/>
                  <a:gd name="T18" fmla="*/ 71 w 73"/>
                  <a:gd name="T19" fmla="*/ 11 h 28"/>
                  <a:gd name="T20" fmla="*/ 72 w 73"/>
                  <a:gd name="T21" fmla="*/ 14 h 28"/>
                  <a:gd name="T22" fmla="*/ 71 w 73"/>
                  <a:gd name="T23" fmla="*/ 20 h 28"/>
                  <a:gd name="T24" fmla="*/ 62 w 73"/>
                  <a:gd name="T25" fmla="*/ 22 h 28"/>
                  <a:gd name="T26" fmla="*/ 56 w 73"/>
                  <a:gd name="T27" fmla="*/ 20 h 28"/>
                  <a:gd name="T28" fmla="*/ 43 w 73"/>
                  <a:gd name="T29" fmla="*/ 23 h 28"/>
                  <a:gd name="T30" fmla="*/ 40 w 73"/>
                  <a:gd name="T31" fmla="*/ 23 h 28"/>
                  <a:gd name="T32" fmla="*/ 35 w 73"/>
                  <a:gd name="T33" fmla="*/ 25 h 28"/>
                  <a:gd name="T34" fmla="*/ 20 w 73"/>
                  <a:gd name="T35" fmla="*/ 28 h 28"/>
                  <a:gd name="T36" fmla="*/ 34 w 73"/>
                  <a:gd name="T37" fmla="*/ 23 h 28"/>
                  <a:gd name="T38" fmla="*/ 26 w 73"/>
                  <a:gd name="T39" fmla="*/ 20 h 28"/>
                  <a:gd name="T40" fmla="*/ 20 w 73"/>
                  <a:gd name="T41" fmla="*/ 17 h 28"/>
                  <a:gd name="T42" fmla="*/ 14 w 73"/>
                  <a:gd name="T43" fmla="*/ 20 h 28"/>
                  <a:gd name="T44" fmla="*/ 10 w 73"/>
                  <a:gd name="T45" fmla="*/ 19 h 28"/>
                  <a:gd name="T46" fmla="*/ 0 w 73"/>
                  <a:gd name="T47" fmla="*/ 17 h 28"/>
                  <a:gd name="T48" fmla="*/ 2 w 73"/>
                  <a:gd name="T49" fmla="*/ 14 h 28"/>
                  <a:gd name="T50" fmla="*/ 4 w 73"/>
                  <a:gd name="T51" fmla="*/ 10 h 28"/>
                  <a:gd name="T52" fmla="*/ 10 w 73"/>
                  <a:gd name="T53" fmla="*/ 8 h 28"/>
                  <a:gd name="T54" fmla="*/ 8 w 73"/>
                  <a:gd name="T55" fmla="*/ 5 h 28"/>
                  <a:gd name="T56" fmla="*/ 11 w 73"/>
                  <a:gd name="T57" fmla="*/ 5 h 28"/>
                  <a:gd name="T58" fmla="*/ 16 w 73"/>
                  <a:gd name="T59" fmla="*/ 4 h 28"/>
                  <a:gd name="T60" fmla="*/ 23 w 73"/>
                  <a:gd name="T61" fmla="*/ 5 h 28"/>
                  <a:gd name="T62" fmla="*/ 25 w 73"/>
                  <a:gd name="T63" fmla="*/ 8 h 28"/>
                  <a:gd name="T64" fmla="*/ 28 w 73"/>
                  <a:gd name="T65" fmla="*/ 8 h 28"/>
                  <a:gd name="T66" fmla="*/ 28 w 73"/>
                  <a:gd name="T67" fmla="*/ 13 h 28"/>
                  <a:gd name="T68" fmla="*/ 32 w 73"/>
                  <a:gd name="T69"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3" h="28">
                    <a:moveTo>
                      <a:pt x="32" y="10"/>
                    </a:moveTo>
                    <a:cubicBezTo>
                      <a:pt x="30" y="15"/>
                      <a:pt x="44" y="12"/>
                      <a:pt x="47" y="16"/>
                    </a:cubicBezTo>
                    <a:cubicBezTo>
                      <a:pt x="50" y="9"/>
                      <a:pt x="37" y="9"/>
                      <a:pt x="47" y="8"/>
                    </a:cubicBezTo>
                    <a:cubicBezTo>
                      <a:pt x="49" y="3"/>
                      <a:pt x="40" y="8"/>
                      <a:pt x="43" y="2"/>
                    </a:cubicBezTo>
                    <a:cubicBezTo>
                      <a:pt x="47" y="3"/>
                      <a:pt x="48" y="0"/>
                      <a:pt x="53" y="1"/>
                    </a:cubicBezTo>
                    <a:cubicBezTo>
                      <a:pt x="52" y="4"/>
                      <a:pt x="55" y="3"/>
                      <a:pt x="56" y="4"/>
                    </a:cubicBezTo>
                    <a:cubicBezTo>
                      <a:pt x="56" y="4"/>
                      <a:pt x="55" y="6"/>
                      <a:pt x="56" y="7"/>
                    </a:cubicBezTo>
                    <a:cubicBezTo>
                      <a:pt x="57" y="8"/>
                      <a:pt x="60" y="9"/>
                      <a:pt x="62" y="11"/>
                    </a:cubicBezTo>
                    <a:cubicBezTo>
                      <a:pt x="63" y="10"/>
                      <a:pt x="63" y="8"/>
                      <a:pt x="66" y="8"/>
                    </a:cubicBezTo>
                    <a:cubicBezTo>
                      <a:pt x="68" y="8"/>
                      <a:pt x="70" y="10"/>
                      <a:pt x="71" y="11"/>
                    </a:cubicBezTo>
                    <a:cubicBezTo>
                      <a:pt x="71" y="11"/>
                      <a:pt x="73" y="14"/>
                      <a:pt x="72" y="14"/>
                    </a:cubicBezTo>
                    <a:cubicBezTo>
                      <a:pt x="70" y="16"/>
                      <a:pt x="72" y="15"/>
                      <a:pt x="71" y="20"/>
                    </a:cubicBezTo>
                    <a:cubicBezTo>
                      <a:pt x="68" y="17"/>
                      <a:pt x="65" y="21"/>
                      <a:pt x="62" y="22"/>
                    </a:cubicBezTo>
                    <a:cubicBezTo>
                      <a:pt x="59" y="22"/>
                      <a:pt x="59" y="20"/>
                      <a:pt x="56" y="20"/>
                    </a:cubicBezTo>
                    <a:cubicBezTo>
                      <a:pt x="52" y="20"/>
                      <a:pt x="46" y="22"/>
                      <a:pt x="43" y="23"/>
                    </a:cubicBezTo>
                    <a:cubicBezTo>
                      <a:pt x="42" y="23"/>
                      <a:pt x="40" y="23"/>
                      <a:pt x="40" y="23"/>
                    </a:cubicBezTo>
                    <a:cubicBezTo>
                      <a:pt x="38" y="25"/>
                      <a:pt x="38" y="24"/>
                      <a:pt x="35" y="25"/>
                    </a:cubicBezTo>
                    <a:cubicBezTo>
                      <a:pt x="33" y="25"/>
                      <a:pt x="26" y="27"/>
                      <a:pt x="20" y="28"/>
                    </a:cubicBezTo>
                    <a:cubicBezTo>
                      <a:pt x="21" y="22"/>
                      <a:pt x="28" y="23"/>
                      <a:pt x="34" y="23"/>
                    </a:cubicBezTo>
                    <a:cubicBezTo>
                      <a:pt x="34" y="17"/>
                      <a:pt x="29" y="21"/>
                      <a:pt x="26" y="20"/>
                    </a:cubicBezTo>
                    <a:cubicBezTo>
                      <a:pt x="23" y="19"/>
                      <a:pt x="23" y="19"/>
                      <a:pt x="20" y="17"/>
                    </a:cubicBezTo>
                    <a:cubicBezTo>
                      <a:pt x="17" y="16"/>
                      <a:pt x="17" y="20"/>
                      <a:pt x="14" y="20"/>
                    </a:cubicBezTo>
                    <a:cubicBezTo>
                      <a:pt x="12" y="20"/>
                      <a:pt x="12" y="19"/>
                      <a:pt x="10" y="19"/>
                    </a:cubicBezTo>
                    <a:cubicBezTo>
                      <a:pt x="6" y="18"/>
                      <a:pt x="2" y="20"/>
                      <a:pt x="0" y="17"/>
                    </a:cubicBezTo>
                    <a:cubicBezTo>
                      <a:pt x="0" y="15"/>
                      <a:pt x="2" y="15"/>
                      <a:pt x="2" y="14"/>
                    </a:cubicBezTo>
                    <a:cubicBezTo>
                      <a:pt x="3" y="14"/>
                      <a:pt x="3" y="10"/>
                      <a:pt x="4" y="10"/>
                    </a:cubicBezTo>
                    <a:cubicBezTo>
                      <a:pt x="6" y="8"/>
                      <a:pt x="8" y="10"/>
                      <a:pt x="10" y="8"/>
                    </a:cubicBezTo>
                    <a:cubicBezTo>
                      <a:pt x="11" y="7"/>
                      <a:pt x="5" y="6"/>
                      <a:pt x="8" y="5"/>
                    </a:cubicBezTo>
                    <a:cubicBezTo>
                      <a:pt x="9" y="5"/>
                      <a:pt x="10" y="5"/>
                      <a:pt x="11" y="5"/>
                    </a:cubicBezTo>
                    <a:cubicBezTo>
                      <a:pt x="13" y="5"/>
                      <a:pt x="14" y="4"/>
                      <a:pt x="16" y="4"/>
                    </a:cubicBezTo>
                    <a:cubicBezTo>
                      <a:pt x="17" y="4"/>
                      <a:pt x="22" y="5"/>
                      <a:pt x="23" y="5"/>
                    </a:cubicBezTo>
                    <a:cubicBezTo>
                      <a:pt x="24" y="6"/>
                      <a:pt x="23" y="7"/>
                      <a:pt x="25" y="8"/>
                    </a:cubicBezTo>
                    <a:cubicBezTo>
                      <a:pt x="25" y="9"/>
                      <a:pt x="27" y="8"/>
                      <a:pt x="28" y="8"/>
                    </a:cubicBezTo>
                    <a:cubicBezTo>
                      <a:pt x="29" y="10"/>
                      <a:pt x="25" y="13"/>
                      <a:pt x="28" y="13"/>
                    </a:cubicBezTo>
                    <a:cubicBezTo>
                      <a:pt x="29" y="13"/>
                      <a:pt x="29" y="8"/>
                      <a:pt x="32" y="1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1" name="Freeform 105"/>
              <p:cNvSpPr/>
              <p:nvPr>
                <p:custDataLst>
                  <p:tags r:id="rId130"/>
                </p:custDataLst>
              </p:nvPr>
            </p:nvSpPr>
            <p:spPr bwMode="auto">
              <a:xfrm>
                <a:off x="5901129" y="1462182"/>
                <a:ext cx="158149" cy="106202"/>
              </a:xfrm>
              <a:custGeom>
                <a:avLst/>
                <a:gdLst>
                  <a:gd name="T0" fmla="*/ 8 w 58"/>
                  <a:gd name="T1" fmla="*/ 1 h 39"/>
                  <a:gd name="T2" fmla="*/ 33 w 58"/>
                  <a:gd name="T3" fmla="*/ 2 h 39"/>
                  <a:gd name="T4" fmla="*/ 36 w 58"/>
                  <a:gd name="T5" fmla="*/ 2 h 39"/>
                  <a:gd name="T6" fmla="*/ 42 w 58"/>
                  <a:gd name="T7" fmla="*/ 4 h 39"/>
                  <a:gd name="T8" fmla="*/ 48 w 58"/>
                  <a:gd name="T9" fmla="*/ 4 h 39"/>
                  <a:gd name="T10" fmla="*/ 49 w 58"/>
                  <a:gd name="T11" fmla="*/ 5 h 39"/>
                  <a:gd name="T12" fmla="*/ 58 w 58"/>
                  <a:gd name="T13" fmla="*/ 11 h 39"/>
                  <a:gd name="T14" fmla="*/ 45 w 58"/>
                  <a:gd name="T15" fmla="*/ 14 h 39"/>
                  <a:gd name="T16" fmla="*/ 43 w 58"/>
                  <a:gd name="T17" fmla="*/ 17 h 39"/>
                  <a:gd name="T18" fmla="*/ 40 w 58"/>
                  <a:gd name="T19" fmla="*/ 16 h 39"/>
                  <a:gd name="T20" fmla="*/ 39 w 58"/>
                  <a:gd name="T21" fmla="*/ 17 h 39"/>
                  <a:gd name="T22" fmla="*/ 40 w 58"/>
                  <a:gd name="T23" fmla="*/ 19 h 39"/>
                  <a:gd name="T24" fmla="*/ 37 w 58"/>
                  <a:gd name="T25" fmla="*/ 20 h 39"/>
                  <a:gd name="T26" fmla="*/ 37 w 58"/>
                  <a:gd name="T27" fmla="*/ 23 h 39"/>
                  <a:gd name="T28" fmla="*/ 34 w 58"/>
                  <a:gd name="T29" fmla="*/ 23 h 39"/>
                  <a:gd name="T30" fmla="*/ 31 w 58"/>
                  <a:gd name="T31" fmla="*/ 26 h 39"/>
                  <a:gd name="T32" fmla="*/ 31 w 58"/>
                  <a:gd name="T33" fmla="*/ 32 h 39"/>
                  <a:gd name="T34" fmla="*/ 13 w 58"/>
                  <a:gd name="T35" fmla="*/ 37 h 39"/>
                  <a:gd name="T36" fmla="*/ 0 w 58"/>
                  <a:gd name="T37" fmla="*/ 28 h 39"/>
                  <a:gd name="T38" fmla="*/ 5 w 58"/>
                  <a:gd name="T39" fmla="*/ 25 h 39"/>
                  <a:gd name="T40" fmla="*/ 6 w 58"/>
                  <a:gd name="T41" fmla="*/ 22 h 39"/>
                  <a:gd name="T42" fmla="*/ 5 w 58"/>
                  <a:gd name="T43" fmla="*/ 16 h 39"/>
                  <a:gd name="T44" fmla="*/ 8 w 58"/>
                  <a:gd name="T45" fmla="*/ 14 h 39"/>
                  <a:gd name="T46" fmla="*/ 11 w 58"/>
                  <a:gd name="T47" fmla="*/ 8 h 39"/>
                  <a:gd name="T48" fmla="*/ 8 w 58"/>
                  <a:gd name="T4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7" h="39">
                    <a:moveTo>
                      <a:pt x="8" y="1"/>
                    </a:moveTo>
                    <a:cubicBezTo>
                      <a:pt x="17" y="1"/>
                      <a:pt x="26" y="0"/>
                      <a:pt x="33" y="2"/>
                    </a:cubicBezTo>
                    <a:cubicBezTo>
                      <a:pt x="33" y="3"/>
                      <a:pt x="35" y="2"/>
                      <a:pt x="36" y="2"/>
                    </a:cubicBezTo>
                    <a:cubicBezTo>
                      <a:pt x="37" y="4"/>
                      <a:pt x="40" y="2"/>
                      <a:pt x="42" y="4"/>
                    </a:cubicBezTo>
                    <a:cubicBezTo>
                      <a:pt x="44" y="7"/>
                      <a:pt x="42" y="2"/>
                      <a:pt x="48" y="4"/>
                    </a:cubicBezTo>
                    <a:cubicBezTo>
                      <a:pt x="48" y="4"/>
                      <a:pt x="48" y="5"/>
                      <a:pt x="49" y="5"/>
                    </a:cubicBezTo>
                    <a:cubicBezTo>
                      <a:pt x="50" y="6"/>
                      <a:pt x="58" y="8"/>
                      <a:pt x="58" y="11"/>
                    </a:cubicBezTo>
                    <a:cubicBezTo>
                      <a:pt x="53" y="12"/>
                      <a:pt x="48" y="13"/>
                      <a:pt x="45" y="14"/>
                    </a:cubicBezTo>
                    <a:cubicBezTo>
                      <a:pt x="43" y="15"/>
                      <a:pt x="44" y="17"/>
                      <a:pt x="43" y="17"/>
                    </a:cubicBezTo>
                    <a:cubicBezTo>
                      <a:pt x="42" y="18"/>
                      <a:pt x="41" y="15"/>
                      <a:pt x="40" y="16"/>
                    </a:cubicBezTo>
                    <a:cubicBezTo>
                      <a:pt x="41" y="15"/>
                      <a:pt x="38" y="18"/>
                      <a:pt x="39" y="17"/>
                    </a:cubicBezTo>
                    <a:cubicBezTo>
                      <a:pt x="38" y="18"/>
                      <a:pt x="40" y="19"/>
                      <a:pt x="40" y="19"/>
                    </a:cubicBezTo>
                    <a:cubicBezTo>
                      <a:pt x="39" y="20"/>
                      <a:pt x="38" y="19"/>
                      <a:pt x="37" y="20"/>
                    </a:cubicBezTo>
                    <a:cubicBezTo>
                      <a:pt x="37" y="21"/>
                      <a:pt x="38" y="23"/>
                      <a:pt x="37" y="23"/>
                    </a:cubicBezTo>
                    <a:cubicBezTo>
                      <a:pt x="37" y="24"/>
                      <a:pt x="35" y="23"/>
                      <a:pt x="34" y="23"/>
                    </a:cubicBezTo>
                    <a:cubicBezTo>
                      <a:pt x="33" y="24"/>
                      <a:pt x="33" y="26"/>
                      <a:pt x="31" y="26"/>
                    </a:cubicBezTo>
                    <a:cubicBezTo>
                      <a:pt x="31" y="28"/>
                      <a:pt x="31" y="30"/>
                      <a:pt x="31" y="32"/>
                    </a:cubicBezTo>
                    <a:cubicBezTo>
                      <a:pt x="24" y="32"/>
                      <a:pt x="25" y="39"/>
                      <a:pt x="13" y="37"/>
                    </a:cubicBezTo>
                    <a:cubicBezTo>
                      <a:pt x="15" y="28"/>
                      <a:pt x="5" y="30"/>
                      <a:pt x="0" y="28"/>
                    </a:cubicBezTo>
                    <a:cubicBezTo>
                      <a:pt x="1" y="26"/>
                      <a:pt x="4" y="26"/>
                      <a:pt x="5" y="25"/>
                    </a:cubicBezTo>
                    <a:cubicBezTo>
                      <a:pt x="5" y="24"/>
                      <a:pt x="2" y="21"/>
                      <a:pt x="6" y="22"/>
                    </a:cubicBezTo>
                    <a:cubicBezTo>
                      <a:pt x="6" y="19"/>
                      <a:pt x="4" y="19"/>
                      <a:pt x="5" y="16"/>
                    </a:cubicBezTo>
                    <a:cubicBezTo>
                      <a:pt x="7" y="18"/>
                      <a:pt x="7" y="17"/>
                      <a:pt x="8" y="14"/>
                    </a:cubicBezTo>
                    <a:cubicBezTo>
                      <a:pt x="8" y="12"/>
                      <a:pt x="11" y="13"/>
                      <a:pt x="11" y="8"/>
                    </a:cubicBezTo>
                    <a:cubicBezTo>
                      <a:pt x="12" y="4"/>
                      <a:pt x="5" y="7"/>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2" name="Freeform 106"/>
              <p:cNvSpPr/>
              <p:nvPr>
                <p:custDataLst>
                  <p:tags r:id="rId131"/>
                </p:custDataLst>
              </p:nvPr>
            </p:nvSpPr>
            <p:spPr bwMode="auto">
              <a:xfrm>
                <a:off x="6219735" y="1484115"/>
                <a:ext cx="32322" cy="24242"/>
              </a:xfrm>
              <a:custGeom>
                <a:avLst/>
                <a:gdLst>
                  <a:gd name="T0" fmla="*/ 2 w 12"/>
                  <a:gd name="T1" fmla="*/ 0 h 9"/>
                  <a:gd name="T2" fmla="*/ 11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5" y="0"/>
                      <a:pt x="8" y="0"/>
                      <a:pt x="11" y="0"/>
                    </a:cubicBezTo>
                    <a:cubicBezTo>
                      <a:pt x="10" y="3"/>
                      <a:pt x="12" y="4"/>
                      <a:pt x="12" y="6"/>
                    </a:cubicBezTo>
                    <a:cubicBezTo>
                      <a:pt x="10" y="6"/>
                      <a:pt x="9" y="8"/>
                      <a:pt x="9" y="9"/>
                    </a:cubicBezTo>
                    <a:cubicBezTo>
                      <a:pt x="7" y="7"/>
                      <a:pt x="5" y="4"/>
                      <a:pt x="0" y="5"/>
                    </a:cubicBezTo>
                    <a:cubicBezTo>
                      <a:pt x="1" y="4"/>
                      <a:pt x="2" y="2"/>
                      <a:pt x="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3" name="Freeform 107"/>
              <p:cNvSpPr/>
              <p:nvPr>
                <p:custDataLst>
                  <p:tags r:id="rId132"/>
                </p:custDataLst>
              </p:nvPr>
            </p:nvSpPr>
            <p:spPr bwMode="auto">
              <a:xfrm>
                <a:off x="6397509" y="1473726"/>
                <a:ext cx="78497" cy="56565"/>
              </a:xfrm>
              <a:custGeom>
                <a:avLst/>
                <a:gdLst>
                  <a:gd name="T0" fmla="*/ 26 w 29"/>
                  <a:gd name="T1" fmla="*/ 1 h 21"/>
                  <a:gd name="T2" fmla="*/ 27 w 29"/>
                  <a:gd name="T3" fmla="*/ 9 h 21"/>
                  <a:gd name="T4" fmla="*/ 24 w 29"/>
                  <a:gd name="T5" fmla="*/ 12 h 21"/>
                  <a:gd name="T6" fmla="*/ 17 w 29"/>
                  <a:gd name="T7" fmla="*/ 13 h 21"/>
                  <a:gd name="T8" fmla="*/ 5 w 29"/>
                  <a:gd name="T9" fmla="*/ 21 h 21"/>
                  <a:gd name="T10" fmla="*/ 3 w 29"/>
                  <a:gd name="T11" fmla="*/ 15 h 21"/>
                  <a:gd name="T12" fmla="*/ 0 w 29"/>
                  <a:gd name="T13" fmla="*/ 12 h 21"/>
                  <a:gd name="T14" fmla="*/ 0 w 29"/>
                  <a:gd name="T15" fmla="*/ 4 h 21"/>
                  <a:gd name="T16" fmla="*/ 3 w 29"/>
                  <a:gd name="T17" fmla="*/ 1 h 21"/>
                  <a:gd name="T18" fmla="*/ 8 w 29"/>
                  <a:gd name="T19" fmla="*/ 0 h 21"/>
                  <a:gd name="T20" fmla="*/ 20 w 29"/>
                  <a:gd name="T21" fmla="*/ 3 h 21"/>
                  <a:gd name="T22" fmla="*/ 26 w 29"/>
                  <a:gd name="T23"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21">
                    <a:moveTo>
                      <a:pt x="26" y="1"/>
                    </a:moveTo>
                    <a:cubicBezTo>
                      <a:pt x="29" y="1"/>
                      <a:pt x="26" y="7"/>
                      <a:pt x="27" y="9"/>
                    </a:cubicBezTo>
                    <a:cubicBezTo>
                      <a:pt x="25" y="8"/>
                      <a:pt x="24" y="10"/>
                      <a:pt x="24" y="12"/>
                    </a:cubicBezTo>
                    <a:cubicBezTo>
                      <a:pt x="19" y="9"/>
                      <a:pt x="18" y="17"/>
                      <a:pt x="17" y="13"/>
                    </a:cubicBezTo>
                    <a:cubicBezTo>
                      <a:pt x="13" y="16"/>
                      <a:pt x="11" y="20"/>
                      <a:pt x="5" y="21"/>
                    </a:cubicBezTo>
                    <a:cubicBezTo>
                      <a:pt x="4" y="19"/>
                      <a:pt x="3" y="17"/>
                      <a:pt x="3" y="15"/>
                    </a:cubicBezTo>
                    <a:cubicBezTo>
                      <a:pt x="3" y="13"/>
                      <a:pt x="1" y="14"/>
                      <a:pt x="0" y="12"/>
                    </a:cubicBezTo>
                    <a:cubicBezTo>
                      <a:pt x="0" y="10"/>
                      <a:pt x="1" y="7"/>
                      <a:pt x="0" y="4"/>
                    </a:cubicBezTo>
                    <a:cubicBezTo>
                      <a:pt x="3" y="5"/>
                      <a:pt x="3" y="3"/>
                      <a:pt x="3" y="1"/>
                    </a:cubicBezTo>
                    <a:cubicBezTo>
                      <a:pt x="5" y="2"/>
                      <a:pt x="8" y="2"/>
                      <a:pt x="8" y="0"/>
                    </a:cubicBezTo>
                    <a:cubicBezTo>
                      <a:pt x="10" y="3"/>
                      <a:pt x="18" y="0"/>
                      <a:pt x="20" y="3"/>
                    </a:cubicBezTo>
                    <a:cubicBezTo>
                      <a:pt x="22" y="3"/>
                      <a:pt x="25" y="4"/>
                      <a:pt x="26"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4" name="Freeform 108"/>
              <p:cNvSpPr/>
              <p:nvPr>
                <p:custDataLst>
                  <p:tags r:id="rId133"/>
                </p:custDataLst>
              </p:nvPr>
            </p:nvSpPr>
            <p:spPr bwMode="auto">
              <a:xfrm>
                <a:off x="7572660" y="1694211"/>
                <a:ext cx="174311" cy="84270"/>
              </a:xfrm>
              <a:custGeom>
                <a:avLst/>
                <a:gdLst>
                  <a:gd name="T0" fmla="*/ 47 w 64"/>
                  <a:gd name="T1" fmla="*/ 0 h 31"/>
                  <a:gd name="T2" fmla="*/ 53 w 64"/>
                  <a:gd name="T3" fmla="*/ 3 h 31"/>
                  <a:gd name="T4" fmla="*/ 57 w 64"/>
                  <a:gd name="T5" fmla="*/ 5 h 31"/>
                  <a:gd name="T6" fmla="*/ 56 w 64"/>
                  <a:gd name="T7" fmla="*/ 8 h 31"/>
                  <a:gd name="T8" fmla="*/ 63 w 64"/>
                  <a:gd name="T9" fmla="*/ 12 h 31"/>
                  <a:gd name="T10" fmla="*/ 59 w 64"/>
                  <a:gd name="T11" fmla="*/ 21 h 31"/>
                  <a:gd name="T12" fmla="*/ 54 w 64"/>
                  <a:gd name="T13" fmla="*/ 23 h 31"/>
                  <a:gd name="T14" fmla="*/ 48 w 64"/>
                  <a:gd name="T15" fmla="*/ 26 h 31"/>
                  <a:gd name="T16" fmla="*/ 44 w 64"/>
                  <a:gd name="T17" fmla="*/ 27 h 31"/>
                  <a:gd name="T18" fmla="*/ 41 w 64"/>
                  <a:gd name="T19" fmla="*/ 29 h 31"/>
                  <a:gd name="T20" fmla="*/ 23 w 64"/>
                  <a:gd name="T21" fmla="*/ 30 h 31"/>
                  <a:gd name="T22" fmla="*/ 21 w 64"/>
                  <a:gd name="T23" fmla="*/ 29 h 31"/>
                  <a:gd name="T24" fmla="*/ 16 w 64"/>
                  <a:gd name="T25" fmla="*/ 26 h 31"/>
                  <a:gd name="T26" fmla="*/ 13 w 64"/>
                  <a:gd name="T27" fmla="*/ 24 h 31"/>
                  <a:gd name="T28" fmla="*/ 16 w 64"/>
                  <a:gd name="T29" fmla="*/ 23 h 31"/>
                  <a:gd name="T30" fmla="*/ 11 w 64"/>
                  <a:gd name="T31" fmla="*/ 20 h 31"/>
                  <a:gd name="T32" fmla="*/ 11 w 64"/>
                  <a:gd name="T33" fmla="*/ 11 h 31"/>
                  <a:gd name="T34" fmla="*/ 2 w 64"/>
                  <a:gd name="T35" fmla="*/ 12 h 31"/>
                  <a:gd name="T36" fmla="*/ 5 w 64"/>
                  <a:gd name="T37" fmla="*/ 6 h 31"/>
                  <a:gd name="T38" fmla="*/ 17 w 64"/>
                  <a:gd name="T39" fmla="*/ 6 h 31"/>
                  <a:gd name="T40" fmla="*/ 18 w 64"/>
                  <a:gd name="T41" fmla="*/ 12 h 31"/>
                  <a:gd name="T42" fmla="*/ 23 w 64"/>
                  <a:gd name="T43" fmla="*/ 6 h 31"/>
                  <a:gd name="T44" fmla="*/ 32 w 64"/>
                  <a:gd name="T45" fmla="*/ 9 h 31"/>
                  <a:gd name="T46" fmla="*/ 35 w 64"/>
                  <a:gd name="T47" fmla="*/ 6 h 31"/>
                  <a:gd name="T48" fmla="*/ 44 w 64"/>
                  <a:gd name="T49" fmla="*/ 5 h 31"/>
                  <a:gd name="T50" fmla="*/ 47 w 64"/>
                  <a:gd name="T5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 h="31">
                    <a:moveTo>
                      <a:pt x="47" y="0"/>
                    </a:moveTo>
                    <a:cubicBezTo>
                      <a:pt x="48" y="1"/>
                      <a:pt x="50" y="2"/>
                      <a:pt x="53" y="3"/>
                    </a:cubicBezTo>
                    <a:cubicBezTo>
                      <a:pt x="53" y="4"/>
                      <a:pt x="56" y="4"/>
                      <a:pt x="57" y="5"/>
                    </a:cubicBezTo>
                    <a:cubicBezTo>
                      <a:pt x="57" y="5"/>
                      <a:pt x="56" y="7"/>
                      <a:pt x="56" y="8"/>
                    </a:cubicBezTo>
                    <a:cubicBezTo>
                      <a:pt x="56" y="10"/>
                      <a:pt x="59" y="13"/>
                      <a:pt x="63" y="12"/>
                    </a:cubicBezTo>
                    <a:cubicBezTo>
                      <a:pt x="64" y="16"/>
                      <a:pt x="62" y="18"/>
                      <a:pt x="59" y="21"/>
                    </a:cubicBezTo>
                    <a:cubicBezTo>
                      <a:pt x="57" y="22"/>
                      <a:pt x="55" y="22"/>
                      <a:pt x="54" y="23"/>
                    </a:cubicBezTo>
                    <a:cubicBezTo>
                      <a:pt x="52" y="24"/>
                      <a:pt x="52" y="25"/>
                      <a:pt x="48" y="26"/>
                    </a:cubicBezTo>
                    <a:cubicBezTo>
                      <a:pt x="48" y="26"/>
                      <a:pt x="44" y="27"/>
                      <a:pt x="44" y="27"/>
                    </a:cubicBezTo>
                    <a:cubicBezTo>
                      <a:pt x="43" y="28"/>
                      <a:pt x="43" y="28"/>
                      <a:pt x="41" y="29"/>
                    </a:cubicBezTo>
                    <a:cubicBezTo>
                      <a:pt x="39" y="29"/>
                      <a:pt x="28" y="31"/>
                      <a:pt x="23" y="30"/>
                    </a:cubicBezTo>
                    <a:cubicBezTo>
                      <a:pt x="23" y="30"/>
                      <a:pt x="23" y="29"/>
                      <a:pt x="21" y="29"/>
                    </a:cubicBezTo>
                    <a:cubicBezTo>
                      <a:pt x="19" y="29"/>
                      <a:pt x="18" y="26"/>
                      <a:pt x="16" y="26"/>
                    </a:cubicBezTo>
                    <a:cubicBezTo>
                      <a:pt x="14" y="26"/>
                      <a:pt x="14" y="24"/>
                      <a:pt x="13" y="24"/>
                    </a:cubicBezTo>
                    <a:cubicBezTo>
                      <a:pt x="13" y="23"/>
                      <a:pt x="14" y="23"/>
                      <a:pt x="16" y="23"/>
                    </a:cubicBezTo>
                    <a:cubicBezTo>
                      <a:pt x="15" y="21"/>
                      <a:pt x="12" y="21"/>
                      <a:pt x="11" y="20"/>
                    </a:cubicBezTo>
                    <a:cubicBezTo>
                      <a:pt x="10" y="17"/>
                      <a:pt x="12" y="15"/>
                      <a:pt x="11" y="11"/>
                    </a:cubicBezTo>
                    <a:cubicBezTo>
                      <a:pt x="5" y="9"/>
                      <a:pt x="6" y="16"/>
                      <a:pt x="2" y="12"/>
                    </a:cubicBezTo>
                    <a:cubicBezTo>
                      <a:pt x="0" y="8"/>
                      <a:pt x="7" y="11"/>
                      <a:pt x="5" y="6"/>
                    </a:cubicBezTo>
                    <a:cubicBezTo>
                      <a:pt x="11" y="8"/>
                      <a:pt x="10" y="7"/>
                      <a:pt x="17" y="6"/>
                    </a:cubicBezTo>
                    <a:cubicBezTo>
                      <a:pt x="18" y="9"/>
                      <a:pt x="21" y="9"/>
                      <a:pt x="18" y="12"/>
                    </a:cubicBezTo>
                    <a:cubicBezTo>
                      <a:pt x="22" y="13"/>
                      <a:pt x="23" y="10"/>
                      <a:pt x="23" y="6"/>
                    </a:cubicBezTo>
                    <a:cubicBezTo>
                      <a:pt x="24" y="9"/>
                      <a:pt x="36" y="3"/>
                      <a:pt x="32" y="9"/>
                    </a:cubicBezTo>
                    <a:cubicBezTo>
                      <a:pt x="35" y="11"/>
                      <a:pt x="34" y="7"/>
                      <a:pt x="35" y="6"/>
                    </a:cubicBezTo>
                    <a:cubicBezTo>
                      <a:pt x="37" y="5"/>
                      <a:pt x="41" y="6"/>
                      <a:pt x="44" y="5"/>
                    </a:cubicBezTo>
                    <a:cubicBezTo>
                      <a:pt x="46" y="4"/>
                      <a:pt x="47" y="3"/>
                      <a:pt x="4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5" name="Freeform 109"/>
              <p:cNvSpPr/>
              <p:nvPr>
                <p:custDataLst>
                  <p:tags r:id="rId134"/>
                </p:custDataLst>
              </p:nvPr>
            </p:nvSpPr>
            <p:spPr bwMode="auto">
              <a:xfrm>
                <a:off x="6536034" y="1716144"/>
                <a:ext cx="103894" cy="73880"/>
              </a:xfrm>
              <a:custGeom>
                <a:avLst/>
                <a:gdLst>
                  <a:gd name="T0" fmla="*/ 10 w 38"/>
                  <a:gd name="T1" fmla="*/ 0 h 27"/>
                  <a:gd name="T2" fmla="*/ 19 w 38"/>
                  <a:gd name="T3" fmla="*/ 9 h 27"/>
                  <a:gd name="T4" fmla="*/ 22 w 38"/>
                  <a:gd name="T5" fmla="*/ 7 h 27"/>
                  <a:gd name="T6" fmla="*/ 26 w 38"/>
                  <a:gd name="T7" fmla="*/ 12 h 27"/>
                  <a:gd name="T8" fmla="*/ 32 w 38"/>
                  <a:gd name="T9" fmla="*/ 19 h 27"/>
                  <a:gd name="T10" fmla="*/ 38 w 38"/>
                  <a:gd name="T11" fmla="*/ 21 h 27"/>
                  <a:gd name="T12" fmla="*/ 19 w 38"/>
                  <a:gd name="T13" fmla="*/ 22 h 27"/>
                  <a:gd name="T14" fmla="*/ 12 w 38"/>
                  <a:gd name="T15" fmla="*/ 27 h 27"/>
                  <a:gd name="T16" fmla="*/ 0 w 38"/>
                  <a:gd name="T17" fmla="*/ 22 h 27"/>
                  <a:gd name="T18" fmla="*/ 3 w 38"/>
                  <a:gd name="T19" fmla="*/ 21 h 27"/>
                  <a:gd name="T20" fmla="*/ 4 w 38"/>
                  <a:gd name="T21" fmla="*/ 18 h 27"/>
                  <a:gd name="T22" fmla="*/ 4 w 38"/>
                  <a:gd name="T23" fmla="*/ 4 h 27"/>
                  <a:gd name="T24" fmla="*/ 10 w 38"/>
                  <a:gd name="T2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27">
                    <a:moveTo>
                      <a:pt x="10" y="0"/>
                    </a:moveTo>
                    <a:cubicBezTo>
                      <a:pt x="13" y="4"/>
                      <a:pt x="20" y="2"/>
                      <a:pt x="19" y="9"/>
                    </a:cubicBezTo>
                    <a:cubicBezTo>
                      <a:pt x="20" y="10"/>
                      <a:pt x="22" y="7"/>
                      <a:pt x="22" y="7"/>
                    </a:cubicBezTo>
                    <a:cubicBezTo>
                      <a:pt x="24" y="8"/>
                      <a:pt x="23" y="12"/>
                      <a:pt x="26" y="12"/>
                    </a:cubicBezTo>
                    <a:cubicBezTo>
                      <a:pt x="29" y="12"/>
                      <a:pt x="31" y="17"/>
                      <a:pt x="32" y="19"/>
                    </a:cubicBezTo>
                    <a:cubicBezTo>
                      <a:pt x="37" y="18"/>
                      <a:pt x="36" y="18"/>
                      <a:pt x="38" y="21"/>
                    </a:cubicBezTo>
                    <a:cubicBezTo>
                      <a:pt x="35" y="24"/>
                      <a:pt x="25" y="21"/>
                      <a:pt x="19" y="22"/>
                    </a:cubicBezTo>
                    <a:cubicBezTo>
                      <a:pt x="17" y="24"/>
                      <a:pt x="13" y="24"/>
                      <a:pt x="12" y="27"/>
                    </a:cubicBezTo>
                    <a:cubicBezTo>
                      <a:pt x="8" y="25"/>
                      <a:pt x="7" y="21"/>
                      <a:pt x="0" y="22"/>
                    </a:cubicBezTo>
                    <a:cubicBezTo>
                      <a:pt x="0" y="21"/>
                      <a:pt x="2" y="21"/>
                      <a:pt x="3" y="21"/>
                    </a:cubicBezTo>
                    <a:cubicBezTo>
                      <a:pt x="1" y="19"/>
                      <a:pt x="2" y="18"/>
                      <a:pt x="4" y="18"/>
                    </a:cubicBezTo>
                    <a:cubicBezTo>
                      <a:pt x="2" y="13"/>
                      <a:pt x="4" y="11"/>
                      <a:pt x="4" y="4"/>
                    </a:cubicBezTo>
                    <a:cubicBezTo>
                      <a:pt x="7" y="4"/>
                      <a:pt x="11" y="4"/>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6" name="Freeform 110"/>
              <p:cNvSpPr/>
              <p:nvPr>
                <p:custDataLst>
                  <p:tags r:id="rId135"/>
                </p:custDataLst>
              </p:nvPr>
            </p:nvSpPr>
            <p:spPr bwMode="auto">
              <a:xfrm>
                <a:off x="3510189" y="2907457"/>
                <a:ext cx="174311" cy="183546"/>
              </a:xfrm>
              <a:custGeom>
                <a:avLst/>
                <a:gdLst>
                  <a:gd name="T0" fmla="*/ 6 w 64"/>
                  <a:gd name="T1" fmla="*/ 9 h 67"/>
                  <a:gd name="T2" fmla="*/ 3 w 64"/>
                  <a:gd name="T3" fmla="*/ 7 h 67"/>
                  <a:gd name="T4" fmla="*/ 0 w 64"/>
                  <a:gd name="T5" fmla="*/ 3 h 67"/>
                  <a:gd name="T6" fmla="*/ 12 w 64"/>
                  <a:gd name="T7" fmla="*/ 2 h 67"/>
                  <a:gd name="T8" fmla="*/ 18 w 64"/>
                  <a:gd name="T9" fmla="*/ 5 h 67"/>
                  <a:gd name="T10" fmla="*/ 18 w 64"/>
                  <a:gd name="T11" fmla="*/ 7 h 67"/>
                  <a:gd name="T12" fmla="*/ 21 w 64"/>
                  <a:gd name="T13" fmla="*/ 10 h 67"/>
                  <a:gd name="T14" fmla="*/ 27 w 64"/>
                  <a:gd name="T15" fmla="*/ 13 h 67"/>
                  <a:gd name="T16" fmla="*/ 38 w 64"/>
                  <a:gd name="T17" fmla="*/ 22 h 67"/>
                  <a:gd name="T18" fmla="*/ 40 w 64"/>
                  <a:gd name="T19" fmla="*/ 27 h 67"/>
                  <a:gd name="T20" fmla="*/ 45 w 64"/>
                  <a:gd name="T21" fmla="*/ 28 h 67"/>
                  <a:gd name="T22" fmla="*/ 48 w 64"/>
                  <a:gd name="T23" fmla="*/ 31 h 67"/>
                  <a:gd name="T24" fmla="*/ 48 w 64"/>
                  <a:gd name="T25" fmla="*/ 34 h 67"/>
                  <a:gd name="T26" fmla="*/ 51 w 64"/>
                  <a:gd name="T27" fmla="*/ 37 h 67"/>
                  <a:gd name="T28" fmla="*/ 55 w 64"/>
                  <a:gd name="T29" fmla="*/ 42 h 67"/>
                  <a:gd name="T30" fmla="*/ 58 w 64"/>
                  <a:gd name="T31" fmla="*/ 45 h 67"/>
                  <a:gd name="T32" fmla="*/ 61 w 64"/>
                  <a:gd name="T33" fmla="*/ 52 h 67"/>
                  <a:gd name="T34" fmla="*/ 63 w 64"/>
                  <a:gd name="T35" fmla="*/ 58 h 67"/>
                  <a:gd name="T36" fmla="*/ 64 w 64"/>
                  <a:gd name="T37" fmla="*/ 62 h 67"/>
                  <a:gd name="T38" fmla="*/ 57 w 64"/>
                  <a:gd name="T39" fmla="*/ 64 h 67"/>
                  <a:gd name="T40" fmla="*/ 51 w 64"/>
                  <a:gd name="T41" fmla="*/ 64 h 67"/>
                  <a:gd name="T42" fmla="*/ 51 w 64"/>
                  <a:gd name="T43" fmla="*/ 61 h 67"/>
                  <a:gd name="T44" fmla="*/ 48 w 64"/>
                  <a:gd name="T45" fmla="*/ 61 h 67"/>
                  <a:gd name="T46" fmla="*/ 40 w 64"/>
                  <a:gd name="T47" fmla="*/ 55 h 67"/>
                  <a:gd name="T48" fmla="*/ 42 w 64"/>
                  <a:gd name="T49" fmla="*/ 52 h 67"/>
                  <a:gd name="T50" fmla="*/ 40 w 64"/>
                  <a:gd name="T51" fmla="*/ 52 h 67"/>
                  <a:gd name="T52" fmla="*/ 39 w 64"/>
                  <a:gd name="T53" fmla="*/ 49 h 67"/>
                  <a:gd name="T54" fmla="*/ 36 w 64"/>
                  <a:gd name="T55" fmla="*/ 49 h 67"/>
                  <a:gd name="T56" fmla="*/ 30 w 64"/>
                  <a:gd name="T57" fmla="*/ 43 h 67"/>
                  <a:gd name="T58" fmla="*/ 27 w 64"/>
                  <a:gd name="T59" fmla="*/ 33 h 67"/>
                  <a:gd name="T60" fmla="*/ 26 w 64"/>
                  <a:gd name="T61" fmla="*/ 36 h 67"/>
                  <a:gd name="T62" fmla="*/ 23 w 64"/>
                  <a:gd name="T63" fmla="*/ 28 h 67"/>
                  <a:gd name="T64" fmla="*/ 20 w 64"/>
                  <a:gd name="T65" fmla="*/ 25 h 67"/>
                  <a:gd name="T66" fmla="*/ 17 w 64"/>
                  <a:gd name="T67" fmla="*/ 24 h 67"/>
                  <a:gd name="T68" fmla="*/ 15 w 64"/>
                  <a:gd name="T69" fmla="*/ 18 h 67"/>
                  <a:gd name="T70" fmla="*/ 11 w 64"/>
                  <a:gd name="T71" fmla="*/ 15 h 67"/>
                  <a:gd name="T72" fmla="*/ 8 w 64"/>
                  <a:gd name="T73" fmla="*/ 12 h 67"/>
                  <a:gd name="T74" fmla="*/ 6 w 64"/>
                  <a:gd name="T75" fmla="*/ 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4" h="67">
                    <a:moveTo>
                      <a:pt x="6" y="9"/>
                    </a:moveTo>
                    <a:cubicBezTo>
                      <a:pt x="7" y="7"/>
                      <a:pt x="4" y="8"/>
                      <a:pt x="3" y="7"/>
                    </a:cubicBezTo>
                    <a:cubicBezTo>
                      <a:pt x="2" y="6"/>
                      <a:pt x="3" y="3"/>
                      <a:pt x="0" y="3"/>
                    </a:cubicBezTo>
                    <a:cubicBezTo>
                      <a:pt x="4" y="0"/>
                      <a:pt x="7" y="4"/>
                      <a:pt x="12" y="2"/>
                    </a:cubicBezTo>
                    <a:cubicBezTo>
                      <a:pt x="12" y="6"/>
                      <a:pt x="16" y="3"/>
                      <a:pt x="18" y="5"/>
                    </a:cubicBezTo>
                    <a:cubicBezTo>
                      <a:pt x="19" y="5"/>
                      <a:pt x="18" y="7"/>
                      <a:pt x="18" y="7"/>
                    </a:cubicBezTo>
                    <a:cubicBezTo>
                      <a:pt x="19" y="9"/>
                      <a:pt x="22" y="7"/>
                      <a:pt x="21" y="10"/>
                    </a:cubicBezTo>
                    <a:cubicBezTo>
                      <a:pt x="25" y="9"/>
                      <a:pt x="24" y="13"/>
                      <a:pt x="27" y="13"/>
                    </a:cubicBezTo>
                    <a:cubicBezTo>
                      <a:pt x="30" y="14"/>
                      <a:pt x="33" y="22"/>
                      <a:pt x="38" y="22"/>
                    </a:cubicBezTo>
                    <a:cubicBezTo>
                      <a:pt x="41" y="22"/>
                      <a:pt x="39" y="25"/>
                      <a:pt x="40" y="27"/>
                    </a:cubicBezTo>
                    <a:cubicBezTo>
                      <a:pt x="42" y="28"/>
                      <a:pt x="44" y="27"/>
                      <a:pt x="45" y="28"/>
                    </a:cubicBezTo>
                    <a:cubicBezTo>
                      <a:pt x="46" y="29"/>
                      <a:pt x="47" y="31"/>
                      <a:pt x="48" y="31"/>
                    </a:cubicBezTo>
                    <a:cubicBezTo>
                      <a:pt x="48" y="32"/>
                      <a:pt x="47" y="34"/>
                      <a:pt x="48" y="34"/>
                    </a:cubicBezTo>
                    <a:cubicBezTo>
                      <a:pt x="49" y="35"/>
                      <a:pt x="50" y="36"/>
                      <a:pt x="51" y="37"/>
                    </a:cubicBezTo>
                    <a:cubicBezTo>
                      <a:pt x="52" y="38"/>
                      <a:pt x="53" y="41"/>
                      <a:pt x="55" y="42"/>
                    </a:cubicBezTo>
                    <a:cubicBezTo>
                      <a:pt x="56" y="42"/>
                      <a:pt x="58" y="44"/>
                      <a:pt x="58" y="45"/>
                    </a:cubicBezTo>
                    <a:cubicBezTo>
                      <a:pt x="60" y="46"/>
                      <a:pt x="59" y="52"/>
                      <a:pt x="61" y="52"/>
                    </a:cubicBezTo>
                    <a:cubicBezTo>
                      <a:pt x="63" y="52"/>
                      <a:pt x="63" y="56"/>
                      <a:pt x="63" y="58"/>
                    </a:cubicBezTo>
                    <a:cubicBezTo>
                      <a:pt x="62" y="60"/>
                      <a:pt x="59" y="63"/>
                      <a:pt x="64" y="62"/>
                    </a:cubicBezTo>
                    <a:cubicBezTo>
                      <a:pt x="64" y="67"/>
                      <a:pt x="59" y="64"/>
                      <a:pt x="57" y="64"/>
                    </a:cubicBezTo>
                    <a:cubicBezTo>
                      <a:pt x="55" y="64"/>
                      <a:pt x="52" y="64"/>
                      <a:pt x="51" y="64"/>
                    </a:cubicBezTo>
                    <a:cubicBezTo>
                      <a:pt x="50" y="64"/>
                      <a:pt x="51" y="61"/>
                      <a:pt x="51" y="61"/>
                    </a:cubicBezTo>
                    <a:cubicBezTo>
                      <a:pt x="50" y="60"/>
                      <a:pt x="48" y="61"/>
                      <a:pt x="48" y="61"/>
                    </a:cubicBezTo>
                    <a:cubicBezTo>
                      <a:pt x="47" y="60"/>
                      <a:pt x="44" y="55"/>
                      <a:pt x="40" y="55"/>
                    </a:cubicBezTo>
                    <a:cubicBezTo>
                      <a:pt x="41" y="54"/>
                      <a:pt x="42" y="53"/>
                      <a:pt x="42" y="52"/>
                    </a:cubicBezTo>
                    <a:cubicBezTo>
                      <a:pt x="42" y="50"/>
                      <a:pt x="40" y="51"/>
                      <a:pt x="40" y="52"/>
                    </a:cubicBezTo>
                    <a:cubicBezTo>
                      <a:pt x="39" y="52"/>
                      <a:pt x="40" y="50"/>
                      <a:pt x="39" y="49"/>
                    </a:cubicBezTo>
                    <a:cubicBezTo>
                      <a:pt x="38" y="49"/>
                      <a:pt x="37" y="50"/>
                      <a:pt x="36" y="49"/>
                    </a:cubicBezTo>
                    <a:cubicBezTo>
                      <a:pt x="34" y="47"/>
                      <a:pt x="34" y="43"/>
                      <a:pt x="30" y="43"/>
                    </a:cubicBezTo>
                    <a:cubicBezTo>
                      <a:pt x="32" y="37"/>
                      <a:pt x="27" y="37"/>
                      <a:pt x="27" y="33"/>
                    </a:cubicBezTo>
                    <a:cubicBezTo>
                      <a:pt x="26" y="33"/>
                      <a:pt x="26" y="34"/>
                      <a:pt x="26" y="36"/>
                    </a:cubicBezTo>
                    <a:cubicBezTo>
                      <a:pt x="23" y="34"/>
                      <a:pt x="24" y="31"/>
                      <a:pt x="23" y="28"/>
                    </a:cubicBezTo>
                    <a:cubicBezTo>
                      <a:pt x="22" y="27"/>
                      <a:pt x="20" y="26"/>
                      <a:pt x="20" y="25"/>
                    </a:cubicBezTo>
                    <a:cubicBezTo>
                      <a:pt x="19" y="25"/>
                      <a:pt x="18" y="23"/>
                      <a:pt x="17" y="24"/>
                    </a:cubicBezTo>
                    <a:cubicBezTo>
                      <a:pt x="17" y="21"/>
                      <a:pt x="16" y="20"/>
                      <a:pt x="15" y="18"/>
                    </a:cubicBezTo>
                    <a:cubicBezTo>
                      <a:pt x="14" y="16"/>
                      <a:pt x="12" y="16"/>
                      <a:pt x="11" y="15"/>
                    </a:cubicBezTo>
                    <a:cubicBezTo>
                      <a:pt x="11" y="15"/>
                      <a:pt x="8" y="12"/>
                      <a:pt x="8" y="12"/>
                    </a:cubicBezTo>
                    <a:cubicBezTo>
                      <a:pt x="7" y="9"/>
                      <a:pt x="12" y="6"/>
                      <a:pt x="6" y="9"/>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7" name="Freeform 111"/>
              <p:cNvSpPr/>
              <p:nvPr>
                <p:custDataLst>
                  <p:tags r:id="rId136"/>
                </p:custDataLst>
              </p:nvPr>
            </p:nvSpPr>
            <p:spPr bwMode="auto">
              <a:xfrm>
                <a:off x="2653644" y="3194895"/>
                <a:ext cx="123518" cy="228566"/>
              </a:xfrm>
              <a:custGeom>
                <a:avLst/>
                <a:gdLst>
                  <a:gd name="T0" fmla="*/ 34 w 45"/>
                  <a:gd name="T1" fmla="*/ 0 h 84"/>
                  <a:gd name="T2" fmla="*/ 40 w 45"/>
                  <a:gd name="T3" fmla="*/ 2 h 84"/>
                  <a:gd name="T4" fmla="*/ 37 w 45"/>
                  <a:gd name="T5" fmla="*/ 28 h 84"/>
                  <a:gd name="T6" fmla="*/ 34 w 45"/>
                  <a:gd name="T7" fmla="*/ 46 h 84"/>
                  <a:gd name="T8" fmla="*/ 30 w 45"/>
                  <a:gd name="T9" fmla="*/ 54 h 84"/>
                  <a:gd name="T10" fmla="*/ 28 w 45"/>
                  <a:gd name="T11" fmla="*/ 63 h 84"/>
                  <a:gd name="T12" fmla="*/ 28 w 45"/>
                  <a:gd name="T13" fmla="*/ 66 h 84"/>
                  <a:gd name="T14" fmla="*/ 25 w 45"/>
                  <a:gd name="T15" fmla="*/ 67 h 84"/>
                  <a:gd name="T16" fmla="*/ 24 w 45"/>
                  <a:gd name="T17" fmla="*/ 76 h 84"/>
                  <a:gd name="T18" fmla="*/ 23 w 45"/>
                  <a:gd name="T19" fmla="*/ 77 h 84"/>
                  <a:gd name="T20" fmla="*/ 21 w 45"/>
                  <a:gd name="T21" fmla="*/ 82 h 84"/>
                  <a:gd name="T22" fmla="*/ 6 w 45"/>
                  <a:gd name="T23" fmla="*/ 83 h 84"/>
                  <a:gd name="T24" fmla="*/ 5 w 45"/>
                  <a:gd name="T25" fmla="*/ 76 h 84"/>
                  <a:gd name="T26" fmla="*/ 3 w 45"/>
                  <a:gd name="T27" fmla="*/ 73 h 84"/>
                  <a:gd name="T28" fmla="*/ 0 w 45"/>
                  <a:gd name="T29" fmla="*/ 71 h 84"/>
                  <a:gd name="T30" fmla="*/ 0 w 45"/>
                  <a:gd name="T31" fmla="*/ 66 h 84"/>
                  <a:gd name="T32" fmla="*/ 2 w 45"/>
                  <a:gd name="T33" fmla="*/ 64 h 84"/>
                  <a:gd name="T34" fmla="*/ 0 w 45"/>
                  <a:gd name="T35" fmla="*/ 63 h 84"/>
                  <a:gd name="T36" fmla="*/ 3 w 45"/>
                  <a:gd name="T37" fmla="*/ 57 h 84"/>
                  <a:gd name="T38" fmla="*/ 3 w 45"/>
                  <a:gd name="T39" fmla="*/ 54 h 84"/>
                  <a:gd name="T40" fmla="*/ 6 w 45"/>
                  <a:gd name="T41" fmla="*/ 52 h 84"/>
                  <a:gd name="T42" fmla="*/ 9 w 45"/>
                  <a:gd name="T43" fmla="*/ 45 h 84"/>
                  <a:gd name="T44" fmla="*/ 6 w 45"/>
                  <a:gd name="T45" fmla="*/ 40 h 84"/>
                  <a:gd name="T46" fmla="*/ 6 w 45"/>
                  <a:gd name="T47" fmla="*/ 31 h 84"/>
                  <a:gd name="T48" fmla="*/ 9 w 45"/>
                  <a:gd name="T49" fmla="*/ 28 h 84"/>
                  <a:gd name="T50" fmla="*/ 14 w 45"/>
                  <a:gd name="T51" fmla="*/ 26 h 84"/>
                  <a:gd name="T52" fmla="*/ 21 w 45"/>
                  <a:gd name="T53" fmla="*/ 20 h 84"/>
                  <a:gd name="T54" fmla="*/ 25 w 45"/>
                  <a:gd name="T55" fmla="*/ 21 h 84"/>
                  <a:gd name="T56" fmla="*/ 27 w 45"/>
                  <a:gd name="T57" fmla="*/ 12 h 84"/>
                  <a:gd name="T58" fmla="*/ 31 w 45"/>
                  <a:gd name="T59" fmla="*/ 11 h 84"/>
                  <a:gd name="T60" fmla="*/ 34 w 45"/>
                  <a:gd name="T61"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84">
                    <a:moveTo>
                      <a:pt x="34" y="0"/>
                    </a:moveTo>
                    <a:cubicBezTo>
                      <a:pt x="36" y="1"/>
                      <a:pt x="38" y="2"/>
                      <a:pt x="40" y="2"/>
                    </a:cubicBezTo>
                    <a:cubicBezTo>
                      <a:pt x="38" y="9"/>
                      <a:pt x="45" y="23"/>
                      <a:pt x="37" y="28"/>
                    </a:cubicBezTo>
                    <a:cubicBezTo>
                      <a:pt x="37" y="35"/>
                      <a:pt x="36" y="40"/>
                      <a:pt x="34" y="46"/>
                    </a:cubicBezTo>
                    <a:cubicBezTo>
                      <a:pt x="33" y="49"/>
                      <a:pt x="33" y="53"/>
                      <a:pt x="30" y="54"/>
                    </a:cubicBezTo>
                    <a:cubicBezTo>
                      <a:pt x="31" y="57"/>
                      <a:pt x="29" y="60"/>
                      <a:pt x="28" y="63"/>
                    </a:cubicBezTo>
                    <a:cubicBezTo>
                      <a:pt x="28" y="63"/>
                      <a:pt x="29" y="65"/>
                      <a:pt x="28" y="66"/>
                    </a:cubicBezTo>
                    <a:cubicBezTo>
                      <a:pt x="28" y="66"/>
                      <a:pt x="26" y="67"/>
                      <a:pt x="25" y="67"/>
                    </a:cubicBezTo>
                    <a:cubicBezTo>
                      <a:pt x="24" y="70"/>
                      <a:pt x="25" y="73"/>
                      <a:pt x="24" y="76"/>
                    </a:cubicBezTo>
                    <a:cubicBezTo>
                      <a:pt x="24" y="77"/>
                      <a:pt x="23" y="76"/>
                      <a:pt x="23" y="77"/>
                    </a:cubicBezTo>
                    <a:cubicBezTo>
                      <a:pt x="22" y="79"/>
                      <a:pt x="20" y="80"/>
                      <a:pt x="21" y="82"/>
                    </a:cubicBezTo>
                    <a:cubicBezTo>
                      <a:pt x="17" y="83"/>
                      <a:pt x="12" y="84"/>
                      <a:pt x="6" y="83"/>
                    </a:cubicBezTo>
                    <a:cubicBezTo>
                      <a:pt x="7" y="80"/>
                      <a:pt x="4" y="80"/>
                      <a:pt x="5" y="76"/>
                    </a:cubicBezTo>
                    <a:cubicBezTo>
                      <a:pt x="3" y="76"/>
                      <a:pt x="4" y="74"/>
                      <a:pt x="3" y="73"/>
                    </a:cubicBezTo>
                    <a:cubicBezTo>
                      <a:pt x="2" y="73"/>
                      <a:pt x="1" y="73"/>
                      <a:pt x="0" y="71"/>
                    </a:cubicBezTo>
                    <a:cubicBezTo>
                      <a:pt x="0" y="69"/>
                      <a:pt x="0" y="67"/>
                      <a:pt x="0" y="66"/>
                    </a:cubicBezTo>
                    <a:cubicBezTo>
                      <a:pt x="0" y="64"/>
                      <a:pt x="2" y="64"/>
                      <a:pt x="2" y="64"/>
                    </a:cubicBezTo>
                    <a:cubicBezTo>
                      <a:pt x="2" y="63"/>
                      <a:pt x="0" y="62"/>
                      <a:pt x="0" y="63"/>
                    </a:cubicBezTo>
                    <a:cubicBezTo>
                      <a:pt x="1" y="60"/>
                      <a:pt x="2" y="58"/>
                      <a:pt x="3" y="57"/>
                    </a:cubicBezTo>
                    <a:cubicBezTo>
                      <a:pt x="4" y="56"/>
                      <a:pt x="3" y="54"/>
                      <a:pt x="3" y="54"/>
                    </a:cubicBezTo>
                    <a:cubicBezTo>
                      <a:pt x="3" y="53"/>
                      <a:pt x="6" y="52"/>
                      <a:pt x="6" y="52"/>
                    </a:cubicBezTo>
                    <a:cubicBezTo>
                      <a:pt x="7" y="50"/>
                      <a:pt x="4" y="40"/>
                      <a:pt x="9" y="45"/>
                    </a:cubicBezTo>
                    <a:cubicBezTo>
                      <a:pt x="10" y="41"/>
                      <a:pt x="6" y="43"/>
                      <a:pt x="6" y="40"/>
                    </a:cubicBezTo>
                    <a:cubicBezTo>
                      <a:pt x="6" y="37"/>
                      <a:pt x="6" y="34"/>
                      <a:pt x="6" y="31"/>
                    </a:cubicBezTo>
                    <a:cubicBezTo>
                      <a:pt x="9" y="32"/>
                      <a:pt x="9" y="30"/>
                      <a:pt x="9" y="28"/>
                    </a:cubicBezTo>
                    <a:cubicBezTo>
                      <a:pt x="12" y="29"/>
                      <a:pt x="12" y="26"/>
                      <a:pt x="14" y="26"/>
                    </a:cubicBezTo>
                    <a:cubicBezTo>
                      <a:pt x="15" y="24"/>
                      <a:pt x="22" y="25"/>
                      <a:pt x="21" y="20"/>
                    </a:cubicBezTo>
                    <a:cubicBezTo>
                      <a:pt x="23" y="19"/>
                      <a:pt x="24" y="21"/>
                      <a:pt x="25" y="21"/>
                    </a:cubicBezTo>
                    <a:cubicBezTo>
                      <a:pt x="24" y="17"/>
                      <a:pt x="27" y="16"/>
                      <a:pt x="27" y="12"/>
                    </a:cubicBezTo>
                    <a:cubicBezTo>
                      <a:pt x="31" y="14"/>
                      <a:pt x="30" y="3"/>
                      <a:pt x="31" y="11"/>
                    </a:cubicBezTo>
                    <a:cubicBezTo>
                      <a:pt x="36" y="9"/>
                      <a:pt x="32" y="3"/>
                      <a:pt x="3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8" name="Freeform 112"/>
              <p:cNvSpPr/>
              <p:nvPr>
                <p:custDataLst>
                  <p:tags r:id="rId137"/>
                </p:custDataLst>
              </p:nvPr>
            </p:nvSpPr>
            <p:spPr bwMode="auto">
              <a:xfrm>
                <a:off x="3804553" y="3183351"/>
                <a:ext cx="664919" cy="488300"/>
              </a:xfrm>
              <a:custGeom>
                <a:avLst/>
                <a:gdLst>
                  <a:gd name="T0" fmla="*/ 141 w 244"/>
                  <a:gd name="T1" fmla="*/ 15 h 179"/>
                  <a:gd name="T2" fmla="*/ 136 w 244"/>
                  <a:gd name="T3" fmla="*/ 18 h 179"/>
                  <a:gd name="T4" fmla="*/ 143 w 244"/>
                  <a:gd name="T5" fmla="*/ 27 h 179"/>
                  <a:gd name="T6" fmla="*/ 164 w 244"/>
                  <a:gd name="T7" fmla="*/ 38 h 179"/>
                  <a:gd name="T8" fmla="*/ 170 w 244"/>
                  <a:gd name="T9" fmla="*/ 30 h 179"/>
                  <a:gd name="T10" fmla="*/ 171 w 244"/>
                  <a:gd name="T11" fmla="*/ 24 h 179"/>
                  <a:gd name="T12" fmla="*/ 173 w 244"/>
                  <a:gd name="T13" fmla="*/ 10 h 179"/>
                  <a:gd name="T14" fmla="*/ 177 w 244"/>
                  <a:gd name="T15" fmla="*/ 3 h 179"/>
                  <a:gd name="T16" fmla="*/ 181 w 244"/>
                  <a:gd name="T17" fmla="*/ 9 h 179"/>
                  <a:gd name="T18" fmla="*/ 189 w 244"/>
                  <a:gd name="T19" fmla="*/ 24 h 179"/>
                  <a:gd name="T20" fmla="*/ 196 w 244"/>
                  <a:gd name="T21" fmla="*/ 34 h 179"/>
                  <a:gd name="T22" fmla="*/ 204 w 244"/>
                  <a:gd name="T23" fmla="*/ 44 h 179"/>
                  <a:gd name="T24" fmla="*/ 208 w 244"/>
                  <a:gd name="T25" fmla="*/ 56 h 179"/>
                  <a:gd name="T26" fmla="*/ 213 w 244"/>
                  <a:gd name="T27" fmla="*/ 59 h 179"/>
                  <a:gd name="T28" fmla="*/ 221 w 244"/>
                  <a:gd name="T29" fmla="*/ 65 h 179"/>
                  <a:gd name="T30" fmla="*/ 229 w 244"/>
                  <a:gd name="T31" fmla="*/ 80 h 179"/>
                  <a:gd name="T32" fmla="*/ 232 w 244"/>
                  <a:gd name="T33" fmla="*/ 83 h 179"/>
                  <a:gd name="T34" fmla="*/ 241 w 244"/>
                  <a:gd name="T35" fmla="*/ 89 h 179"/>
                  <a:gd name="T36" fmla="*/ 244 w 244"/>
                  <a:gd name="T37" fmla="*/ 114 h 179"/>
                  <a:gd name="T38" fmla="*/ 239 w 244"/>
                  <a:gd name="T39" fmla="*/ 126 h 179"/>
                  <a:gd name="T40" fmla="*/ 239 w 244"/>
                  <a:gd name="T41" fmla="*/ 130 h 179"/>
                  <a:gd name="T42" fmla="*/ 236 w 244"/>
                  <a:gd name="T43" fmla="*/ 139 h 179"/>
                  <a:gd name="T44" fmla="*/ 227 w 244"/>
                  <a:gd name="T45" fmla="*/ 147 h 179"/>
                  <a:gd name="T46" fmla="*/ 220 w 244"/>
                  <a:gd name="T47" fmla="*/ 169 h 179"/>
                  <a:gd name="T48" fmla="*/ 207 w 244"/>
                  <a:gd name="T49" fmla="*/ 175 h 179"/>
                  <a:gd name="T50" fmla="*/ 201 w 244"/>
                  <a:gd name="T51" fmla="*/ 179 h 179"/>
                  <a:gd name="T52" fmla="*/ 189 w 244"/>
                  <a:gd name="T53" fmla="*/ 176 h 179"/>
                  <a:gd name="T54" fmla="*/ 162 w 244"/>
                  <a:gd name="T55" fmla="*/ 172 h 179"/>
                  <a:gd name="T56" fmla="*/ 161 w 244"/>
                  <a:gd name="T57" fmla="*/ 163 h 179"/>
                  <a:gd name="T58" fmla="*/ 159 w 244"/>
                  <a:gd name="T59" fmla="*/ 158 h 179"/>
                  <a:gd name="T60" fmla="*/ 147 w 244"/>
                  <a:gd name="T61" fmla="*/ 150 h 179"/>
                  <a:gd name="T62" fmla="*/ 141 w 244"/>
                  <a:gd name="T63" fmla="*/ 142 h 179"/>
                  <a:gd name="T64" fmla="*/ 130 w 244"/>
                  <a:gd name="T65" fmla="*/ 138 h 179"/>
                  <a:gd name="T66" fmla="*/ 124 w 244"/>
                  <a:gd name="T67" fmla="*/ 135 h 179"/>
                  <a:gd name="T68" fmla="*/ 96 w 244"/>
                  <a:gd name="T69" fmla="*/ 129 h 179"/>
                  <a:gd name="T70" fmla="*/ 81 w 244"/>
                  <a:gd name="T71" fmla="*/ 133 h 179"/>
                  <a:gd name="T72" fmla="*/ 75 w 244"/>
                  <a:gd name="T73" fmla="*/ 136 h 179"/>
                  <a:gd name="T74" fmla="*/ 70 w 244"/>
                  <a:gd name="T75" fmla="*/ 141 h 179"/>
                  <a:gd name="T76" fmla="*/ 67 w 244"/>
                  <a:gd name="T77" fmla="*/ 141 h 179"/>
                  <a:gd name="T78" fmla="*/ 41 w 244"/>
                  <a:gd name="T79" fmla="*/ 145 h 179"/>
                  <a:gd name="T80" fmla="*/ 36 w 244"/>
                  <a:gd name="T81" fmla="*/ 148 h 179"/>
                  <a:gd name="T82" fmla="*/ 11 w 244"/>
                  <a:gd name="T83" fmla="*/ 153 h 179"/>
                  <a:gd name="T84" fmla="*/ 14 w 244"/>
                  <a:gd name="T85" fmla="*/ 136 h 179"/>
                  <a:gd name="T86" fmla="*/ 11 w 244"/>
                  <a:gd name="T87" fmla="*/ 127 h 179"/>
                  <a:gd name="T88" fmla="*/ 11 w 244"/>
                  <a:gd name="T89" fmla="*/ 121 h 179"/>
                  <a:gd name="T90" fmla="*/ 7 w 244"/>
                  <a:gd name="T91" fmla="*/ 112 h 179"/>
                  <a:gd name="T92" fmla="*/ 5 w 244"/>
                  <a:gd name="T93" fmla="*/ 105 h 179"/>
                  <a:gd name="T94" fmla="*/ 2 w 244"/>
                  <a:gd name="T95" fmla="*/ 96 h 179"/>
                  <a:gd name="T96" fmla="*/ 4 w 244"/>
                  <a:gd name="T97" fmla="*/ 89 h 179"/>
                  <a:gd name="T98" fmla="*/ 4 w 244"/>
                  <a:gd name="T99" fmla="*/ 70 h 179"/>
                  <a:gd name="T100" fmla="*/ 20 w 244"/>
                  <a:gd name="T101" fmla="*/ 59 h 179"/>
                  <a:gd name="T102" fmla="*/ 39 w 244"/>
                  <a:gd name="T103" fmla="*/ 55 h 179"/>
                  <a:gd name="T104" fmla="*/ 50 w 244"/>
                  <a:gd name="T105" fmla="*/ 50 h 179"/>
                  <a:gd name="T106" fmla="*/ 54 w 244"/>
                  <a:gd name="T107" fmla="*/ 34 h 179"/>
                  <a:gd name="T108" fmla="*/ 67 w 244"/>
                  <a:gd name="T109" fmla="*/ 34 h 179"/>
                  <a:gd name="T110" fmla="*/ 70 w 244"/>
                  <a:gd name="T111" fmla="*/ 24 h 179"/>
                  <a:gd name="T112" fmla="*/ 82 w 244"/>
                  <a:gd name="T113" fmla="*/ 16 h 179"/>
                  <a:gd name="T114" fmla="*/ 91 w 244"/>
                  <a:gd name="T115" fmla="*/ 21 h 179"/>
                  <a:gd name="T116" fmla="*/ 94 w 244"/>
                  <a:gd name="T117" fmla="*/ 22 h 179"/>
                  <a:gd name="T118" fmla="*/ 97 w 244"/>
                  <a:gd name="T119" fmla="*/ 19 h 179"/>
                  <a:gd name="T120" fmla="*/ 107 w 244"/>
                  <a:gd name="T121" fmla="*/ 10 h 179"/>
                  <a:gd name="T122" fmla="*/ 115 w 244"/>
                  <a:gd name="T123" fmla="*/ 7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4" h="179">
                    <a:moveTo>
                      <a:pt x="141" y="7"/>
                    </a:moveTo>
                    <a:cubicBezTo>
                      <a:pt x="141" y="10"/>
                      <a:pt x="141" y="12"/>
                      <a:pt x="141" y="15"/>
                    </a:cubicBezTo>
                    <a:cubicBezTo>
                      <a:pt x="140" y="15"/>
                      <a:pt x="138" y="15"/>
                      <a:pt x="137" y="15"/>
                    </a:cubicBezTo>
                    <a:cubicBezTo>
                      <a:pt x="139" y="17"/>
                      <a:pt x="138" y="18"/>
                      <a:pt x="136" y="18"/>
                    </a:cubicBezTo>
                    <a:cubicBezTo>
                      <a:pt x="138" y="21"/>
                      <a:pt x="135" y="20"/>
                      <a:pt x="136" y="24"/>
                    </a:cubicBezTo>
                    <a:cubicBezTo>
                      <a:pt x="137" y="26"/>
                      <a:pt x="139" y="27"/>
                      <a:pt x="143" y="27"/>
                    </a:cubicBezTo>
                    <a:cubicBezTo>
                      <a:pt x="144" y="33"/>
                      <a:pt x="153" y="30"/>
                      <a:pt x="153" y="37"/>
                    </a:cubicBezTo>
                    <a:cubicBezTo>
                      <a:pt x="157" y="37"/>
                      <a:pt x="162" y="36"/>
                      <a:pt x="164" y="38"/>
                    </a:cubicBezTo>
                    <a:cubicBezTo>
                      <a:pt x="167" y="38"/>
                      <a:pt x="164" y="32"/>
                      <a:pt x="170" y="34"/>
                    </a:cubicBezTo>
                    <a:cubicBezTo>
                      <a:pt x="169" y="33"/>
                      <a:pt x="167" y="30"/>
                      <a:pt x="170" y="30"/>
                    </a:cubicBezTo>
                    <a:cubicBezTo>
                      <a:pt x="172" y="30"/>
                      <a:pt x="169" y="27"/>
                      <a:pt x="170" y="25"/>
                    </a:cubicBezTo>
                    <a:cubicBezTo>
                      <a:pt x="170" y="25"/>
                      <a:pt x="171" y="25"/>
                      <a:pt x="171" y="24"/>
                    </a:cubicBezTo>
                    <a:cubicBezTo>
                      <a:pt x="171" y="22"/>
                      <a:pt x="173" y="20"/>
                      <a:pt x="173" y="18"/>
                    </a:cubicBezTo>
                    <a:cubicBezTo>
                      <a:pt x="172" y="16"/>
                      <a:pt x="171" y="15"/>
                      <a:pt x="173" y="10"/>
                    </a:cubicBezTo>
                    <a:cubicBezTo>
                      <a:pt x="173" y="10"/>
                      <a:pt x="175" y="11"/>
                      <a:pt x="176" y="10"/>
                    </a:cubicBezTo>
                    <a:cubicBezTo>
                      <a:pt x="177" y="9"/>
                      <a:pt x="176" y="4"/>
                      <a:pt x="177" y="3"/>
                    </a:cubicBezTo>
                    <a:cubicBezTo>
                      <a:pt x="180" y="2"/>
                      <a:pt x="178" y="7"/>
                      <a:pt x="180" y="9"/>
                    </a:cubicBezTo>
                    <a:cubicBezTo>
                      <a:pt x="180" y="9"/>
                      <a:pt x="181" y="9"/>
                      <a:pt x="181" y="9"/>
                    </a:cubicBezTo>
                    <a:cubicBezTo>
                      <a:pt x="183" y="11"/>
                      <a:pt x="183" y="14"/>
                      <a:pt x="184" y="16"/>
                    </a:cubicBezTo>
                    <a:cubicBezTo>
                      <a:pt x="186" y="19"/>
                      <a:pt x="189" y="20"/>
                      <a:pt x="189" y="24"/>
                    </a:cubicBezTo>
                    <a:cubicBezTo>
                      <a:pt x="193" y="20"/>
                      <a:pt x="190" y="26"/>
                      <a:pt x="195" y="25"/>
                    </a:cubicBezTo>
                    <a:cubicBezTo>
                      <a:pt x="195" y="28"/>
                      <a:pt x="194" y="32"/>
                      <a:pt x="196" y="34"/>
                    </a:cubicBezTo>
                    <a:cubicBezTo>
                      <a:pt x="199" y="36"/>
                      <a:pt x="196" y="39"/>
                      <a:pt x="198" y="44"/>
                    </a:cubicBezTo>
                    <a:cubicBezTo>
                      <a:pt x="201" y="40"/>
                      <a:pt x="199" y="44"/>
                      <a:pt x="204" y="44"/>
                    </a:cubicBezTo>
                    <a:cubicBezTo>
                      <a:pt x="204" y="47"/>
                      <a:pt x="202" y="47"/>
                      <a:pt x="202" y="49"/>
                    </a:cubicBezTo>
                    <a:cubicBezTo>
                      <a:pt x="204" y="51"/>
                      <a:pt x="209" y="51"/>
                      <a:pt x="208" y="56"/>
                    </a:cubicBezTo>
                    <a:cubicBezTo>
                      <a:pt x="209" y="57"/>
                      <a:pt x="212" y="55"/>
                      <a:pt x="213" y="56"/>
                    </a:cubicBezTo>
                    <a:cubicBezTo>
                      <a:pt x="213" y="57"/>
                      <a:pt x="212" y="59"/>
                      <a:pt x="213" y="59"/>
                    </a:cubicBezTo>
                    <a:cubicBezTo>
                      <a:pt x="213" y="60"/>
                      <a:pt x="215" y="59"/>
                      <a:pt x="216" y="59"/>
                    </a:cubicBezTo>
                    <a:cubicBezTo>
                      <a:pt x="218" y="61"/>
                      <a:pt x="217" y="66"/>
                      <a:pt x="221" y="65"/>
                    </a:cubicBezTo>
                    <a:cubicBezTo>
                      <a:pt x="221" y="69"/>
                      <a:pt x="224" y="73"/>
                      <a:pt x="226" y="75"/>
                    </a:cubicBezTo>
                    <a:cubicBezTo>
                      <a:pt x="227" y="77"/>
                      <a:pt x="228" y="79"/>
                      <a:pt x="229" y="80"/>
                    </a:cubicBezTo>
                    <a:cubicBezTo>
                      <a:pt x="229" y="80"/>
                      <a:pt x="231" y="79"/>
                      <a:pt x="232" y="80"/>
                    </a:cubicBezTo>
                    <a:cubicBezTo>
                      <a:pt x="232" y="80"/>
                      <a:pt x="231" y="82"/>
                      <a:pt x="232" y="83"/>
                    </a:cubicBezTo>
                    <a:cubicBezTo>
                      <a:pt x="233" y="84"/>
                      <a:pt x="236" y="84"/>
                      <a:pt x="235" y="83"/>
                    </a:cubicBezTo>
                    <a:cubicBezTo>
                      <a:pt x="238" y="86"/>
                      <a:pt x="236" y="90"/>
                      <a:pt x="241" y="89"/>
                    </a:cubicBezTo>
                    <a:cubicBezTo>
                      <a:pt x="238" y="93"/>
                      <a:pt x="241" y="99"/>
                      <a:pt x="242" y="105"/>
                    </a:cubicBezTo>
                    <a:cubicBezTo>
                      <a:pt x="243" y="108"/>
                      <a:pt x="241" y="112"/>
                      <a:pt x="244" y="114"/>
                    </a:cubicBezTo>
                    <a:cubicBezTo>
                      <a:pt x="241" y="116"/>
                      <a:pt x="242" y="118"/>
                      <a:pt x="241" y="124"/>
                    </a:cubicBezTo>
                    <a:cubicBezTo>
                      <a:pt x="241" y="124"/>
                      <a:pt x="238" y="125"/>
                      <a:pt x="239" y="126"/>
                    </a:cubicBezTo>
                    <a:cubicBezTo>
                      <a:pt x="239" y="126"/>
                      <a:pt x="241" y="126"/>
                      <a:pt x="241" y="126"/>
                    </a:cubicBezTo>
                    <a:cubicBezTo>
                      <a:pt x="241" y="126"/>
                      <a:pt x="240" y="130"/>
                      <a:pt x="239" y="130"/>
                    </a:cubicBezTo>
                    <a:cubicBezTo>
                      <a:pt x="239" y="131"/>
                      <a:pt x="236" y="132"/>
                      <a:pt x="236" y="132"/>
                    </a:cubicBezTo>
                    <a:cubicBezTo>
                      <a:pt x="236" y="134"/>
                      <a:pt x="239" y="136"/>
                      <a:pt x="236" y="139"/>
                    </a:cubicBezTo>
                    <a:cubicBezTo>
                      <a:pt x="233" y="139"/>
                      <a:pt x="234" y="143"/>
                      <a:pt x="230" y="142"/>
                    </a:cubicBezTo>
                    <a:cubicBezTo>
                      <a:pt x="231" y="145"/>
                      <a:pt x="230" y="147"/>
                      <a:pt x="227" y="147"/>
                    </a:cubicBezTo>
                    <a:cubicBezTo>
                      <a:pt x="229" y="153"/>
                      <a:pt x="225" y="154"/>
                      <a:pt x="226" y="160"/>
                    </a:cubicBezTo>
                    <a:cubicBezTo>
                      <a:pt x="220" y="159"/>
                      <a:pt x="221" y="165"/>
                      <a:pt x="220" y="169"/>
                    </a:cubicBezTo>
                    <a:cubicBezTo>
                      <a:pt x="218" y="169"/>
                      <a:pt x="216" y="169"/>
                      <a:pt x="216" y="170"/>
                    </a:cubicBezTo>
                    <a:cubicBezTo>
                      <a:pt x="215" y="173"/>
                      <a:pt x="210" y="173"/>
                      <a:pt x="207" y="175"/>
                    </a:cubicBezTo>
                    <a:cubicBezTo>
                      <a:pt x="206" y="175"/>
                      <a:pt x="205" y="177"/>
                      <a:pt x="204" y="178"/>
                    </a:cubicBezTo>
                    <a:cubicBezTo>
                      <a:pt x="202" y="178"/>
                      <a:pt x="201" y="177"/>
                      <a:pt x="201" y="179"/>
                    </a:cubicBezTo>
                    <a:cubicBezTo>
                      <a:pt x="197" y="178"/>
                      <a:pt x="196" y="174"/>
                      <a:pt x="192" y="173"/>
                    </a:cubicBezTo>
                    <a:cubicBezTo>
                      <a:pt x="189" y="172"/>
                      <a:pt x="190" y="176"/>
                      <a:pt x="189" y="176"/>
                    </a:cubicBezTo>
                    <a:cubicBezTo>
                      <a:pt x="186" y="178"/>
                      <a:pt x="181" y="176"/>
                      <a:pt x="179" y="179"/>
                    </a:cubicBezTo>
                    <a:cubicBezTo>
                      <a:pt x="173" y="177"/>
                      <a:pt x="169" y="173"/>
                      <a:pt x="162" y="172"/>
                    </a:cubicBezTo>
                    <a:cubicBezTo>
                      <a:pt x="164" y="170"/>
                      <a:pt x="164" y="168"/>
                      <a:pt x="162" y="164"/>
                    </a:cubicBezTo>
                    <a:cubicBezTo>
                      <a:pt x="162" y="164"/>
                      <a:pt x="161" y="164"/>
                      <a:pt x="161" y="163"/>
                    </a:cubicBezTo>
                    <a:cubicBezTo>
                      <a:pt x="161" y="163"/>
                      <a:pt x="161" y="162"/>
                      <a:pt x="161" y="161"/>
                    </a:cubicBezTo>
                    <a:cubicBezTo>
                      <a:pt x="160" y="160"/>
                      <a:pt x="157" y="159"/>
                      <a:pt x="159" y="158"/>
                    </a:cubicBezTo>
                    <a:cubicBezTo>
                      <a:pt x="158" y="157"/>
                      <a:pt x="152" y="154"/>
                      <a:pt x="152" y="157"/>
                    </a:cubicBezTo>
                    <a:cubicBezTo>
                      <a:pt x="150" y="155"/>
                      <a:pt x="150" y="151"/>
                      <a:pt x="147" y="150"/>
                    </a:cubicBezTo>
                    <a:cubicBezTo>
                      <a:pt x="147" y="146"/>
                      <a:pt x="148" y="146"/>
                      <a:pt x="149" y="144"/>
                    </a:cubicBezTo>
                    <a:cubicBezTo>
                      <a:pt x="148" y="142"/>
                      <a:pt x="146" y="143"/>
                      <a:pt x="141" y="142"/>
                    </a:cubicBezTo>
                    <a:cubicBezTo>
                      <a:pt x="138" y="144"/>
                      <a:pt x="139" y="149"/>
                      <a:pt x="133" y="148"/>
                    </a:cubicBezTo>
                    <a:cubicBezTo>
                      <a:pt x="134" y="142"/>
                      <a:pt x="128" y="144"/>
                      <a:pt x="130" y="138"/>
                    </a:cubicBezTo>
                    <a:cubicBezTo>
                      <a:pt x="126" y="138"/>
                      <a:pt x="125" y="135"/>
                      <a:pt x="121" y="136"/>
                    </a:cubicBezTo>
                    <a:cubicBezTo>
                      <a:pt x="121" y="135"/>
                      <a:pt x="123" y="135"/>
                      <a:pt x="124" y="135"/>
                    </a:cubicBezTo>
                    <a:cubicBezTo>
                      <a:pt x="120" y="130"/>
                      <a:pt x="116" y="134"/>
                      <a:pt x="109" y="133"/>
                    </a:cubicBezTo>
                    <a:cubicBezTo>
                      <a:pt x="104" y="132"/>
                      <a:pt x="100" y="131"/>
                      <a:pt x="96" y="129"/>
                    </a:cubicBezTo>
                    <a:cubicBezTo>
                      <a:pt x="92" y="130"/>
                      <a:pt x="87" y="130"/>
                      <a:pt x="87" y="133"/>
                    </a:cubicBezTo>
                    <a:cubicBezTo>
                      <a:pt x="85" y="133"/>
                      <a:pt x="83" y="133"/>
                      <a:pt x="81" y="133"/>
                    </a:cubicBezTo>
                    <a:cubicBezTo>
                      <a:pt x="79" y="133"/>
                      <a:pt x="80" y="135"/>
                      <a:pt x="79" y="135"/>
                    </a:cubicBezTo>
                    <a:cubicBezTo>
                      <a:pt x="76" y="135"/>
                      <a:pt x="78" y="132"/>
                      <a:pt x="75" y="136"/>
                    </a:cubicBezTo>
                    <a:cubicBezTo>
                      <a:pt x="74" y="137"/>
                      <a:pt x="73" y="137"/>
                      <a:pt x="73" y="139"/>
                    </a:cubicBezTo>
                    <a:cubicBezTo>
                      <a:pt x="71" y="137"/>
                      <a:pt x="70" y="134"/>
                      <a:pt x="70" y="141"/>
                    </a:cubicBezTo>
                    <a:cubicBezTo>
                      <a:pt x="69" y="140"/>
                      <a:pt x="69" y="139"/>
                      <a:pt x="67" y="139"/>
                    </a:cubicBezTo>
                    <a:cubicBezTo>
                      <a:pt x="65" y="139"/>
                      <a:pt x="67" y="141"/>
                      <a:pt x="67" y="141"/>
                    </a:cubicBezTo>
                    <a:cubicBezTo>
                      <a:pt x="65" y="144"/>
                      <a:pt x="61" y="142"/>
                      <a:pt x="60" y="147"/>
                    </a:cubicBezTo>
                    <a:cubicBezTo>
                      <a:pt x="56" y="144"/>
                      <a:pt x="47" y="146"/>
                      <a:pt x="41" y="145"/>
                    </a:cubicBezTo>
                    <a:cubicBezTo>
                      <a:pt x="39" y="145"/>
                      <a:pt x="40" y="148"/>
                      <a:pt x="39" y="148"/>
                    </a:cubicBezTo>
                    <a:cubicBezTo>
                      <a:pt x="38" y="148"/>
                      <a:pt x="37" y="148"/>
                      <a:pt x="36" y="148"/>
                    </a:cubicBezTo>
                    <a:cubicBezTo>
                      <a:pt x="35" y="148"/>
                      <a:pt x="34" y="149"/>
                      <a:pt x="32" y="150"/>
                    </a:cubicBezTo>
                    <a:cubicBezTo>
                      <a:pt x="27" y="151"/>
                      <a:pt x="20" y="154"/>
                      <a:pt x="11" y="153"/>
                    </a:cubicBezTo>
                    <a:cubicBezTo>
                      <a:pt x="12" y="149"/>
                      <a:pt x="11" y="144"/>
                      <a:pt x="15" y="144"/>
                    </a:cubicBezTo>
                    <a:cubicBezTo>
                      <a:pt x="15" y="142"/>
                      <a:pt x="17" y="136"/>
                      <a:pt x="14" y="136"/>
                    </a:cubicBezTo>
                    <a:cubicBezTo>
                      <a:pt x="10" y="136"/>
                      <a:pt x="16" y="135"/>
                      <a:pt x="14" y="130"/>
                    </a:cubicBezTo>
                    <a:cubicBezTo>
                      <a:pt x="12" y="127"/>
                      <a:pt x="13" y="133"/>
                      <a:pt x="11" y="127"/>
                    </a:cubicBezTo>
                    <a:cubicBezTo>
                      <a:pt x="11" y="127"/>
                      <a:pt x="11" y="125"/>
                      <a:pt x="11" y="124"/>
                    </a:cubicBezTo>
                    <a:cubicBezTo>
                      <a:pt x="9" y="123"/>
                      <a:pt x="11" y="124"/>
                      <a:pt x="11" y="121"/>
                    </a:cubicBezTo>
                    <a:cubicBezTo>
                      <a:pt x="11" y="118"/>
                      <a:pt x="7" y="116"/>
                      <a:pt x="10" y="114"/>
                    </a:cubicBezTo>
                    <a:cubicBezTo>
                      <a:pt x="10" y="112"/>
                      <a:pt x="7" y="113"/>
                      <a:pt x="7" y="112"/>
                    </a:cubicBezTo>
                    <a:cubicBezTo>
                      <a:pt x="6" y="112"/>
                      <a:pt x="7" y="110"/>
                      <a:pt x="7" y="110"/>
                    </a:cubicBezTo>
                    <a:cubicBezTo>
                      <a:pt x="7" y="110"/>
                      <a:pt x="5" y="105"/>
                      <a:pt x="5" y="105"/>
                    </a:cubicBezTo>
                    <a:cubicBezTo>
                      <a:pt x="3" y="103"/>
                      <a:pt x="6" y="104"/>
                      <a:pt x="5" y="102"/>
                    </a:cubicBezTo>
                    <a:cubicBezTo>
                      <a:pt x="5" y="100"/>
                      <a:pt x="1" y="99"/>
                      <a:pt x="2" y="96"/>
                    </a:cubicBezTo>
                    <a:cubicBezTo>
                      <a:pt x="6" y="97"/>
                      <a:pt x="4" y="91"/>
                      <a:pt x="7" y="90"/>
                    </a:cubicBezTo>
                    <a:cubicBezTo>
                      <a:pt x="7" y="88"/>
                      <a:pt x="4" y="90"/>
                      <a:pt x="4" y="89"/>
                    </a:cubicBezTo>
                    <a:cubicBezTo>
                      <a:pt x="2" y="87"/>
                      <a:pt x="5" y="83"/>
                      <a:pt x="1" y="84"/>
                    </a:cubicBezTo>
                    <a:cubicBezTo>
                      <a:pt x="0" y="77"/>
                      <a:pt x="3" y="75"/>
                      <a:pt x="4" y="70"/>
                    </a:cubicBezTo>
                    <a:cubicBezTo>
                      <a:pt x="5" y="72"/>
                      <a:pt x="11" y="71"/>
                      <a:pt x="11" y="67"/>
                    </a:cubicBezTo>
                    <a:cubicBezTo>
                      <a:pt x="11" y="64"/>
                      <a:pt x="21" y="66"/>
                      <a:pt x="20" y="59"/>
                    </a:cubicBezTo>
                    <a:cubicBezTo>
                      <a:pt x="28" y="60"/>
                      <a:pt x="32" y="56"/>
                      <a:pt x="39" y="56"/>
                    </a:cubicBezTo>
                    <a:cubicBezTo>
                      <a:pt x="41" y="56"/>
                      <a:pt x="40" y="54"/>
                      <a:pt x="39" y="55"/>
                    </a:cubicBezTo>
                    <a:cubicBezTo>
                      <a:pt x="42" y="52"/>
                      <a:pt x="47" y="54"/>
                      <a:pt x="47" y="49"/>
                    </a:cubicBezTo>
                    <a:cubicBezTo>
                      <a:pt x="48" y="49"/>
                      <a:pt x="48" y="50"/>
                      <a:pt x="50" y="50"/>
                    </a:cubicBezTo>
                    <a:cubicBezTo>
                      <a:pt x="53" y="51"/>
                      <a:pt x="49" y="43"/>
                      <a:pt x="54" y="46"/>
                    </a:cubicBezTo>
                    <a:cubicBezTo>
                      <a:pt x="53" y="40"/>
                      <a:pt x="54" y="41"/>
                      <a:pt x="54" y="34"/>
                    </a:cubicBezTo>
                    <a:cubicBezTo>
                      <a:pt x="57" y="34"/>
                      <a:pt x="60" y="36"/>
                      <a:pt x="63" y="37"/>
                    </a:cubicBezTo>
                    <a:cubicBezTo>
                      <a:pt x="64" y="36"/>
                      <a:pt x="64" y="34"/>
                      <a:pt x="67" y="34"/>
                    </a:cubicBezTo>
                    <a:cubicBezTo>
                      <a:pt x="65" y="31"/>
                      <a:pt x="71" y="28"/>
                      <a:pt x="67" y="28"/>
                    </a:cubicBezTo>
                    <a:cubicBezTo>
                      <a:pt x="68" y="27"/>
                      <a:pt x="71" y="26"/>
                      <a:pt x="70" y="24"/>
                    </a:cubicBezTo>
                    <a:cubicBezTo>
                      <a:pt x="75" y="25"/>
                      <a:pt x="72" y="18"/>
                      <a:pt x="78" y="21"/>
                    </a:cubicBezTo>
                    <a:cubicBezTo>
                      <a:pt x="79" y="19"/>
                      <a:pt x="81" y="18"/>
                      <a:pt x="82" y="16"/>
                    </a:cubicBezTo>
                    <a:cubicBezTo>
                      <a:pt x="84" y="17"/>
                      <a:pt x="86" y="18"/>
                      <a:pt x="90" y="18"/>
                    </a:cubicBezTo>
                    <a:cubicBezTo>
                      <a:pt x="87" y="21"/>
                      <a:pt x="90" y="19"/>
                      <a:pt x="91" y="21"/>
                    </a:cubicBezTo>
                    <a:cubicBezTo>
                      <a:pt x="91" y="21"/>
                      <a:pt x="91" y="22"/>
                      <a:pt x="91" y="22"/>
                    </a:cubicBezTo>
                    <a:cubicBezTo>
                      <a:pt x="92" y="22"/>
                      <a:pt x="94" y="22"/>
                      <a:pt x="94" y="22"/>
                    </a:cubicBezTo>
                    <a:cubicBezTo>
                      <a:pt x="94" y="23"/>
                      <a:pt x="96" y="26"/>
                      <a:pt x="100" y="25"/>
                    </a:cubicBezTo>
                    <a:cubicBezTo>
                      <a:pt x="102" y="26"/>
                      <a:pt x="101" y="18"/>
                      <a:pt x="97" y="19"/>
                    </a:cubicBezTo>
                    <a:cubicBezTo>
                      <a:pt x="98" y="18"/>
                      <a:pt x="100" y="17"/>
                      <a:pt x="101" y="16"/>
                    </a:cubicBezTo>
                    <a:cubicBezTo>
                      <a:pt x="102" y="12"/>
                      <a:pt x="104" y="10"/>
                      <a:pt x="107" y="10"/>
                    </a:cubicBezTo>
                    <a:cubicBezTo>
                      <a:pt x="107" y="7"/>
                      <a:pt x="109" y="6"/>
                      <a:pt x="112" y="6"/>
                    </a:cubicBezTo>
                    <a:cubicBezTo>
                      <a:pt x="110" y="10"/>
                      <a:pt x="111" y="7"/>
                      <a:pt x="115" y="7"/>
                    </a:cubicBezTo>
                    <a:cubicBezTo>
                      <a:pt x="121" y="0"/>
                      <a:pt x="133" y="7"/>
                      <a:pt x="141"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grpSp>
        <p:sp>
          <p:nvSpPr>
            <p:cNvPr id="12" name="泪滴形 11"/>
            <p:cNvSpPr/>
            <p:nvPr>
              <p:custDataLst>
                <p:tags r:id="rId23"/>
              </p:custDataLst>
            </p:nvPr>
          </p:nvSpPr>
          <p:spPr>
            <a:xfrm rot="8100000">
              <a:off x="5473666" y="4317554"/>
              <a:ext cx="296177" cy="296177"/>
            </a:xfrm>
            <a:prstGeom prst="teardrop">
              <a:avLst>
                <a:gd name="adj" fmla="val 110180"/>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泪滴形 12"/>
            <p:cNvSpPr/>
            <p:nvPr>
              <p:custDataLst>
                <p:tags r:id="rId24"/>
              </p:custDataLst>
            </p:nvPr>
          </p:nvSpPr>
          <p:spPr>
            <a:xfrm rot="8100000">
              <a:off x="8357994" y="2701754"/>
              <a:ext cx="206888" cy="206888"/>
            </a:xfrm>
            <a:prstGeom prst="teardrop">
              <a:avLst>
                <a:gd name="adj" fmla="val 110180"/>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泪滴形 13"/>
            <p:cNvSpPr/>
            <p:nvPr>
              <p:custDataLst>
                <p:tags r:id="rId25"/>
              </p:custDataLst>
            </p:nvPr>
          </p:nvSpPr>
          <p:spPr>
            <a:xfrm rot="8100000">
              <a:off x="3248944" y="4247758"/>
              <a:ext cx="206888" cy="206888"/>
            </a:xfrm>
            <a:prstGeom prst="teardrop">
              <a:avLst>
                <a:gd name="adj" fmla="val 110180"/>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泪滴形 14"/>
            <p:cNvSpPr/>
            <p:nvPr>
              <p:custDataLst>
                <p:tags r:id="rId26"/>
              </p:custDataLst>
            </p:nvPr>
          </p:nvSpPr>
          <p:spPr>
            <a:xfrm rot="8100000">
              <a:off x="7158918" y="1796568"/>
              <a:ext cx="340348" cy="340348"/>
            </a:xfrm>
            <a:prstGeom prst="teardrop">
              <a:avLst>
                <a:gd name="adj" fmla="val 11018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泪滴形 15"/>
            <p:cNvSpPr/>
            <p:nvPr>
              <p:custDataLst>
                <p:tags r:id="rId27"/>
              </p:custDataLst>
            </p:nvPr>
          </p:nvSpPr>
          <p:spPr>
            <a:xfrm rot="8100000">
              <a:off x="2088083" y="2275001"/>
              <a:ext cx="223607" cy="223607"/>
            </a:xfrm>
            <a:prstGeom prst="teardrop">
              <a:avLst>
                <a:gd name="adj" fmla="val 11018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泪滴形 16"/>
            <p:cNvSpPr/>
            <p:nvPr>
              <p:custDataLst>
                <p:tags r:id="rId28"/>
              </p:custDataLst>
            </p:nvPr>
          </p:nvSpPr>
          <p:spPr>
            <a:xfrm rot="8100000">
              <a:off x="9524530" y="3955824"/>
              <a:ext cx="296177" cy="296177"/>
            </a:xfrm>
            <a:prstGeom prst="teardrop">
              <a:avLst>
                <a:gd name="adj" fmla="val 11018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泪滴形 18"/>
            <p:cNvSpPr/>
            <p:nvPr>
              <p:custDataLst>
                <p:tags r:id="rId29"/>
              </p:custDataLst>
            </p:nvPr>
          </p:nvSpPr>
          <p:spPr>
            <a:xfrm rot="8100000">
              <a:off x="10144379" y="1136000"/>
              <a:ext cx="296177" cy="296177"/>
            </a:xfrm>
            <a:prstGeom prst="teardrop">
              <a:avLst>
                <a:gd name="adj" fmla="val 11018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泪滴形 19"/>
            <p:cNvSpPr/>
            <p:nvPr>
              <p:custDataLst>
                <p:tags r:id="rId30"/>
              </p:custDataLst>
            </p:nvPr>
          </p:nvSpPr>
          <p:spPr>
            <a:xfrm rot="8100000">
              <a:off x="4804153" y="2674860"/>
              <a:ext cx="379978" cy="379978"/>
            </a:xfrm>
            <a:prstGeom prst="teardrop">
              <a:avLst>
                <a:gd name="adj" fmla="val 11018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9" name="组合 128"/>
          <p:cNvGrpSpPr/>
          <p:nvPr>
            <p:custDataLst>
              <p:tags r:id="rId2"/>
            </p:custDataLst>
          </p:nvPr>
        </p:nvGrpSpPr>
        <p:grpSpPr>
          <a:xfrm>
            <a:off x="1157109" y="1395439"/>
            <a:ext cx="1195200" cy="1720800"/>
            <a:chOff x="358085" y="3668912"/>
            <a:chExt cx="1982280" cy="2850165"/>
          </a:xfrm>
        </p:grpSpPr>
        <p:sp>
          <p:nvSpPr>
            <p:cNvPr id="130" name="矩形 129"/>
            <p:cNvSpPr/>
            <p:nvPr>
              <p:custDataLst>
                <p:tags r:id="rId19"/>
              </p:custDataLst>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1" name="图片 130"/>
            <p:cNvPicPr>
              <a:picLocks noChangeAspect="1"/>
            </p:cNvPicPr>
            <p:nvPr>
              <p:custDataLst>
                <p:tags r:id="rId20"/>
              </p:custDataLst>
            </p:nvPr>
          </p:nvPicPr>
          <p:blipFill>
            <a:blip r:embed="rId139">
              <a:grayscl/>
              <a:extLst>
                <a:ext uri="{28A0092B-C50C-407E-A947-70E740481C1C}">
                  <a14:useLocalDpi xmlns:a14="http://schemas.microsoft.com/office/drawing/2010/main" val="0"/>
                </a:ext>
              </a:extLst>
            </a:blip>
            <a:srcRect l="20726"/>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132" name="矩形 131"/>
            <p:cNvSpPr/>
            <p:nvPr>
              <p:custDataLst>
                <p:tags r:id="rId21"/>
              </p:custDataLst>
            </p:nvPr>
          </p:nvSpPr>
          <p:spPr>
            <a:xfrm>
              <a:off x="358085" y="5249188"/>
              <a:ext cx="1982280" cy="8162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3" name="组合 132"/>
          <p:cNvGrpSpPr/>
          <p:nvPr>
            <p:custDataLst>
              <p:tags r:id="rId3"/>
            </p:custDataLst>
          </p:nvPr>
        </p:nvGrpSpPr>
        <p:grpSpPr>
          <a:xfrm>
            <a:off x="3748465" y="4213520"/>
            <a:ext cx="1195794" cy="1719338"/>
            <a:chOff x="358085" y="3668912"/>
            <a:chExt cx="1982280" cy="2850165"/>
          </a:xfrm>
        </p:grpSpPr>
        <p:sp>
          <p:nvSpPr>
            <p:cNvPr id="134" name="矩形 133"/>
            <p:cNvSpPr/>
            <p:nvPr>
              <p:custDataLst>
                <p:tags r:id="rId16"/>
              </p:custDataLst>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5" name="图片 134"/>
            <p:cNvPicPr>
              <a:picLocks noChangeAspect="1"/>
            </p:cNvPicPr>
            <p:nvPr>
              <p:custDataLst>
                <p:tags r:id="rId17"/>
              </p:custDataLst>
            </p:nvPr>
          </p:nvPicPr>
          <p:blipFill>
            <a:blip r:embed="rId140">
              <a:duotone>
                <a:prstClr val="black"/>
                <a:schemeClr val="accent1">
                  <a:tint val="45000"/>
                  <a:satMod val="400000"/>
                </a:schemeClr>
              </a:duotone>
              <a:extLst>
                <a:ext uri="{28A0092B-C50C-407E-A947-70E740481C1C}">
                  <a14:useLocalDpi xmlns:a14="http://schemas.microsoft.com/office/drawing/2010/main" val="0"/>
                </a:ext>
              </a:extLst>
            </a:blip>
            <a:srcRect l="20726"/>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136" name="矩形 135"/>
            <p:cNvSpPr/>
            <p:nvPr>
              <p:custDataLst>
                <p:tags r:id="rId18"/>
              </p:custDataLst>
            </p:nvPr>
          </p:nvSpPr>
          <p:spPr>
            <a:xfrm>
              <a:off x="358085" y="5249188"/>
              <a:ext cx="1982280" cy="81622"/>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7" name="组合 136"/>
          <p:cNvGrpSpPr/>
          <p:nvPr>
            <p:custDataLst>
              <p:tags r:id="rId4"/>
            </p:custDataLst>
          </p:nvPr>
        </p:nvGrpSpPr>
        <p:grpSpPr>
          <a:xfrm>
            <a:off x="5934578" y="3446049"/>
            <a:ext cx="1195794" cy="1719338"/>
            <a:chOff x="358085" y="3668912"/>
            <a:chExt cx="1982280" cy="2850165"/>
          </a:xfrm>
        </p:grpSpPr>
        <p:sp>
          <p:nvSpPr>
            <p:cNvPr id="138" name="矩形 137"/>
            <p:cNvSpPr/>
            <p:nvPr>
              <p:custDataLst>
                <p:tags r:id="rId13"/>
              </p:custDataLst>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9" name="图片 138"/>
            <p:cNvPicPr>
              <a:picLocks noChangeAspect="1"/>
            </p:cNvPicPr>
            <p:nvPr>
              <p:custDataLst>
                <p:tags r:id="rId14"/>
              </p:custDataLst>
            </p:nvPr>
          </p:nvPicPr>
          <p:blipFill>
            <a:blip r:embed="rId140">
              <a:duotone>
                <a:prstClr val="black"/>
                <a:schemeClr val="accent2">
                  <a:tint val="45000"/>
                  <a:satMod val="400000"/>
                </a:schemeClr>
              </a:duotone>
              <a:extLst>
                <a:ext uri="{28A0092B-C50C-407E-A947-70E740481C1C}">
                  <a14:useLocalDpi xmlns:a14="http://schemas.microsoft.com/office/drawing/2010/main" val="0"/>
                </a:ext>
              </a:extLst>
            </a:blip>
            <a:srcRect l="20726"/>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140" name="矩形 139"/>
            <p:cNvSpPr/>
            <p:nvPr>
              <p:custDataLst>
                <p:tags r:id="rId15"/>
              </p:custDataLst>
            </p:nvPr>
          </p:nvSpPr>
          <p:spPr>
            <a:xfrm>
              <a:off x="358085" y="5249188"/>
              <a:ext cx="1982280" cy="8162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1" name="组合 140"/>
          <p:cNvGrpSpPr/>
          <p:nvPr>
            <p:custDataLst>
              <p:tags r:id="rId5"/>
            </p:custDataLst>
          </p:nvPr>
        </p:nvGrpSpPr>
        <p:grpSpPr>
          <a:xfrm>
            <a:off x="9644914" y="3212531"/>
            <a:ext cx="1195794" cy="1719338"/>
            <a:chOff x="358085" y="3668912"/>
            <a:chExt cx="1982280" cy="2850165"/>
          </a:xfrm>
        </p:grpSpPr>
        <p:sp>
          <p:nvSpPr>
            <p:cNvPr id="142" name="矩形 141"/>
            <p:cNvSpPr/>
            <p:nvPr>
              <p:custDataLst>
                <p:tags r:id="rId10"/>
              </p:custDataLst>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3" name="图片 142"/>
            <p:cNvPicPr>
              <a:picLocks noChangeAspect="1"/>
            </p:cNvPicPr>
            <p:nvPr>
              <p:custDataLst>
                <p:tags r:id="rId11"/>
              </p:custDataLst>
            </p:nvPr>
          </p:nvPicPr>
          <p:blipFill>
            <a:blip r:embed="rId140">
              <a:duotone>
                <a:prstClr val="black"/>
                <a:schemeClr val="accent6">
                  <a:tint val="45000"/>
                  <a:satMod val="400000"/>
                </a:schemeClr>
              </a:duotone>
              <a:extLst>
                <a:ext uri="{28A0092B-C50C-407E-A947-70E740481C1C}">
                  <a14:useLocalDpi xmlns:a14="http://schemas.microsoft.com/office/drawing/2010/main" val="0"/>
                </a:ext>
              </a:extLst>
            </a:blip>
            <a:srcRect l="20726"/>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144" name="矩形 143"/>
            <p:cNvSpPr/>
            <p:nvPr>
              <p:custDataLst>
                <p:tags r:id="rId12"/>
              </p:custDataLst>
            </p:nvPr>
          </p:nvSpPr>
          <p:spPr>
            <a:xfrm>
              <a:off x="358085" y="5249188"/>
              <a:ext cx="1982280" cy="81622"/>
            </a:xfrm>
            <a:prstGeom prst="rect">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5" name="文本框 144"/>
          <p:cNvSpPr txBox="1"/>
          <p:nvPr>
            <p:custDataLst>
              <p:tags r:id="rId6"/>
            </p:custDataLst>
          </p:nvPr>
        </p:nvSpPr>
        <p:spPr>
          <a:xfrm>
            <a:off x="1248214" y="2570946"/>
            <a:ext cx="1122423" cy="276999"/>
          </a:xfrm>
          <a:prstGeom prst="rect">
            <a:avLst/>
          </a:prstGeom>
          <a:noFill/>
        </p:spPr>
        <p:txBody>
          <a:bodyPr wrap="none" rtlCol="0">
            <a:spAutoFit/>
          </a:bodyPr>
          <a:lstStyle/>
          <a:p>
            <a:r>
              <a:rPr lang="zh-CN" altLang="en-US" sz="1200" b="1"/>
              <a:t>详情点击</a:t>
            </a:r>
            <a:r>
              <a:rPr lang="en-US" altLang="zh-CN" sz="1200" b="1"/>
              <a:t>&gt;&gt;&gt;</a:t>
            </a:r>
            <a:endParaRPr lang="zh-CN" altLang="en-US" sz="1200" b="1"/>
          </a:p>
        </p:txBody>
      </p:sp>
      <p:sp>
        <p:nvSpPr>
          <p:cNvPr id="146" name="文本框 145"/>
          <p:cNvSpPr txBox="1"/>
          <p:nvPr>
            <p:custDataLst>
              <p:tags r:id="rId7"/>
            </p:custDataLst>
          </p:nvPr>
        </p:nvSpPr>
        <p:spPr>
          <a:xfrm>
            <a:off x="3772305" y="5424416"/>
            <a:ext cx="1122423" cy="276999"/>
          </a:xfrm>
          <a:prstGeom prst="rect">
            <a:avLst/>
          </a:prstGeom>
          <a:noFill/>
        </p:spPr>
        <p:txBody>
          <a:bodyPr wrap="none" rtlCol="0">
            <a:spAutoFit/>
          </a:bodyPr>
          <a:lstStyle/>
          <a:p>
            <a:r>
              <a:rPr lang="zh-CN" altLang="en-US" sz="1200" b="1"/>
              <a:t>详情点击</a:t>
            </a:r>
            <a:r>
              <a:rPr lang="en-US" altLang="zh-CN" sz="1200" b="1"/>
              <a:t>&gt;&gt;&gt;</a:t>
            </a:r>
            <a:endParaRPr lang="zh-CN" altLang="en-US" sz="1200" b="1"/>
          </a:p>
        </p:txBody>
      </p:sp>
      <p:sp>
        <p:nvSpPr>
          <p:cNvPr id="147" name="文本框 146"/>
          <p:cNvSpPr txBox="1"/>
          <p:nvPr>
            <p:custDataLst>
              <p:tags r:id="rId8"/>
            </p:custDataLst>
          </p:nvPr>
        </p:nvSpPr>
        <p:spPr>
          <a:xfrm>
            <a:off x="6013524" y="4630455"/>
            <a:ext cx="1122423" cy="276999"/>
          </a:xfrm>
          <a:prstGeom prst="rect">
            <a:avLst/>
          </a:prstGeom>
          <a:noFill/>
        </p:spPr>
        <p:txBody>
          <a:bodyPr wrap="none" rtlCol="0">
            <a:spAutoFit/>
          </a:bodyPr>
          <a:lstStyle/>
          <a:p>
            <a:r>
              <a:rPr lang="zh-CN" altLang="en-US" sz="1200" b="1"/>
              <a:t>详情点击</a:t>
            </a:r>
            <a:r>
              <a:rPr lang="en-US" altLang="zh-CN" sz="1200" b="1"/>
              <a:t>&gt;&gt;&gt;</a:t>
            </a:r>
            <a:endParaRPr lang="zh-CN" altLang="en-US" sz="1200" b="1"/>
          </a:p>
        </p:txBody>
      </p:sp>
      <p:sp>
        <p:nvSpPr>
          <p:cNvPr id="148" name="文本框 147"/>
          <p:cNvSpPr txBox="1"/>
          <p:nvPr>
            <p:custDataLst>
              <p:tags r:id="rId9"/>
            </p:custDataLst>
          </p:nvPr>
        </p:nvSpPr>
        <p:spPr>
          <a:xfrm>
            <a:off x="9704798" y="4395398"/>
            <a:ext cx="1122423" cy="276999"/>
          </a:xfrm>
          <a:prstGeom prst="rect">
            <a:avLst/>
          </a:prstGeom>
          <a:noFill/>
        </p:spPr>
        <p:txBody>
          <a:bodyPr wrap="none" rtlCol="0">
            <a:spAutoFit/>
          </a:bodyPr>
          <a:lstStyle/>
          <a:p>
            <a:r>
              <a:rPr lang="zh-CN" altLang="en-US" sz="1200" b="1"/>
              <a:t>详情点击</a:t>
            </a:r>
            <a:r>
              <a:rPr lang="en-US" altLang="zh-CN" sz="1200" b="1"/>
              <a:t>&gt;&gt;&gt;</a:t>
            </a:r>
            <a:endParaRPr lang="zh-CN" altLang="en-US" sz="1200" b="1"/>
          </a:p>
        </p:txBody>
      </p:sp>
    </p:spTree>
    <p:extLst>
      <p:ext uri="{BB962C8B-B14F-4D97-AF65-F5344CB8AC3E}">
        <p14:creationId xmlns:p14="http://schemas.microsoft.com/office/powerpoint/2010/main" val="766248822"/>
      </p:ext>
    </p:extLst>
  </p:cSld>
  <p:clrMapOvr>
    <a:masterClrMapping/>
  </p:clrMapOvr>
  <p:transition spd="slow">
    <p:fade/>
  </p:transition>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16.05.04"/>
  <p:tag name="AS_TITLE" val="Aspose.Slides for .NET 4.0"/>
  <p:tag name="AS_VERSION" val="16.4.0.0"/>
</p:tagLst>
</file>

<file path=ppt/tags/tag10.xml><?xml version="1.0" encoding="utf-8"?>
<p:tagLst xmlns:a="http://schemas.openxmlformats.org/drawingml/2006/main" xmlns:r="http://schemas.openxmlformats.org/officeDocument/2006/relationships" xmlns:p="http://schemas.openxmlformats.org/presentationml/2006/main">
  <p:tag name="AS_UNIQUEID" val="1568"/>
</p:tagLst>
</file>

<file path=ppt/tags/tag100.xml><?xml version="1.0" encoding="utf-8"?>
<p:tagLst xmlns:a="http://schemas.openxmlformats.org/drawingml/2006/main" xmlns:r="http://schemas.openxmlformats.org/officeDocument/2006/relationships" xmlns:p="http://schemas.openxmlformats.org/presentationml/2006/main">
  <p:tag name="AS_UNIQUEID" val="44"/>
</p:tagLst>
</file>

<file path=ppt/tags/tag1000.xml><?xml version="1.0" encoding="utf-8"?>
<p:tagLst xmlns:a="http://schemas.openxmlformats.org/drawingml/2006/main" xmlns:r="http://schemas.openxmlformats.org/officeDocument/2006/relationships" xmlns:p="http://schemas.openxmlformats.org/presentationml/2006/main">
  <p:tag name="AS_UNIQUEID" val="1043"/>
</p:tagLst>
</file>

<file path=ppt/tags/tag1001.xml><?xml version="1.0" encoding="utf-8"?>
<p:tagLst xmlns:a="http://schemas.openxmlformats.org/drawingml/2006/main" xmlns:r="http://schemas.openxmlformats.org/officeDocument/2006/relationships" xmlns:p="http://schemas.openxmlformats.org/presentationml/2006/main">
  <p:tag name="AS_UNIQUEID" val="1044"/>
</p:tagLst>
</file>

<file path=ppt/tags/tag1002.xml><?xml version="1.0" encoding="utf-8"?>
<p:tagLst xmlns:a="http://schemas.openxmlformats.org/drawingml/2006/main" xmlns:r="http://schemas.openxmlformats.org/officeDocument/2006/relationships" xmlns:p="http://schemas.openxmlformats.org/presentationml/2006/main">
  <p:tag name="AS_UNIQUEID" val="1045"/>
</p:tagLst>
</file>

<file path=ppt/tags/tag1003.xml><?xml version="1.0" encoding="utf-8"?>
<p:tagLst xmlns:a="http://schemas.openxmlformats.org/drawingml/2006/main" xmlns:r="http://schemas.openxmlformats.org/officeDocument/2006/relationships" xmlns:p="http://schemas.openxmlformats.org/presentationml/2006/main">
  <p:tag name="AS_UNIQUEID" val="1046"/>
</p:tagLst>
</file>

<file path=ppt/tags/tag1004.xml><?xml version="1.0" encoding="utf-8"?>
<p:tagLst xmlns:a="http://schemas.openxmlformats.org/drawingml/2006/main" xmlns:r="http://schemas.openxmlformats.org/officeDocument/2006/relationships" xmlns:p="http://schemas.openxmlformats.org/presentationml/2006/main">
  <p:tag name="AS_UNIQUEID" val="1047"/>
</p:tagLst>
</file>

<file path=ppt/tags/tag1005.xml><?xml version="1.0" encoding="utf-8"?>
<p:tagLst xmlns:a="http://schemas.openxmlformats.org/drawingml/2006/main" xmlns:r="http://schemas.openxmlformats.org/officeDocument/2006/relationships" xmlns:p="http://schemas.openxmlformats.org/presentationml/2006/main">
  <p:tag name="AS_UNIQUEID" val="1048"/>
</p:tagLst>
</file>

<file path=ppt/tags/tag1006.xml><?xml version="1.0" encoding="utf-8"?>
<p:tagLst xmlns:a="http://schemas.openxmlformats.org/drawingml/2006/main" xmlns:r="http://schemas.openxmlformats.org/officeDocument/2006/relationships" xmlns:p="http://schemas.openxmlformats.org/presentationml/2006/main">
  <p:tag name="AS_UNIQUEID" val="1049"/>
</p:tagLst>
</file>

<file path=ppt/tags/tag1007.xml><?xml version="1.0" encoding="utf-8"?>
<p:tagLst xmlns:a="http://schemas.openxmlformats.org/drawingml/2006/main" xmlns:r="http://schemas.openxmlformats.org/officeDocument/2006/relationships" xmlns:p="http://schemas.openxmlformats.org/presentationml/2006/main">
  <p:tag name="AS_UNIQUEID" val="1050"/>
</p:tagLst>
</file>

<file path=ppt/tags/tag1008.xml><?xml version="1.0" encoding="utf-8"?>
<p:tagLst xmlns:a="http://schemas.openxmlformats.org/drawingml/2006/main" xmlns:r="http://schemas.openxmlformats.org/officeDocument/2006/relationships" xmlns:p="http://schemas.openxmlformats.org/presentationml/2006/main">
  <p:tag name="AS_UNIQUEID" val="1051"/>
</p:tagLst>
</file>

<file path=ppt/tags/tag1009.xml><?xml version="1.0" encoding="utf-8"?>
<p:tagLst xmlns:a="http://schemas.openxmlformats.org/drawingml/2006/main" xmlns:r="http://schemas.openxmlformats.org/officeDocument/2006/relationships" xmlns:p="http://schemas.openxmlformats.org/presentationml/2006/main">
  <p:tag name="AS_UNIQUEID" val="1052"/>
</p:tagLst>
</file>

<file path=ppt/tags/tag101.xml><?xml version="1.0" encoding="utf-8"?>
<p:tagLst xmlns:a="http://schemas.openxmlformats.org/drawingml/2006/main" xmlns:r="http://schemas.openxmlformats.org/officeDocument/2006/relationships" xmlns:p="http://schemas.openxmlformats.org/presentationml/2006/main">
  <p:tag name="AS_UNIQUEID" val="48"/>
</p:tagLst>
</file>

<file path=ppt/tags/tag1010.xml><?xml version="1.0" encoding="utf-8"?>
<p:tagLst xmlns:a="http://schemas.openxmlformats.org/drawingml/2006/main" xmlns:r="http://schemas.openxmlformats.org/officeDocument/2006/relationships" xmlns:p="http://schemas.openxmlformats.org/presentationml/2006/main">
  <p:tag name="AS_UNIQUEID" val="1053"/>
</p:tagLst>
</file>

<file path=ppt/tags/tag1011.xml><?xml version="1.0" encoding="utf-8"?>
<p:tagLst xmlns:a="http://schemas.openxmlformats.org/drawingml/2006/main" xmlns:r="http://schemas.openxmlformats.org/officeDocument/2006/relationships" xmlns:p="http://schemas.openxmlformats.org/presentationml/2006/main">
  <p:tag name="AS_UNIQUEID" val="1054"/>
</p:tagLst>
</file>

<file path=ppt/tags/tag1012.xml><?xml version="1.0" encoding="utf-8"?>
<p:tagLst xmlns:a="http://schemas.openxmlformats.org/drawingml/2006/main" xmlns:r="http://schemas.openxmlformats.org/officeDocument/2006/relationships" xmlns:p="http://schemas.openxmlformats.org/presentationml/2006/main">
  <p:tag name="AS_UNIQUEID" val="1055"/>
</p:tagLst>
</file>

<file path=ppt/tags/tag1013.xml><?xml version="1.0" encoding="utf-8"?>
<p:tagLst xmlns:a="http://schemas.openxmlformats.org/drawingml/2006/main" xmlns:r="http://schemas.openxmlformats.org/officeDocument/2006/relationships" xmlns:p="http://schemas.openxmlformats.org/presentationml/2006/main">
  <p:tag name="AS_UNIQUEID" val="1056"/>
</p:tagLst>
</file>

<file path=ppt/tags/tag1014.xml><?xml version="1.0" encoding="utf-8"?>
<p:tagLst xmlns:a="http://schemas.openxmlformats.org/drawingml/2006/main" xmlns:r="http://schemas.openxmlformats.org/officeDocument/2006/relationships" xmlns:p="http://schemas.openxmlformats.org/presentationml/2006/main">
  <p:tag name="AS_UNIQUEID" val="1057"/>
</p:tagLst>
</file>

<file path=ppt/tags/tag1015.xml><?xml version="1.0" encoding="utf-8"?>
<p:tagLst xmlns:a="http://schemas.openxmlformats.org/drawingml/2006/main" xmlns:r="http://schemas.openxmlformats.org/officeDocument/2006/relationships" xmlns:p="http://schemas.openxmlformats.org/presentationml/2006/main">
  <p:tag name="AS_UNIQUEID" val="1058"/>
</p:tagLst>
</file>

<file path=ppt/tags/tag1016.xml><?xml version="1.0" encoding="utf-8"?>
<p:tagLst xmlns:a="http://schemas.openxmlformats.org/drawingml/2006/main" xmlns:r="http://schemas.openxmlformats.org/officeDocument/2006/relationships" xmlns:p="http://schemas.openxmlformats.org/presentationml/2006/main">
  <p:tag name="AS_UNIQUEID" val="1059"/>
</p:tagLst>
</file>

<file path=ppt/tags/tag1017.xml><?xml version="1.0" encoding="utf-8"?>
<p:tagLst xmlns:a="http://schemas.openxmlformats.org/drawingml/2006/main" xmlns:r="http://schemas.openxmlformats.org/officeDocument/2006/relationships" xmlns:p="http://schemas.openxmlformats.org/presentationml/2006/main">
  <p:tag name="AS_UNIQUEID" val="1060"/>
</p:tagLst>
</file>

<file path=ppt/tags/tag1018.xml><?xml version="1.0" encoding="utf-8"?>
<p:tagLst xmlns:a="http://schemas.openxmlformats.org/drawingml/2006/main" xmlns:r="http://schemas.openxmlformats.org/officeDocument/2006/relationships" xmlns:p="http://schemas.openxmlformats.org/presentationml/2006/main">
  <p:tag name="AS_UNIQUEID" val="1061"/>
</p:tagLst>
</file>

<file path=ppt/tags/tag1019.xml><?xml version="1.0" encoding="utf-8"?>
<p:tagLst xmlns:a="http://schemas.openxmlformats.org/drawingml/2006/main" xmlns:r="http://schemas.openxmlformats.org/officeDocument/2006/relationships" xmlns:p="http://schemas.openxmlformats.org/presentationml/2006/main">
  <p:tag name="AS_UNIQUEID" val="1062"/>
</p:tagLst>
</file>

<file path=ppt/tags/tag102.xml><?xml version="1.0" encoding="utf-8"?>
<p:tagLst xmlns:a="http://schemas.openxmlformats.org/drawingml/2006/main" xmlns:r="http://schemas.openxmlformats.org/officeDocument/2006/relationships" xmlns:p="http://schemas.openxmlformats.org/presentationml/2006/main">
  <p:tag name="AS_UNIQUEID" val="45"/>
</p:tagLst>
</file>

<file path=ppt/tags/tag1020.xml><?xml version="1.0" encoding="utf-8"?>
<p:tagLst xmlns:a="http://schemas.openxmlformats.org/drawingml/2006/main" xmlns:r="http://schemas.openxmlformats.org/officeDocument/2006/relationships" xmlns:p="http://schemas.openxmlformats.org/presentationml/2006/main">
  <p:tag name="AS_UNIQUEID" val="1063"/>
</p:tagLst>
</file>

<file path=ppt/tags/tag1021.xml><?xml version="1.0" encoding="utf-8"?>
<p:tagLst xmlns:a="http://schemas.openxmlformats.org/drawingml/2006/main" xmlns:r="http://schemas.openxmlformats.org/officeDocument/2006/relationships" xmlns:p="http://schemas.openxmlformats.org/presentationml/2006/main">
  <p:tag name="AS_UNIQUEID" val="1064"/>
</p:tagLst>
</file>

<file path=ppt/tags/tag1022.xml><?xml version="1.0" encoding="utf-8"?>
<p:tagLst xmlns:a="http://schemas.openxmlformats.org/drawingml/2006/main" xmlns:r="http://schemas.openxmlformats.org/officeDocument/2006/relationships" xmlns:p="http://schemas.openxmlformats.org/presentationml/2006/main">
  <p:tag name="AS_UNIQUEID" val="1065"/>
</p:tagLst>
</file>

<file path=ppt/tags/tag1023.xml><?xml version="1.0" encoding="utf-8"?>
<p:tagLst xmlns:a="http://schemas.openxmlformats.org/drawingml/2006/main" xmlns:r="http://schemas.openxmlformats.org/officeDocument/2006/relationships" xmlns:p="http://schemas.openxmlformats.org/presentationml/2006/main">
  <p:tag name="AS_UNIQUEID" val="1066"/>
</p:tagLst>
</file>

<file path=ppt/tags/tag1024.xml><?xml version="1.0" encoding="utf-8"?>
<p:tagLst xmlns:a="http://schemas.openxmlformats.org/drawingml/2006/main" xmlns:r="http://schemas.openxmlformats.org/officeDocument/2006/relationships" xmlns:p="http://schemas.openxmlformats.org/presentationml/2006/main">
  <p:tag name="AS_UNIQUEID" val="1067"/>
</p:tagLst>
</file>

<file path=ppt/tags/tag1025.xml><?xml version="1.0" encoding="utf-8"?>
<p:tagLst xmlns:a="http://schemas.openxmlformats.org/drawingml/2006/main" xmlns:r="http://schemas.openxmlformats.org/officeDocument/2006/relationships" xmlns:p="http://schemas.openxmlformats.org/presentationml/2006/main">
  <p:tag name="AS_UNIQUEID" val="1068"/>
</p:tagLst>
</file>

<file path=ppt/tags/tag1026.xml><?xml version="1.0" encoding="utf-8"?>
<p:tagLst xmlns:a="http://schemas.openxmlformats.org/drawingml/2006/main" xmlns:r="http://schemas.openxmlformats.org/officeDocument/2006/relationships" xmlns:p="http://schemas.openxmlformats.org/presentationml/2006/main">
  <p:tag name="AS_UNIQUEID" val="1069"/>
</p:tagLst>
</file>

<file path=ppt/tags/tag1027.xml><?xml version="1.0" encoding="utf-8"?>
<p:tagLst xmlns:a="http://schemas.openxmlformats.org/drawingml/2006/main" xmlns:r="http://schemas.openxmlformats.org/officeDocument/2006/relationships" xmlns:p="http://schemas.openxmlformats.org/presentationml/2006/main">
  <p:tag name="AS_UNIQUEID" val="1070"/>
</p:tagLst>
</file>

<file path=ppt/tags/tag1028.xml><?xml version="1.0" encoding="utf-8"?>
<p:tagLst xmlns:a="http://schemas.openxmlformats.org/drawingml/2006/main" xmlns:r="http://schemas.openxmlformats.org/officeDocument/2006/relationships" xmlns:p="http://schemas.openxmlformats.org/presentationml/2006/main">
  <p:tag name="AS_UNIQUEID" val="1071"/>
</p:tagLst>
</file>

<file path=ppt/tags/tag1029.xml><?xml version="1.0" encoding="utf-8"?>
<p:tagLst xmlns:a="http://schemas.openxmlformats.org/drawingml/2006/main" xmlns:r="http://schemas.openxmlformats.org/officeDocument/2006/relationships" xmlns:p="http://schemas.openxmlformats.org/presentationml/2006/main">
  <p:tag name="AS_UNIQUEID" val="1072"/>
</p:tagLst>
</file>

<file path=ppt/tags/tag103.xml><?xml version="1.0" encoding="utf-8"?>
<p:tagLst xmlns:a="http://schemas.openxmlformats.org/drawingml/2006/main" xmlns:r="http://schemas.openxmlformats.org/officeDocument/2006/relationships" xmlns:p="http://schemas.openxmlformats.org/presentationml/2006/main">
  <p:tag name="AS_UNIQUEID" val="46"/>
</p:tagLst>
</file>

<file path=ppt/tags/tag1030.xml><?xml version="1.0" encoding="utf-8"?>
<p:tagLst xmlns:a="http://schemas.openxmlformats.org/drawingml/2006/main" xmlns:r="http://schemas.openxmlformats.org/officeDocument/2006/relationships" xmlns:p="http://schemas.openxmlformats.org/presentationml/2006/main">
  <p:tag name="AS_UNIQUEID" val="1073"/>
</p:tagLst>
</file>

<file path=ppt/tags/tag1031.xml><?xml version="1.0" encoding="utf-8"?>
<p:tagLst xmlns:a="http://schemas.openxmlformats.org/drawingml/2006/main" xmlns:r="http://schemas.openxmlformats.org/officeDocument/2006/relationships" xmlns:p="http://schemas.openxmlformats.org/presentationml/2006/main">
  <p:tag name="AS_UNIQUEID" val="1074"/>
</p:tagLst>
</file>

<file path=ppt/tags/tag1032.xml><?xml version="1.0" encoding="utf-8"?>
<p:tagLst xmlns:a="http://schemas.openxmlformats.org/drawingml/2006/main" xmlns:r="http://schemas.openxmlformats.org/officeDocument/2006/relationships" xmlns:p="http://schemas.openxmlformats.org/presentationml/2006/main">
  <p:tag name="AS_UNIQUEID" val="1075"/>
</p:tagLst>
</file>

<file path=ppt/tags/tag1033.xml><?xml version="1.0" encoding="utf-8"?>
<p:tagLst xmlns:a="http://schemas.openxmlformats.org/drawingml/2006/main" xmlns:r="http://schemas.openxmlformats.org/officeDocument/2006/relationships" xmlns:p="http://schemas.openxmlformats.org/presentationml/2006/main">
  <p:tag name="AS_UNIQUEID" val="1076"/>
</p:tagLst>
</file>

<file path=ppt/tags/tag1034.xml><?xml version="1.0" encoding="utf-8"?>
<p:tagLst xmlns:a="http://schemas.openxmlformats.org/drawingml/2006/main" xmlns:r="http://schemas.openxmlformats.org/officeDocument/2006/relationships" xmlns:p="http://schemas.openxmlformats.org/presentationml/2006/main">
  <p:tag name="AS_UNIQUEID" val="1077"/>
</p:tagLst>
</file>

<file path=ppt/tags/tag1035.xml><?xml version="1.0" encoding="utf-8"?>
<p:tagLst xmlns:a="http://schemas.openxmlformats.org/drawingml/2006/main" xmlns:r="http://schemas.openxmlformats.org/officeDocument/2006/relationships" xmlns:p="http://schemas.openxmlformats.org/presentationml/2006/main">
  <p:tag name="AS_UNIQUEID" val="1078"/>
</p:tagLst>
</file>

<file path=ppt/tags/tag1036.xml><?xml version="1.0" encoding="utf-8"?>
<p:tagLst xmlns:a="http://schemas.openxmlformats.org/drawingml/2006/main" xmlns:r="http://schemas.openxmlformats.org/officeDocument/2006/relationships" xmlns:p="http://schemas.openxmlformats.org/presentationml/2006/main">
  <p:tag name="AS_UNIQUEID" val="1079"/>
</p:tagLst>
</file>

<file path=ppt/tags/tag1037.xml><?xml version="1.0" encoding="utf-8"?>
<p:tagLst xmlns:a="http://schemas.openxmlformats.org/drawingml/2006/main" xmlns:r="http://schemas.openxmlformats.org/officeDocument/2006/relationships" xmlns:p="http://schemas.openxmlformats.org/presentationml/2006/main">
  <p:tag name="AS_UNIQUEID" val="1080"/>
</p:tagLst>
</file>

<file path=ppt/tags/tag1038.xml><?xml version="1.0" encoding="utf-8"?>
<p:tagLst xmlns:a="http://schemas.openxmlformats.org/drawingml/2006/main" xmlns:r="http://schemas.openxmlformats.org/officeDocument/2006/relationships" xmlns:p="http://schemas.openxmlformats.org/presentationml/2006/main">
  <p:tag name="AS_UNIQUEID" val="1081"/>
</p:tagLst>
</file>

<file path=ppt/tags/tag1039.xml><?xml version="1.0" encoding="utf-8"?>
<p:tagLst xmlns:a="http://schemas.openxmlformats.org/drawingml/2006/main" xmlns:r="http://schemas.openxmlformats.org/officeDocument/2006/relationships" xmlns:p="http://schemas.openxmlformats.org/presentationml/2006/main">
  <p:tag name="AS_UNIQUEID" val="1082"/>
</p:tagLst>
</file>

<file path=ppt/tags/tag104.xml><?xml version="1.0" encoding="utf-8"?>
<p:tagLst xmlns:a="http://schemas.openxmlformats.org/drawingml/2006/main" xmlns:r="http://schemas.openxmlformats.org/officeDocument/2006/relationships" xmlns:p="http://schemas.openxmlformats.org/presentationml/2006/main">
  <p:tag name="AS_UNIQUEID" val="47"/>
</p:tagLst>
</file>

<file path=ppt/tags/tag1040.xml><?xml version="1.0" encoding="utf-8"?>
<p:tagLst xmlns:a="http://schemas.openxmlformats.org/drawingml/2006/main" xmlns:r="http://schemas.openxmlformats.org/officeDocument/2006/relationships" xmlns:p="http://schemas.openxmlformats.org/presentationml/2006/main">
  <p:tag name="AS_UNIQUEID" val="1083"/>
</p:tagLst>
</file>

<file path=ppt/tags/tag1041.xml><?xml version="1.0" encoding="utf-8"?>
<p:tagLst xmlns:a="http://schemas.openxmlformats.org/drawingml/2006/main" xmlns:r="http://schemas.openxmlformats.org/officeDocument/2006/relationships" xmlns:p="http://schemas.openxmlformats.org/presentationml/2006/main">
  <p:tag name="AS_UNIQUEID" val="1084"/>
</p:tagLst>
</file>

<file path=ppt/tags/tag1042.xml><?xml version="1.0" encoding="utf-8"?>
<p:tagLst xmlns:a="http://schemas.openxmlformats.org/drawingml/2006/main" xmlns:r="http://schemas.openxmlformats.org/officeDocument/2006/relationships" xmlns:p="http://schemas.openxmlformats.org/presentationml/2006/main">
  <p:tag name="AS_UNIQUEID" val="1085"/>
</p:tagLst>
</file>

<file path=ppt/tags/tag1043.xml><?xml version="1.0" encoding="utf-8"?>
<p:tagLst xmlns:a="http://schemas.openxmlformats.org/drawingml/2006/main" xmlns:r="http://schemas.openxmlformats.org/officeDocument/2006/relationships" xmlns:p="http://schemas.openxmlformats.org/presentationml/2006/main">
  <p:tag name="AS_UNIQUEID" val="1086"/>
</p:tagLst>
</file>

<file path=ppt/tags/tag1044.xml><?xml version="1.0" encoding="utf-8"?>
<p:tagLst xmlns:a="http://schemas.openxmlformats.org/drawingml/2006/main" xmlns:r="http://schemas.openxmlformats.org/officeDocument/2006/relationships" xmlns:p="http://schemas.openxmlformats.org/presentationml/2006/main">
  <p:tag name="AS_UNIQUEID" val="1087"/>
</p:tagLst>
</file>

<file path=ppt/tags/tag1045.xml><?xml version="1.0" encoding="utf-8"?>
<p:tagLst xmlns:a="http://schemas.openxmlformats.org/drawingml/2006/main" xmlns:r="http://schemas.openxmlformats.org/officeDocument/2006/relationships" xmlns:p="http://schemas.openxmlformats.org/presentationml/2006/main">
  <p:tag name="AS_UNIQUEID" val="1088"/>
</p:tagLst>
</file>

<file path=ppt/tags/tag1046.xml><?xml version="1.0" encoding="utf-8"?>
<p:tagLst xmlns:a="http://schemas.openxmlformats.org/drawingml/2006/main" xmlns:r="http://schemas.openxmlformats.org/officeDocument/2006/relationships" xmlns:p="http://schemas.openxmlformats.org/presentationml/2006/main">
  <p:tag name="AS_UNIQUEID" val="1089"/>
</p:tagLst>
</file>

<file path=ppt/tags/tag1047.xml><?xml version="1.0" encoding="utf-8"?>
<p:tagLst xmlns:a="http://schemas.openxmlformats.org/drawingml/2006/main" xmlns:r="http://schemas.openxmlformats.org/officeDocument/2006/relationships" xmlns:p="http://schemas.openxmlformats.org/presentationml/2006/main">
  <p:tag name="AS_UNIQUEID" val="1090"/>
</p:tagLst>
</file>

<file path=ppt/tags/tag1048.xml><?xml version="1.0" encoding="utf-8"?>
<p:tagLst xmlns:a="http://schemas.openxmlformats.org/drawingml/2006/main" xmlns:r="http://schemas.openxmlformats.org/officeDocument/2006/relationships" xmlns:p="http://schemas.openxmlformats.org/presentationml/2006/main">
  <p:tag name="AS_UNIQUEID" val="1091"/>
</p:tagLst>
</file>

<file path=ppt/tags/tag1049.xml><?xml version="1.0" encoding="utf-8"?>
<p:tagLst xmlns:a="http://schemas.openxmlformats.org/drawingml/2006/main" xmlns:r="http://schemas.openxmlformats.org/officeDocument/2006/relationships" xmlns:p="http://schemas.openxmlformats.org/presentationml/2006/main">
  <p:tag name="AS_UNIQUEID" val="1092"/>
</p:tagLst>
</file>

<file path=ppt/tags/tag105.xml><?xml version="1.0" encoding="utf-8"?>
<p:tagLst xmlns:a="http://schemas.openxmlformats.org/drawingml/2006/main" xmlns:r="http://schemas.openxmlformats.org/officeDocument/2006/relationships" xmlns:p="http://schemas.openxmlformats.org/presentationml/2006/main">
  <p:tag name="AS_UNIQUEID" val="50"/>
</p:tagLst>
</file>

<file path=ppt/tags/tag1050.xml><?xml version="1.0" encoding="utf-8"?>
<p:tagLst xmlns:a="http://schemas.openxmlformats.org/drawingml/2006/main" xmlns:r="http://schemas.openxmlformats.org/officeDocument/2006/relationships" xmlns:p="http://schemas.openxmlformats.org/presentationml/2006/main">
  <p:tag name="AS_UNIQUEID" val="1093"/>
</p:tagLst>
</file>

<file path=ppt/tags/tag1051.xml><?xml version="1.0" encoding="utf-8"?>
<p:tagLst xmlns:a="http://schemas.openxmlformats.org/drawingml/2006/main" xmlns:r="http://schemas.openxmlformats.org/officeDocument/2006/relationships" xmlns:p="http://schemas.openxmlformats.org/presentationml/2006/main">
  <p:tag name="AS_UNIQUEID" val="1094"/>
</p:tagLst>
</file>

<file path=ppt/tags/tag1052.xml><?xml version="1.0" encoding="utf-8"?>
<p:tagLst xmlns:a="http://schemas.openxmlformats.org/drawingml/2006/main" xmlns:r="http://schemas.openxmlformats.org/officeDocument/2006/relationships" xmlns:p="http://schemas.openxmlformats.org/presentationml/2006/main">
  <p:tag name="AS_UNIQUEID" val="1095"/>
</p:tagLst>
</file>

<file path=ppt/tags/tag1053.xml><?xml version="1.0" encoding="utf-8"?>
<p:tagLst xmlns:a="http://schemas.openxmlformats.org/drawingml/2006/main" xmlns:r="http://schemas.openxmlformats.org/officeDocument/2006/relationships" xmlns:p="http://schemas.openxmlformats.org/presentationml/2006/main">
  <p:tag name="AS_UNIQUEID" val="1096"/>
</p:tagLst>
</file>

<file path=ppt/tags/tag1054.xml><?xml version="1.0" encoding="utf-8"?>
<p:tagLst xmlns:a="http://schemas.openxmlformats.org/drawingml/2006/main" xmlns:r="http://schemas.openxmlformats.org/officeDocument/2006/relationships" xmlns:p="http://schemas.openxmlformats.org/presentationml/2006/main">
  <p:tag name="AS_UNIQUEID" val="1097"/>
</p:tagLst>
</file>

<file path=ppt/tags/tag1055.xml><?xml version="1.0" encoding="utf-8"?>
<p:tagLst xmlns:a="http://schemas.openxmlformats.org/drawingml/2006/main" xmlns:r="http://schemas.openxmlformats.org/officeDocument/2006/relationships" xmlns:p="http://schemas.openxmlformats.org/presentationml/2006/main">
  <p:tag name="AS_UNIQUEID" val="1098"/>
</p:tagLst>
</file>

<file path=ppt/tags/tag1056.xml><?xml version="1.0" encoding="utf-8"?>
<p:tagLst xmlns:a="http://schemas.openxmlformats.org/drawingml/2006/main" xmlns:r="http://schemas.openxmlformats.org/officeDocument/2006/relationships" xmlns:p="http://schemas.openxmlformats.org/presentationml/2006/main">
  <p:tag name="AS_UNIQUEID" val="1099"/>
</p:tagLst>
</file>

<file path=ppt/tags/tag1057.xml><?xml version="1.0" encoding="utf-8"?>
<p:tagLst xmlns:a="http://schemas.openxmlformats.org/drawingml/2006/main" xmlns:r="http://schemas.openxmlformats.org/officeDocument/2006/relationships" xmlns:p="http://schemas.openxmlformats.org/presentationml/2006/main">
  <p:tag name="AS_UNIQUEID" val="1100"/>
</p:tagLst>
</file>

<file path=ppt/tags/tag1058.xml><?xml version="1.0" encoding="utf-8"?>
<p:tagLst xmlns:a="http://schemas.openxmlformats.org/drawingml/2006/main" xmlns:r="http://schemas.openxmlformats.org/officeDocument/2006/relationships" xmlns:p="http://schemas.openxmlformats.org/presentationml/2006/main">
  <p:tag name="AS_UNIQUEID" val="1101"/>
</p:tagLst>
</file>

<file path=ppt/tags/tag1059.xml><?xml version="1.0" encoding="utf-8"?>
<p:tagLst xmlns:a="http://schemas.openxmlformats.org/drawingml/2006/main" xmlns:r="http://schemas.openxmlformats.org/officeDocument/2006/relationships" xmlns:p="http://schemas.openxmlformats.org/presentationml/2006/main">
  <p:tag name="AS_UNIQUEID" val="1102"/>
</p:tagLst>
</file>

<file path=ppt/tags/tag106.xml><?xml version="1.0" encoding="utf-8"?>
<p:tagLst xmlns:a="http://schemas.openxmlformats.org/drawingml/2006/main" xmlns:r="http://schemas.openxmlformats.org/officeDocument/2006/relationships" xmlns:p="http://schemas.openxmlformats.org/presentationml/2006/main">
  <p:tag name="AS_UNIQUEID" val="51"/>
</p:tagLst>
</file>

<file path=ppt/tags/tag1060.xml><?xml version="1.0" encoding="utf-8"?>
<p:tagLst xmlns:a="http://schemas.openxmlformats.org/drawingml/2006/main" xmlns:r="http://schemas.openxmlformats.org/officeDocument/2006/relationships" xmlns:p="http://schemas.openxmlformats.org/presentationml/2006/main">
  <p:tag name="AS_UNIQUEID" val="1103"/>
</p:tagLst>
</file>

<file path=ppt/tags/tag1061.xml><?xml version="1.0" encoding="utf-8"?>
<p:tagLst xmlns:a="http://schemas.openxmlformats.org/drawingml/2006/main" xmlns:r="http://schemas.openxmlformats.org/officeDocument/2006/relationships" xmlns:p="http://schemas.openxmlformats.org/presentationml/2006/main">
  <p:tag name="AS_UNIQUEID" val="1104"/>
</p:tagLst>
</file>

<file path=ppt/tags/tag1062.xml><?xml version="1.0" encoding="utf-8"?>
<p:tagLst xmlns:a="http://schemas.openxmlformats.org/drawingml/2006/main" xmlns:r="http://schemas.openxmlformats.org/officeDocument/2006/relationships" xmlns:p="http://schemas.openxmlformats.org/presentationml/2006/main">
  <p:tag name="AS_UNIQUEID" val="1105"/>
</p:tagLst>
</file>

<file path=ppt/tags/tag1063.xml><?xml version="1.0" encoding="utf-8"?>
<p:tagLst xmlns:a="http://schemas.openxmlformats.org/drawingml/2006/main" xmlns:r="http://schemas.openxmlformats.org/officeDocument/2006/relationships" xmlns:p="http://schemas.openxmlformats.org/presentationml/2006/main">
  <p:tag name="AS_UNIQUEID" val="1106"/>
</p:tagLst>
</file>

<file path=ppt/tags/tag1064.xml><?xml version="1.0" encoding="utf-8"?>
<p:tagLst xmlns:a="http://schemas.openxmlformats.org/drawingml/2006/main" xmlns:r="http://schemas.openxmlformats.org/officeDocument/2006/relationships" xmlns:p="http://schemas.openxmlformats.org/presentationml/2006/main">
  <p:tag name="AS_UNIQUEID" val="1107"/>
</p:tagLst>
</file>

<file path=ppt/tags/tag1065.xml><?xml version="1.0" encoding="utf-8"?>
<p:tagLst xmlns:a="http://schemas.openxmlformats.org/drawingml/2006/main" xmlns:r="http://schemas.openxmlformats.org/officeDocument/2006/relationships" xmlns:p="http://schemas.openxmlformats.org/presentationml/2006/main">
  <p:tag name="AS_UNIQUEID" val="1108"/>
</p:tagLst>
</file>

<file path=ppt/tags/tag1066.xml><?xml version="1.0" encoding="utf-8"?>
<p:tagLst xmlns:a="http://schemas.openxmlformats.org/drawingml/2006/main" xmlns:r="http://schemas.openxmlformats.org/officeDocument/2006/relationships" xmlns:p="http://schemas.openxmlformats.org/presentationml/2006/main">
  <p:tag name="AS_UNIQUEID" val="1109"/>
</p:tagLst>
</file>

<file path=ppt/tags/tag1067.xml><?xml version="1.0" encoding="utf-8"?>
<p:tagLst xmlns:a="http://schemas.openxmlformats.org/drawingml/2006/main" xmlns:r="http://schemas.openxmlformats.org/officeDocument/2006/relationships" xmlns:p="http://schemas.openxmlformats.org/presentationml/2006/main">
  <p:tag name="AS_UNIQUEID" val="1110"/>
</p:tagLst>
</file>

<file path=ppt/tags/tag1068.xml><?xml version="1.0" encoding="utf-8"?>
<p:tagLst xmlns:a="http://schemas.openxmlformats.org/drawingml/2006/main" xmlns:r="http://schemas.openxmlformats.org/officeDocument/2006/relationships" xmlns:p="http://schemas.openxmlformats.org/presentationml/2006/main">
  <p:tag name="AS_UNIQUEID" val="1111"/>
</p:tagLst>
</file>

<file path=ppt/tags/tag1069.xml><?xml version="1.0" encoding="utf-8"?>
<p:tagLst xmlns:a="http://schemas.openxmlformats.org/drawingml/2006/main" xmlns:r="http://schemas.openxmlformats.org/officeDocument/2006/relationships" xmlns:p="http://schemas.openxmlformats.org/presentationml/2006/main">
  <p:tag name="AS_UNIQUEID" val="1112"/>
</p:tagLst>
</file>

<file path=ppt/tags/tag107.xml><?xml version="1.0" encoding="utf-8"?>
<p:tagLst xmlns:a="http://schemas.openxmlformats.org/drawingml/2006/main" xmlns:r="http://schemas.openxmlformats.org/officeDocument/2006/relationships" xmlns:p="http://schemas.openxmlformats.org/presentationml/2006/main">
  <p:tag name="AS_UNIQUEID" val="52"/>
</p:tagLst>
</file>

<file path=ppt/tags/tag1070.xml><?xml version="1.0" encoding="utf-8"?>
<p:tagLst xmlns:a="http://schemas.openxmlformats.org/drawingml/2006/main" xmlns:r="http://schemas.openxmlformats.org/officeDocument/2006/relationships" xmlns:p="http://schemas.openxmlformats.org/presentationml/2006/main">
  <p:tag name="AS_UNIQUEID" val="1113"/>
</p:tagLst>
</file>

<file path=ppt/tags/tag1071.xml><?xml version="1.0" encoding="utf-8"?>
<p:tagLst xmlns:a="http://schemas.openxmlformats.org/drawingml/2006/main" xmlns:r="http://schemas.openxmlformats.org/officeDocument/2006/relationships" xmlns:p="http://schemas.openxmlformats.org/presentationml/2006/main">
  <p:tag name="AS_UNIQUEID" val="1114"/>
</p:tagLst>
</file>

<file path=ppt/tags/tag1072.xml><?xml version="1.0" encoding="utf-8"?>
<p:tagLst xmlns:a="http://schemas.openxmlformats.org/drawingml/2006/main" xmlns:r="http://schemas.openxmlformats.org/officeDocument/2006/relationships" xmlns:p="http://schemas.openxmlformats.org/presentationml/2006/main">
  <p:tag name="AS_UNIQUEID" val="1115"/>
</p:tagLst>
</file>

<file path=ppt/tags/tag1073.xml><?xml version="1.0" encoding="utf-8"?>
<p:tagLst xmlns:a="http://schemas.openxmlformats.org/drawingml/2006/main" xmlns:r="http://schemas.openxmlformats.org/officeDocument/2006/relationships" xmlns:p="http://schemas.openxmlformats.org/presentationml/2006/main">
  <p:tag name="AS_UNIQUEID" val="1116"/>
</p:tagLst>
</file>

<file path=ppt/tags/tag1074.xml><?xml version="1.0" encoding="utf-8"?>
<p:tagLst xmlns:a="http://schemas.openxmlformats.org/drawingml/2006/main" xmlns:r="http://schemas.openxmlformats.org/officeDocument/2006/relationships" xmlns:p="http://schemas.openxmlformats.org/presentationml/2006/main">
  <p:tag name="AS_UNIQUEID" val="1117"/>
</p:tagLst>
</file>

<file path=ppt/tags/tag1075.xml><?xml version="1.0" encoding="utf-8"?>
<p:tagLst xmlns:a="http://schemas.openxmlformats.org/drawingml/2006/main" xmlns:r="http://schemas.openxmlformats.org/officeDocument/2006/relationships" xmlns:p="http://schemas.openxmlformats.org/presentationml/2006/main">
  <p:tag name="AS_UNIQUEID" val="1118"/>
</p:tagLst>
</file>

<file path=ppt/tags/tag1076.xml><?xml version="1.0" encoding="utf-8"?>
<p:tagLst xmlns:a="http://schemas.openxmlformats.org/drawingml/2006/main" xmlns:r="http://schemas.openxmlformats.org/officeDocument/2006/relationships" xmlns:p="http://schemas.openxmlformats.org/presentationml/2006/main">
  <p:tag name="AS_UNIQUEID" val="1119"/>
</p:tagLst>
</file>

<file path=ppt/tags/tag1077.xml><?xml version="1.0" encoding="utf-8"?>
<p:tagLst xmlns:a="http://schemas.openxmlformats.org/drawingml/2006/main" xmlns:r="http://schemas.openxmlformats.org/officeDocument/2006/relationships" xmlns:p="http://schemas.openxmlformats.org/presentationml/2006/main">
  <p:tag name="AS_UNIQUEID" val="1120"/>
</p:tagLst>
</file>

<file path=ppt/tags/tag1078.xml><?xml version="1.0" encoding="utf-8"?>
<p:tagLst xmlns:a="http://schemas.openxmlformats.org/drawingml/2006/main" xmlns:r="http://schemas.openxmlformats.org/officeDocument/2006/relationships" xmlns:p="http://schemas.openxmlformats.org/presentationml/2006/main">
  <p:tag name="AS_UNIQUEID" val="1121"/>
</p:tagLst>
</file>

<file path=ppt/tags/tag1079.xml><?xml version="1.0" encoding="utf-8"?>
<p:tagLst xmlns:a="http://schemas.openxmlformats.org/drawingml/2006/main" xmlns:r="http://schemas.openxmlformats.org/officeDocument/2006/relationships" xmlns:p="http://schemas.openxmlformats.org/presentationml/2006/main">
  <p:tag name="AS_UNIQUEID" val="1122"/>
</p:tagLst>
</file>

<file path=ppt/tags/tag108.xml><?xml version="1.0" encoding="utf-8"?>
<p:tagLst xmlns:a="http://schemas.openxmlformats.org/drawingml/2006/main" xmlns:r="http://schemas.openxmlformats.org/officeDocument/2006/relationships" xmlns:p="http://schemas.openxmlformats.org/presentationml/2006/main">
  <p:tag name="AS_UNIQUEID" val="54"/>
</p:tagLst>
</file>

<file path=ppt/tags/tag1080.xml><?xml version="1.0" encoding="utf-8"?>
<p:tagLst xmlns:a="http://schemas.openxmlformats.org/drawingml/2006/main" xmlns:r="http://schemas.openxmlformats.org/officeDocument/2006/relationships" xmlns:p="http://schemas.openxmlformats.org/presentationml/2006/main">
  <p:tag name="AS_UNIQUEID" val="1137"/>
</p:tagLst>
</file>

<file path=ppt/tags/tag1081.xml><?xml version="1.0" encoding="utf-8"?>
<p:tagLst xmlns:a="http://schemas.openxmlformats.org/drawingml/2006/main" xmlns:r="http://schemas.openxmlformats.org/officeDocument/2006/relationships" xmlns:p="http://schemas.openxmlformats.org/presentationml/2006/main">
  <p:tag name="AS_UNIQUEID" val="1254"/>
</p:tagLst>
</file>

<file path=ppt/tags/tag1082.xml><?xml version="1.0" encoding="utf-8"?>
<p:tagLst xmlns:a="http://schemas.openxmlformats.org/drawingml/2006/main" xmlns:r="http://schemas.openxmlformats.org/officeDocument/2006/relationships" xmlns:p="http://schemas.openxmlformats.org/presentationml/2006/main">
  <p:tag name="AS_UNIQUEID" val="1258"/>
</p:tagLst>
</file>

<file path=ppt/tags/tag1083.xml><?xml version="1.0" encoding="utf-8"?>
<p:tagLst xmlns:a="http://schemas.openxmlformats.org/drawingml/2006/main" xmlns:r="http://schemas.openxmlformats.org/officeDocument/2006/relationships" xmlns:p="http://schemas.openxmlformats.org/presentationml/2006/main">
  <p:tag name="AS_UNIQUEID" val="1262"/>
</p:tagLst>
</file>

<file path=ppt/tags/tag1084.xml><?xml version="1.0" encoding="utf-8"?>
<p:tagLst xmlns:a="http://schemas.openxmlformats.org/drawingml/2006/main" xmlns:r="http://schemas.openxmlformats.org/officeDocument/2006/relationships" xmlns:p="http://schemas.openxmlformats.org/presentationml/2006/main">
  <p:tag name="AS_UNIQUEID" val="1266"/>
</p:tagLst>
</file>

<file path=ppt/tags/tag1085.xml><?xml version="1.0" encoding="utf-8"?>
<p:tagLst xmlns:a="http://schemas.openxmlformats.org/drawingml/2006/main" xmlns:r="http://schemas.openxmlformats.org/officeDocument/2006/relationships" xmlns:p="http://schemas.openxmlformats.org/presentationml/2006/main">
  <p:tag name="AS_UNIQUEID" val="1270"/>
</p:tagLst>
</file>

<file path=ppt/tags/tag1086.xml><?xml version="1.0" encoding="utf-8"?>
<p:tagLst xmlns:a="http://schemas.openxmlformats.org/drawingml/2006/main" xmlns:r="http://schemas.openxmlformats.org/officeDocument/2006/relationships" xmlns:p="http://schemas.openxmlformats.org/presentationml/2006/main">
  <p:tag name="AS_UNIQUEID" val="1271"/>
</p:tagLst>
</file>

<file path=ppt/tags/tag1087.xml><?xml version="1.0" encoding="utf-8"?>
<p:tagLst xmlns:a="http://schemas.openxmlformats.org/drawingml/2006/main" xmlns:r="http://schemas.openxmlformats.org/officeDocument/2006/relationships" xmlns:p="http://schemas.openxmlformats.org/presentationml/2006/main">
  <p:tag name="AS_UNIQUEID" val="1272"/>
</p:tagLst>
</file>

<file path=ppt/tags/tag1088.xml><?xml version="1.0" encoding="utf-8"?>
<p:tagLst xmlns:a="http://schemas.openxmlformats.org/drawingml/2006/main" xmlns:r="http://schemas.openxmlformats.org/officeDocument/2006/relationships" xmlns:p="http://schemas.openxmlformats.org/presentationml/2006/main">
  <p:tag name="AS_UNIQUEID" val="1273"/>
</p:tagLst>
</file>

<file path=ppt/tags/tag1089.xml><?xml version="1.0" encoding="utf-8"?>
<p:tagLst xmlns:a="http://schemas.openxmlformats.org/drawingml/2006/main" xmlns:r="http://schemas.openxmlformats.org/officeDocument/2006/relationships" xmlns:p="http://schemas.openxmlformats.org/presentationml/2006/main">
  <p:tag name="AS_UNIQUEID" val="1267"/>
</p:tagLst>
</file>

<file path=ppt/tags/tag109.xml><?xml version="1.0" encoding="utf-8"?>
<p:tagLst xmlns:a="http://schemas.openxmlformats.org/drawingml/2006/main" xmlns:r="http://schemas.openxmlformats.org/officeDocument/2006/relationships" xmlns:p="http://schemas.openxmlformats.org/presentationml/2006/main">
  <p:tag name="AS_UNIQUEID" val="55"/>
</p:tagLst>
</file>

<file path=ppt/tags/tag1090.xml><?xml version="1.0" encoding="utf-8"?>
<p:tagLst xmlns:a="http://schemas.openxmlformats.org/drawingml/2006/main" xmlns:r="http://schemas.openxmlformats.org/officeDocument/2006/relationships" xmlns:p="http://schemas.openxmlformats.org/presentationml/2006/main">
  <p:tag name="AS_UNIQUEID" val="1268"/>
</p:tagLst>
</file>

<file path=ppt/tags/tag1091.xml><?xml version="1.0" encoding="utf-8"?>
<p:tagLst xmlns:a="http://schemas.openxmlformats.org/drawingml/2006/main" xmlns:r="http://schemas.openxmlformats.org/officeDocument/2006/relationships" xmlns:p="http://schemas.openxmlformats.org/presentationml/2006/main">
  <p:tag name="AS_UNIQUEID" val="1269"/>
</p:tagLst>
</file>

<file path=ppt/tags/tag1092.xml><?xml version="1.0" encoding="utf-8"?>
<p:tagLst xmlns:a="http://schemas.openxmlformats.org/drawingml/2006/main" xmlns:r="http://schemas.openxmlformats.org/officeDocument/2006/relationships" xmlns:p="http://schemas.openxmlformats.org/presentationml/2006/main">
  <p:tag name="AS_UNIQUEID" val="1263"/>
</p:tagLst>
</file>

<file path=ppt/tags/tag1093.xml><?xml version="1.0" encoding="utf-8"?>
<p:tagLst xmlns:a="http://schemas.openxmlformats.org/drawingml/2006/main" xmlns:r="http://schemas.openxmlformats.org/officeDocument/2006/relationships" xmlns:p="http://schemas.openxmlformats.org/presentationml/2006/main">
  <p:tag name="AS_UNIQUEID" val="1264"/>
</p:tagLst>
</file>

<file path=ppt/tags/tag1094.xml><?xml version="1.0" encoding="utf-8"?>
<p:tagLst xmlns:a="http://schemas.openxmlformats.org/drawingml/2006/main" xmlns:r="http://schemas.openxmlformats.org/officeDocument/2006/relationships" xmlns:p="http://schemas.openxmlformats.org/presentationml/2006/main">
  <p:tag name="AS_UNIQUEID" val="1265"/>
</p:tagLst>
</file>

<file path=ppt/tags/tag1095.xml><?xml version="1.0" encoding="utf-8"?>
<p:tagLst xmlns:a="http://schemas.openxmlformats.org/drawingml/2006/main" xmlns:r="http://schemas.openxmlformats.org/officeDocument/2006/relationships" xmlns:p="http://schemas.openxmlformats.org/presentationml/2006/main">
  <p:tag name="AS_UNIQUEID" val="1259"/>
</p:tagLst>
</file>

<file path=ppt/tags/tag1096.xml><?xml version="1.0" encoding="utf-8"?>
<p:tagLst xmlns:a="http://schemas.openxmlformats.org/drawingml/2006/main" xmlns:r="http://schemas.openxmlformats.org/officeDocument/2006/relationships" xmlns:p="http://schemas.openxmlformats.org/presentationml/2006/main">
  <p:tag name="AS_UNIQUEID" val="1260"/>
</p:tagLst>
</file>

<file path=ppt/tags/tag1097.xml><?xml version="1.0" encoding="utf-8"?>
<p:tagLst xmlns:a="http://schemas.openxmlformats.org/drawingml/2006/main" xmlns:r="http://schemas.openxmlformats.org/officeDocument/2006/relationships" xmlns:p="http://schemas.openxmlformats.org/presentationml/2006/main">
  <p:tag name="AS_UNIQUEID" val="1261"/>
</p:tagLst>
</file>

<file path=ppt/tags/tag1098.xml><?xml version="1.0" encoding="utf-8"?>
<p:tagLst xmlns:a="http://schemas.openxmlformats.org/drawingml/2006/main" xmlns:r="http://schemas.openxmlformats.org/officeDocument/2006/relationships" xmlns:p="http://schemas.openxmlformats.org/presentationml/2006/main">
  <p:tag name="AS_UNIQUEID" val="1255"/>
</p:tagLst>
</file>

<file path=ppt/tags/tag1099.xml><?xml version="1.0" encoding="utf-8"?>
<p:tagLst xmlns:a="http://schemas.openxmlformats.org/drawingml/2006/main" xmlns:r="http://schemas.openxmlformats.org/officeDocument/2006/relationships" xmlns:p="http://schemas.openxmlformats.org/presentationml/2006/main">
  <p:tag name="AS_UNIQUEID" val="1256"/>
</p:tagLst>
</file>

<file path=ppt/tags/tag11.xml><?xml version="1.0" encoding="utf-8"?>
<p:tagLst xmlns:a="http://schemas.openxmlformats.org/drawingml/2006/main" xmlns:r="http://schemas.openxmlformats.org/officeDocument/2006/relationships" xmlns:p="http://schemas.openxmlformats.org/presentationml/2006/main">
  <p:tag name="AS_UNIQUEID" val="1569"/>
</p:tagLst>
</file>

<file path=ppt/tags/tag110.xml><?xml version="1.0" encoding="utf-8"?>
<p:tagLst xmlns:a="http://schemas.openxmlformats.org/drawingml/2006/main" xmlns:r="http://schemas.openxmlformats.org/officeDocument/2006/relationships" xmlns:p="http://schemas.openxmlformats.org/presentationml/2006/main">
  <p:tag name="AS_UNIQUEID" val="56"/>
</p:tagLst>
</file>

<file path=ppt/tags/tag1100.xml><?xml version="1.0" encoding="utf-8"?>
<p:tagLst xmlns:a="http://schemas.openxmlformats.org/drawingml/2006/main" xmlns:r="http://schemas.openxmlformats.org/officeDocument/2006/relationships" xmlns:p="http://schemas.openxmlformats.org/presentationml/2006/main">
  <p:tag name="AS_UNIQUEID" val="1257"/>
</p:tagLst>
</file>

<file path=ppt/tags/tag1101.xml><?xml version="1.0" encoding="utf-8"?>
<p:tagLst xmlns:a="http://schemas.openxmlformats.org/drawingml/2006/main" xmlns:r="http://schemas.openxmlformats.org/officeDocument/2006/relationships" xmlns:p="http://schemas.openxmlformats.org/presentationml/2006/main">
  <p:tag name="AS_UNIQUEID" val="1138"/>
</p:tagLst>
</file>

<file path=ppt/tags/tag1102.xml><?xml version="1.0" encoding="utf-8"?>
<p:tagLst xmlns:a="http://schemas.openxmlformats.org/drawingml/2006/main" xmlns:r="http://schemas.openxmlformats.org/officeDocument/2006/relationships" xmlns:p="http://schemas.openxmlformats.org/presentationml/2006/main">
  <p:tag name="AS_UNIQUEID" val="1246"/>
</p:tagLst>
</file>

<file path=ppt/tags/tag1103.xml><?xml version="1.0" encoding="utf-8"?>
<p:tagLst xmlns:a="http://schemas.openxmlformats.org/drawingml/2006/main" xmlns:r="http://schemas.openxmlformats.org/officeDocument/2006/relationships" xmlns:p="http://schemas.openxmlformats.org/presentationml/2006/main">
  <p:tag name="AS_UNIQUEID" val="1247"/>
</p:tagLst>
</file>

<file path=ppt/tags/tag1104.xml><?xml version="1.0" encoding="utf-8"?>
<p:tagLst xmlns:a="http://schemas.openxmlformats.org/drawingml/2006/main" xmlns:r="http://schemas.openxmlformats.org/officeDocument/2006/relationships" xmlns:p="http://schemas.openxmlformats.org/presentationml/2006/main">
  <p:tag name="AS_UNIQUEID" val="1248"/>
</p:tagLst>
</file>

<file path=ppt/tags/tag1105.xml><?xml version="1.0" encoding="utf-8"?>
<p:tagLst xmlns:a="http://schemas.openxmlformats.org/drawingml/2006/main" xmlns:r="http://schemas.openxmlformats.org/officeDocument/2006/relationships" xmlns:p="http://schemas.openxmlformats.org/presentationml/2006/main">
  <p:tag name="AS_UNIQUEID" val="1249"/>
</p:tagLst>
</file>

<file path=ppt/tags/tag1106.xml><?xml version="1.0" encoding="utf-8"?>
<p:tagLst xmlns:a="http://schemas.openxmlformats.org/drawingml/2006/main" xmlns:r="http://schemas.openxmlformats.org/officeDocument/2006/relationships" xmlns:p="http://schemas.openxmlformats.org/presentationml/2006/main">
  <p:tag name="AS_UNIQUEID" val="1250"/>
</p:tagLst>
</file>

<file path=ppt/tags/tag1107.xml><?xml version="1.0" encoding="utf-8"?>
<p:tagLst xmlns:a="http://schemas.openxmlformats.org/drawingml/2006/main" xmlns:r="http://schemas.openxmlformats.org/officeDocument/2006/relationships" xmlns:p="http://schemas.openxmlformats.org/presentationml/2006/main">
  <p:tag name="AS_UNIQUEID" val="1251"/>
</p:tagLst>
</file>

<file path=ppt/tags/tag1108.xml><?xml version="1.0" encoding="utf-8"?>
<p:tagLst xmlns:a="http://schemas.openxmlformats.org/drawingml/2006/main" xmlns:r="http://schemas.openxmlformats.org/officeDocument/2006/relationships" xmlns:p="http://schemas.openxmlformats.org/presentationml/2006/main">
  <p:tag name="AS_UNIQUEID" val="1252"/>
</p:tagLst>
</file>

<file path=ppt/tags/tag1109.xml><?xml version="1.0" encoding="utf-8"?>
<p:tagLst xmlns:a="http://schemas.openxmlformats.org/drawingml/2006/main" xmlns:r="http://schemas.openxmlformats.org/officeDocument/2006/relationships" xmlns:p="http://schemas.openxmlformats.org/presentationml/2006/main">
  <p:tag name="AS_UNIQUEID" val="1253"/>
</p:tagLst>
</file>

<file path=ppt/tags/tag111.xml><?xml version="1.0" encoding="utf-8"?>
<p:tagLst xmlns:a="http://schemas.openxmlformats.org/drawingml/2006/main" xmlns:r="http://schemas.openxmlformats.org/officeDocument/2006/relationships" xmlns:p="http://schemas.openxmlformats.org/presentationml/2006/main">
  <p:tag name="AS_UNIQUEID" val="58"/>
</p:tagLst>
</file>

<file path=ppt/tags/tag1110.xml><?xml version="1.0" encoding="utf-8"?>
<p:tagLst xmlns:a="http://schemas.openxmlformats.org/drawingml/2006/main" xmlns:r="http://schemas.openxmlformats.org/officeDocument/2006/relationships" xmlns:p="http://schemas.openxmlformats.org/presentationml/2006/main">
  <p:tag name="AS_UNIQUEID" val="1139"/>
</p:tagLst>
</file>

<file path=ppt/tags/tag1111.xml><?xml version="1.0" encoding="utf-8"?>
<p:tagLst xmlns:a="http://schemas.openxmlformats.org/drawingml/2006/main" xmlns:r="http://schemas.openxmlformats.org/officeDocument/2006/relationships" xmlns:p="http://schemas.openxmlformats.org/presentationml/2006/main">
  <p:tag name="AS_UNIQUEID" val="1140"/>
</p:tagLst>
</file>

<file path=ppt/tags/tag1112.xml><?xml version="1.0" encoding="utf-8"?>
<p:tagLst xmlns:a="http://schemas.openxmlformats.org/drawingml/2006/main" xmlns:r="http://schemas.openxmlformats.org/officeDocument/2006/relationships" xmlns:p="http://schemas.openxmlformats.org/presentationml/2006/main">
  <p:tag name="AS_UNIQUEID" val="1141"/>
</p:tagLst>
</file>

<file path=ppt/tags/tag1113.xml><?xml version="1.0" encoding="utf-8"?>
<p:tagLst xmlns:a="http://schemas.openxmlformats.org/drawingml/2006/main" xmlns:r="http://schemas.openxmlformats.org/officeDocument/2006/relationships" xmlns:p="http://schemas.openxmlformats.org/presentationml/2006/main">
  <p:tag name="AS_UNIQUEID" val="1142"/>
</p:tagLst>
</file>

<file path=ppt/tags/tag1114.xml><?xml version="1.0" encoding="utf-8"?>
<p:tagLst xmlns:a="http://schemas.openxmlformats.org/drawingml/2006/main" xmlns:r="http://schemas.openxmlformats.org/officeDocument/2006/relationships" xmlns:p="http://schemas.openxmlformats.org/presentationml/2006/main">
  <p:tag name="AS_UNIQUEID" val="1143"/>
</p:tagLst>
</file>

<file path=ppt/tags/tag1115.xml><?xml version="1.0" encoding="utf-8"?>
<p:tagLst xmlns:a="http://schemas.openxmlformats.org/drawingml/2006/main" xmlns:r="http://schemas.openxmlformats.org/officeDocument/2006/relationships" xmlns:p="http://schemas.openxmlformats.org/presentationml/2006/main">
  <p:tag name="AS_UNIQUEID" val="1144"/>
</p:tagLst>
</file>

<file path=ppt/tags/tag1116.xml><?xml version="1.0" encoding="utf-8"?>
<p:tagLst xmlns:a="http://schemas.openxmlformats.org/drawingml/2006/main" xmlns:r="http://schemas.openxmlformats.org/officeDocument/2006/relationships" xmlns:p="http://schemas.openxmlformats.org/presentationml/2006/main">
  <p:tag name="AS_UNIQUEID" val="1145"/>
</p:tagLst>
</file>

<file path=ppt/tags/tag1117.xml><?xml version="1.0" encoding="utf-8"?>
<p:tagLst xmlns:a="http://schemas.openxmlformats.org/drawingml/2006/main" xmlns:r="http://schemas.openxmlformats.org/officeDocument/2006/relationships" xmlns:p="http://schemas.openxmlformats.org/presentationml/2006/main">
  <p:tag name="AS_UNIQUEID" val="1146"/>
</p:tagLst>
</file>

<file path=ppt/tags/tag1118.xml><?xml version="1.0" encoding="utf-8"?>
<p:tagLst xmlns:a="http://schemas.openxmlformats.org/drawingml/2006/main" xmlns:r="http://schemas.openxmlformats.org/officeDocument/2006/relationships" xmlns:p="http://schemas.openxmlformats.org/presentationml/2006/main">
  <p:tag name="AS_UNIQUEID" val="1147"/>
</p:tagLst>
</file>

<file path=ppt/tags/tag1119.xml><?xml version="1.0" encoding="utf-8"?>
<p:tagLst xmlns:a="http://schemas.openxmlformats.org/drawingml/2006/main" xmlns:r="http://schemas.openxmlformats.org/officeDocument/2006/relationships" xmlns:p="http://schemas.openxmlformats.org/presentationml/2006/main">
  <p:tag name="AS_UNIQUEID" val="1148"/>
</p:tagLst>
</file>

<file path=ppt/tags/tag112.xml><?xml version="1.0" encoding="utf-8"?>
<p:tagLst xmlns:a="http://schemas.openxmlformats.org/drawingml/2006/main" xmlns:r="http://schemas.openxmlformats.org/officeDocument/2006/relationships" xmlns:p="http://schemas.openxmlformats.org/presentationml/2006/main">
  <p:tag name="AS_UNIQUEID" val="59"/>
</p:tagLst>
</file>

<file path=ppt/tags/tag1120.xml><?xml version="1.0" encoding="utf-8"?>
<p:tagLst xmlns:a="http://schemas.openxmlformats.org/drawingml/2006/main" xmlns:r="http://schemas.openxmlformats.org/officeDocument/2006/relationships" xmlns:p="http://schemas.openxmlformats.org/presentationml/2006/main">
  <p:tag name="AS_UNIQUEID" val="1149"/>
</p:tagLst>
</file>

<file path=ppt/tags/tag1121.xml><?xml version="1.0" encoding="utf-8"?>
<p:tagLst xmlns:a="http://schemas.openxmlformats.org/drawingml/2006/main" xmlns:r="http://schemas.openxmlformats.org/officeDocument/2006/relationships" xmlns:p="http://schemas.openxmlformats.org/presentationml/2006/main">
  <p:tag name="AS_UNIQUEID" val="1150"/>
</p:tagLst>
</file>

<file path=ppt/tags/tag1122.xml><?xml version="1.0" encoding="utf-8"?>
<p:tagLst xmlns:a="http://schemas.openxmlformats.org/drawingml/2006/main" xmlns:r="http://schemas.openxmlformats.org/officeDocument/2006/relationships" xmlns:p="http://schemas.openxmlformats.org/presentationml/2006/main">
  <p:tag name="AS_UNIQUEID" val="1151"/>
</p:tagLst>
</file>

<file path=ppt/tags/tag1123.xml><?xml version="1.0" encoding="utf-8"?>
<p:tagLst xmlns:a="http://schemas.openxmlformats.org/drawingml/2006/main" xmlns:r="http://schemas.openxmlformats.org/officeDocument/2006/relationships" xmlns:p="http://schemas.openxmlformats.org/presentationml/2006/main">
  <p:tag name="AS_UNIQUEID" val="1152"/>
</p:tagLst>
</file>

<file path=ppt/tags/tag1124.xml><?xml version="1.0" encoding="utf-8"?>
<p:tagLst xmlns:a="http://schemas.openxmlformats.org/drawingml/2006/main" xmlns:r="http://schemas.openxmlformats.org/officeDocument/2006/relationships" xmlns:p="http://schemas.openxmlformats.org/presentationml/2006/main">
  <p:tag name="AS_UNIQUEID" val="1153"/>
</p:tagLst>
</file>

<file path=ppt/tags/tag1125.xml><?xml version="1.0" encoding="utf-8"?>
<p:tagLst xmlns:a="http://schemas.openxmlformats.org/drawingml/2006/main" xmlns:r="http://schemas.openxmlformats.org/officeDocument/2006/relationships" xmlns:p="http://schemas.openxmlformats.org/presentationml/2006/main">
  <p:tag name="AS_UNIQUEID" val="1154"/>
</p:tagLst>
</file>

<file path=ppt/tags/tag1126.xml><?xml version="1.0" encoding="utf-8"?>
<p:tagLst xmlns:a="http://schemas.openxmlformats.org/drawingml/2006/main" xmlns:r="http://schemas.openxmlformats.org/officeDocument/2006/relationships" xmlns:p="http://schemas.openxmlformats.org/presentationml/2006/main">
  <p:tag name="AS_UNIQUEID" val="1155"/>
</p:tagLst>
</file>

<file path=ppt/tags/tag1127.xml><?xml version="1.0" encoding="utf-8"?>
<p:tagLst xmlns:a="http://schemas.openxmlformats.org/drawingml/2006/main" xmlns:r="http://schemas.openxmlformats.org/officeDocument/2006/relationships" xmlns:p="http://schemas.openxmlformats.org/presentationml/2006/main">
  <p:tag name="AS_UNIQUEID" val="1156"/>
</p:tagLst>
</file>

<file path=ppt/tags/tag1128.xml><?xml version="1.0" encoding="utf-8"?>
<p:tagLst xmlns:a="http://schemas.openxmlformats.org/drawingml/2006/main" xmlns:r="http://schemas.openxmlformats.org/officeDocument/2006/relationships" xmlns:p="http://schemas.openxmlformats.org/presentationml/2006/main">
  <p:tag name="AS_UNIQUEID" val="1157"/>
</p:tagLst>
</file>

<file path=ppt/tags/tag1129.xml><?xml version="1.0" encoding="utf-8"?>
<p:tagLst xmlns:a="http://schemas.openxmlformats.org/drawingml/2006/main" xmlns:r="http://schemas.openxmlformats.org/officeDocument/2006/relationships" xmlns:p="http://schemas.openxmlformats.org/presentationml/2006/main">
  <p:tag name="AS_UNIQUEID" val="1158"/>
</p:tagLst>
</file>

<file path=ppt/tags/tag113.xml><?xml version="1.0" encoding="utf-8"?>
<p:tagLst xmlns:a="http://schemas.openxmlformats.org/drawingml/2006/main" xmlns:r="http://schemas.openxmlformats.org/officeDocument/2006/relationships" xmlns:p="http://schemas.openxmlformats.org/presentationml/2006/main">
  <p:tag name="AS_UNIQUEID" val="60"/>
</p:tagLst>
</file>

<file path=ppt/tags/tag1130.xml><?xml version="1.0" encoding="utf-8"?>
<p:tagLst xmlns:a="http://schemas.openxmlformats.org/drawingml/2006/main" xmlns:r="http://schemas.openxmlformats.org/officeDocument/2006/relationships" xmlns:p="http://schemas.openxmlformats.org/presentationml/2006/main">
  <p:tag name="AS_UNIQUEID" val="1159"/>
</p:tagLst>
</file>

<file path=ppt/tags/tag1131.xml><?xml version="1.0" encoding="utf-8"?>
<p:tagLst xmlns:a="http://schemas.openxmlformats.org/drawingml/2006/main" xmlns:r="http://schemas.openxmlformats.org/officeDocument/2006/relationships" xmlns:p="http://schemas.openxmlformats.org/presentationml/2006/main">
  <p:tag name="AS_UNIQUEID" val="1160"/>
</p:tagLst>
</file>

<file path=ppt/tags/tag1132.xml><?xml version="1.0" encoding="utf-8"?>
<p:tagLst xmlns:a="http://schemas.openxmlformats.org/drawingml/2006/main" xmlns:r="http://schemas.openxmlformats.org/officeDocument/2006/relationships" xmlns:p="http://schemas.openxmlformats.org/presentationml/2006/main">
  <p:tag name="AS_UNIQUEID" val="1161"/>
</p:tagLst>
</file>

<file path=ppt/tags/tag1133.xml><?xml version="1.0" encoding="utf-8"?>
<p:tagLst xmlns:a="http://schemas.openxmlformats.org/drawingml/2006/main" xmlns:r="http://schemas.openxmlformats.org/officeDocument/2006/relationships" xmlns:p="http://schemas.openxmlformats.org/presentationml/2006/main">
  <p:tag name="AS_UNIQUEID" val="1162"/>
</p:tagLst>
</file>

<file path=ppt/tags/tag1134.xml><?xml version="1.0" encoding="utf-8"?>
<p:tagLst xmlns:a="http://schemas.openxmlformats.org/drawingml/2006/main" xmlns:r="http://schemas.openxmlformats.org/officeDocument/2006/relationships" xmlns:p="http://schemas.openxmlformats.org/presentationml/2006/main">
  <p:tag name="AS_UNIQUEID" val="1163"/>
</p:tagLst>
</file>

<file path=ppt/tags/tag1135.xml><?xml version="1.0" encoding="utf-8"?>
<p:tagLst xmlns:a="http://schemas.openxmlformats.org/drawingml/2006/main" xmlns:r="http://schemas.openxmlformats.org/officeDocument/2006/relationships" xmlns:p="http://schemas.openxmlformats.org/presentationml/2006/main">
  <p:tag name="AS_UNIQUEID" val="1164"/>
</p:tagLst>
</file>

<file path=ppt/tags/tag1136.xml><?xml version="1.0" encoding="utf-8"?>
<p:tagLst xmlns:a="http://schemas.openxmlformats.org/drawingml/2006/main" xmlns:r="http://schemas.openxmlformats.org/officeDocument/2006/relationships" xmlns:p="http://schemas.openxmlformats.org/presentationml/2006/main">
  <p:tag name="AS_UNIQUEID" val="1165"/>
</p:tagLst>
</file>

<file path=ppt/tags/tag1137.xml><?xml version="1.0" encoding="utf-8"?>
<p:tagLst xmlns:a="http://schemas.openxmlformats.org/drawingml/2006/main" xmlns:r="http://schemas.openxmlformats.org/officeDocument/2006/relationships" xmlns:p="http://schemas.openxmlformats.org/presentationml/2006/main">
  <p:tag name="AS_UNIQUEID" val="1166"/>
</p:tagLst>
</file>

<file path=ppt/tags/tag1138.xml><?xml version="1.0" encoding="utf-8"?>
<p:tagLst xmlns:a="http://schemas.openxmlformats.org/drawingml/2006/main" xmlns:r="http://schemas.openxmlformats.org/officeDocument/2006/relationships" xmlns:p="http://schemas.openxmlformats.org/presentationml/2006/main">
  <p:tag name="AS_UNIQUEID" val="1167"/>
</p:tagLst>
</file>

<file path=ppt/tags/tag1139.xml><?xml version="1.0" encoding="utf-8"?>
<p:tagLst xmlns:a="http://schemas.openxmlformats.org/drawingml/2006/main" xmlns:r="http://schemas.openxmlformats.org/officeDocument/2006/relationships" xmlns:p="http://schemas.openxmlformats.org/presentationml/2006/main">
  <p:tag name="AS_UNIQUEID" val="1168"/>
</p:tagLst>
</file>

<file path=ppt/tags/tag114.xml><?xml version="1.0" encoding="utf-8"?>
<p:tagLst xmlns:a="http://schemas.openxmlformats.org/drawingml/2006/main" xmlns:r="http://schemas.openxmlformats.org/officeDocument/2006/relationships" xmlns:p="http://schemas.openxmlformats.org/presentationml/2006/main">
  <p:tag name="AS_UNIQUEID" val="62"/>
</p:tagLst>
</file>

<file path=ppt/tags/tag1140.xml><?xml version="1.0" encoding="utf-8"?>
<p:tagLst xmlns:a="http://schemas.openxmlformats.org/drawingml/2006/main" xmlns:r="http://schemas.openxmlformats.org/officeDocument/2006/relationships" xmlns:p="http://schemas.openxmlformats.org/presentationml/2006/main">
  <p:tag name="AS_UNIQUEID" val="1169"/>
</p:tagLst>
</file>

<file path=ppt/tags/tag1141.xml><?xml version="1.0" encoding="utf-8"?>
<p:tagLst xmlns:a="http://schemas.openxmlformats.org/drawingml/2006/main" xmlns:r="http://schemas.openxmlformats.org/officeDocument/2006/relationships" xmlns:p="http://schemas.openxmlformats.org/presentationml/2006/main">
  <p:tag name="AS_UNIQUEID" val="1170"/>
</p:tagLst>
</file>

<file path=ppt/tags/tag1142.xml><?xml version="1.0" encoding="utf-8"?>
<p:tagLst xmlns:a="http://schemas.openxmlformats.org/drawingml/2006/main" xmlns:r="http://schemas.openxmlformats.org/officeDocument/2006/relationships" xmlns:p="http://schemas.openxmlformats.org/presentationml/2006/main">
  <p:tag name="AS_UNIQUEID" val="1171"/>
</p:tagLst>
</file>

<file path=ppt/tags/tag1143.xml><?xml version="1.0" encoding="utf-8"?>
<p:tagLst xmlns:a="http://schemas.openxmlformats.org/drawingml/2006/main" xmlns:r="http://schemas.openxmlformats.org/officeDocument/2006/relationships" xmlns:p="http://schemas.openxmlformats.org/presentationml/2006/main">
  <p:tag name="AS_UNIQUEID" val="1172"/>
</p:tagLst>
</file>

<file path=ppt/tags/tag1144.xml><?xml version="1.0" encoding="utf-8"?>
<p:tagLst xmlns:a="http://schemas.openxmlformats.org/drawingml/2006/main" xmlns:r="http://schemas.openxmlformats.org/officeDocument/2006/relationships" xmlns:p="http://schemas.openxmlformats.org/presentationml/2006/main">
  <p:tag name="AS_UNIQUEID" val="1173"/>
</p:tagLst>
</file>

<file path=ppt/tags/tag1145.xml><?xml version="1.0" encoding="utf-8"?>
<p:tagLst xmlns:a="http://schemas.openxmlformats.org/drawingml/2006/main" xmlns:r="http://schemas.openxmlformats.org/officeDocument/2006/relationships" xmlns:p="http://schemas.openxmlformats.org/presentationml/2006/main">
  <p:tag name="AS_UNIQUEID" val="1174"/>
</p:tagLst>
</file>

<file path=ppt/tags/tag1146.xml><?xml version="1.0" encoding="utf-8"?>
<p:tagLst xmlns:a="http://schemas.openxmlformats.org/drawingml/2006/main" xmlns:r="http://schemas.openxmlformats.org/officeDocument/2006/relationships" xmlns:p="http://schemas.openxmlformats.org/presentationml/2006/main">
  <p:tag name="AS_UNIQUEID" val="1175"/>
</p:tagLst>
</file>

<file path=ppt/tags/tag1147.xml><?xml version="1.0" encoding="utf-8"?>
<p:tagLst xmlns:a="http://schemas.openxmlformats.org/drawingml/2006/main" xmlns:r="http://schemas.openxmlformats.org/officeDocument/2006/relationships" xmlns:p="http://schemas.openxmlformats.org/presentationml/2006/main">
  <p:tag name="AS_UNIQUEID" val="1176"/>
</p:tagLst>
</file>

<file path=ppt/tags/tag1148.xml><?xml version="1.0" encoding="utf-8"?>
<p:tagLst xmlns:a="http://schemas.openxmlformats.org/drawingml/2006/main" xmlns:r="http://schemas.openxmlformats.org/officeDocument/2006/relationships" xmlns:p="http://schemas.openxmlformats.org/presentationml/2006/main">
  <p:tag name="AS_UNIQUEID" val="1177"/>
</p:tagLst>
</file>

<file path=ppt/tags/tag1149.xml><?xml version="1.0" encoding="utf-8"?>
<p:tagLst xmlns:a="http://schemas.openxmlformats.org/drawingml/2006/main" xmlns:r="http://schemas.openxmlformats.org/officeDocument/2006/relationships" xmlns:p="http://schemas.openxmlformats.org/presentationml/2006/main">
  <p:tag name="AS_UNIQUEID" val="1178"/>
</p:tagLst>
</file>

<file path=ppt/tags/tag115.xml><?xml version="1.0" encoding="utf-8"?>
<p:tagLst xmlns:a="http://schemas.openxmlformats.org/drawingml/2006/main" xmlns:r="http://schemas.openxmlformats.org/officeDocument/2006/relationships" xmlns:p="http://schemas.openxmlformats.org/presentationml/2006/main">
  <p:tag name="AS_UNIQUEID" val="63"/>
</p:tagLst>
</file>

<file path=ppt/tags/tag1150.xml><?xml version="1.0" encoding="utf-8"?>
<p:tagLst xmlns:a="http://schemas.openxmlformats.org/drawingml/2006/main" xmlns:r="http://schemas.openxmlformats.org/officeDocument/2006/relationships" xmlns:p="http://schemas.openxmlformats.org/presentationml/2006/main">
  <p:tag name="AS_UNIQUEID" val="1179"/>
</p:tagLst>
</file>

<file path=ppt/tags/tag1151.xml><?xml version="1.0" encoding="utf-8"?>
<p:tagLst xmlns:a="http://schemas.openxmlformats.org/drawingml/2006/main" xmlns:r="http://schemas.openxmlformats.org/officeDocument/2006/relationships" xmlns:p="http://schemas.openxmlformats.org/presentationml/2006/main">
  <p:tag name="AS_UNIQUEID" val="1180"/>
</p:tagLst>
</file>

<file path=ppt/tags/tag1152.xml><?xml version="1.0" encoding="utf-8"?>
<p:tagLst xmlns:a="http://schemas.openxmlformats.org/drawingml/2006/main" xmlns:r="http://schemas.openxmlformats.org/officeDocument/2006/relationships" xmlns:p="http://schemas.openxmlformats.org/presentationml/2006/main">
  <p:tag name="AS_UNIQUEID" val="1181"/>
</p:tagLst>
</file>

<file path=ppt/tags/tag1153.xml><?xml version="1.0" encoding="utf-8"?>
<p:tagLst xmlns:a="http://schemas.openxmlformats.org/drawingml/2006/main" xmlns:r="http://schemas.openxmlformats.org/officeDocument/2006/relationships" xmlns:p="http://schemas.openxmlformats.org/presentationml/2006/main">
  <p:tag name="AS_UNIQUEID" val="1182"/>
</p:tagLst>
</file>

<file path=ppt/tags/tag1154.xml><?xml version="1.0" encoding="utf-8"?>
<p:tagLst xmlns:a="http://schemas.openxmlformats.org/drawingml/2006/main" xmlns:r="http://schemas.openxmlformats.org/officeDocument/2006/relationships" xmlns:p="http://schemas.openxmlformats.org/presentationml/2006/main">
  <p:tag name="AS_UNIQUEID" val="1183"/>
</p:tagLst>
</file>

<file path=ppt/tags/tag1155.xml><?xml version="1.0" encoding="utf-8"?>
<p:tagLst xmlns:a="http://schemas.openxmlformats.org/drawingml/2006/main" xmlns:r="http://schemas.openxmlformats.org/officeDocument/2006/relationships" xmlns:p="http://schemas.openxmlformats.org/presentationml/2006/main">
  <p:tag name="AS_UNIQUEID" val="1184"/>
</p:tagLst>
</file>

<file path=ppt/tags/tag1156.xml><?xml version="1.0" encoding="utf-8"?>
<p:tagLst xmlns:a="http://schemas.openxmlformats.org/drawingml/2006/main" xmlns:r="http://schemas.openxmlformats.org/officeDocument/2006/relationships" xmlns:p="http://schemas.openxmlformats.org/presentationml/2006/main">
  <p:tag name="AS_UNIQUEID" val="1185"/>
</p:tagLst>
</file>

<file path=ppt/tags/tag1157.xml><?xml version="1.0" encoding="utf-8"?>
<p:tagLst xmlns:a="http://schemas.openxmlformats.org/drawingml/2006/main" xmlns:r="http://schemas.openxmlformats.org/officeDocument/2006/relationships" xmlns:p="http://schemas.openxmlformats.org/presentationml/2006/main">
  <p:tag name="AS_UNIQUEID" val="1186"/>
</p:tagLst>
</file>

<file path=ppt/tags/tag1158.xml><?xml version="1.0" encoding="utf-8"?>
<p:tagLst xmlns:a="http://schemas.openxmlformats.org/drawingml/2006/main" xmlns:r="http://schemas.openxmlformats.org/officeDocument/2006/relationships" xmlns:p="http://schemas.openxmlformats.org/presentationml/2006/main">
  <p:tag name="AS_UNIQUEID" val="1187"/>
</p:tagLst>
</file>

<file path=ppt/tags/tag1159.xml><?xml version="1.0" encoding="utf-8"?>
<p:tagLst xmlns:a="http://schemas.openxmlformats.org/drawingml/2006/main" xmlns:r="http://schemas.openxmlformats.org/officeDocument/2006/relationships" xmlns:p="http://schemas.openxmlformats.org/presentationml/2006/main">
  <p:tag name="AS_UNIQUEID" val="1188"/>
</p:tagLst>
</file>

<file path=ppt/tags/tag116.xml><?xml version="1.0" encoding="utf-8"?>
<p:tagLst xmlns:a="http://schemas.openxmlformats.org/drawingml/2006/main" xmlns:r="http://schemas.openxmlformats.org/officeDocument/2006/relationships" xmlns:p="http://schemas.openxmlformats.org/presentationml/2006/main">
  <p:tag name="AS_UNIQUEID" val="64"/>
</p:tagLst>
</file>

<file path=ppt/tags/tag1160.xml><?xml version="1.0" encoding="utf-8"?>
<p:tagLst xmlns:a="http://schemas.openxmlformats.org/drawingml/2006/main" xmlns:r="http://schemas.openxmlformats.org/officeDocument/2006/relationships" xmlns:p="http://schemas.openxmlformats.org/presentationml/2006/main">
  <p:tag name="AS_UNIQUEID" val="1189"/>
</p:tagLst>
</file>

<file path=ppt/tags/tag1161.xml><?xml version="1.0" encoding="utf-8"?>
<p:tagLst xmlns:a="http://schemas.openxmlformats.org/drawingml/2006/main" xmlns:r="http://schemas.openxmlformats.org/officeDocument/2006/relationships" xmlns:p="http://schemas.openxmlformats.org/presentationml/2006/main">
  <p:tag name="AS_UNIQUEID" val="1190"/>
</p:tagLst>
</file>

<file path=ppt/tags/tag1162.xml><?xml version="1.0" encoding="utf-8"?>
<p:tagLst xmlns:a="http://schemas.openxmlformats.org/drawingml/2006/main" xmlns:r="http://schemas.openxmlformats.org/officeDocument/2006/relationships" xmlns:p="http://schemas.openxmlformats.org/presentationml/2006/main">
  <p:tag name="AS_UNIQUEID" val="1191"/>
</p:tagLst>
</file>

<file path=ppt/tags/tag1163.xml><?xml version="1.0" encoding="utf-8"?>
<p:tagLst xmlns:a="http://schemas.openxmlformats.org/drawingml/2006/main" xmlns:r="http://schemas.openxmlformats.org/officeDocument/2006/relationships" xmlns:p="http://schemas.openxmlformats.org/presentationml/2006/main">
  <p:tag name="AS_UNIQUEID" val="1192"/>
</p:tagLst>
</file>

<file path=ppt/tags/tag1164.xml><?xml version="1.0" encoding="utf-8"?>
<p:tagLst xmlns:a="http://schemas.openxmlformats.org/drawingml/2006/main" xmlns:r="http://schemas.openxmlformats.org/officeDocument/2006/relationships" xmlns:p="http://schemas.openxmlformats.org/presentationml/2006/main">
  <p:tag name="AS_UNIQUEID" val="1193"/>
</p:tagLst>
</file>

<file path=ppt/tags/tag1165.xml><?xml version="1.0" encoding="utf-8"?>
<p:tagLst xmlns:a="http://schemas.openxmlformats.org/drawingml/2006/main" xmlns:r="http://schemas.openxmlformats.org/officeDocument/2006/relationships" xmlns:p="http://schemas.openxmlformats.org/presentationml/2006/main">
  <p:tag name="AS_UNIQUEID" val="1194"/>
</p:tagLst>
</file>

<file path=ppt/tags/tag1166.xml><?xml version="1.0" encoding="utf-8"?>
<p:tagLst xmlns:a="http://schemas.openxmlformats.org/drawingml/2006/main" xmlns:r="http://schemas.openxmlformats.org/officeDocument/2006/relationships" xmlns:p="http://schemas.openxmlformats.org/presentationml/2006/main">
  <p:tag name="AS_UNIQUEID" val="1195"/>
</p:tagLst>
</file>

<file path=ppt/tags/tag1167.xml><?xml version="1.0" encoding="utf-8"?>
<p:tagLst xmlns:a="http://schemas.openxmlformats.org/drawingml/2006/main" xmlns:r="http://schemas.openxmlformats.org/officeDocument/2006/relationships" xmlns:p="http://schemas.openxmlformats.org/presentationml/2006/main">
  <p:tag name="AS_UNIQUEID" val="1196"/>
</p:tagLst>
</file>

<file path=ppt/tags/tag1168.xml><?xml version="1.0" encoding="utf-8"?>
<p:tagLst xmlns:a="http://schemas.openxmlformats.org/drawingml/2006/main" xmlns:r="http://schemas.openxmlformats.org/officeDocument/2006/relationships" xmlns:p="http://schemas.openxmlformats.org/presentationml/2006/main">
  <p:tag name="AS_UNIQUEID" val="1197"/>
</p:tagLst>
</file>

<file path=ppt/tags/tag1169.xml><?xml version="1.0" encoding="utf-8"?>
<p:tagLst xmlns:a="http://schemas.openxmlformats.org/drawingml/2006/main" xmlns:r="http://schemas.openxmlformats.org/officeDocument/2006/relationships" xmlns:p="http://schemas.openxmlformats.org/presentationml/2006/main">
  <p:tag name="AS_UNIQUEID" val="1198"/>
</p:tagLst>
</file>

<file path=ppt/tags/tag117.xml><?xml version="1.0" encoding="utf-8"?>
<p:tagLst xmlns:a="http://schemas.openxmlformats.org/drawingml/2006/main" xmlns:r="http://schemas.openxmlformats.org/officeDocument/2006/relationships" xmlns:p="http://schemas.openxmlformats.org/presentationml/2006/main">
  <p:tag name="AS_UNIQUEID" val="66"/>
</p:tagLst>
</file>

<file path=ppt/tags/tag1170.xml><?xml version="1.0" encoding="utf-8"?>
<p:tagLst xmlns:a="http://schemas.openxmlformats.org/drawingml/2006/main" xmlns:r="http://schemas.openxmlformats.org/officeDocument/2006/relationships" xmlns:p="http://schemas.openxmlformats.org/presentationml/2006/main">
  <p:tag name="AS_UNIQUEID" val="1199"/>
</p:tagLst>
</file>

<file path=ppt/tags/tag1171.xml><?xml version="1.0" encoding="utf-8"?>
<p:tagLst xmlns:a="http://schemas.openxmlformats.org/drawingml/2006/main" xmlns:r="http://schemas.openxmlformats.org/officeDocument/2006/relationships" xmlns:p="http://schemas.openxmlformats.org/presentationml/2006/main">
  <p:tag name="AS_UNIQUEID" val="1200"/>
</p:tagLst>
</file>

<file path=ppt/tags/tag1172.xml><?xml version="1.0" encoding="utf-8"?>
<p:tagLst xmlns:a="http://schemas.openxmlformats.org/drawingml/2006/main" xmlns:r="http://schemas.openxmlformats.org/officeDocument/2006/relationships" xmlns:p="http://schemas.openxmlformats.org/presentationml/2006/main">
  <p:tag name="AS_UNIQUEID" val="1201"/>
</p:tagLst>
</file>

<file path=ppt/tags/tag1173.xml><?xml version="1.0" encoding="utf-8"?>
<p:tagLst xmlns:a="http://schemas.openxmlformats.org/drawingml/2006/main" xmlns:r="http://schemas.openxmlformats.org/officeDocument/2006/relationships" xmlns:p="http://schemas.openxmlformats.org/presentationml/2006/main">
  <p:tag name="AS_UNIQUEID" val="1202"/>
</p:tagLst>
</file>

<file path=ppt/tags/tag1174.xml><?xml version="1.0" encoding="utf-8"?>
<p:tagLst xmlns:a="http://schemas.openxmlformats.org/drawingml/2006/main" xmlns:r="http://schemas.openxmlformats.org/officeDocument/2006/relationships" xmlns:p="http://schemas.openxmlformats.org/presentationml/2006/main">
  <p:tag name="AS_UNIQUEID" val="1203"/>
</p:tagLst>
</file>

<file path=ppt/tags/tag1175.xml><?xml version="1.0" encoding="utf-8"?>
<p:tagLst xmlns:a="http://schemas.openxmlformats.org/drawingml/2006/main" xmlns:r="http://schemas.openxmlformats.org/officeDocument/2006/relationships" xmlns:p="http://schemas.openxmlformats.org/presentationml/2006/main">
  <p:tag name="AS_UNIQUEID" val="1204"/>
</p:tagLst>
</file>

<file path=ppt/tags/tag1176.xml><?xml version="1.0" encoding="utf-8"?>
<p:tagLst xmlns:a="http://schemas.openxmlformats.org/drawingml/2006/main" xmlns:r="http://schemas.openxmlformats.org/officeDocument/2006/relationships" xmlns:p="http://schemas.openxmlformats.org/presentationml/2006/main">
  <p:tag name="AS_UNIQUEID" val="1205"/>
</p:tagLst>
</file>

<file path=ppt/tags/tag1177.xml><?xml version="1.0" encoding="utf-8"?>
<p:tagLst xmlns:a="http://schemas.openxmlformats.org/drawingml/2006/main" xmlns:r="http://schemas.openxmlformats.org/officeDocument/2006/relationships" xmlns:p="http://schemas.openxmlformats.org/presentationml/2006/main">
  <p:tag name="AS_UNIQUEID" val="1206"/>
</p:tagLst>
</file>

<file path=ppt/tags/tag1178.xml><?xml version="1.0" encoding="utf-8"?>
<p:tagLst xmlns:a="http://schemas.openxmlformats.org/drawingml/2006/main" xmlns:r="http://schemas.openxmlformats.org/officeDocument/2006/relationships" xmlns:p="http://schemas.openxmlformats.org/presentationml/2006/main">
  <p:tag name="AS_UNIQUEID" val="1207"/>
</p:tagLst>
</file>

<file path=ppt/tags/tag1179.xml><?xml version="1.0" encoding="utf-8"?>
<p:tagLst xmlns:a="http://schemas.openxmlformats.org/drawingml/2006/main" xmlns:r="http://schemas.openxmlformats.org/officeDocument/2006/relationships" xmlns:p="http://schemas.openxmlformats.org/presentationml/2006/main">
  <p:tag name="AS_UNIQUEID" val="1208"/>
</p:tagLst>
</file>

<file path=ppt/tags/tag118.xml><?xml version="1.0" encoding="utf-8"?>
<p:tagLst xmlns:a="http://schemas.openxmlformats.org/drawingml/2006/main" xmlns:r="http://schemas.openxmlformats.org/officeDocument/2006/relationships" xmlns:p="http://schemas.openxmlformats.org/presentationml/2006/main">
  <p:tag name="AS_UNIQUEID" val="67"/>
</p:tagLst>
</file>

<file path=ppt/tags/tag1180.xml><?xml version="1.0" encoding="utf-8"?>
<p:tagLst xmlns:a="http://schemas.openxmlformats.org/drawingml/2006/main" xmlns:r="http://schemas.openxmlformats.org/officeDocument/2006/relationships" xmlns:p="http://schemas.openxmlformats.org/presentationml/2006/main">
  <p:tag name="AS_UNIQUEID" val="1209"/>
</p:tagLst>
</file>

<file path=ppt/tags/tag1181.xml><?xml version="1.0" encoding="utf-8"?>
<p:tagLst xmlns:a="http://schemas.openxmlformats.org/drawingml/2006/main" xmlns:r="http://schemas.openxmlformats.org/officeDocument/2006/relationships" xmlns:p="http://schemas.openxmlformats.org/presentationml/2006/main">
  <p:tag name="AS_UNIQUEID" val="1210"/>
</p:tagLst>
</file>

<file path=ppt/tags/tag1182.xml><?xml version="1.0" encoding="utf-8"?>
<p:tagLst xmlns:a="http://schemas.openxmlformats.org/drawingml/2006/main" xmlns:r="http://schemas.openxmlformats.org/officeDocument/2006/relationships" xmlns:p="http://schemas.openxmlformats.org/presentationml/2006/main">
  <p:tag name="AS_UNIQUEID" val="1211"/>
</p:tagLst>
</file>

<file path=ppt/tags/tag1183.xml><?xml version="1.0" encoding="utf-8"?>
<p:tagLst xmlns:a="http://schemas.openxmlformats.org/drawingml/2006/main" xmlns:r="http://schemas.openxmlformats.org/officeDocument/2006/relationships" xmlns:p="http://schemas.openxmlformats.org/presentationml/2006/main">
  <p:tag name="AS_UNIQUEID" val="1212"/>
</p:tagLst>
</file>

<file path=ppt/tags/tag1184.xml><?xml version="1.0" encoding="utf-8"?>
<p:tagLst xmlns:a="http://schemas.openxmlformats.org/drawingml/2006/main" xmlns:r="http://schemas.openxmlformats.org/officeDocument/2006/relationships" xmlns:p="http://schemas.openxmlformats.org/presentationml/2006/main">
  <p:tag name="AS_UNIQUEID" val="1213"/>
</p:tagLst>
</file>

<file path=ppt/tags/tag1185.xml><?xml version="1.0" encoding="utf-8"?>
<p:tagLst xmlns:a="http://schemas.openxmlformats.org/drawingml/2006/main" xmlns:r="http://schemas.openxmlformats.org/officeDocument/2006/relationships" xmlns:p="http://schemas.openxmlformats.org/presentationml/2006/main">
  <p:tag name="AS_UNIQUEID" val="1214"/>
</p:tagLst>
</file>

<file path=ppt/tags/tag1186.xml><?xml version="1.0" encoding="utf-8"?>
<p:tagLst xmlns:a="http://schemas.openxmlformats.org/drawingml/2006/main" xmlns:r="http://schemas.openxmlformats.org/officeDocument/2006/relationships" xmlns:p="http://schemas.openxmlformats.org/presentationml/2006/main">
  <p:tag name="AS_UNIQUEID" val="1215"/>
</p:tagLst>
</file>

<file path=ppt/tags/tag1187.xml><?xml version="1.0" encoding="utf-8"?>
<p:tagLst xmlns:a="http://schemas.openxmlformats.org/drawingml/2006/main" xmlns:r="http://schemas.openxmlformats.org/officeDocument/2006/relationships" xmlns:p="http://schemas.openxmlformats.org/presentationml/2006/main">
  <p:tag name="AS_UNIQUEID" val="1216"/>
</p:tagLst>
</file>

<file path=ppt/tags/tag1188.xml><?xml version="1.0" encoding="utf-8"?>
<p:tagLst xmlns:a="http://schemas.openxmlformats.org/drawingml/2006/main" xmlns:r="http://schemas.openxmlformats.org/officeDocument/2006/relationships" xmlns:p="http://schemas.openxmlformats.org/presentationml/2006/main">
  <p:tag name="AS_UNIQUEID" val="1217"/>
</p:tagLst>
</file>

<file path=ppt/tags/tag1189.xml><?xml version="1.0" encoding="utf-8"?>
<p:tagLst xmlns:a="http://schemas.openxmlformats.org/drawingml/2006/main" xmlns:r="http://schemas.openxmlformats.org/officeDocument/2006/relationships" xmlns:p="http://schemas.openxmlformats.org/presentationml/2006/main">
  <p:tag name="AS_UNIQUEID" val="1218"/>
</p:tagLst>
</file>

<file path=ppt/tags/tag119.xml><?xml version="1.0" encoding="utf-8"?>
<p:tagLst xmlns:a="http://schemas.openxmlformats.org/drawingml/2006/main" xmlns:r="http://schemas.openxmlformats.org/officeDocument/2006/relationships" xmlns:p="http://schemas.openxmlformats.org/presentationml/2006/main">
  <p:tag name="AS_UNIQUEID" val="68"/>
</p:tagLst>
</file>

<file path=ppt/tags/tag1190.xml><?xml version="1.0" encoding="utf-8"?>
<p:tagLst xmlns:a="http://schemas.openxmlformats.org/drawingml/2006/main" xmlns:r="http://schemas.openxmlformats.org/officeDocument/2006/relationships" xmlns:p="http://schemas.openxmlformats.org/presentationml/2006/main">
  <p:tag name="AS_UNIQUEID" val="1219"/>
</p:tagLst>
</file>

<file path=ppt/tags/tag1191.xml><?xml version="1.0" encoding="utf-8"?>
<p:tagLst xmlns:a="http://schemas.openxmlformats.org/drawingml/2006/main" xmlns:r="http://schemas.openxmlformats.org/officeDocument/2006/relationships" xmlns:p="http://schemas.openxmlformats.org/presentationml/2006/main">
  <p:tag name="AS_UNIQUEID" val="1220"/>
</p:tagLst>
</file>

<file path=ppt/tags/tag1192.xml><?xml version="1.0" encoding="utf-8"?>
<p:tagLst xmlns:a="http://schemas.openxmlformats.org/drawingml/2006/main" xmlns:r="http://schemas.openxmlformats.org/officeDocument/2006/relationships" xmlns:p="http://schemas.openxmlformats.org/presentationml/2006/main">
  <p:tag name="AS_UNIQUEID" val="1221"/>
</p:tagLst>
</file>

<file path=ppt/tags/tag1193.xml><?xml version="1.0" encoding="utf-8"?>
<p:tagLst xmlns:a="http://schemas.openxmlformats.org/drawingml/2006/main" xmlns:r="http://schemas.openxmlformats.org/officeDocument/2006/relationships" xmlns:p="http://schemas.openxmlformats.org/presentationml/2006/main">
  <p:tag name="AS_UNIQUEID" val="1222"/>
</p:tagLst>
</file>

<file path=ppt/tags/tag1194.xml><?xml version="1.0" encoding="utf-8"?>
<p:tagLst xmlns:a="http://schemas.openxmlformats.org/drawingml/2006/main" xmlns:r="http://schemas.openxmlformats.org/officeDocument/2006/relationships" xmlns:p="http://schemas.openxmlformats.org/presentationml/2006/main">
  <p:tag name="AS_UNIQUEID" val="1223"/>
</p:tagLst>
</file>

<file path=ppt/tags/tag1195.xml><?xml version="1.0" encoding="utf-8"?>
<p:tagLst xmlns:a="http://schemas.openxmlformats.org/drawingml/2006/main" xmlns:r="http://schemas.openxmlformats.org/officeDocument/2006/relationships" xmlns:p="http://schemas.openxmlformats.org/presentationml/2006/main">
  <p:tag name="AS_UNIQUEID" val="1224"/>
</p:tagLst>
</file>

<file path=ppt/tags/tag1196.xml><?xml version="1.0" encoding="utf-8"?>
<p:tagLst xmlns:a="http://schemas.openxmlformats.org/drawingml/2006/main" xmlns:r="http://schemas.openxmlformats.org/officeDocument/2006/relationships" xmlns:p="http://schemas.openxmlformats.org/presentationml/2006/main">
  <p:tag name="AS_UNIQUEID" val="1225"/>
</p:tagLst>
</file>

<file path=ppt/tags/tag1197.xml><?xml version="1.0" encoding="utf-8"?>
<p:tagLst xmlns:a="http://schemas.openxmlformats.org/drawingml/2006/main" xmlns:r="http://schemas.openxmlformats.org/officeDocument/2006/relationships" xmlns:p="http://schemas.openxmlformats.org/presentationml/2006/main">
  <p:tag name="AS_UNIQUEID" val="1226"/>
</p:tagLst>
</file>

<file path=ppt/tags/tag1198.xml><?xml version="1.0" encoding="utf-8"?>
<p:tagLst xmlns:a="http://schemas.openxmlformats.org/drawingml/2006/main" xmlns:r="http://schemas.openxmlformats.org/officeDocument/2006/relationships" xmlns:p="http://schemas.openxmlformats.org/presentationml/2006/main">
  <p:tag name="AS_UNIQUEID" val="1227"/>
</p:tagLst>
</file>

<file path=ppt/tags/tag1199.xml><?xml version="1.0" encoding="utf-8"?>
<p:tagLst xmlns:a="http://schemas.openxmlformats.org/drawingml/2006/main" xmlns:r="http://schemas.openxmlformats.org/officeDocument/2006/relationships" xmlns:p="http://schemas.openxmlformats.org/presentationml/2006/main">
  <p:tag name="AS_UNIQUEID" val="1228"/>
</p:tagLst>
</file>

<file path=ppt/tags/tag12.xml><?xml version="1.0" encoding="utf-8"?>
<p:tagLst xmlns:a="http://schemas.openxmlformats.org/drawingml/2006/main" xmlns:r="http://schemas.openxmlformats.org/officeDocument/2006/relationships" xmlns:p="http://schemas.openxmlformats.org/presentationml/2006/main">
  <p:tag name="AS_UNIQUEID" val="1571"/>
</p:tagLst>
</file>

<file path=ppt/tags/tag120.xml><?xml version="1.0" encoding="utf-8"?>
<p:tagLst xmlns:a="http://schemas.openxmlformats.org/drawingml/2006/main" xmlns:r="http://schemas.openxmlformats.org/officeDocument/2006/relationships" xmlns:p="http://schemas.openxmlformats.org/presentationml/2006/main">
  <p:tag name="AS_UNIQUEID" val="70"/>
</p:tagLst>
</file>

<file path=ppt/tags/tag1200.xml><?xml version="1.0" encoding="utf-8"?>
<p:tagLst xmlns:a="http://schemas.openxmlformats.org/drawingml/2006/main" xmlns:r="http://schemas.openxmlformats.org/officeDocument/2006/relationships" xmlns:p="http://schemas.openxmlformats.org/presentationml/2006/main">
  <p:tag name="AS_UNIQUEID" val="1229"/>
</p:tagLst>
</file>

<file path=ppt/tags/tag1201.xml><?xml version="1.0" encoding="utf-8"?>
<p:tagLst xmlns:a="http://schemas.openxmlformats.org/drawingml/2006/main" xmlns:r="http://schemas.openxmlformats.org/officeDocument/2006/relationships" xmlns:p="http://schemas.openxmlformats.org/presentationml/2006/main">
  <p:tag name="AS_UNIQUEID" val="1230"/>
</p:tagLst>
</file>

<file path=ppt/tags/tag1202.xml><?xml version="1.0" encoding="utf-8"?>
<p:tagLst xmlns:a="http://schemas.openxmlformats.org/drawingml/2006/main" xmlns:r="http://schemas.openxmlformats.org/officeDocument/2006/relationships" xmlns:p="http://schemas.openxmlformats.org/presentationml/2006/main">
  <p:tag name="AS_UNIQUEID" val="1231"/>
</p:tagLst>
</file>

<file path=ppt/tags/tag1203.xml><?xml version="1.0" encoding="utf-8"?>
<p:tagLst xmlns:a="http://schemas.openxmlformats.org/drawingml/2006/main" xmlns:r="http://schemas.openxmlformats.org/officeDocument/2006/relationships" xmlns:p="http://schemas.openxmlformats.org/presentationml/2006/main">
  <p:tag name="AS_UNIQUEID" val="1232"/>
</p:tagLst>
</file>

<file path=ppt/tags/tag1204.xml><?xml version="1.0" encoding="utf-8"?>
<p:tagLst xmlns:a="http://schemas.openxmlformats.org/drawingml/2006/main" xmlns:r="http://schemas.openxmlformats.org/officeDocument/2006/relationships" xmlns:p="http://schemas.openxmlformats.org/presentationml/2006/main">
  <p:tag name="AS_UNIQUEID" val="1233"/>
</p:tagLst>
</file>

<file path=ppt/tags/tag1205.xml><?xml version="1.0" encoding="utf-8"?>
<p:tagLst xmlns:a="http://schemas.openxmlformats.org/drawingml/2006/main" xmlns:r="http://schemas.openxmlformats.org/officeDocument/2006/relationships" xmlns:p="http://schemas.openxmlformats.org/presentationml/2006/main">
  <p:tag name="AS_UNIQUEID" val="1234"/>
</p:tagLst>
</file>

<file path=ppt/tags/tag1206.xml><?xml version="1.0" encoding="utf-8"?>
<p:tagLst xmlns:a="http://schemas.openxmlformats.org/drawingml/2006/main" xmlns:r="http://schemas.openxmlformats.org/officeDocument/2006/relationships" xmlns:p="http://schemas.openxmlformats.org/presentationml/2006/main">
  <p:tag name="AS_UNIQUEID" val="1235"/>
</p:tagLst>
</file>

<file path=ppt/tags/tag1207.xml><?xml version="1.0" encoding="utf-8"?>
<p:tagLst xmlns:a="http://schemas.openxmlformats.org/drawingml/2006/main" xmlns:r="http://schemas.openxmlformats.org/officeDocument/2006/relationships" xmlns:p="http://schemas.openxmlformats.org/presentationml/2006/main">
  <p:tag name="AS_UNIQUEID" val="1236"/>
</p:tagLst>
</file>

<file path=ppt/tags/tag1208.xml><?xml version="1.0" encoding="utf-8"?>
<p:tagLst xmlns:a="http://schemas.openxmlformats.org/drawingml/2006/main" xmlns:r="http://schemas.openxmlformats.org/officeDocument/2006/relationships" xmlns:p="http://schemas.openxmlformats.org/presentationml/2006/main">
  <p:tag name="AS_UNIQUEID" val="1237"/>
</p:tagLst>
</file>

<file path=ppt/tags/tag1209.xml><?xml version="1.0" encoding="utf-8"?>
<p:tagLst xmlns:a="http://schemas.openxmlformats.org/drawingml/2006/main" xmlns:r="http://schemas.openxmlformats.org/officeDocument/2006/relationships" xmlns:p="http://schemas.openxmlformats.org/presentationml/2006/main">
  <p:tag name="AS_UNIQUEID" val="1238"/>
</p:tagLst>
</file>

<file path=ppt/tags/tag121.xml><?xml version="1.0" encoding="utf-8"?>
<p:tagLst xmlns:a="http://schemas.openxmlformats.org/drawingml/2006/main" xmlns:r="http://schemas.openxmlformats.org/officeDocument/2006/relationships" xmlns:p="http://schemas.openxmlformats.org/presentationml/2006/main">
  <p:tag name="AS_UNIQUEID" val="71"/>
</p:tagLst>
</file>

<file path=ppt/tags/tag1210.xml><?xml version="1.0" encoding="utf-8"?>
<p:tagLst xmlns:a="http://schemas.openxmlformats.org/drawingml/2006/main" xmlns:r="http://schemas.openxmlformats.org/officeDocument/2006/relationships" xmlns:p="http://schemas.openxmlformats.org/presentationml/2006/main">
  <p:tag name="AS_UNIQUEID" val="1239"/>
</p:tagLst>
</file>

<file path=ppt/tags/tag1211.xml><?xml version="1.0" encoding="utf-8"?>
<p:tagLst xmlns:a="http://schemas.openxmlformats.org/drawingml/2006/main" xmlns:r="http://schemas.openxmlformats.org/officeDocument/2006/relationships" xmlns:p="http://schemas.openxmlformats.org/presentationml/2006/main">
  <p:tag name="AS_UNIQUEID" val="1240"/>
</p:tagLst>
</file>

<file path=ppt/tags/tag1212.xml><?xml version="1.0" encoding="utf-8"?>
<p:tagLst xmlns:a="http://schemas.openxmlformats.org/drawingml/2006/main" xmlns:r="http://schemas.openxmlformats.org/officeDocument/2006/relationships" xmlns:p="http://schemas.openxmlformats.org/presentationml/2006/main">
  <p:tag name="AS_UNIQUEID" val="1241"/>
</p:tagLst>
</file>

<file path=ppt/tags/tag1213.xml><?xml version="1.0" encoding="utf-8"?>
<p:tagLst xmlns:a="http://schemas.openxmlformats.org/drawingml/2006/main" xmlns:r="http://schemas.openxmlformats.org/officeDocument/2006/relationships" xmlns:p="http://schemas.openxmlformats.org/presentationml/2006/main">
  <p:tag name="AS_UNIQUEID" val="1242"/>
</p:tagLst>
</file>

<file path=ppt/tags/tag1214.xml><?xml version="1.0" encoding="utf-8"?>
<p:tagLst xmlns:a="http://schemas.openxmlformats.org/drawingml/2006/main" xmlns:r="http://schemas.openxmlformats.org/officeDocument/2006/relationships" xmlns:p="http://schemas.openxmlformats.org/presentationml/2006/main">
  <p:tag name="AS_UNIQUEID" val="1243"/>
</p:tagLst>
</file>

<file path=ppt/tags/tag1215.xml><?xml version="1.0" encoding="utf-8"?>
<p:tagLst xmlns:a="http://schemas.openxmlformats.org/drawingml/2006/main" xmlns:r="http://schemas.openxmlformats.org/officeDocument/2006/relationships" xmlns:p="http://schemas.openxmlformats.org/presentationml/2006/main">
  <p:tag name="AS_UNIQUEID" val="1244"/>
</p:tagLst>
</file>

<file path=ppt/tags/tag1216.xml><?xml version="1.0" encoding="utf-8"?>
<p:tagLst xmlns:a="http://schemas.openxmlformats.org/drawingml/2006/main" xmlns:r="http://schemas.openxmlformats.org/officeDocument/2006/relationships" xmlns:p="http://schemas.openxmlformats.org/presentationml/2006/main">
  <p:tag name="AS_UNIQUEID" val="1245"/>
</p:tagLst>
</file>

<file path=ppt/tags/tag1217.xml><?xml version="1.0" encoding="utf-8"?>
<p:tagLst xmlns:a="http://schemas.openxmlformats.org/drawingml/2006/main" xmlns:r="http://schemas.openxmlformats.org/officeDocument/2006/relationships" xmlns:p="http://schemas.openxmlformats.org/presentationml/2006/main">
  <p:tag name="AS_UNIQUEID" val="1275"/>
</p:tagLst>
</file>

<file path=ppt/tags/tag1218.xml><?xml version="1.0" encoding="utf-8"?>
<p:tagLst xmlns:a="http://schemas.openxmlformats.org/drawingml/2006/main" xmlns:r="http://schemas.openxmlformats.org/officeDocument/2006/relationships" xmlns:p="http://schemas.openxmlformats.org/presentationml/2006/main">
  <p:tag name="AS_UNIQUEID" val="1392"/>
</p:tagLst>
</file>

<file path=ppt/tags/tag1219.xml><?xml version="1.0" encoding="utf-8"?>
<p:tagLst xmlns:a="http://schemas.openxmlformats.org/drawingml/2006/main" xmlns:r="http://schemas.openxmlformats.org/officeDocument/2006/relationships" xmlns:p="http://schemas.openxmlformats.org/presentationml/2006/main">
  <p:tag name="AS_UNIQUEID" val="1396"/>
</p:tagLst>
</file>

<file path=ppt/tags/tag122.xml><?xml version="1.0" encoding="utf-8"?>
<p:tagLst xmlns:a="http://schemas.openxmlformats.org/drawingml/2006/main" xmlns:r="http://schemas.openxmlformats.org/officeDocument/2006/relationships" xmlns:p="http://schemas.openxmlformats.org/presentationml/2006/main">
  <p:tag name="AS_UNIQUEID" val="72"/>
</p:tagLst>
</file>

<file path=ppt/tags/tag1220.xml><?xml version="1.0" encoding="utf-8"?>
<p:tagLst xmlns:a="http://schemas.openxmlformats.org/drawingml/2006/main" xmlns:r="http://schemas.openxmlformats.org/officeDocument/2006/relationships" xmlns:p="http://schemas.openxmlformats.org/presentationml/2006/main">
  <p:tag name="AS_UNIQUEID" val="1393"/>
</p:tagLst>
</file>

<file path=ppt/tags/tag1221.xml><?xml version="1.0" encoding="utf-8"?>
<p:tagLst xmlns:a="http://schemas.openxmlformats.org/drawingml/2006/main" xmlns:r="http://schemas.openxmlformats.org/officeDocument/2006/relationships" xmlns:p="http://schemas.openxmlformats.org/presentationml/2006/main">
  <p:tag name="AS_UNIQUEID" val="1394"/>
</p:tagLst>
</file>

<file path=ppt/tags/tag1222.xml><?xml version="1.0" encoding="utf-8"?>
<p:tagLst xmlns:a="http://schemas.openxmlformats.org/drawingml/2006/main" xmlns:r="http://schemas.openxmlformats.org/officeDocument/2006/relationships" xmlns:p="http://schemas.openxmlformats.org/presentationml/2006/main">
  <p:tag name="AS_UNIQUEID" val="1395"/>
</p:tagLst>
</file>

<file path=ppt/tags/tag1223.xml><?xml version="1.0" encoding="utf-8"?>
<p:tagLst xmlns:a="http://schemas.openxmlformats.org/drawingml/2006/main" xmlns:r="http://schemas.openxmlformats.org/officeDocument/2006/relationships" xmlns:p="http://schemas.openxmlformats.org/presentationml/2006/main">
  <p:tag name="AS_UNIQUEID" val="1276"/>
</p:tagLst>
</file>

<file path=ppt/tags/tag1224.xml><?xml version="1.0" encoding="utf-8"?>
<p:tagLst xmlns:a="http://schemas.openxmlformats.org/drawingml/2006/main" xmlns:r="http://schemas.openxmlformats.org/officeDocument/2006/relationships" xmlns:p="http://schemas.openxmlformats.org/presentationml/2006/main">
  <p:tag name="AS_UNIQUEID" val="1384"/>
</p:tagLst>
</file>

<file path=ppt/tags/tag1225.xml><?xml version="1.0" encoding="utf-8"?>
<p:tagLst xmlns:a="http://schemas.openxmlformats.org/drawingml/2006/main" xmlns:r="http://schemas.openxmlformats.org/officeDocument/2006/relationships" xmlns:p="http://schemas.openxmlformats.org/presentationml/2006/main">
  <p:tag name="AS_UNIQUEID" val="1385"/>
</p:tagLst>
</file>

<file path=ppt/tags/tag1226.xml><?xml version="1.0" encoding="utf-8"?>
<p:tagLst xmlns:a="http://schemas.openxmlformats.org/drawingml/2006/main" xmlns:r="http://schemas.openxmlformats.org/officeDocument/2006/relationships" xmlns:p="http://schemas.openxmlformats.org/presentationml/2006/main">
  <p:tag name="AS_UNIQUEID" val="1386"/>
</p:tagLst>
</file>

<file path=ppt/tags/tag1227.xml><?xml version="1.0" encoding="utf-8"?>
<p:tagLst xmlns:a="http://schemas.openxmlformats.org/drawingml/2006/main" xmlns:r="http://schemas.openxmlformats.org/officeDocument/2006/relationships" xmlns:p="http://schemas.openxmlformats.org/presentationml/2006/main">
  <p:tag name="AS_UNIQUEID" val="1387"/>
</p:tagLst>
</file>

<file path=ppt/tags/tag1228.xml><?xml version="1.0" encoding="utf-8"?>
<p:tagLst xmlns:a="http://schemas.openxmlformats.org/drawingml/2006/main" xmlns:r="http://schemas.openxmlformats.org/officeDocument/2006/relationships" xmlns:p="http://schemas.openxmlformats.org/presentationml/2006/main">
  <p:tag name="AS_UNIQUEID" val="1388"/>
</p:tagLst>
</file>

<file path=ppt/tags/tag1229.xml><?xml version="1.0" encoding="utf-8"?>
<p:tagLst xmlns:a="http://schemas.openxmlformats.org/drawingml/2006/main" xmlns:r="http://schemas.openxmlformats.org/officeDocument/2006/relationships" xmlns:p="http://schemas.openxmlformats.org/presentationml/2006/main">
  <p:tag name="AS_UNIQUEID" val="1389"/>
</p:tagLst>
</file>

<file path=ppt/tags/tag123.xml><?xml version="1.0" encoding="utf-8"?>
<p:tagLst xmlns:a="http://schemas.openxmlformats.org/drawingml/2006/main" xmlns:r="http://schemas.openxmlformats.org/officeDocument/2006/relationships" xmlns:p="http://schemas.openxmlformats.org/presentationml/2006/main">
  <p:tag name="AS_UNIQUEID" val="79"/>
</p:tagLst>
</file>

<file path=ppt/tags/tag1230.xml><?xml version="1.0" encoding="utf-8"?>
<p:tagLst xmlns:a="http://schemas.openxmlformats.org/drawingml/2006/main" xmlns:r="http://schemas.openxmlformats.org/officeDocument/2006/relationships" xmlns:p="http://schemas.openxmlformats.org/presentationml/2006/main">
  <p:tag name="AS_UNIQUEID" val="1390"/>
</p:tagLst>
</file>

<file path=ppt/tags/tag1231.xml><?xml version="1.0" encoding="utf-8"?>
<p:tagLst xmlns:a="http://schemas.openxmlformats.org/drawingml/2006/main" xmlns:r="http://schemas.openxmlformats.org/officeDocument/2006/relationships" xmlns:p="http://schemas.openxmlformats.org/presentationml/2006/main">
  <p:tag name="AS_UNIQUEID" val="1391"/>
</p:tagLst>
</file>

<file path=ppt/tags/tag1232.xml><?xml version="1.0" encoding="utf-8"?>
<p:tagLst xmlns:a="http://schemas.openxmlformats.org/drawingml/2006/main" xmlns:r="http://schemas.openxmlformats.org/officeDocument/2006/relationships" xmlns:p="http://schemas.openxmlformats.org/presentationml/2006/main">
  <p:tag name="AS_UNIQUEID" val="1277"/>
</p:tagLst>
</file>

<file path=ppt/tags/tag1233.xml><?xml version="1.0" encoding="utf-8"?>
<p:tagLst xmlns:a="http://schemas.openxmlformats.org/drawingml/2006/main" xmlns:r="http://schemas.openxmlformats.org/officeDocument/2006/relationships" xmlns:p="http://schemas.openxmlformats.org/presentationml/2006/main">
  <p:tag name="AS_UNIQUEID" val="1278"/>
</p:tagLst>
</file>

<file path=ppt/tags/tag1234.xml><?xml version="1.0" encoding="utf-8"?>
<p:tagLst xmlns:a="http://schemas.openxmlformats.org/drawingml/2006/main" xmlns:r="http://schemas.openxmlformats.org/officeDocument/2006/relationships" xmlns:p="http://schemas.openxmlformats.org/presentationml/2006/main">
  <p:tag name="AS_UNIQUEID" val="1279"/>
</p:tagLst>
</file>

<file path=ppt/tags/tag1235.xml><?xml version="1.0" encoding="utf-8"?>
<p:tagLst xmlns:a="http://schemas.openxmlformats.org/drawingml/2006/main" xmlns:r="http://schemas.openxmlformats.org/officeDocument/2006/relationships" xmlns:p="http://schemas.openxmlformats.org/presentationml/2006/main">
  <p:tag name="AS_UNIQUEID" val="1280"/>
</p:tagLst>
</file>

<file path=ppt/tags/tag1236.xml><?xml version="1.0" encoding="utf-8"?>
<p:tagLst xmlns:a="http://schemas.openxmlformats.org/drawingml/2006/main" xmlns:r="http://schemas.openxmlformats.org/officeDocument/2006/relationships" xmlns:p="http://schemas.openxmlformats.org/presentationml/2006/main">
  <p:tag name="AS_UNIQUEID" val="1281"/>
</p:tagLst>
</file>

<file path=ppt/tags/tag1237.xml><?xml version="1.0" encoding="utf-8"?>
<p:tagLst xmlns:a="http://schemas.openxmlformats.org/drawingml/2006/main" xmlns:r="http://schemas.openxmlformats.org/officeDocument/2006/relationships" xmlns:p="http://schemas.openxmlformats.org/presentationml/2006/main">
  <p:tag name="AS_UNIQUEID" val="1282"/>
</p:tagLst>
</file>

<file path=ppt/tags/tag1238.xml><?xml version="1.0" encoding="utf-8"?>
<p:tagLst xmlns:a="http://schemas.openxmlformats.org/drawingml/2006/main" xmlns:r="http://schemas.openxmlformats.org/officeDocument/2006/relationships" xmlns:p="http://schemas.openxmlformats.org/presentationml/2006/main">
  <p:tag name="AS_UNIQUEID" val="1283"/>
</p:tagLst>
</file>

<file path=ppt/tags/tag1239.xml><?xml version="1.0" encoding="utf-8"?>
<p:tagLst xmlns:a="http://schemas.openxmlformats.org/drawingml/2006/main" xmlns:r="http://schemas.openxmlformats.org/officeDocument/2006/relationships" xmlns:p="http://schemas.openxmlformats.org/presentationml/2006/main">
  <p:tag name="AS_UNIQUEID" val="1284"/>
</p:tagLst>
</file>

<file path=ppt/tags/tag124.xml><?xml version="1.0" encoding="utf-8"?>
<p:tagLst xmlns:a="http://schemas.openxmlformats.org/drawingml/2006/main" xmlns:r="http://schemas.openxmlformats.org/officeDocument/2006/relationships" xmlns:p="http://schemas.openxmlformats.org/presentationml/2006/main">
  <p:tag name="AS_UNIQUEID" val="80"/>
</p:tagLst>
</file>

<file path=ppt/tags/tag1240.xml><?xml version="1.0" encoding="utf-8"?>
<p:tagLst xmlns:a="http://schemas.openxmlformats.org/drawingml/2006/main" xmlns:r="http://schemas.openxmlformats.org/officeDocument/2006/relationships" xmlns:p="http://schemas.openxmlformats.org/presentationml/2006/main">
  <p:tag name="AS_UNIQUEID" val="1285"/>
</p:tagLst>
</file>

<file path=ppt/tags/tag1241.xml><?xml version="1.0" encoding="utf-8"?>
<p:tagLst xmlns:a="http://schemas.openxmlformats.org/drawingml/2006/main" xmlns:r="http://schemas.openxmlformats.org/officeDocument/2006/relationships" xmlns:p="http://schemas.openxmlformats.org/presentationml/2006/main">
  <p:tag name="AS_UNIQUEID" val="1286"/>
</p:tagLst>
</file>

<file path=ppt/tags/tag1242.xml><?xml version="1.0" encoding="utf-8"?>
<p:tagLst xmlns:a="http://schemas.openxmlformats.org/drawingml/2006/main" xmlns:r="http://schemas.openxmlformats.org/officeDocument/2006/relationships" xmlns:p="http://schemas.openxmlformats.org/presentationml/2006/main">
  <p:tag name="AS_UNIQUEID" val="1287"/>
</p:tagLst>
</file>

<file path=ppt/tags/tag1243.xml><?xml version="1.0" encoding="utf-8"?>
<p:tagLst xmlns:a="http://schemas.openxmlformats.org/drawingml/2006/main" xmlns:r="http://schemas.openxmlformats.org/officeDocument/2006/relationships" xmlns:p="http://schemas.openxmlformats.org/presentationml/2006/main">
  <p:tag name="AS_UNIQUEID" val="1288"/>
</p:tagLst>
</file>

<file path=ppt/tags/tag1244.xml><?xml version="1.0" encoding="utf-8"?>
<p:tagLst xmlns:a="http://schemas.openxmlformats.org/drawingml/2006/main" xmlns:r="http://schemas.openxmlformats.org/officeDocument/2006/relationships" xmlns:p="http://schemas.openxmlformats.org/presentationml/2006/main">
  <p:tag name="AS_UNIQUEID" val="1289"/>
</p:tagLst>
</file>

<file path=ppt/tags/tag1245.xml><?xml version="1.0" encoding="utf-8"?>
<p:tagLst xmlns:a="http://schemas.openxmlformats.org/drawingml/2006/main" xmlns:r="http://schemas.openxmlformats.org/officeDocument/2006/relationships" xmlns:p="http://schemas.openxmlformats.org/presentationml/2006/main">
  <p:tag name="AS_UNIQUEID" val="1290"/>
</p:tagLst>
</file>

<file path=ppt/tags/tag1246.xml><?xml version="1.0" encoding="utf-8"?>
<p:tagLst xmlns:a="http://schemas.openxmlformats.org/drawingml/2006/main" xmlns:r="http://schemas.openxmlformats.org/officeDocument/2006/relationships" xmlns:p="http://schemas.openxmlformats.org/presentationml/2006/main">
  <p:tag name="AS_UNIQUEID" val="1291"/>
</p:tagLst>
</file>

<file path=ppt/tags/tag1247.xml><?xml version="1.0" encoding="utf-8"?>
<p:tagLst xmlns:a="http://schemas.openxmlformats.org/drawingml/2006/main" xmlns:r="http://schemas.openxmlformats.org/officeDocument/2006/relationships" xmlns:p="http://schemas.openxmlformats.org/presentationml/2006/main">
  <p:tag name="AS_UNIQUEID" val="1292"/>
</p:tagLst>
</file>

<file path=ppt/tags/tag1248.xml><?xml version="1.0" encoding="utf-8"?>
<p:tagLst xmlns:a="http://schemas.openxmlformats.org/drawingml/2006/main" xmlns:r="http://schemas.openxmlformats.org/officeDocument/2006/relationships" xmlns:p="http://schemas.openxmlformats.org/presentationml/2006/main">
  <p:tag name="AS_UNIQUEID" val="1293"/>
</p:tagLst>
</file>

<file path=ppt/tags/tag1249.xml><?xml version="1.0" encoding="utf-8"?>
<p:tagLst xmlns:a="http://schemas.openxmlformats.org/drawingml/2006/main" xmlns:r="http://schemas.openxmlformats.org/officeDocument/2006/relationships" xmlns:p="http://schemas.openxmlformats.org/presentationml/2006/main">
  <p:tag name="AS_UNIQUEID" val="1294"/>
</p:tagLst>
</file>

<file path=ppt/tags/tag125.xml><?xml version="1.0" encoding="utf-8"?>
<p:tagLst xmlns:a="http://schemas.openxmlformats.org/drawingml/2006/main" xmlns:r="http://schemas.openxmlformats.org/officeDocument/2006/relationships" xmlns:p="http://schemas.openxmlformats.org/presentationml/2006/main">
  <p:tag name="AS_UNIQUEID" val="81"/>
</p:tagLst>
</file>

<file path=ppt/tags/tag1250.xml><?xml version="1.0" encoding="utf-8"?>
<p:tagLst xmlns:a="http://schemas.openxmlformats.org/drawingml/2006/main" xmlns:r="http://schemas.openxmlformats.org/officeDocument/2006/relationships" xmlns:p="http://schemas.openxmlformats.org/presentationml/2006/main">
  <p:tag name="AS_UNIQUEID" val="1295"/>
</p:tagLst>
</file>

<file path=ppt/tags/tag1251.xml><?xml version="1.0" encoding="utf-8"?>
<p:tagLst xmlns:a="http://schemas.openxmlformats.org/drawingml/2006/main" xmlns:r="http://schemas.openxmlformats.org/officeDocument/2006/relationships" xmlns:p="http://schemas.openxmlformats.org/presentationml/2006/main">
  <p:tag name="AS_UNIQUEID" val="1296"/>
</p:tagLst>
</file>

<file path=ppt/tags/tag1252.xml><?xml version="1.0" encoding="utf-8"?>
<p:tagLst xmlns:a="http://schemas.openxmlformats.org/drawingml/2006/main" xmlns:r="http://schemas.openxmlformats.org/officeDocument/2006/relationships" xmlns:p="http://schemas.openxmlformats.org/presentationml/2006/main">
  <p:tag name="AS_UNIQUEID" val="1297"/>
</p:tagLst>
</file>

<file path=ppt/tags/tag1253.xml><?xml version="1.0" encoding="utf-8"?>
<p:tagLst xmlns:a="http://schemas.openxmlformats.org/drawingml/2006/main" xmlns:r="http://schemas.openxmlformats.org/officeDocument/2006/relationships" xmlns:p="http://schemas.openxmlformats.org/presentationml/2006/main">
  <p:tag name="AS_UNIQUEID" val="1298"/>
</p:tagLst>
</file>

<file path=ppt/tags/tag1254.xml><?xml version="1.0" encoding="utf-8"?>
<p:tagLst xmlns:a="http://schemas.openxmlformats.org/drawingml/2006/main" xmlns:r="http://schemas.openxmlformats.org/officeDocument/2006/relationships" xmlns:p="http://schemas.openxmlformats.org/presentationml/2006/main">
  <p:tag name="AS_UNIQUEID" val="1299"/>
</p:tagLst>
</file>

<file path=ppt/tags/tag1255.xml><?xml version="1.0" encoding="utf-8"?>
<p:tagLst xmlns:a="http://schemas.openxmlformats.org/drawingml/2006/main" xmlns:r="http://schemas.openxmlformats.org/officeDocument/2006/relationships" xmlns:p="http://schemas.openxmlformats.org/presentationml/2006/main">
  <p:tag name="AS_UNIQUEID" val="1300"/>
</p:tagLst>
</file>

<file path=ppt/tags/tag1256.xml><?xml version="1.0" encoding="utf-8"?>
<p:tagLst xmlns:a="http://schemas.openxmlformats.org/drawingml/2006/main" xmlns:r="http://schemas.openxmlformats.org/officeDocument/2006/relationships" xmlns:p="http://schemas.openxmlformats.org/presentationml/2006/main">
  <p:tag name="AS_UNIQUEID" val="1301"/>
</p:tagLst>
</file>

<file path=ppt/tags/tag1257.xml><?xml version="1.0" encoding="utf-8"?>
<p:tagLst xmlns:a="http://schemas.openxmlformats.org/drawingml/2006/main" xmlns:r="http://schemas.openxmlformats.org/officeDocument/2006/relationships" xmlns:p="http://schemas.openxmlformats.org/presentationml/2006/main">
  <p:tag name="AS_UNIQUEID" val="1302"/>
</p:tagLst>
</file>

<file path=ppt/tags/tag1258.xml><?xml version="1.0" encoding="utf-8"?>
<p:tagLst xmlns:a="http://schemas.openxmlformats.org/drawingml/2006/main" xmlns:r="http://schemas.openxmlformats.org/officeDocument/2006/relationships" xmlns:p="http://schemas.openxmlformats.org/presentationml/2006/main">
  <p:tag name="AS_UNIQUEID" val="1303"/>
</p:tagLst>
</file>

<file path=ppt/tags/tag1259.xml><?xml version="1.0" encoding="utf-8"?>
<p:tagLst xmlns:a="http://schemas.openxmlformats.org/drawingml/2006/main" xmlns:r="http://schemas.openxmlformats.org/officeDocument/2006/relationships" xmlns:p="http://schemas.openxmlformats.org/presentationml/2006/main">
  <p:tag name="AS_UNIQUEID" val="1304"/>
</p:tagLst>
</file>

<file path=ppt/tags/tag126.xml><?xml version="1.0" encoding="utf-8"?>
<p:tagLst xmlns:a="http://schemas.openxmlformats.org/drawingml/2006/main" xmlns:r="http://schemas.openxmlformats.org/officeDocument/2006/relationships" xmlns:p="http://schemas.openxmlformats.org/presentationml/2006/main">
  <p:tag name="AS_UNIQUEID" val="82"/>
</p:tagLst>
</file>

<file path=ppt/tags/tag1260.xml><?xml version="1.0" encoding="utf-8"?>
<p:tagLst xmlns:a="http://schemas.openxmlformats.org/drawingml/2006/main" xmlns:r="http://schemas.openxmlformats.org/officeDocument/2006/relationships" xmlns:p="http://schemas.openxmlformats.org/presentationml/2006/main">
  <p:tag name="AS_UNIQUEID" val="1305"/>
</p:tagLst>
</file>

<file path=ppt/tags/tag1261.xml><?xml version="1.0" encoding="utf-8"?>
<p:tagLst xmlns:a="http://schemas.openxmlformats.org/drawingml/2006/main" xmlns:r="http://schemas.openxmlformats.org/officeDocument/2006/relationships" xmlns:p="http://schemas.openxmlformats.org/presentationml/2006/main">
  <p:tag name="AS_UNIQUEID" val="1306"/>
</p:tagLst>
</file>

<file path=ppt/tags/tag1262.xml><?xml version="1.0" encoding="utf-8"?>
<p:tagLst xmlns:a="http://schemas.openxmlformats.org/drawingml/2006/main" xmlns:r="http://schemas.openxmlformats.org/officeDocument/2006/relationships" xmlns:p="http://schemas.openxmlformats.org/presentationml/2006/main">
  <p:tag name="AS_UNIQUEID" val="1307"/>
</p:tagLst>
</file>

<file path=ppt/tags/tag1263.xml><?xml version="1.0" encoding="utf-8"?>
<p:tagLst xmlns:a="http://schemas.openxmlformats.org/drawingml/2006/main" xmlns:r="http://schemas.openxmlformats.org/officeDocument/2006/relationships" xmlns:p="http://schemas.openxmlformats.org/presentationml/2006/main">
  <p:tag name="AS_UNIQUEID" val="1308"/>
</p:tagLst>
</file>

<file path=ppt/tags/tag1264.xml><?xml version="1.0" encoding="utf-8"?>
<p:tagLst xmlns:a="http://schemas.openxmlformats.org/drawingml/2006/main" xmlns:r="http://schemas.openxmlformats.org/officeDocument/2006/relationships" xmlns:p="http://schemas.openxmlformats.org/presentationml/2006/main">
  <p:tag name="AS_UNIQUEID" val="1309"/>
</p:tagLst>
</file>

<file path=ppt/tags/tag1265.xml><?xml version="1.0" encoding="utf-8"?>
<p:tagLst xmlns:a="http://schemas.openxmlformats.org/drawingml/2006/main" xmlns:r="http://schemas.openxmlformats.org/officeDocument/2006/relationships" xmlns:p="http://schemas.openxmlformats.org/presentationml/2006/main">
  <p:tag name="AS_UNIQUEID" val="1310"/>
</p:tagLst>
</file>

<file path=ppt/tags/tag1266.xml><?xml version="1.0" encoding="utf-8"?>
<p:tagLst xmlns:a="http://schemas.openxmlformats.org/drawingml/2006/main" xmlns:r="http://schemas.openxmlformats.org/officeDocument/2006/relationships" xmlns:p="http://schemas.openxmlformats.org/presentationml/2006/main">
  <p:tag name="AS_UNIQUEID" val="1311"/>
</p:tagLst>
</file>

<file path=ppt/tags/tag1267.xml><?xml version="1.0" encoding="utf-8"?>
<p:tagLst xmlns:a="http://schemas.openxmlformats.org/drawingml/2006/main" xmlns:r="http://schemas.openxmlformats.org/officeDocument/2006/relationships" xmlns:p="http://schemas.openxmlformats.org/presentationml/2006/main">
  <p:tag name="AS_UNIQUEID" val="1312"/>
</p:tagLst>
</file>

<file path=ppt/tags/tag1268.xml><?xml version="1.0" encoding="utf-8"?>
<p:tagLst xmlns:a="http://schemas.openxmlformats.org/drawingml/2006/main" xmlns:r="http://schemas.openxmlformats.org/officeDocument/2006/relationships" xmlns:p="http://schemas.openxmlformats.org/presentationml/2006/main">
  <p:tag name="AS_UNIQUEID" val="1313"/>
</p:tagLst>
</file>

<file path=ppt/tags/tag1269.xml><?xml version="1.0" encoding="utf-8"?>
<p:tagLst xmlns:a="http://schemas.openxmlformats.org/drawingml/2006/main" xmlns:r="http://schemas.openxmlformats.org/officeDocument/2006/relationships" xmlns:p="http://schemas.openxmlformats.org/presentationml/2006/main">
  <p:tag name="AS_UNIQUEID" val="1314"/>
</p:tagLst>
</file>

<file path=ppt/tags/tag127.xml><?xml version="1.0" encoding="utf-8"?>
<p:tagLst xmlns:a="http://schemas.openxmlformats.org/drawingml/2006/main" xmlns:r="http://schemas.openxmlformats.org/officeDocument/2006/relationships" xmlns:p="http://schemas.openxmlformats.org/presentationml/2006/main">
  <p:tag name="AS_UNIQUEID" val="83"/>
</p:tagLst>
</file>

<file path=ppt/tags/tag1270.xml><?xml version="1.0" encoding="utf-8"?>
<p:tagLst xmlns:a="http://schemas.openxmlformats.org/drawingml/2006/main" xmlns:r="http://schemas.openxmlformats.org/officeDocument/2006/relationships" xmlns:p="http://schemas.openxmlformats.org/presentationml/2006/main">
  <p:tag name="AS_UNIQUEID" val="1315"/>
</p:tagLst>
</file>

<file path=ppt/tags/tag1271.xml><?xml version="1.0" encoding="utf-8"?>
<p:tagLst xmlns:a="http://schemas.openxmlformats.org/drawingml/2006/main" xmlns:r="http://schemas.openxmlformats.org/officeDocument/2006/relationships" xmlns:p="http://schemas.openxmlformats.org/presentationml/2006/main">
  <p:tag name="AS_UNIQUEID" val="1316"/>
</p:tagLst>
</file>

<file path=ppt/tags/tag1272.xml><?xml version="1.0" encoding="utf-8"?>
<p:tagLst xmlns:a="http://schemas.openxmlformats.org/drawingml/2006/main" xmlns:r="http://schemas.openxmlformats.org/officeDocument/2006/relationships" xmlns:p="http://schemas.openxmlformats.org/presentationml/2006/main">
  <p:tag name="AS_UNIQUEID" val="1317"/>
</p:tagLst>
</file>

<file path=ppt/tags/tag1273.xml><?xml version="1.0" encoding="utf-8"?>
<p:tagLst xmlns:a="http://schemas.openxmlformats.org/drawingml/2006/main" xmlns:r="http://schemas.openxmlformats.org/officeDocument/2006/relationships" xmlns:p="http://schemas.openxmlformats.org/presentationml/2006/main">
  <p:tag name="AS_UNIQUEID" val="1318"/>
</p:tagLst>
</file>

<file path=ppt/tags/tag1274.xml><?xml version="1.0" encoding="utf-8"?>
<p:tagLst xmlns:a="http://schemas.openxmlformats.org/drawingml/2006/main" xmlns:r="http://schemas.openxmlformats.org/officeDocument/2006/relationships" xmlns:p="http://schemas.openxmlformats.org/presentationml/2006/main">
  <p:tag name="AS_UNIQUEID" val="1319"/>
</p:tagLst>
</file>

<file path=ppt/tags/tag1275.xml><?xml version="1.0" encoding="utf-8"?>
<p:tagLst xmlns:a="http://schemas.openxmlformats.org/drawingml/2006/main" xmlns:r="http://schemas.openxmlformats.org/officeDocument/2006/relationships" xmlns:p="http://schemas.openxmlformats.org/presentationml/2006/main">
  <p:tag name="AS_UNIQUEID" val="1320"/>
</p:tagLst>
</file>

<file path=ppt/tags/tag1276.xml><?xml version="1.0" encoding="utf-8"?>
<p:tagLst xmlns:a="http://schemas.openxmlformats.org/drawingml/2006/main" xmlns:r="http://schemas.openxmlformats.org/officeDocument/2006/relationships" xmlns:p="http://schemas.openxmlformats.org/presentationml/2006/main">
  <p:tag name="AS_UNIQUEID" val="1321"/>
</p:tagLst>
</file>

<file path=ppt/tags/tag1277.xml><?xml version="1.0" encoding="utf-8"?>
<p:tagLst xmlns:a="http://schemas.openxmlformats.org/drawingml/2006/main" xmlns:r="http://schemas.openxmlformats.org/officeDocument/2006/relationships" xmlns:p="http://schemas.openxmlformats.org/presentationml/2006/main">
  <p:tag name="AS_UNIQUEID" val="1322"/>
</p:tagLst>
</file>

<file path=ppt/tags/tag1278.xml><?xml version="1.0" encoding="utf-8"?>
<p:tagLst xmlns:a="http://schemas.openxmlformats.org/drawingml/2006/main" xmlns:r="http://schemas.openxmlformats.org/officeDocument/2006/relationships" xmlns:p="http://schemas.openxmlformats.org/presentationml/2006/main">
  <p:tag name="AS_UNIQUEID" val="1323"/>
</p:tagLst>
</file>

<file path=ppt/tags/tag1279.xml><?xml version="1.0" encoding="utf-8"?>
<p:tagLst xmlns:a="http://schemas.openxmlformats.org/drawingml/2006/main" xmlns:r="http://schemas.openxmlformats.org/officeDocument/2006/relationships" xmlns:p="http://schemas.openxmlformats.org/presentationml/2006/main">
  <p:tag name="AS_UNIQUEID" val="1324"/>
</p:tagLst>
</file>

<file path=ppt/tags/tag128.xml><?xml version="1.0" encoding="utf-8"?>
<p:tagLst xmlns:a="http://schemas.openxmlformats.org/drawingml/2006/main" xmlns:r="http://schemas.openxmlformats.org/officeDocument/2006/relationships" xmlns:p="http://schemas.openxmlformats.org/presentationml/2006/main">
  <p:tag name="AS_UNIQUEID" val="85"/>
</p:tagLst>
</file>

<file path=ppt/tags/tag1280.xml><?xml version="1.0" encoding="utf-8"?>
<p:tagLst xmlns:a="http://schemas.openxmlformats.org/drawingml/2006/main" xmlns:r="http://schemas.openxmlformats.org/officeDocument/2006/relationships" xmlns:p="http://schemas.openxmlformats.org/presentationml/2006/main">
  <p:tag name="AS_UNIQUEID" val="1325"/>
</p:tagLst>
</file>

<file path=ppt/tags/tag1281.xml><?xml version="1.0" encoding="utf-8"?>
<p:tagLst xmlns:a="http://schemas.openxmlformats.org/drawingml/2006/main" xmlns:r="http://schemas.openxmlformats.org/officeDocument/2006/relationships" xmlns:p="http://schemas.openxmlformats.org/presentationml/2006/main">
  <p:tag name="AS_UNIQUEID" val="1326"/>
</p:tagLst>
</file>

<file path=ppt/tags/tag1282.xml><?xml version="1.0" encoding="utf-8"?>
<p:tagLst xmlns:a="http://schemas.openxmlformats.org/drawingml/2006/main" xmlns:r="http://schemas.openxmlformats.org/officeDocument/2006/relationships" xmlns:p="http://schemas.openxmlformats.org/presentationml/2006/main">
  <p:tag name="AS_UNIQUEID" val="1327"/>
</p:tagLst>
</file>

<file path=ppt/tags/tag1283.xml><?xml version="1.0" encoding="utf-8"?>
<p:tagLst xmlns:a="http://schemas.openxmlformats.org/drawingml/2006/main" xmlns:r="http://schemas.openxmlformats.org/officeDocument/2006/relationships" xmlns:p="http://schemas.openxmlformats.org/presentationml/2006/main">
  <p:tag name="AS_UNIQUEID" val="1328"/>
</p:tagLst>
</file>

<file path=ppt/tags/tag1284.xml><?xml version="1.0" encoding="utf-8"?>
<p:tagLst xmlns:a="http://schemas.openxmlformats.org/drawingml/2006/main" xmlns:r="http://schemas.openxmlformats.org/officeDocument/2006/relationships" xmlns:p="http://schemas.openxmlformats.org/presentationml/2006/main">
  <p:tag name="AS_UNIQUEID" val="1329"/>
</p:tagLst>
</file>

<file path=ppt/tags/tag1285.xml><?xml version="1.0" encoding="utf-8"?>
<p:tagLst xmlns:a="http://schemas.openxmlformats.org/drawingml/2006/main" xmlns:r="http://schemas.openxmlformats.org/officeDocument/2006/relationships" xmlns:p="http://schemas.openxmlformats.org/presentationml/2006/main">
  <p:tag name="AS_UNIQUEID" val="1330"/>
</p:tagLst>
</file>

<file path=ppt/tags/tag1286.xml><?xml version="1.0" encoding="utf-8"?>
<p:tagLst xmlns:a="http://schemas.openxmlformats.org/drawingml/2006/main" xmlns:r="http://schemas.openxmlformats.org/officeDocument/2006/relationships" xmlns:p="http://schemas.openxmlformats.org/presentationml/2006/main">
  <p:tag name="AS_UNIQUEID" val="1331"/>
</p:tagLst>
</file>

<file path=ppt/tags/tag1287.xml><?xml version="1.0" encoding="utf-8"?>
<p:tagLst xmlns:a="http://schemas.openxmlformats.org/drawingml/2006/main" xmlns:r="http://schemas.openxmlformats.org/officeDocument/2006/relationships" xmlns:p="http://schemas.openxmlformats.org/presentationml/2006/main">
  <p:tag name="AS_UNIQUEID" val="1332"/>
</p:tagLst>
</file>

<file path=ppt/tags/tag1288.xml><?xml version="1.0" encoding="utf-8"?>
<p:tagLst xmlns:a="http://schemas.openxmlformats.org/drawingml/2006/main" xmlns:r="http://schemas.openxmlformats.org/officeDocument/2006/relationships" xmlns:p="http://schemas.openxmlformats.org/presentationml/2006/main">
  <p:tag name="AS_UNIQUEID" val="1333"/>
</p:tagLst>
</file>

<file path=ppt/tags/tag1289.xml><?xml version="1.0" encoding="utf-8"?>
<p:tagLst xmlns:a="http://schemas.openxmlformats.org/drawingml/2006/main" xmlns:r="http://schemas.openxmlformats.org/officeDocument/2006/relationships" xmlns:p="http://schemas.openxmlformats.org/presentationml/2006/main">
  <p:tag name="AS_UNIQUEID" val="1334"/>
</p:tagLst>
</file>

<file path=ppt/tags/tag129.xml><?xml version="1.0" encoding="utf-8"?>
<p:tagLst xmlns:a="http://schemas.openxmlformats.org/drawingml/2006/main" xmlns:r="http://schemas.openxmlformats.org/officeDocument/2006/relationships" xmlns:p="http://schemas.openxmlformats.org/presentationml/2006/main">
  <p:tag name="AS_UNIQUEID" val="86"/>
</p:tagLst>
</file>

<file path=ppt/tags/tag1290.xml><?xml version="1.0" encoding="utf-8"?>
<p:tagLst xmlns:a="http://schemas.openxmlformats.org/drawingml/2006/main" xmlns:r="http://schemas.openxmlformats.org/officeDocument/2006/relationships" xmlns:p="http://schemas.openxmlformats.org/presentationml/2006/main">
  <p:tag name="AS_UNIQUEID" val="1335"/>
</p:tagLst>
</file>

<file path=ppt/tags/tag1291.xml><?xml version="1.0" encoding="utf-8"?>
<p:tagLst xmlns:a="http://schemas.openxmlformats.org/drawingml/2006/main" xmlns:r="http://schemas.openxmlformats.org/officeDocument/2006/relationships" xmlns:p="http://schemas.openxmlformats.org/presentationml/2006/main">
  <p:tag name="AS_UNIQUEID" val="1336"/>
</p:tagLst>
</file>

<file path=ppt/tags/tag1292.xml><?xml version="1.0" encoding="utf-8"?>
<p:tagLst xmlns:a="http://schemas.openxmlformats.org/drawingml/2006/main" xmlns:r="http://schemas.openxmlformats.org/officeDocument/2006/relationships" xmlns:p="http://schemas.openxmlformats.org/presentationml/2006/main">
  <p:tag name="AS_UNIQUEID" val="1337"/>
</p:tagLst>
</file>

<file path=ppt/tags/tag1293.xml><?xml version="1.0" encoding="utf-8"?>
<p:tagLst xmlns:a="http://schemas.openxmlformats.org/drawingml/2006/main" xmlns:r="http://schemas.openxmlformats.org/officeDocument/2006/relationships" xmlns:p="http://schemas.openxmlformats.org/presentationml/2006/main">
  <p:tag name="AS_UNIQUEID" val="1338"/>
</p:tagLst>
</file>

<file path=ppt/tags/tag1294.xml><?xml version="1.0" encoding="utf-8"?>
<p:tagLst xmlns:a="http://schemas.openxmlformats.org/drawingml/2006/main" xmlns:r="http://schemas.openxmlformats.org/officeDocument/2006/relationships" xmlns:p="http://schemas.openxmlformats.org/presentationml/2006/main">
  <p:tag name="AS_UNIQUEID" val="1339"/>
</p:tagLst>
</file>

<file path=ppt/tags/tag1295.xml><?xml version="1.0" encoding="utf-8"?>
<p:tagLst xmlns:a="http://schemas.openxmlformats.org/drawingml/2006/main" xmlns:r="http://schemas.openxmlformats.org/officeDocument/2006/relationships" xmlns:p="http://schemas.openxmlformats.org/presentationml/2006/main">
  <p:tag name="AS_UNIQUEID" val="1340"/>
</p:tagLst>
</file>

<file path=ppt/tags/tag1296.xml><?xml version="1.0" encoding="utf-8"?>
<p:tagLst xmlns:a="http://schemas.openxmlformats.org/drawingml/2006/main" xmlns:r="http://schemas.openxmlformats.org/officeDocument/2006/relationships" xmlns:p="http://schemas.openxmlformats.org/presentationml/2006/main">
  <p:tag name="AS_UNIQUEID" val="1341"/>
</p:tagLst>
</file>

<file path=ppt/tags/tag1297.xml><?xml version="1.0" encoding="utf-8"?>
<p:tagLst xmlns:a="http://schemas.openxmlformats.org/drawingml/2006/main" xmlns:r="http://schemas.openxmlformats.org/officeDocument/2006/relationships" xmlns:p="http://schemas.openxmlformats.org/presentationml/2006/main">
  <p:tag name="AS_UNIQUEID" val="1342"/>
</p:tagLst>
</file>

<file path=ppt/tags/tag1298.xml><?xml version="1.0" encoding="utf-8"?>
<p:tagLst xmlns:a="http://schemas.openxmlformats.org/drawingml/2006/main" xmlns:r="http://schemas.openxmlformats.org/officeDocument/2006/relationships" xmlns:p="http://schemas.openxmlformats.org/presentationml/2006/main">
  <p:tag name="AS_UNIQUEID" val="1343"/>
</p:tagLst>
</file>

<file path=ppt/tags/tag1299.xml><?xml version="1.0" encoding="utf-8"?>
<p:tagLst xmlns:a="http://schemas.openxmlformats.org/drawingml/2006/main" xmlns:r="http://schemas.openxmlformats.org/officeDocument/2006/relationships" xmlns:p="http://schemas.openxmlformats.org/presentationml/2006/main">
  <p:tag name="AS_UNIQUEID" val="1344"/>
</p:tagLst>
</file>

<file path=ppt/tags/tag13.xml><?xml version="1.0" encoding="utf-8"?>
<p:tagLst xmlns:a="http://schemas.openxmlformats.org/drawingml/2006/main" xmlns:r="http://schemas.openxmlformats.org/officeDocument/2006/relationships" xmlns:p="http://schemas.openxmlformats.org/presentationml/2006/main">
  <p:tag name="AS_UNIQUEID" val="1572"/>
</p:tagLst>
</file>

<file path=ppt/tags/tag130.xml><?xml version="1.0" encoding="utf-8"?>
<p:tagLst xmlns:a="http://schemas.openxmlformats.org/drawingml/2006/main" xmlns:r="http://schemas.openxmlformats.org/officeDocument/2006/relationships" xmlns:p="http://schemas.openxmlformats.org/presentationml/2006/main">
  <p:tag name="AS_UNIQUEID" val="87"/>
</p:tagLst>
</file>

<file path=ppt/tags/tag1300.xml><?xml version="1.0" encoding="utf-8"?>
<p:tagLst xmlns:a="http://schemas.openxmlformats.org/drawingml/2006/main" xmlns:r="http://schemas.openxmlformats.org/officeDocument/2006/relationships" xmlns:p="http://schemas.openxmlformats.org/presentationml/2006/main">
  <p:tag name="AS_UNIQUEID" val="1345"/>
</p:tagLst>
</file>

<file path=ppt/tags/tag1301.xml><?xml version="1.0" encoding="utf-8"?>
<p:tagLst xmlns:a="http://schemas.openxmlformats.org/drawingml/2006/main" xmlns:r="http://schemas.openxmlformats.org/officeDocument/2006/relationships" xmlns:p="http://schemas.openxmlformats.org/presentationml/2006/main">
  <p:tag name="AS_UNIQUEID" val="1346"/>
</p:tagLst>
</file>

<file path=ppt/tags/tag1302.xml><?xml version="1.0" encoding="utf-8"?>
<p:tagLst xmlns:a="http://schemas.openxmlformats.org/drawingml/2006/main" xmlns:r="http://schemas.openxmlformats.org/officeDocument/2006/relationships" xmlns:p="http://schemas.openxmlformats.org/presentationml/2006/main">
  <p:tag name="AS_UNIQUEID" val="1347"/>
</p:tagLst>
</file>

<file path=ppt/tags/tag1303.xml><?xml version="1.0" encoding="utf-8"?>
<p:tagLst xmlns:a="http://schemas.openxmlformats.org/drawingml/2006/main" xmlns:r="http://schemas.openxmlformats.org/officeDocument/2006/relationships" xmlns:p="http://schemas.openxmlformats.org/presentationml/2006/main">
  <p:tag name="AS_UNIQUEID" val="1348"/>
</p:tagLst>
</file>

<file path=ppt/tags/tag1304.xml><?xml version="1.0" encoding="utf-8"?>
<p:tagLst xmlns:a="http://schemas.openxmlformats.org/drawingml/2006/main" xmlns:r="http://schemas.openxmlformats.org/officeDocument/2006/relationships" xmlns:p="http://schemas.openxmlformats.org/presentationml/2006/main">
  <p:tag name="AS_UNIQUEID" val="1349"/>
</p:tagLst>
</file>

<file path=ppt/tags/tag1305.xml><?xml version="1.0" encoding="utf-8"?>
<p:tagLst xmlns:a="http://schemas.openxmlformats.org/drawingml/2006/main" xmlns:r="http://schemas.openxmlformats.org/officeDocument/2006/relationships" xmlns:p="http://schemas.openxmlformats.org/presentationml/2006/main">
  <p:tag name="AS_UNIQUEID" val="1350"/>
</p:tagLst>
</file>

<file path=ppt/tags/tag1306.xml><?xml version="1.0" encoding="utf-8"?>
<p:tagLst xmlns:a="http://schemas.openxmlformats.org/drawingml/2006/main" xmlns:r="http://schemas.openxmlformats.org/officeDocument/2006/relationships" xmlns:p="http://schemas.openxmlformats.org/presentationml/2006/main">
  <p:tag name="AS_UNIQUEID" val="1351"/>
</p:tagLst>
</file>

<file path=ppt/tags/tag1307.xml><?xml version="1.0" encoding="utf-8"?>
<p:tagLst xmlns:a="http://schemas.openxmlformats.org/drawingml/2006/main" xmlns:r="http://schemas.openxmlformats.org/officeDocument/2006/relationships" xmlns:p="http://schemas.openxmlformats.org/presentationml/2006/main">
  <p:tag name="AS_UNIQUEID" val="1352"/>
</p:tagLst>
</file>

<file path=ppt/tags/tag1308.xml><?xml version="1.0" encoding="utf-8"?>
<p:tagLst xmlns:a="http://schemas.openxmlformats.org/drawingml/2006/main" xmlns:r="http://schemas.openxmlformats.org/officeDocument/2006/relationships" xmlns:p="http://schemas.openxmlformats.org/presentationml/2006/main">
  <p:tag name="AS_UNIQUEID" val="1353"/>
</p:tagLst>
</file>

<file path=ppt/tags/tag1309.xml><?xml version="1.0" encoding="utf-8"?>
<p:tagLst xmlns:a="http://schemas.openxmlformats.org/drawingml/2006/main" xmlns:r="http://schemas.openxmlformats.org/officeDocument/2006/relationships" xmlns:p="http://schemas.openxmlformats.org/presentationml/2006/main">
  <p:tag name="AS_UNIQUEID" val="1354"/>
</p:tagLst>
</file>

<file path=ppt/tags/tag131.xml><?xml version="1.0" encoding="utf-8"?>
<p:tagLst xmlns:a="http://schemas.openxmlformats.org/drawingml/2006/main" xmlns:r="http://schemas.openxmlformats.org/officeDocument/2006/relationships" xmlns:p="http://schemas.openxmlformats.org/presentationml/2006/main">
  <p:tag name="AS_UNIQUEID" val="88"/>
</p:tagLst>
</file>

<file path=ppt/tags/tag1310.xml><?xml version="1.0" encoding="utf-8"?>
<p:tagLst xmlns:a="http://schemas.openxmlformats.org/drawingml/2006/main" xmlns:r="http://schemas.openxmlformats.org/officeDocument/2006/relationships" xmlns:p="http://schemas.openxmlformats.org/presentationml/2006/main">
  <p:tag name="AS_UNIQUEID" val="1355"/>
</p:tagLst>
</file>

<file path=ppt/tags/tag1311.xml><?xml version="1.0" encoding="utf-8"?>
<p:tagLst xmlns:a="http://schemas.openxmlformats.org/drawingml/2006/main" xmlns:r="http://schemas.openxmlformats.org/officeDocument/2006/relationships" xmlns:p="http://schemas.openxmlformats.org/presentationml/2006/main">
  <p:tag name="AS_UNIQUEID" val="1356"/>
</p:tagLst>
</file>

<file path=ppt/tags/tag1312.xml><?xml version="1.0" encoding="utf-8"?>
<p:tagLst xmlns:a="http://schemas.openxmlformats.org/drawingml/2006/main" xmlns:r="http://schemas.openxmlformats.org/officeDocument/2006/relationships" xmlns:p="http://schemas.openxmlformats.org/presentationml/2006/main">
  <p:tag name="AS_UNIQUEID" val="1357"/>
</p:tagLst>
</file>

<file path=ppt/tags/tag1313.xml><?xml version="1.0" encoding="utf-8"?>
<p:tagLst xmlns:a="http://schemas.openxmlformats.org/drawingml/2006/main" xmlns:r="http://schemas.openxmlformats.org/officeDocument/2006/relationships" xmlns:p="http://schemas.openxmlformats.org/presentationml/2006/main">
  <p:tag name="AS_UNIQUEID" val="1358"/>
</p:tagLst>
</file>

<file path=ppt/tags/tag1314.xml><?xml version="1.0" encoding="utf-8"?>
<p:tagLst xmlns:a="http://schemas.openxmlformats.org/drawingml/2006/main" xmlns:r="http://schemas.openxmlformats.org/officeDocument/2006/relationships" xmlns:p="http://schemas.openxmlformats.org/presentationml/2006/main">
  <p:tag name="AS_UNIQUEID" val="1359"/>
</p:tagLst>
</file>

<file path=ppt/tags/tag1315.xml><?xml version="1.0" encoding="utf-8"?>
<p:tagLst xmlns:a="http://schemas.openxmlformats.org/drawingml/2006/main" xmlns:r="http://schemas.openxmlformats.org/officeDocument/2006/relationships" xmlns:p="http://schemas.openxmlformats.org/presentationml/2006/main">
  <p:tag name="AS_UNIQUEID" val="1360"/>
</p:tagLst>
</file>

<file path=ppt/tags/tag1316.xml><?xml version="1.0" encoding="utf-8"?>
<p:tagLst xmlns:a="http://schemas.openxmlformats.org/drawingml/2006/main" xmlns:r="http://schemas.openxmlformats.org/officeDocument/2006/relationships" xmlns:p="http://schemas.openxmlformats.org/presentationml/2006/main">
  <p:tag name="AS_UNIQUEID" val="1361"/>
</p:tagLst>
</file>

<file path=ppt/tags/tag1317.xml><?xml version="1.0" encoding="utf-8"?>
<p:tagLst xmlns:a="http://schemas.openxmlformats.org/drawingml/2006/main" xmlns:r="http://schemas.openxmlformats.org/officeDocument/2006/relationships" xmlns:p="http://schemas.openxmlformats.org/presentationml/2006/main">
  <p:tag name="AS_UNIQUEID" val="1362"/>
</p:tagLst>
</file>

<file path=ppt/tags/tag1318.xml><?xml version="1.0" encoding="utf-8"?>
<p:tagLst xmlns:a="http://schemas.openxmlformats.org/drawingml/2006/main" xmlns:r="http://schemas.openxmlformats.org/officeDocument/2006/relationships" xmlns:p="http://schemas.openxmlformats.org/presentationml/2006/main">
  <p:tag name="AS_UNIQUEID" val="1363"/>
</p:tagLst>
</file>

<file path=ppt/tags/tag1319.xml><?xml version="1.0" encoding="utf-8"?>
<p:tagLst xmlns:a="http://schemas.openxmlformats.org/drawingml/2006/main" xmlns:r="http://schemas.openxmlformats.org/officeDocument/2006/relationships" xmlns:p="http://schemas.openxmlformats.org/presentationml/2006/main">
  <p:tag name="AS_UNIQUEID" val="1364"/>
</p:tagLst>
</file>

<file path=ppt/tags/tag132.xml><?xml version="1.0" encoding="utf-8"?>
<p:tagLst xmlns:a="http://schemas.openxmlformats.org/drawingml/2006/main" xmlns:r="http://schemas.openxmlformats.org/officeDocument/2006/relationships" xmlns:p="http://schemas.openxmlformats.org/presentationml/2006/main">
  <p:tag name="AS_UNIQUEID" val="89"/>
</p:tagLst>
</file>

<file path=ppt/tags/tag1320.xml><?xml version="1.0" encoding="utf-8"?>
<p:tagLst xmlns:a="http://schemas.openxmlformats.org/drawingml/2006/main" xmlns:r="http://schemas.openxmlformats.org/officeDocument/2006/relationships" xmlns:p="http://schemas.openxmlformats.org/presentationml/2006/main">
  <p:tag name="AS_UNIQUEID" val="1365"/>
</p:tagLst>
</file>

<file path=ppt/tags/tag1321.xml><?xml version="1.0" encoding="utf-8"?>
<p:tagLst xmlns:a="http://schemas.openxmlformats.org/drawingml/2006/main" xmlns:r="http://schemas.openxmlformats.org/officeDocument/2006/relationships" xmlns:p="http://schemas.openxmlformats.org/presentationml/2006/main">
  <p:tag name="AS_UNIQUEID" val="1366"/>
</p:tagLst>
</file>

<file path=ppt/tags/tag1322.xml><?xml version="1.0" encoding="utf-8"?>
<p:tagLst xmlns:a="http://schemas.openxmlformats.org/drawingml/2006/main" xmlns:r="http://schemas.openxmlformats.org/officeDocument/2006/relationships" xmlns:p="http://schemas.openxmlformats.org/presentationml/2006/main">
  <p:tag name="AS_UNIQUEID" val="1367"/>
</p:tagLst>
</file>

<file path=ppt/tags/tag1323.xml><?xml version="1.0" encoding="utf-8"?>
<p:tagLst xmlns:a="http://schemas.openxmlformats.org/drawingml/2006/main" xmlns:r="http://schemas.openxmlformats.org/officeDocument/2006/relationships" xmlns:p="http://schemas.openxmlformats.org/presentationml/2006/main">
  <p:tag name="AS_UNIQUEID" val="1368"/>
</p:tagLst>
</file>

<file path=ppt/tags/tag1324.xml><?xml version="1.0" encoding="utf-8"?>
<p:tagLst xmlns:a="http://schemas.openxmlformats.org/drawingml/2006/main" xmlns:r="http://schemas.openxmlformats.org/officeDocument/2006/relationships" xmlns:p="http://schemas.openxmlformats.org/presentationml/2006/main">
  <p:tag name="AS_UNIQUEID" val="1369"/>
</p:tagLst>
</file>

<file path=ppt/tags/tag1325.xml><?xml version="1.0" encoding="utf-8"?>
<p:tagLst xmlns:a="http://schemas.openxmlformats.org/drawingml/2006/main" xmlns:r="http://schemas.openxmlformats.org/officeDocument/2006/relationships" xmlns:p="http://schemas.openxmlformats.org/presentationml/2006/main">
  <p:tag name="AS_UNIQUEID" val="1370"/>
</p:tagLst>
</file>

<file path=ppt/tags/tag1326.xml><?xml version="1.0" encoding="utf-8"?>
<p:tagLst xmlns:a="http://schemas.openxmlformats.org/drawingml/2006/main" xmlns:r="http://schemas.openxmlformats.org/officeDocument/2006/relationships" xmlns:p="http://schemas.openxmlformats.org/presentationml/2006/main">
  <p:tag name="AS_UNIQUEID" val="1371"/>
</p:tagLst>
</file>

<file path=ppt/tags/tag1327.xml><?xml version="1.0" encoding="utf-8"?>
<p:tagLst xmlns:a="http://schemas.openxmlformats.org/drawingml/2006/main" xmlns:r="http://schemas.openxmlformats.org/officeDocument/2006/relationships" xmlns:p="http://schemas.openxmlformats.org/presentationml/2006/main">
  <p:tag name="AS_UNIQUEID" val="1372"/>
</p:tagLst>
</file>

<file path=ppt/tags/tag1328.xml><?xml version="1.0" encoding="utf-8"?>
<p:tagLst xmlns:a="http://schemas.openxmlformats.org/drawingml/2006/main" xmlns:r="http://schemas.openxmlformats.org/officeDocument/2006/relationships" xmlns:p="http://schemas.openxmlformats.org/presentationml/2006/main">
  <p:tag name="AS_UNIQUEID" val="1373"/>
</p:tagLst>
</file>

<file path=ppt/tags/tag1329.xml><?xml version="1.0" encoding="utf-8"?>
<p:tagLst xmlns:a="http://schemas.openxmlformats.org/drawingml/2006/main" xmlns:r="http://schemas.openxmlformats.org/officeDocument/2006/relationships" xmlns:p="http://schemas.openxmlformats.org/presentationml/2006/main">
  <p:tag name="AS_UNIQUEID" val="1374"/>
</p:tagLst>
</file>

<file path=ppt/tags/tag133.xml><?xml version="1.0" encoding="utf-8"?>
<p:tagLst xmlns:a="http://schemas.openxmlformats.org/drawingml/2006/main" xmlns:r="http://schemas.openxmlformats.org/officeDocument/2006/relationships" xmlns:p="http://schemas.openxmlformats.org/presentationml/2006/main">
  <p:tag name="AS_UNIQUEID" val="166"/>
</p:tagLst>
</file>

<file path=ppt/tags/tag1330.xml><?xml version="1.0" encoding="utf-8"?>
<p:tagLst xmlns:a="http://schemas.openxmlformats.org/drawingml/2006/main" xmlns:r="http://schemas.openxmlformats.org/officeDocument/2006/relationships" xmlns:p="http://schemas.openxmlformats.org/presentationml/2006/main">
  <p:tag name="AS_UNIQUEID" val="1375"/>
</p:tagLst>
</file>

<file path=ppt/tags/tag1331.xml><?xml version="1.0" encoding="utf-8"?>
<p:tagLst xmlns:a="http://schemas.openxmlformats.org/drawingml/2006/main" xmlns:r="http://schemas.openxmlformats.org/officeDocument/2006/relationships" xmlns:p="http://schemas.openxmlformats.org/presentationml/2006/main">
  <p:tag name="AS_UNIQUEID" val="1376"/>
</p:tagLst>
</file>

<file path=ppt/tags/tag1332.xml><?xml version="1.0" encoding="utf-8"?>
<p:tagLst xmlns:a="http://schemas.openxmlformats.org/drawingml/2006/main" xmlns:r="http://schemas.openxmlformats.org/officeDocument/2006/relationships" xmlns:p="http://schemas.openxmlformats.org/presentationml/2006/main">
  <p:tag name="AS_UNIQUEID" val="1377"/>
</p:tagLst>
</file>

<file path=ppt/tags/tag1333.xml><?xml version="1.0" encoding="utf-8"?>
<p:tagLst xmlns:a="http://schemas.openxmlformats.org/drawingml/2006/main" xmlns:r="http://schemas.openxmlformats.org/officeDocument/2006/relationships" xmlns:p="http://schemas.openxmlformats.org/presentationml/2006/main">
  <p:tag name="AS_UNIQUEID" val="1378"/>
</p:tagLst>
</file>

<file path=ppt/tags/tag1334.xml><?xml version="1.0" encoding="utf-8"?>
<p:tagLst xmlns:a="http://schemas.openxmlformats.org/drawingml/2006/main" xmlns:r="http://schemas.openxmlformats.org/officeDocument/2006/relationships" xmlns:p="http://schemas.openxmlformats.org/presentationml/2006/main">
  <p:tag name="AS_UNIQUEID" val="1379"/>
</p:tagLst>
</file>

<file path=ppt/tags/tag1335.xml><?xml version="1.0" encoding="utf-8"?>
<p:tagLst xmlns:a="http://schemas.openxmlformats.org/drawingml/2006/main" xmlns:r="http://schemas.openxmlformats.org/officeDocument/2006/relationships" xmlns:p="http://schemas.openxmlformats.org/presentationml/2006/main">
  <p:tag name="AS_UNIQUEID" val="1380"/>
</p:tagLst>
</file>

<file path=ppt/tags/tag1336.xml><?xml version="1.0" encoding="utf-8"?>
<p:tagLst xmlns:a="http://schemas.openxmlformats.org/drawingml/2006/main" xmlns:r="http://schemas.openxmlformats.org/officeDocument/2006/relationships" xmlns:p="http://schemas.openxmlformats.org/presentationml/2006/main">
  <p:tag name="AS_UNIQUEID" val="1381"/>
</p:tagLst>
</file>

<file path=ppt/tags/tag1337.xml><?xml version="1.0" encoding="utf-8"?>
<p:tagLst xmlns:a="http://schemas.openxmlformats.org/drawingml/2006/main" xmlns:r="http://schemas.openxmlformats.org/officeDocument/2006/relationships" xmlns:p="http://schemas.openxmlformats.org/presentationml/2006/main">
  <p:tag name="AS_UNIQUEID" val="1382"/>
</p:tagLst>
</file>

<file path=ppt/tags/tag1338.xml><?xml version="1.0" encoding="utf-8"?>
<p:tagLst xmlns:a="http://schemas.openxmlformats.org/drawingml/2006/main" xmlns:r="http://schemas.openxmlformats.org/officeDocument/2006/relationships" xmlns:p="http://schemas.openxmlformats.org/presentationml/2006/main">
  <p:tag name="AS_UNIQUEID" val="1383"/>
</p:tagLst>
</file>

<file path=ppt/tags/tag1339.xml><?xml version="1.0" encoding="utf-8"?>
<p:tagLst xmlns:a="http://schemas.openxmlformats.org/drawingml/2006/main" xmlns:r="http://schemas.openxmlformats.org/officeDocument/2006/relationships" xmlns:p="http://schemas.openxmlformats.org/presentationml/2006/main">
  <p:tag name="AS_UNIQUEID" val="1398"/>
</p:tagLst>
</file>

<file path=ppt/tags/tag134.xml><?xml version="1.0" encoding="utf-8"?>
<p:tagLst xmlns:a="http://schemas.openxmlformats.org/drawingml/2006/main" xmlns:r="http://schemas.openxmlformats.org/officeDocument/2006/relationships" xmlns:p="http://schemas.openxmlformats.org/presentationml/2006/main">
  <p:tag name="AS_UNIQUEID" val="167"/>
</p:tagLst>
</file>

<file path=ppt/tags/tag1340.xml><?xml version="1.0" encoding="utf-8"?>
<p:tagLst xmlns:a="http://schemas.openxmlformats.org/drawingml/2006/main" xmlns:r="http://schemas.openxmlformats.org/officeDocument/2006/relationships" xmlns:p="http://schemas.openxmlformats.org/presentationml/2006/main">
  <p:tag name="AS_UNIQUEID" val="1399"/>
</p:tagLst>
</file>

<file path=ppt/tags/tag1341.xml><?xml version="1.0" encoding="utf-8"?>
<p:tagLst xmlns:a="http://schemas.openxmlformats.org/drawingml/2006/main" xmlns:r="http://schemas.openxmlformats.org/officeDocument/2006/relationships" xmlns:p="http://schemas.openxmlformats.org/presentationml/2006/main">
  <p:tag name="AS_UNIQUEID" val="1400"/>
</p:tagLst>
</file>

<file path=ppt/tags/tag1342.xml><?xml version="1.0" encoding="utf-8"?>
<p:tagLst xmlns:a="http://schemas.openxmlformats.org/drawingml/2006/main" xmlns:r="http://schemas.openxmlformats.org/officeDocument/2006/relationships" xmlns:p="http://schemas.openxmlformats.org/presentationml/2006/main">
  <p:tag name="AS_UNIQUEID" val="1404"/>
</p:tagLst>
</file>

<file path=ppt/tags/tag1343.xml><?xml version="1.0" encoding="utf-8"?>
<p:tagLst xmlns:a="http://schemas.openxmlformats.org/drawingml/2006/main" xmlns:r="http://schemas.openxmlformats.org/officeDocument/2006/relationships" xmlns:p="http://schemas.openxmlformats.org/presentationml/2006/main">
  <p:tag name="AS_UNIQUEID" val="1401"/>
</p:tagLst>
</file>

<file path=ppt/tags/tag1344.xml><?xml version="1.0" encoding="utf-8"?>
<p:tagLst xmlns:a="http://schemas.openxmlformats.org/drawingml/2006/main" xmlns:r="http://schemas.openxmlformats.org/officeDocument/2006/relationships" xmlns:p="http://schemas.openxmlformats.org/presentationml/2006/main">
  <p:tag name="AS_UNIQUEID" val="1402"/>
</p:tagLst>
</file>

<file path=ppt/tags/tag1345.xml><?xml version="1.0" encoding="utf-8"?>
<p:tagLst xmlns:a="http://schemas.openxmlformats.org/drawingml/2006/main" xmlns:r="http://schemas.openxmlformats.org/officeDocument/2006/relationships" xmlns:p="http://schemas.openxmlformats.org/presentationml/2006/main">
  <p:tag name="AS_UNIQUEID" val="1403"/>
</p:tagLst>
</file>

<file path=ppt/tags/tag1346.xml><?xml version="1.0" encoding="utf-8"?>
<p:tagLst xmlns:a="http://schemas.openxmlformats.org/drawingml/2006/main" xmlns:r="http://schemas.openxmlformats.org/officeDocument/2006/relationships" xmlns:p="http://schemas.openxmlformats.org/presentationml/2006/main">
  <p:tag name="AS_UNIQUEID" val="1406"/>
</p:tagLst>
</file>

<file path=ppt/tags/tag1347.xml><?xml version="1.0" encoding="utf-8"?>
<p:tagLst xmlns:a="http://schemas.openxmlformats.org/drawingml/2006/main" xmlns:r="http://schemas.openxmlformats.org/officeDocument/2006/relationships" xmlns:p="http://schemas.openxmlformats.org/presentationml/2006/main">
  <p:tag name="AS_UNIQUEID" val="1407"/>
</p:tagLst>
</file>

<file path=ppt/tags/tag1348.xml><?xml version="1.0" encoding="utf-8"?>
<p:tagLst xmlns:a="http://schemas.openxmlformats.org/drawingml/2006/main" xmlns:r="http://schemas.openxmlformats.org/officeDocument/2006/relationships" xmlns:p="http://schemas.openxmlformats.org/presentationml/2006/main">
  <p:tag name="AS_UNIQUEID" val="1408"/>
</p:tagLst>
</file>

<file path=ppt/tags/tag1349.xml><?xml version="1.0" encoding="utf-8"?>
<p:tagLst xmlns:a="http://schemas.openxmlformats.org/drawingml/2006/main" xmlns:r="http://schemas.openxmlformats.org/officeDocument/2006/relationships" xmlns:p="http://schemas.openxmlformats.org/presentationml/2006/main">
  <p:tag name="AS_UNIQUEID" val="1409"/>
</p:tagLst>
</file>

<file path=ppt/tags/tag135.xml><?xml version="1.0" encoding="utf-8"?>
<p:tagLst xmlns:a="http://schemas.openxmlformats.org/drawingml/2006/main" xmlns:r="http://schemas.openxmlformats.org/officeDocument/2006/relationships" xmlns:p="http://schemas.openxmlformats.org/presentationml/2006/main">
  <p:tag name="AS_UNIQUEID" val="168"/>
</p:tagLst>
</file>

<file path=ppt/tags/tag1350.xml><?xml version="1.0" encoding="utf-8"?>
<p:tagLst xmlns:a="http://schemas.openxmlformats.org/drawingml/2006/main" xmlns:r="http://schemas.openxmlformats.org/officeDocument/2006/relationships" xmlns:p="http://schemas.openxmlformats.org/presentationml/2006/main">
  <p:tag name="AS_UNIQUEID" val="1410"/>
</p:tagLst>
</file>

<file path=ppt/tags/tag1351.xml><?xml version="1.0" encoding="utf-8"?>
<p:tagLst xmlns:a="http://schemas.openxmlformats.org/drawingml/2006/main" xmlns:r="http://schemas.openxmlformats.org/officeDocument/2006/relationships" xmlns:p="http://schemas.openxmlformats.org/presentationml/2006/main">
  <p:tag name="AS_UNIQUEID" val="1411"/>
</p:tagLst>
</file>

<file path=ppt/tags/tag1352.xml><?xml version="1.0" encoding="utf-8"?>
<p:tagLst xmlns:a="http://schemas.openxmlformats.org/drawingml/2006/main" xmlns:r="http://schemas.openxmlformats.org/officeDocument/2006/relationships" xmlns:p="http://schemas.openxmlformats.org/presentationml/2006/main">
  <p:tag name="AS_UNIQUEID" val="1412"/>
</p:tagLst>
</file>

<file path=ppt/tags/tag1353.xml><?xml version="1.0" encoding="utf-8"?>
<p:tagLst xmlns:a="http://schemas.openxmlformats.org/drawingml/2006/main" xmlns:r="http://schemas.openxmlformats.org/officeDocument/2006/relationships" xmlns:p="http://schemas.openxmlformats.org/presentationml/2006/main">
  <p:tag name="AS_UNIQUEID" val="1413"/>
</p:tagLst>
</file>

<file path=ppt/tags/tag1354.xml><?xml version="1.0" encoding="utf-8"?>
<p:tagLst xmlns:a="http://schemas.openxmlformats.org/drawingml/2006/main" xmlns:r="http://schemas.openxmlformats.org/officeDocument/2006/relationships" xmlns:p="http://schemas.openxmlformats.org/presentationml/2006/main">
  <p:tag name="AS_UNIQUEID" val="1414"/>
</p:tagLst>
</file>

<file path=ppt/tags/tag1355.xml><?xml version="1.0" encoding="utf-8"?>
<p:tagLst xmlns:a="http://schemas.openxmlformats.org/drawingml/2006/main" xmlns:r="http://schemas.openxmlformats.org/officeDocument/2006/relationships" xmlns:p="http://schemas.openxmlformats.org/presentationml/2006/main">
  <p:tag name="AS_UNIQUEID" val="1415"/>
</p:tagLst>
</file>

<file path=ppt/tags/tag1356.xml><?xml version="1.0" encoding="utf-8"?>
<p:tagLst xmlns:a="http://schemas.openxmlformats.org/drawingml/2006/main" xmlns:r="http://schemas.openxmlformats.org/officeDocument/2006/relationships" xmlns:p="http://schemas.openxmlformats.org/presentationml/2006/main">
  <p:tag name="AS_UNIQUEID" val="1417"/>
</p:tagLst>
</file>

<file path=ppt/tags/tag1357.xml><?xml version="1.0" encoding="utf-8"?>
<p:tagLst xmlns:a="http://schemas.openxmlformats.org/drawingml/2006/main" xmlns:r="http://schemas.openxmlformats.org/officeDocument/2006/relationships" xmlns:p="http://schemas.openxmlformats.org/presentationml/2006/main">
  <p:tag name="AS_UNIQUEID" val="1420"/>
</p:tagLst>
</file>

<file path=ppt/tags/tag1358.xml><?xml version="1.0" encoding="utf-8"?>
<p:tagLst xmlns:a="http://schemas.openxmlformats.org/drawingml/2006/main" xmlns:r="http://schemas.openxmlformats.org/officeDocument/2006/relationships" xmlns:p="http://schemas.openxmlformats.org/presentationml/2006/main">
  <p:tag name="AS_UNIQUEID" val="1421"/>
</p:tagLst>
</file>

<file path=ppt/tags/tag1359.xml><?xml version="1.0" encoding="utf-8"?>
<p:tagLst xmlns:a="http://schemas.openxmlformats.org/drawingml/2006/main" xmlns:r="http://schemas.openxmlformats.org/officeDocument/2006/relationships" xmlns:p="http://schemas.openxmlformats.org/presentationml/2006/main">
  <p:tag name="AS_UNIQUEID" val="1422"/>
</p:tagLst>
</file>

<file path=ppt/tags/tag136.xml><?xml version="1.0" encoding="utf-8"?>
<p:tagLst xmlns:a="http://schemas.openxmlformats.org/drawingml/2006/main" xmlns:r="http://schemas.openxmlformats.org/officeDocument/2006/relationships" xmlns:p="http://schemas.openxmlformats.org/presentationml/2006/main">
  <p:tag name="AS_UNIQUEID" val="169"/>
</p:tagLst>
</file>

<file path=ppt/tags/tag1360.xml><?xml version="1.0" encoding="utf-8"?>
<p:tagLst xmlns:a="http://schemas.openxmlformats.org/drawingml/2006/main" xmlns:r="http://schemas.openxmlformats.org/officeDocument/2006/relationships" xmlns:p="http://schemas.openxmlformats.org/presentationml/2006/main">
  <p:tag name="AS_UNIQUEID" val="1423"/>
</p:tagLst>
</file>

<file path=ppt/tags/tag1361.xml><?xml version="1.0" encoding="utf-8"?>
<p:tagLst xmlns:a="http://schemas.openxmlformats.org/drawingml/2006/main" xmlns:r="http://schemas.openxmlformats.org/officeDocument/2006/relationships" xmlns:p="http://schemas.openxmlformats.org/presentationml/2006/main">
  <p:tag name="AS_UNIQUEID" val="1424"/>
</p:tagLst>
</file>

<file path=ppt/tags/tag1362.xml><?xml version="1.0" encoding="utf-8"?>
<p:tagLst xmlns:a="http://schemas.openxmlformats.org/drawingml/2006/main" xmlns:r="http://schemas.openxmlformats.org/officeDocument/2006/relationships" xmlns:p="http://schemas.openxmlformats.org/presentationml/2006/main">
  <p:tag name="AS_UNIQUEID" val="1425"/>
</p:tagLst>
</file>

<file path=ppt/tags/tag1363.xml><?xml version="1.0" encoding="utf-8"?>
<p:tagLst xmlns:a="http://schemas.openxmlformats.org/drawingml/2006/main" xmlns:r="http://schemas.openxmlformats.org/officeDocument/2006/relationships" xmlns:p="http://schemas.openxmlformats.org/presentationml/2006/main">
  <p:tag name="AS_UNIQUEID" val="1426"/>
</p:tagLst>
</file>

<file path=ppt/tags/tag1364.xml><?xml version="1.0" encoding="utf-8"?>
<p:tagLst xmlns:a="http://schemas.openxmlformats.org/drawingml/2006/main" xmlns:r="http://schemas.openxmlformats.org/officeDocument/2006/relationships" xmlns:p="http://schemas.openxmlformats.org/presentationml/2006/main">
  <p:tag name="AS_UNIQUEID" val="1427"/>
</p:tagLst>
</file>

<file path=ppt/tags/tag1365.xml><?xml version="1.0" encoding="utf-8"?>
<p:tagLst xmlns:a="http://schemas.openxmlformats.org/drawingml/2006/main" xmlns:r="http://schemas.openxmlformats.org/officeDocument/2006/relationships" xmlns:p="http://schemas.openxmlformats.org/presentationml/2006/main">
  <p:tag name="AS_UNIQUEID" val="1428"/>
</p:tagLst>
</file>

<file path=ppt/tags/tag1366.xml><?xml version="1.0" encoding="utf-8"?>
<p:tagLst xmlns:a="http://schemas.openxmlformats.org/drawingml/2006/main" xmlns:r="http://schemas.openxmlformats.org/officeDocument/2006/relationships" xmlns:p="http://schemas.openxmlformats.org/presentationml/2006/main">
  <p:tag name="AS_UNIQUEID" val="1429"/>
</p:tagLst>
</file>

<file path=ppt/tags/tag1367.xml><?xml version="1.0" encoding="utf-8"?>
<p:tagLst xmlns:a="http://schemas.openxmlformats.org/drawingml/2006/main" xmlns:r="http://schemas.openxmlformats.org/officeDocument/2006/relationships" xmlns:p="http://schemas.openxmlformats.org/presentationml/2006/main">
  <p:tag name="AS_UNIQUEID" val="1430"/>
</p:tagLst>
</file>

<file path=ppt/tags/tag1368.xml><?xml version="1.0" encoding="utf-8"?>
<p:tagLst xmlns:a="http://schemas.openxmlformats.org/drawingml/2006/main" xmlns:r="http://schemas.openxmlformats.org/officeDocument/2006/relationships" xmlns:p="http://schemas.openxmlformats.org/presentationml/2006/main">
  <p:tag name="AS_UNIQUEID" val="1431"/>
</p:tagLst>
</file>

<file path=ppt/tags/tag1369.xml><?xml version="1.0" encoding="utf-8"?>
<p:tagLst xmlns:a="http://schemas.openxmlformats.org/drawingml/2006/main" xmlns:r="http://schemas.openxmlformats.org/officeDocument/2006/relationships" xmlns:p="http://schemas.openxmlformats.org/presentationml/2006/main">
  <p:tag name="AS_UNIQUEID" val="1418"/>
</p:tagLst>
</file>

<file path=ppt/tags/tag137.xml><?xml version="1.0" encoding="utf-8"?>
<p:tagLst xmlns:a="http://schemas.openxmlformats.org/drawingml/2006/main" xmlns:r="http://schemas.openxmlformats.org/officeDocument/2006/relationships" xmlns:p="http://schemas.openxmlformats.org/presentationml/2006/main">
  <p:tag name="AS_UNIQUEID" val="170"/>
</p:tagLst>
</file>

<file path=ppt/tags/tag1370.xml><?xml version="1.0" encoding="utf-8"?>
<p:tagLst xmlns:a="http://schemas.openxmlformats.org/drawingml/2006/main" xmlns:r="http://schemas.openxmlformats.org/officeDocument/2006/relationships" xmlns:p="http://schemas.openxmlformats.org/presentationml/2006/main">
  <p:tag name="AS_UNIQUEID" val="1419"/>
</p:tagLst>
</file>

<file path=ppt/tags/tag1371.xml><?xml version="1.0" encoding="utf-8"?>
<p:tagLst xmlns:a="http://schemas.openxmlformats.org/drawingml/2006/main" xmlns:r="http://schemas.openxmlformats.org/officeDocument/2006/relationships" xmlns:p="http://schemas.openxmlformats.org/presentationml/2006/main">
  <p:tag name="AS_UNIQUEID" val="1433"/>
</p:tagLst>
</file>

<file path=ppt/tags/tag1372.xml><?xml version="1.0" encoding="utf-8"?>
<p:tagLst xmlns:a="http://schemas.openxmlformats.org/drawingml/2006/main" xmlns:r="http://schemas.openxmlformats.org/officeDocument/2006/relationships" xmlns:p="http://schemas.openxmlformats.org/presentationml/2006/main">
  <p:tag name="AS_UNIQUEID" val="1436"/>
</p:tagLst>
</file>

<file path=ppt/tags/tag1373.xml><?xml version="1.0" encoding="utf-8"?>
<p:tagLst xmlns:a="http://schemas.openxmlformats.org/drawingml/2006/main" xmlns:r="http://schemas.openxmlformats.org/officeDocument/2006/relationships" xmlns:p="http://schemas.openxmlformats.org/presentationml/2006/main">
  <p:tag name="AS_UNIQUEID" val="1437"/>
</p:tagLst>
</file>

<file path=ppt/tags/tag1374.xml><?xml version="1.0" encoding="utf-8"?>
<p:tagLst xmlns:a="http://schemas.openxmlformats.org/drawingml/2006/main" xmlns:r="http://schemas.openxmlformats.org/officeDocument/2006/relationships" xmlns:p="http://schemas.openxmlformats.org/presentationml/2006/main">
  <p:tag name="AS_UNIQUEID" val="1438"/>
</p:tagLst>
</file>

<file path=ppt/tags/tag1375.xml><?xml version="1.0" encoding="utf-8"?>
<p:tagLst xmlns:a="http://schemas.openxmlformats.org/drawingml/2006/main" xmlns:r="http://schemas.openxmlformats.org/officeDocument/2006/relationships" xmlns:p="http://schemas.openxmlformats.org/presentationml/2006/main">
  <p:tag name="AS_UNIQUEID" val="1439"/>
</p:tagLst>
</file>

<file path=ppt/tags/tag1376.xml><?xml version="1.0" encoding="utf-8"?>
<p:tagLst xmlns:a="http://schemas.openxmlformats.org/drawingml/2006/main" xmlns:r="http://schemas.openxmlformats.org/officeDocument/2006/relationships" xmlns:p="http://schemas.openxmlformats.org/presentationml/2006/main">
  <p:tag name="AS_UNIQUEID" val="1440"/>
</p:tagLst>
</file>

<file path=ppt/tags/tag1377.xml><?xml version="1.0" encoding="utf-8"?>
<p:tagLst xmlns:a="http://schemas.openxmlformats.org/drawingml/2006/main" xmlns:r="http://schemas.openxmlformats.org/officeDocument/2006/relationships" xmlns:p="http://schemas.openxmlformats.org/presentationml/2006/main">
  <p:tag name="AS_UNIQUEID" val="1441"/>
</p:tagLst>
</file>

<file path=ppt/tags/tag1378.xml><?xml version="1.0" encoding="utf-8"?>
<p:tagLst xmlns:a="http://schemas.openxmlformats.org/drawingml/2006/main" xmlns:r="http://schemas.openxmlformats.org/officeDocument/2006/relationships" xmlns:p="http://schemas.openxmlformats.org/presentationml/2006/main">
  <p:tag name="AS_UNIQUEID" val="1434"/>
</p:tagLst>
</file>

<file path=ppt/tags/tag1379.xml><?xml version="1.0" encoding="utf-8"?>
<p:tagLst xmlns:a="http://schemas.openxmlformats.org/drawingml/2006/main" xmlns:r="http://schemas.openxmlformats.org/officeDocument/2006/relationships" xmlns:p="http://schemas.openxmlformats.org/presentationml/2006/main">
  <p:tag name="AS_UNIQUEID" val="1435"/>
</p:tagLst>
</file>

<file path=ppt/tags/tag138.xml><?xml version="1.0" encoding="utf-8"?>
<p:tagLst xmlns:a="http://schemas.openxmlformats.org/drawingml/2006/main" xmlns:r="http://schemas.openxmlformats.org/officeDocument/2006/relationships" xmlns:p="http://schemas.openxmlformats.org/presentationml/2006/main">
  <p:tag name="AS_UNIQUEID" val="171"/>
</p:tagLst>
</file>

<file path=ppt/tags/tag1380.xml><?xml version="1.0" encoding="utf-8"?>
<p:tagLst xmlns:a="http://schemas.openxmlformats.org/drawingml/2006/main" xmlns:r="http://schemas.openxmlformats.org/officeDocument/2006/relationships" xmlns:p="http://schemas.openxmlformats.org/presentationml/2006/main">
  <p:tag name="AS_UNIQUEID" val="1443"/>
</p:tagLst>
</file>

<file path=ppt/tags/tag1381.xml><?xml version="1.0" encoding="utf-8"?>
<p:tagLst xmlns:a="http://schemas.openxmlformats.org/drawingml/2006/main" xmlns:r="http://schemas.openxmlformats.org/officeDocument/2006/relationships" xmlns:p="http://schemas.openxmlformats.org/presentationml/2006/main">
  <p:tag name="AS_UNIQUEID" val="1446"/>
</p:tagLst>
</file>

<file path=ppt/tags/tag1382.xml><?xml version="1.0" encoding="utf-8"?>
<p:tagLst xmlns:a="http://schemas.openxmlformats.org/drawingml/2006/main" xmlns:r="http://schemas.openxmlformats.org/officeDocument/2006/relationships" xmlns:p="http://schemas.openxmlformats.org/presentationml/2006/main">
  <p:tag name="AS_UNIQUEID" val="1447"/>
</p:tagLst>
</file>

<file path=ppt/tags/tag1383.xml><?xml version="1.0" encoding="utf-8"?>
<p:tagLst xmlns:a="http://schemas.openxmlformats.org/drawingml/2006/main" xmlns:r="http://schemas.openxmlformats.org/officeDocument/2006/relationships" xmlns:p="http://schemas.openxmlformats.org/presentationml/2006/main">
  <p:tag name="AS_UNIQUEID" val="1448"/>
</p:tagLst>
</file>

<file path=ppt/tags/tag1384.xml><?xml version="1.0" encoding="utf-8"?>
<p:tagLst xmlns:a="http://schemas.openxmlformats.org/drawingml/2006/main" xmlns:r="http://schemas.openxmlformats.org/officeDocument/2006/relationships" xmlns:p="http://schemas.openxmlformats.org/presentationml/2006/main">
  <p:tag name="AS_UNIQUEID" val="1449"/>
</p:tagLst>
</file>

<file path=ppt/tags/tag1385.xml><?xml version="1.0" encoding="utf-8"?>
<p:tagLst xmlns:a="http://schemas.openxmlformats.org/drawingml/2006/main" xmlns:r="http://schemas.openxmlformats.org/officeDocument/2006/relationships" xmlns:p="http://schemas.openxmlformats.org/presentationml/2006/main">
  <p:tag name="AS_UNIQUEID" val="1450"/>
</p:tagLst>
</file>

<file path=ppt/tags/tag1386.xml><?xml version="1.0" encoding="utf-8"?>
<p:tagLst xmlns:a="http://schemas.openxmlformats.org/drawingml/2006/main" xmlns:r="http://schemas.openxmlformats.org/officeDocument/2006/relationships" xmlns:p="http://schemas.openxmlformats.org/presentationml/2006/main">
  <p:tag name="AS_UNIQUEID" val="1451"/>
</p:tagLst>
</file>

<file path=ppt/tags/tag1387.xml><?xml version="1.0" encoding="utf-8"?>
<p:tagLst xmlns:a="http://schemas.openxmlformats.org/drawingml/2006/main" xmlns:r="http://schemas.openxmlformats.org/officeDocument/2006/relationships" xmlns:p="http://schemas.openxmlformats.org/presentationml/2006/main">
  <p:tag name="AS_UNIQUEID" val="1452"/>
</p:tagLst>
</file>

<file path=ppt/tags/tag1388.xml><?xml version="1.0" encoding="utf-8"?>
<p:tagLst xmlns:a="http://schemas.openxmlformats.org/drawingml/2006/main" xmlns:r="http://schemas.openxmlformats.org/officeDocument/2006/relationships" xmlns:p="http://schemas.openxmlformats.org/presentationml/2006/main">
  <p:tag name="AS_UNIQUEID" val="1453"/>
</p:tagLst>
</file>

<file path=ppt/tags/tag1389.xml><?xml version="1.0" encoding="utf-8"?>
<p:tagLst xmlns:a="http://schemas.openxmlformats.org/drawingml/2006/main" xmlns:r="http://schemas.openxmlformats.org/officeDocument/2006/relationships" xmlns:p="http://schemas.openxmlformats.org/presentationml/2006/main">
  <p:tag name="AS_UNIQUEID" val="1454"/>
</p:tagLst>
</file>

<file path=ppt/tags/tag139.xml><?xml version="1.0" encoding="utf-8"?>
<p:tagLst xmlns:a="http://schemas.openxmlformats.org/drawingml/2006/main" xmlns:r="http://schemas.openxmlformats.org/officeDocument/2006/relationships" xmlns:p="http://schemas.openxmlformats.org/presentationml/2006/main">
  <p:tag name="AS_UNIQUEID" val="182"/>
</p:tagLst>
</file>

<file path=ppt/tags/tag1390.xml><?xml version="1.0" encoding="utf-8"?>
<p:tagLst xmlns:a="http://schemas.openxmlformats.org/drawingml/2006/main" xmlns:r="http://schemas.openxmlformats.org/officeDocument/2006/relationships" xmlns:p="http://schemas.openxmlformats.org/presentationml/2006/main">
  <p:tag name="AS_UNIQUEID" val="1455"/>
</p:tagLst>
</file>

<file path=ppt/tags/tag1391.xml><?xml version="1.0" encoding="utf-8"?>
<p:tagLst xmlns:a="http://schemas.openxmlformats.org/drawingml/2006/main" xmlns:r="http://schemas.openxmlformats.org/officeDocument/2006/relationships" xmlns:p="http://schemas.openxmlformats.org/presentationml/2006/main">
  <p:tag name="AS_UNIQUEID" val="1456"/>
</p:tagLst>
</file>

<file path=ppt/tags/tag1392.xml><?xml version="1.0" encoding="utf-8"?>
<p:tagLst xmlns:a="http://schemas.openxmlformats.org/drawingml/2006/main" xmlns:r="http://schemas.openxmlformats.org/officeDocument/2006/relationships" xmlns:p="http://schemas.openxmlformats.org/presentationml/2006/main">
  <p:tag name="AS_UNIQUEID" val="1457"/>
</p:tagLst>
</file>

<file path=ppt/tags/tag1393.xml><?xml version="1.0" encoding="utf-8"?>
<p:tagLst xmlns:a="http://schemas.openxmlformats.org/drawingml/2006/main" xmlns:r="http://schemas.openxmlformats.org/officeDocument/2006/relationships" xmlns:p="http://schemas.openxmlformats.org/presentationml/2006/main">
  <p:tag name="AS_UNIQUEID" val="1444"/>
</p:tagLst>
</file>

<file path=ppt/tags/tag1394.xml><?xml version="1.0" encoding="utf-8"?>
<p:tagLst xmlns:a="http://schemas.openxmlformats.org/drawingml/2006/main" xmlns:r="http://schemas.openxmlformats.org/officeDocument/2006/relationships" xmlns:p="http://schemas.openxmlformats.org/presentationml/2006/main">
  <p:tag name="AS_UNIQUEID" val="1445"/>
</p:tagLst>
</file>

<file path=ppt/tags/tag1395.xml><?xml version="1.0" encoding="utf-8"?>
<p:tagLst xmlns:a="http://schemas.openxmlformats.org/drawingml/2006/main" xmlns:r="http://schemas.openxmlformats.org/officeDocument/2006/relationships" xmlns:p="http://schemas.openxmlformats.org/presentationml/2006/main">
  <p:tag name="AS_UNIQUEID" val="1459"/>
</p:tagLst>
</file>

<file path=ppt/tags/tag1396.xml><?xml version="1.0" encoding="utf-8"?>
<p:tagLst xmlns:a="http://schemas.openxmlformats.org/drawingml/2006/main" xmlns:r="http://schemas.openxmlformats.org/officeDocument/2006/relationships" xmlns:p="http://schemas.openxmlformats.org/presentationml/2006/main">
  <p:tag name="AS_UNIQUEID" val="1462"/>
</p:tagLst>
</file>

<file path=ppt/tags/tag1397.xml><?xml version="1.0" encoding="utf-8"?>
<p:tagLst xmlns:a="http://schemas.openxmlformats.org/drawingml/2006/main" xmlns:r="http://schemas.openxmlformats.org/officeDocument/2006/relationships" xmlns:p="http://schemas.openxmlformats.org/presentationml/2006/main">
  <p:tag name="AS_UNIQUEID" val="1463"/>
</p:tagLst>
</file>

<file path=ppt/tags/tag1398.xml><?xml version="1.0" encoding="utf-8"?>
<p:tagLst xmlns:a="http://schemas.openxmlformats.org/drawingml/2006/main" xmlns:r="http://schemas.openxmlformats.org/officeDocument/2006/relationships" xmlns:p="http://schemas.openxmlformats.org/presentationml/2006/main">
  <p:tag name="AS_UNIQUEID" val="1464"/>
</p:tagLst>
</file>

<file path=ppt/tags/tag1399.xml><?xml version="1.0" encoding="utf-8"?>
<p:tagLst xmlns:a="http://schemas.openxmlformats.org/drawingml/2006/main" xmlns:r="http://schemas.openxmlformats.org/officeDocument/2006/relationships" xmlns:p="http://schemas.openxmlformats.org/presentationml/2006/main">
  <p:tag name="AS_UNIQUEID" val="1465"/>
</p:tagLst>
</file>

<file path=ppt/tags/tag14.xml><?xml version="1.0" encoding="utf-8"?>
<p:tagLst xmlns:a="http://schemas.openxmlformats.org/drawingml/2006/main" xmlns:r="http://schemas.openxmlformats.org/officeDocument/2006/relationships" xmlns:p="http://schemas.openxmlformats.org/presentationml/2006/main">
  <p:tag name="AS_UNIQUEID" val="1573"/>
</p:tagLst>
</file>

<file path=ppt/tags/tag140.xml><?xml version="1.0" encoding="utf-8"?>
<p:tagLst xmlns:a="http://schemas.openxmlformats.org/drawingml/2006/main" xmlns:r="http://schemas.openxmlformats.org/officeDocument/2006/relationships" xmlns:p="http://schemas.openxmlformats.org/presentationml/2006/main">
  <p:tag name="AS_UNIQUEID" val="183"/>
</p:tagLst>
</file>

<file path=ppt/tags/tag1400.xml><?xml version="1.0" encoding="utf-8"?>
<p:tagLst xmlns:a="http://schemas.openxmlformats.org/drawingml/2006/main" xmlns:r="http://schemas.openxmlformats.org/officeDocument/2006/relationships" xmlns:p="http://schemas.openxmlformats.org/presentationml/2006/main">
  <p:tag name="AS_UNIQUEID" val="1466"/>
</p:tagLst>
</file>

<file path=ppt/tags/tag1401.xml><?xml version="1.0" encoding="utf-8"?>
<p:tagLst xmlns:a="http://schemas.openxmlformats.org/drawingml/2006/main" xmlns:r="http://schemas.openxmlformats.org/officeDocument/2006/relationships" xmlns:p="http://schemas.openxmlformats.org/presentationml/2006/main">
  <p:tag name="AS_UNIQUEID" val="1467"/>
</p:tagLst>
</file>

<file path=ppt/tags/tag1402.xml><?xml version="1.0" encoding="utf-8"?>
<p:tagLst xmlns:a="http://schemas.openxmlformats.org/drawingml/2006/main" xmlns:r="http://schemas.openxmlformats.org/officeDocument/2006/relationships" xmlns:p="http://schemas.openxmlformats.org/presentationml/2006/main">
  <p:tag name="AS_UNIQUEID" val="1468"/>
</p:tagLst>
</file>

<file path=ppt/tags/tag1403.xml><?xml version="1.0" encoding="utf-8"?>
<p:tagLst xmlns:a="http://schemas.openxmlformats.org/drawingml/2006/main" xmlns:r="http://schemas.openxmlformats.org/officeDocument/2006/relationships" xmlns:p="http://schemas.openxmlformats.org/presentationml/2006/main">
  <p:tag name="AS_UNIQUEID" val="1469"/>
</p:tagLst>
</file>

<file path=ppt/tags/tag1404.xml><?xml version="1.0" encoding="utf-8"?>
<p:tagLst xmlns:a="http://schemas.openxmlformats.org/drawingml/2006/main" xmlns:r="http://schemas.openxmlformats.org/officeDocument/2006/relationships" xmlns:p="http://schemas.openxmlformats.org/presentationml/2006/main">
  <p:tag name="AS_UNIQUEID" val="1470"/>
</p:tagLst>
</file>

<file path=ppt/tags/tag1405.xml><?xml version="1.0" encoding="utf-8"?>
<p:tagLst xmlns:a="http://schemas.openxmlformats.org/drawingml/2006/main" xmlns:r="http://schemas.openxmlformats.org/officeDocument/2006/relationships" xmlns:p="http://schemas.openxmlformats.org/presentationml/2006/main">
  <p:tag name="AS_UNIQUEID" val="1471"/>
</p:tagLst>
</file>

<file path=ppt/tags/tag1406.xml><?xml version="1.0" encoding="utf-8"?>
<p:tagLst xmlns:a="http://schemas.openxmlformats.org/drawingml/2006/main" xmlns:r="http://schemas.openxmlformats.org/officeDocument/2006/relationships" xmlns:p="http://schemas.openxmlformats.org/presentationml/2006/main">
  <p:tag name="AS_UNIQUEID" val="1460"/>
</p:tagLst>
</file>

<file path=ppt/tags/tag1407.xml><?xml version="1.0" encoding="utf-8"?>
<p:tagLst xmlns:a="http://schemas.openxmlformats.org/drawingml/2006/main" xmlns:r="http://schemas.openxmlformats.org/officeDocument/2006/relationships" xmlns:p="http://schemas.openxmlformats.org/presentationml/2006/main">
  <p:tag name="AS_UNIQUEID" val="1461"/>
</p:tagLst>
</file>

<file path=ppt/tags/tag1408.xml><?xml version="1.0" encoding="utf-8"?>
<p:tagLst xmlns:a="http://schemas.openxmlformats.org/drawingml/2006/main" xmlns:r="http://schemas.openxmlformats.org/officeDocument/2006/relationships" xmlns:p="http://schemas.openxmlformats.org/presentationml/2006/main">
  <p:tag name="AS_UNIQUEID" val="1473"/>
</p:tagLst>
</file>

<file path=ppt/tags/tag1409.xml><?xml version="1.0" encoding="utf-8"?>
<p:tagLst xmlns:a="http://schemas.openxmlformats.org/drawingml/2006/main" xmlns:r="http://schemas.openxmlformats.org/officeDocument/2006/relationships" xmlns:p="http://schemas.openxmlformats.org/presentationml/2006/main">
  <p:tag name="AS_UNIQUEID" val="1476"/>
</p:tagLst>
</file>

<file path=ppt/tags/tag141.xml><?xml version="1.0" encoding="utf-8"?>
<p:tagLst xmlns:a="http://schemas.openxmlformats.org/drawingml/2006/main" xmlns:r="http://schemas.openxmlformats.org/officeDocument/2006/relationships" xmlns:p="http://schemas.openxmlformats.org/presentationml/2006/main">
  <p:tag name="AS_UNIQUEID" val="184"/>
</p:tagLst>
</file>

<file path=ppt/tags/tag1410.xml><?xml version="1.0" encoding="utf-8"?>
<p:tagLst xmlns:a="http://schemas.openxmlformats.org/drawingml/2006/main" xmlns:r="http://schemas.openxmlformats.org/officeDocument/2006/relationships" xmlns:p="http://schemas.openxmlformats.org/presentationml/2006/main">
  <p:tag name="AS_UNIQUEID" val="1477"/>
</p:tagLst>
</file>

<file path=ppt/tags/tag1411.xml><?xml version="1.0" encoding="utf-8"?>
<p:tagLst xmlns:a="http://schemas.openxmlformats.org/drawingml/2006/main" xmlns:r="http://schemas.openxmlformats.org/officeDocument/2006/relationships" xmlns:p="http://schemas.openxmlformats.org/presentationml/2006/main">
  <p:tag name="AS_UNIQUEID" val="1478"/>
</p:tagLst>
</file>

<file path=ppt/tags/tag1412.xml><?xml version="1.0" encoding="utf-8"?>
<p:tagLst xmlns:a="http://schemas.openxmlformats.org/drawingml/2006/main" xmlns:r="http://schemas.openxmlformats.org/officeDocument/2006/relationships" xmlns:p="http://schemas.openxmlformats.org/presentationml/2006/main">
  <p:tag name="AS_UNIQUEID" val="1479"/>
</p:tagLst>
</file>

<file path=ppt/tags/tag1413.xml><?xml version="1.0" encoding="utf-8"?>
<p:tagLst xmlns:a="http://schemas.openxmlformats.org/drawingml/2006/main" xmlns:r="http://schemas.openxmlformats.org/officeDocument/2006/relationships" xmlns:p="http://schemas.openxmlformats.org/presentationml/2006/main">
  <p:tag name="AS_UNIQUEID" val="1480"/>
</p:tagLst>
</file>

<file path=ppt/tags/tag1414.xml><?xml version="1.0" encoding="utf-8"?>
<p:tagLst xmlns:a="http://schemas.openxmlformats.org/drawingml/2006/main" xmlns:r="http://schemas.openxmlformats.org/officeDocument/2006/relationships" xmlns:p="http://schemas.openxmlformats.org/presentationml/2006/main">
  <p:tag name="AS_UNIQUEID" val="1481"/>
</p:tagLst>
</file>

<file path=ppt/tags/tag1415.xml><?xml version="1.0" encoding="utf-8"?>
<p:tagLst xmlns:a="http://schemas.openxmlformats.org/drawingml/2006/main" xmlns:r="http://schemas.openxmlformats.org/officeDocument/2006/relationships" xmlns:p="http://schemas.openxmlformats.org/presentationml/2006/main">
  <p:tag name="AS_UNIQUEID" val="1482"/>
</p:tagLst>
</file>

<file path=ppt/tags/tag1416.xml><?xml version="1.0" encoding="utf-8"?>
<p:tagLst xmlns:a="http://schemas.openxmlformats.org/drawingml/2006/main" xmlns:r="http://schemas.openxmlformats.org/officeDocument/2006/relationships" xmlns:p="http://schemas.openxmlformats.org/presentationml/2006/main">
  <p:tag name="AS_UNIQUEID" val="1483"/>
</p:tagLst>
</file>

<file path=ppt/tags/tag1417.xml><?xml version="1.0" encoding="utf-8"?>
<p:tagLst xmlns:a="http://schemas.openxmlformats.org/drawingml/2006/main" xmlns:r="http://schemas.openxmlformats.org/officeDocument/2006/relationships" xmlns:p="http://schemas.openxmlformats.org/presentationml/2006/main">
  <p:tag name="AS_UNIQUEID" val="1484"/>
</p:tagLst>
</file>

<file path=ppt/tags/tag1418.xml><?xml version="1.0" encoding="utf-8"?>
<p:tagLst xmlns:a="http://schemas.openxmlformats.org/drawingml/2006/main" xmlns:r="http://schemas.openxmlformats.org/officeDocument/2006/relationships" xmlns:p="http://schemas.openxmlformats.org/presentationml/2006/main">
  <p:tag name="AS_UNIQUEID" val="1485"/>
</p:tagLst>
</file>

<file path=ppt/tags/tag1419.xml><?xml version="1.0" encoding="utf-8"?>
<p:tagLst xmlns:a="http://schemas.openxmlformats.org/drawingml/2006/main" xmlns:r="http://schemas.openxmlformats.org/officeDocument/2006/relationships" xmlns:p="http://schemas.openxmlformats.org/presentationml/2006/main">
  <p:tag name="AS_UNIQUEID" val="1486"/>
</p:tagLst>
</file>

<file path=ppt/tags/tag142.xml><?xml version="1.0" encoding="utf-8"?>
<p:tagLst xmlns:a="http://schemas.openxmlformats.org/drawingml/2006/main" xmlns:r="http://schemas.openxmlformats.org/officeDocument/2006/relationships" xmlns:p="http://schemas.openxmlformats.org/presentationml/2006/main">
  <p:tag name="AS_UNIQUEID" val="185"/>
</p:tagLst>
</file>

<file path=ppt/tags/tag1420.xml><?xml version="1.0" encoding="utf-8"?>
<p:tagLst xmlns:a="http://schemas.openxmlformats.org/drawingml/2006/main" xmlns:r="http://schemas.openxmlformats.org/officeDocument/2006/relationships" xmlns:p="http://schemas.openxmlformats.org/presentationml/2006/main">
  <p:tag name="AS_UNIQUEID" val="1487"/>
</p:tagLst>
</file>

<file path=ppt/tags/tag1421.xml><?xml version="1.0" encoding="utf-8"?>
<p:tagLst xmlns:a="http://schemas.openxmlformats.org/drawingml/2006/main" xmlns:r="http://schemas.openxmlformats.org/officeDocument/2006/relationships" xmlns:p="http://schemas.openxmlformats.org/presentationml/2006/main">
  <p:tag name="AS_UNIQUEID" val="1474"/>
</p:tagLst>
</file>

<file path=ppt/tags/tag1422.xml><?xml version="1.0" encoding="utf-8"?>
<p:tagLst xmlns:a="http://schemas.openxmlformats.org/drawingml/2006/main" xmlns:r="http://schemas.openxmlformats.org/officeDocument/2006/relationships" xmlns:p="http://schemas.openxmlformats.org/presentationml/2006/main">
  <p:tag name="AS_UNIQUEID" val="1475"/>
</p:tagLst>
</file>

<file path=ppt/tags/tag1423.xml><?xml version="1.0" encoding="utf-8"?>
<p:tagLst xmlns:a="http://schemas.openxmlformats.org/drawingml/2006/main" xmlns:r="http://schemas.openxmlformats.org/officeDocument/2006/relationships" xmlns:p="http://schemas.openxmlformats.org/presentationml/2006/main">
  <p:tag name="AS_UNIQUEID" val="1489"/>
</p:tagLst>
</file>

<file path=ppt/tags/tag1424.xml><?xml version="1.0" encoding="utf-8"?>
<p:tagLst xmlns:a="http://schemas.openxmlformats.org/drawingml/2006/main" xmlns:r="http://schemas.openxmlformats.org/officeDocument/2006/relationships" xmlns:p="http://schemas.openxmlformats.org/presentationml/2006/main">
  <p:tag name="AS_UNIQUEID" val="1492"/>
</p:tagLst>
</file>

<file path=ppt/tags/tag1425.xml><?xml version="1.0" encoding="utf-8"?>
<p:tagLst xmlns:a="http://schemas.openxmlformats.org/drawingml/2006/main" xmlns:r="http://schemas.openxmlformats.org/officeDocument/2006/relationships" xmlns:p="http://schemas.openxmlformats.org/presentationml/2006/main">
  <p:tag name="AS_UNIQUEID" val="1493"/>
</p:tagLst>
</file>

<file path=ppt/tags/tag1426.xml><?xml version="1.0" encoding="utf-8"?>
<p:tagLst xmlns:a="http://schemas.openxmlformats.org/drawingml/2006/main" xmlns:r="http://schemas.openxmlformats.org/officeDocument/2006/relationships" xmlns:p="http://schemas.openxmlformats.org/presentationml/2006/main">
  <p:tag name="AS_UNIQUEID" val="1494"/>
</p:tagLst>
</file>

<file path=ppt/tags/tag1427.xml><?xml version="1.0" encoding="utf-8"?>
<p:tagLst xmlns:a="http://schemas.openxmlformats.org/drawingml/2006/main" xmlns:r="http://schemas.openxmlformats.org/officeDocument/2006/relationships" xmlns:p="http://schemas.openxmlformats.org/presentationml/2006/main">
  <p:tag name="AS_UNIQUEID" val="1495"/>
</p:tagLst>
</file>

<file path=ppt/tags/tag1428.xml><?xml version="1.0" encoding="utf-8"?>
<p:tagLst xmlns:a="http://schemas.openxmlformats.org/drawingml/2006/main" xmlns:r="http://schemas.openxmlformats.org/officeDocument/2006/relationships" xmlns:p="http://schemas.openxmlformats.org/presentationml/2006/main">
  <p:tag name="AS_UNIQUEID" val="1496"/>
</p:tagLst>
</file>

<file path=ppt/tags/tag1429.xml><?xml version="1.0" encoding="utf-8"?>
<p:tagLst xmlns:a="http://schemas.openxmlformats.org/drawingml/2006/main" xmlns:r="http://schemas.openxmlformats.org/officeDocument/2006/relationships" xmlns:p="http://schemas.openxmlformats.org/presentationml/2006/main">
  <p:tag name="AS_UNIQUEID" val="1497"/>
</p:tagLst>
</file>

<file path=ppt/tags/tag143.xml><?xml version="1.0" encoding="utf-8"?>
<p:tagLst xmlns:a="http://schemas.openxmlformats.org/drawingml/2006/main" xmlns:r="http://schemas.openxmlformats.org/officeDocument/2006/relationships" xmlns:p="http://schemas.openxmlformats.org/presentationml/2006/main">
  <p:tag name="AS_UNIQUEID" val="186"/>
</p:tagLst>
</file>

<file path=ppt/tags/tag1430.xml><?xml version="1.0" encoding="utf-8"?>
<p:tagLst xmlns:a="http://schemas.openxmlformats.org/drawingml/2006/main" xmlns:r="http://schemas.openxmlformats.org/officeDocument/2006/relationships" xmlns:p="http://schemas.openxmlformats.org/presentationml/2006/main">
  <p:tag name="AS_UNIQUEID" val="1498"/>
</p:tagLst>
</file>

<file path=ppt/tags/tag1431.xml><?xml version="1.0" encoding="utf-8"?>
<p:tagLst xmlns:a="http://schemas.openxmlformats.org/drawingml/2006/main" xmlns:r="http://schemas.openxmlformats.org/officeDocument/2006/relationships" xmlns:p="http://schemas.openxmlformats.org/presentationml/2006/main">
  <p:tag name="AS_UNIQUEID" val="1499"/>
</p:tagLst>
</file>

<file path=ppt/tags/tag1432.xml><?xml version="1.0" encoding="utf-8"?>
<p:tagLst xmlns:a="http://schemas.openxmlformats.org/drawingml/2006/main" xmlns:r="http://schemas.openxmlformats.org/officeDocument/2006/relationships" xmlns:p="http://schemas.openxmlformats.org/presentationml/2006/main">
  <p:tag name="AS_UNIQUEID" val="1506"/>
</p:tagLst>
</file>

<file path=ppt/tags/tag1433.xml><?xml version="1.0" encoding="utf-8"?>
<p:tagLst xmlns:a="http://schemas.openxmlformats.org/drawingml/2006/main" xmlns:r="http://schemas.openxmlformats.org/officeDocument/2006/relationships" xmlns:p="http://schemas.openxmlformats.org/presentationml/2006/main">
  <p:tag name="AS_UNIQUEID" val="1512"/>
</p:tagLst>
</file>

<file path=ppt/tags/tag1434.xml><?xml version="1.0" encoding="utf-8"?>
<p:tagLst xmlns:a="http://schemas.openxmlformats.org/drawingml/2006/main" xmlns:r="http://schemas.openxmlformats.org/officeDocument/2006/relationships" xmlns:p="http://schemas.openxmlformats.org/presentationml/2006/main">
  <p:tag name="AS_UNIQUEID" val="1513"/>
</p:tagLst>
</file>

<file path=ppt/tags/tag1435.xml><?xml version="1.0" encoding="utf-8"?>
<p:tagLst xmlns:a="http://schemas.openxmlformats.org/drawingml/2006/main" xmlns:r="http://schemas.openxmlformats.org/officeDocument/2006/relationships" xmlns:p="http://schemas.openxmlformats.org/presentationml/2006/main">
  <p:tag name="AS_UNIQUEID" val="1517"/>
</p:tagLst>
</file>

<file path=ppt/tags/tag1436.xml><?xml version="1.0" encoding="utf-8"?>
<p:tagLst xmlns:a="http://schemas.openxmlformats.org/drawingml/2006/main" xmlns:r="http://schemas.openxmlformats.org/officeDocument/2006/relationships" xmlns:p="http://schemas.openxmlformats.org/presentationml/2006/main">
  <p:tag name="AS_UNIQUEID" val="1518"/>
</p:tagLst>
</file>

<file path=ppt/tags/tag1437.xml><?xml version="1.0" encoding="utf-8"?>
<p:tagLst xmlns:a="http://schemas.openxmlformats.org/drawingml/2006/main" xmlns:r="http://schemas.openxmlformats.org/officeDocument/2006/relationships" xmlns:p="http://schemas.openxmlformats.org/presentationml/2006/main">
  <p:tag name="AS_UNIQUEID" val="1519"/>
</p:tagLst>
</file>

<file path=ppt/tags/tag1438.xml><?xml version="1.0" encoding="utf-8"?>
<p:tagLst xmlns:a="http://schemas.openxmlformats.org/drawingml/2006/main" xmlns:r="http://schemas.openxmlformats.org/officeDocument/2006/relationships" xmlns:p="http://schemas.openxmlformats.org/presentationml/2006/main">
  <p:tag name="AS_UNIQUEID" val="1520"/>
</p:tagLst>
</file>

<file path=ppt/tags/tag1439.xml><?xml version="1.0" encoding="utf-8"?>
<p:tagLst xmlns:a="http://schemas.openxmlformats.org/drawingml/2006/main" xmlns:r="http://schemas.openxmlformats.org/officeDocument/2006/relationships" xmlns:p="http://schemas.openxmlformats.org/presentationml/2006/main">
  <p:tag name="AS_UNIQUEID" val="1521"/>
</p:tagLst>
</file>

<file path=ppt/tags/tag144.xml><?xml version="1.0" encoding="utf-8"?>
<p:tagLst xmlns:a="http://schemas.openxmlformats.org/drawingml/2006/main" xmlns:r="http://schemas.openxmlformats.org/officeDocument/2006/relationships" xmlns:p="http://schemas.openxmlformats.org/presentationml/2006/main">
  <p:tag name="AS_UNIQUEID" val="187"/>
</p:tagLst>
</file>

<file path=ppt/tags/tag1440.xml><?xml version="1.0" encoding="utf-8"?>
<p:tagLst xmlns:a="http://schemas.openxmlformats.org/drawingml/2006/main" xmlns:r="http://schemas.openxmlformats.org/officeDocument/2006/relationships" xmlns:p="http://schemas.openxmlformats.org/presentationml/2006/main">
  <p:tag name="AS_UNIQUEID" val="1522"/>
</p:tagLst>
</file>

<file path=ppt/tags/tag1441.xml><?xml version="1.0" encoding="utf-8"?>
<p:tagLst xmlns:a="http://schemas.openxmlformats.org/drawingml/2006/main" xmlns:r="http://schemas.openxmlformats.org/officeDocument/2006/relationships" xmlns:p="http://schemas.openxmlformats.org/presentationml/2006/main">
  <p:tag name="AS_UNIQUEID" val="1523"/>
</p:tagLst>
</file>

<file path=ppt/tags/tag1442.xml><?xml version="1.0" encoding="utf-8"?>
<p:tagLst xmlns:a="http://schemas.openxmlformats.org/drawingml/2006/main" xmlns:r="http://schemas.openxmlformats.org/officeDocument/2006/relationships" xmlns:p="http://schemas.openxmlformats.org/presentationml/2006/main">
  <p:tag name="AS_UNIQUEID" val="1524"/>
</p:tagLst>
</file>

<file path=ppt/tags/tag1443.xml><?xml version="1.0" encoding="utf-8"?>
<p:tagLst xmlns:a="http://schemas.openxmlformats.org/drawingml/2006/main" xmlns:r="http://schemas.openxmlformats.org/officeDocument/2006/relationships" xmlns:p="http://schemas.openxmlformats.org/presentationml/2006/main">
  <p:tag name="AS_UNIQUEID" val="1525"/>
</p:tagLst>
</file>

<file path=ppt/tags/tag1444.xml><?xml version="1.0" encoding="utf-8"?>
<p:tagLst xmlns:a="http://schemas.openxmlformats.org/drawingml/2006/main" xmlns:r="http://schemas.openxmlformats.org/officeDocument/2006/relationships" xmlns:p="http://schemas.openxmlformats.org/presentationml/2006/main">
  <p:tag name="AS_UNIQUEID" val="1514"/>
</p:tagLst>
</file>

<file path=ppt/tags/tag1445.xml><?xml version="1.0" encoding="utf-8"?>
<p:tagLst xmlns:a="http://schemas.openxmlformats.org/drawingml/2006/main" xmlns:r="http://schemas.openxmlformats.org/officeDocument/2006/relationships" xmlns:p="http://schemas.openxmlformats.org/presentationml/2006/main">
  <p:tag name="AS_UNIQUEID" val="1515"/>
</p:tagLst>
</file>

<file path=ppt/tags/tag1446.xml><?xml version="1.0" encoding="utf-8"?>
<p:tagLst xmlns:a="http://schemas.openxmlformats.org/drawingml/2006/main" xmlns:r="http://schemas.openxmlformats.org/officeDocument/2006/relationships" xmlns:p="http://schemas.openxmlformats.org/presentationml/2006/main">
  <p:tag name="AS_UNIQUEID" val="1516"/>
</p:tagLst>
</file>

<file path=ppt/tags/tag1447.xml><?xml version="1.0" encoding="utf-8"?>
<p:tagLst xmlns:a="http://schemas.openxmlformats.org/drawingml/2006/main" xmlns:r="http://schemas.openxmlformats.org/officeDocument/2006/relationships" xmlns:p="http://schemas.openxmlformats.org/presentationml/2006/main">
  <p:tag name="AS_UNIQUEID" val="1507"/>
</p:tagLst>
</file>

<file path=ppt/tags/tag1448.xml><?xml version="1.0" encoding="utf-8"?>
<p:tagLst xmlns:a="http://schemas.openxmlformats.org/drawingml/2006/main" xmlns:r="http://schemas.openxmlformats.org/officeDocument/2006/relationships" xmlns:p="http://schemas.openxmlformats.org/presentationml/2006/main">
  <p:tag name="AS_UNIQUEID" val="1508"/>
</p:tagLst>
</file>

<file path=ppt/tags/tag1449.xml><?xml version="1.0" encoding="utf-8"?>
<p:tagLst xmlns:a="http://schemas.openxmlformats.org/drawingml/2006/main" xmlns:r="http://schemas.openxmlformats.org/officeDocument/2006/relationships" xmlns:p="http://schemas.openxmlformats.org/presentationml/2006/main">
  <p:tag name="AS_UNIQUEID" val="1509"/>
</p:tagLst>
</file>

<file path=ppt/tags/tag145.xml><?xml version="1.0" encoding="utf-8"?>
<p:tagLst xmlns:a="http://schemas.openxmlformats.org/drawingml/2006/main" xmlns:r="http://schemas.openxmlformats.org/officeDocument/2006/relationships" xmlns:p="http://schemas.openxmlformats.org/presentationml/2006/main">
  <p:tag name="AS_UNIQUEID" val="188"/>
</p:tagLst>
</file>

<file path=ppt/tags/tag1450.xml><?xml version="1.0" encoding="utf-8"?>
<p:tagLst xmlns:a="http://schemas.openxmlformats.org/drawingml/2006/main" xmlns:r="http://schemas.openxmlformats.org/officeDocument/2006/relationships" xmlns:p="http://schemas.openxmlformats.org/presentationml/2006/main">
  <p:tag name="AS_UNIQUEID" val="1510"/>
</p:tagLst>
</file>

<file path=ppt/tags/tag1451.xml><?xml version="1.0" encoding="utf-8"?>
<p:tagLst xmlns:a="http://schemas.openxmlformats.org/drawingml/2006/main" xmlns:r="http://schemas.openxmlformats.org/officeDocument/2006/relationships" xmlns:p="http://schemas.openxmlformats.org/presentationml/2006/main">
  <p:tag name="AS_UNIQUEID" val="1511"/>
</p:tagLst>
</file>

<file path=ppt/tags/tag1452.xml><?xml version="1.0" encoding="utf-8"?>
<p:tagLst xmlns:a="http://schemas.openxmlformats.org/drawingml/2006/main" xmlns:r="http://schemas.openxmlformats.org/officeDocument/2006/relationships" xmlns:p="http://schemas.openxmlformats.org/presentationml/2006/main">
  <p:tag name="AS_UNIQUEID" val="1500"/>
</p:tagLst>
</file>

<file path=ppt/tags/tag1453.xml><?xml version="1.0" encoding="utf-8"?>
<p:tagLst xmlns:a="http://schemas.openxmlformats.org/drawingml/2006/main" xmlns:r="http://schemas.openxmlformats.org/officeDocument/2006/relationships" xmlns:p="http://schemas.openxmlformats.org/presentationml/2006/main">
  <p:tag name="AS_UNIQUEID" val="1501"/>
</p:tagLst>
</file>

<file path=ppt/tags/tag1454.xml><?xml version="1.0" encoding="utf-8"?>
<p:tagLst xmlns:a="http://schemas.openxmlformats.org/drawingml/2006/main" xmlns:r="http://schemas.openxmlformats.org/officeDocument/2006/relationships" xmlns:p="http://schemas.openxmlformats.org/presentationml/2006/main">
  <p:tag name="AS_UNIQUEID" val="1502"/>
</p:tagLst>
</file>

<file path=ppt/tags/tag1455.xml><?xml version="1.0" encoding="utf-8"?>
<p:tagLst xmlns:a="http://schemas.openxmlformats.org/drawingml/2006/main" xmlns:r="http://schemas.openxmlformats.org/officeDocument/2006/relationships" xmlns:p="http://schemas.openxmlformats.org/presentationml/2006/main">
  <p:tag name="AS_UNIQUEID" val="1503"/>
</p:tagLst>
</file>

<file path=ppt/tags/tag1456.xml><?xml version="1.0" encoding="utf-8"?>
<p:tagLst xmlns:a="http://schemas.openxmlformats.org/drawingml/2006/main" xmlns:r="http://schemas.openxmlformats.org/officeDocument/2006/relationships" xmlns:p="http://schemas.openxmlformats.org/presentationml/2006/main">
  <p:tag name="AS_UNIQUEID" val="1504"/>
</p:tagLst>
</file>

<file path=ppt/tags/tag1457.xml><?xml version="1.0" encoding="utf-8"?>
<p:tagLst xmlns:a="http://schemas.openxmlformats.org/drawingml/2006/main" xmlns:r="http://schemas.openxmlformats.org/officeDocument/2006/relationships" xmlns:p="http://schemas.openxmlformats.org/presentationml/2006/main">
  <p:tag name="AS_UNIQUEID" val="1505"/>
</p:tagLst>
</file>

<file path=ppt/tags/tag1458.xml><?xml version="1.0" encoding="utf-8"?>
<p:tagLst xmlns:a="http://schemas.openxmlformats.org/drawingml/2006/main" xmlns:r="http://schemas.openxmlformats.org/officeDocument/2006/relationships" xmlns:p="http://schemas.openxmlformats.org/presentationml/2006/main">
  <p:tag name="AS_UNIQUEID" val="1490"/>
</p:tagLst>
</file>

<file path=ppt/tags/tag1459.xml><?xml version="1.0" encoding="utf-8"?>
<p:tagLst xmlns:a="http://schemas.openxmlformats.org/drawingml/2006/main" xmlns:r="http://schemas.openxmlformats.org/officeDocument/2006/relationships" xmlns:p="http://schemas.openxmlformats.org/presentationml/2006/main">
  <p:tag name="AS_UNIQUEID" val="1491"/>
</p:tagLst>
</file>

<file path=ppt/tags/tag146.xml><?xml version="1.0" encoding="utf-8"?>
<p:tagLst xmlns:a="http://schemas.openxmlformats.org/drawingml/2006/main" xmlns:r="http://schemas.openxmlformats.org/officeDocument/2006/relationships" xmlns:p="http://schemas.openxmlformats.org/presentationml/2006/main">
  <p:tag name="AS_UNIQUEID" val="189"/>
</p:tagLst>
</file>

<file path=ppt/tags/tag1460.xml><?xml version="1.0" encoding="utf-8"?>
<p:tagLst xmlns:a="http://schemas.openxmlformats.org/drawingml/2006/main" xmlns:r="http://schemas.openxmlformats.org/officeDocument/2006/relationships" xmlns:p="http://schemas.openxmlformats.org/presentationml/2006/main">
  <p:tag name="AS_UNIQUEID" val="1527"/>
</p:tagLst>
</file>

<file path=ppt/tags/tag1461.xml><?xml version="1.0" encoding="utf-8"?>
<p:tagLst xmlns:a="http://schemas.openxmlformats.org/drawingml/2006/main" xmlns:r="http://schemas.openxmlformats.org/officeDocument/2006/relationships" xmlns:p="http://schemas.openxmlformats.org/presentationml/2006/main">
  <p:tag name="AS_UNIQUEID" val="1530"/>
</p:tagLst>
</file>

<file path=ppt/tags/tag1462.xml><?xml version="1.0" encoding="utf-8"?>
<p:tagLst xmlns:a="http://schemas.openxmlformats.org/drawingml/2006/main" xmlns:r="http://schemas.openxmlformats.org/officeDocument/2006/relationships" xmlns:p="http://schemas.openxmlformats.org/presentationml/2006/main">
  <p:tag name="AS_UNIQUEID" val="1531"/>
</p:tagLst>
</file>

<file path=ppt/tags/tag1463.xml><?xml version="1.0" encoding="utf-8"?>
<p:tagLst xmlns:a="http://schemas.openxmlformats.org/drawingml/2006/main" xmlns:r="http://schemas.openxmlformats.org/officeDocument/2006/relationships" xmlns:p="http://schemas.openxmlformats.org/presentationml/2006/main">
  <p:tag name="AS_UNIQUEID" val="1532"/>
</p:tagLst>
</file>

<file path=ppt/tags/tag1464.xml><?xml version="1.0" encoding="utf-8"?>
<p:tagLst xmlns:a="http://schemas.openxmlformats.org/drawingml/2006/main" xmlns:r="http://schemas.openxmlformats.org/officeDocument/2006/relationships" xmlns:p="http://schemas.openxmlformats.org/presentationml/2006/main">
  <p:tag name="AS_UNIQUEID" val="1533"/>
</p:tagLst>
</file>

<file path=ppt/tags/tag1465.xml><?xml version="1.0" encoding="utf-8"?>
<p:tagLst xmlns:a="http://schemas.openxmlformats.org/drawingml/2006/main" xmlns:r="http://schemas.openxmlformats.org/officeDocument/2006/relationships" xmlns:p="http://schemas.openxmlformats.org/presentationml/2006/main">
  <p:tag name="AS_UNIQUEID" val="1534"/>
</p:tagLst>
</file>

<file path=ppt/tags/tag1466.xml><?xml version="1.0" encoding="utf-8"?>
<p:tagLst xmlns:a="http://schemas.openxmlformats.org/drawingml/2006/main" xmlns:r="http://schemas.openxmlformats.org/officeDocument/2006/relationships" xmlns:p="http://schemas.openxmlformats.org/presentationml/2006/main">
  <p:tag name="AS_UNIQUEID" val="1535"/>
</p:tagLst>
</file>

<file path=ppt/tags/tag1467.xml><?xml version="1.0" encoding="utf-8"?>
<p:tagLst xmlns:a="http://schemas.openxmlformats.org/drawingml/2006/main" xmlns:r="http://schemas.openxmlformats.org/officeDocument/2006/relationships" xmlns:p="http://schemas.openxmlformats.org/presentationml/2006/main">
  <p:tag name="AS_UNIQUEID" val="1536"/>
</p:tagLst>
</file>

<file path=ppt/tags/tag1468.xml><?xml version="1.0" encoding="utf-8"?>
<p:tagLst xmlns:a="http://schemas.openxmlformats.org/drawingml/2006/main" xmlns:r="http://schemas.openxmlformats.org/officeDocument/2006/relationships" xmlns:p="http://schemas.openxmlformats.org/presentationml/2006/main">
  <p:tag name="AS_UNIQUEID" val="1537"/>
</p:tagLst>
</file>

<file path=ppt/tags/tag1469.xml><?xml version="1.0" encoding="utf-8"?>
<p:tagLst xmlns:a="http://schemas.openxmlformats.org/drawingml/2006/main" xmlns:r="http://schemas.openxmlformats.org/officeDocument/2006/relationships" xmlns:p="http://schemas.openxmlformats.org/presentationml/2006/main">
  <p:tag name="AS_UNIQUEID" val="1538"/>
</p:tagLst>
</file>

<file path=ppt/tags/tag147.xml><?xml version="1.0" encoding="utf-8"?>
<p:tagLst xmlns:a="http://schemas.openxmlformats.org/drawingml/2006/main" xmlns:r="http://schemas.openxmlformats.org/officeDocument/2006/relationships" xmlns:p="http://schemas.openxmlformats.org/presentationml/2006/main">
  <p:tag name="AS_UNIQUEID" val="190"/>
</p:tagLst>
</file>

<file path=ppt/tags/tag1470.xml><?xml version="1.0" encoding="utf-8"?>
<p:tagLst xmlns:a="http://schemas.openxmlformats.org/drawingml/2006/main" xmlns:r="http://schemas.openxmlformats.org/officeDocument/2006/relationships" xmlns:p="http://schemas.openxmlformats.org/presentationml/2006/main">
  <p:tag name="AS_UNIQUEID" val="1539"/>
</p:tagLst>
</file>

<file path=ppt/tags/tag1471.xml><?xml version="1.0" encoding="utf-8"?>
<p:tagLst xmlns:a="http://schemas.openxmlformats.org/drawingml/2006/main" xmlns:r="http://schemas.openxmlformats.org/officeDocument/2006/relationships" xmlns:p="http://schemas.openxmlformats.org/presentationml/2006/main">
  <p:tag name="AS_UNIQUEID" val="1540"/>
</p:tagLst>
</file>

<file path=ppt/tags/tag1472.xml><?xml version="1.0" encoding="utf-8"?>
<p:tagLst xmlns:a="http://schemas.openxmlformats.org/drawingml/2006/main" xmlns:r="http://schemas.openxmlformats.org/officeDocument/2006/relationships" xmlns:p="http://schemas.openxmlformats.org/presentationml/2006/main">
  <p:tag name="AS_UNIQUEID" val="1541"/>
</p:tagLst>
</file>

<file path=ppt/tags/tag1473.xml><?xml version="1.0" encoding="utf-8"?>
<p:tagLst xmlns:a="http://schemas.openxmlformats.org/drawingml/2006/main" xmlns:r="http://schemas.openxmlformats.org/officeDocument/2006/relationships" xmlns:p="http://schemas.openxmlformats.org/presentationml/2006/main">
  <p:tag name="AS_UNIQUEID" val="1528"/>
</p:tagLst>
</file>

<file path=ppt/tags/tag1474.xml><?xml version="1.0" encoding="utf-8"?>
<p:tagLst xmlns:a="http://schemas.openxmlformats.org/drawingml/2006/main" xmlns:r="http://schemas.openxmlformats.org/officeDocument/2006/relationships" xmlns:p="http://schemas.openxmlformats.org/presentationml/2006/main">
  <p:tag name="AS_UNIQUEID" val="1529"/>
</p:tagLst>
</file>

<file path=ppt/tags/tag1475.xml><?xml version="1.0" encoding="utf-8"?>
<p:tagLst xmlns:a="http://schemas.openxmlformats.org/drawingml/2006/main" xmlns:r="http://schemas.openxmlformats.org/officeDocument/2006/relationships" xmlns:p="http://schemas.openxmlformats.org/presentationml/2006/main">
  <p:tag name="AS_UNIQUEID" val="1543"/>
</p:tagLst>
</file>

<file path=ppt/tags/tag1476.xml><?xml version="1.0" encoding="utf-8"?>
<p:tagLst xmlns:a="http://schemas.openxmlformats.org/drawingml/2006/main" xmlns:r="http://schemas.openxmlformats.org/officeDocument/2006/relationships" xmlns:p="http://schemas.openxmlformats.org/presentationml/2006/main">
  <p:tag name="AS_UNIQUEID" val="1546"/>
</p:tagLst>
</file>

<file path=ppt/tags/tag1477.xml><?xml version="1.0" encoding="utf-8"?>
<p:tagLst xmlns:a="http://schemas.openxmlformats.org/drawingml/2006/main" xmlns:r="http://schemas.openxmlformats.org/officeDocument/2006/relationships" xmlns:p="http://schemas.openxmlformats.org/presentationml/2006/main">
  <p:tag name="AS_UNIQUEID" val="1547"/>
</p:tagLst>
</file>

<file path=ppt/tags/tag1478.xml><?xml version="1.0" encoding="utf-8"?>
<p:tagLst xmlns:a="http://schemas.openxmlformats.org/drawingml/2006/main" xmlns:r="http://schemas.openxmlformats.org/officeDocument/2006/relationships" xmlns:p="http://schemas.openxmlformats.org/presentationml/2006/main">
  <p:tag name="AS_UNIQUEID" val="1548"/>
</p:tagLst>
</file>

<file path=ppt/tags/tag1479.xml><?xml version="1.0" encoding="utf-8"?>
<p:tagLst xmlns:a="http://schemas.openxmlformats.org/drawingml/2006/main" xmlns:r="http://schemas.openxmlformats.org/officeDocument/2006/relationships" xmlns:p="http://schemas.openxmlformats.org/presentationml/2006/main">
  <p:tag name="AS_UNIQUEID" val="1549"/>
</p:tagLst>
</file>

<file path=ppt/tags/tag148.xml><?xml version="1.0" encoding="utf-8"?>
<p:tagLst xmlns:a="http://schemas.openxmlformats.org/drawingml/2006/main" xmlns:r="http://schemas.openxmlformats.org/officeDocument/2006/relationships" xmlns:p="http://schemas.openxmlformats.org/presentationml/2006/main">
  <p:tag name="AS_UNIQUEID" val="191"/>
</p:tagLst>
</file>

<file path=ppt/tags/tag1480.xml><?xml version="1.0" encoding="utf-8"?>
<p:tagLst xmlns:a="http://schemas.openxmlformats.org/drawingml/2006/main" xmlns:r="http://schemas.openxmlformats.org/officeDocument/2006/relationships" xmlns:p="http://schemas.openxmlformats.org/presentationml/2006/main">
  <p:tag name="AS_UNIQUEID" val="1550"/>
</p:tagLst>
</file>

<file path=ppt/tags/tag1481.xml><?xml version="1.0" encoding="utf-8"?>
<p:tagLst xmlns:a="http://schemas.openxmlformats.org/drawingml/2006/main" xmlns:r="http://schemas.openxmlformats.org/officeDocument/2006/relationships" xmlns:p="http://schemas.openxmlformats.org/presentationml/2006/main">
  <p:tag name="AS_UNIQUEID" val="1551"/>
</p:tagLst>
</file>

<file path=ppt/tags/tag1482.xml><?xml version="1.0" encoding="utf-8"?>
<p:tagLst xmlns:a="http://schemas.openxmlformats.org/drawingml/2006/main" xmlns:r="http://schemas.openxmlformats.org/officeDocument/2006/relationships" xmlns:p="http://schemas.openxmlformats.org/presentationml/2006/main">
  <p:tag name="AS_UNIQUEID" val="1552"/>
</p:tagLst>
</file>

<file path=ppt/tags/tag1483.xml><?xml version="1.0" encoding="utf-8"?>
<p:tagLst xmlns:a="http://schemas.openxmlformats.org/drawingml/2006/main" xmlns:r="http://schemas.openxmlformats.org/officeDocument/2006/relationships" xmlns:p="http://schemas.openxmlformats.org/presentationml/2006/main">
  <p:tag name="AS_UNIQUEID" val="1553"/>
</p:tagLst>
</file>

<file path=ppt/tags/tag1484.xml><?xml version="1.0" encoding="utf-8"?>
<p:tagLst xmlns:a="http://schemas.openxmlformats.org/drawingml/2006/main" xmlns:r="http://schemas.openxmlformats.org/officeDocument/2006/relationships" xmlns:p="http://schemas.openxmlformats.org/presentationml/2006/main">
  <p:tag name="AS_UNIQUEID" val="1554"/>
</p:tagLst>
</file>

<file path=ppt/tags/tag1485.xml><?xml version="1.0" encoding="utf-8"?>
<p:tagLst xmlns:a="http://schemas.openxmlformats.org/drawingml/2006/main" xmlns:r="http://schemas.openxmlformats.org/officeDocument/2006/relationships" xmlns:p="http://schemas.openxmlformats.org/presentationml/2006/main">
  <p:tag name="AS_UNIQUEID" val="1555"/>
</p:tagLst>
</file>

<file path=ppt/tags/tag1486.xml><?xml version="1.0" encoding="utf-8"?>
<p:tagLst xmlns:a="http://schemas.openxmlformats.org/drawingml/2006/main" xmlns:r="http://schemas.openxmlformats.org/officeDocument/2006/relationships" xmlns:p="http://schemas.openxmlformats.org/presentationml/2006/main">
  <p:tag name="AS_UNIQUEID" val="1556"/>
</p:tagLst>
</file>

<file path=ppt/tags/tag1487.xml><?xml version="1.0" encoding="utf-8"?>
<p:tagLst xmlns:a="http://schemas.openxmlformats.org/drawingml/2006/main" xmlns:r="http://schemas.openxmlformats.org/officeDocument/2006/relationships" xmlns:p="http://schemas.openxmlformats.org/presentationml/2006/main">
  <p:tag name="AS_UNIQUEID" val="1557"/>
</p:tagLst>
</file>

<file path=ppt/tags/tag1488.xml><?xml version="1.0" encoding="utf-8"?>
<p:tagLst xmlns:a="http://schemas.openxmlformats.org/drawingml/2006/main" xmlns:r="http://schemas.openxmlformats.org/officeDocument/2006/relationships" xmlns:p="http://schemas.openxmlformats.org/presentationml/2006/main">
  <p:tag name="AS_UNIQUEID" val="1558"/>
</p:tagLst>
</file>

<file path=ppt/tags/tag1489.xml><?xml version="1.0" encoding="utf-8"?>
<p:tagLst xmlns:a="http://schemas.openxmlformats.org/drawingml/2006/main" xmlns:r="http://schemas.openxmlformats.org/officeDocument/2006/relationships" xmlns:p="http://schemas.openxmlformats.org/presentationml/2006/main">
  <p:tag name="AS_UNIQUEID" val="1544"/>
</p:tagLst>
</file>

<file path=ppt/tags/tag149.xml><?xml version="1.0" encoding="utf-8"?>
<p:tagLst xmlns:a="http://schemas.openxmlformats.org/drawingml/2006/main" xmlns:r="http://schemas.openxmlformats.org/officeDocument/2006/relationships" xmlns:p="http://schemas.openxmlformats.org/presentationml/2006/main">
  <p:tag name="AS_UNIQUEID" val="192"/>
</p:tagLst>
</file>

<file path=ppt/tags/tag1490.xml><?xml version="1.0" encoding="utf-8"?>
<p:tagLst xmlns:a="http://schemas.openxmlformats.org/drawingml/2006/main" xmlns:r="http://schemas.openxmlformats.org/officeDocument/2006/relationships" xmlns:p="http://schemas.openxmlformats.org/presentationml/2006/main">
  <p:tag name="AS_UNIQUEID" val="1545"/>
</p:tagLst>
</file>

<file path=ppt/tags/tag1491.xml><?xml version="1.0" encoding="utf-8"?>
<p:tagLst xmlns:a="http://schemas.openxmlformats.org/drawingml/2006/main" xmlns:r="http://schemas.openxmlformats.org/officeDocument/2006/relationships" xmlns:p="http://schemas.openxmlformats.org/presentationml/2006/main">
  <p:tag name="AS_UNIQUEID" val="1560"/>
</p:tagLst>
</file>

<file path=ppt/tags/tag15.xml><?xml version="1.0" encoding="utf-8"?>
<p:tagLst xmlns:a="http://schemas.openxmlformats.org/drawingml/2006/main" xmlns:r="http://schemas.openxmlformats.org/officeDocument/2006/relationships" xmlns:p="http://schemas.openxmlformats.org/presentationml/2006/main">
  <p:tag name="AS_UNIQUEID" val="1574"/>
</p:tagLst>
</file>

<file path=ppt/tags/tag150.xml><?xml version="1.0" encoding="utf-8"?>
<p:tagLst xmlns:a="http://schemas.openxmlformats.org/drawingml/2006/main" xmlns:r="http://schemas.openxmlformats.org/officeDocument/2006/relationships" xmlns:p="http://schemas.openxmlformats.org/presentationml/2006/main">
  <p:tag name="AS_UNIQUEID" val="193"/>
</p:tagLst>
</file>

<file path=ppt/tags/tag151.xml><?xml version="1.0" encoding="utf-8"?>
<p:tagLst xmlns:a="http://schemas.openxmlformats.org/drawingml/2006/main" xmlns:r="http://schemas.openxmlformats.org/officeDocument/2006/relationships" xmlns:p="http://schemas.openxmlformats.org/presentationml/2006/main">
  <p:tag name="AS_UNIQUEID" val="200"/>
</p:tagLst>
</file>

<file path=ppt/tags/tag152.xml><?xml version="1.0" encoding="utf-8"?>
<p:tagLst xmlns:a="http://schemas.openxmlformats.org/drawingml/2006/main" xmlns:r="http://schemas.openxmlformats.org/officeDocument/2006/relationships" xmlns:p="http://schemas.openxmlformats.org/presentationml/2006/main">
  <p:tag name="AS_UNIQUEID" val="194"/>
</p:tagLst>
</file>

<file path=ppt/tags/tag153.xml><?xml version="1.0" encoding="utf-8"?>
<p:tagLst xmlns:a="http://schemas.openxmlformats.org/drawingml/2006/main" xmlns:r="http://schemas.openxmlformats.org/officeDocument/2006/relationships" xmlns:p="http://schemas.openxmlformats.org/presentationml/2006/main">
  <p:tag name="AS_UNIQUEID" val="197"/>
</p:tagLst>
</file>

<file path=ppt/tags/tag154.xml><?xml version="1.0" encoding="utf-8"?>
<p:tagLst xmlns:a="http://schemas.openxmlformats.org/drawingml/2006/main" xmlns:r="http://schemas.openxmlformats.org/officeDocument/2006/relationships" xmlns:p="http://schemas.openxmlformats.org/presentationml/2006/main">
  <p:tag name="AS_UNIQUEID" val="198"/>
</p:tagLst>
</file>

<file path=ppt/tags/tag155.xml><?xml version="1.0" encoding="utf-8"?>
<p:tagLst xmlns:a="http://schemas.openxmlformats.org/drawingml/2006/main" xmlns:r="http://schemas.openxmlformats.org/officeDocument/2006/relationships" xmlns:p="http://schemas.openxmlformats.org/presentationml/2006/main">
  <p:tag name="AS_UNIQUEID" val="199"/>
</p:tagLst>
</file>

<file path=ppt/tags/tag156.xml><?xml version="1.0" encoding="utf-8"?>
<p:tagLst xmlns:a="http://schemas.openxmlformats.org/drawingml/2006/main" xmlns:r="http://schemas.openxmlformats.org/officeDocument/2006/relationships" xmlns:p="http://schemas.openxmlformats.org/presentationml/2006/main">
  <p:tag name="AS_UNIQUEID" val="195"/>
</p:tagLst>
</file>

<file path=ppt/tags/tag157.xml><?xml version="1.0" encoding="utf-8"?>
<p:tagLst xmlns:a="http://schemas.openxmlformats.org/drawingml/2006/main" xmlns:r="http://schemas.openxmlformats.org/officeDocument/2006/relationships" xmlns:p="http://schemas.openxmlformats.org/presentationml/2006/main">
  <p:tag name="AS_UNIQUEID" val="196"/>
</p:tagLst>
</file>

<file path=ppt/tags/tag158.xml><?xml version="1.0" encoding="utf-8"?>
<p:tagLst xmlns:a="http://schemas.openxmlformats.org/drawingml/2006/main" xmlns:r="http://schemas.openxmlformats.org/officeDocument/2006/relationships" xmlns:p="http://schemas.openxmlformats.org/presentationml/2006/main">
  <p:tag name="AS_UNIQUEID" val="202"/>
</p:tagLst>
</file>

<file path=ppt/tags/tag159.xml><?xml version="1.0" encoding="utf-8"?>
<p:tagLst xmlns:a="http://schemas.openxmlformats.org/drawingml/2006/main" xmlns:r="http://schemas.openxmlformats.org/officeDocument/2006/relationships" xmlns:p="http://schemas.openxmlformats.org/presentationml/2006/main">
  <p:tag name="AS_UNIQUEID" val="205"/>
</p:tagLst>
</file>

<file path=ppt/tags/tag16.xml><?xml version="1.0" encoding="utf-8"?>
<p:tagLst xmlns:a="http://schemas.openxmlformats.org/drawingml/2006/main" xmlns:r="http://schemas.openxmlformats.org/officeDocument/2006/relationships" xmlns:p="http://schemas.openxmlformats.org/presentationml/2006/main">
  <p:tag name="AS_UNIQUEID" val="1575"/>
</p:tagLst>
</file>

<file path=ppt/tags/tag160.xml><?xml version="1.0" encoding="utf-8"?>
<p:tagLst xmlns:a="http://schemas.openxmlformats.org/drawingml/2006/main" xmlns:r="http://schemas.openxmlformats.org/officeDocument/2006/relationships" xmlns:p="http://schemas.openxmlformats.org/presentationml/2006/main">
  <p:tag name="AS_UNIQUEID" val="206"/>
</p:tagLst>
</file>

<file path=ppt/tags/tag161.xml><?xml version="1.0" encoding="utf-8"?>
<p:tagLst xmlns:a="http://schemas.openxmlformats.org/drawingml/2006/main" xmlns:r="http://schemas.openxmlformats.org/officeDocument/2006/relationships" xmlns:p="http://schemas.openxmlformats.org/presentationml/2006/main">
  <p:tag name="AS_UNIQUEID" val="213"/>
</p:tagLst>
</file>

<file path=ppt/tags/tag162.xml><?xml version="1.0" encoding="utf-8"?>
<p:tagLst xmlns:a="http://schemas.openxmlformats.org/drawingml/2006/main" xmlns:r="http://schemas.openxmlformats.org/officeDocument/2006/relationships" xmlns:p="http://schemas.openxmlformats.org/presentationml/2006/main">
  <p:tag name="AS_UNIQUEID" val="214"/>
</p:tagLst>
</file>

<file path=ppt/tags/tag163.xml><?xml version="1.0" encoding="utf-8"?>
<p:tagLst xmlns:a="http://schemas.openxmlformats.org/drawingml/2006/main" xmlns:r="http://schemas.openxmlformats.org/officeDocument/2006/relationships" xmlns:p="http://schemas.openxmlformats.org/presentationml/2006/main">
  <p:tag name="AS_UNIQUEID" val="207"/>
</p:tagLst>
</file>

<file path=ppt/tags/tag164.xml><?xml version="1.0" encoding="utf-8"?>
<p:tagLst xmlns:a="http://schemas.openxmlformats.org/drawingml/2006/main" xmlns:r="http://schemas.openxmlformats.org/officeDocument/2006/relationships" xmlns:p="http://schemas.openxmlformats.org/presentationml/2006/main">
  <p:tag name="AS_UNIQUEID" val="208"/>
</p:tagLst>
</file>

<file path=ppt/tags/tag165.xml><?xml version="1.0" encoding="utf-8"?>
<p:tagLst xmlns:a="http://schemas.openxmlformats.org/drawingml/2006/main" xmlns:r="http://schemas.openxmlformats.org/officeDocument/2006/relationships" xmlns:p="http://schemas.openxmlformats.org/presentationml/2006/main">
  <p:tag name="AS_UNIQUEID" val="209"/>
</p:tagLst>
</file>

<file path=ppt/tags/tag166.xml><?xml version="1.0" encoding="utf-8"?>
<p:tagLst xmlns:a="http://schemas.openxmlformats.org/drawingml/2006/main" xmlns:r="http://schemas.openxmlformats.org/officeDocument/2006/relationships" xmlns:p="http://schemas.openxmlformats.org/presentationml/2006/main">
  <p:tag name="AS_UNIQUEID" val="210"/>
</p:tagLst>
</file>

<file path=ppt/tags/tag167.xml><?xml version="1.0" encoding="utf-8"?>
<p:tagLst xmlns:a="http://schemas.openxmlformats.org/drawingml/2006/main" xmlns:r="http://schemas.openxmlformats.org/officeDocument/2006/relationships" xmlns:p="http://schemas.openxmlformats.org/presentationml/2006/main">
  <p:tag name="AS_UNIQUEID" val="211"/>
</p:tagLst>
</file>

<file path=ppt/tags/tag168.xml><?xml version="1.0" encoding="utf-8"?>
<p:tagLst xmlns:a="http://schemas.openxmlformats.org/drawingml/2006/main" xmlns:r="http://schemas.openxmlformats.org/officeDocument/2006/relationships" xmlns:p="http://schemas.openxmlformats.org/presentationml/2006/main">
  <p:tag name="AS_UNIQUEID" val="212"/>
</p:tagLst>
</file>

<file path=ppt/tags/tag169.xml><?xml version="1.0" encoding="utf-8"?>
<p:tagLst xmlns:a="http://schemas.openxmlformats.org/drawingml/2006/main" xmlns:r="http://schemas.openxmlformats.org/officeDocument/2006/relationships" xmlns:p="http://schemas.openxmlformats.org/presentationml/2006/main">
  <p:tag name="AS_UNIQUEID" val="203"/>
</p:tagLst>
</file>

<file path=ppt/tags/tag17.xml><?xml version="1.0" encoding="utf-8"?>
<p:tagLst xmlns:a="http://schemas.openxmlformats.org/drawingml/2006/main" xmlns:r="http://schemas.openxmlformats.org/officeDocument/2006/relationships" xmlns:p="http://schemas.openxmlformats.org/presentationml/2006/main">
  <p:tag name="AS_UNIQUEID" val="1577"/>
</p:tagLst>
</file>

<file path=ppt/tags/tag170.xml><?xml version="1.0" encoding="utf-8"?>
<p:tagLst xmlns:a="http://schemas.openxmlformats.org/drawingml/2006/main" xmlns:r="http://schemas.openxmlformats.org/officeDocument/2006/relationships" xmlns:p="http://schemas.openxmlformats.org/presentationml/2006/main">
  <p:tag name="AS_UNIQUEID" val="204"/>
</p:tagLst>
</file>

<file path=ppt/tags/tag171.xml><?xml version="1.0" encoding="utf-8"?>
<p:tagLst xmlns:a="http://schemas.openxmlformats.org/drawingml/2006/main" xmlns:r="http://schemas.openxmlformats.org/officeDocument/2006/relationships" xmlns:p="http://schemas.openxmlformats.org/presentationml/2006/main">
  <p:tag name="AS_UNIQUEID" val="216"/>
</p:tagLst>
</file>

<file path=ppt/tags/tag172.xml><?xml version="1.0" encoding="utf-8"?>
<p:tagLst xmlns:a="http://schemas.openxmlformats.org/drawingml/2006/main" xmlns:r="http://schemas.openxmlformats.org/officeDocument/2006/relationships" xmlns:p="http://schemas.openxmlformats.org/presentationml/2006/main">
  <p:tag name="AS_UNIQUEID" val="217"/>
</p:tagLst>
</file>

<file path=ppt/tags/tag173.xml><?xml version="1.0" encoding="utf-8"?>
<p:tagLst xmlns:a="http://schemas.openxmlformats.org/drawingml/2006/main" xmlns:r="http://schemas.openxmlformats.org/officeDocument/2006/relationships" xmlns:p="http://schemas.openxmlformats.org/presentationml/2006/main">
  <p:tag name="AS_UNIQUEID" val="218"/>
</p:tagLst>
</file>

<file path=ppt/tags/tag174.xml><?xml version="1.0" encoding="utf-8"?>
<p:tagLst xmlns:a="http://schemas.openxmlformats.org/drawingml/2006/main" xmlns:r="http://schemas.openxmlformats.org/officeDocument/2006/relationships" xmlns:p="http://schemas.openxmlformats.org/presentationml/2006/main">
  <p:tag name="AS_UNIQUEID" val="219"/>
</p:tagLst>
</file>

<file path=ppt/tags/tag175.xml><?xml version="1.0" encoding="utf-8"?>
<p:tagLst xmlns:a="http://schemas.openxmlformats.org/drawingml/2006/main" xmlns:r="http://schemas.openxmlformats.org/officeDocument/2006/relationships" xmlns:p="http://schemas.openxmlformats.org/presentationml/2006/main">
  <p:tag name="AS_UNIQUEID" val="223"/>
</p:tagLst>
</file>

<file path=ppt/tags/tag176.xml><?xml version="1.0" encoding="utf-8"?>
<p:tagLst xmlns:a="http://schemas.openxmlformats.org/drawingml/2006/main" xmlns:r="http://schemas.openxmlformats.org/officeDocument/2006/relationships" xmlns:p="http://schemas.openxmlformats.org/presentationml/2006/main">
  <p:tag name="AS_UNIQUEID" val="220"/>
</p:tagLst>
</file>

<file path=ppt/tags/tag177.xml><?xml version="1.0" encoding="utf-8"?>
<p:tagLst xmlns:a="http://schemas.openxmlformats.org/drawingml/2006/main" xmlns:r="http://schemas.openxmlformats.org/officeDocument/2006/relationships" xmlns:p="http://schemas.openxmlformats.org/presentationml/2006/main">
  <p:tag name="AS_UNIQUEID" val="221"/>
</p:tagLst>
</file>

<file path=ppt/tags/tag178.xml><?xml version="1.0" encoding="utf-8"?>
<p:tagLst xmlns:a="http://schemas.openxmlformats.org/drawingml/2006/main" xmlns:r="http://schemas.openxmlformats.org/officeDocument/2006/relationships" xmlns:p="http://schemas.openxmlformats.org/presentationml/2006/main">
  <p:tag name="AS_UNIQUEID" val="222"/>
</p:tagLst>
</file>

<file path=ppt/tags/tag179.xml><?xml version="1.0" encoding="utf-8"?>
<p:tagLst xmlns:a="http://schemas.openxmlformats.org/drawingml/2006/main" xmlns:r="http://schemas.openxmlformats.org/officeDocument/2006/relationships" xmlns:p="http://schemas.openxmlformats.org/presentationml/2006/main">
  <p:tag name="AS_UNIQUEID" val="225"/>
</p:tagLst>
</file>

<file path=ppt/tags/tag18.xml><?xml version="1.0" encoding="utf-8"?>
<p:tagLst xmlns:a="http://schemas.openxmlformats.org/drawingml/2006/main" xmlns:r="http://schemas.openxmlformats.org/officeDocument/2006/relationships" xmlns:p="http://schemas.openxmlformats.org/presentationml/2006/main">
  <p:tag name="AS_UNIQUEID" val="1578"/>
</p:tagLst>
</file>

<file path=ppt/tags/tag180.xml><?xml version="1.0" encoding="utf-8"?>
<p:tagLst xmlns:a="http://schemas.openxmlformats.org/drawingml/2006/main" xmlns:r="http://schemas.openxmlformats.org/officeDocument/2006/relationships" xmlns:p="http://schemas.openxmlformats.org/presentationml/2006/main">
  <p:tag name="AS_UNIQUEID" val="226"/>
</p:tagLst>
</file>

<file path=ppt/tags/tag181.xml><?xml version="1.0" encoding="utf-8"?>
<p:tagLst xmlns:a="http://schemas.openxmlformats.org/drawingml/2006/main" xmlns:r="http://schemas.openxmlformats.org/officeDocument/2006/relationships" xmlns:p="http://schemas.openxmlformats.org/presentationml/2006/main">
  <p:tag name="AS_UNIQUEID" val="227"/>
</p:tagLst>
</file>

<file path=ppt/tags/tag182.xml><?xml version="1.0" encoding="utf-8"?>
<p:tagLst xmlns:a="http://schemas.openxmlformats.org/drawingml/2006/main" xmlns:r="http://schemas.openxmlformats.org/officeDocument/2006/relationships" xmlns:p="http://schemas.openxmlformats.org/presentationml/2006/main">
  <p:tag name="AS_UNIQUEID" val="228"/>
</p:tagLst>
</file>

<file path=ppt/tags/tag183.xml><?xml version="1.0" encoding="utf-8"?>
<p:tagLst xmlns:a="http://schemas.openxmlformats.org/drawingml/2006/main" xmlns:r="http://schemas.openxmlformats.org/officeDocument/2006/relationships" xmlns:p="http://schemas.openxmlformats.org/presentationml/2006/main">
  <p:tag name="AS_UNIQUEID" val="229"/>
</p:tagLst>
</file>

<file path=ppt/tags/tag184.xml><?xml version="1.0" encoding="utf-8"?>
<p:tagLst xmlns:a="http://schemas.openxmlformats.org/drawingml/2006/main" xmlns:r="http://schemas.openxmlformats.org/officeDocument/2006/relationships" xmlns:p="http://schemas.openxmlformats.org/presentationml/2006/main">
  <p:tag name="AS_UNIQUEID" val="230"/>
</p:tagLst>
</file>

<file path=ppt/tags/tag185.xml><?xml version="1.0" encoding="utf-8"?>
<p:tagLst xmlns:a="http://schemas.openxmlformats.org/drawingml/2006/main" xmlns:r="http://schemas.openxmlformats.org/officeDocument/2006/relationships" xmlns:p="http://schemas.openxmlformats.org/presentationml/2006/main">
  <p:tag name="AS_UNIQUEID" val="239"/>
</p:tagLst>
</file>

<file path=ppt/tags/tag186.xml><?xml version="1.0" encoding="utf-8"?>
<p:tagLst xmlns:a="http://schemas.openxmlformats.org/drawingml/2006/main" xmlns:r="http://schemas.openxmlformats.org/officeDocument/2006/relationships" xmlns:p="http://schemas.openxmlformats.org/presentationml/2006/main">
  <p:tag name="AS_UNIQUEID" val="242"/>
</p:tagLst>
</file>

<file path=ppt/tags/tag187.xml><?xml version="1.0" encoding="utf-8"?>
<p:tagLst xmlns:a="http://schemas.openxmlformats.org/drawingml/2006/main" xmlns:r="http://schemas.openxmlformats.org/officeDocument/2006/relationships" xmlns:p="http://schemas.openxmlformats.org/presentationml/2006/main">
  <p:tag name="AS_UNIQUEID" val="243"/>
</p:tagLst>
</file>

<file path=ppt/tags/tag188.xml><?xml version="1.0" encoding="utf-8"?>
<p:tagLst xmlns:a="http://schemas.openxmlformats.org/drawingml/2006/main" xmlns:r="http://schemas.openxmlformats.org/officeDocument/2006/relationships" xmlns:p="http://schemas.openxmlformats.org/presentationml/2006/main">
  <p:tag name="AS_UNIQUEID" val="244"/>
</p:tagLst>
</file>

<file path=ppt/tags/tag189.xml><?xml version="1.0" encoding="utf-8"?>
<p:tagLst xmlns:a="http://schemas.openxmlformats.org/drawingml/2006/main" xmlns:r="http://schemas.openxmlformats.org/officeDocument/2006/relationships" xmlns:p="http://schemas.openxmlformats.org/presentationml/2006/main">
  <p:tag name="AS_UNIQUEID" val="245"/>
</p:tagLst>
</file>

<file path=ppt/tags/tag19.xml><?xml version="1.0" encoding="utf-8"?>
<p:tagLst xmlns:a="http://schemas.openxmlformats.org/drawingml/2006/main" xmlns:r="http://schemas.openxmlformats.org/officeDocument/2006/relationships" xmlns:p="http://schemas.openxmlformats.org/presentationml/2006/main">
  <p:tag name="AS_UNIQUEID" val="1579"/>
</p:tagLst>
</file>

<file path=ppt/tags/tag190.xml><?xml version="1.0" encoding="utf-8"?>
<p:tagLst xmlns:a="http://schemas.openxmlformats.org/drawingml/2006/main" xmlns:r="http://schemas.openxmlformats.org/officeDocument/2006/relationships" xmlns:p="http://schemas.openxmlformats.org/presentationml/2006/main">
  <p:tag name="AS_UNIQUEID" val="246"/>
</p:tagLst>
</file>

<file path=ppt/tags/tag191.xml><?xml version="1.0" encoding="utf-8"?>
<p:tagLst xmlns:a="http://schemas.openxmlformats.org/drawingml/2006/main" xmlns:r="http://schemas.openxmlformats.org/officeDocument/2006/relationships" xmlns:p="http://schemas.openxmlformats.org/presentationml/2006/main">
  <p:tag name="AS_UNIQUEID" val="247"/>
</p:tagLst>
</file>

<file path=ppt/tags/tag192.xml><?xml version="1.0" encoding="utf-8"?>
<p:tagLst xmlns:a="http://schemas.openxmlformats.org/drawingml/2006/main" xmlns:r="http://schemas.openxmlformats.org/officeDocument/2006/relationships" xmlns:p="http://schemas.openxmlformats.org/presentationml/2006/main">
  <p:tag name="AS_UNIQUEID" val="240"/>
</p:tagLst>
</file>

<file path=ppt/tags/tag193.xml><?xml version="1.0" encoding="utf-8"?>
<p:tagLst xmlns:a="http://schemas.openxmlformats.org/drawingml/2006/main" xmlns:r="http://schemas.openxmlformats.org/officeDocument/2006/relationships" xmlns:p="http://schemas.openxmlformats.org/presentationml/2006/main">
  <p:tag name="AS_UNIQUEID" val="241"/>
</p:tagLst>
</file>

<file path=ppt/tags/tag194.xml><?xml version="1.0" encoding="utf-8"?>
<p:tagLst xmlns:a="http://schemas.openxmlformats.org/drawingml/2006/main" xmlns:r="http://schemas.openxmlformats.org/officeDocument/2006/relationships" xmlns:p="http://schemas.openxmlformats.org/presentationml/2006/main">
  <p:tag name="AS_UNIQUEID" val="231"/>
</p:tagLst>
</file>

<file path=ppt/tags/tag195.xml><?xml version="1.0" encoding="utf-8"?>
<p:tagLst xmlns:a="http://schemas.openxmlformats.org/drawingml/2006/main" xmlns:r="http://schemas.openxmlformats.org/officeDocument/2006/relationships" xmlns:p="http://schemas.openxmlformats.org/presentationml/2006/main">
  <p:tag name="AS_UNIQUEID" val="232"/>
</p:tagLst>
</file>

<file path=ppt/tags/tag196.xml><?xml version="1.0" encoding="utf-8"?>
<p:tagLst xmlns:a="http://schemas.openxmlformats.org/drawingml/2006/main" xmlns:r="http://schemas.openxmlformats.org/officeDocument/2006/relationships" xmlns:p="http://schemas.openxmlformats.org/presentationml/2006/main">
  <p:tag name="AS_UNIQUEID" val="233"/>
</p:tagLst>
</file>

<file path=ppt/tags/tag197.xml><?xml version="1.0" encoding="utf-8"?>
<p:tagLst xmlns:a="http://schemas.openxmlformats.org/drawingml/2006/main" xmlns:r="http://schemas.openxmlformats.org/officeDocument/2006/relationships" xmlns:p="http://schemas.openxmlformats.org/presentationml/2006/main">
  <p:tag name="AS_UNIQUEID" val="234"/>
</p:tagLst>
</file>

<file path=ppt/tags/tag198.xml><?xml version="1.0" encoding="utf-8"?>
<p:tagLst xmlns:a="http://schemas.openxmlformats.org/drawingml/2006/main" xmlns:r="http://schemas.openxmlformats.org/officeDocument/2006/relationships" xmlns:p="http://schemas.openxmlformats.org/presentationml/2006/main">
  <p:tag name="AS_UNIQUEID" val="235"/>
</p:tagLst>
</file>

<file path=ppt/tags/tag199.xml><?xml version="1.0" encoding="utf-8"?>
<p:tagLst xmlns:a="http://schemas.openxmlformats.org/drawingml/2006/main" xmlns:r="http://schemas.openxmlformats.org/officeDocument/2006/relationships" xmlns:p="http://schemas.openxmlformats.org/presentationml/2006/main">
  <p:tag name="AS_UNIQUEID" val="236"/>
</p:tagLst>
</file>

<file path=ppt/tags/tag2.xml><?xml version="1.0" encoding="utf-8"?>
<p:tagLst xmlns:a="http://schemas.openxmlformats.org/drawingml/2006/main" xmlns:r="http://schemas.openxmlformats.org/officeDocument/2006/relationships" xmlns:p="http://schemas.openxmlformats.org/presentationml/2006/main">
  <p:tag name="AS_UNIQUEID" val="4"/>
</p:tagLst>
</file>

<file path=ppt/tags/tag20.xml><?xml version="1.0" encoding="utf-8"?>
<p:tagLst xmlns:a="http://schemas.openxmlformats.org/drawingml/2006/main" xmlns:r="http://schemas.openxmlformats.org/officeDocument/2006/relationships" xmlns:p="http://schemas.openxmlformats.org/presentationml/2006/main">
  <p:tag name="AS_UNIQUEID" val="1580"/>
</p:tagLst>
</file>

<file path=ppt/tags/tag200.xml><?xml version="1.0" encoding="utf-8"?>
<p:tagLst xmlns:a="http://schemas.openxmlformats.org/drawingml/2006/main" xmlns:r="http://schemas.openxmlformats.org/officeDocument/2006/relationships" xmlns:p="http://schemas.openxmlformats.org/presentationml/2006/main">
  <p:tag name="AS_UNIQUEID" val="237"/>
</p:tagLst>
</file>

<file path=ppt/tags/tag201.xml><?xml version="1.0" encoding="utf-8"?>
<p:tagLst xmlns:a="http://schemas.openxmlformats.org/drawingml/2006/main" xmlns:r="http://schemas.openxmlformats.org/officeDocument/2006/relationships" xmlns:p="http://schemas.openxmlformats.org/presentationml/2006/main">
  <p:tag name="AS_UNIQUEID" val="238"/>
</p:tagLst>
</file>

<file path=ppt/tags/tag202.xml><?xml version="1.0" encoding="utf-8"?>
<p:tagLst xmlns:a="http://schemas.openxmlformats.org/drawingml/2006/main" xmlns:r="http://schemas.openxmlformats.org/officeDocument/2006/relationships" xmlns:p="http://schemas.openxmlformats.org/presentationml/2006/main">
  <p:tag name="AS_UNIQUEID" val="249"/>
</p:tagLst>
</file>

<file path=ppt/tags/tag203.xml><?xml version="1.0" encoding="utf-8"?>
<p:tagLst xmlns:a="http://schemas.openxmlformats.org/drawingml/2006/main" xmlns:r="http://schemas.openxmlformats.org/officeDocument/2006/relationships" xmlns:p="http://schemas.openxmlformats.org/presentationml/2006/main">
  <p:tag name="AS_UNIQUEID" val="250"/>
</p:tagLst>
</file>

<file path=ppt/tags/tag204.xml><?xml version="1.0" encoding="utf-8"?>
<p:tagLst xmlns:a="http://schemas.openxmlformats.org/drawingml/2006/main" xmlns:r="http://schemas.openxmlformats.org/officeDocument/2006/relationships" xmlns:p="http://schemas.openxmlformats.org/presentationml/2006/main">
  <p:tag name="AS_UNIQUEID" val="251"/>
</p:tagLst>
</file>

<file path=ppt/tags/tag205.xml><?xml version="1.0" encoding="utf-8"?>
<p:tagLst xmlns:a="http://schemas.openxmlformats.org/drawingml/2006/main" xmlns:r="http://schemas.openxmlformats.org/officeDocument/2006/relationships" xmlns:p="http://schemas.openxmlformats.org/presentationml/2006/main">
  <p:tag name="AS_UNIQUEID" val="252"/>
</p:tagLst>
</file>

<file path=ppt/tags/tag206.xml><?xml version="1.0" encoding="utf-8"?>
<p:tagLst xmlns:a="http://schemas.openxmlformats.org/drawingml/2006/main" xmlns:r="http://schemas.openxmlformats.org/officeDocument/2006/relationships" xmlns:p="http://schemas.openxmlformats.org/presentationml/2006/main">
  <p:tag name="AS_UNIQUEID" val="253"/>
</p:tagLst>
</file>

<file path=ppt/tags/tag207.xml><?xml version="1.0" encoding="utf-8"?>
<p:tagLst xmlns:a="http://schemas.openxmlformats.org/drawingml/2006/main" xmlns:r="http://schemas.openxmlformats.org/officeDocument/2006/relationships" xmlns:p="http://schemas.openxmlformats.org/presentationml/2006/main">
  <p:tag name="AS_UNIQUEID" val="262"/>
</p:tagLst>
</file>

<file path=ppt/tags/tag208.xml><?xml version="1.0" encoding="utf-8"?>
<p:tagLst xmlns:a="http://schemas.openxmlformats.org/drawingml/2006/main" xmlns:r="http://schemas.openxmlformats.org/officeDocument/2006/relationships" xmlns:p="http://schemas.openxmlformats.org/presentationml/2006/main">
  <p:tag name="AS_UNIQUEID" val="265"/>
</p:tagLst>
</file>

<file path=ppt/tags/tag209.xml><?xml version="1.0" encoding="utf-8"?>
<p:tagLst xmlns:a="http://schemas.openxmlformats.org/drawingml/2006/main" xmlns:r="http://schemas.openxmlformats.org/officeDocument/2006/relationships" xmlns:p="http://schemas.openxmlformats.org/presentationml/2006/main">
  <p:tag name="AS_UNIQUEID" val="271"/>
</p:tagLst>
</file>

<file path=ppt/tags/tag21.xml><?xml version="1.0" encoding="utf-8"?>
<p:tagLst xmlns:a="http://schemas.openxmlformats.org/drawingml/2006/main" xmlns:r="http://schemas.openxmlformats.org/officeDocument/2006/relationships" xmlns:p="http://schemas.openxmlformats.org/presentationml/2006/main">
  <p:tag name="AS_UNIQUEID" val="1581"/>
</p:tagLst>
</file>

<file path=ppt/tags/tag210.xml><?xml version="1.0" encoding="utf-8"?>
<p:tagLst xmlns:a="http://schemas.openxmlformats.org/drawingml/2006/main" xmlns:r="http://schemas.openxmlformats.org/officeDocument/2006/relationships" xmlns:p="http://schemas.openxmlformats.org/presentationml/2006/main">
  <p:tag name="AS_UNIQUEID" val="272"/>
</p:tagLst>
</file>

<file path=ppt/tags/tag211.xml><?xml version="1.0" encoding="utf-8"?>
<p:tagLst xmlns:a="http://schemas.openxmlformats.org/drawingml/2006/main" xmlns:r="http://schemas.openxmlformats.org/officeDocument/2006/relationships" xmlns:p="http://schemas.openxmlformats.org/presentationml/2006/main">
  <p:tag name="AS_UNIQUEID" val="273"/>
</p:tagLst>
</file>

<file path=ppt/tags/tag212.xml><?xml version="1.0" encoding="utf-8"?>
<p:tagLst xmlns:a="http://schemas.openxmlformats.org/drawingml/2006/main" xmlns:r="http://schemas.openxmlformats.org/officeDocument/2006/relationships" xmlns:p="http://schemas.openxmlformats.org/presentationml/2006/main">
  <p:tag name="AS_UNIQUEID" val="274"/>
</p:tagLst>
</file>

<file path=ppt/tags/tag213.xml><?xml version="1.0" encoding="utf-8"?>
<p:tagLst xmlns:a="http://schemas.openxmlformats.org/drawingml/2006/main" xmlns:r="http://schemas.openxmlformats.org/officeDocument/2006/relationships" xmlns:p="http://schemas.openxmlformats.org/presentationml/2006/main">
  <p:tag name="AS_UNIQUEID" val="275"/>
</p:tagLst>
</file>

<file path=ppt/tags/tag214.xml><?xml version="1.0" encoding="utf-8"?>
<p:tagLst xmlns:a="http://schemas.openxmlformats.org/drawingml/2006/main" xmlns:r="http://schemas.openxmlformats.org/officeDocument/2006/relationships" xmlns:p="http://schemas.openxmlformats.org/presentationml/2006/main">
  <p:tag name="AS_UNIQUEID" val="276"/>
</p:tagLst>
</file>

<file path=ppt/tags/tag215.xml><?xml version="1.0" encoding="utf-8"?>
<p:tagLst xmlns:a="http://schemas.openxmlformats.org/drawingml/2006/main" xmlns:r="http://schemas.openxmlformats.org/officeDocument/2006/relationships" xmlns:p="http://schemas.openxmlformats.org/presentationml/2006/main">
  <p:tag name="AS_UNIQUEID" val="266"/>
</p:tagLst>
</file>

<file path=ppt/tags/tag216.xml><?xml version="1.0" encoding="utf-8"?>
<p:tagLst xmlns:a="http://schemas.openxmlformats.org/drawingml/2006/main" xmlns:r="http://schemas.openxmlformats.org/officeDocument/2006/relationships" xmlns:p="http://schemas.openxmlformats.org/presentationml/2006/main">
  <p:tag name="AS_UNIQUEID" val="267"/>
</p:tagLst>
</file>

<file path=ppt/tags/tag217.xml><?xml version="1.0" encoding="utf-8"?>
<p:tagLst xmlns:a="http://schemas.openxmlformats.org/drawingml/2006/main" xmlns:r="http://schemas.openxmlformats.org/officeDocument/2006/relationships" xmlns:p="http://schemas.openxmlformats.org/presentationml/2006/main">
  <p:tag name="AS_UNIQUEID" val="268"/>
</p:tagLst>
</file>

<file path=ppt/tags/tag218.xml><?xml version="1.0" encoding="utf-8"?>
<p:tagLst xmlns:a="http://schemas.openxmlformats.org/drawingml/2006/main" xmlns:r="http://schemas.openxmlformats.org/officeDocument/2006/relationships" xmlns:p="http://schemas.openxmlformats.org/presentationml/2006/main">
  <p:tag name="AS_UNIQUEID" val="269"/>
</p:tagLst>
</file>

<file path=ppt/tags/tag219.xml><?xml version="1.0" encoding="utf-8"?>
<p:tagLst xmlns:a="http://schemas.openxmlformats.org/drawingml/2006/main" xmlns:r="http://schemas.openxmlformats.org/officeDocument/2006/relationships" xmlns:p="http://schemas.openxmlformats.org/presentationml/2006/main">
  <p:tag name="AS_UNIQUEID" val="270"/>
</p:tagLst>
</file>

<file path=ppt/tags/tag22.xml><?xml version="1.0" encoding="utf-8"?>
<p:tagLst xmlns:a="http://schemas.openxmlformats.org/drawingml/2006/main" xmlns:r="http://schemas.openxmlformats.org/officeDocument/2006/relationships" xmlns:p="http://schemas.openxmlformats.org/presentationml/2006/main">
  <p:tag name="AS_UNIQUEID" val="1583"/>
</p:tagLst>
</file>

<file path=ppt/tags/tag220.xml><?xml version="1.0" encoding="utf-8"?>
<p:tagLst xmlns:a="http://schemas.openxmlformats.org/drawingml/2006/main" xmlns:r="http://schemas.openxmlformats.org/officeDocument/2006/relationships" xmlns:p="http://schemas.openxmlformats.org/presentationml/2006/main">
  <p:tag name="AS_UNIQUEID" val="263"/>
</p:tagLst>
</file>

<file path=ppt/tags/tag221.xml><?xml version="1.0" encoding="utf-8"?>
<p:tagLst xmlns:a="http://schemas.openxmlformats.org/drawingml/2006/main" xmlns:r="http://schemas.openxmlformats.org/officeDocument/2006/relationships" xmlns:p="http://schemas.openxmlformats.org/presentationml/2006/main">
  <p:tag name="AS_UNIQUEID" val="264"/>
</p:tagLst>
</file>

<file path=ppt/tags/tag222.xml><?xml version="1.0" encoding="utf-8"?>
<p:tagLst xmlns:a="http://schemas.openxmlformats.org/drawingml/2006/main" xmlns:r="http://schemas.openxmlformats.org/officeDocument/2006/relationships" xmlns:p="http://schemas.openxmlformats.org/presentationml/2006/main">
  <p:tag name="AS_UNIQUEID" val="254"/>
</p:tagLst>
</file>

<file path=ppt/tags/tag223.xml><?xml version="1.0" encoding="utf-8"?>
<p:tagLst xmlns:a="http://schemas.openxmlformats.org/drawingml/2006/main" xmlns:r="http://schemas.openxmlformats.org/officeDocument/2006/relationships" xmlns:p="http://schemas.openxmlformats.org/presentationml/2006/main">
  <p:tag name="AS_UNIQUEID" val="255"/>
</p:tagLst>
</file>

<file path=ppt/tags/tag224.xml><?xml version="1.0" encoding="utf-8"?>
<p:tagLst xmlns:a="http://schemas.openxmlformats.org/drawingml/2006/main" xmlns:r="http://schemas.openxmlformats.org/officeDocument/2006/relationships" xmlns:p="http://schemas.openxmlformats.org/presentationml/2006/main">
  <p:tag name="AS_UNIQUEID" val="256"/>
</p:tagLst>
</file>

<file path=ppt/tags/tag225.xml><?xml version="1.0" encoding="utf-8"?>
<p:tagLst xmlns:a="http://schemas.openxmlformats.org/drawingml/2006/main" xmlns:r="http://schemas.openxmlformats.org/officeDocument/2006/relationships" xmlns:p="http://schemas.openxmlformats.org/presentationml/2006/main">
  <p:tag name="AS_UNIQUEID" val="257"/>
</p:tagLst>
</file>

<file path=ppt/tags/tag226.xml><?xml version="1.0" encoding="utf-8"?>
<p:tagLst xmlns:a="http://schemas.openxmlformats.org/drawingml/2006/main" xmlns:r="http://schemas.openxmlformats.org/officeDocument/2006/relationships" xmlns:p="http://schemas.openxmlformats.org/presentationml/2006/main">
  <p:tag name="AS_UNIQUEID" val="258"/>
</p:tagLst>
</file>

<file path=ppt/tags/tag227.xml><?xml version="1.0" encoding="utf-8"?>
<p:tagLst xmlns:a="http://schemas.openxmlformats.org/drawingml/2006/main" xmlns:r="http://schemas.openxmlformats.org/officeDocument/2006/relationships" xmlns:p="http://schemas.openxmlformats.org/presentationml/2006/main">
  <p:tag name="AS_UNIQUEID" val="259"/>
</p:tagLst>
</file>

<file path=ppt/tags/tag228.xml><?xml version="1.0" encoding="utf-8"?>
<p:tagLst xmlns:a="http://schemas.openxmlformats.org/drawingml/2006/main" xmlns:r="http://schemas.openxmlformats.org/officeDocument/2006/relationships" xmlns:p="http://schemas.openxmlformats.org/presentationml/2006/main">
  <p:tag name="AS_UNIQUEID" val="260"/>
</p:tagLst>
</file>

<file path=ppt/tags/tag229.xml><?xml version="1.0" encoding="utf-8"?>
<p:tagLst xmlns:a="http://schemas.openxmlformats.org/drawingml/2006/main" xmlns:r="http://schemas.openxmlformats.org/officeDocument/2006/relationships" xmlns:p="http://schemas.openxmlformats.org/presentationml/2006/main">
  <p:tag name="AS_UNIQUEID" val="261"/>
</p:tagLst>
</file>

<file path=ppt/tags/tag23.xml><?xml version="1.0" encoding="utf-8"?>
<p:tagLst xmlns:a="http://schemas.openxmlformats.org/drawingml/2006/main" xmlns:r="http://schemas.openxmlformats.org/officeDocument/2006/relationships" xmlns:p="http://schemas.openxmlformats.org/presentationml/2006/main">
  <p:tag name="AS_UNIQUEID" val="1584"/>
</p:tagLst>
</file>

<file path=ppt/tags/tag230.xml><?xml version="1.0" encoding="utf-8"?>
<p:tagLst xmlns:a="http://schemas.openxmlformats.org/drawingml/2006/main" xmlns:r="http://schemas.openxmlformats.org/officeDocument/2006/relationships" xmlns:p="http://schemas.openxmlformats.org/presentationml/2006/main">
  <p:tag name="AS_UNIQUEID" val="278"/>
</p:tagLst>
</file>

<file path=ppt/tags/tag231.xml><?xml version="1.0" encoding="utf-8"?>
<p:tagLst xmlns:a="http://schemas.openxmlformats.org/drawingml/2006/main" xmlns:r="http://schemas.openxmlformats.org/officeDocument/2006/relationships" xmlns:p="http://schemas.openxmlformats.org/presentationml/2006/main">
  <p:tag name="AS_UNIQUEID" val="311"/>
</p:tagLst>
</file>

<file path=ppt/tags/tag232.xml><?xml version="1.0" encoding="utf-8"?>
<p:tagLst xmlns:a="http://schemas.openxmlformats.org/drawingml/2006/main" xmlns:r="http://schemas.openxmlformats.org/officeDocument/2006/relationships" xmlns:p="http://schemas.openxmlformats.org/presentationml/2006/main">
  <p:tag name="AS_UNIQUEID" val="312"/>
</p:tagLst>
</file>

<file path=ppt/tags/tag233.xml><?xml version="1.0" encoding="utf-8"?>
<p:tagLst xmlns:a="http://schemas.openxmlformats.org/drawingml/2006/main" xmlns:r="http://schemas.openxmlformats.org/officeDocument/2006/relationships" xmlns:p="http://schemas.openxmlformats.org/presentationml/2006/main">
  <p:tag name="AS_UNIQUEID" val="315"/>
</p:tagLst>
</file>

<file path=ppt/tags/tag234.xml><?xml version="1.0" encoding="utf-8"?>
<p:tagLst xmlns:a="http://schemas.openxmlformats.org/drawingml/2006/main" xmlns:r="http://schemas.openxmlformats.org/officeDocument/2006/relationships" xmlns:p="http://schemas.openxmlformats.org/presentationml/2006/main">
  <p:tag name="AS_UNIQUEID" val="316"/>
</p:tagLst>
</file>

<file path=ppt/tags/tag235.xml><?xml version="1.0" encoding="utf-8"?>
<p:tagLst xmlns:a="http://schemas.openxmlformats.org/drawingml/2006/main" xmlns:r="http://schemas.openxmlformats.org/officeDocument/2006/relationships" xmlns:p="http://schemas.openxmlformats.org/presentationml/2006/main">
  <p:tag name="AS_UNIQUEID" val="319"/>
</p:tagLst>
</file>

<file path=ppt/tags/tag236.xml><?xml version="1.0" encoding="utf-8"?>
<p:tagLst xmlns:a="http://schemas.openxmlformats.org/drawingml/2006/main" xmlns:r="http://schemas.openxmlformats.org/officeDocument/2006/relationships" xmlns:p="http://schemas.openxmlformats.org/presentationml/2006/main">
  <p:tag name="AS_UNIQUEID" val="320"/>
</p:tagLst>
</file>

<file path=ppt/tags/tag237.xml><?xml version="1.0" encoding="utf-8"?>
<p:tagLst xmlns:a="http://schemas.openxmlformats.org/drawingml/2006/main" xmlns:r="http://schemas.openxmlformats.org/officeDocument/2006/relationships" xmlns:p="http://schemas.openxmlformats.org/presentationml/2006/main">
  <p:tag name="AS_UNIQUEID" val="323"/>
</p:tagLst>
</file>

<file path=ppt/tags/tag238.xml><?xml version="1.0" encoding="utf-8"?>
<p:tagLst xmlns:a="http://schemas.openxmlformats.org/drawingml/2006/main" xmlns:r="http://schemas.openxmlformats.org/officeDocument/2006/relationships" xmlns:p="http://schemas.openxmlformats.org/presentationml/2006/main">
  <p:tag name="AS_UNIQUEID" val="324"/>
</p:tagLst>
</file>

<file path=ppt/tags/tag239.xml><?xml version="1.0" encoding="utf-8"?>
<p:tagLst xmlns:a="http://schemas.openxmlformats.org/drawingml/2006/main" xmlns:r="http://schemas.openxmlformats.org/officeDocument/2006/relationships" xmlns:p="http://schemas.openxmlformats.org/presentationml/2006/main">
  <p:tag name="AS_UNIQUEID" val="325"/>
</p:tagLst>
</file>

<file path=ppt/tags/tag24.xml><?xml version="1.0" encoding="utf-8"?>
<p:tagLst xmlns:a="http://schemas.openxmlformats.org/drawingml/2006/main" xmlns:r="http://schemas.openxmlformats.org/officeDocument/2006/relationships" xmlns:p="http://schemas.openxmlformats.org/presentationml/2006/main">
  <p:tag name="AS_UNIQUEID" val="1585"/>
</p:tagLst>
</file>

<file path=ppt/tags/tag240.xml><?xml version="1.0" encoding="utf-8"?>
<p:tagLst xmlns:a="http://schemas.openxmlformats.org/drawingml/2006/main" xmlns:r="http://schemas.openxmlformats.org/officeDocument/2006/relationships" xmlns:p="http://schemas.openxmlformats.org/presentationml/2006/main">
  <p:tag name="AS_UNIQUEID" val="326"/>
</p:tagLst>
</file>

<file path=ppt/tags/tag241.xml><?xml version="1.0" encoding="utf-8"?>
<p:tagLst xmlns:a="http://schemas.openxmlformats.org/drawingml/2006/main" xmlns:r="http://schemas.openxmlformats.org/officeDocument/2006/relationships" xmlns:p="http://schemas.openxmlformats.org/presentationml/2006/main">
  <p:tag name="AS_UNIQUEID" val="321"/>
</p:tagLst>
</file>

<file path=ppt/tags/tag242.xml><?xml version="1.0" encoding="utf-8"?>
<p:tagLst xmlns:a="http://schemas.openxmlformats.org/drawingml/2006/main" xmlns:r="http://schemas.openxmlformats.org/officeDocument/2006/relationships" xmlns:p="http://schemas.openxmlformats.org/presentationml/2006/main">
  <p:tag name="AS_UNIQUEID" val="322"/>
</p:tagLst>
</file>

<file path=ppt/tags/tag243.xml><?xml version="1.0" encoding="utf-8"?>
<p:tagLst xmlns:a="http://schemas.openxmlformats.org/drawingml/2006/main" xmlns:r="http://schemas.openxmlformats.org/officeDocument/2006/relationships" xmlns:p="http://schemas.openxmlformats.org/presentationml/2006/main">
  <p:tag name="AS_UNIQUEID" val="317"/>
</p:tagLst>
</file>

<file path=ppt/tags/tag244.xml><?xml version="1.0" encoding="utf-8"?>
<p:tagLst xmlns:a="http://schemas.openxmlformats.org/drawingml/2006/main" xmlns:r="http://schemas.openxmlformats.org/officeDocument/2006/relationships" xmlns:p="http://schemas.openxmlformats.org/presentationml/2006/main">
  <p:tag name="AS_UNIQUEID" val="318"/>
</p:tagLst>
</file>

<file path=ppt/tags/tag245.xml><?xml version="1.0" encoding="utf-8"?>
<p:tagLst xmlns:a="http://schemas.openxmlformats.org/drawingml/2006/main" xmlns:r="http://schemas.openxmlformats.org/officeDocument/2006/relationships" xmlns:p="http://schemas.openxmlformats.org/presentationml/2006/main">
  <p:tag name="AS_UNIQUEID" val="313"/>
</p:tagLst>
</file>

<file path=ppt/tags/tag246.xml><?xml version="1.0" encoding="utf-8"?>
<p:tagLst xmlns:a="http://schemas.openxmlformats.org/drawingml/2006/main" xmlns:r="http://schemas.openxmlformats.org/officeDocument/2006/relationships" xmlns:p="http://schemas.openxmlformats.org/presentationml/2006/main">
  <p:tag name="AS_UNIQUEID" val="314"/>
</p:tagLst>
</file>

<file path=ppt/tags/tag247.xml><?xml version="1.0" encoding="utf-8"?>
<p:tagLst xmlns:a="http://schemas.openxmlformats.org/drawingml/2006/main" xmlns:r="http://schemas.openxmlformats.org/officeDocument/2006/relationships" xmlns:p="http://schemas.openxmlformats.org/presentationml/2006/main">
  <p:tag name="AS_UNIQUEID" val="279"/>
</p:tagLst>
</file>

<file path=ppt/tags/tag248.xml><?xml version="1.0" encoding="utf-8"?>
<p:tagLst xmlns:a="http://schemas.openxmlformats.org/drawingml/2006/main" xmlns:r="http://schemas.openxmlformats.org/officeDocument/2006/relationships" xmlns:p="http://schemas.openxmlformats.org/presentationml/2006/main">
  <p:tag name="AS_UNIQUEID" val="280"/>
</p:tagLst>
</file>

<file path=ppt/tags/tag249.xml><?xml version="1.0" encoding="utf-8"?>
<p:tagLst xmlns:a="http://schemas.openxmlformats.org/drawingml/2006/main" xmlns:r="http://schemas.openxmlformats.org/officeDocument/2006/relationships" xmlns:p="http://schemas.openxmlformats.org/presentationml/2006/main">
  <p:tag name="AS_UNIQUEID" val="281"/>
</p:tagLst>
</file>

<file path=ppt/tags/tag25.xml><?xml version="1.0" encoding="utf-8"?>
<p:tagLst xmlns:a="http://schemas.openxmlformats.org/drawingml/2006/main" xmlns:r="http://schemas.openxmlformats.org/officeDocument/2006/relationships" xmlns:p="http://schemas.openxmlformats.org/presentationml/2006/main">
  <p:tag name="AS_UNIQUEID" val="1586"/>
</p:tagLst>
</file>

<file path=ppt/tags/tag250.xml><?xml version="1.0" encoding="utf-8"?>
<p:tagLst xmlns:a="http://schemas.openxmlformats.org/drawingml/2006/main" xmlns:r="http://schemas.openxmlformats.org/officeDocument/2006/relationships" xmlns:p="http://schemas.openxmlformats.org/presentationml/2006/main">
  <p:tag name="AS_UNIQUEID" val="282"/>
</p:tagLst>
</file>

<file path=ppt/tags/tag251.xml><?xml version="1.0" encoding="utf-8"?>
<p:tagLst xmlns:a="http://schemas.openxmlformats.org/drawingml/2006/main" xmlns:r="http://schemas.openxmlformats.org/officeDocument/2006/relationships" xmlns:p="http://schemas.openxmlformats.org/presentationml/2006/main">
  <p:tag name="AS_UNIQUEID" val="283"/>
</p:tagLst>
</file>

<file path=ppt/tags/tag252.xml><?xml version="1.0" encoding="utf-8"?>
<p:tagLst xmlns:a="http://schemas.openxmlformats.org/drawingml/2006/main" xmlns:r="http://schemas.openxmlformats.org/officeDocument/2006/relationships" xmlns:p="http://schemas.openxmlformats.org/presentationml/2006/main">
  <p:tag name="AS_UNIQUEID" val="284"/>
</p:tagLst>
</file>

<file path=ppt/tags/tag253.xml><?xml version="1.0" encoding="utf-8"?>
<p:tagLst xmlns:a="http://schemas.openxmlformats.org/drawingml/2006/main" xmlns:r="http://schemas.openxmlformats.org/officeDocument/2006/relationships" xmlns:p="http://schemas.openxmlformats.org/presentationml/2006/main">
  <p:tag name="AS_UNIQUEID" val="285"/>
</p:tagLst>
</file>

<file path=ppt/tags/tag254.xml><?xml version="1.0" encoding="utf-8"?>
<p:tagLst xmlns:a="http://schemas.openxmlformats.org/drawingml/2006/main" xmlns:r="http://schemas.openxmlformats.org/officeDocument/2006/relationships" xmlns:p="http://schemas.openxmlformats.org/presentationml/2006/main">
  <p:tag name="AS_UNIQUEID" val="286"/>
</p:tagLst>
</file>

<file path=ppt/tags/tag255.xml><?xml version="1.0" encoding="utf-8"?>
<p:tagLst xmlns:a="http://schemas.openxmlformats.org/drawingml/2006/main" xmlns:r="http://schemas.openxmlformats.org/officeDocument/2006/relationships" xmlns:p="http://schemas.openxmlformats.org/presentationml/2006/main">
  <p:tag name="AS_UNIQUEID" val="287"/>
</p:tagLst>
</file>

<file path=ppt/tags/tag256.xml><?xml version="1.0" encoding="utf-8"?>
<p:tagLst xmlns:a="http://schemas.openxmlformats.org/drawingml/2006/main" xmlns:r="http://schemas.openxmlformats.org/officeDocument/2006/relationships" xmlns:p="http://schemas.openxmlformats.org/presentationml/2006/main">
  <p:tag name="AS_UNIQUEID" val="288"/>
</p:tagLst>
</file>

<file path=ppt/tags/tag257.xml><?xml version="1.0" encoding="utf-8"?>
<p:tagLst xmlns:a="http://schemas.openxmlformats.org/drawingml/2006/main" xmlns:r="http://schemas.openxmlformats.org/officeDocument/2006/relationships" xmlns:p="http://schemas.openxmlformats.org/presentationml/2006/main">
  <p:tag name="AS_UNIQUEID" val="289"/>
</p:tagLst>
</file>

<file path=ppt/tags/tag258.xml><?xml version="1.0" encoding="utf-8"?>
<p:tagLst xmlns:a="http://schemas.openxmlformats.org/drawingml/2006/main" xmlns:r="http://schemas.openxmlformats.org/officeDocument/2006/relationships" xmlns:p="http://schemas.openxmlformats.org/presentationml/2006/main">
  <p:tag name="AS_UNIQUEID" val="290"/>
</p:tagLst>
</file>

<file path=ppt/tags/tag259.xml><?xml version="1.0" encoding="utf-8"?>
<p:tagLst xmlns:a="http://schemas.openxmlformats.org/drawingml/2006/main" xmlns:r="http://schemas.openxmlformats.org/officeDocument/2006/relationships" xmlns:p="http://schemas.openxmlformats.org/presentationml/2006/main">
  <p:tag name="AS_UNIQUEID" val="291"/>
</p:tagLst>
</file>

<file path=ppt/tags/tag26.xml><?xml version="1.0" encoding="utf-8"?>
<p:tagLst xmlns:a="http://schemas.openxmlformats.org/drawingml/2006/main" xmlns:r="http://schemas.openxmlformats.org/officeDocument/2006/relationships" xmlns:p="http://schemas.openxmlformats.org/presentationml/2006/main">
  <p:tag name="AS_UNIQUEID" val="1587"/>
</p:tagLst>
</file>

<file path=ppt/tags/tag260.xml><?xml version="1.0" encoding="utf-8"?>
<p:tagLst xmlns:a="http://schemas.openxmlformats.org/drawingml/2006/main" xmlns:r="http://schemas.openxmlformats.org/officeDocument/2006/relationships" xmlns:p="http://schemas.openxmlformats.org/presentationml/2006/main">
  <p:tag name="AS_UNIQUEID" val="292"/>
</p:tagLst>
</file>

<file path=ppt/tags/tag261.xml><?xml version="1.0" encoding="utf-8"?>
<p:tagLst xmlns:a="http://schemas.openxmlformats.org/drawingml/2006/main" xmlns:r="http://schemas.openxmlformats.org/officeDocument/2006/relationships" xmlns:p="http://schemas.openxmlformats.org/presentationml/2006/main">
  <p:tag name="AS_UNIQUEID" val="293"/>
</p:tagLst>
</file>

<file path=ppt/tags/tag262.xml><?xml version="1.0" encoding="utf-8"?>
<p:tagLst xmlns:a="http://schemas.openxmlformats.org/drawingml/2006/main" xmlns:r="http://schemas.openxmlformats.org/officeDocument/2006/relationships" xmlns:p="http://schemas.openxmlformats.org/presentationml/2006/main">
  <p:tag name="AS_UNIQUEID" val="294"/>
</p:tagLst>
</file>

<file path=ppt/tags/tag263.xml><?xml version="1.0" encoding="utf-8"?>
<p:tagLst xmlns:a="http://schemas.openxmlformats.org/drawingml/2006/main" xmlns:r="http://schemas.openxmlformats.org/officeDocument/2006/relationships" xmlns:p="http://schemas.openxmlformats.org/presentationml/2006/main">
  <p:tag name="AS_UNIQUEID" val="295"/>
</p:tagLst>
</file>

<file path=ppt/tags/tag264.xml><?xml version="1.0" encoding="utf-8"?>
<p:tagLst xmlns:a="http://schemas.openxmlformats.org/drawingml/2006/main" xmlns:r="http://schemas.openxmlformats.org/officeDocument/2006/relationships" xmlns:p="http://schemas.openxmlformats.org/presentationml/2006/main">
  <p:tag name="AS_UNIQUEID" val="296"/>
</p:tagLst>
</file>

<file path=ppt/tags/tag265.xml><?xml version="1.0" encoding="utf-8"?>
<p:tagLst xmlns:a="http://schemas.openxmlformats.org/drawingml/2006/main" xmlns:r="http://schemas.openxmlformats.org/officeDocument/2006/relationships" xmlns:p="http://schemas.openxmlformats.org/presentationml/2006/main">
  <p:tag name="AS_UNIQUEID" val="297"/>
</p:tagLst>
</file>

<file path=ppt/tags/tag266.xml><?xml version="1.0" encoding="utf-8"?>
<p:tagLst xmlns:a="http://schemas.openxmlformats.org/drawingml/2006/main" xmlns:r="http://schemas.openxmlformats.org/officeDocument/2006/relationships" xmlns:p="http://schemas.openxmlformats.org/presentationml/2006/main">
  <p:tag name="AS_UNIQUEID" val="298"/>
</p:tagLst>
</file>

<file path=ppt/tags/tag267.xml><?xml version="1.0" encoding="utf-8"?>
<p:tagLst xmlns:a="http://schemas.openxmlformats.org/drawingml/2006/main" xmlns:r="http://schemas.openxmlformats.org/officeDocument/2006/relationships" xmlns:p="http://schemas.openxmlformats.org/presentationml/2006/main">
  <p:tag name="AS_UNIQUEID" val="299"/>
</p:tagLst>
</file>

<file path=ppt/tags/tag268.xml><?xml version="1.0" encoding="utf-8"?>
<p:tagLst xmlns:a="http://schemas.openxmlformats.org/drawingml/2006/main" xmlns:r="http://schemas.openxmlformats.org/officeDocument/2006/relationships" xmlns:p="http://schemas.openxmlformats.org/presentationml/2006/main">
  <p:tag name="AS_UNIQUEID" val="300"/>
</p:tagLst>
</file>

<file path=ppt/tags/tag269.xml><?xml version="1.0" encoding="utf-8"?>
<p:tagLst xmlns:a="http://schemas.openxmlformats.org/drawingml/2006/main" xmlns:r="http://schemas.openxmlformats.org/officeDocument/2006/relationships" xmlns:p="http://schemas.openxmlformats.org/presentationml/2006/main">
  <p:tag name="AS_UNIQUEID" val="301"/>
</p:tagLst>
</file>

<file path=ppt/tags/tag27.xml><?xml version="1.0" encoding="utf-8"?>
<p:tagLst xmlns:a="http://schemas.openxmlformats.org/drawingml/2006/main" xmlns:r="http://schemas.openxmlformats.org/officeDocument/2006/relationships" xmlns:p="http://schemas.openxmlformats.org/presentationml/2006/main">
  <p:tag name="AS_UNIQUEID" val="1588"/>
</p:tagLst>
</file>

<file path=ppt/tags/tag270.xml><?xml version="1.0" encoding="utf-8"?>
<p:tagLst xmlns:a="http://schemas.openxmlformats.org/drawingml/2006/main" xmlns:r="http://schemas.openxmlformats.org/officeDocument/2006/relationships" xmlns:p="http://schemas.openxmlformats.org/presentationml/2006/main">
  <p:tag name="AS_UNIQUEID" val="302"/>
</p:tagLst>
</file>

<file path=ppt/tags/tag271.xml><?xml version="1.0" encoding="utf-8"?>
<p:tagLst xmlns:a="http://schemas.openxmlformats.org/drawingml/2006/main" xmlns:r="http://schemas.openxmlformats.org/officeDocument/2006/relationships" xmlns:p="http://schemas.openxmlformats.org/presentationml/2006/main">
  <p:tag name="AS_UNIQUEID" val="303"/>
</p:tagLst>
</file>

<file path=ppt/tags/tag272.xml><?xml version="1.0" encoding="utf-8"?>
<p:tagLst xmlns:a="http://schemas.openxmlformats.org/drawingml/2006/main" xmlns:r="http://schemas.openxmlformats.org/officeDocument/2006/relationships" xmlns:p="http://schemas.openxmlformats.org/presentationml/2006/main">
  <p:tag name="AS_UNIQUEID" val="304"/>
</p:tagLst>
</file>

<file path=ppt/tags/tag273.xml><?xml version="1.0" encoding="utf-8"?>
<p:tagLst xmlns:a="http://schemas.openxmlformats.org/drawingml/2006/main" xmlns:r="http://schemas.openxmlformats.org/officeDocument/2006/relationships" xmlns:p="http://schemas.openxmlformats.org/presentationml/2006/main">
  <p:tag name="AS_UNIQUEID" val="305"/>
</p:tagLst>
</file>

<file path=ppt/tags/tag274.xml><?xml version="1.0" encoding="utf-8"?>
<p:tagLst xmlns:a="http://schemas.openxmlformats.org/drawingml/2006/main" xmlns:r="http://schemas.openxmlformats.org/officeDocument/2006/relationships" xmlns:p="http://schemas.openxmlformats.org/presentationml/2006/main">
  <p:tag name="AS_UNIQUEID" val="306"/>
</p:tagLst>
</file>

<file path=ppt/tags/tag275.xml><?xml version="1.0" encoding="utf-8"?>
<p:tagLst xmlns:a="http://schemas.openxmlformats.org/drawingml/2006/main" xmlns:r="http://schemas.openxmlformats.org/officeDocument/2006/relationships" xmlns:p="http://schemas.openxmlformats.org/presentationml/2006/main">
  <p:tag name="AS_UNIQUEID" val="307"/>
</p:tagLst>
</file>

<file path=ppt/tags/tag276.xml><?xml version="1.0" encoding="utf-8"?>
<p:tagLst xmlns:a="http://schemas.openxmlformats.org/drawingml/2006/main" xmlns:r="http://schemas.openxmlformats.org/officeDocument/2006/relationships" xmlns:p="http://schemas.openxmlformats.org/presentationml/2006/main">
  <p:tag name="AS_UNIQUEID" val="308"/>
</p:tagLst>
</file>

<file path=ppt/tags/tag277.xml><?xml version="1.0" encoding="utf-8"?>
<p:tagLst xmlns:a="http://schemas.openxmlformats.org/drawingml/2006/main" xmlns:r="http://schemas.openxmlformats.org/officeDocument/2006/relationships" xmlns:p="http://schemas.openxmlformats.org/presentationml/2006/main">
  <p:tag name="AS_UNIQUEID" val="309"/>
</p:tagLst>
</file>

<file path=ppt/tags/tag278.xml><?xml version="1.0" encoding="utf-8"?>
<p:tagLst xmlns:a="http://schemas.openxmlformats.org/drawingml/2006/main" xmlns:r="http://schemas.openxmlformats.org/officeDocument/2006/relationships" xmlns:p="http://schemas.openxmlformats.org/presentationml/2006/main">
  <p:tag name="AS_UNIQUEID" val="310"/>
</p:tagLst>
</file>

<file path=ppt/tags/tag279.xml><?xml version="1.0" encoding="utf-8"?>
<p:tagLst xmlns:a="http://schemas.openxmlformats.org/drawingml/2006/main" xmlns:r="http://schemas.openxmlformats.org/officeDocument/2006/relationships" xmlns:p="http://schemas.openxmlformats.org/presentationml/2006/main">
  <p:tag name="AS_UNIQUEID" val="328"/>
</p:tagLst>
</file>

<file path=ppt/tags/tag28.xml><?xml version="1.0" encoding="utf-8"?>
<p:tagLst xmlns:a="http://schemas.openxmlformats.org/drawingml/2006/main" xmlns:r="http://schemas.openxmlformats.org/officeDocument/2006/relationships" xmlns:p="http://schemas.openxmlformats.org/presentationml/2006/main">
  <p:tag name="AS_UNIQUEID" val="1590"/>
</p:tagLst>
</file>

<file path=ppt/tags/tag280.xml><?xml version="1.0" encoding="utf-8"?>
<p:tagLst xmlns:a="http://schemas.openxmlformats.org/drawingml/2006/main" xmlns:r="http://schemas.openxmlformats.org/officeDocument/2006/relationships" xmlns:p="http://schemas.openxmlformats.org/presentationml/2006/main">
  <p:tag name="AS_UNIQUEID" val="329"/>
</p:tagLst>
</file>

<file path=ppt/tags/tag281.xml><?xml version="1.0" encoding="utf-8"?>
<p:tagLst xmlns:a="http://schemas.openxmlformats.org/drawingml/2006/main" xmlns:r="http://schemas.openxmlformats.org/officeDocument/2006/relationships" xmlns:p="http://schemas.openxmlformats.org/presentationml/2006/main">
  <p:tag name="AS_UNIQUEID" val="330"/>
</p:tagLst>
</file>

<file path=ppt/tags/tag282.xml><?xml version="1.0" encoding="utf-8"?>
<p:tagLst xmlns:a="http://schemas.openxmlformats.org/drawingml/2006/main" xmlns:r="http://schemas.openxmlformats.org/officeDocument/2006/relationships" xmlns:p="http://schemas.openxmlformats.org/presentationml/2006/main">
  <p:tag name="AS_UNIQUEID" val="334"/>
</p:tagLst>
</file>

<file path=ppt/tags/tag283.xml><?xml version="1.0" encoding="utf-8"?>
<p:tagLst xmlns:a="http://schemas.openxmlformats.org/drawingml/2006/main" xmlns:r="http://schemas.openxmlformats.org/officeDocument/2006/relationships" xmlns:p="http://schemas.openxmlformats.org/presentationml/2006/main">
  <p:tag name="AS_UNIQUEID" val="331"/>
</p:tagLst>
</file>

<file path=ppt/tags/tag284.xml><?xml version="1.0" encoding="utf-8"?>
<p:tagLst xmlns:a="http://schemas.openxmlformats.org/drawingml/2006/main" xmlns:r="http://schemas.openxmlformats.org/officeDocument/2006/relationships" xmlns:p="http://schemas.openxmlformats.org/presentationml/2006/main">
  <p:tag name="AS_UNIQUEID" val="332"/>
</p:tagLst>
</file>

<file path=ppt/tags/tag285.xml><?xml version="1.0" encoding="utf-8"?>
<p:tagLst xmlns:a="http://schemas.openxmlformats.org/drawingml/2006/main" xmlns:r="http://schemas.openxmlformats.org/officeDocument/2006/relationships" xmlns:p="http://schemas.openxmlformats.org/presentationml/2006/main">
  <p:tag name="AS_UNIQUEID" val="333"/>
</p:tagLst>
</file>

<file path=ppt/tags/tag286.xml><?xml version="1.0" encoding="utf-8"?>
<p:tagLst xmlns:a="http://schemas.openxmlformats.org/drawingml/2006/main" xmlns:r="http://schemas.openxmlformats.org/officeDocument/2006/relationships" xmlns:p="http://schemas.openxmlformats.org/presentationml/2006/main">
  <p:tag name="AS_UNIQUEID" val="336"/>
</p:tagLst>
</file>

<file path=ppt/tags/tag287.xml><?xml version="1.0" encoding="utf-8"?>
<p:tagLst xmlns:a="http://schemas.openxmlformats.org/drawingml/2006/main" xmlns:r="http://schemas.openxmlformats.org/officeDocument/2006/relationships" xmlns:p="http://schemas.openxmlformats.org/presentationml/2006/main">
  <p:tag name="AS_UNIQUEID" val="337"/>
</p:tagLst>
</file>

<file path=ppt/tags/tag288.xml><?xml version="1.0" encoding="utf-8"?>
<p:tagLst xmlns:a="http://schemas.openxmlformats.org/drawingml/2006/main" xmlns:r="http://schemas.openxmlformats.org/officeDocument/2006/relationships" xmlns:p="http://schemas.openxmlformats.org/presentationml/2006/main">
  <p:tag name="AS_UNIQUEID" val="338"/>
</p:tagLst>
</file>

<file path=ppt/tags/tag289.xml><?xml version="1.0" encoding="utf-8"?>
<p:tagLst xmlns:a="http://schemas.openxmlformats.org/drawingml/2006/main" xmlns:r="http://schemas.openxmlformats.org/officeDocument/2006/relationships" xmlns:p="http://schemas.openxmlformats.org/presentationml/2006/main">
  <p:tag name="AS_UNIQUEID" val="339"/>
</p:tagLst>
</file>

<file path=ppt/tags/tag29.xml><?xml version="1.0" encoding="utf-8"?>
<p:tagLst xmlns:a="http://schemas.openxmlformats.org/drawingml/2006/main" xmlns:r="http://schemas.openxmlformats.org/officeDocument/2006/relationships" xmlns:p="http://schemas.openxmlformats.org/presentationml/2006/main">
  <p:tag name="AS_UNIQUEID" val="1591"/>
</p:tagLst>
</file>

<file path=ppt/tags/tag290.xml><?xml version="1.0" encoding="utf-8"?>
<p:tagLst xmlns:a="http://schemas.openxmlformats.org/drawingml/2006/main" xmlns:r="http://schemas.openxmlformats.org/officeDocument/2006/relationships" xmlns:p="http://schemas.openxmlformats.org/presentationml/2006/main">
  <p:tag name="AS_UNIQUEID" val="342"/>
</p:tagLst>
</file>

<file path=ppt/tags/tag291.xml><?xml version="1.0" encoding="utf-8"?>
<p:tagLst xmlns:a="http://schemas.openxmlformats.org/drawingml/2006/main" xmlns:r="http://schemas.openxmlformats.org/officeDocument/2006/relationships" xmlns:p="http://schemas.openxmlformats.org/presentationml/2006/main">
  <p:tag name="AS_UNIQUEID" val="345"/>
</p:tagLst>
</file>

<file path=ppt/tags/tag292.xml><?xml version="1.0" encoding="utf-8"?>
<p:tagLst xmlns:a="http://schemas.openxmlformats.org/drawingml/2006/main" xmlns:r="http://schemas.openxmlformats.org/officeDocument/2006/relationships" xmlns:p="http://schemas.openxmlformats.org/presentationml/2006/main">
  <p:tag name="AS_UNIQUEID" val="348"/>
</p:tagLst>
</file>

<file path=ppt/tags/tag293.xml><?xml version="1.0" encoding="utf-8"?>
<p:tagLst xmlns:a="http://schemas.openxmlformats.org/drawingml/2006/main" xmlns:r="http://schemas.openxmlformats.org/officeDocument/2006/relationships" xmlns:p="http://schemas.openxmlformats.org/presentationml/2006/main">
  <p:tag name="AS_UNIQUEID" val="349"/>
</p:tagLst>
</file>

<file path=ppt/tags/tag294.xml><?xml version="1.0" encoding="utf-8"?>
<p:tagLst xmlns:a="http://schemas.openxmlformats.org/drawingml/2006/main" xmlns:r="http://schemas.openxmlformats.org/officeDocument/2006/relationships" xmlns:p="http://schemas.openxmlformats.org/presentationml/2006/main">
  <p:tag name="AS_UNIQUEID" val="350"/>
</p:tagLst>
</file>

<file path=ppt/tags/tag295.xml><?xml version="1.0" encoding="utf-8"?>
<p:tagLst xmlns:a="http://schemas.openxmlformats.org/drawingml/2006/main" xmlns:r="http://schemas.openxmlformats.org/officeDocument/2006/relationships" xmlns:p="http://schemas.openxmlformats.org/presentationml/2006/main">
  <p:tag name="AS_UNIQUEID" val="351"/>
</p:tagLst>
</file>

<file path=ppt/tags/tag296.xml><?xml version="1.0" encoding="utf-8"?>
<p:tagLst xmlns:a="http://schemas.openxmlformats.org/drawingml/2006/main" xmlns:r="http://schemas.openxmlformats.org/officeDocument/2006/relationships" xmlns:p="http://schemas.openxmlformats.org/presentationml/2006/main">
  <p:tag name="AS_UNIQUEID" val="352"/>
</p:tagLst>
</file>

<file path=ppt/tags/tag297.xml><?xml version="1.0" encoding="utf-8"?>
<p:tagLst xmlns:a="http://schemas.openxmlformats.org/drawingml/2006/main" xmlns:r="http://schemas.openxmlformats.org/officeDocument/2006/relationships" xmlns:p="http://schemas.openxmlformats.org/presentationml/2006/main">
  <p:tag name="AS_UNIQUEID" val="346"/>
</p:tagLst>
</file>

<file path=ppt/tags/tag298.xml><?xml version="1.0" encoding="utf-8"?>
<p:tagLst xmlns:a="http://schemas.openxmlformats.org/drawingml/2006/main" xmlns:r="http://schemas.openxmlformats.org/officeDocument/2006/relationships" xmlns:p="http://schemas.openxmlformats.org/presentationml/2006/main">
  <p:tag name="AS_UNIQUEID" val="347"/>
</p:tagLst>
</file>

<file path=ppt/tags/tag299.xml><?xml version="1.0" encoding="utf-8"?>
<p:tagLst xmlns:a="http://schemas.openxmlformats.org/drawingml/2006/main" xmlns:r="http://schemas.openxmlformats.org/officeDocument/2006/relationships" xmlns:p="http://schemas.openxmlformats.org/presentationml/2006/main">
  <p:tag name="AS_UNIQUEID" val="343"/>
</p:tagLst>
</file>

<file path=ppt/tags/tag3.xml><?xml version="1.0" encoding="utf-8"?>
<p:tagLst xmlns:a="http://schemas.openxmlformats.org/drawingml/2006/main" xmlns:r="http://schemas.openxmlformats.org/officeDocument/2006/relationships" xmlns:p="http://schemas.openxmlformats.org/presentationml/2006/main">
  <p:tag name="AS_UNIQUEID" val="5"/>
</p:tagLst>
</file>

<file path=ppt/tags/tag30.xml><?xml version="1.0" encoding="utf-8"?>
<p:tagLst xmlns:a="http://schemas.openxmlformats.org/drawingml/2006/main" xmlns:r="http://schemas.openxmlformats.org/officeDocument/2006/relationships" xmlns:p="http://schemas.openxmlformats.org/presentationml/2006/main">
  <p:tag name="AS_UNIQUEID" val="1592"/>
</p:tagLst>
</file>

<file path=ppt/tags/tag300.xml><?xml version="1.0" encoding="utf-8"?>
<p:tagLst xmlns:a="http://schemas.openxmlformats.org/drawingml/2006/main" xmlns:r="http://schemas.openxmlformats.org/officeDocument/2006/relationships" xmlns:p="http://schemas.openxmlformats.org/presentationml/2006/main">
  <p:tag name="AS_UNIQUEID" val="344"/>
</p:tagLst>
</file>

<file path=ppt/tags/tag301.xml><?xml version="1.0" encoding="utf-8"?>
<p:tagLst xmlns:a="http://schemas.openxmlformats.org/drawingml/2006/main" xmlns:r="http://schemas.openxmlformats.org/officeDocument/2006/relationships" xmlns:p="http://schemas.openxmlformats.org/presentationml/2006/main">
  <p:tag name="AS_UNIQUEID" val="340"/>
</p:tagLst>
</file>

<file path=ppt/tags/tag302.xml><?xml version="1.0" encoding="utf-8"?>
<p:tagLst xmlns:a="http://schemas.openxmlformats.org/drawingml/2006/main" xmlns:r="http://schemas.openxmlformats.org/officeDocument/2006/relationships" xmlns:p="http://schemas.openxmlformats.org/presentationml/2006/main">
  <p:tag name="AS_UNIQUEID" val="341"/>
</p:tagLst>
</file>

<file path=ppt/tags/tag303.xml><?xml version="1.0" encoding="utf-8"?>
<p:tagLst xmlns:a="http://schemas.openxmlformats.org/drawingml/2006/main" xmlns:r="http://schemas.openxmlformats.org/officeDocument/2006/relationships" xmlns:p="http://schemas.openxmlformats.org/presentationml/2006/main">
  <p:tag name="AS_UNIQUEID" val="354"/>
</p:tagLst>
</file>

<file path=ppt/tags/tag304.xml><?xml version="1.0" encoding="utf-8"?>
<p:tagLst xmlns:a="http://schemas.openxmlformats.org/drawingml/2006/main" xmlns:r="http://schemas.openxmlformats.org/officeDocument/2006/relationships" xmlns:p="http://schemas.openxmlformats.org/presentationml/2006/main">
  <p:tag name="AS_UNIQUEID" val="471"/>
</p:tagLst>
</file>

<file path=ppt/tags/tag305.xml><?xml version="1.0" encoding="utf-8"?>
<p:tagLst xmlns:a="http://schemas.openxmlformats.org/drawingml/2006/main" xmlns:r="http://schemas.openxmlformats.org/officeDocument/2006/relationships" xmlns:p="http://schemas.openxmlformats.org/presentationml/2006/main">
  <p:tag name="AS_UNIQUEID" val="475"/>
</p:tagLst>
</file>

<file path=ppt/tags/tag306.xml><?xml version="1.0" encoding="utf-8"?>
<p:tagLst xmlns:a="http://schemas.openxmlformats.org/drawingml/2006/main" xmlns:r="http://schemas.openxmlformats.org/officeDocument/2006/relationships" xmlns:p="http://schemas.openxmlformats.org/presentationml/2006/main">
  <p:tag name="AS_UNIQUEID" val="479"/>
</p:tagLst>
</file>

<file path=ppt/tags/tag307.xml><?xml version="1.0" encoding="utf-8"?>
<p:tagLst xmlns:a="http://schemas.openxmlformats.org/drawingml/2006/main" xmlns:r="http://schemas.openxmlformats.org/officeDocument/2006/relationships" xmlns:p="http://schemas.openxmlformats.org/presentationml/2006/main">
  <p:tag name="AS_UNIQUEID" val="483"/>
</p:tagLst>
</file>

<file path=ppt/tags/tag308.xml><?xml version="1.0" encoding="utf-8"?>
<p:tagLst xmlns:a="http://schemas.openxmlformats.org/drawingml/2006/main" xmlns:r="http://schemas.openxmlformats.org/officeDocument/2006/relationships" xmlns:p="http://schemas.openxmlformats.org/presentationml/2006/main">
  <p:tag name="AS_UNIQUEID" val="487"/>
</p:tagLst>
</file>

<file path=ppt/tags/tag309.xml><?xml version="1.0" encoding="utf-8"?>
<p:tagLst xmlns:a="http://schemas.openxmlformats.org/drawingml/2006/main" xmlns:r="http://schemas.openxmlformats.org/officeDocument/2006/relationships" xmlns:p="http://schemas.openxmlformats.org/presentationml/2006/main">
  <p:tag name="AS_UNIQUEID" val="488"/>
</p:tagLst>
</file>

<file path=ppt/tags/tag31.xml><?xml version="1.0" encoding="utf-8"?>
<p:tagLst xmlns:a="http://schemas.openxmlformats.org/drawingml/2006/main" xmlns:r="http://schemas.openxmlformats.org/officeDocument/2006/relationships" xmlns:p="http://schemas.openxmlformats.org/presentationml/2006/main">
  <p:tag name="AS_UNIQUEID" val="1593"/>
</p:tagLst>
</file>

<file path=ppt/tags/tag310.xml><?xml version="1.0" encoding="utf-8"?>
<p:tagLst xmlns:a="http://schemas.openxmlformats.org/drawingml/2006/main" xmlns:r="http://schemas.openxmlformats.org/officeDocument/2006/relationships" xmlns:p="http://schemas.openxmlformats.org/presentationml/2006/main">
  <p:tag name="AS_UNIQUEID" val="489"/>
</p:tagLst>
</file>

<file path=ppt/tags/tag311.xml><?xml version="1.0" encoding="utf-8"?>
<p:tagLst xmlns:a="http://schemas.openxmlformats.org/drawingml/2006/main" xmlns:r="http://schemas.openxmlformats.org/officeDocument/2006/relationships" xmlns:p="http://schemas.openxmlformats.org/presentationml/2006/main">
  <p:tag name="AS_UNIQUEID" val="490"/>
</p:tagLst>
</file>

<file path=ppt/tags/tag312.xml><?xml version="1.0" encoding="utf-8"?>
<p:tagLst xmlns:a="http://schemas.openxmlformats.org/drawingml/2006/main" xmlns:r="http://schemas.openxmlformats.org/officeDocument/2006/relationships" xmlns:p="http://schemas.openxmlformats.org/presentationml/2006/main">
  <p:tag name="AS_UNIQUEID" val="484"/>
</p:tagLst>
</file>

<file path=ppt/tags/tag313.xml><?xml version="1.0" encoding="utf-8"?>
<p:tagLst xmlns:a="http://schemas.openxmlformats.org/drawingml/2006/main" xmlns:r="http://schemas.openxmlformats.org/officeDocument/2006/relationships" xmlns:p="http://schemas.openxmlformats.org/presentationml/2006/main">
  <p:tag name="AS_UNIQUEID" val="485"/>
</p:tagLst>
</file>

<file path=ppt/tags/tag314.xml><?xml version="1.0" encoding="utf-8"?>
<p:tagLst xmlns:a="http://schemas.openxmlformats.org/drawingml/2006/main" xmlns:r="http://schemas.openxmlformats.org/officeDocument/2006/relationships" xmlns:p="http://schemas.openxmlformats.org/presentationml/2006/main">
  <p:tag name="AS_UNIQUEID" val="486"/>
</p:tagLst>
</file>

<file path=ppt/tags/tag315.xml><?xml version="1.0" encoding="utf-8"?>
<p:tagLst xmlns:a="http://schemas.openxmlformats.org/drawingml/2006/main" xmlns:r="http://schemas.openxmlformats.org/officeDocument/2006/relationships" xmlns:p="http://schemas.openxmlformats.org/presentationml/2006/main">
  <p:tag name="AS_UNIQUEID" val="480"/>
</p:tagLst>
</file>

<file path=ppt/tags/tag316.xml><?xml version="1.0" encoding="utf-8"?>
<p:tagLst xmlns:a="http://schemas.openxmlformats.org/drawingml/2006/main" xmlns:r="http://schemas.openxmlformats.org/officeDocument/2006/relationships" xmlns:p="http://schemas.openxmlformats.org/presentationml/2006/main">
  <p:tag name="AS_UNIQUEID" val="481"/>
</p:tagLst>
</file>

<file path=ppt/tags/tag317.xml><?xml version="1.0" encoding="utf-8"?>
<p:tagLst xmlns:a="http://schemas.openxmlformats.org/drawingml/2006/main" xmlns:r="http://schemas.openxmlformats.org/officeDocument/2006/relationships" xmlns:p="http://schemas.openxmlformats.org/presentationml/2006/main">
  <p:tag name="AS_UNIQUEID" val="482"/>
</p:tagLst>
</file>

<file path=ppt/tags/tag318.xml><?xml version="1.0" encoding="utf-8"?>
<p:tagLst xmlns:a="http://schemas.openxmlformats.org/drawingml/2006/main" xmlns:r="http://schemas.openxmlformats.org/officeDocument/2006/relationships" xmlns:p="http://schemas.openxmlformats.org/presentationml/2006/main">
  <p:tag name="AS_UNIQUEID" val="476"/>
</p:tagLst>
</file>

<file path=ppt/tags/tag319.xml><?xml version="1.0" encoding="utf-8"?>
<p:tagLst xmlns:a="http://schemas.openxmlformats.org/drawingml/2006/main" xmlns:r="http://schemas.openxmlformats.org/officeDocument/2006/relationships" xmlns:p="http://schemas.openxmlformats.org/presentationml/2006/main">
  <p:tag name="AS_UNIQUEID" val="477"/>
</p:tagLst>
</file>

<file path=ppt/tags/tag32.xml><?xml version="1.0" encoding="utf-8"?>
<p:tagLst xmlns:a="http://schemas.openxmlformats.org/drawingml/2006/main" xmlns:r="http://schemas.openxmlformats.org/officeDocument/2006/relationships" xmlns:p="http://schemas.openxmlformats.org/presentationml/2006/main">
  <p:tag name="AS_UNIQUEID" val="1594"/>
</p:tagLst>
</file>

<file path=ppt/tags/tag320.xml><?xml version="1.0" encoding="utf-8"?>
<p:tagLst xmlns:a="http://schemas.openxmlformats.org/drawingml/2006/main" xmlns:r="http://schemas.openxmlformats.org/officeDocument/2006/relationships" xmlns:p="http://schemas.openxmlformats.org/presentationml/2006/main">
  <p:tag name="AS_UNIQUEID" val="478"/>
</p:tagLst>
</file>

<file path=ppt/tags/tag321.xml><?xml version="1.0" encoding="utf-8"?>
<p:tagLst xmlns:a="http://schemas.openxmlformats.org/drawingml/2006/main" xmlns:r="http://schemas.openxmlformats.org/officeDocument/2006/relationships" xmlns:p="http://schemas.openxmlformats.org/presentationml/2006/main">
  <p:tag name="AS_UNIQUEID" val="472"/>
</p:tagLst>
</file>

<file path=ppt/tags/tag322.xml><?xml version="1.0" encoding="utf-8"?>
<p:tagLst xmlns:a="http://schemas.openxmlformats.org/drawingml/2006/main" xmlns:r="http://schemas.openxmlformats.org/officeDocument/2006/relationships" xmlns:p="http://schemas.openxmlformats.org/presentationml/2006/main">
  <p:tag name="AS_UNIQUEID" val="473"/>
</p:tagLst>
</file>

<file path=ppt/tags/tag323.xml><?xml version="1.0" encoding="utf-8"?>
<p:tagLst xmlns:a="http://schemas.openxmlformats.org/drawingml/2006/main" xmlns:r="http://schemas.openxmlformats.org/officeDocument/2006/relationships" xmlns:p="http://schemas.openxmlformats.org/presentationml/2006/main">
  <p:tag name="AS_UNIQUEID" val="474"/>
</p:tagLst>
</file>

<file path=ppt/tags/tag324.xml><?xml version="1.0" encoding="utf-8"?>
<p:tagLst xmlns:a="http://schemas.openxmlformats.org/drawingml/2006/main" xmlns:r="http://schemas.openxmlformats.org/officeDocument/2006/relationships" xmlns:p="http://schemas.openxmlformats.org/presentationml/2006/main">
  <p:tag name="AS_UNIQUEID" val="355"/>
</p:tagLst>
</file>

<file path=ppt/tags/tag325.xml><?xml version="1.0" encoding="utf-8"?>
<p:tagLst xmlns:a="http://schemas.openxmlformats.org/drawingml/2006/main" xmlns:r="http://schemas.openxmlformats.org/officeDocument/2006/relationships" xmlns:p="http://schemas.openxmlformats.org/presentationml/2006/main">
  <p:tag name="AS_UNIQUEID" val="463"/>
</p:tagLst>
</file>

<file path=ppt/tags/tag326.xml><?xml version="1.0" encoding="utf-8"?>
<p:tagLst xmlns:a="http://schemas.openxmlformats.org/drawingml/2006/main" xmlns:r="http://schemas.openxmlformats.org/officeDocument/2006/relationships" xmlns:p="http://schemas.openxmlformats.org/presentationml/2006/main">
  <p:tag name="AS_UNIQUEID" val="464"/>
</p:tagLst>
</file>

<file path=ppt/tags/tag327.xml><?xml version="1.0" encoding="utf-8"?>
<p:tagLst xmlns:a="http://schemas.openxmlformats.org/drawingml/2006/main" xmlns:r="http://schemas.openxmlformats.org/officeDocument/2006/relationships" xmlns:p="http://schemas.openxmlformats.org/presentationml/2006/main">
  <p:tag name="AS_UNIQUEID" val="465"/>
</p:tagLst>
</file>

<file path=ppt/tags/tag328.xml><?xml version="1.0" encoding="utf-8"?>
<p:tagLst xmlns:a="http://schemas.openxmlformats.org/drawingml/2006/main" xmlns:r="http://schemas.openxmlformats.org/officeDocument/2006/relationships" xmlns:p="http://schemas.openxmlformats.org/presentationml/2006/main">
  <p:tag name="AS_UNIQUEID" val="466"/>
</p:tagLst>
</file>

<file path=ppt/tags/tag329.xml><?xml version="1.0" encoding="utf-8"?>
<p:tagLst xmlns:a="http://schemas.openxmlformats.org/drawingml/2006/main" xmlns:r="http://schemas.openxmlformats.org/officeDocument/2006/relationships" xmlns:p="http://schemas.openxmlformats.org/presentationml/2006/main">
  <p:tag name="AS_UNIQUEID" val="467"/>
</p:tagLst>
</file>

<file path=ppt/tags/tag33.xml><?xml version="1.0" encoding="utf-8"?>
<p:tagLst xmlns:a="http://schemas.openxmlformats.org/drawingml/2006/main" xmlns:r="http://schemas.openxmlformats.org/officeDocument/2006/relationships" xmlns:p="http://schemas.openxmlformats.org/presentationml/2006/main">
  <p:tag name="AS_UNIQUEID" val="1595"/>
</p:tagLst>
</file>

<file path=ppt/tags/tag330.xml><?xml version="1.0" encoding="utf-8"?>
<p:tagLst xmlns:a="http://schemas.openxmlformats.org/drawingml/2006/main" xmlns:r="http://schemas.openxmlformats.org/officeDocument/2006/relationships" xmlns:p="http://schemas.openxmlformats.org/presentationml/2006/main">
  <p:tag name="AS_UNIQUEID" val="468"/>
</p:tagLst>
</file>

<file path=ppt/tags/tag331.xml><?xml version="1.0" encoding="utf-8"?>
<p:tagLst xmlns:a="http://schemas.openxmlformats.org/drawingml/2006/main" xmlns:r="http://schemas.openxmlformats.org/officeDocument/2006/relationships" xmlns:p="http://schemas.openxmlformats.org/presentationml/2006/main">
  <p:tag name="AS_UNIQUEID" val="469"/>
</p:tagLst>
</file>

<file path=ppt/tags/tag332.xml><?xml version="1.0" encoding="utf-8"?>
<p:tagLst xmlns:a="http://schemas.openxmlformats.org/drawingml/2006/main" xmlns:r="http://schemas.openxmlformats.org/officeDocument/2006/relationships" xmlns:p="http://schemas.openxmlformats.org/presentationml/2006/main">
  <p:tag name="AS_UNIQUEID" val="470"/>
</p:tagLst>
</file>

<file path=ppt/tags/tag333.xml><?xml version="1.0" encoding="utf-8"?>
<p:tagLst xmlns:a="http://schemas.openxmlformats.org/drawingml/2006/main" xmlns:r="http://schemas.openxmlformats.org/officeDocument/2006/relationships" xmlns:p="http://schemas.openxmlformats.org/presentationml/2006/main">
  <p:tag name="AS_UNIQUEID" val="356"/>
</p:tagLst>
</file>

<file path=ppt/tags/tag334.xml><?xml version="1.0" encoding="utf-8"?>
<p:tagLst xmlns:a="http://schemas.openxmlformats.org/drawingml/2006/main" xmlns:r="http://schemas.openxmlformats.org/officeDocument/2006/relationships" xmlns:p="http://schemas.openxmlformats.org/presentationml/2006/main">
  <p:tag name="AS_UNIQUEID" val="357"/>
</p:tagLst>
</file>

<file path=ppt/tags/tag335.xml><?xml version="1.0" encoding="utf-8"?>
<p:tagLst xmlns:a="http://schemas.openxmlformats.org/drawingml/2006/main" xmlns:r="http://schemas.openxmlformats.org/officeDocument/2006/relationships" xmlns:p="http://schemas.openxmlformats.org/presentationml/2006/main">
  <p:tag name="AS_UNIQUEID" val="358"/>
</p:tagLst>
</file>

<file path=ppt/tags/tag336.xml><?xml version="1.0" encoding="utf-8"?>
<p:tagLst xmlns:a="http://schemas.openxmlformats.org/drawingml/2006/main" xmlns:r="http://schemas.openxmlformats.org/officeDocument/2006/relationships" xmlns:p="http://schemas.openxmlformats.org/presentationml/2006/main">
  <p:tag name="AS_UNIQUEID" val="359"/>
</p:tagLst>
</file>

<file path=ppt/tags/tag337.xml><?xml version="1.0" encoding="utf-8"?>
<p:tagLst xmlns:a="http://schemas.openxmlformats.org/drawingml/2006/main" xmlns:r="http://schemas.openxmlformats.org/officeDocument/2006/relationships" xmlns:p="http://schemas.openxmlformats.org/presentationml/2006/main">
  <p:tag name="AS_UNIQUEID" val="360"/>
</p:tagLst>
</file>

<file path=ppt/tags/tag338.xml><?xml version="1.0" encoding="utf-8"?>
<p:tagLst xmlns:a="http://schemas.openxmlformats.org/drawingml/2006/main" xmlns:r="http://schemas.openxmlformats.org/officeDocument/2006/relationships" xmlns:p="http://schemas.openxmlformats.org/presentationml/2006/main">
  <p:tag name="AS_UNIQUEID" val="361"/>
</p:tagLst>
</file>

<file path=ppt/tags/tag339.xml><?xml version="1.0" encoding="utf-8"?>
<p:tagLst xmlns:a="http://schemas.openxmlformats.org/drawingml/2006/main" xmlns:r="http://schemas.openxmlformats.org/officeDocument/2006/relationships" xmlns:p="http://schemas.openxmlformats.org/presentationml/2006/main">
  <p:tag name="AS_UNIQUEID" val="362"/>
</p:tagLst>
</file>

<file path=ppt/tags/tag34.xml><?xml version="1.0" encoding="utf-8"?>
<p:tagLst xmlns:a="http://schemas.openxmlformats.org/drawingml/2006/main" xmlns:r="http://schemas.openxmlformats.org/officeDocument/2006/relationships" xmlns:p="http://schemas.openxmlformats.org/presentationml/2006/main">
  <p:tag name="AS_UNIQUEID" val="1596"/>
</p:tagLst>
</file>

<file path=ppt/tags/tag340.xml><?xml version="1.0" encoding="utf-8"?>
<p:tagLst xmlns:a="http://schemas.openxmlformats.org/drawingml/2006/main" xmlns:r="http://schemas.openxmlformats.org/officeDocument/2006/relationships" xmlns:p="http://schemas.openxmlformats.org/presentationml/2006/main">
  <p:tag name="AS_UNIQUEID" val="363"/>
</p:tagLst>
</file>

<file path=ppt/tags/tag341.xml><?xml version="1.0" encoding="utf-8"?>
<p:tagLst xmlns:a="http://schemas.openxmlformats.org/drawingml/2006/main" xmlns:r="http://schemas.openxmlformats.org/officeDocument/2006/relationships" xmlns:p="http://schemas.openxmlformats.org/presentationml/2006/main">
  <p:tag name="AS_UNIQUEID" val="364"/>
</p:tagLst>
</file>

<file path=ppt/tags/tag342.xml><?xml version="1.0" encoding="utf-8"?>
<p:tagLst xmlns:a="http://schemas.openxmlformats.org/drawingml/2006/main" xmlns:r="http://schemas.openxmlformats.org/officeDocument/2006/relationships" xmlns:p="http://schemas.openxmlformats.org/presentationml/2006/main">
  <p:tag name="AS_UNIQUEID" val="365"/>
</p:tagLst>
</file>

<file path=ppt/tags/tag343.xml><?xml version="1.0" encoding="utf-8"?>
<p:tagLst xmlns:a="http://schemas.openxmlformats.org/drawingml/2006/main" xmlns:r="http://schemas.openxmlformats.org/officeDocument/2006/relationships" xmlns:p="http://schemas.openxmlformats.org/presentationml/2006/main">
  <p:tag name="AS_UNIQUEID" val="366"/>
</p:tagLst>
</file>

<file path=ppt/tags/tag344.xml><?xml version="1.0" encoding="utf-8"?>
<p:tagLst xmlns:a="http://schemas.openxmlformats.org/drawingml/2006/main" xmlns:r="http://schemas.openxmlformats.org/officeDocument/2006/relationships" xmlns:p="http://schemas.openxmlformats.org/presentationml/2006/main">
  <p:tag name="AS_UNIQUEID" val="367"/>
</p:tagLst>
</file>

<file path=ppt/tags/tag345.xml><?xml version="1.0" encoding="utf-8"?>
<p:tagLst xmlns:a="http://schemas.openxmlformats.org/drawingml/2006/main" xmlns:r="http://schemas.openxmlformats.org/officeDocument/2006/relationships" xmlns:p="http://schemas.openxmlformats.org/presentationml/2006/main">
  <p:tag name="AS_UNIQUEID" val="368"/>
</p:tagLst>
</file>

<file path=ppt/tags/tag346.xml><?xml version="1.0" encoding="utf-8"?>
<p:tagLst xmlns:a="http://schemas.openxmlformats.org/drawingml/2006/main" xmlns:r="http://schemas.openxmlformats.org/officeDocument/2006/relationships" xmlns:p="http://schemas.openxmlformats.org/presentationml/2006/main">
  <p:tag name="AS_UNIQUEID" val="369"/>
</p:tagLst>
</file>

<file path=ppt/tags/tag347.xml><?xml version="1.0" encoding="utf-8"?>
<p:tagLst xmlns:a="http://schemas.openxmlformats.org/drawingml/2006/main" xmlns:r="http://schemas.openxmlformats.org/officeDocument/2006/relationships" xmlns:p="http://schemas.openxmlformats.org/presentationml/2006/main">
  <p:tag name="AS_UNIQUEID" val="370"/>
</p:tagLst>
</file>

<file path=ppt/tags/tag348.xml><?xml version="1.0" encoding="utf-8"?>
<p:tagLst xmlns:a="http://schemas.openxmlformats.org/drawingml/2006/main" xmlns:r="http://schemas.openxmlformats.org/officeDocument/2006/relationships" xmlns:p="http://schemas.openxmlformats.org/presentationml/2006/main">
  <p:tag name="AS_UNIQUEID" val="371"/>
</p:tagLst>
</file>

<file path=ppt/tags/tag349.xml><?xml version="1.0" encoding="utf-8"?>
<p:tagLst xmlns:a="http://schemas.openxmlformats.org/drawingml/2006/main" xmlns:r="http://schemas.openxmlformats.org/officeDocument/2006/relationships" xmlns:p="http://schemas.openxmlformats.org/presentationml/2006/main">
  <p:tag name="AS_UNIQUEID" val="372"/>
</p:tagLst>
</file>

<file path=ppt/tags/tag35.xml><?xml version="1.0" encoding="utf-8"?>
<p:tagLst xmlns:a="http://schemas.openxmlformats.org/drawingml/2006/main" xmlns:r="http://schemas.openxmlformats.org/officeDocument/2006/relationships" xmlns:p="http://schemas.openxmlformats.org/presentationml/2006/main">
  <p:tag name="AS_UNIQUEID" val="1597"/>
</p:tagLst>
</file>

<file path=ppt/tags/tag350.xml><?xml version="1.0" encoding="utf-8"?>
<p:tagLst xmlns:a="http://schemas.openxmlformats.org/drawingml/2006/main" xmlns:r="http://schemas.openxmlformats.org/officeDocument/2006/relationships" xmlns:p="http://schemas.openxmlformats.org/presentationml/2006/main">
  <p:tag name="AS_UNIQUEID" val="373"/>
</p:tagLst>
</file>

<file path=ppt/tags/tag351.xml><?xml version="1.0" encoding="utf-8"?>
<p:tagLst xmlns:a="http://schemas.openxmlformats.org/drawingml/2006/main" xmlns:r="http://schemas.openxmlformats.org/officeDocument/2006/relationships" xmlns:p="http://schemas.openxmlformats.org/presentationml/2006/main">
  <p:tag name="AS_UNIQUEID" val="374"/>
</p:tagLst>
</file>

<file path=ppt/tags/tag352.xml><?xml version="1.0" encoding="utf-8"?>
<p:tagLst xmlns:a="http://schemas.openxmlformats.org/drawingml/2006/main" xmlns:r="http://schemas.openxmlformats.org/officeDocument/2006/relationships" xmlns:p="http://schemas.openxmlformats.org/presentationml/2006/main">
  <p:tag name="AS_UNIQUEID" val="375"/>
</p:tagLst>
</file>

<file path=ppt/tags/tag353.xml><?xml version="1.0" encoding="utf-8"?>
<p:tagLst xmlns:a="http://schemas.openxmlformats.org/drawingml/2006/main" xmlns:r="http://schemas.openxmlformats.org/officeDocument/2006/relationships" xmlns:p="http://schemas.openxmlformats.org/presentationml/2006/main">
  <p:tag name="AS_UNIQUEID" val="376"/>
</p:tagLst>
</file>

<file path=ppt/tags/tag354.xml><?xml version="1.0" encoding="utf-8"?>
<p:tagLst xmlns:a="http://schemas.openxmlformats.org/drawingml/2006/main" xmlns:r="http://schemas.openxmlformats.org/officeDocument/2006/relationships" xmlns:p="http://schemas.openxmlformats.org/presentationml/2006/main">
  <p:tag name="AS_UNIQUEID" val="377"/>
</p:tagLst>
</file>

<file path=ppt/tags/tag355.xml><?xml version="1.0" encoding="utf-8"?>
<p:tagLst xmlns:a="http://schemas.openxmlformats.org/drawingml/2006/main" xmlns:r="http://schemas.openxmlformats.org/officeDocument/2006/relationships" xmlns:p="http://schemas.openxmlformats.org/presentationml/2006/main">
  <p:tag name="AS_UNIQUEID" val="378"/>
</p:tagLst>
</file>

<file path=ppt/tags/tag356.xml><?xml version="1.0" encoding="utf-8"?>
<p:tagLst xmlns:a="http://schemas.openxmlformats.org/drawingml/2006/main" xmlns:r="http://schemas.openxmlformats.org/officeDocument/2006/relationships" xmlns:p="http://schemas.openxmlformats.org/presentationml/2006/main">
  <p:tag name="AS_UNIQUEID" val="379"/>
</p:tagLst>
</file>

<file path=ppt/tags/tag357.xml><?xml version="1.0" encoding="utf-8"?>
<p:tagLst xmlns:a="http://schemas.openxmlformats.org/drawingml/2006/main" xmlns:r="http://schemas.openxmlformats.org/officeDocument/2006/relationships" xmlns:p="http://schemas.openxmlformats.org/presentationml/2006/main">
  <p:tag name="AS_UNIQUEID" val="380"/>
</p:tagLst>
</file>

<file path=ppt/tags/tag358.xml><?xml version="1.0" encoding="utf-8"?>
<p:tagLst xmlns:a="http://schemas.openxmlformats.org/drawingml/2006/main" xmlns:r="http://schemas.openxmlformats.org/officeDocument/2006/relationships" xmlns:p="http://schemas.openxmlformats.org/presentationml/2006/main">
  <p:tag name="AS_UNIQUEID" val="381"/>
</p:tagLst>
</file>

<file path=ppt/tags/tag359.xml><?xml version="1.0" encoding="utf-8"?>
<p:tagLst xmlns:a="http://schemas.openxmlformats.org/drawingml/2006/main" xmlns:r="http://schemas.openxmlformats.org/officeDocument/2006/relationships" xmlns:p="http://schemas.openxmlformats.org/presentationml/2006/main">
  <p:tag name="AS_UNIQUEID" val="382"/>
</p:tagLst>
</file>

<file path=ppt/tags/tag36.xml><?xml version="1.0" encoding="utf-8"?>
<p:tagLst xmlns:a="http://schemas.openxmlformats.org/drawingml/2006/main" xmlns:r="http://schemas.openxmlformats.org/officeDocument/2006/relationships" xmlns:p="http://schemas.openxmlformats.org/presentationml/2006/main">
  <p:tag name="AS_UNIQUEID" val="1599"/>
</p:tagLst>
</file>

<file path=ppt/tags/tag360.xml><?xml version="1.0" encoding="utf-8"?>
<p:tagLst xmlns:a="http://schemas.openxmlformats.org/drawingml/2006/main" xmlns:r="http://schemas.openxmlformats.org/officeDocument/2006/relationships" xmlns:p="http://schemas.openxmlformats.org/presentationml/2006/main">
  <p:tag name="AS_UNIQUEID" val="383"/>
</p:tagLst>
</file>

<file path=ppt/tags/tag361.xml><?xml version="1.0" encoding="utf-8"?>
<p:tagLst xmlns:a="http://schemas.openxmlformats.org/drawingml/2006/main" xmlns:r="http://schemas.openxmlformats.org/officeDocument/2006/relationships" xmlns:p="http://schemas.openxmlformats.org/presentationml/2006/main">
  <p:tag name="AS_UNIQUEID" val="384"/>
</p:tagLst>
</file>

<file path=ppt/tags/tag362.xml><?xml version="1.0" encoding="utf-8"?>
<p:tagLst xmlns:a="http://schemas.openxmlformats.org/drawingml/2006/main" xmlns:r="http://schemas.openxmlformats.org/officeDocument/2006/relationships" xmlns:p="http://schemas.openxmlformats.org/presentationml/2006/main">
  <p:tag name="AS_UNIQUEID" val="385"/>
</p:tagLst>
</file>

<file path=ppt/tags/tag363.xml><?xml version="1.0" encoding="utf-8"?>
<p:tagLst xmlns:a="http://schemas.openxmlformats.org/drawingml/2006/main" xmlns:r="http://schemas.openxmlformats.org/officeDocument/2006/relationships" xmlns:p="http://schemas.openxmlformats.org/presentationml/2006/main">
  <p:tag name="AS_UNIQUEID" val="386"/>
</p:tagLst>
</file>

<file path=ppt/tags/tag364.xml><?xml version="1.0" encoding="utf-8"?>
<p:tagLst xmlns:a="http://schemas.openxmlformats.org/drawingml/2006/main" xmlns:r="http://schemas.openxmlformats.org/officeDocument/2006/relationships" xmlns:p="http://schemas.openxmlformats.org/presentationml/2006/main">
  <p:tag name="AS_UNIQUEID" val="387"/>
</p:tagLst>
</file>

<file path=ppt/tags/tag365.xml><?xml version="1.0" encoding="utf-8"?>
<p:tagLst xmlns:a="http://schemas.openxmlformats.org/drawingml/2006/main" xmlns:r="http://schemas.openxmlformats.org/officeDocument/2006/relationships" xmlns:p="http://schemas.openxmlformats.org/presentationml/2006/main">
  <p:tag name="AS_UNIQUEID" val="388"/>
</p:tagLst>
</file>

<file path=ppt/tags/tag366.xml><?xml version="1.0" encoding="utf-8"?>
<p:tagLst xmlns:a="http://schemas.openxmlformats.org/drawingml/2006/main" xmlns:r="http://schemas.openxmlformats.org/officeDocument/2006/relationships" xmlns:p="http://schemas.openxmlformats.org/presentationml/2006/main">
  <p:tag name="AS_UNIQUEID" val="389"/>
</p:tagLst>
</file>

<file path=ppt/tags/tag367.xml><?xml version="1.0" encoding="utf-8"?>
<p:tagLst xmlns:a="http://schemas.openxmlformats.org/drawingml/2006/main" xmlns:r="http://schemas.openxmlformats.org/officeDocument/2006/relationships" xmlns:p="http://schemas.openxmlformats.org/presentationml/2006/main">
  <p:tag name="AS_UNIQUEID" val="390"/>
</p:tagLst>
</file>

<file path=ppt/tags/tag368.xml><?xml version="1.0" encoding="utf-8"?>
<p:tagLst xmlns:a="http://schemas.openxmlformats.org/drawingml/2006/main" xmlns:r="http://schemas.openxmlformats.org/officeDocument/2006/relationships" xmlns:p="http://schemas.openxmlformats.org/presentationml/2006/main">
  <p:tag name="AS_UNIQUEID" val="391"/>
</p:tagLst>
</file>

<file path=ppt/tags/tag369.xml><?xml version="1.0" encoding="utf-8"?>
<p:tagLst xmlns:a="http://schemas.openxmlformats.org/drawingml/2006/main" xmlns:r="http://schemas.openxmlformats.org/officeDocument/2006/relationships" xmlns:p="http://schemas.openxmlformats.org/presentationml/2006/main">
  <p:tag name="AS_UNIQUEID" val="392"/>
</p:tagLst>
</file>

<file path=ppt/tags/tag37.xml><?xml version="1.0" encoding="utf-8"?>
<p:tagLst xmlns:a="http://schemas.openxmlformats.org/drawingml/2006/main" xmlns:r="http://schemas.openxmlformats.org/officeDocument/2006/relationships" xmlns:p="http://schemas.openxmlformats.org/presentationml/2006/main">
  <p:tag name="AS_UNIQUEID" val="1600"/>
</p:tagLst>
</file>

<file path=ppt/tags/tag370.xml><?xml version="1.0" encoding="utf-8"?>
<p:tagLst xmlns:a="http://schemas.openxmlformats.org/drawingml/2006/main" xmlns:r="http://schemas.openxmlformats.org/officeDocument/2006/relationships" xmlns:p="http://schemas.openxmlformats.org/presentationml/2006/main">
  <p:tag name="AS_UNIQUEID" val="393"/>
</p:tagLst>
</file>

<file path=ppt/tags/tag371.xml><?xml version="1.0" encoding="utf-8"?>
<p:tagLst xmlns:a="http://schemas.openxmlformats.org/drawingml/2006/main" xmlns:r="http://schemas.openxmlformats.org/officeDocument/2006/relationships" xmlns:p="http://schemas.openxmlformats.org/presentationml/2006/main">
  <p:tag name="AS_UNIQUEID" val="394"/>
</p:tagLst>
</file>

<file path=ppt/tags/tag372.xml><?xml version="1.0" encoding="utf-8"?>
<p:tagLst xmlns:a="http://schemas.openxmlformats.org/drawingml/2006/main" xmlns:r="http://schemas.openxmlformats.org/officeDocument/2006/relationships" xmlns:p="http://schemas.openxmlformats.org/presentationml/2006/main">
  <p:tag name="AS_UNIQUEID" val="395"/>
</p:tagLst>
</file>

<file path=ppt/tags/tag373.xml><?xml version="1.0" encoding="utf-8"?>
<p:tagLst xmlns:a="http://schemas.openxmlformats.org/drawingml/2006/main" xmlns:r="http://schemas.openxmlformats.org/officeDocument/2006/relationships" xmlns:p="http://schemas.openxmlformats.org/presentationml/2006/main">
  <p:tag name="AS_UNIQUEID" val="396"/>
</p:tagLst>
</file>

<file path=ppt/tags/tag374.xml><?xml version="1.0" encoding="utf-8"?>
<p:tagLst xmlns:a="http://schemas.openxmlformats.org/drawingml/2006/main" xmlns:r="http://schemas.openxmlformats.org/officeDocument/2006/relationships" xmlns:p="http://schemas.openxmlformats.org/presentationml/2006/main">
  <p:tag name="AS_UNIQUEID" val="397"/>
</p:tagLst>
</file>

<file path=ppt/tags/tag375.xml><?xml version="1.0" encoding="utf-8"?>
<p:tagLst xmlns:a="http://schemas.openxmlformats.org/drawingml/2006/main" xmlns:r="http://schemas.openxmlformats.org/officeDocument/2006/relationships" xmlns:p="http://schemas.openxmlformats.org/presentationml/2006/main">
  <p:tag name="AS_UNIQUEID" val="398"/>
</p:tagLst>
</file>

<file path=ppt/tags/tag376.xml><?xml version="1.0" encoding="utf-8"?>
<p:tagLst xmlns:a="http://schemas.openxmlformats.org/drawingml/2006/main" xmlns:r="http://schemas.openxmlformats.org/officeDocument/2006/relationships" xmlns:p="http://schemas.openxmlformats.org/presentationml/2006/main">
  <p:tag name="AS_UNIQUEID" val="399"/>
</p:tagLst>
</file>

<file path=ppt/tags/tag377.xml><?xml version="1.0" encoding="utf-8"?>
<p:tagLst xmlns:a="http://schemas.openxmlformats.org/drawingml/2006/main" xmlns:r="http://schemas.openxmlformats.org/officeDocument/2006/relationships" xmlns:p="http://schemas.openxmlformats.org/presentationml/2006/main">
  <p:tag name="AS_UNIQUEID" val="400"/>
</p:tagLst>
</file>

<file path=ppt/tags/tag378.xml><?xml version="1.0" encoding="utf-8"?>
<p:tagLst xmlns:a="http://schemas.openxmlformats.org/drawingml/2006/main" xmlns:r="http://schemas.openxmlformats.org/officeDocument/2006/relationships" xmlns:p="http://schemas.openxmlformats.org/presentationml/2006/main">
  <p:tag name="AS_UNIQUEID" val="401"/>
</p:tagLst>
</file>

<file path=ppt/tags/tag379.xml><?xml version="1.0" encoding="utf-8"?>
<p:tagLst xmlns:a="http://schemas.openxmlformats.org/drawingml/2006/main" xmlns:r="http://schemas.openxmlformats.org/officeDocument/2006/relationships" xmlns:p="http://schemas.openxmlformats.org/presentationml/2006/main">
  <p:tag name="AS_UNIQUEID" val="402"/>
</p:tagLst>
</file>

<file path=ppt/tags/tag38.xml><?xml version="1.0" encoding="utf-8"?>
<p:tagLst xmlns:a="http://schemas.openxmlformats.org/drawingml/2006/main" xmlns:r="http://schemas.openxmlformats.org/officeDocument/2006/relationships" xmlns:p="http://schemas.openxmlformats.org/presentationml/2006/main">
  <p:tag name="AS_UNIQUEID" val="1601"/>
</p:tagLst>
</file>

<file path=ppt/tags/tag380.xml><?xml version="1.0" encoding="utf-8"?>
<p:tagLst xmlns:a="http://schemas.openxmlformats.org/drawingml/2006/main" xmlns:r="http://schemas.openxmlformats.org/officeDocument/2006/relationships" xmlns:p="http://schemas.openxmlformats.org/presentationml/2006/main">
  <p:tag name="AS_UNIQUEID" val="403"/>
</p:tagLst>
</file>

<file path=ppt/tags/tag381.xml><?xml version="1.0" encoding="utf-8"?>
<p:tagLst xmlns:a="http://schemas.openxmlformats.org/drawingml/2006/main" xmlns:r="http://schemas.openxmlformats.org/officeDocument/2006/relationships" xmlns:p="http://schemas.openxmlformats.org/presentationml/2006/main">
  <p:tag name="AS_UNIQUEID" val="404"/>
</p:tagLst>
</file>

<file path=ppt/tags/tag382.xml><?xml version="1.0" encoding="utf-8"?>
<p:tagLst xmlns:a="http://schemas.openxmlformats.org/drawingml/2006/main" xmlns:r="http://schemas.openxmlformats.org/officeDocument/2006/relationships" xmlns:p="http://schemas.openxmlformats.org/presentationml/2006/main">
  <p:tag name="AS_UNIQUEID" val="405"/>
</p:tagLst>
</file>

<file path=ppt/tags/tag383.xml><?xml version="1.0" encoding="utf-8"?>
<p:tagLst xmlns:a="http://schemas.openxmlformats.org/drawingml/2006/main" xmlns:r="http://schemas.openxmlformats.org/officeDocument/2006/relationships" xmlns:p="http://schemas.openxmlformats.org/presentationml/2006/main">
  <p:tag name="AS_UNIQUEID" val="406"/>
</p:tagLst>
</file>

<file path=ppt/tags/tag384.xml><?xml version="1.0" encoding="utf-8"?>
<p:tagLst xmlns:a="http://schemas.openxmlformats.org/drawingml/2006/main" xmlns:r="http://schemas.openxmlformats.org/officeDocument/2006/relationships" xmlns:p="http://schemas.openxmlformats.org/presentationml/2006/main">
  <p:tag name="AS_UNIQUEID" val="407"/>
</p:tagLst>
</file>

<file path=ppt/tags/tag385.xml><?xml version="1.0" encoding="utf-8"?>
<p:tagLst xmlns:a="http://schemas.openxmlformats.org/drawingml/2006/main" xmlns:r="http://schemas.openxmlformats.org/officeDocument/2006/relationships" xmlns:p="http://schemas.openxmlformats.org/presentationml/2006/main">
  <p:tag name="AS_UNIQUEID" val="408"/>
</p:tagLst>
</file>

<file path=ppt/tags/tag386.xml><?xml version="1.0" encoding="utf-8"?>
<p:tagLst xmlns:a="http://schemas.openxmlformats.org/drawingml/2006/main" xmlns:r="http://schemas.openxmlformats.org/officeDocument/2006/relationships" xmlns:p="http://schemas.openxmlformats.org/presentationml/2006/main">
  <p:tag name="AS_UNIQUEID" val="409"/>
</p:tagLst>
</file>

<file path=ppt/tags/tag387.xml><?xml version="1.0" encoding="utf-8"?>
<p:tagLst xmlns:a="http://schemas.openxmlformats.org/drawingml/2006/main" xmlns:r="http://schemas.openxmlformats.org/officeDocument/2006/relationships" xmlns:p="http://schemas.openxmlformats.org/presentationml/2006/main">
  <p:tag name="AS_UNIQUEID" val="410"/>
</p:tagLst>
</file>

<file path=ppt/tags/tag388.xml><?xml version="1.0" encoding="utf-8"?>
<p:tagLst xmlns:a="http://schemas.openxmlformats.org/drawingml/2006/main" xmlns:r="http://schemas.openxmlformats.org/officeDocument/2006/relationships" xmlns:p="http://schemas.openxmlformats.org/presentationml/2006/main">
  <p:tag name="AS_UNIQUEID" val="411"/>
</p:tagLst>
</file>

<file path=ppt/tags/tag389.xml><?xml version="1.0" encoding="utf-8"?>
<p:tagLst xmlns:a="http://schemas.openxmlformats.org/drawingml/2006/main" xmlns:r="http://schemas.openxmlformats.org/officeDocument/2006/relationships" xmlns:p="http://schemas.openxmlformats.org/presentationml/2006/main">
  <p:tag name="AS_UNIQUEID" val="412"/>
</p:tagLst>
</file>

<file path=ppt/tags/tag39.xml><?xml version="1.0" encoding="utf-8"?>
<p:tagLst xmlns:a="http://schemas.openxmlformats.org/drawingml/2006/main" xmlns:r="http://schemas.openxmlformats.org/officeDocument/2006/relationships" xmlns:p="http://schemas.openxmlformats.org/presentationml/2006/main">
  <p:tag name="AS_UNIQUEID" val="1602"/>
</p:tagLst>
</file>

<file path=ppt/tags/tag390.xml><?xml version="1.0" encoding="utf-8"?>
<p:tagLst xmlns:a="http://schemas.openxmlformats.org/drawingml/2006/main" xmlns:r="http://schemas.openxmlformats.org/officeDocument/2006/relationships" xmlns:p="http://schemas.openxmlformats.org/presentationml/2006/main">
  <p:tag name="AS_UNIQUEID" val="413"/>
</p:tagLst>
</file>

<file path=ppt/tags/tag391.xml><?xml version="1.0" encoding="utf-8"?>
<p:tagLst xmlns:a="http://schemas.openxmlformats.org/drawingml/2006/main" xmlns:r="http://schemas.openxmlformats.org/officeDocument/2006/relationships" xmlns:p="http://schemas.openxmlformats.org/presentationml/2006/main">
  <p:tag name="AS_UNIQUEID" val="414"/>
</p:tagLst>
</file>

<file path=ppt/tags/tag392.xml><?xml version="1.0" encoding="utf-8"?>
<p:tagLst xmlns:a="http://schemas.openxmlformats.org/drawingml/2006/main" xmlns:r="http://schemas.openxmlformats.org/officeDocument/2006/relationships" xmlns:p="http://schemas.openxmlformats.org/presentationml/2006/main">
  <p:tag name="AS_UNIQUEID" val="415"/>
</p:tagLst>
</file>

<file path=ppt/tags/tag393.xml><?xml version="1.0" encoding="utf-8"?>
<p:tagLst xmlns:a="http://schemas.openxmlformats.org/drawingml/2006/main" xmlns:r="http://schemas.openxmlformats.org/officeDocument/2006/relationships" xmlns:p="http://schemas.openxmlformats.org/presentationml/2006/main">
  <p:tag name="AS_UNIQUEID" val="416"/>
</p:tagLst>
</file>

<file path=ppt/tags/tag394.xml><?xml version="1.0" encoding="utf-8"?>
<p:tagLst xmlns:a="http://schemas.openxmlformats.org/drawingml/2006/main" xmlns:r="http://schemas.openxmlformats.org/officeDocument/2006/relationships" xmlns:p="http://schemas.openxmlformats.org/presentationml/2006/main">
  <p:tag name="AS_UNIQUEID" val="417"/>
</p:tagLst>
</file>

<file path=ppt/tags/tag395.xml><?xml version="1.0" encoding="utf-8"?>
<p:tagLst xmlns:a="http://schemas.openxmlformats.org/drawingml/2006/main" xmlns:r="http://schemas.openxmlformats.org/officeDocument/2006/relationships" xmlns:p="http://schemas.openxmlformats.org/presentationml/2006/main">
  <p:tag name="AS_UNIQUEID" val="418"/>
</p:tagLst>
</file>

<file path=ppt/tags/tag396.xml><?xml version="1.0" encoding="utf-8"?>
<p:tagLst xmlns:a="http://schemas.openxmlformats.org/drawingml/2006/main" xmlns:r="http://schemas.openxmlformats.org/officeDocument/2006/relationships" xmlns:p="http://schemas.openxmlformats.org/presentationml/2006/main">
  <p:tag name="AS_UNIQUEID" val="419"/>
</p:tagLst>
</file>

<file path=ppt/tags/tag397.xml><?xml version="1.0" encoding="utf-8"?>
<p:tagLst xmlns:a="http://schemas.openxmlformats.org/drawingml/2006/main" xmlns:r="http://schemas.openxmlformats.org/officeDocument/2006/relationships" xmlns:p="http://schemas.openxmlformats.org/presentationml/2006/main">
  <p:tag name="AS_UNIQUEID" val="420"/>
</p:tagLst>
</file>

<file path=ppt/tags/tag398.xml><?xml version="1.0" encoding="utf-8"?>
<p:tagLst xmlns:a="http://schemas.openxmlformats.org/drawingml/2006/main" xmlns:r="http://schemas.openxmlformats.org/officeDocument/2006/relationships" xmlns:p="http://schemas.openxmlformats.org/presentationml/2006/main">
  <p:tag name="AS_UNIQUEID" val="421"/>
</p:tagLst>
</file>

<file path=ppt/tags/tag399.xml><?xml version="1.0" encoding="utf-8"?>
<p:tagLst xmlns:a="http://schemas.openxmlformats.org/drawingml/2006/main" xmlns:r="http://schemas.openxmlformats.org/officeDocument/2006/relationships" xmlns:p="http://schemas.openxmlformats.org/presentationml/2006/main">
  <p:tag name="AS_UNIQUEID" val="422"/>
</p:tagLst>
</file>

<file path=ppt/tags/tag4.xml><?xml version="1.0" encoding="utf-8"?>
<p:tagLst xmlns:a="http://schemas.openxmlformats.org/drawingml/2006/main" xmlns:r="http://schemas.openxmlformats.org/officeDocument/2006/relationships" xmlns:p="http://schemas.openxmlformats.org/presentationml/2006/main">
  <p:tag name="AS_UNIQUEID" val="6"/>
</p:tagLst>
</file>

<file path=ppt/tags/tag40.xml><?xml version="1.0" encoding="utf-8"?>
<p:tagLst xmlns:a="http://schemas.openxmlformats.org/drawingml/2006/main" xmlns:r="http://schemas.openxmlformats.org/officeDocument/2006/relationships" xmlns:p="http://schemas.openxmlformats.org/presentationml/2006/main">
  <p:tag name="AS_UNIQUEID" val="1604"/>
</p:tagLst>
</file>

<file path=ppt/tags/tag400.xml><?xml version="1.0" encoding="utf-8"?>
<p:tagLst xmlns:a="http://schemas.openxmlformats.org/drawingml/2006/main" xmlns:r="http://schemas.openxmlformats.org/officeDocument/2006/relationships" xmlns:p="http://schemas.openxmlformats.org/presentationml/2006/main">
  <p:tag name="AS_UNIQUEID" val="423"/>
</p:tagLst>
</file>

<file path=ppt/tags/tag401.xml><?xml version="1.0" encoding="utf-8"?>
<p:tagLst xmlns:a="http://schemas.openxmlformats.org/drawingml/2006/main" xmlns:r="http://schemas.openxmlformats.org/officeDocument/2006/relationships" xmlns:p="http://schemas.openxmlformats.org/presentationml/2006/main">
  <p:tag name="AS_UNIQUEID" val="424"/>
</p:tagLst>
</file>

<file path=ppt/tags/tag402.xml><?xml version="1.0" encoding="utf-8"?>
<p:tagLst xmlns:a="http://schemas.openxmlformats.org/drawingml/2006/main" xmlns:r="http://schemas.openxmlformats.org/officeDocument/2006/relationships" xmlns:p="http://schemas.openxmlformats.org/presentationml/2006/main">
  <p:tag name="AS_UNIQUEID" val="425"/>
</p:tagLst>
</file>

<file path=ppt/tags/tag403.xml><?xml version="1.0" encoding="utf-8"?>
<p:tagLst xmlns:a="http://schemas.openxmlformats.org/drawingml/2006/main" xmlns:r="http://schemas.openxmlformats.org/officeDocument/2006/relationships" xmlns:p="http://schemas.openxmlformats.org/presentationml/2006/main">
  <p:tag name="AS_UNIQUEID" val="426"/>
</p:tagLst>
</file>

<file path=ppt/tags/tag404.xml><?xml version="1.0" encoding="utf-8"?>
<p:tagLst xmlns:a="http://schemas.openxmlformats.org/drawingml/2006/main" xmlns:r="http://schemas.openxmlformats.org/officeDocument/2006/relationships" xmlns:p="http://schemas.openxmlformats.org/presentationml/2006/main">
  <p:tag name="AS_UNIQUEID" val="427"/>
</p:tagLst>
</file>

<file path=ppt/tags/tag405.xml><?xml version="1.0" encoding="utf-8"?>
<p:tagLst xmlns:a="http://schemas.openxmlformats.org/drawingml/2006/main" xmlns:r="http://schemas.openxmlformats.org/officeDocument/2006/relationships" xmlns:p="http://schemas.openxmlformats.org/presentationml/2006/main">
  <p:tag name="AS_UNIQUEID" val="428"/>
</p:tagLst>
</file>

<file path=ppt/tags/tag406.xml><?xml version="1.0" encoding="utf-8"?>
<p:tagLst xmlns:a="http://schemas.openxmlformats.org/drawingml/2006/main" xmlns:r="http://schemas.openxmlformats.org/officeDocument/2006/relationships" xmlns:p="http://schemas.openxmlformats.org/presentationml/2006/main">
  <p:tag name="AS_UNIQUEID" val="429"/>
</p:tagLst>
</file>

<file path=ppt/tags/tag407.xml><?xml version="1.0" encoding="utf-8"?>
<p:tagLst xmlns:a="http://schemas.openxmlformats.org/drawingml/2006/main" xmlns:r="http://schemas.openxmlformats.org/officeDocument/2006/relationships" xmlns:p="http://schemas.openxmlformats.org/presentationml/2006/main">
  <p:tag name="AS_UNIQUEID" val="430"/>
</p:tagLst>
</file>

<file path=ppt/tags/tag408.xml><?xml version="1.0" encoding="utf-8"?>
<p:tagLst xmlns:a="http://schemas.openxmlformats.org/drawingml/2006/main" xmlns:r="http://schemas.openxmlformats.org/officeDocument/2006/relationships" xmlns:p="http://schemas.openxmlformats.org/presentationml/2006/main">
  <p:tag name="AS_UNIQUEID" val="431"/>
</p:tagLst>
</file>

<file path=ppt/tags/tag409.xml><?xml version="1.0" encoding="utf-8"?>
<p:tagLst xmlns:a="http://schemas.openxmlformats.org/drawingml/2006/main" xmlns:r="http://schemas.openxmlformats.org/officeDocument/2006/relationships" xmlns:p="http://schemas.openxmlformats.org/presentationml/2006/main">
  <p:tag name="AS_UNIQUEID" val="432"/>
</p:tagLst>
</file>

<file path=ppt/tags/tag41.xml><?xml version="1.0" encoding="utf-8"?>
<p:tagLst xmlns:a="http://schemas.openxmlformats.org/drawingml/2006/main" xmlns:r="http://schemas.openxmlformats.org/officeDocument/2006/relationships" xmlns:p="http://schemas.openxmlformats.org/presentationml/2006/main">
  <p:tag name="AS_UNIQUEID" val="1605"/>
</p:tagLst>
</file>

<file path=ppt/tags/tag410.xml><?xml version="1.0" encoding="utf-8"?>
<p:tagLst xmlns:a="http://schemas.openxmlformats.org/drawingml/2006/main" xmlns:r="http://schemas.openxmlformats.org/officeDocument/2006/relationships" xmlns:p="http://schemas.openxmlformats.org/presentationml/2006/main">
  <p:tag name="AS_UNIQUEID" val="433"/>
</p:tagLst>
</file>

<file path=ppt/tags/tag411.xml><?xml version="1.0" encoding="utf-8"?>
<p:tagLst xmlns:a="http://schemas.openxmlformats.org/drawingml/2006/main" xmlns:r="http://schemas.openxmlformats.org/officeDocument/2006/relationships" xmlns:p="http://schemas.openxmlformats.org/presentationml/2006/main">
  <p:tag name="AS_UNIQUEID" val="434"/>
</p:tagLst>
</file>

<file path=ppt/tags/tag412.xml><?xml version="1.0" encoding="utf-8"?>
<p:tagLst xmlns:a="http://schemas.openxmlformats.org/drawingml/2006/main" xmlns:r="http://schemas.openxmlformats.org/officeDocument/2006/relationships" xmlns:p="http://schemas.openxmlformats.org/presentationml/2006/main">
  <p:tag name="AS_UNIQUEID" val="435"/>
</p:tagLst>
</file>

<file path=ppt/tags/tag413.xml><?xml version="1.0" encoding="utf-8"?>
<p:tagLst xmlns:a="http://schemas.openxmlformats.org/drawingml/2006/main" xmlns:r="http://schemas.openxmlformats.org/officeDocument/2006/relationships" xmlns:p="http://schemas.openxmlformats.org/presentationml/2006/main">
  <p:tag name="AS_UNIQUEID" val="436"/>
</p:tagLst>
</file>

<file path=ppt/tags/tag414.xml><?xml version="1.0" encoding="utf-8"?>
<p:tagLst xmlns:a="http://schemas.openxmlformats.org/drawingml/2006/main" xmlns:r="http://schemas.openxmlformats.org/officeDocument/2006/relationships" xmlns:p="http://schemas.openxmlformats.org/presentationml/2006/main">
  <p:tag name="AS_UNIQUEID" val="437"/>
</p:tagLst>
</file>

<file path=ppt/tags/tag415.xml><?xml version="1.0" encoding="utf-8"?>
<p:tagLst xmlns:a="http://schemas.openxmlformats.org/drawingml/2006/main" xmlns:r="http://schemas.openxmlformats.org/officeDocument/2006/relationships" xmlns:p="http://schemas.openxmlformats.org/presentationml/2006/main">
  <p:tag name="AS_UNIQUEID" val="438"/>
</p:tagLst>
</file>

<file path=ppt/tags/tag416.xml><?xml version="1.0" encoding="utf-8"?>
<p:tagLst xmlns:a="http://schemas.openxmlformats.org/drawingml/2006/main" xmlns:r="http://schemas.openxmlformats.org/officeDocument/2006/relationships" xmlns:p="http://schemas.openxmlformats.org/presentationml/2006/main">
  <p:tag name="AS_UNIQUEID" val="439"/>
</p:tagLst>
</file>

<file path=ppt/tags/tag417.xml><?xml version="1.0" encoding="utf-8"?>
<p:tagLst xmlns:a="http://schemas.openxmlformats.org/drawingml/2006/main" xmlns:r="http://schemas.openxmlformats.org/officeDocument/2006/relationships" xmlns:p="http://schemas.openxmlformats.org/presentationml/2006/main">
  <p:tag name="AS_UNIQUEID" val="440"/>
</p:tagLst>
</file>

<file path=ppt/tags/tag418.xml><?xml version="1.0" encoding="utf-8"?>
<p:tagLst xmlns:a="http://schemas.openxmlformats.org/drawingml/2006/main" xmlns:r="http://schemas.openxmlformats.org/officeDocument/2006/relationships" xmlns:p="http://schemas.openxmlformats.org/presentationml/2006/main">
  <p:tag name="AS_UNIQUEID" val="441"/>
</p:tagLst>
</file>

<file path=ppt/tags/tag419.xml><?xml version="1.0" encoding="utf-8"?>
<p:tagLst xmlns:a="http://schemas.openxmlformats.org/drawingml/2006/main" xmlns:r="http://schemas.openxmlformats.org/officeDocument/2006/relationships" xmlns:p="http://schemas.openxmlformats.org/presentationml/2006/main">
  <p:tag name="AS_UNIQUEID" val="442"/>
</p:tagLst>
</file>

<file path=ppt/tags/tag42.xml><?xml version="1.0" encoding="utf-8"?>
<p:tagLst xmlns:a="http://schemas.openxmlformats.org/drawingml/2006/main" xmlns:r="http://schemas.openxmlformats.org/officeDocument/2006/relationships" xmlns:p="http://schemas.openxmlformats.org/presentationml/2006/main">
  <p:tag name="AS_UNIQUEID" val="1606"/>
</p:tagLst>
</file>

<file path=ppt/tags/tag420.xml><?xml version="1.0" encoding="utf-8"?>
<p:tagLst xmlns:a="http://schemas.openxmlformats.org/drawingml/2006/main" xmlns:r="http://schemas.openxmlformats.org/officeDocument/2006/relationships" xmlns:p="http://schemas.openxmlformats.org/presentationml/2006/main">
  <p:tag name="AS_UNIQUEID" val="443"/>
</p:tagLst>
</file>

<file path=ppt/tags/tag421.xml><?xml version="1.0" encoding="utf-8"?>
<p:tagLst xmlns:a="http://schemas.openxmlformats.org/drawingml/2006/main" xmlns:r="http://schemas.openxmlformats.org/officeDocument/2006/relationships" xmlns:p="http://schemas.openxmlformats.org/presentationml/2006/main">
  <p:tag name="AS_UNIQUEID" val="444"/>
</p:tagLst>
</file>

<file path=ppt/tags/tag422.xml><?xml version="1.0" encoding="utf-8"?>
<p:tagLst xmlns:a="http://schemas.openxmlformats.org/drawingml/2006/main" xmlns:r="http://schemas.openxmlformats.org/officeDocument/2006/relationships" xmlns:p="http://schemas.openxmlformats.org/presentationml/2006/main">
  <p:tag name="AS_UNIQUEID" val="445"/>
</p:tagLst>
</file>

<file path=ppt/tags/tag423.xml><?xml version="1.0" encoding="utf-8"?>
<p:tagLst xmlns:a="http://schemas.openxmlformats.org/drawingml/2006/main" xmlns:r="http://schemas.openxmlformats.org/officeDocument/2006/relationships" xmlns:p="http://schemas.openxmlformats.org/presentationml/2006/main">
  <p:tag name="AS_UNIQUEID" val="446"/>
</p:tagLst>
</file>

<file path=ppt/tags/tag424.xml><?xml version="1.0" encoding="utf-8"?>
<p:tagLst xmlns:a="http://schemas.openxmlformats.org/drawingml/2006/main" xmlns:r="http://schemas.openxmlformats.org/officeDocument/2006/relationships" xmlns:p="http://schemas.openxmlformats.org/presentationml/2006/main">
  <p:tag name="AS_UNIQUEID" val="447"/>
</p:tagLst>
</file>

<file path=ppt/tags/tag425.xml><?xml version="1.0" encoding="utf-8"?>
<p:tagLst xmlns:a="http://schemas.openxmlformats.org/drawingml/2006/main" xmlns:r="http://schemas.openxmlformats.org/officeDocument/2006/relationships" xmlns:p="http://schemas.openxmlformats.org/presentationml/2006/main">
  <p:tag name="AS_UNIQUEID" val="448"/>
</p:tagLst>
</file>

<file path=ppt/tags/tag426.xml><?xml version="1.0" encoding="utf-8"?>
<p:tagLst xmlns:a="http://schemas.openxmlformats.org/drawingml/2006/main" xmlns:r="http://schemas.openxmlformats.org/officeDocument/2006/relationships" xmlns:p="http://schemas.openxmlformats.org/presentationml/2006/main">
  <p:tag name="AS_UNIQUEID" val="449"/>
</p:tagLst>
</file>

<file path=ppt/tags/tag427.xml><?xml version="1.0" encoding="utf-8"?>
<p:tagLst xmlns:a="http://schemas.openxmlformats.org/drawingml/2006/main" xmlns:r="http://schemas.openxmlformats.org/officeDocument/2006/relationships" xmlns:p="http://schemas.openxmlformats.org/presentationml/2006/main">
  <p:tag name="AS_UNIQUEID" val="450"/>
</p:tagLst>
</file>

<file path=ppt/tags/tag428.xml><?xml version="1.0" encoding="utf-8"?>
<p:tagLst xmlns:a="http://schemas.openxmlformats.org/drawingml/2006/main" xmlns:r="http://schemas.openxmlformats.org/officeDocument/2006/relationships" xmlns:p="http://schemas.openxmlformats.org/presentationml/2006/main">
  <p:tag name="AS_UNIQUEID" val="451"/>
</p:tagLst>
</file>

<file path=ppt/tags/tag429.xml><?xml version="1.0" encoding="utf-8"?>
<p:tagLst xmlns:a="http://schemas.openxmlformats.org/drawingml/2006/main" xmlns:r="http://schemas.openxmlformats.org/officeDocument/2006/relationships" xmlns:p="http://schemas.openxmlformats.org/presentationml/2006/main">
  <p:tag name="AS_UNIQUEID" val="452"/>
</p:tagLst>
</file>

<file path=ppt/tags/tag43.xml><?xml version="1.0" encoding="utf-8"?>
<p:tagLst xmlns:a="http://schemas.openxmlformats.org/drawingml/2006/main" xmlns:r="http://schemas.openxmlformats.org/officeDocument/2006/relationships" xmlns:p="http://schemas.openxmlformats.org/presentationml/2006/main">
  <p:tag name="AS_UNIQUEID" val="1608"/>
</p:tagLst>
</file>

<file path=ppt/tags/tag430.xml><?xml version="1.0" encoding="utf-8"?>
<p:tagLst xmlns:a="http://schemas.openxmlformats.org/drawingml/2006/main" xmlns:r="http://schemas.openxmlformats.org/officeDocument/2006/relationships" xmlns:p="http://schemas.openxmlformats.org/presentationml/2006/main">
  <p:tag name="AS_UNIQUEID" val="453"/>
</p:tagLst>
</file>

<file path=ppt/tags/tag431.xml><?xml version="1.0" encoding="utf-8"?>
<p:tagLst xmlns:a="http://schemas.openxmlformats.org/drawingml/2006/main" xmlns:r="http://schemas.openxmlformats.org/officeDocument/2006/relationships" xmlns:p="http://schemas.openxmlformats.org/presentationml/2006/main">
  <p:tag name="AS_UNIQUEID" val="454"/>
</p:tagLst>
</file>

<file path=ppt/tags/tag432.xml><?xml version="1.0" encoding="utf-8"?>
<p:tagLst xmlns:a="http://schemas.openxmlformats.org/drawingml/2006/main" xmlns:r="http://schemas.openxmlformats.org/officeDocument/2006/relationships" xmlns:p="http://schemas.openxmlformats.org/presentationml/2006/main">
  <p:tag name="AS_UNIQUEID" val="455"/>
</p:tagLst>
</file>

<file path=ppt/tags/tag433.xml><?xml version="1.0" encoding="utf-8"?>
<p:tagLst xmlns:a="http://schemas.openxmlformats.org/drawingml/2006/main" xmlns:r="http://schemas.openxmlformats.org/officeDocument/2006/relationships" xmlns:p="http://schemas.openxmlformats.org/presentationml/2006/main">
  <p:tag name="AS_UNIQUEID" val="456"/>
</p:tagLst>
</file>

<file path=ppt/tags/tag434.xml><?xml version="1.0" encoding="utf-8"?>
<p:tagLst xmlns:a="http://schemas.openxmlformats.org/drawingml/2006/main" xmlns:r="http://schemas.openxmlformats.org/officeDocument/2006/relationships" xmlns:p="http://schemas.openxmlformats.org/presentationml/2006/main">
  <p:tag name="AS_UNIQUEID" val="457"/>
</p:tagLst>
</file>

<file path=ppt/tags/tag435.xml><?xml version="1.0" encoding="utf-8"?>
<p:tagLst xmlns:a="http://schemas.openxmlformats.org/drawingml/2006/main" xmlns:r="http://schemas.openxmlformats.org/officeDocument/2006/relationships" xmlns:p="http://schemas.openxmlformats.org/presentationml/2006/main">
  <p:tag name="AS_UNIQUEID" val="458"/>
</p:tagLst>
</file>

<file path=ppt/tags/tag436.xml><?xml version="1.0" encoding="utf-8"?>
<p:tagLst xmlns:a="http://schemas.openxmlformats.org/drawingml/2006/main" xmlns:r="http://schemas.openxmlformats.org/officeDocument/2006/relationships" xmlns:p="http://schemas.openxmlformats.org/presentationml/2006/main">
  <p:tag name="AS_UNIQUEID" val="459"/>
</p:tagLst>
</file>

<file path=ppt/tags/tag437.xml><?xml version="1.0" encoding="utf-8"?>
<p:tagLst xmlns:a="http://schemas.openxmlformats.org/drawingml/2006/main" xmlns:r="http://schemas.openxmlformats.org/officeDocument/2006/relationships" xmlns:p="http://schemas.openxmlformats.org/presentationml/2006/main">
  <p:tag name="AS_UNIQUEID" val="460"/>
</p:tagLst>
</file>

<file path=ppt/tags/tag438.xml><?xml version="1.0" encoding="utf-8"?>
<p:tagLst xmlns:a="http://schemas.openxmlformats.org/drawingml/2006/main" xmlns:r="http://schemas.openxmlformats.org/officeDocument/2006/relationships" xmlns:p="http://schemas.openxmlformats.org/presentationml/2006/main">
  <p:tag name="AS_UNIQUEID" val="461"/>
</p:tagLst>
</file>

<file path=ppt/tags/tag439.xml><?xml version="1.0" encoding="utf-8"?>
<p:tagLst xmlns:a="http://schemas.openxmlformats.org/drawingml/2006/main" xmlns:r="http://schemas.openxmlformats.org/officeDocument/2006/relationships" xmlns:p="http://schemas.openxmlformats.org/presentationml/2006/main">
  <p:tag name="AS_UNIQUEID" val="462"/>
</p:tagLst>
</file>

<file path=ppt/tags/tag44.xml><?xml version="1.0" encoding="utf-8"?>
<p:tagLst xmlns:a="http://schemas.openxmlformats.org/drawingml/2006/main" xmlns:r="http://schemas.openxmlformats.org/officeDocument/2006/relationships" xmlns:p="http://schemas.openxmlformats.org/presentationml/2006/main">
  <p:tag name="AS_UNIQUEID" val="1609"/>
</p:tagLst>
</file>

<file path=ppt/tags/tag440.xml><?xml version="1.0" encoding="utf-8"?>
<p:tagLst xmlns:a="http://schemas.openxmlformats.org/drawingml/2006/main" xmlns:r="http://schemas.openxmlformats.org/officeDocument/2006/relationships" xmlns:p="http://schemas.openxmlformats.org/presentationml/2006/main">
  <p:tag name="AS_UNIQUEID" val="492"/>
</p:tagLst>
</file>

<file path=ppt/tags/tag441.xml><?xml version="1.0" encoding="utf-8"?>
<p:tagLst xmlns:a="http://schemas.openxmlformats.org/drawingml/2006/main" xmlns:r="http://schemas.openxmlformats.org/officeDocument/2006/relationships" xmlns:p="http://schemas.openxmlformats.org/presentationml/2006/main">
  <p:tag name="AS_UNIQUEID" val="496"/>
</p:tagLst>
</file>

<file path=ppt/tags/tag442.xml><?xml version="1.0" encoding="utf-8"?>
<p:tagLst xmlns:a="http://schemas.openxmlformats.org/drawingml/2006/main" xmlns:r="http://schemas.openxmlformats.org/officeDocument/2006/relationships" xmlns:p="http://schemas.openxmlformats.org/presentationml/2006/main">
  <p:tag name="AS_UNIQUEID" val="613"/>
</p:tagLst>
</file>

<file path=ppt/tags/tag443.xml><?xml version="1.0" encoding="utf-8"?>
<p:tagLst xmlns:a="http://schemas.openxmlformats.org/drawingml/2006/main" xmlns:r="http://schemas.openxmlformats.org/officeDocument/2006/relationships" xmlns:p="http://schemas.openxmlformats.org/presentationml/2006/main">
  <p:tag name="AS_UNIQUEID" val="497"/>
</p:tagLst>
</file>

<file path=ppt/tags/tag444.xml><?xml version="1.0" encoding="utf-8"?>
<p:tagLst xmlns:a="http://schemas.openxmlformats.org/drawingml/2006/main" xmlns:r="http://schemas.openxmlformats.org/officeDocument/2006/relationships" xmlns:p="http://schemas.openxmlformats.org/presentationml/2006/main">
  <p:tag name="AS_UNIQUEID" val="605"/>
</p:tagLst>
</file>

<file path=ppt/tags/tag445.xml><?xml version="1.0" encoding="utf-8"?>
<p:tagLst xmlns:a="http://schemas.openxmlformats.org/drawingml/2006/main" xmlns:r="http://schemas.openxmlformats.org/officeDocument/2006/relationships" xmlns:p="http://schemas.openxmlformats.org/presentationml/2006/main">
  <p:tag name="AS_UNIQUEID" val="606"/>
</p:tagLst>
</file>

<file path=ppt/tags/tag446.xml><?xml version="1.0" encoding="utf-8"?>
<p:tagLst xmlns:a="http://schemas.openxmlformats.org/drawingml/2006/main" xmlns:r="http://schemas.openxmlformats.org/officeDocument/2006/relationships" xmlns:p="http://schemas.openxmlformats.org/presentationml/2006/main">
  <p:tag name="AS_UNIQUEID" val="607"/>
</p:tagLst>
</file>

<file path=ppt/tags/tag447.xml><?xml version="1.0" encoding="utf-8"?>
<p:tagLst xmlns:a="http://schemas.openxmlformats.org/drawingml/2006/main" xmlns:r="http://schemas.openxmlformats.org/officeDocument/2006/relationships" xmlns:p="http://schemas.openxmlformats.org/presentationml/2006/main">
  <p:tag name="AS_UNIQUEID" val="608"/>
</p:tagLst>
</file>

<file path=ppt/tags/tag448.xml><?xml version="1.0" encoding="utf-8"?>
<p:tagLst xmlns:a="http://schemas.openxmlformats.org/drawingml/2006/main" xmlns:r="http://schemas.openxmlformats.org/officeDocument/2006/relationships" xmlns:p="http://schemas.openxmlformats.org/presentationml/2006/main">
  <p:tag name="AS_UNIQUEID" val="609"/>
</p:tagLst>
</file>

<file path=ppt/tags/tag449.xml><?xml version="1.0" encoding="utf-8"?>
<p:tagLst xmlns:a="http://schemas.openxmlformats.org/drawingml/2006/main" xmlns:r="http://schemas.openxmlformats.org/officeDocument/2006/relationships" xmlns:p="http://schemas.openxmlformats.org/presentationml/2006/main">
  <p:tag name="AS_UNIQUEID" val="610"/>
</p:tagLst>
</file>

<file path=ppt/tags/tag45.xml><?xml version="1.0" encoding="utf-8"?>
<p:tagLst xmlns:a="http://schemas.openxmlformats.org/drawingml/2006/main" xmlns:r="http://schemas.openxmlformats.org/officeDocument/2006/relationships" xmlns:p="http://schemas.openxmlformats.org/presentationml/2006/main">
  <p:tag name="AS_UNIQUEID" val="1610"/>
</p:tagLst>
</file>

<file path=ppt/tags/tag450.xml><?xml version="1.0" encoding="utf-8"?>
<p:tagLst xmlns:a="http://schemas.openxmlformats.org/drawingml/2006/main" xmlns:r="http://schemas.openxmlformats.org/officeDocument/2006/relationships" xmlns:p="http://schemas.openxmlformats.org/presentationml/2006/main">
  <p:tag name="AS_UNIQUEID" val="611"/>
</p:tagLst>
</file>

<file path=ppt/tags/tag451.xml><?xml version="1.0" encoding="utf-8"?>
<p:tagLst xmlns:a="http://schemas.openxmlformats.org/drawingml/2006/main" xmlns:r="http://schemas.openxmlformats.org/officeDocument/2006/relationships" xmlns:p="http://schemas.openxmlformats.org/presentationml/2006/main">
  <p:tag name="AS_UNIQUEID" val="612"/>
</p:tagLst>
</file>

<file path=ppt/tags/tag452.xml><?xml version="1.0" encoding="utf-8"?>
<p:tagLst xmlns:a="http://schemas.openxmlformats.org/drawingml/2006/main" xmlns:r="http://schemas.openxmlformats.org/officeDocument/2006/relationships" xmlns:p="http://schemas.openxmlformats.org/presentationml/2006/main">
  <p:tag name="AS_UNIQUEID" val="498"/>
</p:tagLst>
</file>

<file path=ppt/tags/tag453.xml><?xml version="1.0" encoding="utf-8"?>
<p:tagLst xmlns:a="http://schemas.openxmlformats.org/drawingml/2006/main" xmlns:r="http://schemas.openxmlformats.org/officeDocument/2006/relationships" xmlns:p="http://schemas.openxmlformats.org/presentationml/2006/main">
  <p:tag name="AS_UNIQUEID" val="499"/>
</p:tagLst>
</file>

<file path=ppt/tags/tag454.xml><?xml version="1.0" encoding="utf-8"?>
<p:tagLst xmlns:a="http://schemas.openxmlformats.org/drawingml/2006/main" xmlns:r="http://schemas.openxmlformats.org/officeDocument/2006/relationships" xmlns:p="http://schemas.openxmlformats.org/presentationml/2006/main">
  <p:tag name="AS_UNIQUEID" val="500"/>
</p:tagLst>
</file>

<file path=ppt/tags/tag455.xml><?xml version="1.0" encoding="utf-8"?>
<p:tagLst xmlns:a="http://schemas.openxmlformats.org/drawingml/2006/main" xmlns:r="http://schemas.openxmlformats.org/officeDocument/2006/relationships" xmlns:p="http://schemas.openxmlformats.org/presentationml/2006/main">
  <p:tag name="AS_UNIQUEID" val="501"/>
</p:tagLst>
</file>

<file path=ppt/tags/tag456.xml><?xml version="1.0" encoding="utf-8"?>
<p:tagLst xmlns:a="http://schemas.openxmlformats.org/drawingml/2006/main" xmlns:r="http://schemas.openxmlformats.org/officeDocument/2006/relationships" xmlns:p="http://schemas.openxmlformats.org/presentationml/2006/main">
  <p:tag name="AS_UNIQUEID" val="502"/>
</p:tagLst>
</file>

<file path=ppt/tags/tag457.xml><?xml version="1.0" encoding="utf-8"?>
<p:tagLst xmlns:a="http://schemas.openxmlformats.org/drawingml/2006/main" xmlns:r="http://schemas.openxmlformats.org/officeDocument/2006/relationships" xmlns:p="http://schemas.openxmlformats.org/presentationml/2006/main">
  <p:tag name="AS_UNIQUEID" val="503"/>
</p:tagLst>
</file>

<file path=ppt/tags/tag458.xml><?xml version="1.0" encoding="utf-8"?>
<p:tagLst xmlns:a="http://schemas.openxmlformats.org/drawingml/2006/main" xmlns:r="http://schemas.openxmlformats.org/officeDocument/2006/relationships" xmlns:p="http://schemas.openxmlformats.org/presentationml/2006/main">
  <p:tag name="AS_UNIQUEID" val="504"/>
</p:tagLst>
</file>

<file path=ppt/tags/tag459.xml><?xml version="1.0" encoding="utf-8"?>
<p:tagLst xmlns:a="http://schemas.openxmlformats.org/drawingml/2006/main" xmlns:r="http://schemas.openxmlformats.org/officeDocument/2006/relationships" xmlns:p="http://schemas.openxmlformats.org/presentationml/2006/main">
  <p:tag name="AS_UNIQUEID" val="505"/>
</p:tagLst>
</file>

<file path=ppt/tags/tag46.xml><?xml version="1.0" encoding="utf-8"?>
<p:tagLst xmlns:a="http://schemas.openxmlformats.org/drawingml/2006/main" xmlns:r="http://schemas.openxmlformats.org/officeDocument/2006/relationships" xmlns:p="http://schemas.openxmlformats.org/presentationml/2006/main">
  <p:tag name="AS_UNIQUEID" val="1611"/>
</p:tagLst>
</file>

<file path=ppt/tags/tag460.xml><?xml version="1.0" encoding="utf-8"?>
<p:tagLst xmlns:a="http://schemas.openxmlformats.org/drawingml/2006/main" xmlns:r="http://schemas.openxmlformats.org/officeDocument/2006/relationships" xmlns:p="http://schemas.openxmlformats.org/presentationml/2006/main">
  <p:tag name="AS_UNIQUEID" val="506"/>
</p:tagLst>
</file>

<file path=ppt/tags/tag461.xml><?xml version="1.0" encoding="utf-8"?>
<p:tagLst xmlns:a="http://schemas.openxmlformats.org/drawingml/2006/main" xmlns:r="http://schemas.openxmlformats.org/officeDocument/2006/relationships" xmlns:p="http://schemas.openxmlformats.org/presentationml/2006/main">
  <p:tag name="AS_UNIQUEID" val="507"/>
</p:tagLst>
</file>

<file path=ppt/tags/tag462.xml><?xml version="1.0" encoding="utf-8"?>
<p:tagLst xmlns:a="http://schemas.openxmlformats.org/drawingml/2006/main" xmlns:r="http://schemas.openxmlformats.org/officeDocument/2006/relationships" xmlns:p="http://schemas.openxmlformats.org/presentationml/2006/main">
  <p:tag name="AS_UNIQUEID" val="508"/>
</p:tagLst>
</file>

<file path=ppt/tags/tag463.xml><?xml version="1.0" encoding="utf-8"?>
<p:tagLst xmlns:a="http://schemas.openxmlformats.org/drawingml/2006/main" xmlns:r="http://schemas.openxmlformats.org/officeDocument/2006/relationships" xmlns:p="http://schemas.openxmlformats.org/presentationml/2006/main">
  <p:tag name="AS_UNIQUEID" val="509"/>
</p:tagLst>
</file>

<file path=ppt/tags/tag464.xml><?xml version="1.0" encoding="utf-8"?>
<p:tagLst xmlns:a="http://schemas.openxmlformats.org/drawingml/2006/main" xmlns:r="http://schemas.openxmlformats.org/officeDocument/2006/relationships" xmlns:p="http://schemas.openxmlformats.org/presentationml/2006/main">
  <p:tag name="AS_UNIQUEID" val="510"/>
</p:tagLst>
</file>

<file path=ppt/tags/tag465.xml><?xml version="1.0" encoding="utf-8"?>
<p:tagLst xmlns:a="http://schemas.openxmlformats.org/drawingml/2006/main" xmlns:r="http://schemas.openxmlformats.org/officeDocument/2006/relationships" xmlns:p="http://schemas.openxmlformats.org/presentationml/2006/main">
  <p:tag name="AS_UNIQUEID" val="511"/>
</p:tagLst>
</file>

<file path=ppt/tags/tag466.xml><?xml version="1.0" encoding="utf-8"?>
<p:tagLst xmlns:a="http://schemas.openxmlformats.org/drawingml/2006/main" xmlns:r="http://schemas.openxmlformats.org/officeDocument/2006/relationships" xmlns:p="http://schemas.openxmlformats.org/presentationml/2006/main">
  <p:tag name="AS_UNIQUEID" val="512"/>
</p:tagLst>
</file>

<file path=ppt/tags/tag467.xml><?xml version="1.0" encoding="utf-8"?>
<p:tagLst xmlns:a="http://schemas.openxmlformats.org/drawingml/2006/main" xmlns:r="http://schemas.openxmlformats.org/officeDocument/2006/relationships" xmlns:p="http://schemas.openxmlformats.org/presentationml/2006/main">
  <p:tag name="AS_UNIQUEID" val="513"/>
</p:tagLst>
</file>

<file path=ppt/tags/tag468.xml><?xml version="1.0" encoding="utf-8"?>
<p:tagLst xmlns:a="http://schemas.openxmlformats.org/drawingml/2006/main" xmlns:r="http://schemas.openxmlformats.org/officeDocument/2006/relationships" xmlns:p="http://schemas.openxmlformats.org/presentationml/2006/main">
  <p:tag name="AS_UNIQUEID" val="514"/>
</p:tagLst>
</file>

<file path=ppt/tags/tag469.xml><?xml version="1.0" encoding="utf-8"?>
<p:tagLst xmlns:a="http://schemas.openxmlformats.org/drawingml/2006/main" xmlns:r="http://schemas.openxmlformats.org/officeDocument/2006/relationships" xmlns:p="http://schemas.openxmlformats.org/presentationml/2006/main">
  <p:tag name="AS_UNIQUEID" val="515"/>
</p:tagLst>
</file>

<file path=ppt/tags/tag47.xml><?xml version="1.0" encoding="utf-8"?>
<p:tagLst xmlns:a="http://schemas.openxmlformats.org/drawingml/2006/main" xmlns:r="http://schemas.openxmlformats.org/officeDocument/2006/relationships" xmlns:p="http://schemas.openxmlformats.org/presentationml/2006/main">
  <p:tag name="AS_UNIQUEID" val="1612"/>
</p:tagLst>
</file>

<file path=ppt/tags/tag470.xml><?xml version="1.0" encoding="utf-8"?>
<p:tagLst xmlns:a="http://schemas.openxmlformats.org/drawingml/2006/main" xmlns:r="http://schemas.openxmlformats.org/officeDocument/2006/relationships" xmlns:p="http://schemas.openxmlformats.org/presentationml/2006/main">
  <p:tag name="AS_UNIQUEID" val="516"/>
</p:tagLst>
</file>

<file path=ppt/tags/tag471.xml><?xml version="1.0" encoding="utf-8"?>
<p:tagLst xmlns:a="http://schemas.openxmlformats.org/drawingml/2006/main" xmlns:r="http://schemas.openxmlformats.org/officeDocument/2006/relationships" xmlns:p="http://schemas.openxmlformats.org/presentationml/2006/main">
  <p:tag name="AS_UNIQUEID" val="517"/>
</p:tagLst>
</file>

<file path=ppt/tags/tag472.xml><?xml version="1.0" encoding="utf-8"?>
<p:tagLst xmlns:a="http://schemas.openxmlformats.org/drawingml/2006/main" xmlns:r="http://schemas.openxmlformats.org/officeDocument/2006/relationships" xmlns:p="http://schemas.openxmlformats.org/presentationml/2006/main">
  <p:tag name="AS_UNIQUEID" val="518"/>
</p:tagLst>
</file>

<file path=ppt/tags/tag473.xml><?xml version="1.0" encoding="utf-8"?>
<p:tagLst xmlns:a="http://schemas.openxmlformats.org/drawingml/2006/main" xmlns:r="http://schemas.openxmlformats.org/officeDocument/2006/relationships" xmlns:p="http://schemas.openxmlformats.org/presentationml/2006/main">
  <p:tag name="AS_UNIQUEID" val="519"/>
</p:tagLst>
</file>

<file path=ppt/tags/tag474.xml><?xml version="1.0" encoding="utf-8"?>
<p:tagLst xmlns:a="http://schemas.openxmlformats.org/drawingml/2006/main" xmlns:r="http://schemas.openxmlformats.org/officeDocument/2006/relationships" xmlns:p="http://schemas.openxmlformats.org/presentationml/2006/main">
  <p:tag name="AS_UNIQUEID" val="520"/>
</p:tagLst>
</file>

<file path=ppt/tags/tag475.xml><?xml version="1.0" encoding="utf-8"?>
<p:tagLst xmlns:a="http://schemas.openxmlformats.org/drawingml/2006/main" xmlns:r="http://schemas.openxmlformats.org/officeDocument/2006/relationships" xmlns:p="http://schemas.openxmlformats.org/presentationml/2006/main">
  <p:tag name="AS_UNIQUEID" val="521"/>
</p:tagLst>
</file>

<file path=ppt/tags/tag476.xml><?xml version="1.0" encoding="utf-8"?>
<p:tagLst xmlns:a="http://schemas.openxmlformats.org/drawingml/2006/main" xmlns:r="http://schemas.openxmlformats.org/officeDocument/2006/relationships" xmlns:p="http://schemas.openxmlformats.org/presentationml/2006/main">
  <p:tag name="AS_UNIQUEID" val="522"/>
</p:tagLst>
</file>

<file path=ppt/tags/tag477.xml><?xml version="1.0" encoding="utf-8"?>
<p:tagLst xmlns:a="http://schemas.openxmlformats.org/drawingml/2006/main" xmlns:r="http://schemas.openxmlformats.org/officeDocument/2006/relationships" xmlns:p="http://schemas.openxmlformats.org/presentationml/2006/main">
  <p:tag name="AS_UNIQUEID" val="523"/>
</p:tagLst>
</file>

<file path=ppt/tags/tag478.xml><?xml version="1.0" encoding="utf-8"?>
<p:tagLst xmlns:a="http://schemas.openxmlformats.org/drawingml/2006/main" xmlns:r="http://schemas.openxmlformats.org/officeDocument/2006/relationships" xmlns:p="http://schemas.openxmlformats.org/presentationml/2006/main">
  <p:tag name="AS_UNIQUEID" val="524"/>
</p:tagLst>
</file>

<file path=ppt/tags/tag479.xml><?xml version="1.0" encoding="utf-8"?>
<p:tagLst xmlns:a="http://schemas.openxmlformats.org/drawingml/2006/main" xmlns:r="http://schemas.openxmlformats.org/officeDocument/2006/relationships" xmlns:p="http://schemas.openxmlformats.org/presentationml/2006/main">
  <p:tag name="AS_UNIQUEID" val="525"/>
</p:tagLst>
</file>

<file path=ppt/tags/tag48.xml><?xml version="1.0" encoding="utf-8"?>
<p:tagLst xmlns:a="http://schemas.openxmlformats.org/drawingml/2006/main" xmlns:r="http://schemas.openxmlformats.org/officeDocument/2006/relationships" xmlns:p="http://schemas.openxmlformats.org/presentationml/2006/main">
  <p:tag name="AS_UNIQUEID" val="1613"/>
</p:tagLst>
</file>

<file path=ppt/tags/tag480.xml><?xml version="1.0" encoding="utf-8"?>
<p:tagLst xmlns:a="http://schemas.openxmlformats.org/drawingml/2006/main" xmlns:r="http://schemas.openxmlformats.org/officeDocument/2006/relationships" xmlns:p="http://schemas.openxmlformats.org/presentationml/2006/main">
  <p:tag name="AS_UNIQUEID" val="526"/>
</p:tagLst>
</file>

<file path=ppt/tags/tag481.xml><?xml version="1.0" encoding="utf-8"?>
<p:tagLst xmlns:a="http://schemas.openxmlformats.org/drawingml/2006/main" xmlns:r="http://schemas.openxmlformats.org/officeDocument/2006/relationships" xmlns:p="http://schemas.openxmlformats.org/presentationml/2006/main">
  <p:tag name="AS_UNIQUEID" val="527"/>
</p:tagLst>
</file>

<file path=ppt/tags/tag482.xml><?xml version="1.0" encoding="utf-8"?>
<p:tagLst xmlns:a="http://schemas.openxmlformats.org/drawingml/2006/main" xmlns:r="http://schemas.openxmlformats.org/officeDocument/2006/relationships" xmlns:p="http://schemas.openxmlformats.org/presentationml/2006/main">
  <p:tag name="AS_UNIQUEID" val="528"/>
</p:tagLst>
</file>

<file path=ppt/tags/tag483.xml><?xml version="1.0" encoding="utf-8"?>
<p:tagLst xmlns:a="http://schemas.openxmlformats.org/drawingml/2006/main" xmlns:r="http://schemas.openxmlformats.org/officeDocument/2006/relationships" xmlns:p="http://schemas.openxmlformats.org/presentationml/2006/main">
  <p:tag name="AS_UNIQUEID" val="529"/>
</p:tagLst>
</file>

<file path=ppt/tags/tag484.xml><?xml version="1.0" encoding="utf-8"?>
<p:tagLst xmlns:a="http://schemas.openxmlformats.org/drawingml/2006/main" xmlns:r="http://schemas.openxmlformats.org/officeDocument/2006/relationships" xmlns:p="http://schemas.openxmlformats.org/presentationml/2006/main">
  <p:tag name="AS_UNIQUEID" val="530"/>
</p:tagLst>
</file>

<file path=ppt/tags/tag485.xml><?xml version="1.0" encoding="utf-8"?>
<p:tagLst xmlns:a="http://schemas.openxmlformats.org/drawingml/2006/main" xmlns:r="http://schemas.openxmlformats.org/officeDocument/2006/relationships" xmlns:p="http://schemas.openxmlformats.org/presentationml/2006/main">
  <p:tag name="AS_UNIQUEID" val="531"/>
</p:tagLst>
</file>

<file path=ppt/tags/tag486.xml><?xml version="1.0" encoding="utf-8"?>
<p:tagLst xmlns:a="http://schemas.openxmlformats.org/drawingml/2006/main" xmlns:r="http://schemas.openxmlformats.org/officeDocument/2006/relationships" xmlns:p="http://schemas.openxmlformats.org/presentationml/2006/main">
  <p:tag name="AS_UNIQUEID" val="532"/>
</p:tagLst>
</file>

<file path=ppt/tags/tag487.xml><?xml version="1.0" encoding="utf-8"?>
<p:tagLst xmlns:a="http://schemas.openxmlformats.org/drawingml/2006/main" xmlns:r="http://schemas.openxmlformats.org/officeDocument/2006/relationships" xmlns:p="http://schemas.openxmlformats.org/presentationml/2006/main">
  <p:tag name="AS_UNIQUEID" val="533"/>
</p:tagLst>
</file>

<file path=ppt/tags/tag488.xml><?xml version="1.0" encoding="utf-8"?>
<p:tagLst xmlns:a="http://schemas.openxmlformats.org/drawingml/2006/main" xmlns:r="http://schemas.openxmlformats.org/officeDocument/2006/relationships" xmlns:p="http://schemas.openxmlformats.org/presentationml/2006/main">
  <p:tag name="AS_UNIQUEID" val="534"/>
</p:tagLst>
</file>

<file path=ppt/tags/tag489.xml><?xml version="1.0" encoding="utf-8"?>
<p:tagLst xmlns:a="http://schemas.openxmlformats.org/drawingml/2006/main" xmlns:r="http://schemas.openxmlformats.org/officeDocument/2006/relationships" xmlns:p="http://schemas.openxmlformats.org/presentationml/2006/main">
  <p:tag name="AS_UNIQUEID" val="535"/>
</p:tagLst>
</file>

<file path=ppt/tags/tag49.xml><?xml version="1.0" encoding="utf-8"?>
<p:tagLst xmlns:a="http://schemas.openxmlformats.org/drawingml/2006/main" xmlns:r="http://schemas.openxmlformats.org/officeDocument/2006/relationships" xmlns:p="http://schemas.openxmlformats.org/presentationml/2006/main">
  <p:tag name="AS_UNIQUEID" val="1615"/>
</p:tagLst>
</file>

<file path=ppt/tags/tag490.xml><?xml version="1.0" encoding="utf-8"?>
<p:tagLst xmlns:a="http://schemas.openxmlformats.org/drawingml/2006/main" xmlns:r="http://schemas.openxmlformats.org/officeDocument/2006/relationships" xmlns:p="http://schemas.openxmlformats.org/presentationml/2006/main">
  <p:tag name="AS_UNIQUEID" val="536"/>
</p:tagLst>
</file>

<file path=ppt/tags/tag491.xml><?xml version="1.0" encoding="utf-8"?>
<p:tagLst xmlns:a="http://schemas.openxmlformats.org/drawingml/2006/main" xmlns:r="http://schemas.openxmlformats.org/officeDocument/2006/relationships" xmlns:p="http://schemas.openxmlformats.org/presentationml/2006/main">
  <p:tag name="AS_UNIQUEID" val="537"/>
</p:tagLst>
</file>

<file path=ppt/tags/tag492.xml><?xml version="1.0" encoding="utf-8"?>
<p:tagLst xmlns:a="http://schemas.openxmlformats.org/drawingml/2006/main" xmlns:r="http://schemas.openxmlformats.org/officeDocument/2006/relationships" xmlns:p="http://schemas.openxmlformats.org/presentationml/2006/main">
  <p:tag name="AS_UNIQUEID" val="538"/>
</p:tagLst>
</file>

<file path=ppt/tags/tag493.xml><?xml version="1.0" encoding="utf-8"?>
<p:tagLst xmlns:a="http://schemas.openxmlformats.org/drawingml/2006/main" xmlns:r="http://schemas.openxmlformats.org/officeDocument/2006/relationships" xmlns:p="http://schemas.openxmlformats.org/presentationml/2006/main">
  <p:tag name="AS_UNIQUEID" val="539"/>
</p:tagLst>
</file>

<file path=ppt/tags/tag494.xml><?xml version="1.0" encoding="utf-8"?>
<p:tagLst xmlns:a="http://schemas.openxmlformats.org/drawingml/2006/main" xmlns:r="http://schemas.openxmlformats.org/officeDocument/2006/relationships" xmlns:p="http://schemas.openxmlformats.org/presentationml/2006/main">
  <p:tag name="AS_UNIQUEID" val="540"/>
</p:tagLst>
</file>

<file path=ppt/tags/tag495.xml><?xml version="1.0" encoding="utf-8"?>
<p:tagLst xmlns:a="http://schemas.openxmlformats.org/drawingml/2006/main" xmlns:r="http://schemas.openxmlformats.org/officeDocument/2006/relationships" xmlns:p="http://schemas.openxmlformats.org/presentationml/2006/main">
  <p:tag name="AS_UNIQUEID" val="541"/>
</p:tagLst>
</file>

<file path=ppt/tags/tag496.xml><?xml version="1.0" encoding="utf-8"?>
<p:tagLst xmlns:a="http://schemas.openxmlformats.org/drawingml/2006/main" xmlns:r="http://schemas.openxmlformats.org/officeDocument/2006/relationships" xmlns:p="http://schemas.openxmlformats.org/presentationml/2006/main">
  <p:tag name="AS_UNIQUEID" val="542"/>
</p:tagLst>
</file>

<file path=ppt/tags/tag497.xml><?xml version="1.0" encoding="utf-8"?>
<p:tagLst xmlns:a="http://schemas.openxmlformats.org/drawingml/2006/main" xmlns:r="http://schemas.openxmlformats.org/officeDocument/2006/relationships" xmlns:p="http://schemas.openxmlformats.org/presentationml/2006/main">
  <p:tag name="AS_UNIQUEID" val="543"/>
</p:tagLst>
</file>

<file path=ppt/tags/tag498.xml><?xml version="1.0" encoding="utf-8"?>
<p:tagLst xmlns:a="http://schemas.openxmlformats.org/drawingml/2006/main" xmlns:r="http://schemas.openxmlformats.org/officeDocument/2006/relationships" xmlns:p="http://schemas.openxmlformats.org/presentationml/2006/main">
  <p:tag name="AS_UNIQUEID" val="544"/>
</p:tagLst>
</file>

<file path=ppt/tags/tag499.xml><?xml version="1.0" encoding="utf-8"?>
<p:tagLst xmlns:a="http://schemas.openxmlformats.org/drawingml/2006/main" xmlns:r="http://schemas.openxmlformats.org/officeDocument/2006/relationships" xmlns:p="http://schemas.openxmlformats.org/presentationml/2006/main">
  <p:tag name="AS_UNIQUEID" val="545"/>
</p:tagLst>
</file>

<file path=ppt/tags/tag5.xml><?xml version="1.0" encoding="utf-8"?>
<p:tagLst xmlns:a="http://schemas.openxmlformats.org/drawingml/2006/main" xmlns:r="http://schemas.openxmlformats.org/officeDocument/2006/relationships" xmlns:p="http://schemas.openxmlformats.org/presentationml/2006/main">
  <p:tag name="AS_UNIQUEID" val="7"/>
</p:tagLst>
</file>

<file path=ppt/tags/tag50.xml><?xml version="1.0" encoding="utf-8"?>
<p:tagLst xmlns:a="http://schemas.openxmlformats.org/drawingml/2006/main" xmlns:r="http://schemas.openxmlformats.org/officeDocument/2006/relationships" xmlns:p="http://schemas.openxmlformats.org/presentationml/2006/main">
  <p:tag name="AS_UNIQUEID" val="1616"/>
</p:tagLst>
</file>

<file path=ppt/tags/tag500.xml><?xml version="1.0" encoding="utf-8"?>
<p:tagLst xmlns:a="http://schemas.openxmlformats.org/drawingml/2006/main" xmlns:r="http://schemas.openxmlformats.org/officeDocument/2006/relationships" xmlns:p="http://schemas.openxmlformats.org/presentationml/2006/main">
  <p:tag name="AS_UNIQUEID" val="546"/>
</p:tagLst>
</file>

<file path=ppt/tags/tag501.xml><?xml version="1.0" encoding="utf-8"?>
<p:tagLst xmlns:a="http://schemas.openxmlformats.org/drawingml/2006/main" xmlns:r="http://schemas.openxmlformats.org/officeDocument/2006/relationships" xmlns:p="http://schemas.openxmlformats.org/presentationml/2006/main">
  <p:tag name="AS_UNIQUEID" val="547"/>
</p:tagLst>
</file>

<file path=ppt/tags/tag502.xml><?xml version="1.0" encoding="utf-8"?>
<p:tagLst xmlns:a="http://schemas.openxmlformats.org/drawingml/2006/main" xmlns:r="http://schemas.openxmlformats.org/officeDocument/2006/relationships" xmlns:p="http://schemas.openxmlformats.org/presentationml/2006/main">
  <p:tag name="AS_UNIQUEID" val="548"/>
</p:tagLst>
</file>

<file path=ppt/tags/tag503.xml><?xml version="1.0" encoding="utf-8"?>
<p:tagLst xmlns:a="http://schemas.openxmlformats.org/drawingml/2006/main" xmlns:r="http://schemas.openxmlformats.org/officeDocument/2006/relationships" xmlns:p="http://schemas.openxmlformats.org/presentationml/2006/main">
  <p:tag name="AS_UNIQUEID" val="549"/>
</p:tagLst>
</file>

<file path=ppt/tags/tag504.xml><?xml version="1.0" encoding="utf-8"?>
<p:tagLst xmlns:a="http://schemas.openxmlformats.org/drawingml/2006/main" xmlns:r="http://schemas.openxmlformats.org/officeDocument/2006/relationships" xmlns:p="http://schemas.openxmlformats.org/presentationml/2006/main">
  <p:tag name="AS_UNIQUEID" val="550"/>
</p:tagLst>
</file>

<file path=ppt/tags/tag505.xml><?xml version="1.0" encoding="utf-8"?>
<p:tagLst xmlns:a="http://schemas.openxmlformats.org/drawingml/2006/main" xmlns:r="http://schemas.openxmlformats.org/officeDocument/2006/relationships" xmlns:p="http://schemas.openxmlformats.org/presentationml/2006/main">
  <p:tag name="AS_UNIQUEID" val="551"/>
</p:tagLst>
</file>

<file path=ppt/tags/tag506.xml><?xml version="1.0" encoding="utf-8"?>
<p:tagLst xmlns:a="http://schemas.openxmlformats.org/drawingml/2006/main" xmlns:r="http://schemas.openxmlformats.org/officeDocument/2006/relationships" xmlns:p="http://schemas.openxmlformats.org/presentationml/2006/main">
  <p:tag name="AS_UNIQUEID" val="552"/>
</p:tagLst>
</file>

<file path=ppt/tags/tag507.xml><?xml version="1.0" encoding="utf-8"?>
<p:tagLst xmlns:a="http://schemas.openxmlformats.org/drawingml/2006/main" xmlns:r="http://schemas.openxmlformats.org/officeDocument/2006/relationships" xmlns:p="http://schemas.openxmlformats.org/presentationml/2006/main">
  <p:tag name="AS_UNIQUEID" val="553"/>
</p:tagLst>
</file>

<file path=ppt/tags/tag508.xml><?xml version="1.0" encoding="utf-8"?>
<p:tagLst xmlns:a="http://schemas.openxmlformats.org/drawingml/2006/main" xmlns:r="http://schemas.openxmlformats.org/officeDocument/2006/relationships" xmlns:p="http://schemas.openxmlformats.org/presentationml/2006/main">
  <p:tag name="AS_UNIQUEID" val="554"/>
</p:tagLst>
</file>

<file path=ppt/tags/tag509.xml><?xml version="1.0" encoding="utf-8"?>
<p:tagLst xmlns:a="http://schemas.openxmlformats.org/drawingml/2006/main" xmlns:r="http://schemas.openxmlformats.org/officeDocument/2006/relationships" xmlns:p="http://schemas.openxmlformats.org/presentationml/2006/main">
  <p:tag name="AS_UNIQUEID" val="555"/>
</p:tagLst>
</file>

<file path=ppt/tags/tag51.xml><?xml version="1.0" encoding="utf-8"?>
<p:tagLst xmlns:a="http://schemas.openxmlformats.org/drawingml/2006/main" xmlns:r="http://schemas.openxmlformats.org/officeDocument/2006/relationships" xmlns:p="http://schemas.openxmlformats.org/presentationml/2006/main">
  <p:tag name="AS_UNIQUEID" val="1617"/>
</p:tagLst>
</file>

<file path=ppt/tags/tag510.xml><?xml version="1.0" encoding="utf-8"?>
<p:tagLst xmlns:a="http://schemas.openxmlformats.org/drawingml/2006/main" xmlns:r="http://schemas.openxmlformats.org/officeDocument/2006/relationships" xmlns:p="http://schemas.openxmlformats.org/presentationml/2006/main">
  <p:tag name="AS_UNIQUEID" val="556"/>
</p:tagLst>
</file>

<file path=ppt/tags/tag511.xml><?xml version="1.0" encoding="utf-8"?>
<p:tagLst xmlns:a="http://schemas.openxmlformats.org/drawingml/2006/main" xmlns:r="http://schemas.openxmlformats.org/officeDocument/2006/relationships" xmlns:p="http://schemas.openxmlformats.org/presentationml/2006/main">
  <p:tag name="AS_UNIQUEID" val="557"/>
</p:tagLst>
</file>

<file path=ppt/tags/tag512.xml><?xml version="1.0" encoding="utf-8"?>
<p:tagLst xmlns:a="http://schemas.openxmlformats.org/drawingml/2006/main" xmlns:r="http://schemas.openxmlformats.org/officeDocument/2006/relationships" xmlns:p="http://schemas.openxmlformats.org/presentationml/2006/main">
  <p:tag name="AS_UNIQUEID" val="558"/>
</p:tagLst>
</file>

<file path=ppt/tags/tag513.xml><?xml version="1.0" encoding="utf-8"?>
<p:tagLst xmlns:a="http://schemas.openxmlformats.org/drawingml/2006/main" xmlns:r="http://schemas.openxmlformats.org/officeDocument/2006/relationships" xmlns:p="http://schemas.openxmlformats.org/presentationml/2006/main">
  <p:tag name="AS_UNIQUEID" val="559"/>
</p:tagLst>
</file>

<file path=ppt/tags/tag514.xml><?xml version="1.0" encoding="utf-8"?>
<p:tagLst xmlns:a="http://schemas.openxmlformats.org/drawingml/2006/main" xmlns:r="http://schemas.openxmlformats.org/officeDocument/2006/relationships" xmlns:p="http://schemas.openxmlformats.org/presentationml/2006/main">
  <p:tag name="AS_UNIQUEID" val="560"/>
</p:tagLst>
</file>

<file path=ppt/tags/tag515.xml><?xml version="1.0" encoding="utf-8"?>
<p:tagLst xmlns:a="http://schemas.openxmlformats.org/drawingml/2006/main" xmlns:r="http://schemas.openxmlformats.org/officeDocument/2006/relationships" xmlns:p="http://schemas.openxmlformats.org/presentationml/2006/main">
  <p:tag name="AS_UNIQUEID" val="561"/>
</p:tagLst>
</file>

<file path=ppt/tags/tag516.xml><?xml version="1.0" encoding="utf-8"?>
<p:tagLst xmlns:a="http://schemas.openxmlformats.org/drawingml/2006/main" xmlns:r="http://schemas.openxmlformats.org/officeDocument/2006/relationships" xmlns:p="http://schemas.openxmlformats.org/presentationml/2006/main">
  <p:tag name="AS_UNIQUEID" val="562"/>
</p:tagLst>
</file>

<file path=ppt/tags/tag517.xml><?xml version="1.0" encoding="utf-8"?>
<p:tagLst xmlns:a="http://schemas.openxmlformats.org/drawingml/2006/main" xmlns:r="http://schemas.openxmlformats.org/officeDocument/2006/relationships" xmlns:p="http://schemas.openxmlformats.org/presentationml/2006/main">
  <p:tag name="AS_UNIQUEID" val="563"/>
</p:tagLst>
</file>

<file path=ppt/tags/tag518.xml><?xml version="1.0" encoding="utf-8"?>
<p:tagLst xmlns:a="http://schemas.openxmlformats.org/drawingml/2006/main" xmlns:r="http://schemas.openxmlformats.org/officeDocument/2006/relationships" xmlns:p="http://schemas.openxmlformats.org/presentationml/2006/main">
  <p:tag name="AS_UNIQUEID" val="564"/>
</p:tagLst>
</file>

<file path=ppt/tags/tag519.xml><?xml version="1.0" encoding="utf-8"?>
<p:tagLst xmlns:a="http://schemas.openxmlformats.org/drawingml/2006/main" xmlns:r="http://schemas.openxmlformats.org/officeDocument/2006/relationships" xmlns:p="http://schemas.openxmlformats.org/presentationml/2006/main">
  <p:tag name="AS_UNIQUEID" val="565"/>
</p:tagLst>
</file>

<file path=ppt/tags/tag52.xml><?xml version="1.0" encoding="utf-8"?>
<p:tagLst xmlns:a="http://schemas.openxmlformats.org/drawingml/2006/main" xmlns:r="http://schemas.openxmlformats.org/officeDocument/2006/relationships" xmlns:p="http://schemas.openxmlformats.org/presentationml/2006/main">
  <p:tag name="AS_UNIQUEID" val="1618"/>
</p:tagLst>
</file>

<file path=ppt/tags/tag520.xml><?xml version="1.0" encoding="utf-8"?>
<p:tagLst xmlns:a="http://schemas.openxmlformats.org/drawingml/2006/main" xmlns:r="http://schemas.openxmlformats.org/officeDocument/2006/relationships" xmlns:p="http://schemas.openxmlformats.org/presentationml/2006/main">
  <p:tag name="AS_UNIQUEID" val="566"/>
</p:tagLst>
</file>

<file path=ppt/tags/tag521.xml><?xml version="1.0" encoding="utf-8"?>
<p:tagLst xmlns:a="http://schemas.openxmlformats.org/drawingml/2006/main" xmlns:r="http://schemas.openxmlformats.org/officeDocument/2006/relationships" xmlns:p="http://schemas.openxmlformats.org/presentationml/2006/main">
  <p:tag name="AS_UNIQUEID" val="567"/>
</p:tagLst>
</file>

<file path=ppt/tags/tag522.xml><?xml version="1.0" encoding="utf-8"?>
<p:tagLst xmlns:a="http://schemas.openxmlformats.org/drawingml/2006/main" xmlns:r="http://schemas.openxmlformats.org/officeDocument/2006/relationships" xmlns:p="http://schemas.openxmlformats.org/presentationml/2006/main">
  <p:tag name="AS_UNIQUEID" val="568"/>
</p:tagLst>
</file>

<file path=ppt/tags/tag523.xml><?xml version="1.0" encoding="utf-8"?>
<p:tagLst xmlns:a="http://schemas.openxmlformats.org/drawingml/2006/main" xmlns:r="http://schemas.openxmlformats.org/officeDocument/2006/relationships" xmlns:p="http://schemas.openxmlformats.org/presentationml/2006/main">
  <p:tag name="AS_UNIQUEID" val="569"/>
</p:tagLst>
</file>

<file path=ppt/tags/tag524.xml><?xml version="1.0" encoding="utf-8"?>
<p:tagLst xmlns:a="http://schemas.openxmlformats.org/drawingml/2006/main" xmlns:r="http://schemas.openxmlformats.org/officeDocument/2006/relationships" xmlns:p="http://schemas.openxmlformats.org/presentationml/2006/main">
  <p:tag name="AS_UNIQUEID" val="570"/>
</p:tagLst>
</file>

<file path=ppt/tags/tag525.xml><?xml version="1.0" encoding="utf-8"?>
<p:tagLst xmlns:a="http://schemas.openxmlformats.org/drawingml/2006/main" xmlns:r="http://schemas.openxmlformats.org/officeDocument/2006/relationships" xmlns:p="http://schemas.openxmlformats.org/presentationml/2006/main">
  <p:tag name="AS_UNIQUEID" val="571"/>
</p:tagLst>
</file>

<file path=ppt/tags/tag526.xml><?xml version="1.0" encoding="utf-8"?>
<p:tagLst xmlns:a="http://schemas.openxmlformats.org/drawingml/2006/main" xmlns:r="http://schemas.openxmlformats.org/officeDocument/2006/relationships" xmlns:p="http://schemas.openxmlformats.org/presentationml/2006/main">
  <p:tag name="AS_UNIQUEID" val="572"/>
</p:tagLst>
</file>

<file path=ppt/tags/tag527.xml><?xml version="1.0" encoding="utf-8"?>
<p:tagLst xmlns:a="http://schemas.openxmlformats.org/drawingml/2006/main" xmlns:r="http://schemas.openxmlformats.org/officeDocument/2006/relationships" xmlns:p="http://schemas.openxmlformats.org/presentationml/2006/main">
  <p:tag name="AS_UNIQUEID" val="573"/>
</p:tagLst>
</file>

<file path=ppt/tags/tag528.xml><?xml version="1.0" encoding="utf-8"?>
<p:tagLst xmlns:a="http://schemas.openxmlformats.org/drawingml/2006/main" xmlns:r="http://schemas.openxmlformats.org/officeDocument/2006/relationships" xmlns:p="http://schemas.openxmlformats.org/presentationml/2006/main">
  <p:tag name="AS_UNIQUEID" val="574"/>
</p:tagLst>
</file>

<file path=ppt/tags/tag529.xml><?xml version="1.0" encoding="utf-8"?>
<p:tagLst xmlns:a="http://schemas.openxmlformats.org/drawingml/2006/main" xmlns:r="http://schemas.openxmlformats.org/officeDocument/2006/relationships" xmlns:p="http://schemas.openxmlformats.org/presentationml/2006/main">
  <p:tag name="AS_UNIQUEID" val="575"/>
</p:tagLst>
</file>

<file path=ppt/tags/tag53.xml><?xml version="1.0" encoding="utf-8"?>
<p:tagLst xmlns:a="http://schemas.openxmlformats.org/drawingml/2006/main" xmlns:r="http://schemas.openxmlformats.org/officeDocument/2006/relationships" xmlns:p="http://schemas.openxmlformats.org/presentationml/2006/main">
  <p:tag name="AS_UNIQUEID" val="1619"/>
</p:tagLst>
</file>

<file path=ppt/tags/tag530.xml><?xml version="1.0" encoding="utf-8"?>
<p:tagLst xmlns:a="http://schemas.openxmlformats.org/drawingml/2006/main" xmlns:r="http://schemas.openxmlformats.org/officeDocument/2006/relationships" xmlns:p="http://schemas.openxmlformats.org/presentationml/2006/main">
  <p:tag name="AS_UNIQUEID" val="576"/>
</p:tagLst>
</file>

<file path=ppt/tags/tag531.xml><?xml version="1.0" encoding="utf-8"?>
<p:tagLst xmlns:a="http://schemas.openxmlformats.org/drawingml/2006/main" xmlns:r="http://schemas.openxmlformats.org/officeDocument/2006/relationships" xmlns:p="http://schemas.openxmlformats.org/presentationml/2006/main">
  <p:tag name="AS_UNIQUEID" val="577"/>
</p:tagLst>
</file>

<file path=ppt/tags/tag532.xml><?xml version="1.0" encoding="utf-8"?>
<p:tagLst xmlns:a="http://schemas.openxmlformats.org/drawingml/2006/main" xmlns:r="http://schemas.openxmlformats.org/officeDocument/2006/relationships" xmlns:p="http://schemas.openxmlformats.org/presentationml/2006/main">
  <p:tag name="AS_UNIQUEID" val="578"/>
</p:tagLst>
</file>

<file path=ppt/tags/tag533.xml><?xml version="1.0" encoding="utf-8"?>
<p:tagLst xmlns:a="http://schemas.openxmlformats.org/drawingml/2006/main" xmlns:r="http://schemas.openxmlformats.org/officeDocument/2006/relationships" xmlns:p="http://schemas.openxmlformats.org/presentationml/2006/main">
  <p:tag name="AS_UNIQUEID" val="579"/>
</p:tagLst>
</file>

<file path=ppt/tags/tag534.xml><?xml version="1.0" encoding="utf-8"?>
<p:tagLst xmlns:a="http://schemas.openxmlformats.org/drawingml/2006/main" xmlns:r="http://schemas.openxmlformats.org/officeDocument/2006/relationships" xmlns:p="http://schemas.openxmlformats.org/presentationml/2006/main">
  <p:tag name="AS_UNIQUEID" val="580"/>
</p:tagLst>
</file>

<file path=ppt/tags/tag535.xml><?xml version="1.0" encoding="utf-8"?>
<p:tagLst xmlns:a="http://schemas.openxmlformats.org/drawingml/2006/main" xmlns:r="http://schemas.openxmlformats.org/officeDocument/2006/relationships" xmlns:p="http://schemas.openxmlformats.org/presentationml/2006/main">
  <p:tag name="AS_UNIQUEID" val="581"/>
</p:tagLst>
</file>

<file path=ppt/tags/tag536.xml><?xml version="1.0" encoding="utf-8"?>
<p:tagLst xmlns:a="http://schemas.openxmlformats.org/drawingml/2006/main" xmlns:r="http://schemas.openxmlformats.org/officeDocument/2006/relationships" xmlns:p="http://schemas.openxmlformats.org/presentationml/2006/main">
  <p:tag name="AS_UNIQUEID" val="582"/>
</p:tagLst>
</file>

<file path=ppt/tags/tag537.xml><?xml version="1.0" encoding="utf-8"?>
<p:tagLst xmlns:a="http://schemas.openxmlformats.org/drawingml/2006/main" xmlns:r="http://schemas.openxmlformats.org/officeDocument/2006/relationships" xmlns:p="http://schemas.openxmlformats.org/presentationml/2006/main">
  <p:tag name="AS_UNIQUEID" val="583"/>
</p:tagLst>
</file>

<file path=ppt/tags/tag538.xml><?xml version="1.0" encoding="utf-8"?>
<p:tagLst xmlns:a="http://schemas.openxmlformats.org/drawingml/2006/main" xmlns:r="http://schemas.openxmlformats.org/officeDocument/2006/relationships" xmlns:p="http://schemas.openxmlformats.org/presentationml/2006/main">
  <p:tag name="AS_UNIQUEID" val="584"/>
</p:tagLst>
</file>

<file path=ppt/tags/tag539.xml><?xml version="1.0" encoding="utf-8"?>
<p:tagLst xmlns:a="http://schemas.openxmlformats.org/drawingml/2006/main" xmlns:r="http://schemas.openxmlformats.org/officeDocument/2006/relationships" xmlns:p="http://schemas.openxmlformats.org/presentationml/2006/main">
  <p:tag name="AS_UNIQUEID" val="585"/>
</p:tagLst>
</file>

<file path=ppt/tags/tag54.xml><?xml version="1.0" encoding="utf-8"?>
<p:tagLst xmlns:a="http://schemas.openxmlformats.org/drawingml/2006/main" xmlns:r="http://schemas.openxmlformats.org/officeDocument/2006/relationships" xmlns:p="http://schemas.openxmlformats.org/presentationml/2006/main">
  <p:tag name="AS_UNIQUEID" val="1620"/>
</p:tagLst>
</file>

<file path=ppt/tags/tag540.xml><?xml version="1.0" encoding="utf-8"?>
<p:tagLst xmlns:a="http://schemas.openxmlformats.org/drawingml/2006/main" xmlns:r="http://schemas.openxmlformats.org/officeDocument/2006/relationships" xmlns:p="http://schemas.openxmlformats.org/presentationml/2006/main">
  <p:tag name="AS_UNIQUEID" val="586"/>
</p:tagLst>
</file>

<file path=ppt/tags/tag541.xml><?xml version="1.0" encoding="utf-8"?>
<p:tagLst xmlns:a="http://schemas.openxmlformats.org/drawingml/2006/main" xmlns:r="http://schemas.openxmlformats.org/officeDocument/2006/relationships" xmlns:p="http://schemas.openxmlformats.org/presentationml/2006/main">
  <p:tag name="AS_UNIQUEID" val="587"/>
</p:tagLst>
</file>

<file path=ppt/tags/tag542.xml><?xml version="1.0" encoding="utf-8"?>
<p:tagLst xmlns:a="http://schemas.openxmlformats.org/drawingml/2006/main" xmlns:r="http://schemas.openxmlformats.org/officeDocument/2006/relationships" xmlns:p="http://schemas.openxmlformats.org/presentationml/2006/main">
  <p:tag name="AS_UNIQUEID" val="588"/>
</p:tagLst>
</file>

<file path=ppt/tags/tag543.xml><?xml version="1.0" encoding="utf-8"?>
<p:tagLst xmlns:a="http://schemas.openxmlformats.org/drawingml/2006/main" xmlns:r="http://schemas.openxmlformats.org/officeDocument/2006/relationships" xmlns:p="http://schemas.openxmlformats.org/presentationml/2006/main">
  <p:tag name="AS_UNIQUEID" val="589"/>
</p:tagLst>
</file>

<file path=ppt/tags/tag544.xml><?xml version="1.0" encoding="utf-8"?>
<p:tagLst xmlns:a="http://schemas.openxmlformats.org/drawingml/2006/main" xmlns:r="http://schemas.openxmlformats.org/officeDocument/2006/relationships" xmlns:p="http://schemas.openxmlformats.org/presentationml/2006/main">
  <p:tag name="AS_UNIQUEID" val="590"/>
</p:tagLst>
</file>

<file path=ppt/tags/tag545.xml><?xml version="1.0" encoding="utf-8"?>
<p:tagLst xmlns:a="http://schemas.openxmlformats.org/drawingml/2006/main" xmlns:r="http://schemas.openxmlformats.org/officeDocument/2006/relationships" xmlns:p="http://schemas.openxmlformats.org/presentationml/2006/main">
  <p:tag name="AS_UNIQUEID" val="591"/>
</p:tagLst>
</file>

<file path=ppt/tags/tag546.xml><?xml version="1.0" encoding="utf-8"?>
<p:tagLst xmlns:a="http://schemas.openxmlformats.org/drawingml/2006/main" xmlns:r="http://schemas.openxmlformats.org/officeDocument/2006/relationships" xmlns:p="http://schemas.openxmlformats.org/presentationml/2006/main">
  <p:tag name="AS_UNIQUEID" val="592"/>
</p:tagLst>
</file>

<file path=ppt/tags/tag547.xml><?xml version="1.0" encoding="utf-8"?>
<p:tagLst xmlns:a="http://schemas.openxmlformats.org/drawingml/2006/main" xmlns:r="http://schemas.openxmlformats.org/officeDocument/2006/relationships" xmlns:p="http://schemas.openxmlformats.org/presentationml/2006/main">
  <p:tag name="AS_UNIQUEID" val="593"/>
</p:tagLst>
</file>

<file path=ppt/tags/tag548.xml><?xml version="1.0" encoding="utf-8"?>
<p:tagLst xmlns:a="http://schemas.openxmlformats.org/drawingml/2006/main" xmlns:r="http://schemas.openxmlformats.org/officeDocument/2006/relationships" xmlns:p="http://schemas.openxmlformats.org/presentationml/2006/main">
  <p:tag name="AS_UNIQUEID" val="594"/>
</p:tagLst>
</file>

<file path=ppt/tags/tag549.xml><?xml version="1.0" encoding="utf-8"?>
<p:tagLst xmlns:a="http://schemas.openxmlformats.org/drawingml/2006/main" xmlns:r="http://schemas.openxmlformats.org/officeDocument/2006/relationships" xmlns:p="http://schemas.openxmlformats.org/presentationml/2006/main">
  <p:tag name="AS_UNIQUEID" val="595"/>
</p:tagLst>
</file>

<file path=ppt/tags/tag55.xml><?xml version="1.0" encoding="utf-8"?>
<p:tagLst xmlns:a="http://schemas.openxmlformats.org/drawingml/2006/main" xmlns:r="http://schemas.openxmlformats.org/officeDocument/2006/relationships" xmlns:p="http://schemas.openxmlformats.org/presentationml/2006/main">
  <p:tag name="AS_UNIQUEID" val="1622"/>
</p:tagLst>
</file>

<file path=ppt/tags/tag550.xml><?xml version="1.0" encoding="utf-8"?>
<p:tagLst xmlns:a="http://schemas.openxmlformats.org/drawingml/2006/main" xmlns:r="http://schemas.openxmlformats.org/officeDocument/2006/relationships" xmlns:p="http://schemas.openxmlformats.org/presentationml/2006/main">
  <p:tag name="AS_UNIQUEID" val="596"/>
</p:tagLst>
</file>

<file path=ppt/tags/tag551.xml><?xml version="1.0" encoding="utf-8"?>
<p:tagLst xmlns:a="http://schemas.openxmlformats.org/drawingml/2006/main" xmlns:r="http://schemas.openxmlformats.org/officeDocument/2006/relationships" xmlns:p="http://schemas.openxmlformats.org/presentationml/2006/main">
  <p:tag name="AS_UNIQUEID" val="597"/>
</p:tagLst>
</file>

<file path=ppt/tags/tag552.xml><?xml version="1.0" encoding="utf-8"?>
<p:tagLst xmlns:a="http://schemas.openxmlformats.org/drawingml/2006/main" xmlns:r="http://schemas.openxmlformats.org/officeDocument/2006/relationships" xmlns:p="http://schemas.openxmlformats.org/presentationml/2006/main">
  <p:tag name="AS_UNIQUEID" val="598"/>
</p:tagLst>
</file>

<file path=ppt/tags/tag553.xml><?xml version="1.0" encoding="utf-8"?>
<p:tagLst xmlns:a="http://schemas.openxmlformats.org/drawingml/2006/main" xmlns:r="http://schemas.openxmlformats.org/officeDocument/2006/relationships" xmlns:p="http://schemas.openxmlformats.org/presentationml/2006/main">
  <p:tag name="AS_UNIQUEID" val="599"/>
</p:tagLst>
</file>

<file path=ppt/tags/tag554.xml><?xml version="1.0" encoding="utf-8"?>
<p:tagLst xmlns:a="http://schemas.openxmlformats.org/drawingml/2006/main" xmlns:r="http://schemas.openxmlformats.org/officeDocument/2006/relationships" xmlns:p="http://schemas.openxmlformats.org/presentationml/2006/main">
  <p:tag name="AS_UNIQUEID" val="600"/>
</p:tagLst>
</file>

<file path=ppt/tags/tag555.xml><?xml version="1.0" encoding="utf-8"?>
<p:tagLst xmlns:a="http://schemas.openxmlformats.org/drawingml/2006/main" xmlns:r="http://schemas.openxmlformats.org/officeDocument/2006/relationships" xmlns:p="http://schemas.openxmlformats.org/presentationml/2006/main">
  <p:tag name="AS_UNIQUEID" val="601"/>
</p:tagLst>
</file>

<file path=ppt/tags/tag556.xml><?xml version="1.0" encoding="utf-8"?>
<p:tagLst xmlns:a="http://schemas.openxmlformats.org/drawingml/2006/main" xmlns:r="http://schemas.openxmlformats.org/officeDocument/2006/relationships" xmlns:p="http://schemas.openxmlformats.org/presentationml/2006/main">
  <p:tag name="AS_UNIQUEID" val="602"/>
</p:tagLst>
</file>

<file path=ppt/tags/tag557.xml><?xml version="1.0" encoding="utf-8"?>
<p:tagLst xmlns:a="http://schemas.openxmlformats.org/drawingml/2006/main" xmlns:r="http://schemas.openxmlformats.org/officeDocument/2006/relationships" xmlns:p="http://schemas.openxmlformats.org/presentationml/2006/main">
  <p:tag name="AS_UNIQUEID" val="603"/>
</p:tagLst>
</file>

<file path=ppt/tags/tag558.xml><?xml version="1.0" encoding="utf-8"?>
<p:tagLst xmlns:a="http://schemas.openxmlformats.org/drawingml/2006/main" xmlns:r="http://schemas.openxmlformats.org/officeDocument/2006/relationships" xmlns:p="http://schemas.openxmlformats.org/presentationml/2006/main">
  <p:tag name="AS_UNIQUEID" val="604"/>
</p:tagLst>
</file>

<file path=ppt/tags/tag559.xml><?xml version="1.0" encoding="utf-8"?>
<p:tagLst xmlns:a="http://schemas.openxmlformats.org/drawingml/2006/main" xmlns:r="http://schemas.openxmlformats.org/officeDocument/2006/relationships" xmlns:p="http://schemas.openxmlformats.org/presentationml/2006/main">
  <p:tag name="AS_UNIQUEID" val="493"/>
</p:tagLst>
</file>

<file path=ppt/tags/tag56.xml><?xml version="1.0" encoding="utf-8"?>
<p:tagLst xmlns:a="http://schemas.openxmlformats.org/drawingml/2006/main" xmlns:r="http://schemas.openxmlformats.org/officeDocument/2006/relationships" xmlns:p="http://schemas.openxmlformats.org/presentationml/2006/main">
  <p:tag name="AS_UNIQUEID" val="1623"/>
</p:tagLst>
</file>

<file path=ppt/tags/tag560.xml><?xml version="1.0" encoding="utf-8"?>
<p:tagLst xmlns:a="http://schemas.openxmlformats.org/drawingml/2006/main" xmlns:r="http://schemas.openxmlformats.org/officeDocument/2006/relationships" xmlns:p="http://schemas.openxmlformats.org/presentationml/2006/main">
  <p:tag name="AS_UNIQUEID" val="494"/>
</p:tagLst>
</file>

<file path=ppt/tags/tag561.xml><?xml version="1.0" encoding="utf-8"?>
<p:tagLst xmlns:a="http://schemas.openxmlformats.org/drawingml/2006/main" xmlns:r="http://schemas.openxmlformats.org/officeDocument/2006/relationships" xmlns:p="http://schemas.openxmlformats.org/presentationml/2006/main">
  <p:tag name="AS_UNIQUEID" val="495"/>
</p:tagLst>
</file>

<file path=ppt/tags/tag562.xml><?xml version="1.0" encoding="utf-8"?>
<p:tagLst xmlns:a="http://schemas.openxmlformats.org/drawingml/2006/main" xmlns:r="http://schemas.openxmlformats.org/officeDocument/2006/relationships" xmlns:p="http://schemas.openxmlformats.org/presentationml/2006/main">
  <p:tag name="AS_UNIQUEID" val="615"/>
</p:tagLst>
</file>

<file path=ppt/tags/tag563.xml><?xml version="1.0" encoding="utf-8"?>
<p:tagLst xmlns:a="http://schemas.openxmlformats.org/drawingml/2006/main" xmlns:r="http://schemas.openxmlformats.org/officeDocument/2006/relationships" xmlns:p="http://schemas.openxmlformats.org/presentationml/2006/main">
  <p:tag name="AS_UNIQUEID" val="732"/>
</p:tagLst>
</file>

<file path=ppt/tags/tag564.xml><?xml version="1.0" encoding="utf-8"?>
<p:tagLst xmlns:a="http://schemas.openxmlformats.org/drawingml/2006/main" xmlns:r="http://schemas.openxmlformats.org/officeDocument/2006/relationships" xmlns:p="http://schemas.openxmlformats.org/presentationml/2006/main">
  <p:tag name="AS_UNIQUEID" val="736"/>
</p:tagLst>
</file>

<file path=ppt/tags/tag565.xml><?xml version="1.0" encoding="utf-8"?>
<p:tagLst xmlns:a="http://schemas.openxmlformats.org/drawingml/2006/main" xmlns:r="http://schemas.openxmlformats.org/officeDocument/2006/relationships" xmlns:p="http://schemas.openxmlformats.org/presentationml/2006/main">
  <p:tag name="AS_UNIQUEID" val="740"/>
</p:tagLst>
</file>

<file path=ppt/tags/tag566.xml><?xml version="1.0" encoding="utf-8"?>
<p:tagLst xmlns:a="http://schemas.openxmlformats.org/drawingml/2006/main" xmlns:r="http://schemas.openxmlformats.org/officeDocument/2006/relationships" xmlns:p="http://schemas.openxmlformats.org/presentationml/2006/main">
  <p:tag name="AS_UNIQUEID" val="744"/>
</p:tagLst>
</file>

<file path=ppt/tags/tag567.xml><?xml version="1.0" encoding="utf-8"?>
<p:tagLst xmlns:a="http://schemas.openxmlformats.org/drawingml/2006/main" xmlns:r="http://schemas.openxmlformats.org/officeDocument/2006/relationships" xmlns:p="http://schemas.openxmlformats.org/presentationml/2006/main">
  <p:tag name="AS_UNIQUEID" val="748"/>
</p:tagLst>
</file>

<file path=ppt/tags/tag568.xml><?xml version="1.0" encoding="utf-8"?>
<p:tagLst xmlns:a="http://schemas.openxmlformats.org/drawingml/2006/main" xmlns:r="http://schemas.openxmlformats.org/officeDocument/2006/relationships" xmlns:p="http://schemas.openxmlformats.org/presentationml/2006/main">
  <p:tag name="AS_UNIQUEID" val="749"/>
</p:tagLst>
</file>

<file path=ppt/tags/tag569.xml><?xml version="1.0" encoding="utf-8"?>
<p:tagLst xmlns:a="http://schemas.openxmlformats.org/drawingml/2006/main" xmlns:r="http://schemas.openxmlformats.org/officeDocument/2006/relationships" xmlns:p="http://schemas.openxmlformats.org/presentationml/2006/main">
  <p:tag name="AS_UNIQUEID" val="750"/>
</p:tagLst>
</file>

<file path=ppt/tags/tag57.xml><?xml version="1.0" encoding="utf-8"?>
<p:tagLst xmlns:a="http://schemas.openxmlformats.org/drawingml/2006/main" xmlns:r="http://schemas.openxmlformats.org/officeDocument/2006/relationships" xmlns:p="http://schemas.openxmlformats.org/presentationml/2006/main">
  <p:tag name="AS_UNIQUEID" val="1624"/>
</p:tagLst>
</file>

<file path=ppt/tags/tag570.xml><?xml version="1.0" encoding="utf-8"?>
<p:tagLst xmlns:a="http://schemas.openxmlformats.org/drawingml/2006/main" xmlns:r="http://schemas.openxmlformats.org/officeDocument/2006/relationships" xmlns:p="http://schemas.openxmlformats.org/presentationml/2006/main">
  <p:tag name="AS_UNIQUEID" val="751"/>
</p:tagLst>
</file>

<file path=ppt/tags/tag571.xml><?xml version="1.0" encoding="utf-8"?>
<p:tagLst xmlns:a="http://schemas.openxmlformats.org/drawingml/2006/main" xmlns:r="http://schemas.openxmlformats.org/officeDocument/2006/relationships" xmlns:p="http://schemas.openxmlformats.org/presentationml/2006/main">
  <p:tag name="AS_UNIQUEID" val="745"/>
</p:tagLst>
</file>

<file path=ppt/tags/tag572.xml><?xml version="1.0" encoding="utf-8"?>
<p:tagLst xmlns:a="http://schemas.openxmlformats.org/drawingml/2006/main" xmlns:r="http://schemas.openxmlformats.org/officeDocument/2006/relationships" xmlns:p="http://schemas.openxmlformats.org/presentationml/2006/main">
  <p:tag name="AS_UNIQUEID" val="746"/>
</p:tagLst>
</file>

<file path=ppt/tags/tag573.xml><?xml version="1.0" encoding="utf-8"?>
<p:tagLst xmlns:a="http://schemas.openxmlformats.org/drawingml/2006/main" xmlns:r="http://schemas.openxmlformats.org/officeDocument/2006/relationships" xmlns:p="http://schemas.openxmlformats.org/presentationml/2006/main">
  <p:tag name="AS_UNIQUEID" val="747"/>
</p:tagLst>
</file>

<file path=ppt/tags/tag574.xml><?xml version="1.0" encoding="utf-8"?>
<p:tagLst xmlns:a="http://schemas.openxmlformats.org/drawingml/2006/main" xmlns:r="http://schemas.openxmlformats.org/officeDocument/2006/relationships" xmlns:p="http://schemas.openxmlformats.org/presentationml/2006/main">
  <p:tag name="AS_UNIQUEID" val="741"/>
</p:tagLst>
</file>

<file path=ppt/tags/tag575.xml><?xml version="1.0" encoding="utf-8"?>
<p:tagLst xmlns:a="http://schemas.openxmlformats.org/drawingml/2006/main" xmlns:r="http://schemas.openxmlformats.org/officeDocument/2006/relationships" xmlns:p="http://schemas.openxmlformats.org/presentationml/2006/main">
  <p:tag name="AS_UNIQUEID" val="742"/>
</p:tagLst>
</file>

<file path=ppt/tags/tag576.xml><?xml version="1.0" encoding="utf-8"?>
<p:tagLst xmlns:a="http://schemas.openxmlformats.org/drawingml/2006/main" xmlns:r="http://schemas.openxmlformats.org/officeDocument/2006/relationships" xmlns:p="http://schemas.openxmlformats.org/presentationml/2006/main">
  <p:tag name="AS_UNIQUEID" val="743"/>
</p:tagLst>
</file>

<file path=ppt/tags/tag577.xml><?xml version="1.0" encoding="utf-8"?>
<p:tagLst xmlns:a="http://schemas.openxmlformats.org/drawingml/2006/main" xmlns:r="http://schemas.openxmlformats.org/officeDocument/2006/relationships" xmlns:p="http://schemas.openxmlformats.org/presentationml/2006/main">
  <p:tag name="AS_UNIQUEID" val="737"/>
</p:tagLst>
</file>

<file path=ppt/tags/tag578.xml><?xml version="1.0" encoding="utf-8"?>
<p:tagLst xmlns:a="http://schemas.openxmlformats.org/drawingml/2006/main" xmlns:r="http://schemas.openxmlformats.org/officeDocument/2006/relationships" xmlns:p="http://schemas.openxmlformats.org/presentationml/2006/main">
  <p:tag name="AS_UNIQUEID" val="738"/>
</p:tagLst>
</file>

<file path=ppt/tags/tag579.xml><?xml version="1.0" encoding="utf-8"?>
<p:tagLst xmlns:a="http://schemas.openxmlformats.org/drawingml/2006/main" xmlns:r="http://schemas.openxmlformats.org/officeDocument/2006/relationships" xmlns:p="http://schemas.openxmlformats.org/presentationml/2006/main">
  <p:tag name="AS_UNIQUEID" val="739"/>
</p:tagLst>
</file>

<file path=ppt/tags/tag58.xml><?xml version="1.0" encoding="utf-8"?>
<p:tagLst xmlns:a="http://schemas.openxmlformats.org/drawingml/2006/main" xmlns:r="http://schemas.openxmlformats.org/officeDocument/2006/relationships" xmlns:p="http://schemas.openxmlformats.org/presentationml/2006/main">
  <p:tag name="AS_UNIQUEID" val="1625"/>
</p:tagLst>
</file>

<file path=ppt/tags/tag580.xml><?xml version="1.0" encoding="utf-8"?>
<p:tagLst xmlns:a="http://schemas.openxmlformats.org/drawingml/2006/main" xmlns:r="http://schemas.openxmlformats.org/officeDocument/2006/relationships" xmlns:p="http://schemas.openxmlformats.org/presentationml/2006/main">
  <p:tag name="AS_UNIQUEID" val="733"/>
</p:tagLst>
</file>

<file path=ppt/tags/tag581.xml><?xml version="1.0" encoding="utf-8"?>
<p:tagLst xmlns:a="http://schemas.openxmlformats.org/drawingml/2006/main" xmlns:r="http://schemas.openxmlformats.org/officeDocument/2006/relationships" xmlns:p="http://schemas.openxmlformats.org/presentationml/2006/main">
  <p:tag name="AS_UNIQUEID" val="734"/>
</p:tagLst>
</file>

<file path=ppt/tags/tag582.xml><?xml version="1.0" encoding="utf-8"?>
<p:tagLst xmlns:a="http://schemas.openxmlformats.org/drawingml/2006/main" xmlns:r="http://schemas.openxmlformats.org/officeDocument/2006/relationships" xmlns:p="http://schemas.openxmlformats.org/presentationml/2006/main">
  <p:tag name="AS_UNIQUEID" val="735"/>
</p:tagLst>
</file>

<file path=ppt/tags/tag583.xml><?xml version="1.0" encoding="utf-8"?>
<p:tagLst xmlns:a="http://schemas.openxmlformats.org/drawingml/2006/main" xmlns:r="http://schemas.openxmlformats.org/officeDocument/2006/relationships" xmlns:p="http://schemas.openxmlformats.org/presentationml/2006/main">
  <p:tag name="AS_UNIQUEID" val="616"/>
</p:tagLst>
</file>

<file path=ppt/tags/tag584.xml><?xml version="1.0" encoding="utf-8"?>
<p:tagLst xmlns:a="http://schemas.openxmlformats.org/drawingml/2006/main" xmlns:r="http://schemas.openxmlformats.org/officeDocument/2006/relationships" xmlns:p="http://schemas.openxmlformats.org/presentationml/2006/main">
  <p:tag name="AS_UNIQUEID" val="724"/>
</p:tagLst>
</file>

<file path=ppt/tags/tag585.xml><?xml version="1.0" encoding="utf-8"?>
<p:tagLst xmlns:a="http://schemas.openxmlformats.org/drawingml/2006/main" xmlns:r="http://schemas.openxmlformats.org/officeDocument/2006/relationships" xmlns:p="http://schemas.openxmlformats.org/presentationml/2006/main">
  <p:tag name="AS_UNIQUEID" val="725"/>
</p:tagLst>
</file>

<file path=ppt/tags/tag586.xml><?xml version="1.0" encoding="utf-8"?>
<p:tagLst xmlns:a="http://schemas.openxmlformats.org/drawingml/2006/main" xmlns:r="http://schemas.openxmlformats.org/officeDocument/2006/relationships" xmlns:p="http://schemas.openxmlformats.org/presentationml/2006/main">
  <p:tag name="AS_UNIQUEID" val="726"/>
</p:tagLst>
</file>

<file path=ppt/tags/tag587.xml><?xml version="1.0" encoding="utf-8"?>
<p:tagLst xmlns:a="http://schemas.openxmlformats.org/drawingml/2006/main" xmlns:r="http://schemas.openxmlformats.org/officeDocument/2006/relationships" xmlns:p="http://schemas.openxmlformats.org/presentationml/2006/main">
  <p:tag name="AS_UNIQUEID" val="727"/>
</p:tagLst>
</file>

<file path=ppt/tags/tag588.xml><?xml version="1.0" encoding="utf-8"?>
<p:tagLst xmlns:a="http://schemas.openxmlformats.org/drawingml/2006/main" xmlns:r="http://schemas.openxmlformats.org/officeDocument/2006/relationships" xmlns:p="http://schemas.openxmlformats.org/presentationml/2006/main">
  <p:tag name="AS_UNIQUEID" val="728"/>
</p:tagLst>
</file>

<file path=ppt/tags/tag589.xml><?xml version="1.0" encoding="utf-8"?>
<p:tagLst xmlns:a="http://schemas.openxmlformats.org/drawingml/2006/main" xmlns:r="http://schemas.openxmlformats.org/officeDocument/2006/relationships" xmlns:p="http://schemas.openxmlformats.org/presentationml/2006/main">
  <p:tag name="AS_UNIQUEID" val="729"/>
</p:tagLst>
</file>

<file path=ppt/tags/tag59.xml><?xml version="1.0" encoding="utf-8"?>
<p:tagLst xmlns:a="http://schemas.openxmlformats.org/drawingml/2006/main" xmlns:r="http://schemas.openxmlformats.org/officeDocument/2006/relationships" xmlns:p="http://schemas.openxmlformats.org/presentationml/2006/main">
  <p:tag name="AS_UNIQUEID" val="1626"/>
</p:tagLst>
</file>

<file path=ppt/tags/tag590.xml><?xml version="1.0" encoding="utf-8"?>
<p:tagLst xmlns:a="http://schemas.openxmlformats.org/drawingml/2006/main" xmlns:r="http://schemas.openxmlformats.org/officeDocument/2006/relationships" xmlns:p="http://schemas.openxmlformats.org/presentationml/2006/main">
  <p:tag name="AS_UNIQUEID" val="730"/>
</p:tagLst>
</file>

<file path=ppt/tags/tag591.xml><?xml version="1.0" encoding="utf-8"?>
<p:tagLst xmlns:a="http://schemas.openxmlformats.org/drawingml/2006/main" xmlns:r="http://schemas.openxmlformats.org/officeDocument/2006/relationships" xmlns:p="http://schemas.openxmlformats.org/presentationml/2006/main">
  <p:tag name="AS_UNIQUEID" val="731"/>
</p:tagLst>
</file>

<file path=ppt/tags/tag592.xml><?xml version="1.0" encoding="utf-8"?>
<p:tagLst xmlns:a="http://schemas.openxmlformats.org/drawingml/2006/main" xmlns:r="http://schemas.openxmlformats.org/officeDocument/2006/relationships" xmlns:p="http://schemas.openxmlformats.org/presentationml/2006/main">
  <p:tag name="AS_UNIQUEID" val="617"/>
</p:tagLst>
</file>

<file path=ppt/tags/tag593.xml><?xml version="1.0" encoding="utf-8"?>
<p:tagLst xmlns:a="http://schemas.openxmlformats.org/drawingml/2006/main" xmlns:r="http://schemas.openxmlformats.org/officeDocument/2006/relationships" xmlns:p="http://schemas.openxmlformats.org/presentationml/2006/main">
  <p:tag name="AS_UNIQUEID" val="618"/>
</p:tagLst>
</file>

<file path=ppt/tags/tag594.xml><?xml version="1.0" encoding="utf-8"?>
<p:tagLst xmlns:a="http://schemas.openxmlformats.org/drawingml/2006/main" xmlns:r="http://schemas.openxmlformats.org/officeDocument/2006/relationships" xmlns:p="http://schemas.openxmlformats.org/presentationml/2006/main">
  <p:tag name="AS_UNIQUEID" val="619"/>
</p:tagLst>
</file>

<file path=ppt/tags/tag595.xml><?xml version="1.0" encoding="utf-8"?>
<p:tagLst xmlns:a="http://schemas.openxmlformats.org/drawingml/2006/main" xmlns:r="http://schemas.openxmlformats.org/officeDocument/2006/relationships" xmlns:p="http://schemas.openxmlformats.org/presentationml/2006/main">
  <p:tag name="AS_UNIQUEID" val="620"/>
</p:tagLst>
</file>

<file path=ppt/tags/tag596.xml><?xml version="1.0" encoding="utf-8"?>
<p:tagLst xmlns:a="http://schemas.openxmlformats.org/drawingml/2006/main" xmlns:r="http://schemas.openxmlformats.org/officeDocument/2006/relationships" xmlns:p="http://schemas.openxmlformats.org/presentationml/2006/main">
  <p:tag name="AS_UNIQUEID" val="621"/>
</p:tagLst>
</file>

<file path=ppt/tags/tag597.xml><?xml version="1.0" encoding="utf-8"?>
<p:tagLst xmlns:a="http://schemas.openxmlformats.org/drawingml/2006/main" xmlns:r="http://schemas.openxmlformats.org/officeDocument/2006/relationships" xmlns:p="http://schemas.openxmlformats.org/presentationml/2006/main">
  <p:tag name="AS_UNIQUEID" val="622"/>
</p:tagLst>
</file>

<file path=ppt/tags/tag598.xml><?xml version="1.0" encoding="utf-8"?>
<p:tagLst xmlns:a="http://schemas.openxmlformats.org/drawingml/2006/main" xmlns:r="http://schemas.openxmlformats.org/officeDocument/2006/relationships" xmlns:p="http://schemas.openxmlformats.org/presentationml/2006/main">
  <p:tag name="AS_UNIQUEID" val="623"/>
</p:tagLst>
</file>

<file path=ppt/tags/tag599.xml><?xml version="1.0" encoding="utf-8"?>
<p:tagLst xmlns:a="http://schemas.openxmlformats.org/drawingml/2006/main" xmlns:r="http://schemas.openxmlformats.org/officeDocument/2006/relationships" xmlns:p="http://schemas.openxmlformats.org/presentationml/2006/main">
  <p:tag name="AS_UNIQUEID" val="624"/>
</p:tagLst>
</file>

<file path=ppt/tags/tag6.xml><?xml version="1.0" encoding="utf-8"?>
<p:tagLst xmlns:a="http://schemas.openxmlformats.org/drawingml/2006/main" xmlns:r="http://schemas.openxmlformats.org/officeDocument/2006/relationships" xmlns:p="http://schemas.openxmlformats.org/presentationml/2006/main">
  <p:tag name="AS_UNIQUEID" val="8"/>
</p:tagLst>
</file>

<file path=ppt/tags/tag60.xml><?xml version="1.0" encoding="utf-8"?>
<p:tagLst xmlns:a="http://schemas.openxmlformats.org/drawingml/2006/main" xmlns:r="http://schemas.openxmlformats.org/officeDocument/2006/relationships" xmlns:p="http://schemas.openxmlformats.org/presentationml/2006/main">
  <p:tag name="AS_UNIQUEID" val="1628"/>
</p:tagLst>
</file>

<file path=ppt/tags/tag600.xml><?xml version="1.0" encoding="utf-8"?>
<p:tagLst xmlns:a="http://schemas.openxmlformats.org/drawingml/2006/main" xmlns:r="http://schemas.openxmlformats.org/officeDocument/2006/relationships" xmlns:p="http://schemas.openxmlformats.org/presentationml/2006/main">
  <p:tag name="AS_UNIQUEID" val="625"/>
</p:tagLst>
</file>

<file path=ppt/tags/tag601.xml><?xml version="1.0" encoding="utf-8"?>
<p:tagLst xmlns:a="http://schemas.openxmlformats.org/drawingml/2006/main" xmlns:r="http://schemas.openxmlformats.org/officeDocument/2006/relationships" xmlns:p="http://schemas.openxmlformats.org/presentationml/2006/main">
  <p:tag name="AS_UNIQUEID" val="626"/>
</p:tagLst>
</file>

<file path=ppt/tags/tag602.xml><?xml version="1.0" encoding="utf-8"?>
<p:tagLst xmlns:a="http://schemas.openxmlformats.org/drawingml/2006/main" xmlns:r="http://schemas.openxmlformats.org/officeDocument/2006/relationships" xmlns:p="http://schemas.openxmlformats.org/presentationml/2006/main">
  <p:tag name="AS_UNIQUEID" val="627"/>
</p:tagLst>
</file>

<file path=ppt/tags/tag603.xml><?xml version="1.0" encoding="utf-8"?>
<p:tagLst xmlns:a="http://schemas.openxmlformats.org/drawingml/2006/main" xmlns:r="http://schemas.openxmlformats.org/officeDocument/2006/relationships" xmlns:p="http://schemas.openxmlformats.org/presentationml/2006/main">
  <p:tag name="AS_UNIQUEID" val="628"/>
</p:tagLst>
</file>

<file path=ppt/tags/tag604.xml><?xml version="1.0" encoding="utf-8"?>
<p:tagLst xmlns:a="http://schemas.openxmlformats.org/drawingml/2006/main" xmlns:r="http://schemas.openxmlformats.org/officeDocument/2006/relationships" xmlns:p="http://schemas.openxmlformats.org/presentationml/2006/main">
  <p:tag name="AS_UNIQUEID" val="629"/>
</p:tagLst>
</file>

<file path=ppt/tags/tag605.xml><?xml version="1.0" encoding="utf-8"?>
<p:tagLst xmlns:a="http://schemas.openxmlformats.org/drawingml/2006/main" xmlns:r="http://schemas.openxmlformats.org/officeDocument/2006/relationships" xmlns:p="http://schemas.openxmlformats.org/presentationml/2006/main">
  <p:tag name="AS_UNIQUEID" val="630"/>
</p:tagLst>
</file>

<file path=ppt/tags/tag606.xml><?xml version="1.0" encoding="utf-8"?>
<p:tagLst xmlns:a="http://schemas.openxmlformats.org/drawingml/2006/main" xmlns:r="http://schemas.openxmlformats.org/officeDocument/2006/relationships" xmlns:p="http://schemas.openxmlformats.org/presentationml/2006/main">
  <p:tag name="AS_UNIQUEID" val="631"/>
</p:tagLst>
</file>

<file path=ppt/tags/tag607.xml><?xml version="1.0" encoding="utf-8"?>
<p:tagLst xmlns:a="http://schemas.openxmlformats.org/drawingml/2006/main" xmlns:r="http://schemas.openxmlformats.org/officeDocument/2006/relationships" xmlns:p="http://schemas.openxmlformats.org/presentationml/2006/main">
  <p:tag name="AS_UNIQUEID" val="632"/>
</p:tagLst>
</file>

<file path=ppt/tags/tag608.xml><?xml version="1.0" encoding="utf-8"?>
<p:tagLst xmlns:a="http://schemas.openxmlformats.org/drawingml/2006/main" xmlns:r="http://schemas.openxmlformats.org/officeDocument/2006/relationships" xmlns:p="http://schemas.openxmlformats.org/presentationml/2006/main">
  <p:tag name="AS_UNIQUEID" val="633"/>
</p:tagLst>
</file>

<file path=ppt/tags/tag609.xml><?xml version="1.0" encoding="utf-8"?>
<p:tagLst xmlns:a="http://schemas.openxmlformats.org/drawingml/2006/main" xmlns:r="http://schemas.openxmlformats.org/officeDocument/2006/relationships" xmlns:p="http://schemas.openxmlformats.org/presentationml/2006/main">
  <p:tag name="AS_UNIQUEID" val="634"/>
</p:tagLst>
</file>

<file path=ppt/tags/tag61.xml><?xml version="1.0" encoding="utf-8"?>
<p:tagLst xmlns:a="http://schemas.openxmlformats.org/drawingml/2006/main" xmlns:r="http://schemas.openxmlformats.org/officeDocument/2006/relationships" xmlns:p="http://schemas.openxmlformats.org/presentationml/2006/main">
  <p:tag name="AS_UNIQUEID" val="1629"/>
</p:tagLst>
</file>

<file path=ppt/tags/tag610.xml><?xml version="1.0" encoding="utf-8"?>
<p:tagLst xmlns:a="http://schemas.openxmlformats.org/drawingml/2006/main" xmlns:r="http://schemas.openxmlformats.org/officeDocument/2006/relationships" xmlns:p="http://schemas.openxmlformats.org/presentationml/2006/main">
  <p:tag name="AS_UNIQUEID" val="635"/>
</p:tagLst>
</file>

<file path=ppt/tags/tag611.xml><?xml version="1.0" encoding="utf-8"?>
<p:tagLst xmlns:a="http://schemas.openxmlformats.org/drawingml/2006/main" xmlns:r="http://schemas.openxmlformats.org/officeDocument/2006/relationships" xmlns:p="http://schemas.openxmlformats.org/presentationml/2006/main">
  <p:tag name="AS_UNIQUEID" val="636"/>
</p:tagLst>
</file>

<file path=ppt/tags/tag612.xml><?xml version="1.0" encoding="utf-8"?>
<p:tagLst xmlns:a="http://schemas.openxmlformats.org/drawingml/2006/main" xmlns:r="http://schemas.openxmlformats.org/officeDocument/2006/relationships" xmlns:p="http://schemas.openxmlformats.org/presentationml/2006/main">
  <p:tag name="AS_UNIQUEID" val="637"/>
</p:tagLst>
</file>

<file path=ppt/tags/tag613.xml><?xml version="1.0" encoding="utf-8"?>
<p:tagLst xmlns:a="http://schemas.openxmlformats.org/drawingml/2006/main" xmlns:r="http://schemas.openxmlformats.org/officeDocument/2006/relationships" xmlns:p="http://schemas.openxmlformats.org/presentationml/2006/main">
  <p:tag name="AS_UNIQUEID" val="638"/>
</p:tagLst>
</file>

<file path=ppt/tags/tag614.xml><?xml version="1.0" encoding="utf-8"?>
<p:tagLst xmlns:a="http://schemas.openxmlformats.org/drawingml/2006/main" xmlns:r="http://schemas.openxmlformats.org/officeDocument/2006/relationships" xmlns:p="http://schemas.openxmlformats.org/presentationml/2006/main">
  <p:tag name="AS_UNIQUEID" val="639"/>
</p:tagLst>
</file>

<file path=ppt/tags/tag615.xml><?xml version="1.0" encoding="utf-8"?>
<p:tagLst xmlns:a="http://schemas.openxmlformats.org/drawingml/2006/main" xmlns:r="http://schemas.openxmlformats.org/officeDocument/2006/relationships" xmlns:p="http://schemas.openxmlformats.org/presentationml/2006/main">
  <p:tag name="AS_UNIQUEID" val="640"/>
</p:tagLst>
</file>

<file path=ppt/tags/tag616.xml><?xml version="1.0" encoding="utf-8"?>
<p:tagLst xmlns:a="http://schemas.openxmlformats.org/drawingml/2006/main" xmlns:r="http://schemas.openxmlformats.org/officeDocument/2006/relationships" xmlns:p="http://schemas.openxmlformats.org/presentationml/2006/main">
  <p:tag name="AS_UNIQUEID" val="641"/>
</p:tagLst>
</file>

<file path=ppt/tags/tag617.xml><?xml version="1.0" encoding="utf-8"?>
<p:tagLst xmlns:a="http://schemas.openxmlformats.org/drawingml/2006/main" xmlns:r="http://schemas.openxmlformats.org/officeDocument/2006/relationships" xmlns:p="http://schemas.openxmlformats.org/presentationml/2006/main">
  <p:tag name="AS_UNIQUEID" val="642"/>
</p:tagLst>
</file>

<file path=ppt/tags/tag618.xml><?xml version="1.0" encoding="utf-8"?>
<p:tagLst xmlns:a="http://schemas.openxmlformats.org/drawingml/2006/main" xmlns:r="http://schemas.openxmlformats.org/officeDocument/2006/relationships" xmlns:p="http://schemas.openxmlformats.org/presentationml/2006/main">
  <p:tag name="AS_UNIQUEID" val="643"/>
</p:tagLst>
</file>

<file path=ppt/tags/tag619.xml><?xml version="1.0" encoding="utf-8"?>
<p:tagLst xmlns:a="http://schemas.openxmlformats.org/drawingml/2006/main" xmlns:r="http://schemas.openxmlformats.org/officeDocument/2006/relationships" xmlns:p="http://schemas.openxmlformats.org/presentationml/2006/main">
  <p:tag name="AS_UNIQUEID" val="644"/>
</p:tagLst>
</file>

<file path=ppt/tags/tag62.xml><?xml version="1.0" encoding="utf-8"?>
<p:tagLst xmlns:a="http://schemas.openxmlformats.org/drawingml/2006/main" xmlns:r="http://schemas.openxmlformats.org/officeDocument/2006/relationships" xmlns:p="http://schemas.openxmlformats.org/presentationml/2006/main">
  <p:tag name="AS_UNIQUEID" val="1630"/>
</p:tagLst>
</file>

<file path=ppt/tags/tag620.xml><?xml version="1.0" encoding="utf-8"?>
<p:tagLst xmlns:a="http://schemas.openxmlformats.org/drawingml/2006/main" xmlns:r="http://schemas.openxmlformats.org/officeDocument/2006/relationships" xmlns:p="http://schemas.openxmlformats.org/presentationml/2006/main">
  <p:tag name="AS_UNIQUEID" val="645"/>
</p:tagLst>
</file>

<file path=ppt/tags/tag621.xml><?xml version="1.0" encoding="utf-8"?>
<p:tagLst xmlns:a="http://schemas.openxmlformats.org/drawingml/2006/main" xmlns:r="http://schemas.openxmlformats.org/officeDocument/2006/relationships" xmlns:p="http://schemas.openxmlformats.org/presentationml/2006/main">
  <p:tag name="AS_UNIQUEID" val="646"/>
</p:tagLst>
</file>

<file path=ppt/tags/tag622.xml><?xml version="1.0" encoding="utf-8"?>
<p:tagLst xmlns:a="http://schemas.openxmlformats.org/drawingml/2006/main" xmlns:r="http://schemas.openxmlformats.org/officeDocument/2006/relationships" xmlns:p="http://schemas.openxmlformats.org/presentationml/2006/main">
  <p:tag name="AS_UNIQUEID" val="647"/>
</p:tagLst>
</file>

<file path=ppt/tags/tag623.xml><?xml version="1.0" encoding="utf-8"?>
<p:tagLst xmlns:a="http://schemas.openxmlformats.org/drawingml/2006/main" xmlns:r="http://schemas.openxmlformats.org/officeDocument/2006/relationships" xmlns:p="http://schemas.openxmlformats.org/presentationml/2006/main">
  <p:tag name="AS_UNIQUEID" val="648"/>
</p:tagLst>
</file>

<file path=ppt/tags/tag624.xml><?xml version="1.0" encoding="utf-8"?>
<p:tagLst xmlns:a="http://schemas.openxmlformats.org/drawingml/2006/main" xmlns:r="http://schemas.openxmlformats.org/officeDocument/2006/relationships" xmlns:p="http://schemas.openxmlformats.org/presentationml/2006/main">
  <p:tag name="AS_UNIQUEID" val="649"/>
</p:tagLst>
</file>

<file path=ppt/tags/tag625.xml><?xml version="1.0" encoding="utf-8"?>
<p:tagLst xmlns:a="http://schemas.openxmlformats.org/drawingml/2006/main" xmlns:r="http://schemas.openxmlformats.org/officeDocument/2006/relationships" xmlns:p="http://schemas.openxmlformats.org/presentationml/2006/main">
  <p:tag name="AS_UNIQUEID" val="650"/>
</p:tagLst>
</file>

<file path=ppt/tags/tag626.xml><?xml version="1.0" encoding="utf-8"?>
<p:tagLst xmlns:a="http://schemas.openxmlformats.org/drawingml/2006/main" xmlns:r="http://schemas.openxmlformats.org/officeDocument/2006/relationships" xmlns:p="http://schemas.openxmlformats.org/presentationml/2006/main">
  <p:tag name="AS_UNIQUEID" val="651"/>
</p:tagLst>
</file>

<file path=ppt/tags/tag627.xml><?xml version="1.0" encoding="utf-8"?>
<p:tagLst xmlns:a="http://schemas.openxmlformats.org/drawingml/2006/main" xmlns:r="http://schemas.openxmlformats.org/officeDocument/2006/relationships" xmlns:p="http://schemas.openxmlformats.org/presentationml/2006/main">
  <p:tag name="AS_UNIQUEID" val="652"/>
</p:tagLst>
</file>

<file path=ppt/tags/tag628.xml><?xml version="1.0" encoding="utf-8"?>
<p:tagLst xmlns:a="http://schemas.openxmlformats.org/drawingml/2006/main" xmlns:r="http://schemas.openxmlformats.org/officeDocument/2006/relationships" xmlns:p="http://schemas.openxmlformats.org/presentationml/2006/main">
  <p:tag name="AS_UNIQUEID" val="653"/>
</p:tagLst>
</file>

<file path=ppt/tags/tag629.xml><?xml version="1.0" encoding="utf-8"?>
<p:tagLst xmlns:a="http://schemas.openxmlformats.org/drawingml/2006/main" xmlns:r="http://schemas.openxmlformats.org/officeDocument/2006/relationships" xmlns:p="http://schemas.openxmlformats.org/presentationml/2006/main">
  <p:tag name="AS_UNIQUEID" val="654"/>
</p:tagLst>
</file>

<file path=ppt/tags/tag63.xml><?xml version="1.0" encoding="utf-8"?>
<p:tagLst xmlns:a="http://schemas.openxmlformats.org/drawingml/2006/main" xmlns:r="http://schemas.openxmlformats.org/officeDocument/2006/relationships" xmlns:p="http://schemas.openxmlformats.org/presentationml/2006/main">
  <p:tag name="AS_UNIQUEID" val="1631"/>
</p:tagLst>
</file>

<file path=ppt/tags/tag630.xml><?xml version="1.0" encoding="utf-8"?>
<p:tagLst xmlns:a="http://schemas.openxmlformats.org/drawingml/2006/main" xmlns:r="http://schemas.openxmlformats.org/officeDocument/2006/relationships" xmlns:p="http://schemas.openxmlformats.org/presentationml/2006/main">
  <p:tag name="AS_UNIQUEID" val="655"/>
</p:tagLst>
</file>

<file path=ppt/tags/tag631.xml><?xml version="1.0" encoding="utf-8"?>
<p:tagLst xmlns:a="http://schemas.openxmlformats.org/drawingml/2006/main" xmlns:r="http://schemas.openxmlformats.org/officeDocument/2006/relationships" xmlns:p="http://schemas.openxmlformats.org/presentationml/2006/main">
  <p:tag name="AS_UNIQUEID" val="656"/>
</p:tagLst>
</file>

<file path=ppt/tags/tag632.xml><?xml version="1.0" encoding="utf-8"?>
<p:tagLst xmlns:a="http://schemas.openxmlformats.org/drawingml/2006/main" xmlns:r="http://schemas.openxmlformats.org/officeDocument/2006/relationships" xmlns:p="http://schemas.openxmlformats.org/presentationml/2006/main">
  <p:tag name="AS_UNIQUEID" val="657"/>
</p:tagLst>
</file>

<file path=ppt/tags/tag633.xml><?xml version="1.0" encoding="utf-8"?>
<p:tagLst xmlns:a="http://schemas.openxmlformats.org/drawingml/2006/main" xmlns:r="http://schemas.openxmlformats.org/officeDocument/2006/relationships" xmlns:p="http://schemas.openxmlformats.org/presentationml/2006/main">
  <p:tag name="AS_UNIQUEID" val="658"/>
</p:tagLst>
</file>

<file path=ppt/tags/tag634.xml><?xml version="1.0" encoding="utf-8"?>
<p:tagLst xmlns:a="http://schemas.openxmlformats.org/drawingml/2006/main" xmlns:r="http://schemas.openxmlformats.org/officeDocument/2006/relationships" xmlns:p="http://schemas.openxmlformats.org/presentationml/2006/main">
  <p:tag name="AS_UNIQUEID" val="659"/>
</p:tagLst>
</file>

<file path=ppt/tags/tag635.xml><?xml version="1.0" encoding="utf-8"?>
<p:tagLst xmlns:a="http://schemas.openxmlformats.org/drawingml/2006/main" xmlns:r="http://schemas.openxmlformats.org/officeDocument/2006/relationships" xmlns:p="http://schemas.openxmlformats.org/presentationml/2006/main">
  <p:tag name="AS_UNIQUEID" val="660"/>
</p:tagLst>
</file>

<file path=ppt/tags/tag636.xml><?xml version="1.0" encoding="utf-8"?>
<p:tagLst xmlns:a="http://schemas.openxmlformats.org/drawingml/2006/main" xmlns:r="http://schemas.openxmlformats.org/officeDocument/2006/relationships" xmlns:p="http://schemas.openxmlformats.org/presentationml/2006/main">
  <p:tag name="AS_UNIQUEID" val="661"/>
</p:tagLst>
</file>

<file path=ppt/tags/tag637.xml><?xml version="1.0" encoding="utf-8"?>
<p:tagLst xmlns:a="http://schemas.openxmlformats.org/drawingml/2006/main" xmlns:r="http://schemas.openxmlformats.org/officeDocument/2006/relationships" xmlns:p="http://schemas.openxmlformats.org/presentationml/2006/main">
  <p:tag name="AS_UNIQUEID" val="662"/>
</p:tagLst>
</file>

<file path=ppt/tags/tag638.xml><?xml version="1.0" encoding="utf-8"?>
<p:tagLst xmlns:a="http://schemas.openxmlformats.org/drawingml/2006/main" xmlns:r="http://schemas.openxmlformats.org/officeDocument/2006/relationships" xmlns:p="http://schemas.openxmlformats.org/presentationml/2006/main">
  <p:tag name="AS_UNIQUEID" val="663"/>
</p:tagLst>
</file>

<file path=ppt/tags/tag639.xml><?xml version="1.0" encoding="utf-8"?>
<p:tagLst xmlns:a="http://schemas.openxmlformats.org/drawingml/2006/main" xmlns:r="http://schemas.openxmlformats.org/officeDocument/2006/relationships" xmlns:p="http://schemas.openxmlformats.org/presentationml/2006/main">
  <p:tag name="AS_UNIQUEID" val="664"/>
</p:tagLst>
</file>

<file path=ppt/tags/tag64.xml><?xml version="1.0" encoding="utf-8"?>
<p:tagLst xmlns:a="http://schemas.openxmlformats.org/drawingml/2006/main" xmlns:r="http://schemas.openxmlformats.org/officeDocument/2006/relationships" xmlns:p="http://schemas.openxmlformats.org/presentationml/2006/main">
  <p:tag name="AS_UNIQUEID" val="1632"/>
</p:tagLst>
</file>

<file path=ppt/tags/tag640.xml><?xml version="1.0" encoding="utf-8"?>
<p:tagLst xmlns:a="http://schemas.openxmlformats.org/drawingml/2006/main" xmlns:r="http://schemas.openxmlformats.org/officeDocument/2006/relationships" xmlns:p="http://schemas.openxmlformats.org/presentationml/2006/main">
  <p:tag name="AS_UNIQUEID" val="665"/>
</p:tagLst>
</file>

<file path=ppt/tags/tag641.xml><?xml version="1.0" encoding="utf-8"?>
<p:tagLst xmlns:a="http://schemas.openxmlformats.org/drawingml/2006/main" xmlns:r="http://schemas.openxmlformats.org/officeDocument/2006/relationships" xmlns:p="http://schemas.openxmlformats.org/presentationml/2006/main">
  <p:tag name="AS_UNIQUEID" val="666"/>
</p:tagLst>
</file>

<file path=ppt/tags/tag642.xml><?xml version="1.0" encoding="utf-8"?>
<p:tagLst xmlns:a="http://schemas.openxmlformats.org/drawingml/2006/main" xmlns:r="http://schemas.openxmlformats.org/officeDocument/2006/relationships" xmlns:p="http://schemas.openxmlformats.org/presentationml/2006/main">
  <p:tag name="AS_UNIQUEID" val="667"/>
</p:tagLst>
</file>

<file path=ppt/tags/tag643.xml><?xml version="1.0" encoding="utf-8"?>
<p:tagLst xmlns:a="http://schemas.openxmlformats.org/drawingml/2006/main" xmlns:r="http://schemas.openxmlformats.org/officeDocument/2006/relationships" xmlns:p="http://schemas.openxmlformats.org/presentationml/2006/main">
  <p:tag name="AS_UNIQUEID" val="668"/>
</p:tagLst>
</file>

<file path=ppt/tags/tag644.xml><?xml version="1.0" encoding="utf-8"?>
<p:tagLst xmlns:a="http://schemas.openxmlformats.org/drawingml/2006/main" xmlns:r="http://schemas.openxmlformats.org/officeDocument/2006/relationships" xmlns:p="http://schemas.openxmlformats.org/presentationml/2006/main">
  <p:tag name="AS_UNIQUEID" val="669"/>
</p:tagLst>
</file>

<file path=ppt/tags/tag645.xml><?xml version="1.0" encoding="utf-8"?>
<p:tagLst xmlns:a="http://schemas.openxmlformats.org/drawingml/2006/main" xmlns:r="http://schemas.openxmlformats.org/officeDocument/2006/relationships" xmlns:p="http://schemas.openxmlformats.org/presentationml/2006/main">
  <p:tag name="AS_UNIQUEID" val="670"/>
</p:tagLst>
</file>

<file path=ppt/tags/tag646.xml><?xml version="1.0" encoding="utf-8"?>
<p:tagLst xmlns:a="http://schemas.openxmlformats.org/drawingml/2006/main" xmlns:r="http://schemas.openxmlformats.org/officeDocument/2006/relationships" xmlns:p="http://schemas.openxmlformats.org/presentationml/2006/main">
  <p:tag name="AS_UNIQUEID" val="671"/>
</p:tagLst>
</file>

<file path=ppt/tags/tag647.xml><?xml version="1.0" encoding="utf-8"?>
<p:tagLst xmlns:a="http://schemas.openxmlformats.org/drawingml/2006/main" xmlns:r="http://schemas.openxmlformats.org/officeDocument/2006/relationships" xmlns:p="http://schemas.openxmlformats.org/presentationml/2006/main">
  <p:tag name="AS_UNIQUEID" val="672"/>
</p:tagLst>
</file>

<file path=ppt/tags/tag648.xml><?xml version="1.0" encoding="utf-8"?>
<p:tagLst xmlns:a="http://schemas.openxmlformats.org/drawingml/2006/main" xmlns:r="http://schemas.openxmlformats.org/officeDocument/2006/relationships" xmlns:p="http://schemas.openxmlformats.org/presentationml/2006/main">
  <p:tag name="AS_UNIQUEID" val="673"/>
</p:tagLst>
</file>

<file path=ppt/tags/tag649.xml><?xml version="1.0" encoding="utf-8"?>
<p:tagLst xmlns:a="http://schemas.openxmlformats.org/drawingml/2006/main" xmlns:r="http://schemas.openxmlformats.org/officeDocument/2006/relationships" xmlns:p="http://schemas.openxmlformats.org/presentationml/2006/main">
  <p:tag name="AS_UNIQUEID" val="674"/>
</p:tagLst>
</file>

<file path=ppt/tags/tag65.xml><?xml version="1.0" encoding="utf-8"?>
<p:tagLst xmlns:a="http://schemas.openxmlformats.org/drawingml/2006/main" xmlns:r="http://schemas.openxmlformats.org/officeDocument/2006/relationships" xmlns:p="http://schemas.openxmlformats.org/presentationml/2006/main">
  <p:tag name="AS_UNIQUEID" val="0"/>
</p:tagLst>
</file>

<file path=ppt/tags/tag650.xml><?xml version="1.0" encoding="utf-8"?>
<p:tagLst xmlns:a="http://schemas.openxmlformats.org/drawingml/2006/main" xmlns:r="http://schemas.openxmlformats.org/officeDocument/2006/relationships" xmlns:p="http://schemas.openxmlformats.org/presentationml/2006/main">
  <p:tag name="AS_UNIQUEID" val="675"/>
</p:tagLst>
</file>

<file path=ppt/tags/tag651.xml><?xml version="1.0" encoding="utf-8"?>
<p:tagLst xmlns:a="http://schemas.openxmlformats.org/drawingml/2006/main" xmlns:r="http://schemas.openxmlformats.org/officeDocument/2006/relationships" xmlns:p="http://schemas.openxmlformats.org/presentationml/2006/main">
  <p:tag name="AS_UNIQUEID" val="676"/>
</p:tagLst>
</file>

<file path=ppt/tags/tag652.xml><?xml version="1.0" encoding="utf-8"?>
<p:tagLst xmlns:a="http://schemas.openxmlformats.org/drawingml/2006/main" xmlns:r="http://schemas.openxmlformats.org/officeDocument/2006/relationships" xmlns:p="http://schemas.openxmlformats.org/presentationml/2006/main">
  <p:tag name="AS_UNIQUEID" val="677"/>
</p:tagLst>
</file>

<file path=ppt/tags/tag653.xml><?xml version="1.0" encoding="utf-8"?>
<p:tagLst xmlns:a="http://schemas.openxmlformats.org/drawingml/2006/main" xmlns:r="http://schemas.openxmlformats.org/officeDocument/2006/relationships" xmlns:p="http://schemas.openxmlformats.org/presentationml/2006/main">
  <p:tag name="AS_UNIQUEID" val="678"/>
</p:tagLst>
</file>

<file path=ppt/tags/tag654.xml><?xml version="1.0" encoding="utf-8"?>
<p:tagLst xmlns:a="http://schemas.openxmlformats.org/drawingml/2006/main" xmlns:r="http://schemas.openxmlformats.org/officeDocument/2006/relationships" xmlns:p="http://schemas.openxmlformats.org/presentationml/2006/main">
  <p:tag name="AS_UNIQUEID" val="679"/>
</p:tagLst>
</file>

<file path=ppt/tags/tag655.xml><?xml version="1.0" encoding="utf-8"?>
<p:tagLst xmlns:a="http://schemas.openxmlformats.org/drawingml/2006/main" xmlns:r="http://schemas.openxmlformats.org/officeDocument/2006/relationships" xmlns:p="http://schemas.openxmlformats.org/presentationml/2006/main">
  <p:tag name="AS_UNIQUEID" val="680"/>
</p:tagLst>
</file>

<file path=ppt/tags/tag656.xml><?xml version="1.0" encoding="utf-8"?>
<p:tagLst xmlns:a="http://schemas.openxmlformats.org/drawingml/2006/main" xmlns:r="http://schemas.openxmlformats.org/officeDocument/2006/relationships" xmlns:p="http://schemas.openxmlformats.org/presentationml/2006/main">
  <p:tag name="AS_UNIQUEID" val="681"/>
</p:tagLst>
</file>

<file path=ppt/tags/tag657.xml><?xml version="1.0" encoding="utf-8"?>
<p:tagLst xmlns:a="http://schemas.openxmlformats.org/drawingml/2006/main" xmlns:r="http://schemas.openxmlformats.org/officeDocument/2006/relationships" xmlns:p="http://schemas.openxmlformats.org/presentationml/2006/main">
  <p:tag name="AS_UNIQUEID" val="682"/>
</p:tagLst>
</file>

<file path=ppt/tags/tag658.xml><?xml version="1.0" encoding="utf-8"?>
<p:tagLst xmlns:a="http://schemas.openxmlformats.org/drawingml/2006/main" xmlns:r="http://schemas.openxmlformats.org/officeDocument/2006/relationships" xmlns:p="http://schemas.openxmlformats.org/presentationml/2006/main">
  <p:tag name="AS_UNIQUEID" val="683"/>
</p:tagLst>
</file>

<file path=ppt/tags/tag659.xml><?xml version="1.0" encoding="utf-8"?>
<p:tagLst xmlns:a="http://schemas.openxmlformats.org/drawingml/2006/main" xmlns:r="http://schemas.openxmlformats.org/officeDocument/2006/relationships" xmlns:p="http://schemas.openxmlformats.org/presentationml/2006/main">
  <p:tag name="AS_UNIQUEID" val="684"/>
</p:tagLst>
</file>

<file path=ppt/tags/tag66.xml><?xml version="1.0" encoding="utf-8"?>
<p:tagLst xmlns:a="http://schemas.openxmlformats.org/drawingml/2006/main" xmlns:r="http://schemas.openxmlformats.org/officeDocument/2006/relationships" xmlns:p="http://schemas.openxmlformats.org/presentationml/2006/main">
  <p:tag name="AS_UNIQUEID" val="2"/>
</p:tagLst>
</file>

<file path=ppt/tags/tag660.xml><?xml version="1.0" encoding="utf-8"?>
<p:tagLst xmlns:a="http://schemas.openxmlformats.org/drawingml/2006/main" xmlns:r="http://schemas.openxmlformats.org/officeDocument/2006/relationships" xmlns:p="http://schemas.openxmlformats.org/presentationml/2006/main">
  <p:tag name="AS_UNIQUEID" val="685"/>
</p:tagLst>
</file>

<file path=ppt/tags/tag661.xml><?xml version="1.0" encoding="utf-8"?>
<p:tagLst xmlns:a="http://schemas.openxmlformats.org/drawingml/2006/main" xmlns:r="http://schemas.openxmlformats.org/officeDocument/2006/relationships" xmlns:p="http://schemas.openxmlformats.org/presentationml/2006/main">
  <p:tag name="AS_UNIQUEID" val="686"/>
</p:tagLst>
</file>

<file path=ppt/tags/tag662.xml><?xml version="1.0" encoding="utf-8"?>
<p:tagLst xmlns:a="http://schemas.openxmlformats.org/drawingml/2006/main" xmlns:r="http://schemas.openxmlformats.org/officeDocument/2006/relationships" xmlns:p="http://schemas.openxmlformats.org/presentationml/2006/main">
  <p:tag name="AS_UNIQUEID" val="687"/>
</p:tagLst>
</file>

<file path=ppt/tags/tag663.xml><?xml version="1.0" encoding="utf-8"?>
<p:tagLst xmlns:a="http://schemas.openxmlformats.org/drawingml/2006/main" xmlns:r="http://schemas.openxmlformats.org/officeDocument/2006/relationships" xmlns:p="http://schemas.openxmlformats.org/presentationml/2006/main">
  <p:tag name="AS_UNIQUEID" val="688"/>
</p:tagLst>
</file>

<file path=ppt/tags/tag664.xml><?xml version="1.0" encoding="utf-8"?>
<p:tagLst xmlns:a="http://schemas.openxmlformats.org/drawingml/2006/main" xmlns:r="http://schemas.openxmlformats.org/officeDocument/2006/relationships" xmlns:p="http://schemas.openxmlformats.org/presentationml/2006/main">
  <p:tag name="AS_UNIQUEID" val="689"/>
</p:tagLst>
</file>

<file path=ppt/tags/tag665.xml><?xml version="1.0" encoding="utf-8"?>
<p:tagLst xmlns:a="http://schemas.openxmlformats.org/drawingml/2006/main" xmlns:r="http://schemas.openxmlformats.org/officeDocument/2006/relationships" xmlns:p="http://schemas.openxmlformats.org/presentationml/2006/main">
  <p:tag name="AS_UNIQUEID" val="690"/>
</p:tagLst>
</file>

<file path=ppt/tags/tag666.xml><?xml version="1.0" encoding="utf-8"?>
<p:tagLst xmlns:a="http://schemas.openxmlformats.org/drawingml/2006/main" xmlns:r="http://schemas.openxmlformats.org/officeDocument/2006/relationships" xmlns:p="http://schemas.openxmlformats.org/presentationml/2006/main">
  <p:tag name="AS_UNIQUEID" val="691"/>
</p:tagLst>
</file>

<file path=ppt/tags/tag667.xml><?xml version="1.0" encoding="utf-8"?>
<p:tagLst xmlns:a="http://schemas.openxmlformats.org/drawingml/2006/main" xmlns:r="http://schemas.openxmlformats.org/officeDocument/2006/relationships" xmlns:p="http://schemas.openxmlformats.org/presentationml/2006/main">
  <p:tag name="AS_UNIQUEID" val="692"/>
</p:tagLst>
</file>

<file path=ppt/tags/tag668.xml><?xml version="1.0" encoding="utf-8"?>
<p:tagLst xmlns:a="http://schemas.openxmlformats.org/drawingml/2006/main" xmlns:r="http://schemas.openxmlformats.org/officeDocument/2006/relationships" xmlns:p="http://schemas.openxmlformats.org/presentationml/2006/main">
  <p:tag name="AS_UNIQUEID" val="693"/>
</p:tagLst>
</file>

<file path=ppt/tags/tag669.xml><?xml version="1.0" encoding="utf-8"?>
<p:tagLst xmlns:a="http://schemas.openxmlformats.org/drawingml/2006/main" xmlns:r="http://schemas.openxmlformats.org/officeDocument/2006/relationships" xmlns:p="http://schemas.openxmlformats.org/presentationml/2006/main">
  <p:tag name="AS_UNIQUEID" val="694"/>
</p:tagLst>
</file>

<file path=ppt/tags/tag67.xml><?xml version="1.0" encoding="utf-8"?>
<p:tagLst xmlns:a="http://schemas.openxmlformats.org/drawingml/2006/main" xmlns:r="http://schemas.openxmlformats.org/officeDocument/2006/relationships" xmlns:p="http://schemas.openxmlformats.org/presentationml/2006/main">
  <p:tag name="AS_UNIQUEID" val="75"/>
</p:tagLst>
</file>

<file path=ppt/tags/tag670.xml><?xml version="1.0" encoding="utf-8"?>
<p:tagLst xmlns:a="http://schemas.openxmlformats.org/drawingml/2006/main" xmlns:r="http://schemas.openxmlformats.org/officeDocument/2006/relationships" xmlns:p="http://schemas.openxmlformats.org/presentationml/2006/main">
  <p:tag name="AS_UNIQUEID" val="695"/>
</p:tagLst>
</file>

<file path=ppt/tags/tag671.xml><?xml version="1.0" encoding="utf-8"?>
<p:tagLst xmlns:a="http://schemas.openxmlformats.org/drawingml/2006/main" xmlns:r="http://schemas.openxmlformats.org/officeDocument/2006/relationships" xmlns:p="http://schemas.openxmlformats.org/presentationml/2006/main">
  <p:tag name="AS_UNIQUEID" val="696"/>
</p:tagLst>
</file>

<file path=ppt/tags/tag672.xml><?xml version="1.0" encoding="utf-8"?>
<p:tagLst xmlns:a="http://schemas.openxmlformats.org/drawingml/2006/main" xmlns:r="http://schemas.openxmlformats.org/officeDocument/2006/relationships" xmlns:p="http://schemas.openxmlformats.org/presentationml/2006/main">
  <p:tag name="AS_UNIQUEID" val="697"/>
</p:tagLst>
</file>

<file path=ppt/tags/tag673.xml><?xml version="1.0" encoding="utf-8"?>
<p:tagLst xmlns:a="http://schemas.openxmlformats.org/drawingml/2006/main" xmlns:r="http://schemas.openxmlformats.org/officeDocument/2006/relationships" xmlns:p="http://schemas.openxmlformats.org/presentationml/2006/main">
  <p:tag name="AS_UNIQUEID" val="698"/>
</p:tagLst>
</file>

<file path=ppt/tags/tag674.xml><?xml version="1.0" encoding="utf-8"?>
<p:tagLst xmlns:a="http://schemas.openxmlformats.org/drawingml/2006/main" xmlns:r="http://schemas.openxmlformats.org/officeDocument/2006/relationships" xmlns:p="http://schemas.openxmlformats.org/presentationml/2006/main">
  <p:tag name="AS_UNIQUEID" val="699"/>
</p:tagLst>
</file>

<file path=ppt/tags/tag675.xml><?xml version="1.0" encoding="utf-8"?>
<p:tagLst xmlns:a="http://schemas.openxmlformats.org/drawingml/2006/main" xmlns:r="http://schemas.openxmlformats.org/officeDocument/2006/relationships" xmlns:p="http://schemas.openxmlformats.org/presentationml/2006/main">
  <p:tag name="AS_UNIQUEID" val="700"/>
</p:tagLst>
</file>

<file path=ppt/tags/tag676.xml><?xml version="1.0" encoding="utf-8"?>
<p:tagLst xmlns:a="http://schemas.openxmlformats.org/drawingml/2006/main" xmlns:r="http://schemas.openxmlformats.org/officeDocument/2006/relationships" xmlns:p="http://schemas.openxmlformats.org/presentationml/2006/main">
  <p:tag name="AS_UNIQUEID" val="701"/>
</p:tagLst>
</file>

<file path=ppt/tags/tag677.xml><?xml version="1.0" encoding="utf-8"?>
<p:tagLst xmlns:a="http://schemas.openxmlformats.org/drawingml/2006/main" xmlns:r="http://schemas.openxmlformats.org/officeDocument/2006/relationships" xmlns:p="http://schemas.openxmlformats.org/presentationml/2006/main">
  <p:tag name="AS_UNIQUEID" val="702"/>
</p:tagLst>
</file>

<file path=ppt/tags/tag678.xml><?xml version="1.0" encoding="utf-8"?>
<p:tagLst xmlns:a="http://schemas.openxmlformats.org/drawingml/2006/main" xmlns:r="http://schemas.openxmlformats.org/officeDocument/2006/relationships" xmlns:p="http://schemas.openxmlformats.org/presentationml/2006/main">
  <p:tag name="AS_UNIQUEID" val="703"/>
</p:tagLst>
</file>

<file path=ppt/tags/tag679.xml><?xml version="1.0" encoding="utf-8"?>
<p:tagLst xmlns:a="http://schemas.openxmlformats.org/drawingml/2006/main" xmlns:r="http://schemas.openxmlformats.org/officeDocument/2006/relationships" xmlns:p="http://schemas.openxmlformats.org/presentationml/2006/main">
  <p:tag name="AS_UNIQUEID" val="704"/>
</p:tagLst>
</file>

<file path=ppt/tags/tag68.xml><?xml version="1.0" encoding="utf-8"?>
<p:tagLst xmlns:a="http://schemas.openxmlformats.org/drawingml/2006/main" xmlns:r="http://schemas.openxmlformats.org/officeDocument/2006/relationships" xmlns:p="http://schemas.openxmlformats.org/presentationml/2006/main">
  <p:tag name="AS_UNIQUEID" val="76"/>
</p:tagLst>
</file>

<file path=ppt/tags/tag680.xml><?xml version="1.0" encoding="utf-8"?>
<p:tagLst xmlns:a="http://schemas.openxmlformats.org/drawingml/2006/main" xmlns:r="http://schemas.openxmlformats.org/officeDocument/2006/relationships" xmlns:p="http://schemas.openxmlformats.org/presentationml/2006/main">
  <p:tag name="AS_UNIQUEID" val="705"/>
</p:tagLst>
</file>

<file path=ppt/tags/tag681.xml><?xml version="1.0" encoding="utf-8"?>
<p:tagLst xmlns:a="http://schemas.openxmlformats.org/drawingml/2006/main" xmlns:r="http://schemas.openxmlformats.org/officeDocument/2006/relationships" xmlns:p="http://schemas.openxmlformats.org/presentationml/2006/main">
  <p:tag name="AS_UNIQUEID" val="706"/>
</p:tagLst>
</file>

<file path=ppt/tags/tag682.xml><?xml version="1.0" encoding="utf-8"?>
<p:tagLst xmlns:a="http://schemas.openxmlformats.org/drawingml/2006/main" xmlns:r="http://schemas.openxmlformats.org/officeDocument/2006/relationships" xmlns:p="http://schemas.openxmlformats.org/presentationml/2006/main">
  <p:tag name="AS_UNIQUEID" val="707"/>
</p:tagLst>
</file>

<file path=ppt/tags/tag683.xml><?xml version="1.0" encoding="utf-8"?>
<p:tagLst xmlns:a="http://schemas.openxmlformats.org/drawingml/2006/main" xmlns:r="http://schemas.openxmlformats.org/officeDocument/2006/relationships" xmlns:p="http://schemas.openxmlformats.org/presentationml/2006/main">
  <p:tag name="AS_UNIQUEID" val="708"/>
</p:tagLst>
</file>

<file path=ppt/tags/tag684.xml><?xml version="1.0" encoding="utf-8"?>
<p:tagLst xmlns:a="http://schemas.openxmlformats.org/drawingml/2006/main" xmlns:r="http://schemas.openxmlformats.org/officeDocument/2006/relationships" xmlns:p="http://schemas.openxmlformats.org/presentationml/2006/main">
  <p:tag name="AS_UNIQUEID" val="709"/>
</p:tagLst>
</file>

<file path=ppt/tags/tag685.xml><?xml version="1.0" encoding="utf-8"?>
<p:tagLst xmlns:a="http://schemas.openxmlformats.org/drawingml/2006/main" xmlns:r="http://schemas.openxmlformats.org/officeDocument/2006/relationships" xmlns:p="http://schemas.openxmlformats.org/presentationml/2006/main">
  <p:tag name="AS_UNIQUEID" val="710"/>
</p:tagLst>
</file>

<file path=ppt/tags/tag686.xml><?xml version="1.0" encoding="utf-8"?>
<p:tagLst xmlns:a="http://schemas.openxmlformats.org/drawingml/2006/main" xmlns:r="http://schemas.openxmlformats.org/officeDocument/2006/relationships" xmlns:p="http://schemas.openxmlformats.org/presentationml/2006/main">
  <p:tag name="AS_UNIQUEID" val="711"/>
</p:tagLst>
</file>

<file path=ppt/tags/tag687.xml><?xml version="1.0" encoding="utf-8"?>
<p:tagLst xmlns:a="http://schemas.openxmlformats.org/drawingml/2006/main" xmlns:r="http://schemas.openxmlformats.org/officeDocument/2006/relationships" xmlns:p="http://schemas.openxmlformats.org/presentationml/2006/main">
  <p:tag name="AS_UNIQUEID" val="712"/>
</p:tagLst>
</file>

<file path=ppt/tags/tag688.xml><?xml version="1.0" encoding="utf-8"?>
<p:tagLst xmlns:a="http://schemas.openxmlformats.org/drawingml/2006/main" xmlns:r="http://schemas.openxmlformats.org/officeDocument/2006/relationships" xmlns:p="http://schemas.openxmlformats.org/presentationml/2006/main">
  <p:tag name="AS_UNIQUEID" val="713"/>
</p:tagLst>
</file>

<file path=ppt/tags/tag689.xml><?xml version="1.0" encoding="utf-8"?>
<p:tagLst xmlns:a="http://schemas.openxmlformats.org/drawingml/2006/main" xmlns:r="http://schemas.openxmlformats.org/officeDocument/2006/relationships" xmlns:p="http://schemas.openxmlformats.org/presentationml/2006/main">
  <p:tag name="AS_UNIQUEID" val="714"/>
</p:tagLst>
</file>

<file path=ppt/tags/tag69.xml><?xml version="1.0" encoding="utf-8"?>
<p:tagLst xmlns:a="http://schemas.openxmlformats.org/drawingml/2006/main" xmlns:r="http://schemas.openxmlformats.org/officeDocument/2006/relationships" xmlns:p="http://schemas.openxmlformats.org/presentationml/2006/main">
  <p:tag name="AS_UNIQUEID" val="77"/>
</p:tagLst>
</file>

<file path=ppt/tags/tag690.xml><?xml version="1.0" encoding="utf-8"?>
<p:tagLst xmlns:a="http://schemas.openxmlformats.org/drawingml/2006/main" xmlns:r="http://schemas.openxmlformats.org/officeDocument/2006/relationships" xmlns:p="http://schemas.openxmlformats.org/presentationml/2006/main">
  <p:tag name="AS_UNIQUEID" val="715"/>
</p:tagLst>
</file>

<file path=ppt/tags/tag691.xml><?xml version="1.0" encoding="utf-8"?>
<p:tagLst xmlns:a="http://schemas.openxmlformats.org/drawingml/2006/main" xmlns:r="http://schemas.openxmlformats.org/officeDocument/2006/relationships" xmlns:p="http://schemas.openxmlformats.org/presentationml/2006/main">
  <p:tag name="AS_UNIQUEID" val="716"/>
</p:tagLst>
</file>

<file path=ppt/tags/tag692.xml><?xml version="1.0" encoding="utf-8"?>
<p:tagLst xmlns:a="http://schemas.openxmlformats.org/drawingml/2006/main" xmlns:r="http://schemas.openxmlformats.org/officeDocument/2006/relationships" xmlns:p="http://schemas.openxmlformats.org/presentationml/2006/main">
  <p:tag name="AS_UNIQUEID" val="717"/>
</p:tagLst>
</file>

<file path=ppt/tags/tag693.xml><?xml version="1.0" encoding="utf-8"?>
<p:tagLst xmlns:a="http://schemas.openxmlformats.org/drawingml/2006/main" xmlns:r="http://schemas.openxmlformats.org/officeDocument/2006/relationships" xmlns:p="http://schemas.openxmlformats.org/presentationml/2006/main">
  <p:tag name="AS_UNIQUEID" val="718"/>
</p:tagLst>
</file>

<file path=ppt/tags/tag694.xml><?xml version="1.0" encoding="utf-8"?>
<p:tagLst xmlns:a="http://schemas.openxmlformats.org/drawingml/2006/main" xmlns:r="http://schemas.openxmlformats.org/officeDocument/2006/relationships" xmlns:p="http://schemas.openxmlformats.org/presentationml/2006/main">
  <p:tag name="AS_UNIQUEID" val="719"/>
</p:tagLst>
</file>

<file path=ppt/tags/tag695.xml><?xml version="1.0" encoding="utf-8"?>
<p:tagLst xmlns:a="http://schemas.openxmlformats.org/drawingml/2006/main" xmlns:r="http://schemas.openxmlformats.org/officeDocument/2006/relationships" xmlns:p="http://schemas.openxmlformats.org/presentationml/2006/main">
  <p:tag name="AS_UNIQUEID" val="720"/>
</p:tagLst>
</file>

<file path=ppt/tags/tag696.xml><?xml version="1.0" encoding="utf-8"?>
<p:tagLst xmlns:a="http://schemas.openxmlformats.org/drawingml/2006/main" xmlns:r="http://schemas.openxmlformats.org/officeDocument/2006/relationships" xmlns:p="http://schemas.openxmlformats.org/presentationml/2006/main">
  <p:tag name="AS_UNIQUEID" val="721"/>
</p:tagLst>
</file>

<file path=ppt/tags/tag697.xml><?xml version="1.0" encoding="utf-8"?>
<p:tagLst xmlns:a="http://schemas.openxmlformats.org/drawingml/2006/main" xmlns:r="http://schemas.openxmlformats.org/officeDocument/2006/relationships" xmlns:p="http://schemas.openxmlformats.org/presentationml/2006/main">
  <p:tag name="AS_UNIQUEID" val="722"/>
</p:tagLst>
</file>

<file path=ppt/tags/tag698.xml><?xml version="1.0" encoding="utf-8"?>
<p:tagLst xmlns:a="http://schemas.openxmlformats.org/drawingml/2006/main" xmlns:r="http://schemas.openxmlformats.org/officeDocument/2006/relationships" xmlns:p="http://schemas.openxmlformats.org/presentationml/2006/main">
  <p:tag name="AS_UNIQUEID" val="723"/>
</p:tagLst>
</file>

<file path=ppt/tags/tag699.xml><?xml version="1.0" encoding="utf-8"?>
<p:tagLst xmlns:a="http://schemas.openxmlformats.org/drawingml/2006/main" xmlns:r="http://schemas.openxmlformats.org/officeDocument/2006/relationships" xmlns:p="http://schemas.openxmlformats.org/presentationml/2006/main">
  <p:tag name="AS_UNIQUEID" val="753"/>
</p:tagLst>
</file>

<file path=ppt/tags/tag7.xml><?xml version="1.0" encoding="utf-8"?>
<p:tagLst xmlns:a="http://schemas.openxmlformats.org/drawingml/2006/main" xmlns:r="http://schemas.openxmlformats.org/officeDocument/2006/relationships" xmlns:p="http://schemas.openxmlformats.org/presentationml/2006/main">
  <p:tag name="AS_UNIQUEID" val="1565"/>
</p:tagLst>
</file>

<file path=ppt/tags/tag70.xml><?xml version="1.0" encoding="utf-8"?>
<p:tagLst xmlns:a="http://schemas.openxmlformats.org/drawingml/2006/main" xmlns:r="http://schemas.openxmlformats.org/officeDocument/2006/relationships" xmlns:p="http://schemas.openxmlformats.org/presentationml/2006/main">
  <p:tag name="AS_UNIQUEID" val="10"/>
</p:tagLst>
</file>

<file path=ppt/tags/tag700.xml><?xml version="1.0" encoding="utf-8"?>
<p:tagLst xmlns:a="http://schemas.openxmlformats.org/drawingml/2006/main" xmlns:r="http://schemas.openxmlformats.org/officeDocument/2006/relationships" xmlns:p="http://schemas.openxmlformats.org/presentationml/2006/main">
  <p:tag name="AS_UNIQUEID" val="870"/>
</p:tagLst>
</file>

<file path=ppt/tags/tag701.xml><?xml version="1.0" encoding="utf-8"?>
<p:tagLst xmlns:a="http://schemas.openxmlformats.org/drawingml/2006/main" xmlns:r="http://schemas.openxmlformats.org/officeDocument/2006/relationships" xmlns:p="http://schemas.openxmlformats.org/presentationml/2006/main">
  <p:tag name="AS_UNIQUEID" val="874"/>
</p:tagLst>
</file>

<file path=ppt/tags/tag702.xml><?xml version="1.0" encoding="utf-8"?>
<p:tagLst xmlns:a="http://schemas.openxmlformats.org/drawingml/2006/main" xmlns:r="http://schemas.openxmlformats.org/officeDocument/2006/relationships" xmlns:p="http://schemas.openxmlformats.org/presentationml/2006/main">
  <p:tag name="AS_UNIQUEID" val="871"/>
</p:tagLst>
</file>

<file path=ppt/tags/tag703.xml><?xml version="1.0" encoding="utf-8"?>
<p:tagLst xmlns:a="http://schemas.openxmlformats.org/drawingml/2006/main" xmlns:r="http://schemas.openxmlformats.org/officeDocument/2006/relationships" xmlns:p="http://schemas.openxmlformats.org/presentationml/2006/main">
  <p:tag name="AS_UNIQUEID" val="872"/>
</p:tagLst>
</file>

<file path=ppt/tags/tag704.xml><?xml version="1.0" encoding="utf-8"?>
<p:tagLst xmlns:a="http://schemas.openxmlformats.org/drawingml/2006/main" xmlns:r="http://schemas.openxmlformats.org/officeDocument/2006/relationships" xmlns:p="http://schemas.openxmlformats.org/presentationml/2006/main">
  <p:tag name="AS_UNIQUEID" val="873"/>
</p:tagLst>
</file>

<file path=ppt/tags/tag705.xml><?xml version="1.0" encoding="utf-8"?>
<p:tagLst xmlns:a="http://schemas.openxmlformats.org/drawingml/2006/main" xmlns:r="http://schemas.openxmlformats.org/officeDocument/2006/relationships" xmlns:p="http://schemas.openxmlformats.org/presentationml/2006/main">
  <p:tag name="AS_UNIQUEID" val="754"/>
</p:tagLst>
</file>

<file path=ppt/tags/tag706.xml><?xml version="1.0" encoding="utf-8"?>
<p:tagLst xmlns:a="http://schemas.openxmlformats.org/drawingml/2006/main" xmlns:r="http://schemas.openxmlformats.org/officeDocument/2006/relationships" xmlns:p="http://schemas.openxmlformats.org/presentationml/2006/main">
  <p:tag name="AS_UNIQUEID" val="862"/>
</p:tagLst>
</file>

<file path=ppt/tags/tag707.xml><?xml version="1.0" encoding="utf-8"?>
<p:tagLst xmlns:a="http://schemas.openxmlformats.org/drawingml/2006/main" xmlns:r="http://schemas.openxmlformats.org/officeDocument/2006/relationships" xmlns:p="http://schemas.openxmlformats.org/presentationml/2006/main">
  <p:tag name="AS_UNIQUEID" val="863"/>
</p:tagLst>
</file>

<file path=ppt/tags/tag708.xml><?xml version="1.0" encoding="utf-8"?>
<p:tagLst xmlns:a="http://schemas.openxmlformats.org/drawingml/2006/main" xmlns:r="http://schemas.openxmlformats.org/officeDocument/2006/relationships" xmlns:p="http://schemas.openxmlformats.org/presentationml/2006/main">
  <p:tag name="AS_UNIQUEID" val="864"/>
</p:tagLst>
</file>

<file path=ppt/tags/tag709.xml><?xml version="1.0" encoding="utf-8"?>
<p:tagLst xmlns:a="http://schemas.openxmlformats.org/drawingml/2006/main" xmlns:r="http://schemas.openxmlformats.org/officeDocument/2006/relationships" xmlns:p="http://schemas.openxmlformats.org/presentationml/2006/main">
  <p:tag name="AS_UNIQUEID" val="865"/>
</p:tagLst>
</file>

<file path=ppt/tags/tag71.xml><?xml version="1.0" encoding="utf-8"?>
<p:tagLst xmlns:a="http://schemas.openxmlformats.org/drawingml/2006/main" xmlns:r="http://schemas.openxmlformats.org/officeDocument/2006/relationships" xmlns:p="http://schemas.openxmlformats.org/presentationml/2006/main">
  <p:tag name="AS_UNIQUEID" val="11"/>
</p:tagLst>
</file>

<file path=ppt/tags/tag710.xml><?xml version="1.0" encoding="utf-8"?>
<p:tagLst xmlns:a="http://schemas.openxmlformats.org/drawingml/2006/main" xmlns:r="http://schemas.openxmlformats.org/officeDocument/2006/relationships" xmlns:p="http://schemas.openxmlformats.org/presentationml/2006/main">
  <p:tag name="AS_UNIQUEID" val="866"/>
</p:tagLst>
</file>

<file path=ppt/tags/tag711.xml><?xml version="1.0" encoding="utf-8"?>
<p:tagLst xmlns:a="http://schemas.openxmlformats.org/drawingml/2006/main" xmlns:r="http://schemas.openxmlformats.org/officeDocument/2006/relationships" xmlns:p="http://schemas.openxmlformats.org/presentationml/2006/main">
  <p:tag name="AS_UNIQUEID" val="867"/>
</p:tagLst>
</file>

<file path=ppt/tags/tag712.xml><?xml version="1.0" encoding="utf-8"?>
<p:tagLst xmlns:a="http://schemas.openxmlformats.org/drawingml/2006/main" xmlns:r="http://schemas.openxmlformats.org/officeDocument/2006/relationships" xmlns:p="http://schemas.openxmlformats.org/presentationml/2006/main">
  <p:tag name="AS_UNIQUEID" val="868"/>
</p:tagLst>
</file>

<file path=ppt/tags/tag713.xml><?xml version="1.0" encoding="utf-8"?>
<p:tagLst xmlns:a="http://schemas.openxmlformats.org/drawingml/2006/main" xmlns:r="http://schemas.openxmlformats.org/officeDocument/2006/relationships" xmlns:p="http://schemas.openxmlformats.org/presentationml/2006/main">
  <p:tag name="AS_UNIQUEID" val="869"/>
</p:tagLst>
</file>

<file path=ppt/tags/tag714.xml><?xml version="1.0" encoding="utf-8"?>
<p:tagLst xmlns:a="http://schemas.openxmlformats.org/drawingml/2006/main" xmlns:r="http://schemas.openxmlformats.org/officeDocument/2006/relationships" xmlns:p="http://schemas.openxmlformats.org/presentationml/2006/main">
  <p:tag name="AS_UNIQUEID" val="755"/>
</p:tagLst>
</file>

<file path=ppt/tags/tag715.xml><?xml version="1.0" encoding="utf-8"?>
<p:tagLst xmlns:a="http://schemas.openxmlformats.org/drawingml/2006/main" xmlns:r="http://schemas.openxmlformats.org/officeDocument/2006/relationships" xmlns:p="http://schemas.openxmlformats.org/presentationml/2006/main">
  <p:tag name="AS_UNIQUEID" val="756"/>
</p:tagLst>
</file>

<file path=ppt/tags/tag716.xml><?xml version="1.0" encoding="utf-8"?>
<p:tagLst xmlns:a="http://schemas.openxmlformats.org/drawingml/2006/main" xmlns:r="http://schemas.openxmlformats.org/officeDocument/2006/relationships" xmlns:p="http://schemas.openxmlformats.org/presentationml/2006/main">
  <p:tag name="AS_UNIQUEID" val="757"/>
</p:tagLst>
</file>

<file path=ppt/tags/tag717.xml><?xml version="1.0" encoding="utf-8"?>
<p:tagLst xmlns:a="http://schemas.openxmlformats.org/drawingml/2006/main" xmlns:r="http://schemas.openxmlformats.org/officeDocument/2006/relationships" xmlns:p="http://schemas.openxmlformats.org/presentationml/2006/main">
  <p:tag name="AS_UNIQUEID" val="758"/>
</p:tagLst>
</file>

<file path=ppt/tags/tag718.xml><?xml version="1.0" encoding="utf-8"?>
<p:tagLst xmlns:a="http://schemas.openxmlformats.org/drawingml/2006/main" xmlns:r="http://schemas.openxmlformats.org/officeDocument/2006/relationships" xmlns:p="http://schemas.openxmlformats.org/presentationml/2006/main">
  <p:tag name="AS_UNIQUEID" val="759"/>
</p:tagLst>
</file>

<file path=ppt/tags/tag719.xml><?xml version="1.0" encoding="utf-8"?>
<p:tagLst xmlns:a="http://schemas.openxmlformats.org/drawingml/2006/main" xmlns:r="http://schemas.openxmlformats.org/officeDocument/2006/relationships" xmlns:p="http://schemas.openxmlformats.org/presentationml/2006/main">
  <p:tag name="AS_UNIQUEID" val="760"/>
</p:tagLst>
</file>

<file path=ppt/tags/tag72.xml><?xml version="1.0" encoding="utf-8"?>
<p:tagLst xmlns:a="http://schemas.openxmlformats.org/drawingml/2006/main" xmlns:r="http://schemas.openxmlformats.org/officeDocument/2006/relationships" xmlns:p="http://schemas.openxmlformats.org/presentationml/2006/main">
  <p:tag name="AS_UNIQUEID" val="12"/>
</p:tagLst>
</file>

<file path=ppt/tags/tag720.xml><?xml version="1.0" encoding="utf-8"?>
<p:tagLst xmlns:a="http://schemas.openxmlformats.org/drawingml/2006/main" xmlns:r="http://schemas.openxmlformats.org/officeDocument/2006/relationships" xmlns:p="http://schemas.openxmlformats.org/presentationml/2006/main">
  <p:tag name="AS_UNIQUEID" val="761"/>
</p:tagLst>
</file>

<file path=ppt/tags/tag721.xml><?xml version="1.0" encoding="utf-8"?>
<p:tagLst xmlns:a="http://schemas.openxmlformats.org/drawingml/2006/main" xmlns:r="http://schemas.openxmlformats.org/officeDocument/2006/relationships" xmlns:p="http://schemas.openxmlformats.org/presentationml/2006/main">
  <p:tag name="AS_UNIQUEID" val="762"/>
</p:tagLst>
</file>

<file path=ppt/tags/tag722.xml><?xml version="1.0" encoding="utf-8"?>
<p:tagLst xmlns:a="http://schemas.openxmlformats.org/drawingml/2006/main" xmlns:r="http://schemas.openxmlformats.org/officeDocument/2006/relationships" xmlns:p="http://schemas.openxmlformats.org/presentationml/2006/main">
  <p:tag name="AS_UNIQUEID" val="763"/>
</p:tagLst>
</file>

<file path=ppt/tags/tag723.xml><?xml version="1.0" encoding="utf-8"?>
<p:tagLst xmlns:a="http://schemas.openxmlformats.org/drawingml/2006/main" xmlns:r="http://schemas.openxmlformats.org/officeDocument/2006/relationships" xmlns:p="http://schemas.openxmlformats.org/presentationml/2006/main">
  <p:tag name="AS_UNIQUEID" val="764"/>
</p:tagLst>
</file>

<file path=ppt/tags/tag724.xml><?xml version="1.0" encoding="utf-8"?>
<p:tagLst xmlns:a="http://schemas.openxmlformats.org/drawingml/2006/main" xmlns:r="http://schemas.openxmlformats.org/officeDocument/2006/relationships" xmlns:p="http://schemas.openxmlformats.org/presentationml/2006/main">
  <p:tag name="AS_UNIQUEID" val="765"/>
</p:tagLst>
</file>

<file path=ppt/tags/tag725.xml><?xml version="1.0" encoding="utf-8"?>
<p:tagLst xmlns:a="http://schemas.openxmlformats.org/drawingml/2006/main" xmlns:r="http://schemas.openxmlformats.org/officeDocument/2006/relationships" xmlns:p="http://schemas.openxmlformats.org/presentationml/2006/main">
  <p:tag name="AS_UNIQUEID" val="766"/>
</p:tagLst>
</file>

<file path=ppt/tags/tag726.xml><?xml version="1.0" encoding="utf-8"?>
<p:tagLst xmlns:a="http://schemas.openxmlformats.org/drawingml/2006/main" xmlns:r="http://schemas.openxmlformats.org/officeDocument/2006/relationships" xmlns:p="http://schemas.openxmlformats.org/presentationml/2006/main">
  <p:tag name="AS_UNIQUEID" val="767"/>
</p:tagLst>
</file>

<file path=ppt/tags/tag727.xml><?xml version="1.0" encoding="utf-8"?>
<p:tagLst xmlns:a="http://schemas.openxmlformats.org/drawingml/2006/main" xmlns:r="http://schemas.openxmlformats.org/officeDocument/2006/relationships" xmlns:p="http://schemas.openxmlformats.org/presentationml/2006/main">
  <p:tag name="AS_UNIQUEID" val="768"/>
</p:tagLst>
</file>

<file path=ppt/tags/tag728.xml><?xml version="1.0" encoding="utf-8"?>
<p:tagLst xmlns:a="http://schemas.openxmlformats.org/drawingml/2006/main" xmlns:r="http://schemas.openxmlformats.org/officeDocument/2006/relationships" xmlns:p="http://schemas.openxmlformats.org/presentationml/2006/main">
  <p:tag name="AS_UNIQUEID" val="769"/>
</p:tagLst>
</file>

<file path=ppt/tags/tag729.xml><?xml version="1.0" encoding="utf-8"?>
<p:tagLst xmlns:a="http://schemas.openxmlformats.org/drawingml/2006/main" xmlns:r="http://schemas.openxmlformats.org/officeDocument/2006/relationships" xmlns:p="http://schemas.openxmlformats.org/presentationml/2006/main">
  <p:tag name="AS_UNIQUEID" val="770"/>
</p:tagLst>
</file>

<file path=ppt/tags/tag73.xml><?xml version="1.0" encoding="utf-8"?>
<p:tagLst xmlns:a="http://schemas.openxmlformats.org/drawingml/2006/main" xmlns:r="http://schemas.openxmlformats.org/officeDocument/2006/relationships" xmlns:p="http://schemas.openxmlformats.org/presentationml/2006/main">
  <p:tag name="AS_UNIQUEID" val="14"/>
</p:tagLst>
</file>

<file path=ppt/tags/tag730.xml><?xml version="1.0" encoding="utf-8"?>
<p:tagLst xmlns:a="http://schemas.openxmlformats.org/drawingml/2006/main" xmlns:r="http://schemas.openxmlformats.org/officeDocument/2006/relationships" xmlns:p="http://schemas.openxmlformats.org/presentationml/2006/main">
  <p:tag name="AS_UNIQUEID" val="771"/>
</p:tagLst>
</file>

<file path=ppt/tags/tag731.xml><?xml version="1.0" encoding="utf-8"?>
<p:tagLst xmlns:a="http://schemas.openxmlformats.org/drawingml/2006/main" xmlns:r="http://schemas.openxmlformats.org/officeDocument/2006/relationships" xmlns:p="http://schemas.openxmlformats.org/presentationml/2006/main">
  <p:tag name="AS_UNIQUEID" val="772"/>
</p:tagLst>
</file>

<file path=ppt/tags/tag732.xml><?xml version="1.0" encoding="utf-8"?>
<p:tagLst xmlns:a="http://schemas.openxmlformats.org/drawingml/2006/main" xmlns:r="http://schemas.openxmlformats.org/officeDocument/2006/relationships" xmlns:p="http://schemas.openxmlformats.org/presentationml/2006/main">
  <p:tag name="AS_UNIQUEID" val="773"/>
</p:tagLst>
</file>

<file path=ppt/tags/tag733.xml><?xml version="1.0" encoding="utf-8"?>
<p:tagLst xmlns:a="http://schemas.openxmlformats.org/drawingml/2006/main" xmlns:r="http://schemas.openxmlformats.org/officeDocument/2006/relationships" xmlns:p="http://schemas.openxmlformats.org/presentationml/2006/main">
  <p:tag name="AS_UNIQUEID" val="774"/>
</p:tagLst>
</file>

<file path=ppt/tags/tag734.xml><?xml version="1.0" encoding="utf-8"?>
<p:tagLst xmlns:a="http://schemas.openxmlformats.org/drawingml/2006/main" xmlns:r="http://schemas.openxmlformats.org/officeDocument/2006/relationships" xmlns:p="http://schemas.openxmlformats.org/presentationml/2006/main">
  <p:tag name="AS_UNIQUEID" val="775"/>
</p:tagLst>
</file>

<file path=ppt/tags/tag735.xml><?xml version="1.0" encoding="utf-8"?>
<p:tagLst xmlns:a="http://schemas.openxmlformats.org/drawingml/2006/main" xmlns:r="http://schemas.openxmlformats.org/officeDocument/2006/relationships" xmlns:p="http://schemas.openxmlformats.org/presentationml/2006/main">
  <p:tag name="AS_UNIQUEID" val="776"/>
</p:tagLst>
</file>

<file path=ppt/tags/tag736.xml><?xml version="1.0" encoding="utf-8"?>
<p:tagLst xmlns:a="http://schemas.openxmlformats.org/drawingml/2006/main" xmlns:r="http://schemas.openxmlformats.org/officeDocument/2006/relationships" xmlns:p="http://schemas.openxmlformats.org/presentationml/2006/main">
  <p:tag name="AS_UNIQUEID" val="777"/>
</p:tagLst>
</file>

<file path=ppt/tags/tag737.xml><?xml version="1.0" encoding="utf-8"?>
<p:tagLst xmlns:a="http://schemas.openxmlformats.org/drawingml/2006/main" xmlns:r="http://schemas.openxmlformats.org/officeDocument/2006/relationships" xmlns:p="http://schemas.openxmlformats.org/presentationml/2006/main">
  <p:tag name="AS_UNIQUEID" val="778"/>
</p:tagLst>
</file>

<file path=ppt/tags/tag738.xml><?xml version="1.0" encoding="utf-8"?>
<p:tagLst xmlns:a="http://schemas.openxmlformats.org/drawingml/2006/main" xmlns:r="http://schemas.openxmlformats.org/officeDocument/2006/relationships" xmlns:p="http://schemas.openxmlformats.org/presentationml/2006/main">
  <p:tag name="AS_UNIQUEID" val="779"/>
</p:tagLst>
</file>

<file path=ppt/tags/tag739.xml><?xml version="1.0" encoding="utf-8"?>
<p:tagLst xmlns:a="http://schemas.openxmlformats.org/drawingml/2006/main" xmlns:r="http://schemas.openxmlformats.org/officeDocument/2006/relationships" xmlns:p="http://schemas.openxmlformats.org/presentationml/2006/main">
  <p:tag name="AS_UNIQUEID" val="780"/>
</p:tagLst>
</file>

<file path=ppt/tags/tag74.xml><?xml version="1.0" encoding="utf-8"?>
<p:tagLst xmlns:a="http://schemas.openxmlformats.org/drawingml/2006/main" xmlns:r="http://schemas.openxmlformats.org/officeDocument/2006/relationships" xmlns:p="http://schemas.openxmlformats.org/presentationml/2006/main">
  <p:tag name="AS_UNIQUEID" val="15"/>
</p:tagLst>
</file>

<file path=ppt/tags/tag740.xml><?xml version="1.0" encoding="utf-8"?>
<p:tagLst xmlns:a="http://schemas.openxmlformats.org/drawingml/2006/main" xmlns:r="http://schemas.openxmlformats.org/officeDocument/2006/relationships" xmlns:p="http://schemas.openxmlformats.org/presentationml/2006/main">
  <p:tag name="AS_UNIQUEID" val="781"/>
</p:tagLst>
</file>

<file path=ppt/tags/tag741.xml><?xml version="1.0" encoding="utf-8"?>
<p:tagLst xmlns:a="http://schemas.openxmlformats.org/drawingml/2006/main" xmlns:r="http://schemas.openxmlformats.org/officeDocument/2006/relationships" xmlns:p="http://schemas.openxmlformats.org/presentationml/2006/main">
  <p:tag name="AS_UNIQUEID" val="782"/>
</p:tagLst>
</file>

<file path=ppt/tags/tag742.xml><?xml version="1.0" encoding="utf-8"?>
<p:tagLst xmlns:a="http://schemas.openxmlformats.org/drawingml/2006/main" xmlns:r="http://schemas.openxmlformats.org/officeDocument/2006/relationships" xmlns:p="http://schemas.openxmlformats.org/presentationml/2006/main">
  <p:tag name="AS_UNIQUEID" val="783"/>
</p:tagLst>
</file>

<file path=ppt/tags/tag743.xml><?xml version="1.0" encoding="utf-8"?>
<p:tagLst xmlns:a="http://schemas.openxmlformats.org/drawingml/2006/main" xmlns:r="http://schemas.openxmlformats.org/officeDocument/2006/relationships" xmlns:p="http://schemas.openxmlformats.org/presentationml/2006/main">
  <p:tag name="AS_UNIQUEID" val="784"/>
</p:tagLst>
</file>

<file path=ppt/tags/tag744.xml><?xml version="1.0" encoding="utf-8"?>
<p:tagLst xmlns:a="http://schemas.openxmlformats.org/drawingml/2006/main" xmlns:r="http://schemas.openxmlformats.org/officeDocument/2006/relationships" xmlns:p="http://schemas.openxmlformats.org/presentationml/2006/main">
  <p:tag name="AS_UNIQUEID" val="785"/>
</p:tagLst>
</file>

<file path=ppt/tags/tag745.xml><?xml version="1.0" encoding="utf-8"?>
<p:tagLst xmlns:a="http://schemas.openxmlformats.org/drawingml/2006/main" xmlns:r="http://schemas.openxmlformats.org/officeDocument/2006/relationships" xmlns:p="http://schemas.openxmlformats.org/presentationml/2006/main">
  <p:tag name="AS_UNIQUEID" val="786"/>
</p:tagLst>
</file>

<file path=ppt/tags/tag746.xml><?xml version="1.0" encoding="utf-8"?>
<p:tagLst xmlns:a="http://schemas.openxmlformats.org/drawingml/2006/main" xmlns:r="http://schemas.openxmlformats.org/officeDocument/2006/relationships" xmlns:p="http://schemas.openxmlformats.org/presentationml/2006/main">
  <p:tag name="AS_UNIQUEID" val="787"/>
</p:tagLst>
</file>

<file path=ppt/tags/tag747.xml><?xml version="1.0" encoding="utf-8"?>
<p:tagLst xmlns:a="http://schemas.openxmlformats.org/drawingml/2006/main" xmlns:r="http://schemas.openxmlformats.org/officeDocument/2006/relationships" xmlns:p="http://schemas.openxmlformats.org/presentationml/2006/main">
  <p:tag name="AS_UNIQUEID" val="788"/>
</p:tagLst>
</file>

<file path=ppt/tags/tag748.xml><?xml version="1.0" encoding="utf-8"?>
<p:tagLst xmlns:a="http://schemas.openxmlformats.org/drawingml/2006/main" xmlns:r="http://schemas.openxmlformats.org/officeDocument/2006/relationships" xmlns:p="http://schemas.openxmlformats.org/presentationml/2006/main">
  <p:tag name="AS_UNIQUEID" val="789"/>
</p:tagLst>
</file>

<file path=ppt/tags/tag749.xml><?xml version="1.0" encoding="utf-8"?>
<p:tagLst xmlns:a="http://schemas.openxmlformats.org/drawingml/2006/main" xmlns:r="http://schemas.openxmlformats.org/officeDocument/2006/relationships" xmlns:p="http://schemas.openxmlformats.org/presentationml/2006/main">
  <p:tag name="AS_UNIQUEID" val="790"/>
</p:tagLst>
</file>

<file path=ppt/tags/tag75.xml><?xml version="1.0" encoding="utf-8"?>
<p:tagLst xmlns:a="http://schemas.openxmlformats.org/drawingml/2006/main" xmlns:r="http://schemas.openxmlformats.org/officeDocument/2006/relationships" xmlns:p="http://schemas.openxmlformats.org/presentationml/2006/main">
  <p:tag name="AS_UNIQUEID" val="16"/>
</p:tagLst>
</file>

<file path=ppt/tags/tag750.xml><?xml version="1.0" encoding="utf-8"?>
<p:tagLst xmlns:a="http://schemas.openxmlformats.org/drawingml/2006/main" xmlns:r="http://schemas.openxmlformats.org/officeDocument/2006/relationships" xmlns:p="http://schemas.openxmlformats.org/presentationml/2006/main">
  <p:tag name="AS_UNIQUEID" val="791"/>
</p:tagLst>
</file>

<file path=ppt/tags/tag751.xml><?xml version="1.0" encoding="utf-8"?>
<p:tagLst xmlns:a="http://schemas.openxmlformats.org/drawingml/2006/main" xmlns:r="http://schemas.openxmlformats.org/officeDocument/2006/relationships" xmlns:p="http://schemas.openxmlformats.org/presentationml/2006/main">
  <p:tag name="AS_UNIQUEID" val="792"/>
</p:tagLst>
</file>

<file path=ppt/tags/tag752.xml><?xml version="1.0" encoding="utf-8"?>
<p:tagLst xmlns:a="http://schemas.openxmlformats.org/drawingml/2006/main" xmlns:r="http://schemas.openxmlformats.org/officeDocument/2006/relationships" xmlns:p="http://schemas.openxmlformats.org/presentationml/2006/main">
  <p:tag name="AS_UNIQUEID" val="793"/>
</p:tagLst>
</file>

<file path=ppt/tags/tag753.xml><?xml version="1.0" encoding="utf-8"?>
<p:tagLst xmlns:a="http://schemas.openxmlformats.org/drawingml/2006/main" xmlns:r="http://schemas.openxmlformats.org/officeDocument/2006/relationships" xmlns:p="http://schemas.openxmlformats.org/presentationml/2006/main">
  <p:tag name="AS_UNIQUEID" val="794"/>
</p:tagLst>
</file>

<file path=ppt/tags/tag754.xml><?xml version="1.0" encoding="utf-8"?>
<p:tagLst xmlns:a="http://schemas.openxmlformats.org/drawingml/2006/main" xmlns:r="http://schemas.openxmlformats.org/officeDocument/2006/relationships" xmlns:p="http://schemas.openxmlformats.org/presentationml/2006/main">
  <p:tag name="AS_UNIQUEID" val="795"/>
</p:tagLst>
</file>

<file path=ppt/tags/tag755.xml><?xml version="1.0" encoding="utf-8"?>
<p:tagLst xmlns:a="http://schemas.openxmlformats.org/drawingml/2006/main" xmlns:r="http://schemas.openxmlformats.org/officeDocument/2006/relationships" xmlns:p="http://schemas.openxmlformats.org/presentationml/2006/main">
  <p:tag name="AS_UNIQUEID" val="796"/>
</p:tagLst>
</file>

<file path=ppt/tags/tag756.xml><?xml version="1.0" encoding="utf-8"?>
<p:tagLst xmlns:a="http://schemas.openxmlformats.org/drawingml/2006/main" xmlns:r="http://schemas.openxmlformats.org/officeDocument/2006/relationships" xmlns:p="http://schemas.openxmlformats.org/presentationml/2006/main">
  <p:tag name="AS_UNIQUEID" val="797"/>
</p:tagLst>
</file>

<file path=ppt/tags/tag757.xml><?xml version="1.0" encoding="utf-8"?>
<p:tagLst xmlns:a="http://schemas.openxmlformats.org/drawingml/2006/main" xmlns:r="http://schemas.openxmlformats.org/officeDocument/2006/relationships" xmlns:p="http://schemas.openxmlformats.org/presentationml/2006/main">
  <p:tag name="AS_UNIQUEID" val="798"/>
</p:tagLst>
</file>

<file path=ppt/tags/tag758.xml><?xml version="1.0" encoding="utf-8"?>
<p:tagLst xmlns:a="http://schemas.openxmlformats.org/drawingml/2006/main" xmlns:r="http://schemas.openxmlformats.org/officeDocument/2006/relationships" xmlns:p="http://schemas.openxmlformats.org/presentationml/2006/main">
  <p:tag name="AS_UNIQUEID" val="799"/>
</p:tagLst>
</file>

<file path=ppt/tags/tag759.xml><?xml version="1.0" encoding="utf-8"?>
<p:tagLst xmlns:a="http://schemas.openxmlformats.org/drawingml/2006/main" xmlns:r="http://schemas.openxmlformats.org/officeDocument/2006/relationships" xmlns:p="http://schemas.openxmlformats.org/presentationml/2006/main">
  <p:tag name="AS_UNIQUEID" val="800"/>
</p:tagLst>
</file>

<file path=ppt/tags/tag76.xml><?xml version="1.0" encoding="utf-8"?>
<p:tagLst xmlns:a="http://schemas.openxmlformats.org/drawingml/2006/main" xmlns:r="http://schemas.openxmlformats.org/officeDocument/2006/relationships" xmlns:p="http://schemas.openxmlformats.org/presentationml/2006/main">
  <p:tag name="AS_UNIQUEID" val="20"/>
</p:tagLst>
</file>

<file path=ppt/tags/tag760.xml><?xml version="1.0" encoding="utf-8"?>
<p:tagLst xmlns:a="http://schemas.openxmlformats.org/drawingml/2006/main" xmlns:r="http://schemas.openxmlformats.org/officeDocument/2006/relationships" xmlns:p="http://schemas.openxmlformats.org/presentationml/2006/main">
  <p:tag name="AS_UNIQUEID" val="801"/>
</p:tagLst>
</file>

<file path=ppt/tags/tag761.xml><?xml version="1.0" encoding="utf-8"?>
<p:tagLst xmlns:a="http://schemas.openxmlformats.org/drawingml/2006/main" xmlns:r="http://schemas.openxmlformats.org/officeDocument/2006/relationships" xmlns:p="http://schemas.openxmlformats.org/presentationml/2006/main">
  <p:tag name="AS_UNIQUEID" val="802"/>
</p:tagLst>
</file>

<file path=ppt/tags/tag762.xml><?xml version="1.0" encoding="utf-8"?>
<p:tagLst xmlns:a="http://schemas.openxmlformats.org/drawingml/2006/main" xmlns:r="http://schemas.openxmlformats.org/officeDocument/2006/relationships" xmlns:p="http://schemas.openxmlformats.org/presentationml/2006/main">
  <p:tag name="AS_UNIQUEID" val="803"/>
</p:tagLst>
</file>

<file path=ppt/tags/tag763.xml><?xml version="1.0" encoding="utf-8"?>
<p:tagLst xmlns:a="http://schemas.openxmlformats.org/drawingml/2006/main" xmlns:r="http://schemas.openxmlformats.org/officeDocument/2006/relationships" xmlns:p="http://schemas.openxmlformats.org/presentationml/2006/main">
  <p:tag name="AS_UNIQUEID" val="804"/>
</p:tagLst>
</file>

<file path=ppt/tags/tag764.xml><?xml version="1.0" encoding="utf-8"?>
<p:tagLst xmlns:a="http://schemas.openxmlformats.org/drawingml/2006/main" xmlns:r="http://schemas.openxmlformats.org/officeDocument/2006/relationships" xmlns:p="http://schemas.openxmlformats.org/presentationml/2006/main">
  <p:tag name="AS_UNIQUEID" val="805"/>
</p:tagLst>
</file>

<file path=ppt/tags/tag765.xml><?xml version="1.0" encoding="utf-8"?>
<p:tagLst xmlns:a="http://schemas.openxmlformats.org/drawingml/2006/main" xmlns:r="http://schemas.openxmlformats.org/officeDocument/2006/relationships" xmlns:p="http://schemas.openxmlformats.org/presentationml/2006/main">
  <p:tag name="AS_UNIQUEID" val="806"/>
</p:tagLst>
</file>

<file path=ppt/tags/tag766.xml><?xml version="1.0" encoding="utf-8"?>
<p:tagLst xmlns:a="http://schemas.openxmlformats.org/drawingml/2006/main" xmlns:r="http://schemas.openxmlformats.org/officeDocument/2006/relationships" xmlns:p="http://schemas.openxmlformats.org/presentationml/2006/main">
  <p:tag name="AS_UNIQUEID" val="807"/>
</p:tagLst>
</file>

<file path=ppt/tags/tag767.xml><?xml version="1.0" encoding="utf-8"?>
<p:tagLst xmlns:a="http://schemas.openxmlformats.org/drawingml/2006/main" xmlns:r="http://schemas.openxmlformats.org/officeDocument/2006/relationships" xmlns:p="http://schemas.openxmlformats.org/presentationml/2006/main">
  <p:tag name="AS_UNIQUEID" val="808"/>
</p:tagLst>
</file>

<file path=ppt/tags/tag768.xml><?xml version="1.0" encoding="utf-8"?>
<p:tagLst xmlns:a="http://schemas.openxmlformats.org/drawingml/2006/main" xmlns:r="http://schemas.openxmlformats.org/officeDocument/2006/relationships" xmlns:p="http://schemas.openxmlformats.org/presentationml/2006/main">
  <p:tag name="AS_UNIQUEID" val="809"/>
</p:tagLst>
</file>

<file path=ppt/tags/tag769.xml><?xml version="1.0" encoding="utf-8"?>
<p:tagLst xmlns:a="http://schemas.openxmlformats.org/drawingml/2006/main" xmlns:r="http://schemas.openxmlformats.org/officeDocument/2006/relationships" xmlns:p="http://schemas.openxmlformats.org/presentationml/2006/main">
  <p:tag name="AS_UNIQUEID" val="810"/>
</p:tagLst>
</file>

<file path=ppt/tags/tag77.xml><?xml version="1.0" encoding="utf-8"?>
<p:tagLst xmlns:a="http://schemas.openxmlformats.org/drawingml/2006/main" xmlns:r="http://schemas.openxmlformats.org/officeDocument/2006/relationships" xmlns:p="http://schemas.openxmlformats.org/presentationml/2006/main">
  <p:tag name="AS_UNIQUEID" val="17"/>
</p:tagLst>
</file>

<file path=ppt/tags/tag770.xml><?xml version="1.0" encoding="utf-8"?>
<p:tagLst xmlns:a="http://schemas.openxmlformats.org/drawingml/2006/main" xmlns:r="http://schemas.openxmlformats.org/officeDocument/2006/relationships" xmlns:p="http://schemas.openxmlformats.org/presentationml/2006/main">
  <p:tag name="AS_UNIQUEID" val="811"/>
</p:tagLst>
</file>

<file path=ppt/tags/tag771.xml><?xml version="1.0" encoding="utf-8"?>
<p:tagLst xmlns:a="http://schemas.openxmlformats.org/drawingml/2006/main" xmlns:r="http://schemas.openxmlformats.org/officeDocument/2006/relationships" xmlns:p="http://schemas.openxmlformats.org/presentationml/2006/main">
  <p:tag name="AS_UNIQUEID" val="812"/>
</p:tagLst>
</file>

<file path=ppt/tags/tag772.xml><?xml version="1.0" encoding="utf-8"?>
<p:tagLst xmlns:a="http://schemas.openxmlformats.org/drawingml/2006/main" xmlns:r="http://schemas.openxmlformats.org/officeDocument/2006/relationships" xmlns:p="http://schemas.openxmlformats.org/presentationml/2006/main">
  <p:tag name="AS_UNIQUEID" val="813"/>
</p:tagLst>
</file>

<file path=ppt/tags/tag773.xml><?xml version="1.0" encoding="utf-8"?>
<p:tagLst xmlns:a="http://schemas.openxmlformats.org/drawingml/2006/main" xmlns:r="http://schemas.openxmlformats.org/officeDocument/2006/relationships" xmlns:p="http://schemas.openxmlformats.org/presentationml/2006/main">
  <p:tag name="AS_UNIQUEID" val="814"/>
</p:tagLst>
</file>

<file path=ppt/tags/tag774.xml><?xml version="1.0" encoding="utf-8"?>
<p:tagLst xmlns:a="http://schemas.openxmlformats.org/drawingml/2006/main" xmlns:r="http://schemas.openxmlformats.org/officeDocument/2006/relationships" xmlns:p="http://schemas.openxmlformats.org/presentationml/2006/main">
  <p:tag name="AS_UNIQUEID" val="815"/>
</p:tagLst>
</file>

<file path=ppt/tags/tag775.xml><?xml version="1.0" encoding="utf-8"?>
<p:tagLst xmlns:a="http://schemas.openxmlformats.org/drawingml/2006/main" xmlns:r="http://schemas.openxmlformats.org/officeDocument/2006/relationships" xmlns:p="http://schemas.openxmlformats.org/presentationml/2006/main">
  <p:tag name="AS_UNIQUEID" val="816"/>
</p:tagLst>
</file>

<file path=ppt/tags/tag776.xml><?xml version="1.0" encoding="utf-8"?>
<p:tagLst xmlns:a="http://schemas.openxmlformats.org/drawingml/2006/main" xmlns:r="http://schemas.openxmlformats.org/officeDocument/2006/relationships" xmlns:p="http://schemas.openxmlformats.org/presentationml/2006/main">
  <p:tag name="AS_UNIQUEID" val="817"/>
</p:tagLst>
</file>

<file path=ppt/tags/tag777.xml><?xml version="1.0" encoding="utf-8"?>
<p:tagLst xmlns:a="http://schemas.openxmlformats.org/drawingml/2006/main" xmlns:r="http://schemas.openxmlformats.org/officeDocument/2006/relationships" xmlns:p="http://schemas.openxmlformats.org/presentationml/2006/main">
  <p:tag name="AS_UNIQUEID" val="818"/>
</p:tagLst>
</file>

<file path=ppt/tags/tag778.xml><?xml version="1.0" encoding="utf-8"?>
<p:tagLst xmlns:a="http://schemas.openxmlformats.org/drawingml/2006/main" xmlns:r="http://schemas.openxmlformats.org/officeDocument/2006/relationships" xmlns:p="http://schemas.openxmlformats.org/presentationml/2006/main">
  <p:tag name="AS_UNIQUEID" val="819"/>
</p:tagLst>
</file>

<file path=ppt/tags/tag779.xml><?xml version="1.0" encoding="utf-8"?>
<p:tagLst xmlns:a="http://schemas.openxmlformats.org/drawingml/2006/main" xmlns:r="http://schemas.openxmlformats.org/officeDocument/2006/relationships" xmlns:p="http://schemas.openxmlformats.org/presentationml/2006/main">
  <p:tag name="AS_UNIQUEID" val="820"/>
</p:tagLst>
</file>

<file path=ppt/tags/tag78.xml><?xml version="1.0" encoding="utf-8"?>
<p:tagLst xmlns:a="http://schemas.openxmlformats.org/drawingml/2006/main" xmlns:r="http://schemas.openxmlformats.org/officeDocument/2006/relationships" xmlns:p="http://schemas.openxmlformats.org/presentationml/2006/main">
  <p:tag name="AS_UNIQUEID" val="18"/>
</p:tagLst>
</file>

<file path=ppt/tags/tag780.xml><?xml version="1.0" encoding="utf-8"?>
<p:tagLst xmlns:a="http://schemas.openxmlformats.org/drawingml/2006/main" xmlns:r="http://schemas.openxmlformats.org/officeDocument/2006/relationships" xmlns:p="http://schemas.openxmlformats.org/presentationml/2006/main">
  <p:tag name="AS_UNIQUEID" val="821"/>
</p:tagLst>
</file>

<file path=ppt/tags/tag781.xml><?xml version="1.0" encoding="utf-8"?>
<p:tagLst xmlns:a="http://schemas.openxmlformats.org/drawingml/2006/main" xmlns:r="http://schemas.openxmlformats.org/officeDocument/2006/relationships" xmlns:p="http://schemas.openxmlformats.org/presentationml/2006/main">
  <p:tag name="AS_UNIQUEID" val="822"/>
</p:tagLst>
</file>

<file path=ppt/tags/tag782.xml><?xml version="1.0" encoding="utf-8"?>
<p:tagLst xmlns:a="http://schemas.openxmlformats.org/drawingml/2006/main" xmlns:r="http://schemas.openxmlformats.org/officeDocument/2006/relationships" xmlns:p="http://schemas.openxmlformats.org/presentationml/2006/main">
  <p:tag name="AS_UNIQUEID" val="823"/>
</p:tagLst>
</file>

<file path=ppt/tags/tag783.xml><?xml version="1.0" encoding="utf-8"?>
<p:tagLst xmlns:a="http://schemas.openxmlformats.org/drawingml/2006/main" xmlns:r="http://schemas.openxmlformats.org/officeDocument/2006/relationships" xmlns:p="http://schemas.openxmlformats.org/presentationml/2006/main">
  <p:tag name="AS_UNIQUEID" val="824"/>
</p:tagLst>
</file>

<file path=ppt/tags/tag784.xml><?xml version="1.0" encoding="utf-8"?>
<p:tagLst xmlns:a="http://schemas.openxmlformats.org/drawingml/2006/main" xmlns:r="http://schemas.openxmlformats.org/officeDocument/2006/relationships" xmlns:p="http://schemas.openxmlformats.org/presentationml/2006/main">
  <p:tag name="AS_UNIQUEID" val="825"/>
</p:tagLst>
</file>

<file path=ppt/tags/tag785.xml><?xml version="1.0" encoding="utf-8"?>
<p:tagLst xmlns:a="http://schemas.openxmlformats.org/drawingml/2006/main" xmlns:r="http://schemas.openxmlformats.org/officeDocument/2006/relationships" xmlns:p="http://schemas.openxmlformats.org/presentationml/2006/main">
  <p:tag name="AS_UNIQUEID" val="826"/>
</p:tagLst>
</file>

<file path=ppt/tags/tag786.xml><?xml version="1.0" encoding="utf-8"?>
<p:tagLst xmlns:a="http://schemas.openxmlformats.org/drawingml/2006/main" xmlns:r="http://schemas.openxmlformats.org/officeDocument/2006/relationships" xmlns:p="http://schemas.openxmlformats.org/presentationml/2006/main">
  <p:tag name="AS_UNIQUEID" val="827"/>
</p:tagLst>
</file>

<file path=ppt/tags/tag787.xml><?xml version="1.0" encoding="utf-8"?>
<p:tagLst xmlns:a="http://schemas.openxmlformats.org/drawingml/2006/main" xmlns:r="http://schemas.openxmlformats.org/officeDocument/2006/relationships" xmlns:p="http://schemas.openxmlformats.org/presentationml/2006/main">
  <p:tag name="AS_UNIQUEID" val="828"/>
</p:tagLst>
</file>

<file path=ppt/tags/tag788.xml><?xml version="1.0" encoding="utf-8"?>
<p:tagLst xmlns:a="http://schemas.openxmlformats.org/drawingml/2006/main" xmlns:r="http://schemas.openxmlformats.org/officeDocument/2006/relationships" xmlns:p="http://schemas.openxmlformats.org/presentationml/2006/main">
  <p:tag name="AS_UNIQUEID" val="829"/>
</p:tagLst>
</file>

<file path=ppt/tags/tag789.xml><?xml version="1.0" encoding="utf-8"?>
<p:tagLst xmlns:a="http://schemas.openxmlformats.org/drawingml/2006/main" xmlns:r="http://schemas.openxmlformats.org/officeDocument/2006/relationships" xmlns:p="http://schemas.openxmlformats.org/presentationml/2006/main">
  <p:tag name="AS_UNIQUEID" val="830"/>
</p:tagLst>
</file>

<file path=ppt/tags/tag79.xml><?xml version="1.0" encoding="utf-8"?>
<p:tagLst xmlns:a="http://schemas.openxmlformats.org/drawingml/2006/main" xmlns:r="http://schemas.openxmlformats.org/officeDocument/2006/relationships" xmlns:p="http://schemas.openxmlformats.org/presentationml/2006/main">
  <p:tag name="AS_UNIQUEID" val="19"/>
</p:tagLst>
</file>

<file path=ppt/tags/tag790.xml><?xml version="1.0" encoding="utf-8"?>
<p:tagLst xmlns:a="http://schemas.openxmlformats.org/drawingml/2006/main" xmlns:r="http://schemas.openxmlformats.org/officeDocument/2006/relationships" xmlns:p="http://schemas.openxmlformats.org/presentationml/2006/main">
  <p:tag name="AS_UNIQUEID" val="831"/>
</p:tagLst>
</file>

<file path=ppt/tags/tag791.xml><?xml version="1.0" encoding="utf-8"?>
<p:tagLst xmlns:a="http://schemas.openxmlformats.org/drawingml/2006/main" xmlns:r="http://schemas.openxmlformats.org/officeDocument/2006/relationships" xmlns:p="http://schemas.openxmlformats.org/presentationml/2006/main">
  <p:tag name="AS_UNIQUEID" val="832"/>
</p:tagLst>
</file>

<file path=ppt/tags/tag792.xml><?xml version="1.0" encoding="utf-8"?>
<p:tagLst xmlns:a="http://schemas.openxmlformats.org/drawingml/2006/main" xmlns:r="http://schemas.openxmlformats.org/officeDocument/2006/relationships" xmlns:p="http://schemas.openxmlformats.org/presentationml/2006/main">
  <p:tag name="AS_UNIQUEID" val="833"/>
</p:tagLst>
</file>

<file path=ppt/tags/tag793.xml><?xml version="1.0" encoding="utf-8"?>
<p:tagLst xmlns:a="http://schemas.openxmlformats.org/drawingml/2006/main" xmlns:r="http://schemas.openxmlformats.org/officeDocument/2006/relationships" xmlns:p="http://schemas.openxmlformats.org/presentationml/2006/main">
  <p:tag name="AS_UNIQUEID" val="834"/>
</p:tagLst>
</file>

<file path=ppt/tags/tag794.xml><?xml version="1.0" encoding="utf-8"?>
<p:tagLst xmlns:a="http://schemas.openxmlformats.org/drawingml/2006/main" xmlns:r="http://schemas.openxmlformats.org/officeDocument/2006/relationships" xmlns:p="http://schemas.openxmlformats.org/presentationml/2006/main">
  <p:tag name="AS_UNIQUEID" val="835"/>
</p:tagLst>
</file>

<file path=ppt/tags/tag795.xml><?xml version="1.0" encoding="utf-8"?>
<p:tagLst xmlns:a="http://schemas.openxmlformats.org/drawingml/2006/main" xmlns:r="http://schemas.openxmlformats.org/officeDocument/2006/relationships" xmlns:p="http://schemas.openxmlformats.org/presentationml/2006/main">
  <p:tag name="AS_UNIQUEID" val="836"/>
</p:tagLst>
</file>

<file path=ppt/tags/tag796.xml><?xml version="1.0" encoding="utf-8"?>
<p:tagLst xmlns:a="http://schemas.openxmlformats.org/drawingml/2006/main" xmlns:r="http://schemas.openxmlformats.org/officeDocument/2006/relationships" xmlns:p="http://schemas.openxmlformats.org/presentationml/2006/main">
  <p:tag name="AS_UNIQUEID" val="837"/>
</p:tagLst>
</file>

<file path=ppt/tags/tag797.xml><?xml version="1.0" encoding="utf-8"?>
<p:tagLst xmlns:a="http://schemas.openxmlformats.org/drawingml/2006/main" xmlns:r="http://schemas.openxmlformats.org/officeDocument/2006/relationships" xmlns:p="http://schemas.openxmlformats.org/presentationml/2006/main">
  <p:tag name="AS_UNIQUEID" val="838"/>
</p:tagLst>
</file>

<file path=ppt/tags/tag798.xml><?xml version="1.0" encoding="utf-8"?>
<p:tagLst xmlns:a="http://schemas.openxmlformats.org/drawingml/2006/main" xmlns:r="http://schemas.openxmlformats.org/officeDocument/2006/relationships" xmlns:p="http://schemas.openxmlformats.org/presentationml/2006/main">
  <p:tag name="AS_UNIQUEID" val="839"/>
</p:tagLst>
</file>

<file path=ppt/tags/tag799.xml><?xml version="1.0" encoding="utf-8"?>
<p:tagLst xmlns:a="http://schemas.openxmlformats.org/drawingml/2006/main" xmlns:r="http://schemas.openxmlformats.org/officeDocument/2006/relationships" xmlns:p="http://schemas.openxmlformats.org/presentationml/2006/main">
  <p:tag name="AS_UNIQUEID" val="840"/>
</p:tagLst>
</file>

<file path=ppt/tags/tag8.xml><?xml version="1.0" encoding="utf-8"?>
<p:tagLst xmlns:a="http://schemas.openxmlformats.org/drawingml/2006/main" xmlns:r="http://schemas.openxmlformats.org/officeDocument/2006/relationships" xmlns:p="http://schemas.openxmlformats.org/presentationml/2006/main">
  <p:tag name="AS_UNIQUEID" val="1566"/>
</p:tagLst>
</file>

<file path=ppt/tags/tag80.xml><?xml version="1.0" encoding="utf-8"?>
<p:tagLst xmlns:a="http://schemas.openxmlformats.org/drawingml/2006/main" xmlns:r="http://schemas.openxmlformats.org/officeDocument/2006/relationships" xmlns:p="http://schemas.openxmlformats.org/presentationml/2006/main">
  <p:tag name="AS_UNIQUEID" val="22"/>
</p:tagLst>
</file>

<file path=ppt/tags/tag800.xml><?xml version="1.0" encoding="utf-8"?>
<p:tagLst xmlns:a="http://schemas.openxmlformats.org/drawingml/2006/main" xmlns:r="http://schemas.openxmlformats.org/officeDocument/2006/relationships" xmlns:p="http://schemas.openxmlformats.org/presentationml/2006/main">
  <p:tag name="AS_UNIQUEID" val="841"/>
</p:tagLst>
</file>

<file path=ppt/tags/tag801.xml><?xml version="1.0" encoding="utf-8"?>
<p:tagLst xmlns:a="http://schemas.openxmlformats.org/drawingml/2006/main" xmlns:r="http://schemas.openxmlformats.org/officeDocument/2006/relationships" xmlns:p="http://schemas.openxmlformats.org/presentationml/2006/main">
  <p:tag name="AS_UNIQUEID" val="842"/>
</p:tagLst>
</file>

<file path=ppt/tags/tag802.xml><?xml version="1.0" encoding="utf-8"?>
<p:tagLst xmlns:a="http://schemas.openxmlformats.org/drawingml/2006/main" xmlns:r="http://schemas.openxmlformats.org/officeDocument/2006/relationships" xmlns:p="http://schemas.openxmlformats.org/presentationml/2006/main">
  <p:tag name="AS_UNIQUEID" val="843"/>
</p:tagLst>
</file>

<file path=ppt/tags/tag803.xml><?xml version="1.0" encoding="utf-8"?>
<p:tagLst xmlns:a="http://schemas.openxmlformats.org/drawingml/2006/main" xmlns:r="http://schemas.openxmlformats.org/officeDocument/2006/relationships" xmlns:p="http://schemas.openxmlformats.org/presentationml/2006/main">
  <p:tag name="AS_UNIQUEID" val="844"/>
</p:tagLst>
</file>

<file path=ppt/tags/tag804.xml><?xml version="1.0" encoding="utf-8"?>
<p:tagLst xmlns:a="http://schemas.openxmlformats.org/drawingml/2006/main" xmlns:r="http://schemas.openxmlformats.org/officeDocument/2006/relationships" xmlns:p="http://schemas.openxmlformats.org/presentationml/2006/main">
  <p:tag name="AS_UNIQUEID" val="845"/>
</p:tagLst>
</file>

<file path=ppt/tags/tag805.xml><?xml version="1.0" encoding="utf-8"?>
<p:tagLst xmlns:a="http://schemas.openxmlformats.org/drawingml/2006/main" xmlns:r="http://schemas.openxmlformats.org/officeDocument/2006/relationships" xmlns:p="http://schemas.openxmlformats.org/presentationml/2006/main">
  <p:tag name="AS_UNIQUEID" val="846"/>
</p:tagLst>
</file>

<file path=ppt/tags/tag806.xml><?xml version="1.0" encoding="utf-8"?>
<p:tagLst xmlns:a="http://schemas.openxmlformats.org/drawingml/2006/main" xmlns:r="http://schemas.openxmlformats.org/officeDocument/2006/relationships" xmlns:p="http://schemas.openxmlformats.org/presentationml/2006/main">
  <p:tag name="AS_UNIQUEID" val="847"/>
</p:tagLst>
</file>

<file path=ppt/tags/tag807.xml><?xml version="1.0" encoding="utf-8"?>
<p:tagLst xmlns:a="http://schemas.openxmlformats.org/drawingml/2006/main" xmlns:r="http://schemas.openxmlformats.org/officeDocument/2006/relationships" xmlns:p="http://schemas.openxmlformats.org/presentationml/2006/main">
  <p:tag name="AS_UNIQUEID" val="848"/>
</p:tagLst>
</file>

<file path=ppt/tags/tag808.xml><?xml version="1.0" encoding="utf-8"?>
<p:tagLst xmlns:a="http://schemas.openxmlformats.org/drawingml/2006/main" xmlns:r="http://schemas.openxmlformats.org/officeDocument/2006/relationships" xmlns:p="http://schemas.openxmlformats.org/presentationml/2006/main">
  <p:tag name="AS_UNIQUEID" val="849"/>
</p:tagLst>
</file>

<file path=ppt/tags/tag809.xml><?xml version="1.0" encoding="utf-8"?>
<p:tagLst xmlns:a="http://schemas.openxmlformats.org/drawingml/2006/main" xmlns:r="http://schemas.openxmlformats.org/officeDocument/2006/relationships" xmlns:p="http://schemas.openxmlformats.org/presentationml/2006/main">
  <p:tag name="AS_UNIQUEID" val="850"/>
</p:tagLst>
</file>

<file path=ppt/tags/tag81.xml><?xml version="1.0" encoding="utf-8"?>
<p:tagLst xmlns:a="http://schemas.openxmlformats.org/drawingml/2006/main" xmlns:r="http://schemas.openxmlformats.org/officeDocument/2006/relationships" xmlns:p="http://schemas.openxmlformats.org/presentationml/2006/main">
  <p:tag name="AS_UNIQUEID" val="23"/>
</p:tagLst>
</file>

<file path=ppt/tags/tag810.xml><?xml version="1.0" encoding="utf-8"?>
<p:tagLst xmlns:a="http://schemas.openxmlformats.org/drawingml/2006/main" xmlns:r="http://schemas.openxmlformats.org/officeDocument/2006/relationships" xmlns:p="http://schemas.openxmlformats.org/presentationml/2006/main">
  <p:tag name="AS_UNIQUEID" val="851"/>
</p:tagLst>
</file>

<file path=ppt/tags/tag811.xml><?xml version="1.0" encoding="utf-8"?>
<p:tagLst xmlns:a="http://schemas.openxmlformats.org/drawingml/2006/main" xmlns:r="http://schemas.openxmlformats.org/officeDocument/2006/relationships" xmlns:p="http://schemas.openxmlformats.org/presentationml/2006/main">
  <p:tag name="AS_UNIQUEID" val="852"/>
</p:tagLst>
</file>

<file path=ppt/tags/tag812.xml><?xml version="1.0" encoding="utf-8"?>
<p:tagLst xmlns:a="http://schemas.openxmlformats.org/drawingml/2006/main" xmlns:r="http://schemas.openxmlformats.org/officeDocument/2006/relationships" xmlns:p="http://schemas.openxmlformats.org/presentationml/2006/main">
  <p:tag name="AS_UNIQUEID" val="853"/>
</p:tagLst>
</file>

<file path=ppt/tags/tag813.xml><?xml version="1.0" encoding="utf-8"?>
<p:tagLst xmlns:a="http://schemas.openxmlformats.org/drawingml/2006/main" xmlns:r="http://schemas.openxmlformats.org/officeDocument/2006/relationships" xmlns:p="http://schemas.openxmlformats.org/presentationml/2006/main">
  <p:tag name="AS_UNIQUEID" val="854"/>
</p:tagLst>
</file>

<file path=ppt/tags/tag814.xml><?xml version="1.0" encoding="utf-8"?>
<p:tagLst xmlns:a="http://schemas.openxmlformats.org/drawingml/2006/main" xmlns:r="http://schemas.openxmlformats.org/officeDocument/2006/relationships" xmlns:p="http://schemas.openxmlformats.org/presentationml/2006/main">
  <p:tag name="AS_UNIQUEID" val="855"/>
</p:tagLst>
</file>

<file path=ppt/tags/tag815.xml><?xml version="1.0" encoding="utf-8"?>
<p:tagLst xmlns:a="http://schemas.openxmlformats.org/drawingml/2006/main" xmlns:r="http://schemas.openxmlformats.org/officeDocument/2006/relationships" xmlns:p="http://schemas.openxmlformats.org/presentationml/2006/main">
  <p:tag name="AS_UNIQUEID" val="856"/>
</p:tagLst>
</file>

<file path=ppt/tags/tag816.xml><?xml version="1.0" encoding="utf-8"?>
<p:tagLst xmlns:a="http://schemas.openxmlformats.org/drawingml/2006/main" xmlns:r="http://schemas.openxmlformats.org/officeDocument/2006/relationships" xmlns:p="http://schemas.openxmlformats.org/presentationml/2006/main">
  <p:tag name="AS_UNIQUEID" val="857"/>
</p:tagLst>
</file>

<file path=ppt/tags/tag817.xml><?xml version="1.0" encoding="utf-8"?>
<p:tagLst xmlns:a="http://schemas.openxmlformats.org/drawingml/2006/main" xmlns:r="http://schemas.openxmlformats.org/officeDocument/2006/relationships" xmlns:p="http://schemas.openxmlformats.org/presentationml/2006/main">
  <p:tag name="AS_UNIQUEID" val="858"/>
</p:tagLst>
</file>

<file path=ppt/tags/tag818.xml><?xml version="1.0" encoding="utf-8"?>
<p:tagLst xmlns:a="http://schemas.openxmlformats.org/drawingml/2006/main" xmlns:r="http://schemas.openxmlformats.org/officeDocument/2006/relationships" xmlns:p="http://schemas.openxmlformats.org/presentationml/2006/main">
  <p:tag name="AS_UNIQUEID" val="859"/>
</p:tagLst>
</file>

<file path=ppt/tags/tag819.xml><?xml version="1.0" encoding="utf-8"?>
<p:tagLst xmlns:a="http://schemas.openxmlformats.org/drawingml/2006/main" xmlns:r="http://schemas.openxmlformats.org/officeDocument/2006/relationships" xmlns:p="http://schemas.openxmlformats.org/presentationml/2006/main">
  <p:tag name="AS_UNIQUEID" val="860"/>
</p:tagLst>
</file>

<file path=ppt/tags/tag82.xml><?xml version="1.0" encoding="utf-8"?>
<p:tagLst xmlns:a="http://schemas.openxmlformats.org/drawingml/2006/main" xmlns:r="http://schemas.openxmlformats.org/officeDocument/2006/relationships" xmlns:p="http://schemas.openxmlformats.org/presentationml/2006/main">
  <p:tag name="AS_UNIQUEID" val="24"/>
</p:tagLst>
</file>

<file path=ppt/tags/tag820.xml><?xml version="1.0" encoding="utf-8"?>
<p:tagLst xmlns:a="http://schemas.openxmlformats.org/drawingml/2006/main" xmlns:r="http://schemas.openxmlformats.org/officeDocument/2006/relationships" xmlns:p="http://schemas.openxmlformats.org/presentationml/2006/main">
  <p:tag name="AS_UNIQUEID" val="861"/>
</p:tagLst>
</file>

<file path=ppt/tags/tag821.xml><?xml version="1.0" encoding="utf-8"?>
<p:tagLst xmlns:a="http://schemas.openxmlformats.org/drawingml/2006/main" xmlns:r="http://schemas.openxmlformats.org/officeDocument/2006/relationships" xmlns:p="http://schemas.openxmlformats.org/presentationml/2006/main">
  <p:tag name="AS_UNIQUEID" val="876"/>
</p:tagLst>
</file>

<file path=ppt/tags/tag822.xml><?xml version="1.0" encoding="utf-8"?>
<p:tagLst xmlns:a="http://schemas.openxmlformats.org/drawingml/2006/main" xmlns:r="http://schemas.openxmlformats.org/officeDocument/2006/relationships" xmlns:p="http://schemas.openxmlformats.org/presentationml/2006/main">
  <p:tag name="AS_UNIQUEID" val="993"/>
</p:tagLst>
</file>

<file path=ppt/tags/tag823.xml><?xml version="1.0" encoding="utf-8"?>
<p:tagLst xmlns:a="http://schemas.openxmlformats.org/drawingml/2006/main" xmlns:r="http://schemas.openxmlformats.org/officeDocument/2006/relationships" xmlns:p="http://schemas.openxmlformats.org/presentationml/2006/main">
  <p:tag name="AS_UNIQUEID" val="997"/>
</p:tagLst>
</file>

<file path=ppt/tags/tag824.xml><?xml version="1.0" encoding="utf-8"?>
<p:tagLst xmlns:a="http://schemas.openxmlformats.org/drawingml/2006/main" xmlns:r="http://schemas.openxmlformats.org/officeDocument/2006/relationships" xmlns:p="http://schemas.openxmlformats.org/presentationml/2006/main">
  <p:tag name="AS_UNIQUEID" val="1001"/>
</p:tagLst>
</file>

<file path=ppt/tags/tag825.xml><?xml version="1.0" encoding="utf-8"?>
<p:tagLst xmlns:a="http://schemas.openxmlformats.org/drawingml/2006/main" xmlns:r="http://schemas.openxmlformats.org/officeDocument/2006/relationships" xmlns:p="http://schemas.openxmlformats.org/presentationml/2006/main">
  <p:tag name="AS_UNIQUEID" val="1005"/>
</p:tagLst>
</file>

<file path=ppt/tags/tag826.xml><?xml version="1.0" encoding="utf-8"?>
<p:tagLst xmlns:a="http://schemas.openxmlformats.org/drawingml/2006/main" xmlns:r="http://schemas.openxmlformats.org/officeDocument/2006/relationships" xmlns:p="http://schemas.openxmlformats.org/presentationml/2006/main">
  <p:tag name="AS_UNIQUEID" val="1009"/>
</p:tagLst>
</file>

<file path=ppt/tags/tag827.xml><?xml version="1.0" encoding="utf-8"?>
<p:tagLst xmlns:a="http://schemas.openxmlformats.org/drawingml/2006/main" xmlns:r="http://schemas.openxmlformats.org/officeDocument/2006/relationships" xmlns:p="http://schemas.openxmlformats.org/presentationml/2006/main">
  <p:tag name="AS_UNIQUEID" val="1010"/>
</p:tagLst>
</file>

<file path=ppt/tags/tag828.xml><?xml version="1.0" encoding="utf-8"?>
<p:tagLst xmlns:a="http://schemas.openxmlformats.org/drawingml/2006/main" xmlns:r="http://schemas.openxmlformats.org/officeDocument/2006/relationships" xmlns:p="http://schemas.openxmlformats.org/presentationml/2006/main">
  <p:tag name="AS_UNIQUEID" val="1011"/>
</p:tagLst>
</file>

<file path=ppt/tags/tag829.xml><?xml version="1.0" encoding="utf-8"?>
<p:tagLst xmlns:a="http://schemas.openxmlformats.org/drawingml/2006/main" xmlns:r="http://schemas.openxmlformats.org/officeDocument/2006/relationships" xmlns:p="http://schemas.openxmlformats.org/presentationml/2006/main">
  <p:tag name="AS_UNIQUEID" val="1012"/>
</p:tagLst>
</file>

<file path=ppt/tags/tag83.xml><?xml version="1.0" encoding="utf-8"?>
<p:tagLst xmlns:a="http://schemas.openxmlformats.org/drawingml/2006/main" xmlns:r="http://schemas.openxmlformats.org/officeDocument/2006/relationships" xmlns:p="http://schemas.openxmlformats.org/presentationml/2006/main">
  <p:tag name="AS_UNIQUEID" val="28"/>
</p:tagLst>
</file>

<file path=ppt/tags/tag830.xml><?xml version="1.0" encoding="utf-8"?>
<p:tagLst xmlns:a="http://schemas.openxmlformats.org/drawingml/2006/main" xmlns:r="http://schemas.openxmlformats.org/officeDocument/2006/relationships" xmlns:p="http://schemas.openxmlformats.org/presentationml/2006/main">
  <p:tag name="AS_UNIQUEID" val="1006"/>
</p:tagLst>
</file>

<file path=ppt/tags/tag831.xml><?xml version="1.0" encoding="utf-8"?>
<p:tagLst xmlns:a="http://schemas.openxmlformats.org/drawingml/2006/main" xmlns:r="http://schemas.openxmlformats.org/officeDocument/2006/relationships" xmlns:p="http://schemas.openxmlformats.org/presentationml/2006/main">
  <p:tag name="AS_UNIQUEID" val="1007"/>
</p:tagLst>
</file>

<file path=ppt/tags/tag832.xml><?xml version="1.0" encoding="utf-8"?>
<p:tagLst xmlns:a="http://schemas.openxmlformats.org/drawingml/2006/main" xmlns:r="http://schemas.openxmlformats.org/officeDocument/2006/relationships" xmlns:p="http://schemas.openxmlformats.org/presentationml/2006/main">
  <p:tag name="AS_UNIQUEID" val="1008"/>
</p:tagLst>
</file>

<file path=ppt/tags/tag833.xml><?xml version="1.0" encoding="utf-8"?>
<p:tagLst xmlns:a="http://schemas.openxmlformats.org/drawingml/2006/main" xmlns:r="http://schemas.openxmlformats.org/officeDocument/2006/relationships" xmlns:p="http://schemas.openxmlformats.org/presentationml/2006/main">
  <p:tag name="AS_UNIQUEID" val="1002"/>
</p:tagLst>
</file>

<file path=ppt/tags/tag834.xml><?xml version="1.0" encoding="utf-8"?>
<p:tagLst xmlns:a="http://schemas.openxmlformats.org/drawingml/2006/main" xmlns:r="http://schemas.openxmlformats.org/officeDocument/2006/relationships" xmlns:p="http://schemas.openxmlformats.org/presentationml/2006/main">
  <p:tag name="AS_UNIQUEID" val="1003"/>
</p:tagLst>
</file>

<file path=ppt/tags/tag835.xml><?xml version="1.0" encoding="utf-8"?>
<p:tagLst xmlns:a="http://schemas.openxmlformats.org/drawingml/2006/main" xmlns:r="http://schemas.openxmlformats.org/officeDocument/2006/relationships" xmlns:p="http://schemas.openxmlformats.org/presentationml/2006/main">
  <p:tag name="AS_UNIQUEID" val="1004"/>
</p:tagLst>
</file>

<file path=ppt/tags/tag836.xml><?xml version="1.0" encoding="utf-8"?>
<p:tagLst xmlns:a="http://schemas.openxmlformats.org/drawingml/2006/main" xmlns:r="http://schemas.openxmlformats.org/officeDocument/2006/relationships" xmlns:p="http://schemas.openxmlformats.org/presentationml/2006/main">
  <p:tag name="AS_UNIQUEID" val="998"/>
</p:tagLst>
</file>

<file path=ppt/tags/tag837.xml><?xml version="1.0" encoding="utf-8"?>
<p:tagLst xmlns:a="http://schemas.openxmlformats.org/drawingml/2006/main" xmlns:r="http://schemas.openxmlformats.org/officeDocument/2006/relationships" xmlns:p="http://schemas.openxmlformats.org/presentationml/2006/main">
  <p:tag name="AS_UNIQUEID" val="999"/>
</p:tagLst>
</file>

<file path=ppt/tags/tag838.xml><?xml version="1.0" encoding="utf-8"?>
<p:tagLst xmlns:a="http://schemas.openxmlformats.org/drawingml/2006/main" xmlns:r="http://schemas.openxmlformats.org/officeDocument/2006/relationships" xmlns:p="http://schemas.openxmlformats.org/presentationml/2006/main">
  <p:tag name="AS_UNIQUEID" val="1000"/>
</p:tagLst>
</file>

<file path=ppt/tags/tag839.xml><?xml version="1.0" encoding="utf-8"?>
<p:tagLst xmlns:a="http://schemas.openxmlformats.org/drawingml/2006/main" xmlns:r="http://schemas.openxmlformats.org/officeDocument/2006/relationships" xmlns:p="http://schemas.openxmlformats.org/presentationml/2006/main">
  <p:tag name="AS_UNIQUEID" val="994"/>
</p:tagLst>
</file>

<file path=ppt/tags/tag84.xml><?xml version="1.0" encoding="utf-8"?>
<p:tagLst xmlns:a="http://schemas.openxmlformats.org/drawingml/2006/main" xmlns:r="http://schemas.openxmlformats.org/officeDocument/2006/relationships" xmlns:p="http://schemas.openxmlformats.org/presentationml/2006/main">
  <p:tag name="AS_UNIQUEID" val="29"/>
</p:tagLst>
</file>

<file path=ppt/tags/tag840.xml><?xml version="1.0" encoding="utf-8"?>
<p:tagLst xmlns:a="http://schemas.openxmlformats.org/drawingml/2006/main" xmlns:r="http://schemas.openxmlformats.org/officeDocument/2006/relationships" xmlns:p="http://schemas.openxmlformats.org/presentationml/2006/main">
  <p:tag name="AS_UNIQUEID" val="995"/>
</p:tagLst>
</file>

<file path=ppt/tags/tag841.xml><?xml version="1.0" encoding="utf-8"?>
<p:tagLst xmlns:a="http://schemas.openxmlformats.org/drawingml/2006/main" xmlns:r="http://schemas.openxmlformats.org/officeDocument/2006/relationships" xmlns:p="http://schemas.openxmlformats.org/presentationml/2006/main">
  <p:tag name="AS_UNIQUEID" val="996"/>
</p:tagLst>
</file>

<file path=ppt/tags/tag842.xml><?xml version="1.0" encoding="utf-8"?>
<p:tagLst xmlns:a="http://schemas.openxmlformats.org/drawingml/2006/main" xmlns:r="http://schemas.openxmlformats.org/officeDocument/2006/relationships" xmlns:p="http://schemas.openxmlformats.org/presentationml/2006/main">
  <p:tag name="AS_UNIQUEID" val="877"/>
</p:tagLst>
</file>

<file path=ppt/tags/tag843.xml><?xml version="1.0" encoding="utf-8"?>
<p:tagLst xmlns:a="http://schemas.openxmlformats.org/drawingml/2006/main" xmlns:r="http://schemas.openxmlformats.org/officeDocument/2006/relationships" xmlns:p="http://schemas.openxmlformats.org/presentationml/2006/main">
  <p:tag name="AS_UNIQUEID" val="985"/>
</p:tagLst>
</file>

<file path=ppt/tags/tag844.xml><?xml version="1.0" encoding="utf-8"?>
<p:tagLst xmlns:a="http://schemas.openxmlformats.org/drawingml/2006/main" xmlns:r="http://schemas.openxmlformats.org/officeDocument/2006/relationships" xmlns:p="http://schemas.openxmlformats.org/presentationml/2006/main">
  <p:tag name="AS_UNIQUEID" val="986"/>
</p:tagLst>
</file>

<file path=ppt/tags/tag845.xml><?xml version="1.0" encoding="utf-8"?>
<p:tagLst xmlns:a="http://schemas.openxmlformats.org/drawingml/2006/main" xmlns:r="http://schemas.openxmlformats.org/officeDocument/2006/relationships" xmlns:p="http://schemas.openxmlformats.org/presentationml/2006/main">
  <p:tag name="AS_UNIQUEID" val="987"/>
</p:tagLst>
</file>

<file path=ppt/tags/tag846.xml><?xml version="1.0" encoding="utf-8"?>
<p:tagLst xmlns:a="http://schemas.openxmlformats.org/drawingml/2006/main" xmlns:r="http://schemas.openxmlformats.org/officeDocument/2006/relationships" xmlns:p="http://schemas.openxmlformats.org/presentationml/2006/main">
  <p:tag name="AS_UNIQUEID" val="988"/>
</p:tagLst>
</file>

<file path=ppt/tags/tag847.xml><?xml version="1.0" encoding="utf-8"?>
<p:tagLst xmlns:a="http://schemas.openxmlformats.org/drawingml/2006/main" xmlns:r="http://schemas.openxmlformats.org/officeDocument/2006/relationships" xmlns:p="http://schemas.openxmlformats.org/presentationml/2006/main">
  <p:tag name="AS_UNIQUEID" val="989"/>
</p:tagLst>
</file>

<file path=ppt/tags/tag848.xml><?xml version="1.0" encoding="utf-8"?>
<p:tagLst xmlns:a="http://schemas.openxmlformats.org/drawingml/2006/main" xmlns:r="http://schemas.openxmlformats.org/officeDocument/2006/relationships" xmlns:p="http://schemas.openxmlformats.org/presentationml/2006/main">
  <p:tag name="AS_UNIQUEID" val="990"/>
</p:tagLst>
</file>

<file path=ppt/tags/tag849.xml><?xml version="1.0" encoding="utf-8"?>
<p:tagLst xmlns:a="http://schemas.openxmlformats.org/drawingml/2006/main" xmlns:r="http://schemas.openxmlformats.org/officeDocument/2006/relationships" xmlns:p="http://schemas.openxmlformats.org/presentationml/2006/main">
  <p:tag name="AS_UNIQUEID" val="991"/>
</p:tagLst>
</file>

<file path=ppt/tags/tag85.xml><?xml version="1.0" encoding="utf-8"?>
<p:tagLst xmlns:a="http://schemas.openxmlformats.org/drawingml/2006/main" xmlns:r="http://schemas.openxmlformats.org/officeDocument/2006/relationships" xmlns:p="http://schemas.openxmlformats.org/presentationml/2006/main">
  <p:tag name="AS_UNIQUEID" val="30"/>
</p:tagLst>
</file>

<file path=ppt/tags/tag850.xml><?xml version="1.0" encoding="utf-8"?>
<p:tagLst xmlns:a="http://schemas.openxmlformats.org/drawingml/2006/main" xmlns:r="http://schemas.openxmlformats.org/officeDocument/2006/relationships" xmlns:p="http://schemas.openxmlformats.org/presentationml/2006/main">
  <p:tag name="AS_UNIQUEID" val="992"/>
</p:tagLst>
</file>

<file path=ppt/tags/tag851.xml><?xml version="1.0" encoding="utf-8"?>
<p:tagLst xmlns:a="http://schemas.openxmlformats.org/drawingml/2006/main" xmlns:r="http://schemas.openxmlformats.org/officeDocument/2006/relationships" xmlns:p="http://schemas.openxmlformats.org/presentationml/2006/main">
  <p:tag name="AS_UNIQUEID" val="878"/>
</p:tagLst>
</file>

<file path=ppt/tags/tag852.xml><?xml version="1.0" encoding="utf-8"?>
<p:tagLst xmlns:a="http://schemas.openxmlformats.org/drawingml/2006/main" xmlns:r="http://schemas.openxmlformats.org/officeDocument/2006/relationships" xmlns:p="http://schemas.openxmlformats.org/presentationml/2006/main">
  <p:tag name="AS_UNIQUEID" val="879"/>
</p:tagLst>
</file>

<file path=ppt/tags/tag853.xml><?xml version="1.0" encoding="utf-8"?>
<p:tagLst xmlns:a="http://schemas.openxmlformats.org/drawingml/2006/main" xmlns:r="http://schemas.openxmlformats.org/officeDocument/2006/relationships" xmlns:p="http://schemas.openxmlformats.org/presentationml/2006/main">
  <p:tag name="AS_UNIQUEID" val="880"/>
</p:tagLst>
</file>

<file path=ppt/tags/tag854.xml><?xml version="1.0" encoding="utf-8"?>
<p:tagLst xmlns:a="http://schemas.openxmlformats.org/drawingml/2006/main" xmlns:r="http://schemas.openxmlformats.org/officeDocument/2006/relationships" xmlns:p="http://schemas.openxmlformats.org/presentationml/2006/main">
  <p:tag name="AS_UNIQUEID" val="881"/>
</p:tagLst>
</file>

<file path=ppt/tags/tag855.xml><?xml version="1.0" encoding="utf-8"?>
<p:tagLst xmlns:a="http://schemas.openxmlformats.org/drawingml/2006/main" xmlns:r="http://schemas.openxmlformats.org/officeDocument/2006/relationships" xmlns:p="http://schemas.openxmlformats.org/presentationml/2006/main">
  <p:tag name="AS_UNIQUEID" val="882"/>
</p:tagLst>
</file>

<file path=ppt/tags/tag856.xml><?xml version="1.0" encoding="utf-8"?>
<p:tagLst xmlns:a="http://schemas.openxmlformats.org/drawingml/2006/main" xmlns:r="http://schemas.openxmlformats.org/officeDocument/2006/relationships" xmlns:p="http://schemas.openxmlformats.org/presentationml/2006/main">
  <p:tag name="AS_UNIQUEID" val="883"/>
</p:tagLst>
</file>

<file path=ppt/tags/tag857.xml><?xml version="1.0" encoding="utf-8"?>
<p:tagLst xmlns:a="http://schemas.openxmlformats.org/drawingml/2006/main" xmlns:r="http://schemas.openxmlformats.org/officeDocument/2006/relationships" xmlns:p="http://schemas.openxmlformats.org/presentationml/2006/main">
  <p:tag name="AS_UNIQUEID" val="884"/>
</p:tagLst>
</file>

<file path=ppt/tags/tag858.xml><?xml version="1.0" encoding="utf-8"?>
<p:tagLst xmlns:a="http://schemas.openxmlformats.org/drawingml/2006/main" xmlns:r="http://schemas.openxmlformats.org/officeDocument/2006/relationships" xmlns:p="http://schemas.openxmlformats.org/presentationml/2006/main">
  <p:tag name="AS_UNIQUEID" val="885"/>
</p:tagLst>
</file>

<file path=ppt/tags/tag859.xml><?xml version="1.0" encoding="utf-8"?>
<p:tagLst xmlns:a="http://schemas.openxmlformats.org/drawingml/2006/main" xmlns:r="http://schemas.openxmlformats.org/officeDocument/2006/relationships" xmlns:p="http://schemas.openxmlformats.org/presentationml/2006/main">
  <p:tag name="AS_UNIQUEID" val="886"/>
</p:tagLst>
</file>

<file path=ppt/tags/tag86.xml><?xml version="1.0" encoding="utf-8"?>
<p:tagLst xmlns:a="http://schemas.openxmlformats.org/drawingml/2006/main" xmlns:r="http://schemas.openxmlformats.org/officeDocument/2006/relationships" xmlns:p="http://schemas.openxmlformats.org/presentationml/2006/main">
  <p:tag name="AS_UNIQUEID" val="31"/>
</p:tagLst>
</file>

<file path=ppt/tags/tag860.xml><?xml version="1.0" encoding="utf-8"?>
<p:tagLst xmlns:a="http://schemas.openxmlformats.org/drawingml/2006/main" xmlns:r="http://schemas.openxmlformats.org/officeDocument/2006/relationships" xmlns:p="http://schemas.openxmlformats.org/presentationml/2006/main">
  <p:tag name="AS_UNIQUEID" val="887"/>
</p:tagLst>
</file>

<file path=ppt/tags/tag861.xml><?xml version="1.0" encoding="utf-8"?>
<p:tagLst xmlns:a="http://schemas.openxmlformats.org/drawingml/2006/main" xmlns:r="http://schemas.openxmlformats.org/officeDocument/2006/relationships" xmlns:p="http://schemas.openxmlformats.org/presentationml/2006/main">
  <p:tag name="AS_UNIQUEID" val="888"/>
</p:tagLst>
</file>

<file path=ppt/tags/tag862.xml><?xml version="1.0" encoding="utf-8"?>
<p:tagLst xmlns:a="http://schemas.openxmlformats.org/drawingml/2006/main" xmlns:r="http://schemas.openxmlformats.org/officeDocument/2006/relationships" xmlns:p="http://schemas.openxmlformats.org/presentationml/2006/main">
  <p:tag name="AS_UNIQUEID" val="889"/>
</p:tagLst>
</file>

<file path=ppt/tags/tag863.xml><?xml version="1.0" encoding="utf-8"?>
<p:tagLst xmlns:a="http://schemas.openxmlformats.org/drawingml/2006/main" xmlns:r="http://schemas.openxmlformats.org/officeDocument/2006/relationships" xmlns:p="http://schemas.openxmlformats.org/presentationml/2006/main">
  <p:tag name="AS_UNIQUEID" val="890"/>
</p:tagLst>
</file>

<file path=ppt/tags/tag864.xml><?xml version="1.0" encoding="utf-8"?>
<p:tagLst xmlns:a="http://schemas.openxmlformats.org/drawingml/2006/main" xmlns:r="http://schemas.openxmlformats.org/officeDocument/2006/relationships" xmlns:p="http://schemas.openxmlformats.org/presentationml/2006/main">
  <p:tag name="AS_UNIQUEID" val="891"/>
</p:tagLst>
</file>

<file path=ppt/tags/tag865.xml><?xml version="1.0" encoding="utf-8"?>
<p:tagLst xmlns:a="http://schemas.openxmlformats.org/drawingml/2006/main" xmlns:r="http://schemas.openxmlformats.org/officeDocument/2006/relationships" xmlns:p="http://schemas.openxmlformats.org/presentationml/2006/main">
  <p:tag name="AS_UNIQUEID" val="892"/>
</p:tagLst>
</file>

<file path=ppt/tags/tag866.xml><?xml version="1.0" encoding="utf-8"?>
<p:tagLst xmlns:a="http://schemas.openxmlformats.org/drawingml/2006/main" xmlns:r="http://schemas.openxmlformats.org/officeDocument/2006/relationships" xmlns:p="http://schemas.openxmlformats.org/presentationml/2006/main">
  <p:tag name="AS_UNIQUEID" val="893"/>
</p:tagLst>
</file>

<file path=ppt/tags/tag867.xml><?xml version="1.0" encoding="utf-8"?>
<p:tagLst xmlns:a="http://schemas.openxmlformats.org/drawingml/2006/main" xmlns:r="http://schemas.openxmlformats.org/officeDocument/2006/relationships" xmlns:p="http://schemas.openxmlformats.org/presentationml/2006/main">
  <p:tag name="AS_UNIQUEID" val="894"/>
</p:tagLst>
</file>

<file path=ppt/tags/tag868.xml><?xml version="1.0" encoding="utf-8"?>
<p:tagLst xmlns:a="http://schemas.openxmlformats.org/drawingml/2006/main" xmlns:r="http://schemas.openxmlformats.org/officeDocument/2006/relationships" xmlns:p="http://schemas.openxmlformats.org/presentationml/2006/main">
  <p:tag name="AS_UNIQUEID" val="895"/>
</p:tagLst>
</file>

<file path=ppt/tags/tag869.xml><?xml version="1.0" encoding="utf-8"?>
<p:tagLst xmlns:a="http://schemas.openxmlformats.org/drawingml/2006/main" xmlns:r="http://schemas.openxmlformats.org/officeDocument/2006/relationships" xmlns:p="http://schemas.openxmlformats.org/presentationml/2006/main">
  <p:tag name="AS_UNIQUEID" val="896"/>
</p:tagLst>
</file>

<file path=ppt/tags/tag87.xml><?xml version="1.0" encoding="utf-8"?>
<p:tagLst xmlns:a="http://schemas.openxmlformats.org/drawingml/2006/main" xmlns:r="http://schemas.openxmlformats.org/officeDocument/2006/relationships" xmlns:p="http://schemas.openxmlformats.org/presentationml/2006/main">
  <p:tag name="AS_UNIQUEID" val="32"/>
</p:tagLst>
</file>

<file path=ppt/tags/tag870.xml><?xml version="1.0" encoding="utf-8"?>
<p:tagLst xmlns:a="http://schemas.openxmlformats.org/drawingml/2006/main" xmlns:r="http://schemas.openxmlformats.org/officeDocument/2006/relationships" xmlns:p="http://schemas.openxmlformats.org/presentationml/2006/main">
  <p:tag name="AS_UNIQUEID" val="897"/>
</p:tagLst>
</file>

<file path=ppt/tags/tag871.xml><?xml version="1.0" encoding="utf-8"?>
<p:tagLst xmlns:a="http://schemas.openxmlformats.org/drawingml/2006/main" xmlns:r="http://schemas.openxmlformats.org/officeDocument/2006/relationships" xmlns:p="http://schemas.openxmlformats.org/presentationml/2006/main">
  <p:tag name="AS_UNIQUEID" val="898"/>
</p:tagLst>
</file>

<file path=ppt/tags/tag872.xml><?xml version="1.0" encoding="utf-8"?>
<p:tagLst xmlns:a="http://schemas.openxmlformats.org/drawingml/2006/main" xmlns:r="http://schemas.openxmlformats.org/officeDocument/2006/relationships" xmlns:p="http://schemas.openxmlformats.org/presentationml/2006/main">
  <p:tag name="AS_UNIQUEID" val="899"/>
</p:tagLst>
</file>

<file path=ppt/tags/tag873.xml><?xml version="1.0" encoding="utf-8"?>
<p:tagLst xmlns:a="http://schemas.openxmlformats.org/drawingml/2006/main" xmlns:r="http://schemas.openxmlformats.org/officeDocument/2006/relationships" xmlns:p="http://schemas.openxmlformats.org/presentationml/2006/main">
  <p:tag name="AS_UNIQUEID" val="900"/>
</p:tagLst>
</file>

<file path=ppt/tags/tag874.xml><?xml version="1.0" encoding="utf-8"?>
<p:tagLst xmlns:a="http://schemas.openxmlformats.org/drawingml/2006/main" xmlns:r="http://schemas.openxmlformats.org/officeDocument/2006/relationships" xmlns:p="http://schemas.openxmlformats.org/presentationml/2006/main">
  <p:tag name="AS_UNIQUEID" val="901"/>
</p:tagLst>
</file>

<file path=ppt/tags/tag875.xml><?xml version="1.0" encoding="utf-8"?>
<p:tagLst xmlns:a="http://schemas.openxmlformats.org/drawingml/2006/main" xmlns:r="http://schemas.openxmlformats.org/officeDocument/2006/relationships" xmlns:p="http://schemas.openxmlformats.org/presentationml/2006/main">
  <p:tag name="AS_UNIQUEID" val="902"/>
</p:tagLst>
</file>

<file path=ppt/tags/tag876.xml><?xml version="1.0" encoding="utf-8"?>
<p:tagLst xmlns:a="http://schemas.openxmlformats.org/drawingml/2006/main" xmlns:r="http://schemas.openxmlformats.org/officeDocument/2006/relationships" xmlns:p="http://schemas.openxmlformats.org/presentationml/2006/main">
  <p:tag name="AS_UNIQUEID" val="903"/>
</p:tagLst>
</file>

<file path=ppt/tags/tag877.xml><?xml version="1.0" encoding="utf-8"?>
<p:tagLst xmlns:a="http://schemas.openxmlformats.org/drawingml/2006/main" xmlns:r="http://schemas.openxmlformats.org/officeDocument/2006/relationships" xmlns:p="http://schemas.openxmlformats.org/presentationml/2006/main">
  <p:tag name="AS_UNIQUEID" val="904"/>
</p:tagLst>
</file>

<file path=ppt/tags/tag878.xml><?xml version="1.0" encoding="utf-8"?>
<p:tagLst xmlns:a="http://schemas.openxmlformats.org/drawingml/2006/main" xmlns:r="http://schemas.openxmlformats.org/officeDocument/2006/relationships" xmlns:p="http://schemas.openxmlformats.org/presentationml/2006/main">
  <p:tag name="AS_UNIQUEID" val="905"/>
</p:tagLst>
</file>

<file path=ppt/tags/tag879.xml><?xml version="1.0" encoding="utf-8"?>
<p:tagLst xmlns:a="http://schemas.openxmlformats.org/drawingml/2006/main" xmlns:r="http://schemas.openxmlformats.org/officeDocument/2006/relationships" xmlns:p="http://schemas.openxmlformats.org/presentationml/2006/main">
  <p:tag name="AS_UNIQUEID" val="906"/>
</p:tagLst>
</file>

<file path=ppt/tags/tag88.xml><?xml version="1.0" encoding="utf-8"?>
<p:tagLst xmlns:a="http://schemas.openxmlformats.org/drawingml/2006/main" xmlns:r="http://schemas.openxmlformats.org/officeDocument/2006/relationships" xmlns:p="http://schemas.openxmlformats.org/presentationml/2006/main">
  <p:tag name="AS_UNIQUEID" val="25"/>
</p:tagLst>
</file>

<file path=ppt/tags/tag880.xml><?xml version="1.0" encoding="utf-8"?>
<p:tagLst xmlns:a="http://schemas.openxmlformats.org/drawingml/2006/main" xmlns:r="http://schemas.openxmlformats.org/officeDocument/2006/relationships" xmlns:p="http://schemas.openxmlformats.org/presentationml/2006/main">
  <p:tag name="AS_UNIQUEID" val="907"/>
</p:tagLst>
</file>

<file path=ppt/tags/tag881.xml><?xml version="1.0" encoding="utf-8"?>
<p:tagLst xmlns:a="http://schemas.openxmlformats.org/drawingml/2006/main" xmlns:r="http://schemas.openxmlformats.org/officeDocument/2006/relationships" xmlns:p="http://schemas.openxmlformats.org/presentationml/2006/main">
  <p:tag name="AS_UNIQUEID" val="908"/>
</p:tagLst>
</file>

<file path=ppt/tags/tag882.xml><?xml version="1.0" encoding="utf-8"?>
<p:tagLst xmlns:a="http://schemas.openxmlformats.org/drawingml/2006/main" xmlns:r="http://schemas.openxmlformats.org/officeDocument/2006/relationships" xmlns:p="http://schemas.openxmlformats.org/presentationml/2006/main">
  <p:tag name="AS_UNIQUEID" val="909"/>
</p:tagLst>
</file>

<file path=ppt/tags/tag883.xml><?xml version="1.0" encoding="utf-8"?>
<p:tagLst xmlns:a="http://schemas.openxmlformats.org/drawingml/2006/main" xmlns:r="http://schemas.openxmlformats.org/officeDocument/2006/relationships" xmlns:p="http://schemas.openxmlformats.org/presentationml/2006/main">
  <p:tag name="AS_UNIQUEID" val="910"/>
</p:tagLst>
</file>

<file path=ppt/tags/tag884.xml><?xml version="1.0" encoding="utf-8"?>
<p:tagLst xmlns:a="http://schemas.openxmlformats.org/drawingml/2006/main" xmlns:r="http://schemas.openxmlformats.org/officeDocument/2006/relationships" xmlns:p="http://schemas.openxmlformats.org/presentationml/2006/main">
  <p:tag name="AS_UNIQUEID" val="911"/>
</p:tagLst>
</file>

<file path=ppt/tags/tag885.xml><?xml version="1.0" encoding="utf-8"?>
<p:tagLst xmlns:a="http://schemas.openxmlformats.org/drawingml/2006/main" xmlns:r="http://schemas.openxmlformats.org/officeDocument/2006/relationships" xmlns:p="http://schemas.openxmlformats.org/presentationml/2006/main">
  <p:tag name="AS_UNIQUEID" val="912"/>
</p:tagLst>
</file>

<file path=ppt/tags/tag886.xml><?xml version="1.0" encoding="utf-8"?>
<p:tagLst xmlns:a="http://schemas.openxmlformats.org/drawingml/2006/main" xmlns:r="http://schemas.openxmlformats.org/officeDocument/2006/relationships" xmlns:p="http://schemas.openxmlformats.org/presentationml/2006/main">
  <p:tag name="AS_UNIQUEID" val="913"/>
</p:tagLst>
</file>

<file path=ppt/tags/tag887.xml><?xml version="1.0" encoding="utf-8"?>
<p:tagLst xmlns:a="http://schemas.openxmlformats.org/drawingml/2006/main" xmlns:r="http://schemas.openxmlformats.org/officeDocument/2006/relationships" xmlns:p="http://schemas.openxmlformats.org/presentationml/2006/main">
  <p:tag name="AS_UNIQUEID" val="914"/>
</p:tagLst>
</file>

<file path=ppt/tags/tag888.xml><?xml version="1.0" encoding="utf-8"?>
<p:tagLst xmlns:a="http://schemas.openxmlformats.org/drawingml/2006/main" xmlns:r="http://schemas.openxmlformats.org/officeDocument/2006/relationships" xmlns:p="http://schemas.openxmlformats.org/presentationml/2006/main">
  <p:tag name="AS_UNIQUEID" val="915"/>
</p:tagLst>
</file>

<file path=ppt/tags/tag889.xml><?xml version="1.0" encoding="utf-8"?>
<p:tagLst xmlns:a="http://schemas.openxmlformats.org/drawingml/2006/main" xmlns:r="http://schemas.openxmlformats.org/officeDocument/2006/relationships" xmlns:p="http://schemas.openxmlformats.org/presentationml/2006/main">
  <p:tag name="AS_UNIQUEID" val="916"/>
</p:tagLst>
</file>

<file path=ppt/tags/tag89.xml><?xml version="1.0" encoding="utf-8"?>
<p:tagLst xmlns:a="http://schemas.openxmlformats.org/drawingml/2006/main" xmlns:r="http://schemas.openxmlformats.org/officeDocument/2006/relationships" xmlns:p="http://schemas.openxmlformats.org/presentationml/2006/main">
  <p:tag name="AS_UNIQUEID" val="26"/>
</p:tagLst>
</file>

<file path=ppt/tags/tag890.xml><?xml version="1.0" encoding="utf-8"?>
<p:tagLst xmlns:a="http://schemas.openxmlformats.org/drawingml/2006/main" xmlns:r="http://schemas.openxmlformats.org/officeDocument/2006/relationships" xmlns:p="http://schemas.openxmlformats.org/presentationml/2006/main">
  <p:tag name="AS_UNIQUEID" val="917"/>
</p:tagLst>
</file>

<file path=ppt/tags/tag891.xml><?xml version="1.0" encoding="utf-8"?>
<p:tagLst xmlns:a="http://schemas.openxmlformats.org/drawingml/2006/main" xmlns:r="http://schemas.openxmlformats.org/officeDocument/2006/relationships" xmlns:p="http://schemas.openxmlformats.org/presentationml/2006/main">
  <p:tag name="AS_UNIQUEID" val="918"/>
</p:tagLst>
</file>

<file path=ppt/tags/tag892.xml><?xml version="1.0" encoding="utf-8"?>
<p:tagLst xmlns:a="http://schemas.openxmlformats.org/drawingml/2006/main" xmlns:r="http://schemas.openxmlformats.org/officeDocument/2006/relationships" xmlns:p="http://schemas.openxmlformats.org/presentationml/2006/main">
  <p:tag name="AS_UNIQUEID" val="919"/>
</p:tagLst>
</file>

<file path=ppt/tags/tag893.xml><?xml version="1.0" encoding="utf-8"?>
<p:tagLst xmlns:a="http://schemas.openxmlformats.org/drawingml/2006/main" xmlns:r="http://schemas.openxmlformats.org/officeDocument/2006/relationships" xmlns:p="http://schemas.openxmlformats.org/presentationml/2006/main">
  <p:tag name="AS_UNIQUEID" val="920"/>
</p:tagLst>
</file>

<file path=ppt/tags/tag894.xml><?xml version="1.0" encoding="utf-8"?>
<p:tagLst xmlns:a="http://schemas.openxmlformats.org/drawingml/2006/main" xmlns:r="http://schemas.openxmlformats.org/officeDocument/2006/relationships" xmlns:p="http://schemas.openxmlformats.org/presentationml/2006/main">
  <p:tag name="AS_UNIQUEID" val="921"/>
</p:tagLst>
</file>

<file path=ppt/tags/tag895.xml><?xml version="1.0" encoding="utf-8"?>
<p:tagLst xmlns:a="http://schemas.openxmlformats.org/drawingml/2006/main" xmlns:r="http://schemas.openxmlformats.org/officeDocument/2006/relationships" xmlns:p="http://schemas.openxmlformats.org/presentationml/2006/main">
  <p:tag name="AS_UNIQUEID" val="922"/>
</p:tagLst>
</file>

<file path=ppt/tags/tag896.xml><?xml version="1.0" encoding="utf-8"?>
<p:tagLst xmlns:a="http://schemas.openxmlformats.org/drawingml/2006/main" xmlns:r="http://schemas.openxmlformats.org/officeDocument/2006/relationships" xmlns:p="http://schemas.openxmlformats.org/presentationml/2006/main">
  <p:tag name="AS_UNIQUEID" val="923"/>
</p:tagLst>
</file>

<file path=ppt/tags/tag897.xml><?xml version="1.0" encoding="utf-8"?>
<p:tagLst xmlns:a="http://schemas.openxmlformats.org/drawingml/2006/main" xmlns:r="http://schemas.openxmlformats.org/officeDocument/2006/relationships" xmlns:p="http://schemas.openxmlformats.org/presentationml/2006/main">
  <p:tag name="AS_UNIQUEID" val="924"/>
</p:tagLst>
</file>

<file path=ppt/tags/tag898.xml><?xml version="1.0" encoding="utf-8"?>
<p:tagLst xmlns:a="http://schemas.openxmlformats.org/drawingml/2006/main" xmlns:r="http://schemas.openxmlformats.org/officeDocument/2006/relationships" xmlns:p="http://schemas.openxmlformats.org/presentationml/2006/main">
  <p:tag name="AS_UNIQUEID" val="925"/>
</p:tagLst>
</file>

<file path=ppt/tags/tag899.xml><?xml version="1.0" encoding="utf-8"?>
<p:tagLst xmlns:a="http://schemas.openxmlformats.org/drawingml/2006/main" xmlns:r="http://schemas.openxmlformats.org/officeDocument/2006/relationships" xmlns:p="http://schemas.openxmlformats.org/presentationml/2006/main">
  <p:tag name="AS_UNIQUEID" val="926"/>
</p:tagLst>
</file>

<file path=ppt/tags/tag9.xml><?xml version="1.0" encoding="utf-8"?>
<p:tagLst xmlns:a="http://schemas.openxmlformats.org/drawingml/2006/main" xmlns:r="http://schemas.openxmlformats.org/officeDocument/2006/relationships" xmlns:p="http://schemas.openxmlformats.org/presentationml/2006/main">
  <p:tag name="AS_UNIQUEID" val="1567"/>
</p:tagLst>
</file>

<file path=ppt/tags/tag90.xml><?xml version="1.0" encoding="utf-8"?>
<p:tagLst xmlns:a="http://schemas.openxmlformats.org/drawingml/2006/main" xmlns:r="http://schemas.openxmlformats.org/officeDocument/2006/relationships" xmlns:p="http://schemas.openxmlformats.org/presentationml/2006/main">
  <p:tag name="AS_UNIQUEID" val="27"/>
</p:tagLst>
</file>

<file path=ppt/tags/tag900.xml><?xml version="1.0" encoding="utf-8"?>
<p:tagLst xmlns:a="http://schemas.openxmlformats.org/drawingml/2006/main" xmlns:r="http://schemas.openxmlformats.org/officeDocument/2006/relationships" xmlns:p="http://schemas.openxmlformats.org/presentationml/2006/main">
  <p:tag name="AS_UNIQUEID" val="927"/>
</p:tagLst>
</file>

<file path=ppt/tags/tag901.xml><?xml version="1.0" encoding="utf-8"?>
<p:tagLst xmlns:a="http://schemas.openxmlformats.org/drawingml/2006/main" xmlns:r="http://schemas.openxmlformats.org/officeDocument/2006/relationships" xmlns:p="http://schemas.openxmlformats.org/presentationml/2006/main">
  <p:tag name="AS_UNIQUEID" val="928"/>
</p:tagLst>
</file>

<file path=ppt/tags/tag902.xml><?xml version="1.0" encoding="utf-8"?>
<p:tagLst xmlns:a="http://schemas.openxmlformats.org/drawingml/2006/main" xmlns:r="http://schemas.openxmlformats.org/officeDocument/2006/relationships" xmlns:p="http://schemas.openxmlformats.org/presentationml/2006/main">
  <p:tag name="AS_UNIQUEID" val="929"/>
</p:tagLst>
</file>

<file path=ppt/tags/tag903.xml><?xml version="1.0" encoding="utf-8"?>
<p:tagLst xmlns:a="http://schemas.openxmlformats.org/drawingml/2006/main" xmlns:r="http://schemas.openxmlformats.org/officeDocument/2006/relationships" xmlns:p="http://schemas.openxmlformats.org/presentationml/2006/main">
  <p:tag name="AS_UNIQUEID" val="930"/>
</p:tagLst>
</file>

<file path=ppt/tags/tag904.xml><?xml version="1.0" encoding="utf-8"?>
<p:tagLst xmlns:a="http://schemas.openxmlformats.org/drawingml/2006/main" xmlns:r="http://schemas.openxmlformats.org/officeDocument/2006/relationships" xmlns:p="http://schemas.openxmlformats.org/presentationml/2006/main">
  <p:tag name="AS_UNIQUEID" val="931"/>
</p:tagLst>
</file>

<file path=ppt/tags/tag905.xml><?xml version="1.0" encoding="utf-8"?>
<p:tagLst xmlns:a="http://schemas.openxmlformats.org/drawingml/2006/main" xmlns:r="http://schemas.openxmlformats.org/officeDocument/2006/relationships" xmlns:p="http://schemas.openxmlformats.org/presentationml/2006/main">
  <p:tag name="AS_UNIQUEID" val="932"/>
</p:tagLst>
</file>

<file path=ppt/tags/tag906.xml><?xml version="1.0" encoding="utf-8"?>
<p:tagLst xmlns:a="http://schemas.openxmlformats.org/drawingml/2006/main" xmlns:r="http://schemas.openxmlformats.org/officeDocument/2006/relationships" xmlns:p="http://schemas.openxmlformats.org/presentationml/2006/main">
  <p:tag name="AS_UNIQUEID" val="933"/>
</p:tagLst>
</file>

<file path=ppt/tags/tag907.xml><?xml version="1.0" encoding="utf-8"?>
<p:tagLst xmlns:a="http://schemas.openxmlformats.org/drawingml/2006/main" xmlns:r="http://schemas.openxmlformats.org/officeDocument/2006/relationships" xmlns:p="http://schemas.openxmlformats.org/presentationml/2006/main">
  <p:tag name="AS_UNIQUEID" val="934"/>
</p:tagLst>
</file>

<file path=ppt/tags/tag908.xml><?xml version="1.0" encoding="utf-8"?>
<p:tagLst xmlns:a="http://schemas.openxmlformats.org/drawingml/2006/main" xmlns:r="http://schemas.openxmlformats.org/officeDocument/2006/relationships" xmlns:p="http://schemas.openxmlformats.org/presentationml/2006/main">
  <p:tag name="AS_UNIQUEID" val="935"/>
</p:tagLst>
</file>

<file path=ppt/tags/tag909.xml><?xml version="1.0" encoding="utf-8"?>
<p:tagLst xmlns:a="http://schemas.openxmlformats.org/drawingml/2006/main" xmlns:r="http://schemas.openxmlformats.org/officeDocument/2006/relationships" xmlns:p="http://schemas.openxmlformats.org/presentationml/2006/main">
  <p:tag name="AS_UNIQUEID" val="936"/>
</p:tagLst>
</file>

<file path=ppt/tags/tag91.xml><?xml version="1.0" encoding="utf-8"?>
<p:tagLst xmlns:a="http://schemas.openxmlformats.org/drawingml/2006/main" xmlns:r="http://schemas.openxmlformats.org/officeDocument/2006/relationships" xmlns:p="http://schemas.openxmlformats.org/presentationml/2006/main">
  <p:tag name="AS_UNIQUEID" val="34"/>
</p:tagLst>
</file>

<file path=ppt/tags/tag910.xml><?xml version="1.0" encoding="utf-8"?>
<p:tagLst xmlns:a="http://schemas.openxmlformats.org/drawingml/2006/main" xmlns:r="http://schemas.openxmlformats.org/officeDocument/2006/relationships" xmlns:p="http://schemas.openxmlformats.org/presentationml/2006/main">
  <p:tag name="AS_UNIQUEID" val="937"/>
</p:tagLst>
</file>

<file path=ppt/tags/tag911.xml><?xml version="1.0" encoding="utf-8"?>
<p:tagLst xmlns:a="http://schemas.openxmlformats.org/drawingml/2006/main" xmlns:r="http://schemas.openxmlformats.org/officeDocument/2006/relationships" xmlns:p="http://schemas.openxmlformats.org/presentationml/2006/main">
  <p:tag name="AS_UNIQUEID" val="938"/>
</p:tagLst>
</file>

<file path=ppt/tags/tag912.xml><?xml version="1.0" encoding="utf-8"?>
<p:tagLst xmlns:a="http://schemas.openxmlformats.org/drawingml/2006/main" xmlns:r="http://schemas.openxmlformats.org/officeDocument/2006/relationships" xmlns:p="http://schemas.openxmlformats.org/presentationml/2006/main">
  <p:tag name="AS_UNIQUEID" val="939"/>
</p:tagLst>
</file>

<file path=ppt/tags/tag913.xml><?xml version="1.0" encoding="utf-8"?>
<p:tagLst xmlns:a="http://schemas.openxmlformats.org/drawingml/2006/main" xmlns:r="http://schemas.openxmlformats.org/officeDocument/2006/relationships" xmlns:p="http://schemas.openxmlformats.org/presentationml/2006/main">
  <p:tag name="AS_UNIQUEID" val="940"/>
</p:tagLst>
</file>

<file path=ppt/tags/tag914.xml><?xml version="1.0" encoding="utf-8"?>
<p:tagLst xmlns:a="http://schemas.openxmlformats.org/drawingml/2006/main" xmlns:r="http://schemas.openxmlformats.org/officeDocument/2006/relationships" xmlns:p="http://schemas.openxmlformats.org/presentationml/2006/main">
  <p:tag name="AS_UNIQUEID" val="941"/>
</p:tagLst>
</file>

<file path=ppt/tags/tag915.xml><?xml version="1.0" encoding="utf-8"?>
<p:tagLst xmlns:a="http://schemas.openxmlformats.org/drawingml/2006/main" xmlns:r="http://schemas.openxmlformats.org/officeDocument/2006/relationships" xmlns:p="http://schemas.openxmlformats.org/presentationml/2006/main">
  <p:tag name="AS_UNIQUEID" val="942"/>
</p:tagLst>
</file>

<file path=ppt/tags/tag916.xml><?xml version="1.0" encoding="utf-8"?>
<p:tagLst xmlns:a="http://schemas.openxmlformats.org/drawingml/2006/main" xmlns:r="http://schemas.openxmlformats.org/officeDocument/2006/relationships" xmlns:p="http://schemas.openxmlformats.org/presentationml/2006/main">
  <p:tag name="AS_UNIQUEID" val="943"/>
</p:tagLst>
</file>

<file path=ppt/tags/tag917.xml><?xml version="1.0" encoding="utf-8"?>
<p:tagLst xmlns:a="http://schemas.openxmlformats.org/drawingml/2006/main" xmlns:r="http://schemas.openxmlformats.org/officeDocument/2006/relationships" xmlns:p="http://schemas.openxmlformats.org/presentationml/2006/main">
  <p:tag name="AS_UNIQUEID" val="944"/>
</p:tagLst>
</file>

<file path=ppt/tags/tag918.xml><?xml version="1.0" encoding="utf-8"?>
<p:tagLst xmlns:a="http://schemas.openxmlformats.org/drawingml/2006/main" xmlns:r="http://schemas.openxmlformats.org/officeDocument/2006/relationships" xmlns:p="http://schemas.openxmlformats.org/presentationml/2006/main">
  <p:tag name="AS_UNIQUEID" val="945"/>
</p:tagLst>
</file>

<file path=ppt/tags/tag919.xml><?xml version="1.0" encoding="utf-8"?>
<p:tagLst xmlns:a="http://schemas.openxmlformats.org/drawingml/2006/main" xmlns:r="http://schemas.openxmlformats.org/officeDocument/2006/relationships" xmlns:p="http://schemas.openxmlformats.org/presentationml/2006/main">
  <p:tag name="AS_UNIQUEID" val="946"/>
</p:tagLst>
</file>

<file path=ppt/tags/tag92.xml><?xml version="1.0" encoding="utf-8"?>
<p:tagLst xmlns:a="http://schemas.openxmlformats.org/drawingml/2006/main" xmlns:r="http://schemas.openxmlformats.org/officeDocument/2006/relationships" xmlns:p="http://schemas.openxmlformats.org/presentationml/2006/main">
  <p:tag name="AS_UNIQUEID" val="35"/>
</p:tagLst>
</file>

<file path=ppt/tags/tag920.xml><?xml version="1.0" encoding="utf-8"?>
<p:tagLst xmlns:a="http://schemas.openxmlformats.org/drawingml/2006/main" xmlns:r="http://schemas.openxmlformats.org/officeDocument/2006/relationships" xmlns:p="http://schemas.openxmlformats.org/presentationml/2006/main">
  <p:tag name="AS_UNIQUEID" val="947"/>
</p:tagLst>
</file>

<file path=ppt/tags/tag921.xml><?xml version="1.0" encoding="utf-8"?>
<p:tagLst xmlns:a="http://schemas.openxmlformats.org/drawingml/2006/main" xmlns:r="http://schemas.openxmlformats.org/officeDocument/2006/relationships" xmlns:p="http://schemas.openxmlformats.org/presentationml/2006/main">
  <p:tag name="AS_UNIQUEID" val="948"/>
</p:tagLst>
</file>

<file path=ppt/tags/tag922.xml><?xml version="1.0" encoding="utf-8"?>
<p:tagLst xmlns:a="http://schemas.openxmlformats.org/drawingml/2006/main" xmlns:r="http://schemas.openxmlformats.org/officeDocument/2006/relationships" xmlns:p="http://schemas.openxmlformats.org/presentationml/2006/main">
  <p:tag name="AS_UNIQUEID" val="949"/>
</p:tagLst>
</file>

<file path=ppt/tags/tag923.xml><?xml version="1.0" encoding="utf-8"?>
<p:tagLst xmlns:a="http://schemas.openxmlformats.org/drawingml/2006/main" xmlns:r="http://schemas.openxmlformats.org/officeDocument/2006/relationships" xmlns:p="http://schemas.openxmlformats.org/presentationml/2006/main">
  <p:tag name="AS_UNIQUEID" val="950"/>
</p:tagLst>
</file>

<file path=ppt/tags/tag924.xml><?xml version="1.0" encoding="utf-8"?>
<p:tagLst xmlns:a="http://schemas.openxmlformats.org/drawingml/2006/main" xmlns:r="http://schemas.openxmlformats.org/officeDocument/2006/relationships" xmlns:p="http://schemas.openxmlformats.org/presentationml/2006/main">
  <p:tag name="AS_UNIQUEID" val="951"/>
</p:tagLst>
</file>

<file path=ppt/tags/tag925.xml><?xml version="1.0" encoding="utf-8"?>
<p:tagLst xmlns:a="http://schemas.openxmlformats.org/drawingml/2006/main" xmlns:r="http://schemas.openxmlformats.org/officeDocument/2006/relationships" xmlns:p="http://schemas.openxmlformats.org/presentationml/2006/main">
  <p:tag name="AS_UNIQUEID" val="952"/>
</p:tagLst>
</file>

<file path=ppt/tags/tag926.xml><?xml version="1.0" encoding="utf-8"?>
<p:tagLst xmlns:a="http://schemas.openxmlformats.org/drawingml/2006/main" xmlns:r="http://schemas.openxmlformats.org/officeDocument/2006/relationships" xmlns:p="http://schemas.openxmlformats.org/presentationml/2006/main">
  <p:tag name="AS_UNIQUEID" val="953"/>
</p:tagLst>
</file>

<file path=ppt/tags/tag927.xml><?xml version="1.0" encoding="utf-8"?>
<p:tagLst xmlns:a="http://schemas.openxmlformats.org/drawingml/2006/main" xmlns:r="http://schemas.openxmlformats.org/officeDocument/2006/relationships" xmlns:p="http://schemas.openxmlformats.org/presentationml/2006/main">
  <p:tag name="AS_UNIQUEID" val="954"/>
</p:tagLst>
</file>

<file path=ppt/tags/tag928.xml><?xml version="1.0" encoding="utf-8"?>
<p:tagLst xmlns:a="http://schemas.openxmlformats.org/drawingml/2006/main" xmlns:r="http://schemas.openxmlformats.org/officeDocument/2006/relationships" xmlns:p="http://schemas.openxmlformats.org/presentationml/2006/main">
  <p:tag name="AS_UNIQUEID" val="955"/>
</p:tagLst>
</file>

<file path=ppt/tags/tag929.xml><?xml version="1.0" encoding="utf-8"?>
<p:tagLst xmlns:a="http://schemas.openxmlformats.org/drawingml/2006/main" xmlns:r="http://schemas.openxmlformats.org/officeDocument/2006/relationships" xmlns:p="http://schemas.openxmlformats.org/presentationml/2006/main">
  <p:tag name="AS_UNIQUEID" val="956"/>
</p:tagLst>
</file>

<file path=ppt/tags/tag93.xml><?xml version="1.0" encoding="utf-8"?>
<p:tagLst xmlns:a="http://schemas.openxmlformats.org/drawingml/2006/main" xmlns:r="http://schemas.openxmlformats.org/officeDocument/2006/relationships" xmlns:p="http://schemas.openxmlformats.org/presentationml/2006/main">
  <p:tag name="AS_UNIQUEID" val="36"/>
</p:tagLst>
</file>

<file path=ppt/tags/tag930.xml><?xml version="1.0" encoding="utf-8"?>
<p:tagLst xmlns:a="http://schemas.openxmlformats.org/drawingml/2006/main" xmlns:r="http://schemas.openxmlformats.org/officeDocument/2006/relationships" xmlns:p="http://schemas.openxmlformats.org/presentationml/2006/main">
  <p:tag name="AS_UNIQUEID" val="957"/>
</p:tagLst>
</file>

<file path=ppt/tags/tag931.xml><?xml version="1.0" encoding="utf-8"?>
<p:tagLst xmlns:a="http://schemas.openxmlformats.org/drawingml/2006/main" xmlns:r="http://schemas.openxmlformats.org/officeDocument/2006/relationships" xmlns:p="http://schemas.openxmlformats.org/presentationml/2006/main">
  <p:tag name="AS_UNIQUEID" val="958"/>
</p:tagLst>
</file>

<file path=ppt/tags/tag932.xml><?xml version="1.0" encoding="utf-8"?>
<p:tagLst xmlns:a="http://schemas.openxmlformats.org/drawingml/2006/main" xmlns:r="http://schemas.openxmlformats.org/officeDocument/2006/relationships" xmlns:p="http://schemas.openxmlformats.org/presentationml/2006/main">
  <p:tag name="AS_UNIQUEID" val="959"/>
</p:tagLst>
</file>

<file path=ppt/tags/tag933.xml><?xml version="1.0" encoding="utf-8"?>
<p:tagLst xmlns:a="http://schemas.openxmlformats.org/drawingml/2006/main" xmlns:r="http://schemas.openxmlformats.org/officeDocument/2006/relationships" xmlns:p="http://schemas.openxmlformats.org/presentationml/2006/main">
  <p:tag name="AS_UNIQUEID" val="960"/>
</p:tagLst>
</file>

<file path=ppt/tags/tag934.xml><?xml version="1.0" encoding="utf-8"?>
<p:tagLst xmlns:a="http://schemas.openxmlformats.org/drawingml/2006/main" xmlns:r="http://schemas.openxmlformats.org/officeDocument/2006/relationships" xmlns:p="http://schemas.openxmlformats.org/presentationml/2006/main">
  <p:tag name="AS_UNIQUEID" val="961"/>
</p:tagLst>
</file>

<file path=ppt/tags/tag935.xml><?xml version="1.0" encoding="utf-8"?>
<p:tagLst xmlns:a="http://schemas.openxmlformats.org/drawingml/2006/main" xmlns:r="http://schemas.openxmlformats.org/officeDocument/2006/relationships" xmlns:p="http://schemas.openxmlformats.org/presentationml/2006/main">
  <p:tag name="AS_UNIQUEID" val="962"/>
</p:tagLst>
</file>

<file path=ppt/tags/tag936.xml><?xml version="1.0" encoding="utf-8"?>
<p:tagLst xmlns:a="http://schemas.openxmlformats.org/drawingml/2006/main" xmlns:r="http://schemas.openxmlformats.org/officeDocument/2006/relationships" xmlns:p="http://schemas.openxmlformats.org/presentationml/2006/main">
  <p:tag name="AS_UNIQUEID" val="963"/>
</p:tagLst>
</file>

<file path=ppt/tags/tag937.xml><?xml version="1.0" encoding="utf-8"?>
<p:tagLst xmlns:a="http://schemas.openxmlformats.org/drawingml/2006/main" xmlns:r="http://schemas.openxmlformats.org/officeDocument/2006/relationships" xmlns:p="http://schemas.openxmlformats.org/presentationml/2006/main">
  <p:tag name="AS_UNIQUEID" val="964"/>
</p:tagLst>
</file>

<file path=ppt/tags/tag938.xml><?xml version="1.0" encoding="utf-8"?>
<p:tagLst xmlns:a="http://schemas.openxmlformats.org/drawingml/2006/main" xmlns:r="http://schemas.openxmlformats.org/officeDocument/2006/relationships" xmlns:p="http://schemas.openxmlformats.org/presentationml/2006/main">
  <p:tag name="AS_UNIQUEID" val="965"/>
</p:tagLst>
</file>

<file path=ppt/tags/tag939.xml><?xml version="1.0" encoding="utf-8"?>
<p:tagLst xmlns:a="http://schemas.openxmlformats.org/drawingml/2006/main" xmlns:r="http://schemas.openxmlformats.org/officeDocument/2006/relationships" xmlns:p="http://schemas.openxmlformats.org/presentationml/2006/main">
  <p:tag name="AS_UNIQUEID" val="966"/>
</p:tagLst>
</file>

<file path=ppt/tags/tag94.xml><?xml version="1.0" encoding="utf-8"?>
<p:tagLst xmlns:a="http://schemas.openxmlformats.org/drawingml/2006/main" xmlns:r="http://schemas.openxmlformats.org/officeDocument/2006/relationships" xmlns:p="http://schemas.openxmlformats.org/presentationml/2006/main">
  <p:tag name="AS_UNIQUEID" val="40"/>
</p:tagLst>
</file>

<file path=ppt/tags/tag940.xml><?xml version="1.0" encoding="utf-8"?>
<p:tagLst xmlns:a="http://schemas.openxmlformats.org/drawingml/2006/main" xmlns:r="http://schemas.openxmlformats.org/officeDocument/2006/relationships" xmlns:p="http://schemas.openxmlformats.org/presentationml/2006/main">
  <p:tag name="AS_UNIQUEID" val="967"/>
</p:tagLst>
</file>

<file path=ppt/tags/tag941.xml><?xml version="1.0" encoding="utf-8"?>
<p:tagLst xmlns:a="http://schemas.openxmlformats.org/drawingml/2006/main" xmlns:r="http://schemas.openxmlformats.org/officeDocument/2006/relationships" xmlns:p="http://schemas.openxmlformats.org/presentationml/2006/main">
  <p:tag name="AS_UNIQUEID" val="968"/>
</p:tagLst>
</file>

<file path=ppt/tags/tag942.xml><?xml version="1.0" encoding="utf-8"?>
<p:tagLst xmlns:a="http://schemas.openxmlformats.org/drawingml/2006/main" xmlns:r="http://schemas.openxmlformats.org/officeDocument/2006/relationships" xmlns:p="http://schemas.openxmlformats.org/presentationml/2006/main">
  <p:tag name="AS_UNIQUEID" val="969"/>
</p:tagLst>
</file>

<file path=ppt/tags/tag943.xml><?xml version="1.0" encoding="utf-8"?>
<p:tagLst xmlns:a="http://schemas.openxmlformats.org/drawingml/2006/main" xmlns:r="http://schemas.openxmlformats.org/officeDocument/2006/relationships" xmlns:p="http://schemas.openxmlformats.org/presentationml/2006/main">
  <p:tag name="AS_UNIQUEID" val="970"/>
</p:tagLst>
</file>

<file path=ppt/tags/tag944.xml><?xml version="1.0" encoding="utf-8"?>
<p:tagLst xmlns:a="http://schemas.openxmlformats.org/drawingml/2006/main" xmlns:r="http://schemas.openxmlformats.org/officeDocument/2006/relationships" xmlns:p="http://schemas.openxmlformats.org/presentationml/2006/main">
  <p:tag name="AS_UNIQUEID" val="971"/>
</p:tagLst>
</file>

<file path=ppt/tags/tag945.xml><?xml version="1.0" encoding="utf-8"?>
<p:tagLst xmlns:a="http://schemas.openxmlformats.org/drawingml/2006/main" xmlns:r="http://schemas.openxmlformats.org/officeDocument/2006/relationships" xmlns:p="http://schemas.openxmlformats.org/presentationml/2006/main">
  <p:tag name="AS_UNIQUEID" val="972"/>
</p:tagLst>
</file>

<file path=ppt/tags/tag946.xml><?xml version="1.0" encoding="utf-8"?>
<p:tagLst xmlns:a="http://schemas.openxmlformats.org/drawingml/2006/main" xmlns:r="http://schemas.openxmlformats.org/officeDocument/2006/relationships" xmlns:p="http://schemas.openxmlformats.org/presentationml/2006/main">
  <p:tag name="AS_UNIQUEID" val="973"/>
</p:tagLst>
</file>

<file path=ppt/tags/tag947.xml><?xml version="1.0" encoding="utf-8"?>
<p:tagLst xmlns:a="http://schemas.openxmlformats.org/drawingml/2006/main" xmlns:r="http://schemas.openxmlformats.org/officeDocument/2006/relationships" xmlns:p="http://schemas.openxmlformats.org/presentationml/2006/main">
  <p:tag name="AS_UNIQUEID" val="974"/>
</p:tagLst>
</file>

<file path=ppt/tags/tag948.xml><?xml version="1.0" encoding="utf-8"?>
<p:tagLst xmlns:a="http://schemas.openxmlformats.org/drawingml/2006/main" xmlns:r="http://schemas.openxmlformats.org/officeDocument/2006/relationships" xmlns:p="http://schemas.openxmlformats.org/presentationml/2006/main">
  <p:tag name="AS_UNIQUEID" val="975"/>
</p:tagLst>
</file>

<file path=ppt/tags/tag949.xml><?xml version="1.0" encoding="utf-8"?>
<p:tagLst xmlns:a="http://schemas.openxmlformats.org/drawingml/2006/main" xmlns:r="http://schemas.openxmlformats.org/officeDocument/2006/relationships" xmlns:p="http://schemas.openxmlformats.org/presentationml/2006/main">
  <p:tag name="AS_UNIQUEID" val="976"/>
</p:tagLst>
</file>

<file path=ppt/tags/tag95.xml><?xml version="1.0" encoding="utf-8"?>
<p:tagLst xmlns:a="http://schemas.openxmlformats.org/drawingml/2006/main" xmlns:r="http://schemas.openxmlformats.org/officeDocument/2006/relationships" xmlns:p="http://schemas.openxmlformats.org/presentationml/2006/main">
  <p:tag name="AS_UNIQUEID" val="37"/>
</p:tagLst>
</file>

<file path=ppt/tags/tag950.xml><?xml version="1.0" encoding="utf-8"?>
<p:tagLst xmlns:a="http://schemas.openxmlformats.org/drawingml/2006/main" xmlns:r="http://schemas.openxmlformats.org/officeDocument/2006/relationships" xmlns:p="http://schemas.openxmlformats.org/presentationml/2006/main">
  <p:tag name="AS_UNIQUEID" val="977"/>
</p:tagLst>
</file>

<file path=ppt/tags/tag951.xml><?xml version="1.0" encoding="utf-8"?>
<p:tagLst xmlns:a="http://schemas.openxmlformats.org/drawingml/2006/main" xmlns:r="http://schemas.openxmlformats.org/officeDocument/2006/relationships" xmlns:p="http://schemas.openxmlformats.org/presentationml/2006/main">
  <p:tag name="AS_UNIQUEID" val="978"/>
</p:tagLst>
</file>

<file path=ppt/tags/tag952.xml><?xml version="1.0" encoding="utf-8"?>
<p:tagLst xmlns:a="http://schemas.openxmlformats.org/drawingml/2006/main" xmlns:r="http://schemas.openxmlformats.org/officeDocument/2006/relationships" xmlns:p="http://schemas.openxmlformats.org/presentationml/2006/main">
  <p:tag name="AS_UNIQUEID" val="979"/>
</p:tagLst>
</file>

<file path=ppt/tags/tag953.xml><?xml version="1.0" encoding="utf-8"?>
<p:tagLst xmlns:a="http://schemas.openxmlformats.org/drawingml/2006/main" xmlns:r="http://schemas.openxmlformats.org/officeDocument/2006/relationships" xmlns:p="http://schemas.openxmlformats.org/presentationml/2006/main">
  <p:tag name="AS_UNIQUEID" val="980"/>
</p:tagLst>
</file>

<file path=ppt/tags/tag954.xml><?xml version="1.0" encoding="utf-8"?>
<p:tagLst xmlns:a="http://schemas.openxmlformats.org/drawingml/2006/main" xmlns:r="http://schemas.openxmlformats.org/officeDocument/2006/relationships" xmlns:p="http://schemas.openxmlformats.org/presentationml/2006/main">
  <p:tag name="AS_UNIQUEID" val="981"/>
</p:tagLst>
</file>

<file path=ppt/tags/tag955.xml><?xml version="1.0" encoding="utf-8"?>
<p:tagLst xmlns:a="http://schemas.openxmlformats.org/drawingml/2006/main" xmlns:r="http://schemas.openxmlformats.org/officeDocument/2006/relationships" xmlns:p="http://schemas.openxmlformats.org/presentationml/2006/main">
  <p:tag name="AS_UNIQUEID" val="982"/>
</p:tagLst>
</file>

<file path=ppt/tags/tag956.xml><?xml version="1.0" encoding="utf-8"?>
<p:tagLst xmlns:a="http://schemas.openxmlformats.org/drawingml/2006/main" xmlns:r="http://schemas.openxmlformats.org/officeDocument/2006/relationships" xmlns:p="http://schemas.openxmlformats.org/presentationml/2006/main">
  <p:tag name="AS_UNIQUEID" val="983"/>
</p:tagLst>
</file>

<file path=ppt/tags/tag957.xml><?xml version="1.0" encoding="utf-8"?>
<p:tagLst xmlns:a="http://schemas.openxmlformats.org/drawingml/2006/main" xmlns:r="http://schemas.openxmlformats.org/officeDocument/2006/relationships" xmlns:p="http://schemas.openxmlformats.org/presentationml/2006/main">
  <p:tag name="AS_UNIQUEID" val="984"/>
</p:tagLst>
</file>

<file path=ppt/tags/tag958.xml><?xml version="1.0" encoding="utf-8"?>
<p:tagLst xmlns:a="http://schemas.openxmlformats.org/drawingml/2006/main" xmlns:r="http://schemas.openxmlformats.org/officeDocument/2006/relationships" xmlns:p="http://schemas.openxmlformats.org/presentationml/2006/main">
  <p:tag name="AS_UNIQUEID" val="1014"/>
</p:tagLst>
</file>

<file path=ppt/tags/tag959.xml><?xml version="1.0" encoding="utf-8"?>
<p:tagLst xmlns:a="http://schemas.openxmlformats.org/drawingml/2006/main" xmlns:r="http://schemas.openxmlformats.org/officeDocument/2006/relationships" xmlns:p="http://schemas.openxmlformats.org/presentationml/2006/main">
  <p:tag name="AS_UNIQUEID" val="1131"/>
</p:tagLst>
</file>

<file path=ppt/tags/tag96.xml><?xml version="1.0" encoding="utf-8"?>
<p:tagLst xmlns:a="http://schemas.openxmlformats.org/drawingml/2006/main" xmlns:r="http://schemas.openxmlformats.org/officeDocument/2006/relationships" xmlns:p="http://schemas.openxmlformats.org/presentationml/2006/main">
  <p:tag name="AS_UNIQUEID" val="38"/>
</p:tagLst>
</file>

<file path=ppt/tags/tag960.xml><?xml version="1.0" encoding="utf-8"?>
<p:tagLst xmlns:a="http://schemas.openxmlformats.org/drawingml/2006/main" xmlns:r="http://schemas.openxmlformats.org/officeDocument/2006/relationships" xmlns:p="http://schemas.openxmlformats.org/presentationml/2006/main">
  <p:tag name="AS_UNIQUEID" val="1135"/>
</p:tagLst>
</file>

<file path=ppt/tags/tag961.xml><?xml version="1.0" encoding="utf-8"?>
<p:tagLst xmlns:a="http://schemas.openxmlformats.org/drawingml/2006/main" xmlns:r="http://schemas.openxmlformats.org/officeDocument/2006/relationships" xmlns:p="http://schemas.openxmlformats.org/presentationml/2006/main">
  <p:tag name="AS_UNIQUEID" val="1132"/>
</p:tagLst>
</file>

<file path=ppt/tags/tag962.xml><?xml version="1.0" encoding="utf-8"?>
<p:tagLst xmlns:a="http://schemas.openxmlformats.org/drawingml/2006/main" xmlns:r="http://schemas.openxmlformats.org/officeDocument/2006/relationships" xmlns:p="http://schemas.openxmlformats.org/presentationml/2006/main">
  <p:tag name="AS_UNIQUEID" val="1133"/>
</p:tagLst>
</file>

<file path=ppt/tags/tag963.xml><?xml version="1.0" encoding="utf-8"?>
<p:tagLst xmlns:a="http://schemas.openxmlformats.org/drawingml/2006/main" xmlns:r="http://schemas.openxmlformats.org/officeDocument/2006/relationships" xmlns:p="http://schemas.openxmlformats.org/presentationml/2006/main">
  <p:tag name="AS_UNIQUEID" val="1134"/>
</p:tagLst>
</file>

<file path=ppt/tags/tag964.xml><?xml version="1.0" encoding="utf-8"?>
<p:tagLst xmlns:a="http://schemas.openxmlformats.org/drawingml/2006/main" xmlns:r="http://schemas.openxmlformats.org/officeDocument/2006/relationships" xmlns:p="http://schemas.openxmlformats.org/presentationml/2006/main">
  <p:tag name="AS_UNIQUEID" val="1015"/>
</p:tagLst>
</file>

<file path=ppt/tags/tag965.xml><?xml version="1.0" encoding="utf-8"?>
<p:tagLst xmlns:a="http://schemas.openxmlformats.org/drawingml/2006/main" xmlns:r="http://schemas.openxmlformats.org/officeDocument/2006/relationships" xmlns:p="http://schemas.openxmlformats.org/presentationml/2006/main">
  <p:tag name="AS_UNIQUEID" val="1123"/>
</p:tagLst>
</file>

<file path=ppt/tags/tag966.xml><?xml version="1.0" encoding="utf-8"?>
<p:tagLst xmlns:a="http://schemas.openxmlformats.org/drawingml/2006/main" xmlns:r="http://schemas.openxmlformats.org/officeDocument/2006/relationships" xmlns:p="http://schemas.openxmlformats.org/presentationml/2006/main">
  <p:tag name="AS_UNIQUEID" val="1124"/>
</p:tagLst>
</file>

<file path=ppt/tags/tag967.xml><?xml version="1.0" encoding="utf-8"?>
<p:tagLst xmlns:a="http://schemas.openxmlformats.org/drawingml/2006/main" xmlns:r="http://schemas.openxmlformats.org/officeDocument/2006/relationships" xmlns:p="http://schemas.openxmlformats.org/presentationml/2006/main">
  <p:tag name="AS_UNIQUEID" val="1125"/>
</p:tagLst>
</file>

<file path=ppt/tags/tag968.xml><?xml version="1.0" encoding="utf-8"?>
<p:tagLst xmlns:a="http://schemas.openxmlformats.org/drawingml/2006/main" xmlns:r="http://schemas.openxmlformats.org/officeDocument/2006/relationships" xmlns:p="http://schemas.openxmlformats.org/presentationml/2006/main">
  <p:tag name="AS_UNIQUEID" val="1126"/>
</p:tagLst>
</file>

<file path=ppt/tags/tag969.xml><?xml version="1.0" encoding="utf-8"?>
<p:tagLst xmlns:a="http://schemas.openxmlformats.org/drawingml/2006/main" xmlns:r="http://schemas.openxmlformats.org/officeDocument/2006/relationships" xmlns:p="http://schemas.openxmlformats.org/presentationml/2006/main">
  <p:tag name="AS_UNIQUEID" val="1127"/>
</p:tagLst>
</file>

<file path=ppt/tags/tag97.xml><?xml version="1.0" encoding="utf-8"?>
<p:tagLst xmlns:a="http://schemas.openxmlformats.org/drawingml/2006/main" xmlns:r="http://schemas.openxmlformats.org/officeDocument/2006/relationships" xmlns:p="http://schemas.openxmlformats.org/presentationml/2006/main">
  <p:tag name="AS_UNIQUEID" val="39"/>
</p:tagLst>
</file>

<file path=ppt/tags/tag970.xml><?xml version="1.0" encoding="utf-8"?>
<p:tagLst xmlns:a="http://schemas.openxmlformats.org/drawingml/2006/main" xmlns:r="http://schemas.openxmlformats.org/officeDocument/2006/relationships" xmlns:p="http://schemas.openxmlformats.org/presentationml/2006/main">
  <p:tag name="AS_UNIQUEID" val="1128"/>
</p:tagLst>
</file>

<file path=ppt/tags/tag971.xml><?xml version="1.0" encoding="utf-8"?>
<p:tagLst xmlns:a="http://schemas.openxmlformats.org/drawingml/2006/main" xmlns:r="http://schemas.openxmlformats.org/officeDocument/2006/relationships" xmlns:p="http://schemas.openxmlformats.org/presentationml/2006/main">
  <p:tag name="AS_UNIQUEID" val="1129"/>
</p:tagLst>
</file>

<file path=ppt/tags/tag972.xml><?xml version="1.0" encoding="utf-8"?>
<p:tagLst xmlns:a="http://schemas.openxmlformats.org/drawingml/2006/main" xmlns:r="http://schemas.openxmlformats.org/officeDocument/2006/relationships" xmlns:p="http://schemas.openxmlformats.org/presentationml/2006/main">
  <p:tag name="AS_UNIQUEID" val="1130"/>
</p:tagLst>
</file>

<file path=ppt/tags/tag973.xml><?xml version="1.0" encoding="utf-8"?>
<p:tagLst xmlns:a="http://schemas.openxmlformats.org/drawingml/2006/main" xmlns:r="http://schemas.openxmlformats.org/officeDocument/2006/relationships" xmlns:p="http://schemas.openxmlformats.org/presentationml/2006/main">
  <p:tag name="AS_UNIQUEID" val="1016"/>
</p:tagLst>
</file>

<file path=ppt/tags/tag974.xml><?xml version="1.0" encoding="utf-8"?>
<p:tagLst xmlns:a="http://schemas.openxmlformats.org/drawingml/2006/main" xmlns:r="http://schemas.openxmlformats.org/officeDocument/2006/relationships" xmlns:p="http://schemas.openxmlformats.org/presentationml/2006/main">
  <p:tag name="AS_UNIQUEID" val="1017"/>
</p:tagLst>
</file>

<file path=ppt/tags/tag975.xml><?xml version="1.0" encoding="utf-8"?>
<p:tagLst xmlns:a="http://schemas.openxmlformats.org/drawingml/2006/main" xmlns:r="http://schemas.openxmlformats.org/officeDocument/2006/relationships" xmlns:p="http://schemas.openxmlformats.org/presentationml/2006/main">
  <p:tag name="AS_UNIQUEID" val="1018"/>
</p:tagLst>
</file>

<file path=ppt/tags/tag976.xml><?xml version="1.0" encoding="utf-8"?>
<p:tagLst xmlns:a="http://schemas.openxmlformats.org/drawingml/2006/main" xmlns:r="http://schemas.openxmlformats.org/officeDocument/2006/relationships" xmlns:p="http://schemas.openxmlformats.org/presentationml/2006/main">
  <p:tag name="AS_UNIQUEID" val="1019"/>
</p:tagLst>
</file>

<file path=ppt/tags/tag977.xml><?xml version="1.0" encoding="utf-8"?>
<p:tagLst xmlns:a="http://schemas.openxmlformats.org/drawingml/2006/main" xmlns:r="http://schemas.openxmlformats.org/officeDocument/2006/relationships" xmlns:p="http://schemas.openxmlformats.org/presentationml/2006/main">
  <p:tag name="AS_UNIQUEID" val="1020"/>
</p:tagLst>
</file>

<file path=ppt/tags/tag978.xml><?xml version="1.0" encoding="utf-8"?>
<p:tagLst xmlns:a="http://schemas.openxmlformats.org/drawingml/2006/main" xmlns:r="http://schemas.openxmlformats.org/officeDocument/2006/relationships" xmlns:p="http://schemas.openxmlformats.org/presentationml/2006/main">
  <p:tag name="AS_UNIQUEID" val="1021"/>
</p:tagLst>
</file>

<file path=ppt/tags/tag979.xml><?xml version="1.0" encoding="utf-8"?>
<p:tagLst xmlns:a="http://schemas.openxmlformats.org/drawingml/2006/main" xmlns:r="http://schemas.openxmlformats.org/officeDocument/2006/relationships" xmlns:p="http://schemas.openxmlformats.org/presentationml/2006/main">
  <p:tag name="AS_UNIQUEID" val="1022"/>
</p:tagLst>
</file>

<file path=ppt/tags/tag98.xml><?xml version="1.0" encoding="utf-8"?>
<p:tagLst xmlns:a="http://schemas.openxmlformats.org/drawingml/2006/main" xmlns:r="http://schemas.openxmlformats.org/officeDocument/2006/relationships" xmlns:p="http://schemas.openxmlformats.org/presentationml/2006/main">
  <p:tag name="AS_UNIQUEID" val="42"/>
</p:tagLst>
</file>

<file path=ppt/tags/tag980.xml><?xml version="1.0" encoding="utf-8"?>
<p:tagLst xmlns:a="http://schemas.openxmlformats.org/drawingml/2006/main" xmlns:r="http://schemas.openxmlformats.org/officeDocument/2006/relationships" xmlns:p="http://schemas.openxmlformats.org/presentationml/2006/main">
  <p:tag name="AS_UNIQUEID" val="1023"/>
</p:tagLst>
</file>

<file path=ppt/tags/tag981.xml><?xml version="1.0" encoding="utf-8"?>
<p:tagLst xmlns:a="http://schemas.openxmlformats.org/drawingml/2006/main" xmlns:r="http://schemas.openxmlformats.org/officeDocument/2006/relationships" xmlns:p="http://schemas.openxmlformats.org/presentationml/2006/main">
  <p:tag name="AS_UNIQUEID" val="1024"/>
</p:tagLst>
</file>

<file path=ppt/tags/tag982.xml><?xml version="1.0" encoding="utf-8"?>
<p:tagLst xmlns:a="http://schemas.openxmlformats.org/drawingml/2006/main" xmlns:r="http://schemas.openxmlformats.org/officeDocument/2006/relationships" xmlns:p="http://schemas.openxmlformats.org/presentationml/2006/main">
  <p:tag name="AS_UNIQUEID" val="1025"/>
</p:tagLst>
</file>

<file path=ppt/tags/tag983.xml><?xml version="1.0" encoding="utf-8"?>
<p:tagLst xmlns:a="http://schemas.openxmlformats.org/drawingml/2006/main" xmlns:r="http://schemas.openxmlformats.org/officeDocument/2006/relationships" xmlns:p="http://schemas.openxmlformats.org/presentationml/2006/main">
  <p:tag name="AS_UNIQUEID" val="1026"/>
</p:tagLst>
</file>

<file path=ppt/tags/tag984.xml><?xml version="1.0" encoding="utf-8"?>
<p:tagLst xmlns:a="http://schemas.openxmlformats.org/drawingml/2006/main" xmlns:r="http://schemas.openxmlformats.org/officeDocument/2006/relationships" xmlns:p="http://schemas.openxmlformats.org/presentationml/2006/main">
  <p:tag name="AS_UNIQUEID" val="1027"/>
</p:tagLst>
</file>

<file path=ppt/tags/tag985.xml><?xml version="1.0" encoding="utf-8"?>
<p:tagLst xmlns:a="http://schemas.openxmlformats.org/drawingml/2006/main" xmlns:r="http://schemas.openxmlformats.org/officeDocument/2006/relationships" xmlns:p="http://schemas.openxmlformats.org/presentationml/2006/main">
  <p:tag name="AS_UNIQUEID" val="1028"/>
</p:tagLst>
</file>

<file path=ppt/tags/tag986.xml><?xml version="1.0" encoding="utf-8"?>
<p:tagLst xmlns:a="http://schemas.openxmlformats.org/drawingml/2006/main" xmlns:r="http://schemas.openxmlformats.org/officeDocument/2006/relationships" xmlns:p="http://schemas.openxmlformats.org/presentationml/2006/main">
  <p:tag name="AS_UNIQUEID" val="1029"/>
</p:tagLst>
</file>

<file path=ppt/tags/tag987.xml><?xml version="1.0" encoding="utf-8"?>
<p:tagLst xmlns:a="http://schemas.openxmlformats.org/drawingml/2006/main" xmlns:r="http://schemas.openxmlformats.org/officeDocument/2006/relationships" xmlns:p="http://schemas.openxmlformats.org/presentationml/2006/main">
  <p:tag name="AS_UNIQUEID" val="1030"/>
</p:tagLst>
</file>

<file path=ppt/tags/tag988.xml><?xml version="1.0" encoding="utf-8"?>
<p:tagLst xmlns:a="http://schemas.openxmlformats.org/drawingml/2006/main" xmlns:r="http://schemas.openxmlformats.org/officeDocument/2006/relationships" xmlns:p="http://schemas.openxmlformats.org/presentationml/2006/main">
  <p:tag name="AS_UNIQUEID" val="1031"/>
</p:tagLst>
</file>

<file path=ppt/tags/tag989.xml><?xml version="1.0" encoding="utf-8"?>
<p:tagLst xmlns:a="http://schemas.openxmlformats.org/drawingml/2006/main" xmlns:r="http://schemas.openxmlformats.org/officeDocument/2006/relationships" xmlns:p="http://schemas.openxmlformats.org/presentationml/2006/main">
  <p:tag name="AS_UNIQUEID" val="1032"/>
</p:tagLst>
</file>

<file path=ppt/tags/tag99.xml><?xml version="1.0" encoding="utf-8"?>
<p:tagLst xmlns:a="http://schemas.openxmlformats.org/drawingml/2006/main" xmlns:r="http://schemas.openxmlformats.org/officeDocument/2006/relationships" xmlns:p="http://schemas.openxmlformats.org/presentationml/2006/main">
  <p:tag name="AS_UNIQUEID" val="43"/>
</p:tagLst>
</file>

<file path=ppt/tags/tag990.xml><?xml version="1.0" encoding="utf-8"?>
<p:tagLst xmlns:a="http://schemas.openxmlformats.org/drawingml/2006/main" xmlns:r="http://schemas.openxmlformats.org/officeDocument/2006/relationships" xmlns:p="http://schemas.openxmlformats.org/presentationml/2006/main">
  <p:tag name="AS_UNIQUEID" val="1033"/>
</p:tagLst>
</file>

<file path=ppt/tags/tag991.xml><?xml version="1.0" encoding="utf-8"?>
<p:tagLst xmlns:a="http://schemas.openxmlformats.org/drawingml/2006/main" xmlns:r="http://schemas.openxmlformats.org/officeDocument/2006/relationships" xmlns:p="http://schemas.openxmlformats.org/presentationml/2006/main">
  <p:tag name="AS_UNIQUEID" val="1034"/>
</p:tagLst>
</file>

<file path=ppt/tags/tag992.xml><?xml version="1.0" encoding="utf-8"?>
<p:tagLst xmlns:a="http://schemas.openxmlformats.org/drawingml/2006/main" xmlns:r="http://schemas.openxmlformats.org/officeDocument/2006/relationships" xmlns:p="http://schemas.openxmlformats.org/presentationml/2006/main">
  <p:tag name="AS_UNIQUEID" val="1035"/>
</p:tagLst>
</file>

<file path=ppt/tags/tag993.xml><?xml version="1.0" encoding="utf-8"?>
<p:tagLst xmlns:a="http://schemas.openxmlformats.org/drawingml/2006/main" xmlns:r="http://schemas.openxmlformats.org/officeDocument/2006/relationships" xmlns:p="http://schemas.openxmlformats.org/presentationml/2006/main">
  <p:tag name="AS_UNIQUEID" val="1036"/>
</p:tagLst>
</file>

<file path=ppt/tags/tag994.xml><?xml version="1.0" encoding="utf-8"?>
<p:tagLst xmlns:a="http://schemas.openxmlformats.org/drawingml/2006/main" xmlns:r="http://schemas.openxmlformats.org/officeDocument/2006/relationships" xmlns:p="http://schemas.openxmlformats.org/presentationml/2006/main">
  <p:tag name="AS_UNIQUEID" val="1037"/>
</p:tagLst>
</file>

<file path=ppt/tags/tag995.xml><?xml version="1.0" encoding="utf-8"?>
<p:tagLst xmlns:a="http://schemas.openxmlformats.org/drawingml/2006/main" xmlns:r="http://schemas.openxmlformats.org/officeDocument/2006/relationships" xmlns:p="http://schemas.openxmlformats.org/presentationml/2006/main">
  <p:tag name="AS_UNIQUEID" val="1038"/>
</p:tagLst>
</file>

<file path=ppt/tags/tag996.xml><?xml version="1.0" encoding="utf-8"?>
<p:tagLst xmlns:a="http://schemas.openxmlformats.org/drawingml/2006/main" xmlns:r="http://schemas.openxmlformats.org/officeDocument/2006/relationships" xmlns:p="http://schemas.openxmlformats.org/presentationml/2006/main">
  <p:tag name="AS_UNIQUEID" val="1039"/>
</p:tagLst>
</file>

<file path=ppt/tags/tag997.xml><?xml version="1.0" encoding="utf-8"?>
<p:tagLst xmlns:a="http://schemas.openxmlformats.org/drawingml/2006/main" xmlns:r="http://schemas.openxmlformats.org/officeDocument/2006/relationships" xmlns:p="http://schemas.openxmlformats.org/presentationml/2006/main">
  <p:tag name="AS_UNIQUEID" val="1040"/>
</p:tagLst>
</file>

<file path=ppt/tags/tag998.xml><?xml version="1.0" encoding="utf-8"?>
<p:tagLst xmlns:a="http://schemas.openxmlformats.org/drawingml/2006/main" xmlns:r="http://schemas.openxmlformats.org/officeDocument/2006/relationships" xmlns:p="http://schemas.openxmlformats.org/presentationml/2006/main">
  <p:tag name="AS_UNIQUEID" val="1041"/>
</p:tagLst>
</file>

<file path=ppt/tags/tag999.xml><?xml version="1.0" encoding="utf-8"?>
<p:tagLst xmlns:a="http://schemas.openxmlformats.org/drawingml/2006/main" xmlns:r="http://schemas.openxmlformats.org/officeDocument/2006/relationships" xmlns:p="http://schemas.openxmlformats.org/presentationml/2006/main">
  <p:tag name="AS_UNIQUEID" val="104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tileRect/>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tileRect/>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tileRect/>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tileRect/>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tileRect/>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tileRect/>
        </a:gradFill>
        <a:gradFill rotWithShape="1">
          <a:gsLst>
            <a:gs pos="0">
              <a:schemeClr val="phClr">
                <a:tint val="80000"/>
                <a:satMod val="300000"/>
              </a:schemeClr>
            </a:gs>
            <a:gs pos="100000">
              <a:schemeClr val="phClr">
                <a:shade val="30000"/>
                <a:satMod val="200000"/>
              </a:schemeClr>
            </a:gs>
          </a:gsLst>
          <a:path path="circle">
            <a:fillToRect l="50000" t="50000" r="50000" b="50000"/>
          </a:path>
          <a:tileRect/>
        </a:gradFill>
      </a:bgFillStyleLst>
    </a:fmtScheme>
  </a:themeElements>
  <a:objectDefaults/>
  <a:extraClrSchemeLst/>
</a:theme>
</file>

<file path=ppt/theme/theme3.xml><?xml version="1.0" encoding="utf-8"?>
<a:theme xmlns:a="http://schemas.openxmlformats.org/drawingml/2006/main" name="1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tileRect/>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tileRect/>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tileRect/>
        </a:gradFill>
        <a:gradFill rotWithShape="1">
          <a:gsLst>
            <a:gs pos="0">
              <a:schemeClr val="phClr">
                <a:tint val="80000"/>
                <a:satMod val="300000"/>
              </a:schemeClr>
            </a:gs>
            <a:gs pos="100000">
              <a:schemeClr val="phClr">
                <a:shade val="30000"/>
                <a:satMod val="200000"/>
              </a:schemeClr>
            </a:gs>
          </a:gsLst>
          <a:path path="circle">
            <a:fillToRect l="50000" t="50000" r="50000" b="50000"/>
          </a:path>
          <a:tileRect/>
        </a:gradFill>
      </a:bgFillStyleLst>
    </a:fmtScheme>
  </a:themeElements>
  <a:objectDefaults>
    <a:txDef>
      <a:spPr>
        <a:noFill/>
      </a:spPr>
      <a:bodyPr wrap="square" rtlCol="0">
        <a:spAutoFit/>
      </a:bodyPr>
      <a:lstStyle>
        <a:defPPr>
          <a:defRPr sz="1200" dirty="0" smtClean="0">
            <a:solidFill>
              <a:schemeClr val="bg1"/>
            </a:solidFill>
            <a:latin typeface="Ebrima" pitchFamily="2" charset="0"/>
            <a:ea typeface="Ebrima" pitchFamily="2" charset="0"/>
            <a:cs typeface="Ebrima" pitchFamily="2" charset="0"/>
          </a:defRPr>
        </a:defPPr>
      </a:lstStyle>
    </a:txDef>
  </a:objectDefaults>
  <a:extraClrSchemeLst/>
</a:theme>
</file>

<file path=ppt/theme/theme4.xml><?xml version="1.0" encoding="utf-8"?>
<a:theme xmlns:a="http://schemas.openxmlformats.org/drawingml/2006/main" name="2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tileRect/>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tileRect/>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tileRect/>
        </a:gradFill>
        <a:gradFill rotWithShape="1">
          <a:gsLst>
            <a:gs pos="0">
              <a:schemeClr val="phClr">
                <a:tint val="80000"/>
                <a:satMod val="300000"/>
              </a:schemeClr>
            </a:gs>
            <a:gs pos="100000">
              <a:schemeClr val="phClr">
                <a:shade val="30000"/>
                <a:satMod val="200000"/>
              </a:schemeClr>
            </a:gs>
          </a:gsLst>
          <a:path path="circle">
            <a:fillToRect l="50000" t="50000" r="50000" b="50000"/>
          </a:path>
          <a:tileRect/>
        </a:gradFill>
      </a:bgFillStyleLst>
    </a:fmtScheme>
  </a:themeElements>
  <a:objectDefaults>
    <a:txDef>
      <a:spPr>
        <a:noFill/>
      </a:spPr>
      <a:bodyPr wrap="square" rtlCol="0">
        <a:spAutoFit/>
      </a:bodyPr>
      <a:lstStyle>
        <a:defPPr>
          <a:defRPr sz="1200" dirty="0" smtClean="0">
            <a:solidFill>
              <a:schemeClr val="bg1"/>
            </a:solidFill>
            <a:latin typeface="Ebrima" pitchFamily="2" charset="0"/>
            <a:ea typeface="Ebrima" pitchFamily="2" charset="0"/>
            <a:cs typeface="Ebrima" pitchFamily="2" charset="0"/>
          </a:defRPr>
        </a:defPPr>
      </a:lstStyle>
    </a:txDef>
  </a:objectDefaults>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tileRect/>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tileRect/>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tileRect/>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A000120151104A11KPBG</Template>
  <TotalTime>1278</TotalTime>
  <Words>1548</Words>
  <Application>Microsoft Office PowerPoint</Application>
  <PresentationFormat>宽屏</PresentationFormat>
  <Paragraphs>145</Paragraphs>
  <Slides>27</Slides>
  <Notes>0</Notes>
  <HiddenSlides>0</HiddenSlides>
  <MMClips>0</MMClips>
  <ScaleCrop>false</ScaleCrop>
  <HeadingPairs>
    <vt:vector size="6" baseType="variant">
      <vt:variant>
        <vt:lpstr>已用的字体</vt:lpstr>
      </vt:variant>
      <vt:variant>
        <vt:i4>10</vt:i4>
      </vt:variant>
      <vt:variant>
        <vt:lpstr>主题</vt:lpstr>
      </vt:variant>
      <vt:variant>
        <vt:i4>4</vt:i4>
      </vt:variant>
      <vt:variant>
        <vt:lpstr>幻灯片标题</vt:lpstr>
      </vt:variant>
      <vt:variant>
        <vt:i4>27</vt:i4>
      </vt:variant>
    </vt:vector>
  </HeadingPairs>
  <TitlesOfParts>
    <vt:vector size="41" baseType="lpstr">
      <vt:lpstr>Roboto Cn</vt:lpstr>
      <vt:lpstr>等线</vt:lpstr>
      <vt:lpstr>等线 Light</vt:lpstr>
      <vt:lpstr>冬青黑体简体中文 W3</vt:lpstr>
      <vt:lpstr>方正姚体</vt:lpstr>
      <vt:lpstr>宋体</vt:lpstr>
      <vt:lpstr>微软雅黑</vt:lpstr>
      <vt:lpstr>微软雅黑 Light</vt:lpstr>
      <vt:lpstr>Arial</vt:lpstr>
      <vt:lpstr>Calibri</vt:lpstr>
      <vt:lpstr>Office 主题​​</vt:lpstr>
      <vt:lpstr>自定义设计方案</vt:lpstr>
      <vt:lpstr>1_自定义设计方案</vt:lpstr>
      <vt:lpstr>2_自定义设计方案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liujianing</dc:creator>
  <cp:keywords>PPT</cp:keywords>
  <cp:lastModifiedBy>123</cp:lastModifiedBy>
  <cp:revision>124</cp:revision>
  <dcterms:created xsi:type="dcterms:W3CDTF">2016-03-22T14:30:00Z</dcterms:created>
  <dcterms:modified xsi:type="dcterms:W3CDTF">2016-08-08T13:42:48Z</dcterms:modified>
</cp:coreProperties>
</file>